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A9DD3-0677-4E9A-8FBA-6B56A474E6D4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5DB37-0AA3-4768-A5E7-0C8422B1D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5DB37-0AA3-4768-A5E7-0C8422B1DF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5DB37-0AA3-4768-A5E7-0C8422B1DFF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act%20Sheet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DEPARTMENTS%20OF%20HOSPITAL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Table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ivil%20Hospital%20Nashik%20has%20to%20maintain%20consistency%20of%20services%20in%20following%20department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:\DCIM\101MSDCF\DSC04188.JPG"/>
          <p:cNvPicPr/>
          <p:nvPr/>
        </p:nvPicPr>
        <p:blipFill>
          <a:blip r:embed="rId3" cstate="email">
            <a:lum bright="33000" contrast="-77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4495800"/>
            <a:ext cx="3048000" cy="13716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Presented By </a:t>
            </a:r>
          </a:p>
          <a:p>
            <a:pPr algn="l"/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Samiran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Sarma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l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2010-12 Batch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848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Analysis of Patient Satisfaction Survey for Improving Quality of Civil  </a:t>
            </a:r>
            <a:r>
              <a:rPr lang="en-US" dirty="0" smtClean="0">
                <a:solidFill>
                  <a:srgbClr val="002060"/>
                </a:solidFill>
              </a:rPr>
              <a:t>Hospital </a:t>
            </a:r>
            <a:r>
              <a:rPr lang="en-US" dirty="0" err="1" smtClean="0">
                <a:solidFill>
                  <a:srgbClr val="002060"/>
                </a:solidFill>
              </a:rPr>
              <a:t>Nashik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4495800"/>
            <a:ext cx="2209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RECOMMENDATIONS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438400"/>
            <a:ext cx="7772400" cy="1905000"/>
          </a:xfrm>
        </p:spPr>
        <p:txBody>
          <a:bodyPr/>
          <a:lstStyle/>
          <a:p>
            <a:r>
              <a:rPr lang="en-US" dirty="0" smtClean="0"/>
              <a:t>For improving the above mentioned services we are providing  Training to various departments in terms order to improve the satisfaction scores in the next patient </a:t>
            </a:r>
            <a:r>
              <a:rPr lang="en-US" dirty="0" err="1" smtClean="0"/>
              <a:t>satisfection</a:t>
            </a:r>
            <a:r>
              <a:rPr lang="en-US" dirty="0" smtClean="0"/>
              <a:t> survey.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REFERENCES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	BM. Principles of hospital Administration and Planning, </a:t>
            </a:r>
            <a:r>
              <a:rPr lang="en-US" dirty="0" err="1" smtClean="0"/>
              <a:t>Jaypee</a:t>
            </a:r>
            <a:r>
              <a:rPr lang="en-US" dirty="0" smtClean="0"/>
              <a:t> Brothers Medical Publishers (P) Ltd., New Delhi, 1998:20-35 &amp; 503-4</a:t>
            </a:r>
          </a:p>
          <a:p>
            <a:endParaRPr lang="en-US" dirty="0" smtClean="0"/>
          </a:p>
          <a:p>
            <a:r>
              <a:rPr lang="en-US" dirty="0" smtClean="0"/>
              <a:t>	Thorne L, </a:t>
            </a:r>
            <a:r>
              <a:rPr lang="en-US" dirty="0" err="1" smtClean="0"/>
              <a:t>Ellamushi</a:t>
            </a:r>
            <a:r>
              <a:rPr lang="en-US" dirty="0" smtClean="0"/>
              <a:t> H, </a:t>
            </a:r>
            <a:r>
              <a:rPr lang="en-US" dirty="0" err="1" smtClean="0"/>
              <a:t>Mtandari</a:t>
            </a:r>
            <a:r>
              <a:rPr lang="en-US" dirty="0" smtClean="0"/>
              <a:t> S, et al. Auditing Service time  and patient satisfaction with neurosurgical care: results of a questionnaire survey. Br J </a:t>
            </a:r>
            <a:r>
              <a:rPr lang="en-US" dirty="0" err="1" smtClean="0"/>
              <a:t>Neurosurg</a:t>
            </a:r>
            <a:r>
              <a:rPr lang="en-US" dirty="0" smtClean="0"/>
              <a:t>. 2002 Jun;16</a:t>
            </a:r>
          </a:p>
          <a:p>
            <a:endParaRPr lang="en-US" dirty="0" smtClean="0"/>
          </a:p>
          <a:p>
            <a:r>
              <a:rPr lang="en-US" dirty="0" smtClean="0"/>
              <a:t>	ISO 9001:2008 Clause 5.2, Customer Focus</a:t>
            </a:r>
          </a:p>
          <a:p>
            <a:endParaRPr lang="en-US" dirty="0" smtClean="0"/>
          </a:p>
          <a:p>
            <a:r>
              <a:rPr lang="en-US" dirty="0" smtClean="0"/>
              <a:t>	IPHS Guidelines for 300-500 Bedded Hospital.</a:t>
            </a:r>
          </a:p>
          <a:p>
            <a:endParaRPr lang="en-US" dirty="0" smtClean="0"/>
          </a:p>
          <a:p>
            <a:r>
              <a:rPr lang="en-US" dirty="0" smtClean="0"/>
              <a:t>	Finkelstein BS, Singh J, Silvers JB, et al. Patient and Hospital Characteristics Associated with Patient Assessments of Hospital Obstetrical Care. Medical Care 1998; 36(8): AS68-AS78.</a:t>
            </a:r>
          </a:p>
          <a:p>
            <a:endParaRPr lang="en-US" dirty="0" smtClean="0"/>
          </a:p>
          <a:p>
            <a:r>
              <a:rPr lang="en-US" dirty="0" smtClean="0"/>
              <a:t>	Kane RL, </a:t>
            </a:r>
            <a:r>
              <a:rPr lang="en-US" dirty="0" err="1" smtClean="0"/>
              <a:t>Maciejewski</a:t>
            </a:r>
            <a:r>
              <a:rPr lang="en-US" dirty="0" smtClean="0"/>
              <a:t> M &amp; Finch M. The Relationship of Patient Satisfaction with Care and Clinical Outcomes. Medical Care 1997; 35(7): 714-730.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INTERNSHIP    REPORT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Internship Report: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Work Profile: Worked In Civil Hospital </a:t>
            </a:r>
            <a:r>
              <a:rPr lang="en-US" sz="2800" dirty="0" err="1" smtClean="0"/>
              <a:t>Nashik</a:t>
            </a:r>
            <a:r>
              <a:rPr lang="en-US" sz="2800" dirty="0" smtClean="0"/>
              <a:t> as Onsite Quality Consultant on behalf of Octavo Solution Private limited.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Work for providing ISO certification to Civil hospital </a:t>
            </a:r>
            <a:r>
              <a:rPr lang="en-US" sz="2800" dirty="0" err="1" smtClean="0"/>
              <a:t>Nashik</a:t>
            </a:r>
            <a:r>
              <a:rPr lang="en-US" sz="2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r>
              <a:rPr lang="en-US" dirty="0" smtClean="0">
                <a:solidFill>
                  <a:srgbClr val="0070C0"/>
                </a:solidFill>
              </a:rPr>
              <a:t>ABOUT THE HOSPITAL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Civil Hospital </a:t>
            </a:r>
            <a:r>
              <a:rPr lang="en-US" dirty="0" err="1" smtClean="0"/>
              <a:t>Nashik</a:t>
            </a:r>
            <a:r>
              <a:rPr lang="en-US" dirty="0" smtClean="0"/>
              <a:t>  is 547 Bedded Hospital covering almost  </a:t>
            </a:r>
            <a:r>
              <a:rPr lang="en-IN" dirty="0" smtClean="0"/>
              <a:t>6,10952 population of </a:t>
            </a:r>
            <a:r>
              <a:rPr lang="en-IN" dirty="0" err="1" smtClean="0"/>
              <a:t>Nashik</a:t>
            </a:r>
            <a:r>
              <a:rPr lang="en-IN" dirty="0" smtClean="0"/>
              <a:t> district.</a:t>
            </a:r>
          </a:p>
          <a:p>
            <a:pPr>
              <a:buNone/>
            </a:pP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  </a:t>
            </a:r>
            <a:r>
              <a:rPr lang="en-IN" dirty="0" smtClean="0"/>
              <a:t>FACT SHEET OF THE HOSPITAL 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3" action="ppaction://hlinkfile"/>
              </a:rPr>
              <a:t>Fact Sheet.docx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DEPARTMENTS OF THE HOSPITAL 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4" action="ppaction://hlinkfile"/>
              </a:rPr>
              <a:t>DEPARTMENTS OF HOSPITAL.docx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PROJECT REPORT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Analysis of Patient Satisfaction Survey for Improving Quality of Civil Hospital </a:t>
            </a:r>
            <a:r>
              <a:rPr lang="en-US" sz="3600" dirty="0" err="1" smtClean="0">
                <a:solidFill>
                  <a:srgbClr val="7030A0"/>
                </a:solidFill>
              </a:rPr>
              <a:t>Nashik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REVIEW OF LITERATURE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Patient satisfaction is a measure of the quality of services being provided (White, 1999).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Patient satisfaction demonstrates an organization’s commitment to it’s patients (Luzzatto, 2006).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solidFill>
                  <a:srgbClr val="0070C0"/>
                </a:solidFill>
              </a:rPr>
              <a:t>STUDY OBJECTIVE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r>
              <a:rPr lang="en-US" sz="2800" dirty="0" smtClean="0"/>
              <a:t>To provide regular ongoing monitoring and reporting of patient satisfaction with specific areas of Civil hospital </a:t>
            </a:r>
            <a:r>
              <a:rPr lang="en-US" sz="2800" dirty="0" err="1" smtClean="0"/>
              <a:t>Nashik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dirty="0" smtClean="0"/>
              <a:t>To find out and improve the satisfaction level of the patient at various levels in the hospital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METHODOLOGY: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Sample Size: 250 (150 OPD &amp; 100 IPD Patients)</a:t>
            </a:r>
          </a:p>
          <a:p>
            <a:pPr>
              <a:buNone/>
            </a:pPr>
            <a:endParaRPr lang="en-US" sz="2800" dirty="0" smtClean="0"/>
          </a:p>
          <a:p>
            <a:pPr lvl="0"/>
            <a:r>
              <a:rPr lang="en-US" sz="2800" dirty="0" smtClean="0"/>
              <a:t>Patients were asked about various services of the hospital through the questionnaires. Based on the patients reply, score of 1-5 are given out of 5 (Poor-1, Fair-2, Good-3, Very Good-4, and Excellent-5) to each categories of services.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OBSERVATIONS: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u="sng" dirty="0" smtClean="0"/>
          </a:p>
          <a:p>
            <a:endParaRPr lang="en-US" b="1" u="sng" dirty="0" smtClean="0"/>
          </a:p>
          <a:p>
            <a:r>
              <a:rPr lang="en-US" b="1" u="sng" dirty="0" smtClean="0"/>
              <a:t>OVERALL AVERAGE (MEAN) FEEDBACK FOR ALL THE HOSPITAL SERVICES:</a:t>
            </a:r>
          </a:p>
          <a:p>
            <a:pPr>
              <a:buNone/>
            </a:pPr>
            <a:r>
              <a:rPr lang="en-US" dirty="0" smtClean="0">
                <a:hlinkClick r:id="rId2" action="ppaction://hlinkfile"/>
              </a:rPr>
              <a:t> Table.docx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CONCLUSIONS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For interpretation we assume that an average score of 3 out of 5 is satisfactory. From the above analysis we can say that 13 out of 30 areas in IPD &amp; OPD, reached the satisfactory level while the other 17 scores between 2.3-2.9. Overall average score for OPD &amp; IPD is 2.85.</a:t>
            </a:r>
          </a:p>
          <a:p>
            <a:r>
              <a:rPr lang="en-US" dirty="0" smtClean="0"/>
              <a:t> </a:t>
            </a:r>
            <a:r>
              <a:rPr lang="en-US" dirty="0" smtClean="0">
                <a:hlinkClick r:id="rId2" action="ppaction://hlinkfile"/>
              </a:rPr>
              <a:t>Civil Hospital </a:t>
            </a:r>
            <a:r>
              <a:rPr lang="en-US" dirty="0" err="1" smtClean="0">
                <a:hlinkClick r:id="rId2" action="ppaction://hlinkfile"/>
              </a:rPr>
              <a:t>Nashik</a:t>
            </a:r>
            <a:r>
              <a:rPr lang="en-US" dirty="0" smtClean="0">
                <a:hlinkClick r:id="rId2" action="ppaction://hlinkfile"/>
              </a:rPr>
              <a:t> has to maintain consistency of services in following departments.docx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419</TotalTime>
  <Words>341</Words>
  <Application>Microsoft Office PowerPoint</Application>
  <PresentationFormat>On-screen Show (4:3)</PresentationFormat>
  <Paragraphs>60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Analysis of Patient Satisfaction Survey for Improving Quality of Civil  Hospital Nashik </vt:lpstr>
      <vt:lpstr>INTERNSHIP    REPORT</vt:lpstr>
      <vt:lpstr>       ABOUT THE HOSPITAL</vt:lpstr>
      <vt:lpstr>PROJECT REPORT</vt:lpstr>
      <vt:lpstr>REVIEW OF LITERATURE</vt:lpstr>
      <vt:lpstr>STUDY OBJECTIVE  </vt:lpstr>
      <vt:lpstr>METHODOLOGY:</vt:lpstr>
      <vt:lpstr>OBSERVATIONS:</vt:lpstr>
      <vt:lpstr>CONCLUSIONS</vt:lpstr>
      <vt:lpstr>RECOMMENDATIONS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Patient Satisfaction Survey for Improving Quality of Civil     Hospital Nashik </dc:title>
  <dc:creator>SAMIRAN</dc:creator>
  <cp:lastModifiedBy>SAMIRAN</cp:lastModifiedBy>
  <cp:revision>48</cp:revision>
  <dcterms:created xsi:type="dcterms:W3CDTF">2006-08-16T00:00:00Z</dcterms:created>
  <dcterms:modified xsi:type="dcterms:W3CDTF">2012-04-30T13:46:59Z</dcterms:modified>
</cp:coreProperties>
</file>