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3"/>
  </p:notesMasterIdLst>
  <p:sldIdLst>
    <p:sldId id="321" r:id="rId2"/>
    <p:sldId id="315" r:id="rId3"/>
    <p:sldId id="316" r:id="rId4"/>
    <p:sldId id="319" r:id="rId5"/>
    <p:sldId id="320" r:id="rId6"/>
    <p:sldId id="317" r:id="rId7"/>
    <p:sldId id="318" r:id="rId8"/>
    <p:sldId id="322" r:id="rId9"/>
    <p:sldId id="256" r:id="rId10"/>
    <p:sldId id="273" r:id="rId11"/>
    <p:sldId id="275" r:id="rId12"/>
    <p:sldId id="323" r:id="rId13"/>
    <p:sldId id="278" r:id="rId14"/>
    <p:sldId id="276" r:id="rId15"/>
    <p:sldId id="277" r:id="rId16"/>
    <p:sldId id="279" r:id="rId17"/>
    <p:sldId id="280" r:id="rId18"/>
    <p:sldId id="281" r:id="rId19"/>
    <p:sldId id="296" r:id="rId20"/>
    <p:sldId id="282" r:id="rId21"/>
    <p:sldId id="284" r:id="rId22"/>
    <p:sldId id="283" r:id="rId23"/>
    <p:sldId id="285" r:id="rId24"/>
    <p:sldId id="286" r:id="rId25"/>
    <p:sldId id="288" r:id="rId26"/>
    <p:sldId id="309" r:id="rId27"/>
    <p:sldId id="310" r:id="rId28"/>
    <p:sldId id="271" r:id="rId29"/>
    <p:sldId id="289" r:id="rId30"/>
    <p:sldId id="290" r:id="rId31"/>
    <p:sldId id="311" r:id="rId32"/>
    <p:sldId id="312" r:id="rId33"/>
    <p:sldId id="291" r:id="rId34"/>
    <p:sldId id="292" r:id="rId35"/>
    <p:sldId id="293" r:id="rId36"/>
    <p:sldId id="294" r:id="rId37"/>
    <p:sldId id="295" r:id="rId38"/>
    <p:sldId id="297" r:id="rId39"/>
    <p:sldId id="265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13" r:id="rId48"/>
    <p:sldId id="307" r:id="rId49"/>
    <p:sldId id="305" r:id="rId50"/>
    <p:sldId id="308" r:id="rId51"/>
    <p:sldId id="31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18" autoAdjust="0"/>
  </p:normalViewPr>
  <p:slideViewPr>
    <p:cSldViewPr>
      <p:cViewPr varScale="1">
        <p:scale>
          <a:sx n="58" d="100"/>
          <a:sy n="58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70012050\Application%20Data\Microsoft\Excel\Book1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S\JS\New%20Folder\online%20TAT%20sga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S\JS\New%20Folder\offline%20TAT%20sagar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HS\JS\New%20Folder\online%20TAT%20sg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S\JS\New%20Folder\online%20TAT%20sgar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HS\JS\New%20Folder\offline%20TAT%20sag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S\JS\New%20Folder\offline%20TAT%20saga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S\JS\New%20Folder\case%20study%20pp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S\JS\New%20Folder\case%20study%20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0.13375240594925633"/>
          <c:y val="0.19480351414406541"/>
          <c:w val="0.80008223972003456"/>
          <c:h val="0.5844287693205017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Market Size: (INR) - Crores</c:v>
                </c:pt>
              </c:strCache>
            </c:strRef>
          </c:tx>
          <c:dLbls>
            <c:showVal val="1"/>
          </c:dLbls>
          <c:cat>
            <c:strRef>
              <c:f>Sheet1!$B$2:$H$2</c:f>
              <c:strCache>
                <c:ptCount val="7"/>
                <c:pt idx="0">
                  <c:v>FY 2002</c:v>
                </c:pt>
                <c:pt idx="1">
                  <c:v>FY 2003</c:v>
                </c:pt>
                <c:pt idx="2">
                  <c:v>FY 2004</c:v>
                </c:pt>
                <c:pt idx="3">
                  <c:v>FY 2005</c:v>
                </c:pt>
                <c:pt idx="4">
                  <c:v>FY 2006</c:v>
                </c:pt>
                <c:pt idx="5">
                  <c:v>FY 2007</c:v>
                </c:pt>
                <c:pt idx="6">
                  <c:v>FY 2008</c:v>
                </c:pt>
              </c:strCache>
            </c:strRef>
          </c:cat>
          <c:val>
            <c:numRef>
              <c:f>Sheet1!$B$3:$H$3</c:f>
              <c:numCache>
                <c:formatCode>0</c:formatCode>
                <c:ptCount val="7"/>
                <c:pt idx="0">
                  <c:v>761</c:v>
                </c:pt>
                <c:pt idx="1">
                  <c:v>1004</c:v>
                </c:pt>
                <c:pt idx="2">
                  <c:v>1354</c:v>
                </c:pt>
                <c:pt idx="3">
                  <c:v>1732</c:v>
                </c:pt>
                <c:pt idx="4">
                  <c:v>2222</c:v>
                </c:pt>
                <c:pt idx="5">
                  <c:v>3209</c:v>
                </c:pt>
                <c:pt idx="6">
                  <c:v>5125</c:v>
                </c:pt>
              </c:numCache>
            </c:numRef>
          </c:val>
        </c:ser>
        <c:axId val="49124864"/>
        <c:axId val="49126400"/>
      </c:barChart>
      <c:catAx>
        <c:axId val="49124864"/>
        <c:scaling>
          <c:orientation val="minMax"/>
        </c:scaling>
        <c:axPos val="b"/>
        <c:tickLblPos val="nextTo"/>
        <c:crossAx val="49126400"/>
        <c:crosses val="autoZero"/>
        <c:auto val="1"/>
        <c:lblAlgn val="ctr"/>
        <c:lblOffset val="100"/>
      </c:catAx>
      <c:valAx>
        <c:axId val="49126400"/>
        <c:scaling>
          <c:orientation val="minMax"/>
        </c:scaling>
        <c:axPos val="l"/>
        <c:majorGridlines/>
        <c:numFmt formatCode="0" sourceLinked="1"/>
        <c:tickLblPos val="nextTo"/>
        <c:crossAx val="4912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9390201224846849E-2"/>
          <c:y val="0.90465077282006412"/>
          <c:w val="0.88560979877515411"/>
          <c:h val="7.9471420239137197E-2"/>
        </c:manualLayout>
      </c:layout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30568377228708E-3"/>
          <c:y val="1.6346052897234016E-2"/>
          <c:w val="0.66614071409177389"/>
          <c:h val="0.96730789420553243"/>
        </c:manualLayout>
      </c:layout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Sheet1!$C$3:$C$9</c:f>
              <c:strCache>
                <c:ptCount val="7"/>
                <c:pt idx="0">
                  <c:v>DEDICATED HEALTHCARE</c:v>
                </c:pt>
                <c:pt idx="1">
                  <c:v>E-Meditek(TPA)Services Ltd</c:v>
                </c:pt>
                <c:pt idx="2">
                  <c:v>FHPL</c:v>
                </c:pt>
                <c:pt idx="3">
                  <c:v>ICICI Lombard, iHealthcare</c:v>
                </c:pt>
                <c:pt idx="4">
                  <c:v>MEDIASSIST</c:v>
                </c:pt>
                <c:pt idx="5">
                  <c:v>TTK HEALTHCARE</c:v>
                </c:pt>
                <c:pt idx="6">
                  <c:v>UNITED HEALTHCARE</c:v>
                </c:pt>
              </c:strCache>
            </c:strRef>
          </c:cat>
          <c:val>
            <c:numRef>
              <c:f>Sheet1!$D$3:$D$9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8</c:v>
                </c:pt>
                <c:pt idx="3">
                  <c:v>6</c:v>
                </c:pt>
                <c:pt idx="4">
                  <c:v>35</c:v>
                </c:pt>
                <c:pt idx="5">
                  <c:v>25</c:v>
                </c:pt>
                <c:pt idx="6">
                  <c:v>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2301588379038861"/>
          <c:y val="0.13914455885322038"/>
          <c:w val="0.26836342655443934"/>
          <c:h val="0.6140183727034125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7318407699037619"/>
          <c:w val="0.64107960427438526"/>
          <c:h val="0.82681592300962381"/>
        </c:manualLayout>
      </c:layout>
      <c:pie3DChart>
        <c:varyColors val="1"/>
        <c:ser>
          <c:idx val="0"/>
          <c:order val="0"/>
          <c:explosion val="30"/>
          <c:dLbls>
            <c:showPercent val="1"/>
            <c:showLeaderLines val="1"/>
          </c:dLbls>
          <c:cat>
            <c:strRef>
              <c:f>TAT!$D$23:$D$37</c:f>
              <c:strCache>
                <c:ptCount val="15"/>
                <c:pt idx="0">
                  <c:v>Alankit Health Care TPA Limited</c:v>
                </c:pt>
                <c:pt idx="1">
                  <c:v>BAJAJALLIANZ</c:v>
                </c:pt>
                <c:pt idx="2">
                  <c:v>Cholamandalam MS General Insurance</c:v>
                </c:pt>
                <c:pt idx="3">
                  <c:v>Future Generali</c:v>
                </c:pt>
                <c:pt idx="4">
                  <c:v>GENINS INDIA PVT LTD</c:v>
                </c:pt>
                <c:pt idx="5">
                  <c:v>I-Care Health Management and TPA Services Pvt Ltd</c:v>
                </c:pt>
                <c:pt idx="6">
                  <c:v>ICICI Prudential</c:v>
                </c:pt>
                <c:pt idx="7">
                  <c:v>Max Bupa Health Insurance Company Ltd</c:v>
                </c:pt>
                <c:pt idx="8">
                  <c:v>MD India Healthcare (TPA) Services Pvt. Ltd.</c:v>
                </c:pt>
                <c:pt idx="9">
                  <c:v>Medicare TPA Services (I) Pvt. Ltd.</c:v>
                </c:pt>
                <c:pt idx="10">
                  <c:v>Paramount Healthcare</c:v>
                </c:pt>
                <c:pt idx="11">
                  <c:v>RAKSHA</c:v>
                </c:pt>
                <c:pt idx="12">
                  <c:v>Star Health Insurance</c:v>
                </c:pt>
                <c:pt idx="13">
                  <c:v>Starwell Health Management</c:v>
                </c:pt>
                <c:pt idx="14">
                  <c:v>Vipul MedCorp TPA Pvt. Ltd</c:v>
                </c:pt>
              </c:strCache>
            </c:strRef>
          </c:cat>
          <c:val>
            <c:numRef>
              <c:f>TAT!$E$23:$E$37</c:f>
              <c:numCache>
                <c:formatCode>General</c:formatCode>
                <c:ptCount val="15"/>
                <c:pt idx="0">
                  <c:v>2</c:v>
                </c:pt>
                <c:pt idx="1">
                  <c:v>7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13</c:v>
                </c:pt>
                <c:pt idx="11">
                  <c:v>5</c:v>
                </c:pt>
                <c:pt idx="12">
                  <c:v>18</c:v>
                </c:pt>
                <c:pt idx="13">
                  <c:v>5</c:v>
                </c:pt>
                <c:pt idx="14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400" b="1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Sheet2!$B$18</c:f>
              <c:strCache>
                <c:ptCount val="1"/>
                <c:pt idx="0">
                  <c:v>Count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cat>
            <c:strRef>
              <c:f>Sheet2!$A$19:$A$23</c:f>
              <c:strCache>
                <c:ptCount val="5"/>
                <c:pt idx="0">
                  <c:v>0 - 2 hrs</c:v>
                </c:pt>
                <c:pt idx="1">
                  <c:v>2 - 4 hrs</c:v>
                </c:pt>
                <c:pt idx="2">
                  <c:v>4 - 6 hrs</c:v>
                </c:pt>
                <c:pt idx="3">
                  <c:v>6 - 10 hrs</c:v>
                </c:pt>
                <c:pt idx="4">
                  <c:v>&gt; 10hrs</c:v>
                </c:pt>
              </c:strCache>
            </c:strRef>
          </c:cat>
          <c:val>
            <c:numRef>
              <c:f>Sheet2!$B$19:$B$23</c:f>
              <c:numCache>
                <c:formatCode>General</c:formatCode>
                <c:ptCount val="5"/>
                <c:pt idx="0">
                  <c:v>55</c:v>
                </c:pt>
                <c:pt idx="1">
                  <c:v>12</c:v>
                </c:pt>
                <c:pt idx="2">
                  <c:v>4</c:v>
                </c:pt>
                <c:pt idx="3">
                  <c:v>2</c:v>
                </c:pt>
                <c:pt idx="4">
                  <c:v>10</c:v>
                </c:pt>
              </c:numCache>
            </c:numRef>
          </c:val>
        </c:ser>
        <c:dLbls>
          <c:showVal val="1"/>
        </c:dLbls>
        <c:gapWidth val="75"/>
        <c:axId val="49940352"/>
        <c:axId val="49941888"/>
      </c:barChart>
      <c:catAx>
        <c:axId val="499403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9941888"/>
        <c:crosses val="autoZero"/>
        <c:auto val="1"/>
        <c:lblAlgn val="ctr"/>
        <c:lblOffset val="100"/>
      </c:catAx>
      <c:valAx>
        <c:axId val="49941888"/>
        <c:scaling>
          <c:orientation val="minMax"/>
        </c:scaling>
        <c:axPos val="l"/>
        <c:numFmt formatCode="General" sourceLinked="1"/>
        <c:majorTickMark val="none"/>
        <c:tickLblPos val="nextTo"/>
        <c:crossAx val="49940352"/>
        <c:crosses val="autoZero"/>
        <c:crossBetween val="between"/>
      </c:valAx>
    </c:plotArea>
    <c:legend>
      <c:legendPos val="b"/>
      <c:layout/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9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ONLINE TAT PERCENTAGE WISE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1.8348623853211021E-2"/>
          <c:y val="0.17652099737532823"/>
          <c:w val="0.96636085626911383"/>
          <c:h val="0.64055544619422622"/>
        </c:manualLayout>
      </c:layout>
      <c:barChart>
        <c:barDir val="col"/>
        <c:grouping val="clustered"/>
        <c:ser>
          <c:idx val="0"/>
          <c:order val="0"/>
          <c:cat>
            <c:strRef>
              <c:f>Sheet2!$B$36:$B$40</c:f>
              <c:strCache>
                <c:ptCount val="5"/>
                <c:pt idx="0">
                  <c:v>0 - 2 hrs</c:v>
                </c:pt>
                <c:pt idx="1">
                  <c:v>2 - 4 hrs</c:v>
                </c:pt>
                <c:pt idx="2">
                  <c:v>4 - 6 hrs</c:v>
                </c:pt>
                <c:pt idx="3">
                  <c:v>6 - 10 hrs</c:v>
                </c:pt>
                <c:pt idx="4">
                  <c:v>&gt; 10hrs</c:v>
                </c:pt>
              </c:strCache>
            </c:strRef>
          </c:cat>
          <c:val>
            <c:numRef>
              <c:f>Sheet2!$C$36:$C$40</c:f>
              <c:numCache>
                <c:formatCode>0.00%</c:formatCode>
                <c:ptCount val="5"/>
                <c:pt idx="0">
                  <c:v>0.66270000000000373</c:v>
                </c:pt>
                <c:pt idx="1">
                  <c:v>0.14460000000000001</c:v>
                </c:pt>
                <c:pt idx="2">
                  <c:v>4.82E-2</c:v>
                </c:pt>
                <c:pt idx="3">
                  <c:v>2.41E-2</c:v>
                </c:pt>
                <c:pt idx="4">
                  <c:v>0.12050000000000002</c:v>
                </c:pt>
              </c:numCache>
            </c:numRef>
          </c:val>
        </c:ser>
        <c:dLbls>
          <c:showVal val="1"/>
        </c:dLbls>
        <c:overlap val="-25"/>
        <c:axId val="49961984"/>
        <c:axId val="49967872"/>
      </c:barChart>
      <c:catAx>
        <c:axId val="49961984"/>
        <c:scaling>
          <c:orientation val="minMax"/>
        </c:scaling>
        <c:axPos val="b"/>
        <c:majorTickMark val="none"/>
        <c:tickLblPos val="nextTo"/>
        <c:crossAx val="49967872"/>
        <c:crosses val="autoZero"/>
        <c:auto val="1"/>
        <c:lblAlgn val="ctr"/>
        <c:lblOffset val="100"/>
      </c:catAx>
      <c:valAx>
        <c:axId val="49967872"/>
        <c:scaling>
          <c:orientation val="minMax"/>
        </c:scaling>
        <c:delete val="1"/>
        <c:axPos val="l"/>
        <c:numFmt formatCode="0.00%" sourceLinked="1"/>
        <c:tickLblPos val="none"/>
        <c:crossAx val="499619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Sheet3!$C$17</c:f>
              <c:strCache>
                <c:ptCount val="1"/>
                <c:pt idx="0">
                  <c:v>COUNT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cat>
            <c:strRef>
              <c:f>Sheet3!$B$18:$B$22</c:f>
              <c:strCache>
                <c:ptCount val="5"/>
                <c:pt idx="0">
                  <c:v>0 - 2 hrs</c:v>
                </c:pt>
                <c:pt idx="1">
                  <c:v>2 - 4 hrs</c:v>
                </c:pt>
                <c:pt idx="2">
                  <c:v>4 - 6 hrs</c:v>
                </c:pt>
                <c:pt idx="3">
                  <c:v>6 - 10 hrs</c:v>
                </c:pt>
                <c:pt idx="4">
                  <c:v>&gt; 10hrs</c:v>
                </c:pt>
              </c:strCache>
            </c:strRef>
          </c:cat>
          <c:val>
            <c:numRef>
              <c:f>Sheet3!$C$18:$C$22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64</c:v>
                </c:pt>
              </c:numCache>
            </c:numRef>
          </c:val>
        </c:ser>
        <c:dLbls>
          <c:showVal val="1"/>
        </c:dLbls>
        <c:gapWidth val="75"/>
        <c:axId val="49992448"/>
        <c:axId val="49993984"/>
      </c:barChart>
      <c:catAx>
        <c:axId val="499924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9993984"/>
        <c:crosses val="autoZero"/>
        <c:auto val="1"/>
        <c:lblAlgn val="ctr"/>
        <c:lblOffset val="100"/>
      </c:catAx>
      <c:valAx>
        <c:axId val="49993984"/>
        <c:scaling>
          <c:orientation val="minMax"/>
        </c:scaling>
        <c:axPos val="l"/>
        <c:numFmt formatCode="General" sourceLinked="1"/>
        <c:majorTickMark val="none"/>
        <c:tickLblPos val="nextTo"/>
        <c:crossAx val="49992448"/>
        <c:crosses val="autoZero"/>
        <c:crossBetween val="between"/>
      </c:valAx>
    </c:plotArea>
    <c:legend>
      <c:legendPos val="b"/>
      <c:layout/>
    </c:legend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Sheet3!$C$5</c:f>
              <c:strCache>
                <c:ptCount val="1"/>
                <c:pt idx="0">
                  <c:v>PERCENTAGE</c:v>
                </c:pt>
              </c:strCache>
            </c:strRef>
          </c:tx>
          <c:cat>
            <c:strRef>
              <c:f>Sheet3!$B$6:$B$10</c:f>
              <c:strCache>
                <c:ptCount val="5"/>
                <c:pt idx="0">
                  <c:v>0 - 2 hrs</c:v>
                </c:pt>
                <c:pt idx="1">
                  <c:v>2 - 4 hrs</c:v>
                </c:pt>
                <c:pt idx="2">
                  <c:v>4 - 6 hrs</c:v>
                </c:pt>
                <c:pt idx="3">
                  <c:v>6 - 10 hrs</c:v>
                </c:pt>
                <c:pt idx="4">
                  <c:v>&gt; 10hrs</c:v>
                </c:pt>
              </c:strCache>
            </c:strRef>
          </c:cat>
          <c:val>
            <c:numRef>
              <c:f>Sheet3!$C$6:$C$10</c:f>
              <c:numCache>
                <c:formatCode>0.00%</c:formatCode>
                <c:ptCount val="5"/>
                <c:pt idx="0">
                  <c:v>8.5000000000000006E-2</c:v>
                </c:pt>
                <c:pt idx="1">
                  <c:v>7.1999999999999995E-2</c:v>
                </c:pt>
                <c:pt idx="2">
                  <c:v>3.5999999999999997E-2</c:v>
                </c:pt>
                <c:pt idx="3">
                  <c:v>2.4E-2</c:v>
                </c:pt>
                <c:pt idx="4">
                  <c:v>0.78300000000000003</c:v>
                </c:pt>
              </c:numCache>
            </c:numRef>
          </c:val>
        </c:ser>
        <c:dLbls>
          <c:showVal val="1"/>
        </c:dLbls>
        <c:gapWidth val="75"/>
        <c:axId val="50014080"/>
        <c:axId val="50015616"/>
      </c:barChart>
      <c:catAx>
        <c:axId val="50014080"/>
        <c:scaling>
          <c:orientation val="minMax"/>
        </c:scaling>
        <c:axPos val="b"/>
        <c:majorTickMark val="none"/>
        <c:tickLblPos val="nextTo"/>
        <c:crossAx val="50015616"/>
        <c:crosses val="autoZero"/>
        <c:auto val="1"/>
        <c:lblAlgn val="ctr"/>
        <c:lblOffset val="100"/>
      </c:catAx>
      <c:valAx>
        <c:axId val="50015616"/>
        <c:scaling>
          <c:orientation val="minMax"/>
        </c:scaling>
        <c:axPos val="l"/>
        <c:numFmt formatCode="0.00%" sourceLinked="1"/>
        <c:majorTickMark val="none"/>
        <c:tickLblPos val="nextTo"/>
        <c:crossAx val="5001408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</c:dLbls>
          <c:cat>
            <c:strRef>
              <c:f>Sheet2!$E$4:$E$11</c:f>
              <c:strCache>
                <c:ptCount val="8"/>
                <c:pt idx="0">
                  <c:v>Salary Dissatisfaction</c:v>
                </c:pt>
                <c:pt idx="1">
                  <c:v>Work pressure</c:v>
                </c:pt>
                <c:pt idx="2">
                  <c:v>Higher Studies</c:v>
                </c:pt>
                <c:pt idx="3">
                  <c:v>Conceived</c:v>
                </c:pt>
                <c:pt idx="4">
                  <c:v>Family Issues</c:v>
                </c:pt>
                <c:pt idx="5">
                  <c:v>Getting Married</c:v>
                </c:pt>
                <c:pt idx="6">
                  <c:v>going abroad </c:v>
                </c:pt>
                <c:pt idx="7">
                  <c:v>Job Opportunities</c:v>
                </c:pt>
              </c:strCache>
            </c:strRef>
          </c:cat>
          <c:val>
            <c:numRef>
              <c:f>Sheet2!$F$4:$F$11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Val val="1"/>
        </c:dLbls>
        <c:gapWidth val="75"/>
        <c:axId val="50144000"/>
        <c:axId val="50145536"/>
      </c:barChart>
      <c:catAx>
        <c:axId val="501440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0145536"/>
        <c:crosses val="autoZero"/>
        <c:auto val="1"/>
        <c:lblAlgn val="ctr"/>
        <c:lblOffset val="100"/>
      </c:catAx>
      <c:valAx>
        <c:axId val="50145536"/>
        <c:scaling>
          <c:orientation val="minMax"/>
        </c:scaling>
        <c:axPos val="l"/>
        <c:numFmt formatCode="General" sourceLinked="1"/>
        <c:majorTickMark val="none"/>
        <c:tickLblPos val="nextTo"/>
        <c:crossAx val="50144000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2"/>
  <c:chart>
    <c:plotArea>
      <c:layout>
        <c:manualLayout>
          <c:layoutTarget val="inner"/>
          <c:xMode val="edge"/>
          <c:yMode val="edge"/>
          <c:x val="6.3024876315239356E-2"/>
          <c:y val="3.3398750100193664E-2"/>
          <c:w val="0.91632615613313861"/>
          <c:h val="0.71843985751383621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Sheet2!$C$16:$C$23</c:f>
              <c:strCache>
                <c:ptCount val="8"/>
                <c:pt idx="0">
                  <c:v>Salary Dissatisfaction</c:v>
                </c:pt>
                <c:pt idx="1">
                  <c:v>Work pressure</c:v>
                </c:pt>
                <c:pt idx="2">
                  <c:v>Higher Studies</c:v>
                </c:pt>
                <c:pt idx="3">
                  <c:v>Conceived</c:v>
                </c:pt>
                <c:pt idx="4">
                  <c:v>Family Issues</c:v>
                </c:pt>
                <c:pt idx="5">
                  <c:v>Getting Married</c:v>
                </c:pt>
                <c:pt idx="6">
                  <c:v>going abroad </c:v>
                </c:pt>
                <c:pt idx="7">
                  <c:v>Job Opportunities</c:v>
                </c:pt>
              </c:strCache>
            </c:strRef>
          </c:cat>
          <c:val>
            <c:numRef>
              <c:f>Sheet2!$D$16:$D$23</c:f>
              <c:numCache>
                <c:formatCode>0.00%</c:formatCode>
                <c:ptCount val="8"/>
                <c:pt idx="0">
                  <c:v>0.25</c:v>
                </c:pt>
                <c:pt idx="1">
                  <c:v>0.2</c:v>
                </c:pt>
                <c:pt idx="2">
                  <c:v>0.15000000000000024</c:v>
                </c:pt>
                <c:pt idx="3">
                  <c:v>0.1</c:v>
                </c:pt>
                <c:pt idx="4">
                  <c:v>0.1</c:v>
                </c:pt>
                <c:pt idx="5">
                  <c:v>0.05</c:v>
                </c:pt>
                <c:pt idx="6">
                  <c:v>0.05</c:v>
                </c:pt>
                <c:pt idx="7">
                  <c:v>0.1</c:v>
                </c:pt>
              </c:numCache>
            </c:numRef>
          </c:val>
        </c:ser>
        <c:dLbls>
          <c:showVal val="1"/>
        </c:dLbls>
        <c:gapWidth val="75"/>
        <c:axId val="50177536"/>
        <c:axId val="50179072"/>
      </c:barChart>
      <c:catAx>
        <c:axId val="501775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0179072"/>
        <c:crosses val="autoZero"/>
        <c:auto val="1"/>
        <c:lblAlgn val="ctr"/>
        <c:lblOffset val="100"/>
      </c:catAx>
      <c:valAx>
        <c:axId val="50179072"/>
        <c:scaling>
          <c:orientation val="minMax"/>
        </c:scaling>
        <c:axPos val="l"/>
        <c:numFmt formatCode="0.00%" sourceLinked="1"/>
        <c:majorTickMark val="none"/>
        <c:tickLblPos val="nextTo"/>
        <c:crossAx val="50177536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FC3EC-4028-4F3E-AA5C-458D634029DD}" type="doc">
      <dgm:prSet loTypeId="urn:microsoft.com/office/officeart/2005/8/layout/gear1" loCatId="cycle" qsTypeId="urn:microsoft.com/office/officeart/2005/8/quickstyle/3d5" qsCatId="3D" csTypeId="urn:microsoft.com/office/officeart/2005/8/colors/colorful2" csCatId="colorful" phldr="1"/>
      <dgm:spPr/>
    </dgm:pt>
    <dgm:pt modelId="{85EE2F21-CC90-4C8C-ABFA-D78F84F5D00C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Reduced TAT </a:t>
          </a:r>
          <a:endParaRPr lang="en-US" sz="2400" b="1" dirty="0">
            <a:solidFill>
              <a:schemeClr val="tx1"/>
            </a:solidFill>
          </a:endParaRPr>
        </a:p>
      </dgm:t>
    </dgm:pt>
    <dgm:pt modelId="{FAC162AC-0B1F-4759-9271-D934814B7D53}" type="parTrans" cxnId="{AB8DA419-CE34-4FC1-9986-562254C94262}">
      <dgm:prSet/>
      <dgm:spPr/>
      <dgm:t>
        <a:bodyPr/>
        <a:lstStyle/>
        <a:p>
          <a:endParaRPr lang="en-US"/>
        </a:p>
      </dgm:t>
    </dgm:pt>
    <dgm:pt modelId="{0F508A71-D737-4D70-BDB8-66B181E49CAC}" type="sibTrans" cxnId="{AB8DA419-CE34-4FC1-9986-562254C94262}">
      <dgm:prSet/>
      <dgm:spPr/>
      <dgm:t>
        <a:bodyPr/>
        <a:lstStyle/>
        <a:p>
          <a:endParaRPr lang="en-US"/>
        </a:p>
      </dgm:t>
    </dgm:pt>
    <dgm:pt modelId="{C7BCE22A-5AA0-4CFB-BDBD-E31C56EEDB6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Reduced Disallowances</a:t>
          </a:r>
          <a:endParaRPr lang="en-US" sz="1800" b="1" dirty="0">
            <a:solidFill>
              <a:schemeClr val="tx1"/>
            </a:solidFill>
          </a:endParaRPr>
        </a:p>
      </dgm:t>
    </dgm:pt>
    <dgm:pt modelId="{4421FD16-FE6A-487C-9FBA-545F56E76134}" type="parTrans" cxnId="{574A2552-5FFC-4A04-B34E-CD5445698889}">
      <dgm:prSet/>
      <dgm:spPr/>
      <dgm:t>
        <a:bodyPr/>
        <a:lstStyle/>
        <a:p>
          <a:endParaRPr lang="en-US"/>
        </a:p>
      </dgm:t>
    </dgm:pt>
    <dgm:pt modelId="{06CC76EB-A484-448E-A4A0-2BA03E1725C1}" type="sibTrans" cxnId="{574A2552-5FFC-4A04-B34E-CD5445698889}">
      <dgm:prSet/>
      <dgm:spPr/>
      <dgm:t>
        <a:bodyPr/>
        <a:lstStyle/>
        <a:p>
          <a:endParaRPr lang="en-US"/>
        </a:p>
      </dgm:t>
    </dgm:pt>
    <dgm:pt modelId="{A092FB29-74BA-43C6-BCD4-FC478AAB35BF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Reduced Denials</a:t>
          </a:r>
          <a:endParaRPr lang="en-US" sz="2400" b="1" dirty="0">
            <a:solidFill>
              <a:schemeClr val="tx1"/>
            </a:solidFill>
          </a:endParaRPr>
        </a:p>
      </dgm:t>
    </dgm:pt>
    <dgm:pt modelId="{EFC50556-7779-490F-B92E-620B87576325}" type="parTrans" cxnId="{4DADE1AE-57E3-498C-A387-F3C109ADA249}">
      <dgm:prSet/>
      <dgm:spPr/>
      <dgm:t>
        <a:bodyPr/>
        <a:lstStyle/>
        <a:p>
          <a:endParaRPr lang="en-US"/>
        </a:p>
      </dgm:t>
    </dgm:pt>
    <dgm:pt modelId="{386DAE10-5770-443E-B4B5-1B9BB0CB8C0F}" type="sibTrans" cxnId="{4DADE1AE-57E3-498C-A387-F3C109ADA249}">
      <dgm:prSet/>
      <dgm:spPr/>
      <dgm:t>
        <a:bodyPr/>
        <a:lstStyle/>
        <a:p>
          <a:endParaRPr lang="en-US"/>
        </a:p>
      </dgm:t>
    </dgm:pt>
    <dgm:pt modelId="{3EBFEEE7-CC5C-4662-BD17-AAA41F1378ED}" type="pres">
      <dgm:prSet presAssocID="{117FC3EC-4028-4F3E-AA5C-458D634029D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D40B43F-3E9D-4070-84AB-1FDEC75FA80E}" type="pres">
      <dgm:prSet presAssocID="{85EE2F21-CC90-4C8C-ABFA-D78F84F5D00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4806D-D19A-4D31-A8D9-2002AF8FBFCA}" type="pres">
      <dgm:prSet presAssocID="{85EE2F21-CC90-4C8C-ABFA-D78F84F5D00C}" presName="gear1srcNode" presStyleLbl="node1" presStyleIdx="0" presStyleCnt="3"/>
      <dgm:spPr/>
      <dgm:t>
        <a:bodyPr/>
        <a:lstStyle/>
        <a:p>
          <a:endParaRPr lang="en-US"/>
        </a:p>
      </dgm:t>
    </dgm:pt>
    <dgm:pt modelId="{C8E229B7-80D0-4660-8F58-FE61D5FE8345}" type="pres">
      <dgm:prSet presAssocID="{85EE2F21-CC90-4C8C-ABFA-D78F84F5D00C}" presName="gear1dstNode" presStyleLbl="node1" presStyleIdx="0" presStyleCnt="3"/>
      <dgm:spPr/>
      <dgm:t>
        <a:bodyPr/>
        <a:lstStyle/>
        <a:p>
          <a:endParaRPr lang="en-US"/>
        </a:p>
      </dgm:t>
    </dgm:pt>
    <dgm:pt modelId="{D5F8C29A-12C7-4A5E-8B56-DCC72ADE8677}" type="pres">
      <dgm:prSet presAssocID="{C7BCE22A-5AA0-4CFB-BDBD-E31C56EEDB6D}" presName="gear2" presStyleLbl="node1" presStyleIdx="1" presStyleCnt="3" custScaleX="1160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C5E30-683E-48E8-9EDE-23359C7EF4F5}" type="pres">
      <dgm:prSet presAssocID="{C7BCE22A-5AA0-4CFB-BDBD-E31C56EEDB6D}" presName="gear2srcNode" presStyleLbl="node1" presStyleIdx="1" presStyleCnt="3"/>
      <dgm:spPr/>
      <dgm:t>
        <a:bodyPr/>
        <a:lstStyle/>
        <a:p>
          <a:endParaRPr lang="en-US"/>
        </a:p>
      </dgm:t>
    </dgm:pt>
    <dgm:pt modelId="{E4537141-74EF-4A45-92A7-FC8EB30D4355}" type="pres">
      <dgm:prSet presAssocID="{C7BCE22A-5AA0-4CFB-BDBD-E31C56EEDB6D}" presName="gear2dstNode" presStyleLbl="node1" presStyleIdx="1" presStyleCnt="3"/>
      <dgm:spPr/>
      <dgm:t>
        <a:bodyPr/>
        <a:lstStyle/>
        <a:p>
          <a:endParaRPr lang="en-US"/>
        </a:p>
      </dgm:t>
    </dgm:pt>
    <dgm:pt modelId="{ABA67A3F-8F9D-462F-B2D1-8AB2EB1D07C2}" type="pres">
      <dgm:prSet presAssocID="{A092FB29-74BA-43C6-BCD4-FC478AAB35BF}" presName="gear3" presStyleLbl="node1" presStyleIdx="2" presStyleCnt="3"/>
      <dgm:spPr/>
      <dgm:t>
        <a:bodyPr/>
        <a:lstStyle/>
        <a:p>
          <a:endParaRPr lang="en-US"/>
        </a:p>
      </dgm:t>
    </dgm:pt>
    <dgm:pt modelId="{30A38E18-25DE-4749-A595-D99635A41E24}" type="pres">
      <dgm:prSet presAssocID="{A092FB29-74BA-43C6-BCD4-FC478AAB35B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A954C-F0B7-48E3-983C-23197B6E2771}" type="pres">
      <dgm:prSet presAssocID="{A092FB29-74BA-43C6-BCD4-FC478AAB35BF}" presName="gear3srcNode" presStyleLbl="node1" presStyleIdx="2" presStyleCnt="3"/>
      <dgm:spPr/>
      <dgm:t>
        <a:bodyPr/>
        <a:lstStyle/>
        <a:p>
          <a:endParaRPr lang="en-US"/>
        </a:p>
      </dgm:t>
    </dgm:pt>
    <dgm:pt modelId="{9398449D-62D6-4539-B374-F010C059B0E3}" type="pres">
      <dgm:prSet presAssocID="{A092FB29-74BA-43C6-BCD4-FC478AAB35BF}" presName="gear3dstNode" presStyleLbl="node1" presStyleIdx="2" presStyleCnt="3"/>
      <dgm:spPr/>
      <dgm:t>
        <a:bodyPr/>
        <a:lstStyle/>
        <a:p>
          <a:endParaRPr lang="en-US"/>
        </a:p>
      </dgm:t>
    </dgm:pt>
    <dgm:pt modelId="{54780A92-6093-4171-899B-B54EF7868056}" type="pres">
      <dgm:prSet presAssocID="{0F508A71-D737-4D70-BDB8-66B181E49CA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51FEE88-1424-49F7-9753-35C648019AAC}" type="pres">
      <dgm:prSet presAssocID="{06CC76EB-A484-448E-A4A0-2BA03E1725C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EA4FF11-3137-4406-A524-F943A4786FE8}" type="pres">
      <dgm:prSet presAssocID="{386DAE10-5770-443E-B4B5-1B9BB0CB8C0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787F37E-D052-4E2E-A07E-76390CB2918C}" type="presOf" srcId="{C7BCE22A-5AA0-4CFB-BDBD-E31C56EEDB6D}" destId="{7B0C5E30-683E-48E8-9EDE-23359C7EF4F5}" srcOrd="1" destOrd="0" presId="urn:microsoft.com/office/officeart/2005/8/layout/gear1"/>
    <dgm:cxn modelId="{12206AD1-5D3E-42D0-B4B7-0BBEF70417F3}" type="presOf" srcId="{117FC3EC-4028-4F3E-AA5C-458D634029DD}" destId="{3EBFEEE7-CC5C-4662-BD17-AAA41F1378ED}" srcOrd="0" destOrd="0" presId="urn:microsoft.com/office/officeart/2005/8/layout/gear1"/>
    <dgm:cxn modelId="{A13106AF-10EB-439A-80A0-64E21E366742}" type="presOf" srcId="{A092FB29-74BA-43C6-BCD4-FC478AAB35BF}" destId="{30A38E18-25DE-4749-A595-D99635A41E24}" srcOrd="1" destOrd="0" presId="urn:microsoft.com/office/officeart/2005/8/layout/gear1"/>
    <dgm:cxn modelId="{4DADE1AE-57E3-498C-A387-F3C109ADA249}" srcId="{117FC3EC-4028-4F3E-AA5C-458D634029DD}" destId="{A092FB29-74BA-43C6-BCD4-FC478AAB35BF}" srcOrd="2" destOrd="0" parTransId="{EFC50556-7779-490F-B92E-620B87576325}" sibTransId="{386DAE10-5770-443E-B4B5-1B9BB0CB8C0F}"/>
    <dgm:cxn modelId="{1409FCF2-5539-452E-A4B0-5B9306D87497}" type="presOf" srcId="{85EE2F21-CC90-4C8C-ABFA-D78F84F5D00C}" destId="{F2C4806D-D19A-4D31-A8D9-2002AF8FBFCA}" srcOrd="1" destOrd="0" presId="urn:microsoft.com/office/officeart/2005/8/layout/gear1"/>
    <dgm:cxn modelId="{A804C47F-336E-4277-8201-BD3B15F125EA}" type="presOf" srcId="{85EE2F21-CC90-4C8C-ABFA-D78F84F5D00C}" destId="{C8E229B7-80D0-4660-8F58-FE61D5FE8345}" srcOrd="2" destOrd="0" presId="urn:microsoft.com/office/officeart/2005/8/layout/gear1"/>
    <dgm:cxn modelId="{AB8DA419-CE34-4FC1-9986-562254C94262}" srcId="{117FC3EC-4028-4F3E-AA5C-458D634029DD}" destId="{85EE2F21-CC90-4C8C-ABFA-D78F84F5D00C}" srcOrd="0" destOrd="0" parTransId="{FAC162AC-0B1F-4759-9271-D934814B7D53}" sibTransId="{0F508A71-D737-4D70-BDB8-66B181E49CAC}"/>
    <dgm:cxn modelId="{AB1EBCE1-26F0-440F-927B-439F4805273A}" type="presOf" srcId="{386DAE10-5770-443E-B4B5-1B9BB0CB8C0F}" destId="{4EA4FF11-3137-4406-A524-F943A4786FE8}" srcOrd="0" destOrd="0" presId="urn:microsoft.com/office/officeart/2005/8/layout/gear1"/>
    <dgm:cxn modelId="{CB60EA9F-C834-4545-A6B5-B27A08B8415D}" type="presOf" srcId="{C7BCE22A-5AA0-4CFB-BDBD-E31C56EEDB6D}" destId="{E4537141-74EF-4A45-92A7-FC8EB30D4355}" srcOrd="2" destOrd="0" presId="urn:microsoft.com/office/officeart/2005/8/layout/gear1"/>
    <dgm:cxn modelId="{36C16D7C-ACF7-4483-B48B-CE668700B633}" type="presOf" srcId="{C7BCE22A-5AA0-4CFB-BDBD-E31C56EEDB6D}" destId="{D5F8C29A-12C7-4A5E-8B56-DCC72ADE8677}" srcOrd="0" destOrd="0" presId="urn:microsoft.com/office/officeart/2005/8/layout/gear1"/>
    <dgm:cxn modelId="{EDFF911B-C7D7-4CBD-8361-6348CE66AAEC}" type="presOf" srcId="{A092FB29-74BA-43C6-BCD4-FC478AAB35BF}" destId="{9398449D-62D6-4539-B374-F010C059B0E3}" srcOrd="3" destOrd="0" presId="urn:microsoft.com/office/officeart/2005/8/layout/gear1"/>
    <dgm:cxn modelId="{574A2552-5FFC-4A04-B34E-CD5445698889}" srcId="{117FC3EC-4028-4F3E-AA5C-458D634029DD}" destId="{C7BCE22A-5AA0-4CFB-BDBD-E31C56EEDB6D}" srcOrd="1" destOrd="0" parTransId="{4421FD16-FE6A-487C-9FBA-545F56E76134}" sibTransId="{06CC76EB-A484-448E-A4A0-2BA03E1725C1}"/>
    <dgm:cxn modelId="{D2DC7F52-119B-4F24-9119-5446B573F199}" type="presOf" srcId="{0F508A71-D737-4D70-BDB8-66B181E49CAC}" destId="{54780A92-6093-4171-899B-B54EF7868056}" srcOrd="0" destOrd="0" presId="urn:microsoft.com/office/officeart/2005/8/layout/gear1"/>
    <dgm:cxn modelId="{5F166B1F-B409-4CB3-AB62-47672787FAC0}" type="presOf" srcId="{06CC76EB-A484-448E-A4A0-2BA03E1725C1}" destId="{C51FEE88-1424-49F7-9753-35C648019AAC}" srcOrd="0" destOrd="0" presId="urn:microsoft.com/office/officeart/2005/8/layout/gear1"/>
    <dgm:cxn modelId="{4A6C2160-F473-4A70-BABE-32C07F9E37D0}" type="presOf" srcId="{A092FB29-74BA-43C6-BCD4-FC478AAB35BF}" destId="{ABA67A3F-8F9D-462F-B2D1-8AB2EB1D07C2}" srcOrd="0" destOrd="0" presId="urn:microsoft.com/office/officeart/2005/8/layout/gear1"/>
    <dgm:cxn modelId="{B96397B3-7033-47B3-AC61-D97CB3CB3C30}" type="presOf" srcId="{85EE2F21-CC90-4C8C-ABFA-D78F84F5D00C}" destId="{FD40B43F-3E9D-4070-84AB-1FDEC75FA80E}" srcOrd="0" destOrd="0" presId="urn:microsoft.com/office/officeart/2005/8/layout/gear1"/>
    <dgm:cxn modelId="{0B0937D7-6D0B-4003-9714-7C5FB5F97C87}" type="presOf" srcId="{A092FB29-74BA-43C6-BCD4-FC478AAB35BF}" destId="{DF2A954C-F0B7-48E3-983C-23197B6E2771}" srcOrd="2" destOrd="0" presId="urn:microsoft.com/office/officeart/2005/8/layout/gear1"/>
    <dgm:cxn modelId="{3BB12881-3C4D-4986-BAF4-B6F8AA0DEA44}" type="presParOf" srcId="{3EBFEEE7-CC5C-4662-BD17-AAA41F1378ED}" destId="{FD40B43F-3E9D-4070-84AB-1FDEC75FA80E}" srcOrd="0" destOrd="0" presId="urn:microsoft.com/office/officeart/2005/8/layout/gear1"/>
    <dgm:cxn modelId="{D5892699-C936-4F3F-B2B5-A4708B9CB178}" type="presParOf" srcId="{3EBFEEE7-CC5C-4662-BD17-AAA41F1378ED}" destId="{F2C4806D-D19A-4D31-A8D9-2002AF8FBFCA}" srcOrd="1" destOrd="0" presId="urn:microsoft.com/office/officeart/2005/8/layout/gear1"/>
    <dgm:cxn modelId="{348E8783-211B-4F5C-BB98-FBD9955B4218}" type="presParOf" srcId="{3EBFEEE7-CC5C-4662-BD17-AAA41F1378ED}" destId="{C8E229B7-80D0-4660-8F58-FE61D5FE8345}" srcOrd="2" destOrd="0" presId="urn:microsoft.com/office/officeart/2005/8/layout/gear1"/>
    <dgm:cxn modelId="{7B9B2C4C-B482-4B92-9075-34A631577572}" type="presParOf" srcId="{3EBFEEE7-CC5C-4662-BD17-AAA41F1378ED}" destId="{D5F8C29A-12C7-4A5E-8B56-DCC72ADE8677}" srcOrd="3" destOrd="0" presId="urn:microsoft.com/office/officeart/2005/8/layout/gear1"/>
    <dgm:cxn modelId="{53C030AB-DEE4-41EF-BD5D-1FC31CB6CD60}" type="presParOf" srcId="{3EBFEEE7-CC5C-4662-BD17-AAA41F1378ED}" destId="{7B0C5E30-683E-48E8-9EDE-23359C7EF4F5}" srcOrd="4" destOrd="0" presId="urn:microsoft.com/office/officeart/2005/8/layout/gear1"/>
    <dgm:cxn modelId="{8EC611D5-2C74-4014-98C6-393BAE4C2BEE}" type="presParOf" srcId="{3EBFEEE7-CC5C-4662-BD17-AAA41F1378ED}" destId="{E4537141-74EF-4A45-92A7-FC8EB30D4355}" srcOrd="5" destOrd="0" presId="urn:microsoft.com/office/officeart/2005/8/layout/gear1"/>
    <dgm:cxn modelId="{30E2C925-A8D7-4D6A-AB3D-669B0A52A8DC}" type="presParOf" srcId="{3EBFEEE7-CC5C-4662-BD17-AAA41F1378ED}" destId="{ABA67A3F-8F9D-462F-B2D1-8AB2EB1D07C2}" srcOrd="6" destOrd="0" presId="urn:microsoft.com/office/officeart/2005/8/layout/gear1"/>
    <dgm:cxn modelId="{FE221C78-1BE4-4B0D-811A-722E506C5041}" type="presParOf" srcId="{3EBFEEE7-CC5C-4662-BD17-AAA41F1378ED}" destId="{30A38E18-25DE-4749-A595-D99635A41E24}" srcOrd="7" destOrd="0" presId="urn:microsoft.com/office/officeart/2005/8/layout/gear1"/>
    <dgm:cxn modelId="{EE20A625-8919-4E0D-849F-7ACEADAA0852}" type="presParOf" srcId="{3EBFEEE7-CC5C-4662-BD17-AAA41F1378ED}" destId="{DF2A954C-F0B7-48E3-983C-23197B6E2771}" srcOrd="8" destOrd="0" presId="urn:microsoft.com/office/officeart/2005/8/layout/gear1"/>
    <dgm:cxn modelId="{3CF422C3-DB0F-4A9E-9C19-3FDF666DAC22}" type="presParOf" srcId="{3EBFEEE7-CC5C-4662-BD17-AAA41F1378ED}" destId="{9398449D-62D6-4539-B374-F010C059B0E3}" srcOrd="9" destOrd="0" presId="urn:microsoft.com/office/officeart/2005/8/layout/gear1"/>
    <dgm:cxn modelId="{FD1A4976-7207-483C-ABE8-A980428C1397}" type="presParOf" srcId="{3EBFEEE7-CC5C-4662-BD17-AAA41F1378ED}" destId="{54780A92-6093-4171-899B-B54EF7868056}" srcOrd="10" destOrd="0" presId="urn:microsoft.com/office/officeart/2005/8/layout/gear1"/>
    <dgm:cxn modelId="{3B81D052-CAB8-45BD-8C0E-29D71881F14A}" type="presParOf" srcId="{3EBFEEE7-CC5C-4662-BD17-AAA41F1378ED}" destId="{C51FEE88-1424-49F7-9753-35C648019AAC}" srcOrd="11" destOrd="0" presId="urn:microsoft.com/office/officeart/2005/8/layout/gear1"/>
    <dgm:cxn modelId="{759A4BDD-AD4A-4867-8ED5-8DE95348D56D}" type="presParOf" srcId="{3EBFEEE7-CC5C-4662-BD17-AAA41F1378ED}" destId="{4EA4FF11-3137-4406-A524-F943A4786FE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835320-7531-4831-855A-43C94509D71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0C42E-EBC0-49D1-8B0D-9305AB94BAB7}">
      <dgm:prSet phldrT="[Text]"/>
      <dgm:spPr/>
      <dgm:t>
        <a:bodyPr/>
        <a:lstStyle/>
        <a:p>
          <a:r>
            <a:rPr lang="en-US" dirty="0" smtClean="0"/>
            <a:t>ONLINE TPA</a:t>
          </a:r>
          <a:endParaRPr lang="en-US" dirty="0"/>
        </a:p>
      </dgm:t>
    </dgm:pt>
    <dgm:pt modelId="{455882D5-9BB9-4D94-B354-B8DD94601438}" type="parTrans" cxnId="{1B7374EA-2A12-4EC0-B147-556DAE9505F2}">
      <dgm:prSet/>
      <dgm:spPr/>
      <dgm:t>
        <a:bodyPr/>
        <a:lstStyle/>
        <a:p>
          <a:endParaRPr lang="en-US"/>
        </a:p>
      </dgm:t>
    </dgm:pt>
    <dgm:pt modelId="{11213ACC-1DF8-4C27-9A49-B6403200B14F}" type="sibTrans" cxnId="{1B7374EA-2A12-4EC0-B147-556DAE9505F2}">
      <dgm:prSet/>
      <dgm:spPr/>
      <dgm:t>
        <a:bodyPr/>
        <a:lstStyle/>
        <a:p>
          <a:endParaRPr lang="en-US"/>
        </a:p>
      </dgm:t>
    </dgm:pt>
    <dgm:pt modelId="{1661A575-E2BB-4F69-90CC-2C0C6A4D05F1}">
      <dgm:prSet phldrT="[Text]" custT="1"/>
      <dgm:spPr/>
      <dgm:t>
        <a:bodyPr/>
        <a:lstStyle/>
        <a:p>
          <a:r>
            <a:rPr lang="en-US" sz="1400" b="1" dirty="0" err="1" smtClean="0"/>
            <a:t>Mediasyst</a:t>
          </a:r>
          <a:endParaRPr lang="en-US" sz="1400" b="1" dirty="0"/>
        </a:p>
      </dgm:t>
    </dgm:pt>
    <dgm:pt modelId="{E3DB0D03-B945-4718-98FA-2869003834F5}" type="parTrans" cxnId="{F554C0AC-5419-4CE0-8D9D-1710FEB55C1B}">
      <dgm:prSet/>
      <dgm:spPr/>
      <dgm:t>
        <a:bodyPr/>
        <a:lstStyle/>
        <a:p>
          <a:endParaRPr lang="en-US" dirty="0"/>
        </a:p>
      </dgm:t>
    </dgm:pt>
    <dgm:pt modelId="{85CD53F3-BB24-4DD5-94BA-334022E5DC1C}" type="sibTrans" cxnId="{F554C0AC-5419-4CE0-8D9D-1710FEB55C1B}">
      <dgm:prSet/>
      <dgm:spPr/>
      <dgm:t>
        <a:bodyPr/>
        <a:lstStyle/>
        <a:p>
          <a:endParaRPr lang="en-US"/>
        </a:p>
      </dgm:t>
    </dgm:pt>
    <dgm:pt modelId="{0898CF85-99E7-48B5-B268-732D55FC42F2}">
      <dgm:prSet phldrT="[Text]" custT="1"/>
      <dgm:spPr/>
      <dgm:t>
        <a:bodyPr/>
        <a:lstStyle/>
        <a:p>
          <a:r>
            <a:rPr lang="en-US" sz="1400" b="1" dirty="0" smtClean="0"/>
            <a:t>TTK</a:t>
          </a:r>
          <a:endParaRPr lang="en-US" sz="1200" b="1" dirty="0"/>
        </a:p>
      </dgm:t>
    </dgm:pt>
    <dgm:pt modelId="{F2BE244A-D399-4295-83FB-A3CBE85B281D}" type="parTrans" cxnId="{5019A5B3-FA42-4C54-AFBE-2653D5F33ECA}">
      <dgm:prSet/>
      <dgm:spPr/>
      <dgm:t>
        <a:bodyPr/>
        <a:lstStyle/>
        <a:p>
          <a:endParaRPr lang="en-US"/>
        </a:p>
      </dgm:t>
    </dgm:pt>
    <dgm:pt modelId="{BD5AF927-21D4-4A74-8D16-F126C6591C42}" type="sibTrans" cxnId="{5019A5B3-FA42-4C54-AFBE-2653D5F33ECA}">
      <dgm:prSet/>
      <dgm:spPr/>
      <dgm:t>
        <a:bodyPr/>
        <a:lstStyle/>
        <a:p>
          <a:endParaRPr lang="en-US"/>
        </a:p>
      </dgm:t>
    </dgm:pt>
    <dgm:pt modelId="{75377858-CC7E-410F-9129-D579612D26E1}">
      <dgm:prSet phldrT="[Text]"/>
      <dgm:spPr/>
      <dgm:t>
        <a:bodyPr/>
        <a:lstStyle/>
        <a:p>
          <a:r>
            <a:rPr lang="en-US" dirty="0" smtClean="0"/>
            <a:t>OFFLINE TPA</a:t>
          </a:r>
          <a:endParaRPr lang="en-US" dirty="0"/>
        </a:p>
      </dgm:t>
    </dgm:pt>
    <dgm:pt modelId="{BAAB5A84-EB71-42FD-BF26-960683C4AD7F}" type="parTrans" cxnId="{162675FB-0ECC-4EE0-ABE5-82F8CA2FF108}">
      <dgm:prSet/>
      <dgm:spPr/>
      <dgm:t>
        <a:bodyPr/>
        <a:lstStyle/>
        <a:p>
          <a:endParaRPr lang="en-US"/>
        </a:p>
      </dgm:t>
    </dgm:pt>
    <dgm:pt modelId="{050A594D-8AAC-4AFA-BAF6-FB53225A1776}" type="sibTrans" cxnId="{162675FB-0ECC-4EE0-ABE5-82F8CA2FF108}">
      <dgm:prSet/>
      <dgm:spPr/>
      <dgm:t>
        <a:bodyPr/>
        <a:lstStyle/>
        <a:p>
          <a:endParaRPr lang="en-US"/>
        </a:p>
      </dgm:t>
    </dgm:pt>
    <dgm:pt modelId="{EDEE047E-CC9E-4A13-A537-0AE7FED118DD}">
      <dgm:prSet phldrT="[Text]" custT="1"/>
      <dgm:spPr/>
      <dgm:t>
        <a:bodyPr/>
        <a:lstStyle/>
        <a:p>
          <a:r>
            <a:rPr lang="en-US" sz="1200" b="1" dirty="0" smtClean="0"/>
            <a:t>BAJAJ ALLIANCE</a:t>
          </a:r>
          <a:endParaRPr lang="en-US" sz="1200" b="1" dirty="0"/>
        </a:p>
      </dgm:t>
    </dgm:pt>
    <dgm:pt modelId="{0B4C2D4D-49FC-4D27-BAF9-A3540FC2C6B8}" type="parTrans" cxnId="{66C7726A-31CC-4E96-BBE2-7E2F53B8BF0A}">
      <dgm:prSet/>
      <dgm:spPr/>
      <dgm:t>
        <a:bodyPr/>
        <a:lstStyle/>
        <a:p>
          <a:endParaRPr lang="en-US"/>
        </a:p>
      </dgm:t>
    </dgm:pt>
    <dgm:pt modelId="{E22211C0-5AA6-4348-A5C9-9FEBC4BBBFB2}" type="sibTrans" cxnId="{66C7726A-31CC-4E96-BBE2-7E2F53B8BF0A}">
      <dgm:prSet/>
      <dgm:spPr/>
      <dgm:t>
        <a:bodyPr/>
        <a:lstStyle/>
        <a:p>
          <a:endParaRPr lang="en-US"/>
        </a:p>
      </dgm:t>
    </dgm:pt>
    <dgm:pt modelId="{7A8A6A26-41AE-4565-9CE7-8848A0F1BCC7}">
      <dgm:prSet phldrT="[Text]" custT="1"/>
      <dgm:spPr/>
      <dgm:t>
        <a:bodyPr/>
        <a:lstStyle/>
        <a:p>
          <a:r>
            <a:rPr lang="en-US" sz="1200" b="1" dirty="0" smtClean="0"/>
            <a:t>Future </a:t>
          </a:r>
          <a:r>
            <a:rPr lang="en-US" sz="1200" b="1" dirty="0" err="1" smtClean="0"/>
            <a:t>genrali</a:t>
          </a:r>
          <a:r>
            <a:rPr lang="en-US" sz="1200" b="1" dirty="0" smtClean="0"/>
            <a:t> </a:t>
          </a:r>
          <a:endParaRPr lang="en-US" sz="1200" b="1" dirty="0"/>
        </a:p>
      </dgm:t>
    </dgm:pt>
    <dgm:pt modelId="{CE6973FF-450A-468D-A1DE-CFC3E7D7B54D}" type="parTrans" cxnId="{7E0A7004-5B92-414F-886A-BD1700873267}">
      <dgm:prSet/>
      <dgm:spPr/>
      <dgm:t>
        <a:bodyPr/>
        <a:lstStyle/>
        <a:p>
          <a:endParaRPr lang="en-US"/>
        </a:p>
      </dgm:t>
    </dgm:pt>
    <dgm:pt modelId="{EDE85F83-545E-4E95-A8B9-3DC195F1FEC2}" type="sibTrans" cxnId="{7E0A7004-5B92-414F-886A-BD1700873267}">
      <dgm:prSet/>
      <dgm:spPr/>
      <dgm:t>
        <a:bodyPr/>
        <a:lstStyle/>
        <a:p>
          <a:endParaRPr lang="en-US"/>
        </a:p>
      </dgm:t>
    </dgm:pt>
    <dgm:pt modelId="{FF7DBAC9-8685-458D-9581-FB6FD41F150B}">
      <dgm:prSet phldrT="[Text]" custT="1"/>
      <dgm:spPr/>
      <dgm:t>
        <a:bodyPr/>
        <a:lstStyle/>
        <a:p>
          <a:r>
            <a:rPr lang="en-US" sz="1400" b="1" dirty="0" smtClean="0"/>
            <a:t>FHPL</a:t>
          </a:r>
          <a:endParaRPr lang="en-US" sz="1400" b="1" dirty="0"/>
        </a:p>
      </dgm:t>
    </dgm:pt>
    <dgm:pt modelId="{3B5B08A0-0445-480B-B334-4E0CEB82EB40}" type="parTrans" cxnId="{97E74863-8A6E-4F60-BEDB-D5EC5A50AE93}">
      <dgm:prSet/>
      <dgm:spPr/>
      <dgm:t>
        <a:bodyPr/>
        <a:lstStyle/>
        <a:p>
          <a:endParaRPr lang="en-US"/>
        </a:p>
      </dgm:t>
    </dgm:pt>
    <dgm:pt modelId="{33D2D186-B88A-4D49-B65A-ABEAA4C40520}" type="sibTrans" cxnId="{97E74863-8A6E-4F60-BEDB-D5EC5A50AE93}">
      <dgm:prSet/>
      <dgm:spPr/>
      <dgm:t>
        <a:bodyPr/>
        <a:lstStyle/>
        <a:p>
          <a:endParaRPr lang="en-US"/>
        </a:p>
      </dgm:t>
    </dgm:pt>
    <dgm:pt modelId="{89D5367F-88F3-4E13-A346-1B3D2C349A1A}">
      <dgm:prSet phldrT="[Text]" custT="1"/>
      <dgm:spPr/>
      <dgm:t>
        <a:bodyPr/>
        <a:lstStyle/>
        <a:p>
          <a:r>
            <a:rPr lang="en-US" sz="1400" b="1" dirty="0" smtClean="0"/>
            <a:t>E </a:t>
          </a:r>
          <a:r>
            <a:rPr lang="en-US" sz="1400" b="1" dirty="0" err="1" smtClean="0"/>
            <a:t>MediteK</a:t>
          </a:r>
          <a:endParaRPr lang="en-US" sz="1400" b="1" dirty="0"/>
        </a:p>
      </dgm:t>
    </dgm:pt>
    <dgm:pt modelId="{34AD8044-D46C-4D3C-96DD-699E781E458B}" type="parTrans" cxnId="{926495F7-31F3-4516-A749-C003A2E3A089}">
      <dgm:prSet/>
      <dgm:spPr/>
      <dgm:t>
        <a:bodyPr/>
        <a:lstStyle/>
        <a:p>
          <a:endParaRPr lang="en-US"/>
        </a:p>
      </dgm:t>
    </dgm:pt>
    <dgm:pt modelId="{6E6929D7-DA39-4EFD-A7CC-C105A3661DD4}" type="sibTrans" cxnId="{926495F7-31F3-4516-A749-C003A2E3A089}">
      <dgm:prSet/>
      <dgm:spPr/>
      <dgm:t>
        <a:bodyPr/>
        <a:lstStyle/>
        <a:p>
          <a:endParaRPr lang="en-US"/>
        </a:p>
      </dgm:t>
    </dgm:pt>
    <dgm:pt modelId="{0E6D6641-301D-4BBE-94AE-9B750F5B0FE4}">
      <dgm:prSet phldrT="[Text]" custT="1"/>
      <dgm:spPr/>
      <dgm:t>
        <a:bodyPr/>
        <a:lstStyle/>
        <a:p>
          <a:r>
            <a:rPr lang="en-US" sz="1400" b="1" dirty="0" smtClean="0"/>
            <a:t>DHS</a:t>
          </a:r>
          <a:endParaRPr lang="en-US" sz="1400" b="1" dirty="0"/>
        </a:p>
      </dgm:t>
    </dgm:pt>
    <dgm:pt modelId="{B3164D2B-643A-49B4-863F-24E85C68F5E3}" type="parTrans" cxnId="{2D237BA9-78C9-49E0-9699-0CC12696D58F}">
      <dgm:prSet/>
      <dgm:spPr/>
      <dgm:t>
        <a:bodyPr/>
        <a:lstStyle/>
        <a:p>
          <a:endParaRPr lang="en-US"/>
        </a:p>
      </dgm:t>
    </dgm:pt>
    <dgm:pt modelId="{A1C02D54-D9AF-498C-9B54-0F83E86D4239}" type="sibTrans" cxnId="{2D237BA9-78C9-49E0-9699-0CC12696D58F}">
      <dgm:prSet/>
      <dgm:spPr/>
      <dgm:t>
        <a:bodyPr/>
        <a:lstStyle/>
        <a:p>
          <a:endParaRPr lang="en-US"/>
        </a:p>
      </dgm:t>
    </dgm:pt>
    <dgm:pt modelId="{E1DA4414-132A-4283-A39F-826F8F8ED225}">
      <dgm:prSet phldrT="[Text]" custT="1"/>
      <dgm:spPr/>
      <dgm:t>
        <a:bodyPr/>
        <a:lstStyle/>
        <a:p>
          <a:r>
            <a:rPr lang="en-US" sz="1400" b="1" dirty="0" smtClean="0"/>
            <a:t>UHC</a:t>
          </a:r>
          <a:endParaRPr lang="en-US" sz="1400" b="1" dirty="0"/>
        </a:p>
      </dgm:t>
    </dgm:pt>
    <dgm:pt modelId="{5B8C8024-CC3A-4486-BCA9-555DF0655FAB}" type="parTrans" cxnId="{2633DBB9-A29D-4630-8782-4FBECF7BC1D3}">
      <dgm:prSet/>
      <dgm:spPr/>
      <dgm:t>
        <a:bodyPr/>
        <a:lstStyle/>
        <a:p>
          <a:endParaRPr lang="en-US"/>
        </a:p>
      </dgm:t>
    </dgm:pt>
    <dgm:pt modelId="{7019A102-29D3-4432-9DA2-A251FF20737C}" type="sibTrans" cxnId="{2633DBB9-A29D-4630-8782-4FBECF7BC1D3}">
      <dgm:prSet/>
      <dgm:spPr/>
      <dgm:t>
        <a:bodyPr/>
        <a:lstStyle/>
        <a:p>
          <a:endParaRPr lang="en-US"/>
        </a:p>
      </dgm:t>
    </dgm:pt>
    <dgm:pt modelId="{0FDE81FE-6EF9-4EFB-B902-DDE4DB885321}">
      <dgm:prSet phldrT="[Text]" custT="1"/>
      <dgm:spPr/>
      <dgm:t>
        <a:bodyPr/>
        <a:lstStyle/>
        <a:p>
          <a:r>
            <a:rPr lang="en-US" sz="1400" b="1" dirty="0" smtClean="0"/>
            <a:t>ICICI Lombard</a:t>
          </a:r>
          <a:endParaRPr lang="en-US" sz="1400" b="1" dirty="0"/>
        </a:p>
      </dgm:t>
    </dgm:pt>
    <dgm:pt modelId="{4C698DAA-2ECA-4D40-A60A-205910F03527}" type="parTrans" cxnId="{0B78588B-FB27-4919-97CC-B4AF250F6490}">
      <dgm:prSet/>
      <dgm:spPr/>
      <dgm:t>
        <a:bodyPr/>
        <a:lstStyle/>
        <a:p>
          <a:endParaRPr lang="en-US"/>
        </a:p>
      </dgm:t>
    </dgm:pt>
    <dgm:pt modelId="{7F3119B3-A3F8-492F-9ABD-82E166A8DCFB}" type="sibTrans" cxnId="{0B78588B-FB27-4919-97CC-B4AF250F6490}">
      <dgm:prSet/>
      <dgm:spPr/>
      <dgm:t>
        <a:bodyPr/>
        <a:lstStyle/>
        <a:p>
          <a:endParaRPr lang="en-US"/>
        </a:p>
      </dgm:t>
    </dgm:pt>
    <dgm:pt modelId="{7CFB0A54-EDA1-4054-83FC-8C16C3BAB4F4}">
      <dgm:prSet phldrT="[Text]" custT="1"/>
      <dgm:spPr/>
      <dgm:t>
        <a:bodyPr/>
        <a:lstStyle/>
        <a:p>
          <a:r>
            <a:rPr lang="en-US" sz="1200" b="1" i="0" u="none" dirty="0" err="1" smtClean="0"/>
            <a:t>Cholamandalam</a:t>
          </a:r>
          <a:r>
            <a:rPr lang="en-US" sz="1200" b="1" i="0" u="none" dirty="0" smtClean="0"/>
            <a:t> Insurance</a:t>
          </a:r>
          <a:endParaRPr lang="en-US" sz="1200" b="1" dirty="0"/>
        </a:p>
      </dgm:t>
    </dgm:pt>
    <dgm:pt modelId="{E5929C9D-F0FE-4EC8-97B1-7F6DBE0F7BCF}" type="parTrans" cxnId="{4DA6E59A-FD50-44FA-86AE-29B0A18F7019}">
      <dgm:prSet/>
      <dgm:spPr/>
      <dgm:t>
        <a:bodyPr/>
        <a:lstStyle/>
        <a:p>
          <a:endParaRPr lang="en-US"/>
        </a:p>
      </dgm:t>
    </dgm:pt>
    <dgm:pt modelId="{27446A94-051F-4C40-B9DD-E2217907A496}" type="sibTrans" cxnId="{4DA6E59A-FD50-44FA-86AE-29B0A18F7019}">
      <dgm:prSet/>
      <dgm:spPr/>
      <dgm:t>
        <a:bodyPr/>
        <a:lstStyle/>
        <a:p>
          <a:endParaRPr lang="en-US"/>
        </a:p>
      </dgm:t>
    </dgm:pt>
    <dgm:pt modelId="{B70461D0-EF51-4F3A-9C6B-9A6068E0D908}">
      <dgm:prSet phldrT="[Text]" custT="1"/>
      <dgm:spPr/>
      <dgm:t>
        <a:bodyPr/>
        <a:lstStyle/>
        <a:p>
          <a:r>
            <a:rPr lang="en-US" sz="1200" b="1" dirty="0" smtClean="0"/>
            <a:t>MD India</a:t>
          </a:r>
          <a:endParaRPr lang="en-US" sz="1200" b="1" dirty="0"/>
        </a:p>
      </dgm:t>
    </dgm:pt>
    <dgm:pt modelId="{E80F5C8D-CB0A-483E-9FD8-C92CC02DC3B7}" type="parTrans" cxnId="{AB70C570-1227-4BB2-9559-958EF0972C0B}">
      <dgm:prSet/>
      <dgm:spPr/>
      <dgm:t>
        <a:bodyPr/>
        <a:lstStyle/>
        <a:p>
          <a:endParaRPr lang="en-US"/>
        </a:p>
      </dgm:t>
    </dgm:pt>
    <dgm:pt modelId="{41FD0508-7F35-43ED-BEA2-67813D3AAA34}" type="sibTrans" cxnId="{AB70C570-1227-4BB2-9559-958EF0972C0B}">
      <dgm:prSet/>
      <dgm:spPr/>
      <dgm:t>
        <a:bodyPr/>
        <a:lstStyle/>
        <a:p>
          <a:endParaRPr lang="en-US"/>
        </a:p>
      </dgm:t>
    </dgm:pt>
    <dgm:pt modelId="{4F69C0CF-1CCA-45A1-B725-A026ABDDFB2F}">
      <dgm:prSet phldrT="[Text]" custT="1"/>
      <dgm:spPr/>
      <dgm:t>
        <a:bodyPr/>
        <a:lstStyle/>
        <a:p>
          <a:r>
            <a:rPr lang="en-US" sz="1200" b="1" dirty="0" err="1" smtClean="0"/>
            <a:t>Genins</a:t>
          </a:r>
          <a:endParaRPr lang="en-US" sz="1200" b="1" dirty="0"/>
        </a:p>
      </dgm:t>
    </dgm:pt>
    <dgm:pt modelId="{02EAFC8F-486E-42B8-B421-9F85EA97A8D1}" type="parTrans" cxnId="{DC8EA69E-C39C-4211-8775-905CB72ED265}">
      <dgm:prSet/>
      <dgm:spPr/>
      <dgm:t>
        <a:bodyPr/>
        <a:lstStyle/>
        <a:p>
          <a:endParaRPr lang="en-US"/>
        </a:p>
      </dgm:t>
    </dgm:pt>
    <dgm:pt modelId="{431249FC-32A8-4437-8EF3-5FE260B8D2C7}" type="sibTrans" cxnId="{DC8EA69E-C39C-4211-8775-905CB72ED265}">
      <dgm:prSet/>
      <dgm:spPr/>
      <dgm:t>
        <a:bodyPr/>
        <a:lstStyle/>
        <a:p>
          <a:endParaRPr lang="en-US"/>
        </a:p>
      </dgm:t>
    </dgm:pt>
    <dgm:pt modelId="{04C0D9EA-1E7A-46C3-B106-0B51560F2DC8}">
      <dgm:prSet phldrT="[Text]" custT="1"/>
      <dgm:spPr/>
      <dgm:t>
        <a:bodyPr/>
        <a:lstStyle/>
        <a:p>
          <a:r>
            <a:rPr lang="en-US" sz="1200" b="1" dirty="0" err="1" smtClean="0"/>
            <a:t>HealthIndia</a:t>
          </a:r>
          <a:r>
            <a:rPr lang="en-US" sz="1200" b="1" dirty="0" smtClean="0"/>
            <a:t> etc</a:t>
          </a:r>
          <a:endParaRPr lang="en-US" sz="1200" b="1" dirty="0"/>
        </a:p>
      </dgm:t>
    </dgm:pt>
    <dgm:pt modelId="{86F28BBC-B9AE-4220-919D-0C880940A047}" type="parTrans" cxnId="{87756CD4-0B9D-445A-BCAA-230EEEBA55D9}">
      <dgm:prSet/>
      <dgm:spPr/>
      <dgm:t>
        <a:bodyPr/>
        <a:lstStyle/>
        <a:p>
          <a:endParaRPr lang="en-US"/>
        </a:p>
      </dgm:t>
    </dgm:pt>
    <dgm:pt modelId="{B4DF873D-07C0-4CE3-9B0D-C05793B024F2}" type="sibTrans" cxnId="{87756CD4-0B9D-445A-BCAA-230EEEBA55D9}">
      <dgm:prSet/>
      <dgm:spPr/>
      <dgm:t>
        <a:bodyPr/>
        <a:lstStyle/>
        <a:p>
          <a:endParaRPr lang="en-US"/>
        </a:p>
      </dgm:t>
    </dgm:pt>
    <dgm:pt modelId="{DDF0E334-3208-4EE8-8A7F-6786A04D8F6E}">
      <dgm:prSet custT="1"/>
      <dgm:spPr/>
      <dgm:t>
        <a:bodyPr/>
        <a:lstStyle/>
        <a:p>
          <a:r>
            <a:rPr lang="en-US" sz="1200" b="1" i="0" u="none" dirty="0" err="1" smtClean="0"/>
            <a:t>Alankit</a:t>
          </a:r>
          <a:r>
            <a:rPr lang="en-US" sz="1200" b="1" i="0" u="none" dirty="0" smtClean="0"/>
            <a:t> Health Care TPA Limited</a:t>
          </a:r>
          <a:endParaRPr lang="en-US" sz="1200" b="1" dirty="0"/>
        </a:p>
      </dgm:t>
    </dgm:pt>
    <dgm:pt modelId="{258EEFED-215E-47AD-891D-40293938220F}" type="parTrans" cxnId="{18BA0B85-FD78-48F2-B464-FC6A03C647A4}">
      <dgm:prSet/>
      <dgm:spPr/>
      <dgm:t>
        <a:bodyPr/>
        <a:lstStyle/>
        <a:p>
          <a:endParaRPr lang="en-US"/>
        </a:p>
      </dgm:t>
    </dgm:pt>
    <dgm:pt modelId="{7B5B9503-61C5-4489-BC95-327D9724E65D}" type="sibTrans" cxnId="{18BA0B85-FD78-48F2-B464-FC6A03C647A4}">
      <dgm:prSet/>
      <dgm:spPr/>
      <dgm:t>
        <a:bodyPr/>
        <a:lstStyle/>
        <a:p>
          <a:endParaRPr lang="en-US"/>
        </a:p>
      </dgm:t>
    </dgm:pt>
    <dgm:pt modelId="{F7D18428-09AA-4DD1-B13D-C5261F519084}" type="pres">
      <dgm:prSet presAssocID="{11835320-7531-4831-855A-43C94509D7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C3135D-A303-49C3-A9F5-C559F6E56F38}" type="pres">
      <dgm:prSet presAssocID="{B640C42E-EBC0-49D1-8B0D-9305AB94BAB7}" presName="root" presStyleCnt="0"/>
      <dgm:spPr/>
    </dgm:pt>
    <dgm:pt modelId="{7955354C-9806-4685-9295-35A0D4F51C73}" type="pres">
      <dgm:prSet presAssocID="{B640C42E-EBC0-49D1-8B0D-9305AB94BAB7}" presName="rootComposite" presStyleCnt="0"/>
      <dgm:spPr/>
    </dgm:pt>
    <dgm:pt modelId="{F53BD9D3-C79F-4A33-9B37-CA969DD66847}" type="pres">
      <dgm:prSet presAssocID="{B640C42E-EBC0-49D1-8B0D-9305AB94BAB7}" presName="rootText" presStyleLbl="node1" presStyleIdx="0" presStyleCnt="2"/>
      <dgm:spPr/>
      <dgm:t>
        <a:bodyPr/>
        <a:lstStyle/>
        <a:p>
          <a:endParaRPr lang="en-US"/>
        </a:p>
      </dgm:t>
    </dgm:pt>
    <dgm:pt modelId="{5088D821-7B37-406C-B312-764A7C223D8C}" type="pres">
      <dgm:prSet presAssocID="{B640C42E-EBC0-49D1-8B0D-9305AB94BAB7}" presName="rootConnector" presStyleLbl="node1" presStyleIdx="0" presStyleCnt="2"/>
      <dgm:spPr/>
      <dgm:t>
        <a:bodyPr/>
        <a:lstStyle/>
        <a:p>
          <a:endParaRPr lang="en-US"/>
        </a:p>
      </dgm:t>
    </dgm:pt>
    <dgm:pt modelId="{BA4EB19B-C3E4-4771-B77F-3E273AADE79F}" type="pres">
      <dgm:prSet presAssocID="{B640C42E-EBC0-49D1-8B0D-9305AB94BAB7}" presName="childShape" presStyleCnt="0"/>
      <dgm:spPr/>
    </dgm:pt>
    <dgm:pt modelId="{41A961F9-B418-43C9-87F5-732308188D83}" type="pres">
      <dgm:prSet presAssocID="{E3DB0D03-B945-4718-98FA-2869003834F5}" presName="Name13" presStyleLbl="parChTrans1D2" presStyleIdx="0" presStyleCnt="14"/>
      <dgm:spPr/>
      <dgm:t>
        <a:bodyPr/>
        <a:lstStyle/>
        <a:p>
          <a:endParaRPr lang="en-US"/>
        </a:p>
      </dgm:t>
    </dgm:pt>
    <dgm:pt modelId="{CB607D85-E185-4514-8067-F521B2E87CC5}" type="pres">
      <dgm:prSet presAssocID="{1661A575-E2BB-4F69-90CC-2C0C6A4D05F1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93339-C09D-48BC-BC4D-9EAEBC9DDE26}" type="pres">
      <dgm:prSet presAssocID="{F2BE244A-D399-4295-83FB-A3CBE85B281D}" presName="Name13" presStyleLbl="parChTrans1D2" presStyleIdx="1" presStyleCnt="14"/>
      <dgm:spPr/>
      <dgm:t>
        <a:bodyPr/>
        <a:lstStyle/>
        <a:p>
          <a:endParaRPr lang="en-US"/>
        </a:p>
      </dgm:t>
    </dgm:pt>
    <dgm:pt modelId="{C6E353A5-859A-487E-BCDD-45C96ECDD16F}" type="pres">
      <dgm:prSet presAssocID="{0898CF85-99E7-48B5-B268-732D55FC42F2}" presName="childText" presStyleLbl="bgAcc1" presStyleIdx="1" presStyleCnt="14" custLinFactNeighborX="3083" custLinFactNeighborY="-6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2D2DE-E5CE-4276-9993-E15CD8334D4C}" type="pres">
      <dgm:prSet presAssocID="{3B5B08A0-0445-480B-B334-4E0CEB82EB40}" presName="Name13" presStyleLbl="parChTrans1D2" presStyleIdx="2" presStyleCnt="14"/>
      <dgm:spPr/>
      <dgm:t>
        <a:bodyPr/>
        <a:lstStyle/>
        <a:p>
          <a:endParaRPr lang="en-US"/>
        </a:p>
      </dgm:t>
    </dgm:pt>
    <dgm:pt modelId="{E6006225-56BA-487A-A09B-C8BD7A19C345}" type="pres">
      <dgm:prSet presAssocID="{FF7DBAC9-8685-458D-9581-FB6FD41F150B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EBB3D-AA51-4217-B9A4-F13962A874B2}" type="pres">
      <dgm:prSet presAssocID="{34AD8044-D46C-4D3C-96DD-699E781E458B}" presName="Name13" presStyleLbl="parChTrans1D2" presStyleIdx="3" presStyleCnt="14"/>
      <dgm:spPr/>
      <dgm:t>
        <a:bodyPr/>
        <a:lstStyle/>
        <a:p>
          <a:endParaRPr lang="en-US"/>
        </a:p>
      </dgm:t>
    </dgm:pt>
    <dgm:pt modelId="{FA7509DE-F252-49C5-AA0D-92B8B9FBD6E2}" type="pres">
      <dgm:prSet presAssocID="{89D5367F-88F3-4E13-A346-1B3D2C349A1A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9E4F4-B592-46C9-A89B-92DD20543814}" type="pres">
      <dgm:prSet presAssocID="{B3164D2B-643A-49B4-863F-24E85C68F5E3}" presName="Name13" presStyleLbl="parChTrans1D2" presStyleIdx="4" presStyleCnt="14"/>
      <dgm:spPr/>
      <dgm:t>
        <a:bodyPr/>
        <a:lstStyle/>
        <a:p>
          <a:endParaRPr lang="en-US"/>
        </a:p>
      </dgm:t>
    </dgm:pt>
    <dgm:pt modelId="{7B3374CE-4F67-4DFD-B2A0-8E67EC57D0C6}" type="pres">
      <dgm:prSet presAssocID="{0E6D6641-301D-4BBE-94AE-9B750F5B0FE4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18E23-8443-4D4D-8BFF-6AAB868CCD2D}" type="pres">
      <dgm:prSet presAssocID="{5B8C8024-CC3A-4486-BCA9-555DF0655FAB}" presName="Name13" presStyleLbl="parChTrans1D2" presStyleIdx="5" presStyleCnt="14"/>
      <dgm:spPr/>
      <dgm:t>
        <a:bodyPr/>
        <a:lstStyle/>
        <a:p>
          <a:endParaRPr lang="en-US"/>
        </a:p>
      </dgm:t>
    </dgm:pt>
    <dgm:pt modelId="{0F6DC92E-56C2-499E-8368-BED317E91923}" type="pres">
      <dgm:prSet presAssocID="{E1DA4414-132A-4283-A39F-826F8F8ED225}" presName="childText" presStyleLbl="bgAcc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F20F3-0CDC-428C-9054-9BA1ED32679D}" type="pres">
      <dgm:prSet presAssocID="{4C698DAA-2ECA-4D40-A60A-205910F03527}" presName="Name13" presStyleLbl="parChTrans1D2" presStyleIdx="6" presStyleCnt="14"/>
      <dgm:spPr/>
      <dgm:t>
        <a:bodyPr/>
        <a:lstStyle/>
        <a:p>
          <a:endParaRPr lang="en-US"/>
        </a:p>
      </dgm:t>
    </dgm:pt>
    <dgm:pt modelId="{425852BE-B1EA-4F2A-A10B-AFC117D813A6}" type="pres">
      <dgm:prSet presAssocID="{0FDE81FE-6EF9-4EFB-B902-DDE4DB885321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AF996-4F2B-43C2-87BE-9E2DD6D3E8C4}" type="pres">
      <dgm:prSet presAssocID="{75377858-CC7E-410F-9129-D579612D26E1}" presName="root" presStyleCnt="0"/>
      <dgm:spPr/>
    </dgm:pt>
    <dgm:pt modelId="{934D3931-AB96-468B-875F-25E7B7D037DC}" type="pres">
      <dgm:prSet presAssocID="{75377858-CC7E-410F-9129-D579612D26E1}" presName="rootComposite" presStyleCnt="0"/>
      <dgm:spPr/>
    </dgm:pt>
    <dgm:pt modelId="{05F4994D-EE20-4F8B-AEAE-F190DE9749B8}" type="pres">
      <dgm:prSet presAssocID="{75377858-CC7E-410F-9129-D579612D26E1}" presName="rootText" presStyleLbl="node1" presStyleIdx="1" presStyleCnt="2"/>
      <dgm:spPr/>
      <dgm:t>
        <a:bodyPr/>
        <a:lstStyle/>
        <a:p>
          <a:endParaRPr lang="en-US"/>
        </a:p>
      </dgm:t>
    </dgm:pt>
    <dgm:pt modelId="{A0BE50F5-277B-4E30-876A-8F9A0AF8A360}" type="pres">
      <dgm:prSet presAssocID="{75377858-CC7E-410F-9129-D579612D26E1}" presName="rootConnector" presStyleLbl="node1" presStyleIdx="1" presStyleCnt="2"/>
      <dgm:spPr/>
      <dgm:t>
        <a:bodyPr/>
        <a:lstStyle/>
        <a:p>
          <a:endParaRPr lang="en-US"/>
        </a:p>
      </dgm:t>
    </dgm:pt>
    <dgm:pt modelId="{AEC3A39C-2C10-4589-8E61-8B5D6D7B278B}" type="pres">
      <dgm:prSet presAssocID="{75377858-CC7E-410F-9129-D579612D26E1}" presName="childShape" presStyleCnt="0"/>
      <dgm:spPr/>
    </dgm:pt>
    <dgm:pt modelId="{ED3DDADC-15E9-43AD-8E6D-84C23C1E1ABD}" type="pres">
      <dgm:prSet presAssocID="{0B4C2D4D-49FC-4D27-BAF9-A3540FC2C6B8}" presName="Name13" presStyleLbl="parChTrans1D2" presStyleIdx="7" presStyleCnt="14"/>
      <dgm:spPr/>
      <dgm:t>
        <a:bodyPr/>
        <a:lstStyle/>
        <a:p>
          <a:endParaRPr lang="en-US"/>
        </a:p>
      </dgm:t>
    </dgm:pt>
    <dgm:pt modelId="{988535CE-41C8-433B-8D7B-840C107893CB}" type="pres">
      <dgm:prSet presAssocID="{EDEE047E-CC9E-4A13-A537-0AE7FED118DD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2E8C9-62A9-449A-8857-668B16774205}" type="pres">
      <dgm:prSet presAssocID="{258EEFED-215E-47AD-891D-40293938220F}" presName="Name13" presStyleLbl="parChTrans1D2" presStyleIdx="8" presStyleCnt="14"/>
      <dgm:spPr/>
      <dgm:t>
        <a:bodyPr/>
        <a:lstStyle/>
        <a:p>
          <a:endParaRPr lang="en-US"/>
        </a:p>
      </dgm:t>
    </dgm:pt>
    <dgm:pt modelId="{AEF58388-52C5-4991-8D24-5DF914799170}" type="pres">
      <dgm:prSet presAssocID="{DDF0E334-3208-4EE8-8A7F-6786A04D8F6E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AA299-9904-434A-B36F-7C2E1BD7F94F}" type="pres">
      <dgm:prSet presAssocID="{E5929C9D-F0FE-4EC8-97B1-7F6DBE0F7BCF}" presName="Name13" presStyleLbl="parChTrans1D2" presStyleIdx="9" presStyleCnt="14"/>
      <dgm:spPr/>
      <dgm:t>
        <a:bodyPr/>
        <a:lstStyle/>
        <a:p>
          <a:endParaRPr lang="en-US"/>
        </a:p>
      </dgm:t>
    </dgm:pt>
    <dgm:pt modelId="{C7A66DF7-44D9-4E4A-B7D3-3E3E3D2726F8}" type="pres">
      <dgm:prSet presAssocID="{7CFB0A54-EDA1-4054-83FC-8C16C3BAB4F4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22AFC-60FD-4AF4-A641-63F05102DC32}" type="pres">
      <dgm:prSet presAssocID="{CE6973FF-450A-468D-A1DE-CFC3E7D7B54D}" presName="Name13" presStyleLbl="parChTrans1D2" presStyleIdx="10" presStyleCnt="14"/>
      <dgm:spPr/>
      <dgm:t>
        <a:bodyPr/>
        <a:lstStyle/>
        <a:p>
          <a:endParaRPr lang="en-US"/>
        </a:p>
      </dgm:t>
    </dgm:pt>
    <dgm:pt modelId="{953F5BB4-3234-4ADA-A530-FA5616087508}" type="pres">
      <dgm:prSet presAssocID="{7A8A6A26-41AE-4565-9CE7-8848A0F1BCC7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00AFD-C420-43DF-8662-619B4F8BD359}" type="pres">
      <dgm:prSet presAssocID="{E80F5C8D-CB0A-483E-9FD8-C92CC02DC3B7}" presName="Name13" presStyleLbl="parChTrans1D2" presStyleIdx="11" presStyleCnt="14"/>
      <dgm:spPr/>
      <dgm:t>
        <a:bodyPr/>
        <a:lstStyle/>
        <a:p>
          <a:endParaRPr lang="en-US"/>
        </a:p>
      </dgm:t>
    </dgm:pt>
    <dgm:pt modelId="{CC0DC137-CCD9-4CBE-ACAE-AF15C51CE558}" type="pres">
      <dgm:prSet presAssocID="{B70461D0-EF51-4F3A-9C6B-9A6068E0D908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FB161-2CD0-4545-A8C0-EB12D6611383}" type="pres">
      <dgm:prSet presAssocID="{02EAFC8F-486E-42B8-B421-9F85EA97A8D1}" presName="Name13" presStyleLbl="parChTrans1D2" presStyleIdx="12" presStyleCnt="14"/>
      <dgm:spPr/>
      <dgm:t>
        <a:bodyPr/>
        <a:lstStyle/>
        <a:p>
          <a:endParaRPr lang="en-US"/>
        </a:p>
      </dgm:t>
    </dgm:pt>
    <dgm:pt modelId="{5F18A335-B882-4E8B-BD92-0630FA931193}" type="pres">
      <dgm:prSet presAssocID="{4F69C0CF-1CCA-45A1-B725-A026ABDDFB2F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50B1A-53EB-472C-9213-34A493B4C565}" type="pres">
      <dgm:prSet presAssocID="{86F28BBC-B9AE-4220-919D-0C880940A047}" presName="Name13" presStyleLbl="parChTrans1D2" presStyleIdx="13" presStyleCnt="14"/>
      <dgm:spPr/>
      <dgm:t>
        <a:bodyPr/>
        <a:lstStyle/>
        <a:p>
          <a:endParaRPr lang="en-US"/>
        </a:p>
      </dgm:t>
    </dgm:pt>
    <dgm:pt modelId="{235129E4-BBDE-4A24-A17C-F5227CAE306F}" type="pres">
      <dgm:prSet presAssocID="{04C0D9EA-1E7A-46C3-B106-0B51560F2DC8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78588B-FB27-4919-97CC-B4AF250F6490}" srcId="{B640C42E-EBC0-49D1-8B0D-9305AB94BAB7}" destId="{0FDE81FE-6EF9-4EFB-B902-DDE4DB885321}" srcOrd="6" destOrd="0" parTransId="{4C698DAA-2ECA-4D40-A60A-205910F03527}" sibTransId="{7F3119B3-A3F8-492F-9ABD-82E166A8DCFB}"/>
    <dgm:cxn modelId="{162675FB-0ECC-4EE0-ABE5-82F8CA2FF108}" srcId="{11835320-7531-4831-855A-43C94509D71A}" destId="{75377858-CC7E-410F-9129-D579612D26E1}" srcOrd="1" destOrd="0" parTransId="{BAAB5A84-EB71-42FD-BF26-960683C4AD7F}" sibTransId="{050A594D-8AAC-4AFA-BAF6-FB53225A1776}"/>
    <dgm:cxn modelId="{66C7726A-31CC-4E96-BBE2-7E2F53B8BF0A}" srcId="{75377858-CC7E-410F-9129-D579612D26E1}" destId="{EDEE047E-CC9E-4A13-A537-0AE7FED118DD}" srcOrd="0" destOrd="0" parTransId="{0B4C2D4D-49FC-4D27-BAF9-A3540FC2C6B8}" sibTransId="{E22211C0-5AA6-4348-A5C9-9FEBC4BBBFB2}"/>
    <dgm:cxn modelId="{78267FDD-7712-42B1-9085-F23ED4F188D4}" type="presOf" srcId="{7CFB0A54-EDA1-4054-83FC-8C16C3BAB4F4}" destId="{C7A66DF7-44D9-4E4A-B7D3-3E3E3D2726F8}" srcOrd="0" destOrd="0" presId="urn:microsoft.com/office/officeart/2005/8/layout/hierarchy3"/>
    <dgm:cxn modelId="{18BA0B85-FD78-48F2-B464-FC6A03C647A4}" srcId="{75377858-CC7E-410F-9129-D579612D26E1}" destId="{DDF0E334-3208-4EE8-8A7F-6786A04D8F6E}" srcOrd="1" destOrd="0" parTransId="{258EEFED-215E-47AD-891D-40293938220F}" sibTransId="{7B5B9503-61C5-4489-BC95-327D9724E65D}"/>
    <dgm:cxn modelId="{F0E4407F-1C62-406C-B8B5-7BB0CD1F3A2C}" type="presOf" srcId="{4F69C0CF-1CCA-45A1-B725-A026ABDDFB2F}" destId="{5F18A335-B882-4E8B-BD92-0630FA931193}" srcOrd="0" destOrd="0" presId="urn:microsoft.com/office/officeart/2005/8/layout/hierarchy3"/>
    <dgm:cxn modelId="{F9D3AEAE-D399-4008-BA69-B762DC39CE9A}" type="presOf" srcId="{04C0D9EA-1E7A-46C3-B106-0B51560F2DC8}" destId="{235129E4-BBDE-4A24-A17C-F5227CAE306F}" srcOrd="0" destOrd="0" presId="urn:microsoft.com/office/officeart/2005/8/layout/hierarchy3"/>
    <dgm:cxn modelId="{A230A694-6D28-4313-AAF2-F8187CAC486C}" type="presOf" srcId="{F2BE244A-D399-4295-83FB-A3CBE85B281D}" destId="{AB093339-C09D-48BC-BC4D-9EAEBC9DDE26}" srcOrd="0" destOrd="0" presId="urn:microsoft.com/office/officeart/2005/8/layout/hierarchy3"/>
    <dgm:cxn modelId="{926495F7-31F3-4516-A749-C003A2E3A089}" srcId="{B640C42E-EBC0-49D1-8B0D-9305AB94BAB7}" destId="{89D5367F-88F3-4E13-A346-1B3D2C349A1A}" srcOrd="3" destOrd="0" parTransId="{34AD8044-D46C-4D3C-96DD-699E781E458B}" sibTransId="{6E6929D7-DA39-4EFD-A7CC-C105A3661DD4}"/>
    <dgm:cxn modelId="{5019A5B3-FA42-4C54-AFBE-2653D5F33ECA}" srcId="{B640C42E-EBC0-49D1-8B0D-9305AB94BAB7}" destId="{0898CF85-99E7-48B5-B268-732D55FC42F2}" srcOrd="1" destOrd="0" parTransId="{F2BE244A-D399-4295-83FB-A3CBE85B281D}" sibTransId="{BD5AF927-21D4-4A74-8D16-F126C6591C42}"/>
    <dgm:cxn modelId="{88E990C9-033C-4F18-A941-4F1507996C16}" type="presOf" srcId="{B70461D0-EF51-4F3A-9C6B-9A6068E0D908}" destId="{CC0DC137-CCD9-4CBE-ACAE-AF15C51CE558}" srcOrd="0" destOrd="0" presId="urn:microsoft.com/office/officeart/2005/8/layout/hierarchy3"/>
    <dgm:cxn modelId="{EEE05105-CC4D-4FE8-94A1-97666C12F472}" type="presOf" srcId="{89D5367F-88F3-4E13-A346-1B3D2C349A1A}" destId="{FA7509DE-F252-49C5-AA0D-92B8B9FBD6E2}" srcOrd="0" destOrd="0" presId="urn:microsoft.com/office/officeart/2005/8/layout/hierarchy3"/>
    <dgm:cxn modelId="{902C1E01-D375-4249-8430-D506C4198C30}" type="presOf" srcId="{0FDE81FE-6EF9-4EFB-B902-DDE4DB885321}" destId="{425852BE-B1EA-4F2A-A10B-AFC117D813A6}" srcOrd="0" destOrd="0" presId="urn:microsoft.com/office/officeart/2005/8/layout/hierarchy3"/>
    <dgm:cxn modelId="{87756CD4-0B9D-445A-BCAA-230EEEBA55D9}" srcId="{75377858-CC7E-410F-9129-D579612D26E1}" destId="{04C0D9EA-1E7A-46C3-B106-0B51560F2DC8}" srcOrd="6" destOrd="0" parTransId="{86F28BBC-B9AE-4220-919D-0C880940A047}" sibTransId="{B4DF873D-07C0-4CE3-9B0D-C05793B024F2}"/>
    <dgm:cxn modelId="{BAB1A71B-EC47-473E-8EB3-875E0A0CECEB}" type="presOf" srcId="{E5929C9D-F0FE-4EC8-97B1-7F6DBE0F7BCF}" destId="{17AAA299-9904-434A-B36F-7C2E1BD7F94F}" srcOrd="0" destOrd="0" presId="urn:microsoft.com/office/officeart/2005/8/layout/hierarchy3"/>
    <dgm:cxn modelId="{26533CDC-2F5E-4024-AA01-1C0DFF6BE87F}" type="presOf" srcId="{0E6D6641-301D-4BBE-94AE-9B750F5B0FE4}" destId="{7B3374CE-4F67-4DFD-B2A0-8E67EC57D0C6}" srcOrd="0" destOrd="0" presId="urn:microsoft.com/office/officeart/2005/8/layout/hierarchy3"/>
    <dgm:cxn modelId="{F8C8F968-5151-404D-8469-B95DAA778E58}" type="presOf" srcId="{5B8C8024-CC3A-4486-BCA9-555DF0655FAB}" destId="{85218E23-8443-4D4D-8BFF-6AAB868CCD2D}" srcOrd="0" destOrd="0" presId="urn:microsoft.com/office/officeart/2005/8/layout/hierarchy3"/>
    <dgm:cxn modelId="{28C5B947-580E-480C-A400-11FA0C1965BA}" type="presOf" srcId="{0B4C2D4D-49FC-4D27-BAF9-A3540FC2C6B8}" destId="{ED3DDADC-15E9-43AD-8E6D-84C23C1E1ABD}" srcOrd="0" destOrd="0" presId="urn:microsoft.com/office/officeart/2005/8/layout/hierarchy3"/>
    <dgm:cxn modelId="{B4DFFEAB-FF37-4D0B-BEFD-53CFC1AFFC13}" type="presOf" srcId="{75377858-CC7E-410F-9129-D579612D26E1}" destId="{05F4994D-EE20-4F8B-AEAE-F190DE9749B8}" srcOrd="0" destOrd="0" presId="urn:microsoft.com/office/officeart/2005/8/layout/hierarchy3"/>
    <dgm:cxn modelId="{49FB6799-2D7F-45EB-9CA1-F987CC505F1D}" type="presOf" srcId="{E80F5C8D-CB0A-483E-9FD8-C92CC02DC3B7}" destId="{41A00AFD-C420-43DF-8662-619B4F8BD359}" srcOrd="0" destOrd="0" presId="urn:microsoft.com/office/officeart/2005/8/layout/hierarchy3"/>
    <dgm:cxn modelId="{DC9ED031-9CD6-4B8E-9167-1C48A3D47347}" type="presOf" srcId="{02EAFC8F-486E-42B8-B421-9F85EA97A8D1}" destId="{E27FB161-2CD0-4545-A8C0-EB12D6611383}" srcOrd="0" destOrd="0" presId="urn:microsoft.com/office/officeart/2005/8/layout/hierarchy3"/>
    <dgm:cxn modelId="{4DA6E59A-FD50-44FA-86AE-29B0A18F7019}" srcId="{75377858-CC7E-410F-9129-D579612D26E1}" destId="{7CFB0A54-EDA1-4054-83FC-8C16C3BAB4F4}" srcOrd="2" destOrd="0" parTransId="{E5929C9D-F0FE-4EC8-97B1-7F6DBE0F7BCF}" sibTransId="{27446A94-051F-4C40-B9DD-E2217907A496}"/>
    <dgm:cxn modelId="{2633DBB9-A29D-4630-8782-4FBECF7BC1D3}" srcId="{B640C42E-EBC0-49D1-8B0D-9305AB94BAB7}" destId="{E1DA4414-132A-4283-A39F-826F8F8ED225}" srcOrd="5" destOrd="0" parTransId="{5B8C8024-CC3A-4486-BCA9-555DF0655FAB}" sibTransId="{7019A102-29D3-4432-9DA2-A251FF20737C}"/>
    <dgm:cxn modelId="{F86D193C-3869-4AD5-B850-5554BFEE1F22}" type="presOf" srcId="{86F28BBC-B9AE-4220-919D-0C880940A047}" destId="{8CB50B1A-53EB-472C-9213-34A493B4C565}" srcOrd="0" destOrd="0" presId="urn:microsoft.com/office/officeart/2005/8/layout/hierarchy3"/>
    <dgm:cxn modelId="{7EAAC19D-F41D-46AB-9699-20AD06D7231A}" type="presOf" srcId="{7A8A6A26-41AE-4565-9CE7-8848A0F1BCC7}" destId="{953F5BB4-3234-4ADA-A530-FA5616087508}" srcOrd="0" destOrd="0" presId="urn:microsoft.com/office/officeart/2005/8/layout/hierarchy3"/>
    <dgm:cxn modelId="{1B7374EA-2A12-4EC0-B147-556DAE9505F2}" srcId="{11835320-7531-4831-855A-43C94509D71A}" destId="{B640C42E-EBC0-49D1-8B0D-9305AB94BAB7}" srcOrd="0" destOrd="0" parTransId="{455882D5-9BB9-4D94-B354-B8DD94601438}" sibTransId="{11213ACC-1DF8-4C27-9A49-B6403200B14F}"/>
    <dgm:cxn modelId="{46D8A5C4-8DAB-4527-9747-8E6CC4F0C47B}" type="presOf" srcId="{FF7DBAC9-8685-458D-9581-FB6FD41F150B}" destId="{E6006225-56BA-487A-A09B-C8BD7A19C345}" srcOrd="0" destOrd="0" presId="urn:microsoft.com/office/officeart/2005/8/layout/hierarchy3"/>
    <dgm:cxn modelId="{E1C772BA-FCA2-4677-9D0C-10EC2A2051FC}" type="presOf" srcId="{B640C42E-EBC0-49D1-8B0D-9305AB94BAB7}" destId="{F53BD9D3-C79F-4A33-9B37-CA969DD66847}" srcOrd="0" destOrd="0" presId="urn:microsoft.com/office/officeart/2005/8/layout/hierarchy3"/>
    <dgm:cxn modelId="{6D36749E-0459-4949-8894-F9A62DAE5569}" type="presOf" srcId="{EDEE047E-CC9E-4A13-A537-0AE7FED118DD}" destId="{988535CE-41C8-433B-8D7B-840C107893CB}" srcOrd="0" destOrd="0" presId="urn:microsoft.com/office/officeart/2005/8/layout/hierarchy3"/>
    <dgm:cxn modelId="{7E0A7004-5B92-414F-886A-BD1700873267}" srcId="{75377858-CC7E-410F-9129-D579612D26E1}" destId="{7A8A6A26-41AE-4565-9CE7-8848A0F1BCC7}" srcOrd="3" destOrd="0" parTransId="{CE6973FF-450A-468D-A1DE-CFC3E7D7B54D}" sibTransId="{EDE85F83-545E-4E95-A8B9-3DC195F1FEC2}"/>
    <dgm:cxn modelId="{B4ECEBB6-4310-45AF-B46B-3FA2BD5E5E52}" type="presOf" srcId="{75377858-CC7E-410F-9129-D579612D26E1}" destId="{A0BE50F5-277B-4E30-876A-8F9A0AF8A360}" srcOrd="1" destOrd="0" presId="urn:microsoft.com/office/officeart/2005/8/layout/hierarchy3"/>
    <dgm:cxn modelId="{21D91E24-ED64-4FA5-8AA8-4E6E8FD52CEB}" type="presOf" srcId="{258EEFED-215E-47AD-891D-40293938220F}" destId="{4852E8C9-62A9-449A-8857-668B16774205}" srcOrd="0" destOrd="0" presId="urn:microsoft.com/office/officeart/2005/8/layout/hierarchy3"/>
    <dgm:cxn modelId="{AB70C570-1227-4BB2-9559-958EF0972C0B}" srcId="{75377858-CC7E-410F-9129-D579612D26E1}" destId="{B70461D0-EF51-4F3A-9C6B-9A6068E0D908}" srcOrd="4" destOrd="0" parTransId="{E80F5C8D-CB0A-483E-9FD8-C92CC02DC3B7}" sibTransId="{41FD0508-7F35-43ED-BEA2-67813D3AAA34}"/>
    <dgm:cxn modelId="{97E74863-8A6E-4F60-BEDB-D5EC5A50AE93}" srcId="{B640C42E-EBC0-49D1-8B0D-9305AB94BAB7}" destId="{FF7DBAC9-8685-458D-9581-FB6FD41F150B}" srcOrd="2" destOrd="0" parTransId="{3B5B08A0-0445-480B-B334-4E0CEB82EB40}" sibTransId="{33D2D186-B88A-4D49-B65A-ABEAA4C40520}"/>
    <dgm:cxn modelId="{DDC0A9DC-41C2-42DD-BEFD-AB2C4383CD17}" type="presOf" srcId="{E1DA4414-132A-4283-A39F-826F8F8ED225}" destId="{0F6DC92E-56C2-499E-8368-BED317E91923}" srcOrd="0" destOrd="0" presId="urn:microsoft.com/office/officeart/2005/8/layout/hierarchy3"/>
    <dgm:cxn modelId="{DC8EA69E-C39C-4211-8775-905CB72ED265}" srcId="{75377858-CC7E-410F-9129-D579612D26E1}" destId="{4F69C0CF-1CCA-45A1-B725-A026ABDDFB2F}" srcOrd="5" destOrd="0" parTransId="{02EAFC8F-486E-42B8-B421-9F85EA97A8D1}" sibTransId="{431249FC-32A8-4437-8EF3-5FE260B8D2C7}"/>
    <dgm:cxn modelId="{F554C0AC-5419-4CE0-8D9D-1710FEB55C1B}" srcId="{B640C42E-EBC0-49D1-8B0D-9305AB94BAB7}" destId="{1661A575-E2BB-4F69-90CC-2C0C6A4D05F1}" srcOrd="0" destOrd="0" parTransId="{E3DB0D03-B945-4718-98FA-2869003834F5}" sibTransId="{85CD53F3-BB24-4DD5-94BA-334022E5DC1C}"/>
    <dgm:cxn modelId="{46062B1B-53D4-4379-B241-5F63929EEF8D}" type="presOf" srcId="{34AD8044-D46C-4D3C-96DD-699E781E458B}" destId="{6A2EBB3D-AA51-4217-B9A4-F13962A874B2}" srcOrd="0" destOrd="0" presId="urn:microsoft.com/office/officeart/2005/8/layout/hierarchy3"/>
    <dgm:cxn modelId="{E3A76538-AE35-4BCB-AB29-EAE23C6BB4E8}" type="presOf" srcId="{11835320-7531-4831-855A-43C94509D71A}" destId="{F7D18428-09AA-4DD1-B13D-C5261F519084}" srcOrd="0" destOrd="0" presId="urn:microsoft.com/office/officeart/2005/8/layout/hierarchy3"/>
    <dgm:cxn modelId="{73D3BF78-B0F5-46EC-84AE-206B6B288E85}" type="presOf" srcId="{B640C42E-EBC0-49D1-8B0D-9305AB94BAB7}" destId="{5088D821-7B37-406C-B312-764A7C223D8C}" srcOrd="1" destOrd="0" presId="urn:microsoft.com/office/officeart/2005/8/layout/hierarchy3"/>
    <dgm:cxn modelId="{C86A1AA3-02DC-4F7E-A8C0-2B287E64322C}" type="presOf" srcId="{4C698DAA-2ECA-4D40-A60A-205910F03527}" destId="{7FAF20F3-0CDC-428C-9054-9BA1ED32679D}" srcOrd="0" destOrd="0" presId="urn:microsoft.com/office/officeart/2005/8/layout/hierarchy3"/>
    <dgm:cxn modelId="{2D237BA9-78C9-49E0-9699-0CC12696D58F}" srcId="{B640C42E-EBC0-49D1-8B0D-9305AB94BAB7}" destId="{0E6D6641-301D-4BBE-94AE-9B750F5B0FE4}" srcOrd="4" destOrd="0" parTransId="{B3164D2B-643A-49B4-863F-24E85C68F5E3}" sibTransId="{A1C02D54-D9AF-498C-9B54-0F83E86D4239}"/>
    <dgm:cxn modelId="{DDF74D3E-1C93-445A-A5A6-4CA24FFB31A2}" type="presOf" srcId="{E3DB0D03-B945-4718-98FA-2869003834F5}" destId="{41A961F9-B418-43C9-87F5-732308188D83}" srcOrd="0" destOrd="0" presId="urn:microsoft.com/office/officeart/2005/8/layout/hierarchy3"/>
    <dgm:cxn modelId="{25F1B3E2-8400-46E0-8004-B68F7955576F}" type="presOf" srcId="{B3164D2B-643A-49B4-863F-24E85C68F5E3}" destId="{5519E4F4-B592-46C9-A89B-92DD20543814}" srcOrd="0" destOrd="0" presId="urn:microsoft.com/office/officeart/2005/8/layout/hierarchy3"/>
    <dgm:cxn modelId="{DEADCC03-0930-4090-9AFD-4AF85ABCE65B}" type="presOf" srcId="{DDF0E334-3208-4EE8-8A7F-6786A04D8F6E}" destId="{AEF58388-52C5-4991-8D24-5DF914799170}" srcOrd="0" destOrd="0" presId="urn:microsoft.com/office/officeart/2005/8/layout/hierarchy3"/>
    <dgm:cxn modelId="{46A2B323-B9A7-4B21-9017-28EAAD46D300}" type="presOf" srcId="{0898CF85-99E7-48B5-B268-732D55FC42F2}" destId="{C6E353A5-859A-487E-BCDD-45C96ECDD16F}" srcOrd="0" destOrd="0" presId="urn:microsoft.com/office/officeart/2005/8/layout/hierarchy3"/>
    <dgm:cxn modelId="{4AAB94FB-F7CB-45FE-9B03-3D5BB7A33A11}" type="presOf" srcId="{CE6973FF-450A-468D-A1DE-CFC3E7D7B54D}" destId="{48522AFC-60FD-4AF4-A641-63F05102DC32}" srcOrd="0" destOrd="0" presId="urn:microsoft.com/office/officeart/2005/8/layout/hierarchy3"/>
    <dgm:cxn modelId="{34D2A7A4-345C-4639-B712-9ED8A867BE50}" type="presOf" srcId="{1661A575-E2BB-4F69-90CC-2C0C6A4D05F1}" destId="{CB607D85-E185-4514-8067-F521B2E87CC5}" srcOrd="0" destOrd="0" presId="urn:microsoft.com/office/officeart/2005/8/layout/hierarchy3"/>
    <dgm:cxn modelId="{B3355B80-5F40-4DE4-A9F6-AA99DBC076C8}" type="presOf" srcId="{3B5B08A0-0445-480B-B334-4E0CEB82EB40}" destId="{8CE2D2DE-E5CE-4276-9993-E15CD8334D4C}" srcOrd="0" destOrd="0" presId="urn:microsoft.com/office/officeart/2005/8/layout/hierarchy3"/>
    <dgm:cxn modelId="{D570713E-41DC-4D7F-BF6A-E11FC31C2571}" type="presParOf" srcId="{F7D18428-09AA-4DD1-B13D-C5261F519084}" destId="{B4C3135D-A303-49C3-A9F5-C559F6E56F38}" srcOrd="0" destOrd="0" presId="urn:microsoft.com/office/officeart/2005/8/layout/hierarchy3"/>
    <dgm:cxn modelId="{F50FF63C-5475-40B0-A467-DEAD083AA37B}" type="presParOf" srcId="{B4C3135D-A303-49C3-A9F5-C559F6E56F38}" destId="{7955354C-9806-4685-9295-35A0D4F51C73}" srcOrd="0" destOrd="0" presId="urn:microsoft.com/office/officeart/2005/8/layout/hierarchy3"/>
    <dgm:cxn modelId="{1B63EEE8-316C-4D0F-821D-62A4980F92F2}" type="presParOf" srcId="{7955354C-9806-4685-9295-35A0D4F51C73}" destId="{F53BD9D3-C79F-4A33-9B37-CA969DD66847}" srcOrd="0" destOrd="0" presId="urn:microsoft.com/office/officeart/2005/8/layout/hierarchy3"/>
    <dgm:cxn modelId="{5057677D-FA13-4859-ACC7-BC7B5C795344}" type="presParOf" srcId="{7955354C-9806-4685-9295-35A0D4F51C73}" destId="{5088D821-7B37-406C-B312-764A7C223D8C}" srcOrd="1" destOrd="0" presId="urn:microsoft.com/office/officeart/2005/8/layout/hierarchy3"/>
    <dgm:cxn modelId="{1E1102E8-F534-4A40-93AD-E43C84518E0A}" type="presParOf" srcId="{B4C3135D-A303-49C3-A9F5-C559F6E56F38}" destId="{BA4EB19B-C3E4-4771-B77F-3E273AADE79F}" srcOrd="1" destOrd="0" presId="urn:microsoft.com/office/officeart/2005/8/layout/hierarchy3"/>
    <dgm:cxn modelId="{4409B3CC-769C-480A-988C-393E80D31853}" type="presParOf" srcId="{BA4EB19B-C3E4-4771-B77F-3E273AADE79F}" destId="{41A961F9-B418-43C9-87F5-732308188D83}" srcOrd="0" destOrd="0" presId="urn:microsoft.com/office/officeart/2005/8/layout/hierarchy3"/>
    <dgm:cxn modelId="{31E45C24-521C-4790-8010-8BE95E0ADD1F}" type="presParOf" srcId="{BA4EB19B-C3E4-4771-B77F-3E273AADE79F}" destId="{CB607D85-E185-4514-8067-F521B2E87CC5}" srcOrd="1" destOrd="0" presId="urn:microsoft.com/office/officeart/2005/8/layout/hierarchy3"/>
    <dgm:cxn modelId="{43DF9AC1-6166-4E11-A6DF-D06C25F72BEF}" type="presParOf" srcId="{BA4EB19B-C3E4-4771-B77F-3E273AADE79F}" destId="{AB093339-C09D-48BC-BC4D-9EAEBC9DDE26}" srcOrd="2" destOrd="0" presId="urn:microsoft.com/office/officeart/2005/8/layout/hierarchy3"/>
    <dgm:cxn modelId="{8485F4DC-02EC-4AD1-87F4-A9ED19D0E078}" type="presParOf" srcId="{BA4EB19B-C3E4-4771-B77F-3E273AADE79F}" destId="{C6E353A5-859A-487E-BCDD-45C96ECDD16F}" srcOrd="3" destOrd="0" presId="urn:microsoft.com/office/officeart/2005/8/layout/hierarchy3"/>
    <dgm:cxn modelId="{0F6DBD75-2C79-41B9-9F84-F294AC4AE743}" type="presParOf" srcId="{BA4EB19B-C3E4-4771-B77F-3E273AADE79F}" destId="{8CE2D2DE-E5CE-4276-9993-E15CD8334D4C}" srcOrd="4" destOrd="0" presId="urn:microsoft.com/office/officeart/2005/8/layout/hierarchy3"/>
    <dgm:cxn modelId="{A81DF7A2-F691-47C7-90FE-953A6DD57545}" type="presParOf" srcId="{BA4EB19B-C3E4-4771-B77F-3E273AADE79F}" destId="{E6006225-56BA-487A-A09B-C8BD7A19C345}" srcOrd="5" destOrd="0" presId="urn:microsoft.com/office/officeart/2005/8/layout/hierarchy3"/>
    <dgm:cxn modelId="{B541B6FC-76FA-4397-8C12-2572D5FCF490}" type="presParOf" srcId="{BA4EB19B-C3E4-4771-B77F-3E273AADE79F}" destId="{6A2EBB3D-AA51-4217-B9A4-F13962A874B2}" srcOrd="6" destOrd="0" presId="urn:microsoft.com/office/officeart/2005/8/layout/hierarchy3"/>
    <dgm:cxn modelId="{47581BE6-F9F3-4896-A12C-CE248F2A0E7F}" type="presParOf" srcId="{BA4EB19B-C3E4-4771-B77F-3E273AADE79F}" destId="{FA7509DE-F252-49C5-AA0D-92B8B9FBD6E2}" srcOrd="7" destOrd="0" presId="urn:microsoft.com/office/officeart/2005/8/layout/hierarchy3"/>
    <dgm:cxn modelId="{B075DA00-141B-4C01-82E4-0D3E4CA8A9A8}" type="presParOf" srcId="{BA4EB19B-C3E4-4771-B77F-3E273AADE79F}" destId="{5519E4F4-B592-46C9-A89B-92DD20543814}" srcOrd="8" destOrd="0" presId="urn:microsoft.com/office/officeart/2005/8/layout/hierarchy3"/>
    <dgm:cxn modelId="{23AF9258-5DA8-4C6F-A7F6-D94F5985EEFB}" type="presParOf" srcId="{BA4EB19B-C3E4-4771-B77F-3E273AADE79F}" destId="{7B3374CE-4F67-4DFD-B2A0-8E67EC57D0C6}" srcOrd="9" destOrd="0" presId="urn:microsoft.com/office/officeart/2005/8/layout/hierarchy3"/>
    <dgm:cxn modelId="{A45FAC73-7FA2-4EE6-9E8E-70EABA187FD9}" type="presParOf" srcId="{BA4EB19B-C3E4-4771-B77F-3E273AADE79F}" destId="{85218E23-8443-4D4D-8BFF-6AAB868CCD2D}" srcOrd="10" destOrd="0" presId="urn:microsoft.com/office/officeart/2005/8/layout/hierarchy3"/>
    <dgm:cxn modelId="{81C2A86C-75A9-4110-9F0B-AE9D44629224}" type="presParOf" srcId="{BA4EB19B-C3E4-4771-B77F-3E273AADE79F}" destId="{0F6DC92E-56C2-499E-8368-BED317E91923}" srcOrd="11" destOrd="0" presId="urn:microsoft.com/office/officeart/2005/8/layout/hierarchy3"/>
    <dgm:cxn modelId="{F06A7BC7-0D02-408E-80CE-FECD0CA0A6D9}" type="presParOf" srcId="{BA4EB19B-C3E4-4771-B77F-3E273AADE79F}" destId="{7FAF20F3-0CDC-428C-9054-9BA1ED32679D}" srcOrd="12" destOrd="0" presId="urn:microsoft.com/office/officeart/2005/8/layout/hierarchy3"/>
    <dgm:cxn modelId="{5FFE4217-A4D4-4555-A6D9-7353E7D9F055}" type="presParOf" srcId="{BA4EB19B-C3E4-4771-B77F-3E273AADE79F}" destId="{425852BE-B1EA-4F2A-A10B-AFC117D813A6}" srcOrd="13" destOrd="0" presId="urn:microsoft.com/office/officeart/2005/8/layout/hierarchy3"/>
    <dgm:cxn modelId="{0C3C4F83-0CD0-4A25-B757-A70C13CACDF9}" type="presParOf" srcId="{F7D18428-09AA-4DD1-B13D-C5261F519084}" destId="{2AAAF996-4F2B-43C2-87BE-9E2DD6D3E8C4}" srcOrd="1" destOrd="0" presId="urn:microsoft.com/office/officeart/2005/8/layout/hierarchy3"/>
    <dgm:cxn modelId="{63104179-8985-4C39-A43D-729385186851}" type="presParOf" srcId="{2AAAF996-4F2B-43C2-87BE-9E2DD6D3E8C4}" destId="{934D3931-AB96-468B-875F-25E7B7D037DC}" srcOrd="0" destOrd="0" presId="urn:microsoft.com/office/officeart/2005/8/layout/hierarchy3"/>
    <dgm:cxn modelId="{8F570428-43A4-4FA5-8702-299930C7A42D}" type="presParOf" srcId="{934D3931-AB96-468B-875F-25E7B7D037DC}" destId="{05F4994D-EE20-4F8B-AEAE-F190DE9749B8}" srcOrd="0" destOrd="0" presId="urn:microsoft.com/office/officeart/2005/8/layout/hierarchy3"/>
    <dgm:cxn modelId="{19B2066F-4A0C-4BD1-983B-4207FA6C03D4}" type="presParOf" srcId="{934D3931-AB96-468B-875F-25E7B7D037DC}" destId="{A0BE50F5-277B-4E30-876A-8F9A0AF8A360}" srcOrd="1" destOrd="0" presId="urn:microsoft.com/office/officeart/2005/8/layout/hierarchy3"/>
    <dgm:cxn modelId="{1807737B-85AB-482E-8443-C89B54F6EE45}" type="presParOf" srcId="{2AAAF996-4F2B-43C2-87BE-9E2DD6D3E8C4}" destId="{AEC3A39C-2C10-4589-8E61-8B5D6D7B278B}" srcOrd="1" destOrd="0" presId="urn:microsoft.com/office/officeart/2005/8/layout/hierarchy3"/>
    <dgm:cxn modelId="{6D451E5D-6092-4BF4-9B02-573943DFE251}" type="presParOf" srcId="{AEC3A39C-2C10-4589-8E61-8B5D6D7B278B}" destId="{ED3DDADC-15E9-43AD-8E6D-84C23C1E1ABD}" srcOrd="0" destOrd="0" presId="urn:microsoft.com/office/officeart/2005/8/layout/hierarchy3"/>
    <dgm:cxn modelId="{8AC82E57-F4B1-4EE7-AB77-BBB750BB86C3}" type="presParOf" srcId="{AEC3A39C-2C10-4589-8E61-8B5D6D7B278B}" destId="{988535CE-41C8-433B-8D7B-840C107893CB}" srcOrd="1" destOrd="0" presId="urn:microsoft.com/office/officeart/2005/8/layout/hierarchy3"/>
    <dgm:cxn modelId="{99926742-5320-431F-92E5-A628759AE2BE}" type="presParOf" srcId="{AEC3A39C-2C10-4589-8E61-8B5D6D7B278B}" destId="{4852E8C9-62A9-449A-8857-668B16774205}" srcOrd="2" destOrd="0" presId="urn:microsoft.com/office/officeart/2005/8/layout/hierarchy3"/>
    <dgm:cxn modelId="{E8FD0B40-9000-4622-9426-F2AFD0034A9F}" type="presParOf" srcId="{AEC3A39C-2C10-4589-8E61-8B5D6D7B278B}" destId="{AEF58388-52C5-4991-8D24-5DF914799170}" srcOrd="3" destOrd="0" presId="urn:microsoft.com/office/officeart/2005/8/layout/hierarchy3"/>
    <dgm:cxn modelId="{018BF94D-6B9C-453A-A39D-E04069A24475}" type="presParOf" srcId="{AEC3A39C-2C10-4589-8E61-8B5D6D7B278B}" destId="{17AAA299-9904-434A-B36F-7C2E1BD7F94F}" srcOrd="4" destOrd="0" presId="urn:microsoft.com/office/officeart/2005/8/layout/hierarchy3"/>
    <dgm:cxn modelId="{D8EF7DBE-FC2A-47D7-A230-E62D1B5E9FD9}" type="presParOf" srcId="{AEC3A39C-2C10-4589-8E61-8B5D6D7B278B}" destId="{C7A66DF7-44D9-4E4A-B7D3-3E3E3D2726F8}" srcOrd="5" destOrd="0" presId="urn:microsoft.com/office/officeart/2005/8/layout/hierarchy3"/>
    <dgm:cxn modelId="{647F56B1-724D-4599-A672-D721A69A4C81}" type="presParOf" srcId="{AEC3A39C-2C10-4589-8E61-8B5D6D7B278B}" destId="{48522AFC-60FD-4AF4-A641-63F05102DC32}" srcOrd="6" destOrd="0" presId="urn:microsoft.com/office/officeart/2005/8/layout/hierarchy3"/>
    <dgm:cxn modelId="{33584AA0-4B99-4EC2-ABAC-856CB24D5EA0}" type="presParOf" srcId="{AEC3A39C-2C10-4589-8E61-8B5D6D7B278B}" destId="{953F5BB4-3234-4ADA-A530-FA5616087508}" srcOrd="7" destOrd="0" presId="urn:microsoft.com/office/officeart/2005/8/layout/hierarchy3"/>
    <dgm:cxn modelId="{1FE9828C-FA63-4602-A33C-1BD07926923B}" type="presParOf" srcId="{AEC3A39C-2C10-4589-8E61-8B5D6D7B278B}" destId="{41A00AFD-C420-43DF-8662-619B4F8BD359}" srcOrd="8" destOrd="0" presId="urn:microsoft.com/office/officeart/2005/8/layout/hierarchy3"/>
    <dgm:cxn modelId="{19CA9FF2-BCAF-4376-AF63-4E43E85D251A}" type="presParOf" srcId="{AEC3A39C-2C10-4589-8E61-8B5D6D7B278B}" destId="{CC0DC137-CCD9-4CBE-ACAE-AF15C51CE558}" srcOrd="9" destOrd="0" presId="urn:microsoft.com/office/officeart/2005/8/layout/hierarchy3"/>
    <dgm:cxn modelId="{14688EBF-690B-410C-863A-B9CA8E5CFD63}" type="presParOf" srcId="{AEC3A39C-2C10-4589-8E61-8B5D6D7B278B}" destId="{E27FB161-2CD0-4545-A8C0-EB12D6611383}" srcOrd="10" destOrd="0" presId="urn:microsoft.com/office/officeart/2005/8/layout/hierarchy3"/>
    <dgm:cxn modelId="{BF8781D4-EB23-4412-B707-0A50B6C1E9EC}" type="presParOf" srcId="{AEC3A39C-2C10-4589-8E61-8B5D6D7B278B}" destId="{5F18A335-B882-4E8B-BD92-0630FA931193}" srcOrd="11" destOrd="0" presId="urn:microsoft.com/office/officeart/2005/8/layout/hierarchy3"/>
    <dgm:cxn modelId="{FC575818-A1BD-4F43-895F-568EB6E640A6}" type="presParOf" srcId="{AEC3A39C-2C10-4589-8E61-8B5D6D7B278B}" destId="{8CB50B1A-53EB-472C-9213-34A493B4C565}" srcOrd="12" destOrd="0" presId="urn:microsoft.com/office/officeart/2005/8/layout/hierarchy3"/>
    <dgm:cxn modelId="{819FA52B-123E-4E4F-BCCD-2651E14C03FD}" type="presParOf" srcId="{AEC3A39C-2C10-4589-8E61-8B5D6D7B278B}" destId="{235129E4-BBDE-4A24-A17C-F5227CAE306F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5D3BB9-642F-4E60-BEF8-54BF0F600A7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1ACE3B-E18F-4687-AD44-9A8311D645BA}">
      <dgm:prSet phldrT="[Text]"/>
      <dgm:spPr/>
      <dgm:t>
        <a:bodyPr/>
        <a:lstStyle/>
        <a:p>
          <a:r>
            <a:rPr lang="en-US"/>
            <a:t>Operations Regional Manager</a:t>
          </a:r>
        </a:p>
      </dgm:t>
    </dgm:pt>
    <dgm:pt modelId="{67F88E04-6189-4C6F-B924-21DBAF99533B}" type="parTrans" cxnId="{4678986A-F38A-4D2B-B5C1-811C70C64C0B}">
      <dgm:prSet/>
      <dgm:spPr/>
      <dgm:t>
        <a:bodyPr/>
        <a:lstStyle/>
        <a:p>
          <a:endParaRPr lang="en-US"/>
        </a:p>
      </dgm:t>
    </dgm:pt>
    <dgm:pt modelId="{D4EB4DC5-52D1-4F07-81BC-6B2A943D0F31}" type="sibTrans" cxnId="{4678986A-F38A-4D2B-B5C1-811C70C64C0B}">
      <dgm:prSet/>
      <dgm:spPr/>
      <dgm:t>
        <a:bodyPr/>
        <a:lstStyle/>
        <a:p>
          <a:endParaRPr lang="en-US"/>
        </a:p>
      </dgm:t>
    </dgm:pt>
    <dgm:pt modelId="{E94E6EEA-5AFD-46CF-8860-0DE60FC6CEED}">
      <dgm:prSet phldrT="[Text]"/>
      <dgm:spPr/>
      <dgm:t>
        <a:bodyPr/>
        <a:lstStyle/>
        <a:p>
          <a:r>
            <a:rPr lang="en-US"/>
            <a:t>Assistant Manager</a:t>
          </a:r>
        </a:p>
      </dgm:t>
    </dgm:pt>
    <dgm:pt modelId="{97593226-8323-4C34-84FE-A561A345CA89}" type="parTrans" cxnId="{B034AC24-C383-417D-959D-0FB6C2A62EFF}">
      <dgm:prSet/>
      <dgm:spPr/>
      <dgm:t>
        <a:bodyPr/>
        <a:lstStyle/>
        <a:p>
          <a:endParaRPr lang="en-US"/>
        </a:p>
      </dgm:t>
    </dgm:pt>
    <dgm:pt modelId="{C86E474E-C428-4552-8332-59B82B2475B6}" type="sibTrans" cxnId="{B034AC24-C383-417D-959D-0FB6C2A62EFF}">
      <dgm:prSet/>
      <dgm:spPr/>
      <dgm:t>
        <a:bodyPr/>
        <a:lstStyle/>
        <a:p>
          <a:endParaRPr lang="en-US"/>
        </a:p>
      </dgm:t>
    </dgm:pt>
    <dgm:pt modelId="{BA6DE7BA-8918-4718-8EB2-00DE8452C3A8}">
      <dgm:prSet phldrT="[Text]"/>
      <dgm:spPr/>
      <dgm:t>
        <a:bodyPr/>
        <a:lstStyle/>
        <a:p>
          <a:r>
            <a:rPr lang="en-US"/>
            <a:t>Team Lead (1)</a:t>
          </a:r>
        </a:p>
      </dgm:t>
    </dgm:pt>
    <dgm:pt modelId="{FF461862-D8D2-46FA-8649-62B2D016F4FB}" type="parTrans" cxnId="{F9579D95-F399-48C2-BD13-C5DD892F661E}">
      <dgm:prSet/>
      <dgm:spPr/>
      <dgm:t>
        <a:bodyPr/>
        <a:lstStyle/>
        <a:p>
          <a:endParaRPr lang="en-US"/>
        </a:p>
      </dgm:t>
    </dgm:pt>
    <dgm:pt modelId="{9A0236EF-74DC-430F-AA65-5AE1C8BC0595}" type="sibTrans" cxnId="{F9579D95-F399-48C2-BD13-C5DD892F661E}">
      <dgm:prSet/>
      <dgm:spPr/>
      <dgm:t>
        <a:bodyPr/>
        <a:lstStyle/>
        <a:p>
          <a:endParaRPr lang="en-US"/>
        </a:p>
      </dgm:t>
    </dgm:pt>
    <dgm:pt modelId="{9FA248B2-18ED-4595-9171-7DD6429CA922}">
      <dgm:prSet phldrT="[Text]"/>
      <dgm:spPr/>
      <dgm:t>
        <a:bodyPr/>
        <a:lstStyle/>
        <a:p>
          <a:r>
            <a:rPr lang="en-US"/>
            <a:t>Sr.Domain Specialist (1)</a:t>
          </a:r>
        </a:p>
      </dgm:t>
    </dgm:pt>
    <dgm:pt modelId="{75040188-F3CA-49C5-A1EC-EBD83CFC7C56}" type="parTrans" cxnId="{F12B8D0E-90F9-4D21-926E-4D12568FC91A}">
      <dgm:prSet/>
      <dgm:spPr/>
      <dgm:t>
        <a:bodyPr/>
        <a:lstStyle/>
        <a:p>
          <a:endParaRPr lang="en-US"/>
        </a:p>
      </dgm:t>
    </dgm:pt>
    <dgm:pt modelId="{4F34B2D4-6D56-4A6E-BF0D-DD03A59085A8}" type="sibTrans" cxnId="{F12B8D0E-90F9-4D21-926E-4D12568FC91A}">
      <dgm:prSet/>
      <dgm:spPr/>
      <dgm:t>
        <a:bodyPr/>
        <a:lstStyle/>
        <a:p>
          <a:endParaRPr lang="en-US"/>
        </a:p>
      </dgm:t>
    </dgm:pt>
    <dgm:pt modelId="{0D28F7BD-1007-47F6-8255-D987DBEB21C9}">
      <dgm:prSet phldrT="[Text]"/>
      <dgm:spPr/>
      <dgm:t>
        <a:bodyPr/>
        <a:lstStyle/>
        <a:p>
          <a:r>
            <a:rPr lang="en-US"/>
            <a:t>Domain Specialist (1-5)</a:t>
          </a:r>
        </a:p>
      </dgm:t>
    </dgm:pt>
    <dgm:pt modelId="{E7EEC7C5-289A-4A04-B6E4-1D098493B48A}" type="parTrans" cxnId="{84E8A2DB-9D68-440B-8EE1-3F80E05B71C3}">
      <dgm:prSet/>
      <dgm:spPr/>
      <dgm:t>
        <a:bodyPr/>
        <a:lstStyle/>
        <a:p>
          <a:endParaRPr lang="en-US"/>
        </a:p>
      </dgm:t>
    </dgm:pt>
    <dgm:pt modelId="{75A5CCFC-342F-458A-9BE3-C0A6134FA95E}" type="sibTrans" cxnId="{84E8A2DB-9D68-440B-8EE1-3F80E05B71C3}">
      <dgm:prSet/>
      <dgm:spPr/>
      <dgm:t>
        <a:bodyPr/>
        <a:lstStyle/>
        <a:p>
          <a:endParaRPr lang="en-US"/>
        </a:p>
      </dgm:t>
    </dgm:pt>
    <dgm:pt modelId="{EA9B203E-994C-4093-81C8-8F3C164F5B3F}" type="pres">
      <dgm:prSet presAssocID="{235D3BB9-642F-4E60-BEF8-54BF0F600A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AED93F1-FDD8-48C0-A13E-05B5EA93AB79}" type="pres">
      <dgm:prSet presAssocID="{EC1ACE3B-E18F-4687-AD44-9A8311D645BA}" presName="hierRoot1" presStyleCnt="0"/>
      <dgm:spPr/>
    </dgm:pt>
    <dgm:pt modelId="{9CA4A839-8EC9-4A8C-854E-61F37901047E}" type="pres">
      <dgm:prSet presAssocID="{EC1ACE3B-E18F-4687-AD44-9A8311D645BA}" presName="composite" presStyleCnt="0"/>
      <dgm:spPr/>
    </dgm:pt>
    <dgm:pt modelId="{3C291470-07D7-4B7A-8633-BEA7617026C0}" type="pres">
      <dgm:prSet presAssocID="{EC1ACE3B-E18F-4687-AD44-9A8311D645BA}" presName="background" presStyleLbl="node0" presStyleIdx="0" presStyleCnt="1"/>
      <dgm:spPr/>
    </dgm:pt>
    <dgm:pt modelId="{C5C56DEF-B644-48DB-B238-674311703FDA}" type="pres">
      <dgm:prSet presAssocID="{EC1ACE3B-E18F-4687-AD44-9A8311D645B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3887F8-BBDA-4FFC-B3F9-5D5EB7A694AA}" type="pres">
      <dgm:prSet presAssocID="{EC1ACE3B-E18F-4687-AD44-9A8311D645BA}" presName="hierChild2" presStyleCnt="0"/>
      <dgm:spPr/>
    </dgm:pt>
    <dgm:pt modelId="{8B97E6D0-D56B-4E98-8CF7-41A87BA3A9B2}" type="pres">
      <dgm:prSet presAssocID="{97593226-8323-4C34-84FE-A561A345CA89}" presName="Name10" presStyleLbl="parChTrans1D2" presStyleIdx="0" presStyleCnt="1"/>
      <dgm:spPr/>
      <dgm:t>
        <a:bodyPr/>
        <a:lstStyle/>
        <a:p>
          <a:endParaRPr lang="en-US"/>
        </a:p>
      </dgm:t>
    </dgm:pt>
    <dgm:pt modelId="{46ED45F8-147F-4909-B660-C6A469CBC472}" type="pres">
      <dgm:prSet presAssocID="{E94E6EEA-5AFD-46CF-8860-0DE60FC6CEED}" presName="hierRoot2" presStyleCnt="0"/>
      <dgm:spPr/>
    </dgm:pt>
    <dgm:pt modelId="{B8CAF507-C5DF-4924-8AB4-7C1B45DF4FD4}" type="pres">
      <dgm:prSet presAssocID="{E94E6EEA-5AFD-46CF-8860-0DE60FC6CEED}" presName="composite2" presStyleCnt="0"/>
      <dgm:spPr/>
    </dgm:pt>
    <dgm:pt modelId="{8997AF95-F78B-4F51-8227-4DC581849562}" type="pres">
      <dgm:prSet presAssocID="{E94E6EEA-5AFD-46CF-8860-0DE60FC6CEED}" presName="background2" presStyleLbl="node2" presStyleIdx="0" presStyleCnt="1"/>
      <dgm:spPr/>
    </dgm:pt>
    <dgm:pt modelId="{E5A346A0-560E-4C17-924C-C55B68F1D047}" type="pres">
      <dgm:prSet presAssocID="{E94E6EEA-5AFD-46CF-8860-0DE60FC6CEED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B9063B-C969-43D2-8E98-1CDA3F2789A0}" type="pres">
      <dgm:prSet presAssocID="{E94E6EEA-5AFD-46CF-8860-0DE60FC6CEED}" presName="hierChild3" presStyleCnt="0"/>
      <dgm:spPr/>
    </dgm:pt>
    <dgm:pt modelId="{2C48118A-3FB9-4576-8FAD-F61115EFD124}" type="pres">
      <dgm:prSet presAssocID="{FF461862-D8D2-46FA-8649-62B2D016F4FB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F785823-DC1F-4FEC-AF78-B256AFC24690}" type="pres">
      <dgm:prSet presAssocID="{BA6DE7BA-8918-4718-8EB2-00DE8452C3A8}" presName="hierRoot3" presStyleCnt="0"/>
      <dgm:spPr/>
    </dgm:pt>
    <dgm:pt modelId="{893DA2E7-362E-4BC2-9BC7-BB53F5411679}" type="pres">
      <dgm:prSet presAssocID="{BA6DE7BA-8918-4718-8EB2-00DE8452C3A8}" presName="composite3" presStyleCnt="0"/>
      <dgm:spPr/>
    </dgm:pt>
    <dgm:pt modelId="{0702DAD1-D211-4249-A995-F89FD2CB1AEF}" type="pres">
      <dgm:prSet presAssocID="{BA6DE7BA-8918-4718-8EB2-00DE8452C3A8}" presName="background3" presStyleLbl="node3" presStyleIdx="0" presStyleCnt="3"/>
      <dgm:spPr/>
    </dgm:pt>
    <dgm:pt modelId="{D27AF0C9-0951-4093-B881-82CB1DC9F53C}" type="pres">
      <dgm:prSet presAssocID="{BA6DE7BA-8918-4718-8EB2-00DE8452C3A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AB3E63-1EF7-42ED-BC08-1ADCB66B6A14}" type="pres">
      <dgm:prSet presAssocID="{BA6DE7BA-8918-4718-8EB2-00DE8452C3A8}" presName="hierChild4" presStyleCnt="0"/>
      <dgm:spPr/>
    </dgm:pt>
    <dgm:pt modelId="{4C7599E0-04F9-4EE7-B789-3E132C3C679B}" type="pres">
      <dgm:prSet presAssocID="{75040188-F3CA-49C5-A1EC-EBD83CFC7C56}" presName="Name17" presStyleLbl="parChTrans1D3" presStyleIdx="1" presStyleCnt="3"/>
      <dgm:spPr/>
      <dgm:t>
        <a:bodyPr/>
        <a:lstStyle/>
        <a:p>
          <a:endParaRPr lang="en-US"/>
        </a:p>
      </dgm:t>
    </dgm:pt>
    <dgm:pt modelId="{D3AF34DB-29BA-4A1D-B4A7-D93051940C69}" type="pres">
      <dgm:prSet presAssocID="{9FA248B2-18ED-4595-9171-7DD6429CA922}" presName="hierRoot3" presStyleCnt="0"/>
      <dgm:spPr/>
    </dgm:pt>
    <dgm:pt modelId="{B1A12677-D8A6-4AE4-8427-DDD1A7598EBD}" type="pres">
      <dgm:prSet presAssocID="{9FA248B2-18ED-4595-9171-7DD6429CA922}" presName="composite3" presStyleCnt="0"/>
      <dgm:spPr/>
    </dgm:pt>
    <dgm:pt modelId="{595A8E21-8C85-4BD8-A52A-3352C3095A40}" type="pres">
      <dgm:prSet presAssocID="{9FA248B2-18ED-4595-9171-7DD6429CA922}" presName="background3" presStyleLbl="node3" presStyleIdx="1" presStyleCnt="3"/>
      <dgm:spPr/>
    </dgm:pt>
    <dgm:pt modelId="{BF9643BD-06A4-445F-A813-F7ECABEC07D1}" type="pres">
      <dgm:prSet presAssocID="{9FA248B2-18ED-4595-9171-7DD6429CA92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ED96A2-C92A-4FB6-8556-A6588A477602}" type="pres">
      <dgm:prSet presAssocID="{9FA248B2-18ED-4595-9171-7DD6429CA922}" presName="hierChild4" presStyleCnt="0"/>
      <dgm:spPr/>
    </dgm:pt>
    <dgm:pt modelId="{24447FB2-751E-4D42-8A23-99591BA67357}" type="pres">
      <dgm:prSet presAssocID="{E7EEC7C5-289A-4A04-B6E4-1D098493B48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6056F0D9-6473-4568-AFEC-3A0DEB053827}" type="pres">
      <dgm:prSet presAssocID="{0D28F7BD-1007-47F6-8255-D987DBEB21C9}" presName="hierRoot3" presStyleCnt="0"/>
      <dgm:spPr/>
    </dgm:pt>
    <dgm:pt modelId="{8FC4E714-F726-4F6D-B012-F02BDD300AEC}" type="pres">
      <dgm:prSet presAssocID="{0D28F7BD-1007-47F6-8255-D987DBEB21C9}" presName="composite3" presStyleCnt="0"/>
      <dgm:spPr/>
    </dgm:pt>
    <dgm:pt modelId="{F0F8A25D-E637-47E7-8A18-98A67BF63E1E}" type="pres">
      <dgm:prSet presAssocID="{0D28F7BD-1007-47F6-8255-D987DBEB21C9}" presName="background3" presStyleLbl="node3" presStyleIdx="2" presStyleCnt="3"/>
      <dgm:spPr/>
    </dgm:pt>
    <dgm:pt modelId="{DBF4DE14-780F-44EE-850C-90DE092C7D37}" type="pres">
      <dgm:prSet presAssocID="{0D28F7BD-1007-47F6-8255-D987DBEB21C9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377821-3D52-42A7-8712-D1FE81D2F94F}" type="pres">
      <dgm:prSet presAssocID="{0D28F7BD-1007-47F6-8255-D987DBEB21C9}" presName="hierChild4" presStyleCnt="0"/>
      <dgm:spPr/>
    </dgm:pt>
  </dgm:ptLst>
  <dgm:cxnLst>
    <dgm:cxn modelId="{F95A24B1-35E9-4C17-81CF-1395A3F70F6E}" type="presOf" srcId="{97593226-8323-4C34-84FE-A561A345CA89}" destId="{8B97E6D0-D56B-4E98-8CF7-41A87BA3A9B2}" srcOrd="0" destOrd="0" presId="urn:microsoft.com/office/officeart/2005/8/layout/hierarchy1"/>
    <dgm:cxn modelId="{AB288765-F5B0-4C37-BEA7-42A092A5C0BF}" type="presOf" srcId="{235D3BB9-642F-4E60-BEF8-54BF0F600A76}" destId="{EA9B203E-994C-4093-81C8-8F3C164F5B3F}" srcOrd="0" destOrd="0" presId="urn:microsoft.com/office/officeart/2005/8/layout/hierarchy1"/>
    <dgm:cxn modelId="{F9579D95-F399-48C2-BD13-C5DD892F661E}" srcId="{E94E6EEA-5AFD-46CF-8860-0DE60FC6CEED}" destId="{BA6DE7BA-8918-4718-8EB2-00DE8452C3A8}" srcOrd="0" destOrd="0" parTransId="{FF461862-D8D2-46FA-8649-62B2D016F4FB}" sibTransId="{9A0236EF-74DC-430F-AA65-5AE1C8BC0595}"/>
    <dgm:cxn modelId="{08C0AB34-5B07-451E-A714-4FF520DF2FD8}" type="presOf" srcId="{BA6DE7BA-8918-4718-8EB2-00DE8452C3A8}" destId="{D27AF0C9-0951-4093-B881-82CB1DC9F53C}" srcOrd="0" destOrd="0" presId="urn:microsoft.com/office/officeart/2005/8/layout/hierarchy1"/>
    <dgm:cxn modelId="{355F9EFF-62F7-4C8E-A1A0-4A598B1C2CCD}" type="presOf" srcId="{E7EEC7C5-289A-4A04-B6E4-1D098493B48A}" destId="{24447FB2-751E-4D42-8A23-99591BA67357}" srcOrd="0" destOrd="0" presId="urn:microsoft.com/office/officeart/2005/8/layout/hierarchy1"/>
    <dgm:cxn modelId="{C4FEF279-A862-4238-94F7-C39565CA92B3}" type="presOf" srcId="{9FA248B2-18ED-4595-9171-7DD6429CA922}" destId="{BF9643BD-06A4-445F-A813-F7ECABEC07D1}" srcOrd="0" destOrd="0" presId="urn:microsoft.com/office/officeart/2005/8/layout/hierarchy1"/>
    <dgm:cxn modelId="{4678986A-F38A-4D2B-B5C1-811C70C64C0B}" srcId="{235D3BB9-642F-4E60-BEF8-54BF0F600A76}" destId="{EC1ACE3B-E18F-4687-AD44-9A8311D645BA}" srcOrd="0" destOrd="0" parTransId="{67F88E04-6189-4C6F-B924-21DBAF99533B}" sibTransId="{D4EB4DC5-52D1-4F07-81BC-6B2A943D0F31}"/>
    <dgm:cxn modelId="{D725B01A-E7C2-4B9A-925A-956AEF9B7DB1}" type="presOf" srcId="{EC1ACE3B-E18F-4687-AD44-9A8311D645BA}" destId="{C5C56DEF-B644-48DB-B238-674311703FDA}" srcOrd="0" destOrd="0" presId="urn:microsoft.com/office/officeart/2005/8/layout/hierarchy1"/>
    <dgm:cxn modelId="{D4FFF320-3661-4572-BCE4-DB17D01DCFE4}" type="presOf" srcId="{0D28F7BD-1007-47F6-8255-D987DBEB21C9}" destId="{DBF4DE14-780F-44EE-850C-90DE092C7D37}" srcOrd="0" destOrd="0" presId="urn:microsoft.com/office/officeart/2005/8/layout/hierarchy1"/>
    <dgm:cxn modelId="{F12B8D0E-90F9-4D21-926E-4D12568FC91A}" srcId="{E94E6EEA-5AFD-46CF-8860-0DE60FC6CEED}" destId="{9FA248B2-18ED-4595-9171-7DD6429CA922}" srcOrd="1" destOrd="0" parTransId="{75040188-F3CA-49C5-A1EC-EBD83CFC7C56}" sibTransId="{4F34B2D4-6D56-4A6E-BF0D-DD03A59085A8}"/>
    <dgm:cxn modelId="{4049C11A-F45D-4279-8F0D-BCE657C0829F}" type="presOf" srcId="{FF461862-D8D2-46FA-8649-62B2D016F4FB}" destId="{2C48118A-3FB9-4576-8FAD-F61115EFD124}" srcOrd="0" destOrd="0" presId="urn:microsoft.com/office/officeart/2005/8/layout/hierarchy1"/>
    <dgm:cxn modelId="{16688135-0BDD-4C8F-A1ED-31F57A9B73CD}" type="presOf" srcId="{E94E6EEA-5AFD-46CF-8860-0DE60FC6CEED}" destId="{E5A346A0-560E-4C17-924C-C55B68F1D047}" srcOrd="0" destOrd="0" presId="urn:microsoft.com/office/officeart/2005/8/layout/hierarchy1"/>
    <dgm:cxn modelId="{84E8A2DB-9D68-440B-8EE1-3F80E05B71C3}" srcId="{E94E6EEA-5AFD-46CF-8860-0DE60FC6CEED}" destId="{0D28F7BD-1007-47F6-8255-D987DBEB21C9}" srcOrd="2" destOrd="0" parTransId="{E7EEC7C5-289A-4A04-B6E4-1D098493B48A}" sibTransId="{75A5CCFC-342F-458A-9BE3-C0A6134FA95E}"/>
    <dgm:cxn modelId="{15649D46-68AA-4B01-9A83-6158BB50DBAA}" type="presOf" srcId="{75040188-F3CA-49C5-A1EC-EBD83CFC7C56}" destId="{4C7599E0-04F9-4EE7-B789-3E132C3C679B}" srcOrd="0" destOrd="0" presId="urn:microsoft.com/office/officeart/2005/8/layout/hierarchy1"/>
    <dgm:cxn modelId="{B034AC24-C383-417D-959D-0FB6C2A62EFF}" srcId="{EC1ACE3B-E18F-4687-AD44-9A8311D645BA}" destId="{E94E6EEA-5AFD-46CF-8860-0DE60FC6CEED}" srcOrd="0" destOrd="0" parTransId="{97593226-8323-4C34-84FE-A561A345CA89}" sibTransId="{C86E474E-C428-4552-8332-59B82B2475B6}"/>
    <dgm:cxn modelId="{345A62AA-3642-47B4-8F29-5C2C19CB7B00}" type="presParOf" srcId="{EA9B203E-994C-4093-81C8-8F3C164F5B3F}" destId="{AAED93F1-FDD8-48C0-A13E-05B5EA93AB79}" srcOrd="0" destOrd="0" presId="urn:microsoft.com/office/officeart/2005/8/layout/hierarchy1"/>
    <dgm:cxn modelId="{F31EB806-F5DF-46D0-B7EA-538C8D04045E}" type="presParOf" srcId="{AAED93F1-FDD8-48C0-A13E-05B5EA93AB79}" destId="{9CA4A839-8EC9-4A8C-854E-61F37901047E}" srcOrd="0" destOrd="0" presId="urn:microsoft.com/office/officeart/2005/8/layout/hierarchy1"/>
    <dgm:cxn modelId="{6454FE80-24C7-45CE-B2A8-65DF0EC716AF}" type="presParOf" srcId="{9CA4A839-8EC9-4A8C-854E-61F37901047E}" destId="{3C291470-07D7-4B7A-8633-BEA7617026C0}" srcOrd="0" destOrd="0" presId="urn:microsoft.com/office/officeart/2005/8/layout/hierarchy1"/>
    <dgm:cxn modelId="{F4713665-DC67-4EBA-9937-385A35D0AF14}" type="presParOf" srcId="{9CA4A839-8EC9-4A8C-854E-61F37901047E}" destId="{C5C56DEF-B644-48DB-B238-674311703FDA}" srcOrd="1" destOrd="0" presId="urn:microsoft.com/office/officeart/2005/8/layout/hierarchy1"/>
    <dgm:cxn modelId="{7E3FD8AC-EF7E-4B72-8999-574CA1746770}" type="presParOf" srcId="{AAED93F1-FDD8-48C0-A13E-05B5EA93AB79}" destId="{D63887F8-BBDA-4FFC-B3F9-5D5EB7A694AA}" srcOrd="1" destOrd="0" presId="urn:microsoft.com/office/officeart/2005/8/layout/hierarchy1"/>
    <dgm:cxn modelId="{48BCEFF1-AB3E-42EB-94E2-C759766E5FBB}" type="presParOf" srcId="{D63887F8-BBDA-4FFC-B3F9-5D5EB7A694AA}" destId="{8B97E6D0-D56B-4E98-8CF7-41A87BA3A9B2}" srcOrd="0" destOrd="0" presId="urn:microsoft.com/office/officeart/2005/8/layout/hierarchy1"/>
    <dgm:cxn modelId="{8B47894B-018D-4651-B03B-2C06EE25A273}" type="presParOf" srcId="{D63887F8-BBDA-4FFC-B3F9-5D5EB7A694AA}" destId="{46ED45F8-147F-4909-B660-C6A469CBC472}" srcOrd="1" destOrd="0" presId="urn:microsoft.com/office/officeart/2005/8/layout/hierarchy1"/>
    <dgm:cxn modelId="{85BF81CD-D0F4-48D6-84BC-F47210124A77}" type="presParOf" srcId="{46ED45F8-147F-4909-B660-C6A469CBC472}" destId="{B8CAF507-C5DF-4924-8AB4-7C1B45DF4FD4}" srcOrd="0" destOrd="0" presId="urn:microsoft.com/office/officeart/2005/8/layout/hierarchy1"/>
    <dgm:cxn modelId="{F04FA171-605E-44E8-BEAE-FD11F2744D05}" type="presParOf" srcId="{B8CAF507-C5DF-4924-8AB4-7C1B45DF4FD4}" destId="{8997AF95-F78B-4F51-8227-4DC581849562}" srcOrd="0" destOrd="0" presId="urn:microsoft.com/office/officeart/2005/8/layout/hierarchy1"/>
    <dgm:cxn modelId="{BA0E2B2B-78D4-4F76-BE5A-9E07BE173019}" type="presParOf" srcId="{B8CAF507-C5DF-4924-8AB4-7C1B45DF4FD4}" destId="{E5A346A0-560E-4C17-924C-C55B68F1D047}" srcOrd="1" destOrd="0" presId="urn:microsoft.com/office/officeart/2005/8/layout/hierarchy1"/>
    <dgm:cxn modelId="{BD452265-BC48-42A8-84DD-B7C04811E838}" type="presParOf" srcId="{46ED45F8-147F-4909-B660-C6A469CBC472}" destId="{8FB9063B-C969-43D2-8E98-1CDA3F2789A0}" srcOrd="1" destOrd="0" presId="urn:microsoft.com/office/officeart/2005/8/layout/hierarchy1"/>
    <dgm:cxn modelId="{9AB248AD-A5A5-4DAD-9B9A-6116740F075F}" type="presParOf" srcId="{8FB9063B-C969-43D2-8E98-1CDA3F2789A0}" destId="{2C48118A-3FB9-4576-8FAD-F61115EFD124}" srcOrd="0" destOrd="0" presId="urn:microsoft.com/office/officeart/2005/8/layout/hierarchy1"/>
    <dgm:cxn modelId="{00746AE4-7FD5-4E6F-8EA1-11535B7C8D17}" type="presParOf" srcId="{8FB9063B-C969-43D2-8E98-1CDA3F2789A0}" destId="{8F785823-DC1F-4FEC-AF78-B256AFC24690}" srcOrd="1" destOrd="0" presId="urn:microsoft.com/office/officeart/2005/8/layout/hierarchy1"/>
    <dgm:cxn modelId="{17F5937C-B025-41F0-AD42-370A67257BA4}" type="presParOf" srcId="{8F785823-DC1F-4FEC-AF78-B256AFC24690}" destId="{893DA2E7-362E-4BC2-9BC7-BB53F5411679}" srcOrd="0" destOrd="0" presId="urn:microsoft.com/office/officeart/2005/8/layout/hierarchy1"/>
    <dgm:cxn modelId="{BBB0BD87-05F8-435D-BCF7-0BAB675C1563}" type="presParOf" srcId="{893DA2E7-362E-4BC2-9BC7-BB53F5411679}" destId="{0702DAD1-D211-4249-A995-F89FD2CB1AEF}" srcOrd="0" destOrd="0" presId="urn:microsoft.com/office/officeart/2005/8/layout/hierarchy1"/>
    <dgm:cxn modelId="{FE94E70E-D903-43CE-8400-ABF1232B4872}" type="presParOf" srcId="{893DA2E7-362E-4BC2-9BC7-BB53F5411679}" destId="{D27AF0C9-0951-4093-B881-82CB1DC9F53C}" srcOrd="1" destOrd="0" presId="urn:microsoft.com/office/officeart/2005/8/layout/hierarchy1"/>
    <dgm:cxn modelId="{4ACE647A-8CCB-466B-82F8-190566209014}" type="presParOf" srcId="{8F785823-DC1F-4FEC-AF78-B256AFC24690}" destId="{73AB3E63-1EF7-42ED-BC08-1ADCB66B6A14}" srcOrd="1" destOrd="0" presId="urn:microsoft.com/office/officeart/2005/8/layout/hierarchy1"/>
    <dgm:cxn modelId="{F6F7461E-99A2-46AE-954D-4280781BD2F7}" type="presParOf" srcId="{8FB9063B-C969-43D2-8E98-1CDA3F2789A0}" destId="{4C7599E0-04F9-4EE7-B789-3E132C3C679B}" srcOrd="2" destOrd="0" presId="urn:microsoft.com/office/officeart/2005/8/layout/hierarchy1"/>
    <dgm:cxn modelId="{7A4BF6B7-BE7F-40DF-8184-FC60FC8B9729}" type="presParOf" srcId="{8FB9063B-C969-43D2-8E98-1CDA3F2789A0}" destId="{D3AF34DB-29BA-4A1D-B4A7-D93051940C69}" srcOrd="3" destOrd="0" presId="urn:microsoft.com/office/officeart/2005/8/layout/hierarchy1"/>
    <dgm:cxn modelId="{764FAFD4-9669-4D89-82C7-08FF40547D78}" type="presParOf" srcId="{D3AF34DB-29BA-4A1D-B4A7-D93051940C69}" destId="{B1A12677-D8A6-4AE4-8427-DDD1A7598EBD}" srcOrd="0" destOrd="0" presId="urn:microsoft.com/office/officeart/2005/8/layout/hierarchy1"/>
    <dgm:cxn modelId="{D72538C0-2228-444C-AB30-1529B1633BC2}" type="presParOf" srcId="{B1A12677-D8A6-4AE4-8427-DDD1A7598EBD}" destId="{595A8E21-8C85-4BD8-A52A-3352C3095A40}" srcOrd="0" destOrd="0" presId="urn:microsoft.com/office/officeart/2005/8/layout/hierarchy1"/>
    <dgm:cxn modelId="{27DC58FB-6B6B-4D22-86F7-20B3B08E921A}" type="presParOf" srcId="{B1A12677-D8A6-4AE4-8427-DDD1A7598EBD}" destId="{BF9643BD-06A4-445F-A813-F7ECABEC07D1}" srcOrd="1" destOrd="0" presId="urn:microsoft.com/office/officeart/2005/8/layout/hierarchy1"/>
    <dgm:cxn modelId="{F34676F6-8288-4CA0-813B-FB7A86E0AAAA}" type="presParOf" srcId="{D3AF34DB-29BA-4A1D-B4A7-D93051940C69}" destId="{D2ED96A2-C92A-4FB6-8556-A6588A477602}" srcOrd="1" destOrd="0" presId="urn:microsoft.com/office/officeart/2005/8/layout/hierarchy1"/>
    <dgm:cxn modelId="{E18786BB-12CA-4107-900B-150DEE7E42A3}" type="presParOf" srcId="{8FB9063B-C969-43D2-8E98-1CDA3F2789A0}" destId="{24447FB2-751E-4D42-8A23-99591BA67357}" srcOrd="4" destOrd="0" presId="urn:microsoft.com/office/officeart/2005/8/layout/hierarchy1"/>
    <dgm:cxn modelId="{FA61F418-B9CE-47D0-97EC-1344ED116DFD}" type="presParOf" srcId="{8FB9063B-C969-43D2-8E98-1CDA3F2789A0}" destId="{6056F0D9-6473-4568-AFEC-3A0DEB053827}" srcOrd="5" destOrd="0" presId="urn:microsoft.com/office/officeart/2005/8/layout/hierarchy1"/>
    <dgm:cxn modelId="{A95CC8DC-60B3-4BCA-B238-D1BA0085202E}" type="presParOf" srcId="{6056F0D9-6473-4568-AFEC-3A0DEB053827}" destId="{8FC4E714-F726-4F6D-B012-F02BDD300AEC}" srcOrd="0" destOrd="0" presId="urn:microsoft.com/office/officeart/2005/8/layout/hierarchy1"/>
    <dgm:cxn modelId="{3F0C7809-5276-418A-A910-37C313EDA91D}" type="presParOf" srcId="{8FC4E714-F726-4F6D-B012-F02BDD300AEC}" destId="{F0F8A25D-E637-47E7-8A18-98A67BF63E1E}" srcOrd="0" destOrd="0" presId="urn:microsoft.com/office/officeart/2005/8/layout/hierarchy1"/>
    <dgm:cxn modelId="{3CE03051-EECC-478C-BF97-EC26F31B618A}" type="presParOf" srcId="{8FC4E714-F726-4F6D-B012-F02BDD300AEC}" destId="{DBF4DE14-780F-44EE-850C-90DE092C7D37}" srcOrd="1" destOrd="0" presId="urn:microsoft.com/office/officeart/2005/8/layout/hierarchy1"/>
    <dgm:cxn modelId="{2632F40B-8AFC-432D-BAF7-65230C6D57D6}" type="presParOf" srcId="{6056F0D9-6473-4568-AFEC-3A0DEB053827}" destId="{BD377821-3D52-42A7-8712-D1FE81D2F9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5DEAE1-2B7B-488E-8288-479E7B6E7B4F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34E4FF8-D360-40F8-8966-3D9546AEEA35}">
      <dgm:prSet phldrT="[Text]" custT="1"/>
      <dgm:spPr/>
      <dgm:t>
        <a:bodyPr/>
        <a:lstStyle/>
        <a:p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High DS </a:t>
          </a:r>
        </a:p>
        <a:p>
          <a:r>
            <a:rPr lang="en-US" sz="2400" b="0" dirty="0" smtClean="0">
              <a:latin typeface="Times New Roman" pitchFamily="18" charset="0"/>
              <a:cs typeface="Times New Roman" pitchFamily="18" charset="0"/>
            </a:rPr>
            <a:t>Attrition</a:t>
          </a:r>
          <a:endParaRPr lang="en-US" sz="2400" b="0" dirty="0">
            <a:latin typeface="Times New Roman" pitchFamily="18" charset="0"/>
            <a:cs typeface="Times New Roman" pitchFamily="18" charset="0"/>
          </a:endParaRPr>
        </a:p>
      </dgm:t>
    </dgm:pt>
    <dgm:pt modelId="{17539619-96F0-42CD-A45A-6FA9267B0C50}" type="parTrans" cxnId="{335BB86B-7D90-4B93-967F-30DA94DEA930}">
      <dgm:prSet/>
      <dgm:spPr/>
      <dgm:t>
        <a:bodyPr/>
        <a:lstStyle/>
        <a:p>
          <a:endParaRPr lang="en-US"/>
        </a:p>
      </dgm:t>
    </dgm:pt>
    <dgm:pt modelId="{701543DC-7272-4516-BF1D-2D037EA9320F}" type="sibTrans" cxnId="{335BB86B-7D90-4B93-967F-30DA94DEA930}">
      <dgm:prSet/>
      <dgm:spPr/>
      <dgm:t>
        <a:bodyPr/>
        <a:lstStyle/>
        <a:p>
          <a:endParaRPr lang="en-US"/>
        </a:p>
      </dgm:t>
    </dgm:pt>
    <dgm:pt modelId="{9BB5243C-DCB3-4007-A259-A5DF4AD2CF5E}">
      <dgm:prSet phldrT="[Text]" custT="1"/>
      <dgm:spPr/>
      <dgm:t>
        <a:bodyPr/>
        <a:lstStyle/>
        <a:p>
          <a:r>
            <a:rPr lang="en-US" sz="1600" b="0" dirty="0" smtClean="0"/>
            <a:t>DS related</a:t>
          </a:r>
          <a:endParaRPr lang="en-US" sz="1600" b="0" dirty="0"/>
        </a:p>
      </dgm:t>
    </dgm:pt>
    <dgm:pt modelId="{E0F23BD1-6273-45D3-B252-0D80660A47A2}" type="parTrans" cxnId="{60F06BA2-3884-44AD-AD35-715C722E16A4}">
      <dgm:prSet/>
      <dgm:spPr/>
      <dgm:t>
        <a:bodyPr/>
        <a:lstStyle/>
        <a:p>
          <a:endParaRPr lang="en-US"/>
        </a:p>
      </dgm:t>
    </dgm:pt>
    <dgm:pt modelId="{9807EF62-8916-49CB-B079-20436901AA47}" type="sibTrans" cxnId="{60F06BA2-3884-44AD-AD35-715C722E16A4}">
      <dgm:prSet/>
      <dgm:spPr/>
      <dgm:t>
        <a:bodyPr/>
        <a:lstStyle/>
        <a:p>
          <a:endParaRPr lang="en-US"/>
        </a:p>
      </dgm:t>
    </dgm:pt>
    <dgm:pt modelId="{0619D728-5F97-4E45-ACBE-D6AAA0ACEAFF}">
      <dgm:prSet phldrT="[Text]" custT="1"/>
      <dgm:spPr/>
      <dgm:t>
        <a:bodyPr/>
        <a:lstStyle/>
        <a:p>
          <a:r>
            <a:rPr lang="en-US" sz="1600" b="0" dirty="0" smtClean="0"/>
            <a:t>Stress/ overwork</a:t>
          </a:r>
          <a:endParaRPr lang="en-US" sz="1600" b="0" dirty="0"/>
        </a:p>
      </dgm:t>
    </dgm:pt>
    <dgm:pt modelId="{8503B7EF-73E2-45F9-AF91-91BC587F0A22}" type="parTrans" cxnId="{BCF2A8EB-B536-4EC1-98E6-F4CA3E95382C}">
      <dgm:prSet/>
      <dgm:spPr/>
      <dgm:t>
        <a:bodyPr/>
        <a:lstStyle/>
        <a:p>
          <a:endParaRPr lang="en-US"/>
        </a:p>
      </dgm:t>
    </dgm:pt>
    <dgm:pt modelId="{F488CF0C-6C90-4C2D-8E59-1F4B18B5E55C}" type="sibTrans" cxnId="{BCF2A8EB-B536-4EC1-98E6-F4CA3E95382C}">
      <dgm:prSet/>
      <dgm:spPr/>
      <dgm:t>
        <a:bodyPr/>
        <a:lstStyle/>
        <a:p>
          <a:endParaRPr lang="en-US"/>
        </a:p>
      </dgm:t>
    </dgm:pt>
    <dgm:pt modelId="{D4B3B64A-A60A-493D-95A9-B454BBFD8169}">
      <dgm:prSet phldrT="[Text]" custT="1"/>
      <dgm:spPr/>
      <dgm:t>
        <a:bodyPr/>
        <a:lstStyle/>
        <a:p>
          <a:r>
            <a:rPr lang="en-US" sz="1200" b="0" dirty="0" smtClean="0"/>
            <a:t>Salary dissatisfaction</a:t>
          </a:r>
          <a:endParaRPr lang="en-US" sz="1200" b="0" dirty="0"/>
        </a:p>
      </dgm:t>
    </dgm:pt>
    <dgm:pt modelId="{EDA086C5-A8DA-4FF5-8859-D1100A747EC4}" type="parTrans" cxnId="{97BEB3F3-0E72-420F-A783-6A3FF60B4C78}">
      <dgm:prSet/>
      <dgm:spPr/>
      <dgm:t>
        <a:bodyPr/>
        <a:lstStyle/>
        <a:p>
          <a:endParaRPr lang="en-US"/>
        </a:p>
      </dgm:t>
    </dgm:pt>
    <dgm:pt modelId="{CFFE7D3B-A36C-401C-B70A-00AE80F74C77}" type="sibTrans" cxnId="{97BEB3F3-0E72-420F-A783-6A3FF60B4C78}">
      <dgm:prSet/>
      <dgm:spPr/>
      <dgm:t>
        <a:bodyPr/>
        <a:lstStyle/>
        <a:p>
          <a:endParaRPr lang="en-US"/>
        </a:p>
      </dgm:t>
    </dgm:pt>
    <dgm:pt modelId="{F706D365-F5E1-4D4B-AC2C-02E90871E7E6}">
      <dgm:prSet phldrT="[Text]" custT="1"/>
      <dgm:spPr/>
      <dgm:t>
        <a:bodyPr/>
        <a:lstStyle/>
        <a:p>
          <a:r>
            <a:rPr lang="en-US" sz="1400" b="0" dirty="0" smtClean="0"/>
            <a:t>ADMIN RELATED</a:t>
          </a:r>
          <a:endParaRPr lang="en-US" sz="1400" b="0" dirty="0"/>
        </a:p>
      </dgm:t>
    </dgm:pt>
    <dgm:pt modelId="{66D4239D-EA17-40ED-977C-27FF42E333C9}" type="parTrans" cxnId="{E34EB552-A10C-4E09-A65E-FF69BE4B4CA2}">
      <dgm:prSet/>
      <dgm:spPr/>
      <dgm:t>
        <a:bodyPr/>
        <a:lstStyle/>
        <a:p>
          <a:endParaRPr lang="en-US"/>
        </a:p>
      </dgm:t>
    </dgm:pt>
    <dgm:pt modelId="{4B5002CC-8D3F-49A3-A953-65A1E074880D}" type="sibTrans" cxnId="{E34EB552-A10C-4E09-A65E-FF69BE4B4CA2}">
      <dgm:prSet/>
      <dgm:spPr/>
      <dgm:t>
        <a:bodyPr/>
        <a:lstStyle/>
        <a:p>
          <a:endParaRPr lang="en-US"/>
        </a:p>
      </dgm:t>
    </dgm:pt>
    <dgm:pt modelId="{C168104C-0633-41DF-87D4-6D615EBAA96A}">
      <dgm:prSet phldrT="[Text]" custT="1"/>
      <dgm:spPr/>
      <dgm:t>
        <a:bodyPr/>
        <a:lstStyle/>
        <a:p>
          <a:r>
            <a:rPr lang="en-US" sz="1600" b="0" dirty="0" smtClean="0"/>
            <a:t>Management</a:t>
          </a:r>
          <a:endParaRPr lang="en-US" sz="1600" b="0" dirty="0"/>
        </a:p>
      </dgm:t>
    </dgm:pt>
    <dgm:pt modelId="{28BD5E02-AD9D-4763-8D80-0F8B260AD835}" type="parTrans" cxnId="{A431D351-1B3B-490F-BCE9-3A35E638373F}">
      <dgm:prSet/>
      <dgm:spPr/>
      <dgm:t>
        <a:bodyPr/>
        <a:lstStyle/>
        <a:p>
          <a:endParaRPr lang="en-US"/>
        </a:p>
      </dgm:t>
    </dgm:pt>
    <dgm:pt modelId="{DC26E019-AC0C-48BC-BF65-199C9E6ECC5B}" type="sibTrans" cxnId="{A431D351-1B3B-490F-BCE9-3A35E638373F}">
      <dgm:prSet/>
      <dgm:spPr/>
      <dgm:t>
        <a:bodyPr/>
        <a:lstStyle/>
        <a:p>
          <a:endParaRPr lang="en-US"/>
        </a:p>
      </dgm:t>
    </dgm:pt>
    <dgm:pt modelId="{41154380-ECC8-471E-ADFD-35237D019F24}">
      <dgm:prSet phldrT="[Text]" custT="1"/>
      <dgm:spPr/>
      <dgm:t>
        <a:bodyPr/>
        <a:lstStyle/>
        <a:p>
          <a:r>
            <a:rPr lang="en-US" sz="1200" b="0" dirty="0" smtClean="0"/>
            <a:t>Travel/ distance to work</a:t>
          </a:r>
          <a:endParaRPr lang="en-US" sz="1200" b="0" dirty="0"/>
        </a:p>
      </dgm:t>
    </dgm:pt>
    <dgm:pt modelId="{4732490D-CCED-4008-98AA-73C07451FA18}" type="parTrans" cxnId="{F66BEE1A-3A6C-4116-A4F5-8EC600C425DE}">
      <dgm:prSet/>
      <dgm:spPr/>
      <dgm:t>
        <a:bodyPr/>
        <a:lstStyle/>
        <a:p>
          <a:endParaRPr lang="en-US"/>
        </a:p>
      </dgm:t>
    </dgm:pt>
    <dgm:pt modelId="{C3EEE718-C948-42F3-ADF6-B673EF475ABE}" type="sibTrans" cxnId="{F66BEE1A-3A6C-4116-A4F5-8EC600C425DE}">
      <dgm:prSet/>
      <dgm:spPr/>
      <dgm:t>
        <a:bodyPr/>
        <a:lstStyle/>
        <a:p>
          <a:endParaRPr lang="en-US"/>
        </a:p>
      </dgm:t>
    </dgm:pt>
    <dgm:pt modelId="{7049A5F7-31A0-40CC-B3D6-B61CC4CB5A31}">
      <dgm:prSet phldrT="[Text]" custT="1"/>
      <dgm:spPr/>
      <dgm:t>
        <a:bodyPr/>
        <a:lstStyle/>
        <a:p>
          <a:r>
            <a:rPr lang="en-US" sz="1800" b="0" dirty="0" smtClean="0"/>
            <a:t>HR</a:t>
          </a:r>
          <a:r>
            <a:rPr lang="en-US" sz="1050" b="0" dirty="0" smtClean="0"/>
            <a:t> </a:t>
          </a:r>
          <a:endParaRPr lang="en-US" sz="1050" b="0" dirty="0"/>
        </a:p>
      </dgm:t>
    </dgm:pt>
    <dgm:pt modelId="{03CE9C91-1664-4E21-8891-D7423E5AE1E1}" type="parTrans" cxnId="{273F9857-55A3-4772-9602-8BCCD55159D3}">
      <dgm:prSet/>
      <dgm:spPr/>
      <dgm:t>
        <a:bodyPr/>
        <a:lstStyle/>
        <a:p>
          <a:endParaRPr lang="en-US"/>
        </a:p>
      </dgm:t>
    </dgm:pt>
    <dgm:pt modelId="{9A921107-307B-4117-9FBD-23E514CA9667}" type="sibTrans" cxnId="{273F9857-55A3-4772-9602-8BCCD55159D3}">
      <dgm:prSet/>
      <dgm:spPr/>
      <dgm:t>
        <a:bodyPr/>
        <a:lstStyle/>
        <a:p>
          <a:endParaRPr lang="en-US"/>
        </a:p>
      </dgm:t>
    </dgm:pt>
    <dgm:pt modelId="{6BAB6173-7678-43C8-8B61-9D55BCE6D253}">
      <dgm:prSet phldrT="[Text]" custT="1"/>
      <dgm:spPr/>
      <dgm:t>
        <a:bodyPr/>
        <a:lstStyle/>
        <a:p>
          <a:r>
            <a:rPr lang="en-US" sz="1100" b="0" dirty="0" smtClean="0"/>
            <a:t>Unplanned/slow Hiring</a:t>
          </a:r>
          <a:endParaRPr lang="en-US" sz="1100" b="0" dirty="0"/>
        </a:p>
      </dgm:t>
    </dgm:pt>
    <dgm:pt modelId="{7F339BB5-116D-4A28-84DE-08CDB3BD6A65}" type="parTrans" cxnId="{175CE1EB-0EDB-4C0F-A05A-5EF7C537DE13}">
      <dgm:prSet/>
      <dgm:spPr/>
      <dgm:t>
        <a:bodyPr/>
        <a:lstStyle/>
        <a:p>
          <a:endParaRPr lang="en-US"/>
        </a:p>
      </dgm:t>
    </dgm:pt>
    <dgm:pt modelId="{807B842D-09D6-4AE6-A336-B5213E61B1A8}" type="sibTrans" cxnId="{175CE1EB-0EDB-4C0F-A05A-5EF7C537DE13}">
      <dgm:prSet/>
      <dgm:spPr/>
      <dgm:t>
        <a:bodyPr/>
        <a:lstStyle/>
        <a:p>
          <a:endParaRPr lang="en-US"/>
        </a:p>
      </dgm:t>
    </dgm:pt>
    <dgm:pt modelId="{9E1FC4FB-E488-4806-9432-AD3939C733CA}">
      <dgm:prSet phldrT="[Text]" custT="1"/>
      <dgm:spPr/>
      <dgm:t>
        <a:bodyPr/>
        <a:lstStyle/>
        <a:p>
          <a:r>
            <a:rPr lang="en-US" sz="1100" b="0" dirty="0" smtClean="0"/>
            <a:t>Improper Screening</a:t>
          </a:r>
          <a:endParaRPr lang="en-US" sz="1100" b="0" dirty="0"/>
        </a:p>
      </dgm:t>
    </dgm:pt>
    <dgm:pt modelId="{746EE20C-1603-4882-954A-8B4D64D32AF4}" type="parTrans" cxnId="{88405D40-D035-4C36-BA97-EEFF60CD58F6}">
      <dgm:prSet/>
      <dgm:spPr/>
      <dgm:t>
        <a:bodyPr/>
        <a:lstStyle/>
        <a:p>
          <a:endParaRPr lang="en-US"/>
        </a:p>
      </dgm:t>
    </dgm:pt>
    <dgm:pt modelId="{93A82F9C-6877-48E6-B1C3-DE9B7E88071A}" type="sibTrans" cxnId="{88405D40-D035-4C36-BA97-EEFF60CD58F6}">
      <dgm:prSet/>
      <dgm:spPr/>
      <dgm:t>
        <a:bodyPr/>
        <a:lstStyle/>
        <a:p>
          <a:endParaRPr lang="en-US"/>
        </a:p>
      </dgm:t>
    </dgm:pt>
    <dgm:pt modelId="{B0C83583-6C6A-4D6F-9EAD-955C0CA4D5E6}">
      <dgm:prSet phldrT="[Text]" custT="1"/>
      <dgm:spPr/>
      <dgm:t>
        <a:bodyPr/>
        <a:lstStyle/>
        <a:p>
          <a:r>
            <a:rPr lang="en-US" sz="1400" b="0" dirty="0" smtClean="0"/>
            <a:t>Low</a:t>
          </a:r>
        </a:p>
        <a:p>
          <a:r>
            <a:rPr lang="en-US" sz="1400" b="0" dirty="0" smtClean="0"/>
            <a:t>Motivation</a:t>
          </a:r>
          <a:endParaRPr lang="en-US" sz="1400" b="0" dirty="0"/>
        </a:p>
      </dgm:t>
    </dgm:pt>
    <dgm:pt modelId="{D76B320C-6AA3-42F8-A6C3-EB323D342EC5}" type="parTrans" cxnId="{0F1E623D-8716-4D00-9EED-D059991AF1A4}">
      <dgm:prSet/>
      <dgm:spPr/>
      <dgm:t>
        <a:bodyPr/>
        <a:lstStyle/>
        <a:p>
          <a:endParaRPr lang="en-US"/>
        </a:p>
      </dgm:t>
    </dgm:pt>
    <dgm:pt modelId="{1AB807EF-8E56-4482-91EE-35C34461A0A0}" type="sibTrans" cxnId="{0F1E623D-8716-4D00-9EED-D059991AF1A4}">
      <dgm:prSet/>
      <dgm:spPr/>
      <dgm:t>
        <a:bodyPr/>
        <a:lstStyle/>
        <a:p>
          <a:endParaRPr lang="en-US"/>
        </a:p>
      </dgm:t>
    </dgm:pt>
    <dgm:pt modelId="{1BCB5A5F-0AA7-4907-B35A-1D1CBE7BF9EA}">
      <dgm:prSet phldrT="[Text]" custT="1"/>
      <dgm:spPr/>
      <dgm:t>
        <a:bodyPr/>
        <a:lstStyle/>
        <a:p>
          <a:r>
            <a:rPr lang="en-US" sz="1200" b="0" dirty="0" smtClean="0"/>
            <a:t>Division of labor unplanned</a:t>
          </a:r>
          <a:endParaRPr lang="en-US" sz="1200" b="0" dirty="0"/>
        </a:p>
      </dgm:t>
    </dgm:pt>
    <dgm:pt modelId="{89D9C938-74F8-41DA-9C45-2EF358AFF584}" type="parTrans" cxnId="{4F45C4C2-E296-4576-A75E-9D76EE04F795}">
      <dgm:prSet/>
      <dgm:spPr/>
      <dgm:t>
        <a:bodyPr/>
        <a:lstStyle/>
        <a:p>
          <a:endParaRPr lang="en-US"/>
        </a:p>
      </dgm:t>
    </dgm:pt>
    <dgm:pt modelId="{42325290-8818-4BAA-816F-58F4A443688D}" type="sibTrans" cxnId="{4F45C4C2-E296-4576-A75E-9D76EE04F795}">
      <dgm:prSet/>
      <dgm:spPr/>
      <dgm:t>
        <a:bodyPr/>
        <a:lstStyle/>
        <a:p>
          <a:endParaRPr lang="en-US"/>
        </a:p>
      </dgm:t>
    </dgm:pt>
    <dgm:pt modelId="{9D7C6DF3-DCFC-4AE9-81F2-4BB17AEBA169}">
      <dgm:prSet phldrT="[Text]" custT="1"/>
      <dgm:spPr/>
      <dgm:t>
        <a:bodyPr/>
        <a:lstStyle/>
        <a:p>
          <a:r>
            <a:rPr lang="en-US" sz="1200" b="0" dirty="0" smtClean="0"/>
            <a:t>Easy </a:t>
          </a:r>
          <a:r>
            <a:rPr lang="en-US" sz="1400" b="0" dirty="0" smtClean="0"/>
            <a:t>abscondi</a:t>
          </a:r>
          <a:r>
            <a:rPr lang="en-US" sz="1200" b="0" dirty="0" smtClean="0"/>
            <a:t>ng</a:t>
          </a:r>
          <a:endParaRPr lang="en-US" sz="1200" b="0" dirty="0"/>
        </a:p>
      </dgm:t>
    </dgm:pt>
    <dgm:pt modelId="{17DF44B2-C646-445F-95D3-B08643E058B6}" type="parTrans" cxnId="{4C1B8229-F200-457F-A98F-C387539A86A4}">
      <dgm:prSet/>
      <dgm:spPr/>
      <dgm:t>
        <a:bodyPr/>
        <a:lstStyle/>
        <a:p>
          <a:endParaRPr lang="en-US"/>
        </a:p>
      </dgm:t>
    </dgm:pt>
    <dgm:pt modelId="{2922C7D3-ED1E-4437-8C2C-B9873C5D0BE5}" type="sibTrans" cxnId="{4C1B8229-F200-457F-A98F-C387539A86A4}">
      <dgm:prSet/>
      <dgm:spPr/>
      <dgm:t>
        <a:bodyPr/>
        <a:lstStyle/>
        <a:p>
          <a:endParaRPr lang="en-US"/>
        </a:p>
      </dgm:t>
    </dgm:pt>
    <dgm:pt modelId="{2B062FFA-22E9-4A50-ABAB-D3AEE54CBAC1}">
      <dgm:prSet phldrT="[Text]" custT="1"/>
      <dgm:spPr/>
      <dgm:t>
        <a:bodyPr/>
        <a:lstStyle/>
        <a:p>
          <a:r>
            <a:rPr lang="en-US" sz="1200" b="0" dirty="0" smtClean="0"/>
            <a:t>Less Attention to DS</a:t>
          </a:r>
          <a:endParaRPr lang="en-US" sz="1200" b="0" dirty="0"/>
        </a:p>
      </dgm:t>
    </dgm:pt>
    <dgm:pt modelId="{7ACC30DF-A405-4397-A3DB-58FED215011A}" type="parTrans" cxnId="{DA3398B0-B4FF-455E-AC02-65DFD6DDD175}">
      <dgm:prSet/>
      <dgm:spPr/>
      <dgm:t>
        <a:bodyPr/>
        <a:lstStyle/>
        <a:p>
          <a:endParaRPr lang="en-US"/>
        </a:p>
      </dgm:t>
    </dgm:pt>
    <dgm:pt modelId="{BF09260B-8A3C-427C-B747-1F2480545873}" type="sibTrans" cxnId="{DA3398B0-B4FF-455E-AC02-65DFD6DDD175}">
      <dgm:prSet/>
      <dgm:spPr/>
      <dgm:t>
        <a:bodyPr/>
        <a:lstStyle/>
        <a:p>
          <a:endParaRPr lang="en-US"/>
        </a:p>
      </dgm:t>
    </dgm:pt>
    <dgm:pt modelId="{A576C393-7CF8-48D9-819F-A723F1393AE9}" type="pres">
      <dgm:prSet presAssocID="{215DEAE1-2B7B-488E-8288-479E7B6E7B4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AB7462-9A66-4063-831E-B121F8C850E0}" type="pres">
      <dgm:prSet presAssocID="{215DEAE1-2B7B-488E-8288-479E7B6E7B4F}" presName="hierFlow" presStyleCnt="0"/>
      <dgm:spPr/>
      <dgm:t>
        <a:bodyPr/>
        <a:lstStyle/>
        <a:p>
          <a:endParaRPr lang="en-US"/>
        </a:p>
      </dgm:t>
    </dgm:pt>
    <dgm:pt modelId="{9C8F5D00-F89D-489F-B257-6B67C66F2738}" type="pres">
      <dgm:prSet presAssocID="{215DEAE1-2B7B-488E-8288-479E7B6E7B4F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7C285D-F5C7-490B-997A-F149CAC0DDA6}" type="pres">
      <dgm:prSet presAssocID="{A34E4FF8-D360-40F8-8966-3D9546AEEA35}" presName="Name14" presStyleCnt="0"/>
      <dgm:spPr/>
      <dgm:t>
        <a:bodyPr/>
        <a:lstStyle/>
        <a:p>
          <a:endParaRPr lang="en-US"/>
        </a:p>
      </dgm:t>
    </dgm:pt>
    <dgm:pt modelId="{EE17ED5F-2B6B-4C40-BB5D-793480B685C7}" type="pres">
      <dgm:prSet presAssocID="{A34E4FF8-D360-40F8-8966-3D9546AEEA35}" presName="level1Shape" presStyleLbl="node0" presStyleIdx="0" presStyleCnt="1" custScaleX="473907" custScaleY="284993" custLinFactY="-200000" custLinFactNeighborX="15731" custLinFactNeighborY="-202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7A1F8D-7136-4F9C-8C72-2B697DBC3F87}" type="pres">
      <dgm:prSet presAssocID="{A34E4FF8-D360-40F8-8966-3D9546AEEA35}" presName="hierChild2" presStyleCnt="0"/>
      <dgm:spPr/>
      <dgm:t>
        <a:bodyPr/>
        <a:lstStyle/>
        <a:p>
          <a:endParaRPr lang="en-US"/>
        </a:p>
      </dgm:t>
    </dgm:pt>
    <dgm:pt modelId="{5AE8B658-F4BF-40CD-BB3F-843E36FD6A27}" type="pres">
      <dgm:prSet presAssocID="{E0F23BD1-6273-45D3-B252-0D80660A47A2}" presName="Name19" presStyleLbl="parChTrans1D2" presStyleIdx="0" presStyleCnt="2"/>
      <dgm:spPr/>
      <dgm:t>
        <a:bodyPr/>
        <a:lstStyle/>
        <a:p>
          <a:endParaRPr lang="en-US"/>
        </a:p>
      </dgm:t>
    </dgm:pt>
    <dgm:pt modelId="{217AD944-B60C-4751-A38F-AC4CA51B53C0}" type="pres">
      <dgm:prSet presAssocID="{9BB5243C-DCB3-4007-A259-A5DF4AD2CF5E}" presName="Name21" presStyleCnt="0"/>
      <dgm:spPr/>
      <dgm:t>
        <a:bodyPr/>
        <a:lstStyle/>
        <a:p>
          <a:endParaRPr lang="en-US"/>
        </a:p>
      </dgm:t>
    </dgm:pt>
    <dgm:pt modelId="{0737ACE7-54CF-4058-AEF1-8185D5EEA697}" type="pres">
      <dgm:prSet presAssocID="{9BB5243C-DCB3-4007-A259-A5DF4AD2CF5E}" presName="level2Shape" presStyleLbl="node2" presStyleIdx="0" presStyleCnt="2" custScaleX="244299" custScaleY="80464" custLinFactY="-7908" custLinFactNeighborX="-330" custLinFactNeighborY="-100000"/>
      <dgm:spPr/>
      <dgm:t>
        <a:bodyPr/>
        <a:lstStyle/>
        <a:p>
          <a:endParaRPr lang="en-US"/>
        </a:p>
      </dgm:t>
    </dgm:pt>
    <dgm:pt modelId="{B3207351-804C-4ACD-974B-2328E4787B74}" type="pres">
      <dgm:prSet presAssocID="{9BB5243C-DCB3-4007-A259-A5DF4AD2CF5E}" presName="hierChild3" presStyleCnt="0"/>
      <dgm:spPr/>
      <dgm:t>
        <a:bodyPr/>
        <a:lstStyle/>
        <a:p>
          <a:endParaRPr lang="en-US"/>
        </a:p>
      </dgm:t>
    </dgm:pt>
    <dgm:pt modelId="{24ECFB54-760E-4E7A-BCC2-4F362EA9AAFF}" type="pres">
      <dgm:prSet presAssocID="{8503B7EF-73E2-45F9-AF91-91BC587F0A22}" presName="Name19" presStyleLbl="parChTrans1D3" presStyleIdx="0" presStyleCnt="6"/>
      <dgm:spPr/>
      <dgm:t>
        <a:bodyPr/>
        <a:lstStyle/>
        <a:p>
          <a:endParaRPr lang="en-US"/>
        </a:p>
      </dgm:t>
    </dgm:pt>
    <dgm:pt modelId="{6FE0532E-5839-4EA2-8864-8BD2CCA0F049}" type="pres">
      <dgm:prSet presAssocID="{0619D728-5F97-4E45-ACBE-D6AAA0ACEAFF}" presName="Name21" presStyleCnt="0"/>
      <dgm:spPr/>
      <dgm:t>
        <a:bodyPr/>
        <a:lstStyle/>
        <a:p>
          <a:endParaRPr lang="en-US"/>
        </a:p>
      </dgm:t>
    </dgm:pt>
    <dgm:pt modelId="{4BF3C9EB-5852-48B6-9148-30BDEA433983}" type="pres">
      <dgm:prSet presAssocID="{0619D728-5F97-4E45-ACBE-D6AAA0ACEAFF}" presName="level2Shape" presStyleLbl="node3" presStyleIdx="0" presStyleCnt="6" custScaleX="240599" custScaleY="182877" custLinFactY="119004" custLinFactNeighborX="27992" custLinFactNeighborY="200000"/>
      <dgm:spPr/>
      <dgm:t>
        <a:bodyPr/>
        <a:lstStyle/>
        <a:p>
          <a:endParaRPr lang="en-US"/>
        </a:p>
      </dgm:t>
    </dgm:pt>
    <dgm:pt modelId="{05B185E5-95D1-4201-8353-7A3FC0926F04}" type="pres">
      <dgm:prSet presAssocID="{0619D728-5F97-4E45-ACBE-D6AAA0ACEAFF}" presName="hierChild3" presStyleCnt="0"/>
      <dgm:spPr/>
      <dgm:t>
        <a:bodyPr/>
        <a:lstStyle/>
        <a:p>
          <a:endParaRPr lang="en-US"/>
        </a:p>
      </dgm:t>
    </dgm:pt>
    <dgm:pt modelId="{3996C059-38AB-4EBC-8AD8-B63DEA37E3A2}" type="pres">
      <dgm:prSet presAssocID="{EDA086C5-A8DA-4FF5-8859-D1100A747EC4}" presName="Name19" presStyleLbl="parChTrans1D3" presStyleIdx="1" presStyleCnt="6"/>
      <dgm:spPr/>
      <dgm:t>
        <a:bodyPr/>
        <a:lstStyle/>
        <a:p>
          <a:endParaRPr lang="en-US"/>
        </a:p>
      </dgm:t>
    </dgm:pt>
    <dgm:pt modelId="{320D9C85-7AF7-44D5-859E-89E394265BD3}" type="pres">
      <dgm:prSet presAssocID="{D4B3B64A-A60A-493D-95A9-B454BBFD8169}" presName="Name21" presStyleCnt="0"/>
      <dgm:spPr/>
      <dgm:t>
        <a:bodyPr/>
        <a:lstStyle/>
        <a:p>
          <a:endParaRPr lang="en-US"/>
        </a:p>
      </dgm:t>
    </dgm:pt>
    <dgm:pt modelId="{E22AD5A8-DB45-4662-92E0-83FF26B2B74D}" type="pres">
      <dgm:prSet presAssocID="{D4B3B64A-A60A-493D-95A9-B454BBFD8169}" presName="level2Shape" presStyleLbl="node3" presStyleIdx="1" presStyleCnt="6" custScaleX="240577" custScaleY="176327" custLinFactY="113777" custLinFactNeighborX="49684" custLinFactNeighborY="200000"/>
      <dgm:spPr/>
      <dgm:t>
        <a:bodyPr/>
        <a:lstStyle/>
        <a:p>
          <a:endParaRPr lang="en-US"/>
        </a:p>
      </dgm:t>
    </dgm:pt>
    <dgm:pt modelId="{D9787611-FC63-4ABC-BC68-B10B4C0CA3A8}" type="pres">
      <dgm:prSet presAssocID="{D4B3B64A-A60A-493D-95A9-B454BBFD8169}" presName="hierChild3" presStyleCnt="0"/>
      <dgm:spPr/>
      <dgm:t>
        <a:bodyPr/>
        <a:lstStyle/>
        <a:p>
          <a:endParaRPr lang="en-US"/>
        </a:p>
      </dgm:t>
    </dgm:pt>
    <dgm:pt modelId="{E8F14677-F0ED-4B70-B575-98A0F721E2AF}" type="pres">
      <dgm:prSet presAssocID="{4732490D-CCED-4008-98AA-73C07451FA18}" presName="Name19" presStyleLbl="parChTrans1D3" presStyleIdx="2" presStyleCnt="6"/>
      <dgm:spPr/>
      <dgm:t>
        <a:bodyPr/>
        <a:lstStyle/>
        <a:p>
          <a:endParaRPr lang="en-US"/>
        </a:p>
      </dgm:t>
    </dgm:pt>
    <dgm:pt modelId="{268BE28B-6892-4A20-B36A-9CF3F767802F}" type="pres">
      <dgm:prSet presAssocID="{41154380-ECC8-471E-ADFD-35237D019F24}" presName="Name21" presStyleCnt="0"/>
      <dgm:spPr/>
      <dgm:t>
        <a:bodyPr/>
        <a:lstStyle/>
        <a:p>
          <a:endParaRPr lang="en-US"/>
        </a:p>
      </dgm:t>
    </dgm:pt>
    <dgm:pt modelId="{AF2BF293-DAD9-4E0D-9A0E-A6D6C70F0928}" type="pres">
      <dgm:prSet presAssocID="{41154380-ECC8-471E-ADFD-35237D019F24}" presName="level2Shape" presStyleLbl="node3" presStyleIdx="2" presStyleCnt="6" custScaleX="152268" custScaleY="160049" custLinFactY="442" custLinFactNeighborX="26262" custLinFactNeighborY="100000"/>
      <dgm:spPr/>
      <dgm:t>
        <a:bodyPr/>
        <a:lstStyle/>
        <a:p>
          <a:endParaRPr lang="en-US"/>
        </a:p>
      </dgm:t>
    </dgm:pt>
    <dgm:pt modelId="{03C1142C-0ECE-461A-A0AA-15646F9E550F}" type="pres">
      <dgm:prSet presAssocID="{41154380-ECC8-471E-ADFD-35237D019F24}" presName="hierChild3" presStyleCnt="0"/>
      <dgm:spPr/>
      <dgm:t>
        <a:bodyPr/>
        <a:lstStyle/>
        <a:p>
          <a:endParaRPr lang="en-US"/>
        </a:p>
      </dgm:t>
    </dgm:pt>
    <dgm:pt modelId="{CA314B30-AB22-4547-B465-FE21F1D8EC9C}" type="pres">
      <dgm:prSet presAssocID="{17DF44B2-C646-445F-95D3-B08643E058B6}" presName="Name19" presStyleLbl="parChTrans1D3" presStyleIdx="3" presStyleCnt="6"/>
      <dgm:spPr/>
      <dgm:t>
        <a:bodyPr/>
        <a:lstStyle/>
        <a:p>
          <a:endParaRPr lang="en-US"/>
        </a:p>
      </dgm:t>
    </dgm:pt>
    <dgm:pt modelId="{4024600C-A0F5-43D5-BB6A-D03BECB70C50}" type="pres">
      <dgm:prSet presAssocID="{9D7C6DF3-DCFC-4AE9-81F2-4BB17AEBA169}" presName="Name21" presStyleCnt="0"/>
      <dgm:spPr/>
      <dgm:t>
        <a:bodyPr/>
        <a:lstStyle/>
        <a:p>
          <a:endParaRPr lang="en-US"/>
        </a:p>
      </dgm:t>
    </dgm:pt>
    <dgm:pt modelId="{BCE9BEF2-513F-4085-831B-BD9C51739B76}" type="pres">
      <dgm:prSet presAssocID="{9D7C6DF3-DCFC-4AE9-81F2-4BB17AEBA169}" presName="level2Shape" presStyleLbl="node3" presStyleIdx="3" presStyleCnt="6" custScaleX="198755" custScaleY="136718" custLinFactNeighborX="90835" custLinFactNeighborY="92633"/>
      <dgm:spPr/>
      <dgm:t>
        <a:bodyPr/>
        <a:lstStyle/>
        <a:p>
          <a:endParaRPr lang="en-US"/>
        </a:p>
      </dgm:t>
    </dgm:pt>
    <dgm:pt modelId="{1562737F-4011-4E03-B7BC-2742F74FBDEE}" type="pres">
      <dgm:prSet presAssocID="{9D7C6DF3-DCFC-4AE9-81F2-4BB17AEBA169}" presName="hierChild3" presStyleCnt="0"/>
      <dgm:spPr/>
      <dgm:t>
        <a:bodyPr/>
        <a:lstStyle/>
        <a:p>
          <a:endParaRPr lang="en-US"/>
        </a:p>
      </dgm:t>
    </dgm:pt>
    <dgm:pt modelId="{687D9BD6-08BE-4454-9EE9-C4ED643E6C20}" type="pres">
      <dgm:prSet presAssocID="{66D4239D-EA17-40ED-977C-27FF42E333C9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63C40B8-2DEF-4C99-89B8-8387517157A2}" type="pres">
      <dgm:prSet presAssocID="{F706D365-F5E1-4D4B-AC2C-02E90871E7E6}" presName="Name21" presStyleCnt="0"/>
      <dgm:spPr/>
      <dgm:t>
        <a:bodyPr/>
        <a:lstStyle/>
        <a:p>
          <a:endParaRPr lang="en-US"/>
        </a:p>
      </dgm:t>
    </dgm:pt>
    <dgm:pt modelId="{9BD9FD63-035B-4EAF-B3D0-E20631B2FB7B}" type="pres">
      <dgm:prSet presAssocID="{F706D365-F5E1-4D4B-AC2C-02E90871E7E6}" presName="level2Shape" presStyleLbl="node2" presStyleIdx="1" presStyleCnt="2" custScaleX="323457" custScaleY="83471" custLinFactY="-7908" custLinFactNeighborX="-1229" custLinFactNeighborY="-100000"/>
      <dgm:spPr/>
      <dgm:t>
        <a:bodyPr/>
        <a:lstStyle/>
        <a:p>
          <a:endParaRPr lang="en-US"/>
        </a:p>
      </dgm:t>
    </dgm:pt>
    <dgm:pt modelId="{AAE24907-92A6-4132-82E3-8EB33AE4FEF7}" type="pres">
      <dgm:prSet presAssocID="{F706D365-F5E1-4D4B-AC2C-02E90871E7E6}" presName="hierChild3" presStyleCnt="0"/>
      <dgm:spPr/>
      <dgm:t>
        <a:bodyPr/>
        <a:lstStyle/>
        <a:p>
          <a:endParaRPr lang="en-US"/>
        </a:p>
      </dgm:t>
    </dgm:pt>
    <dgm:pt modelId="{87D0BACB-6048-48C1-A91A-75BDB12CB172}" type="pres">
      <dgm:prSet presAssocID="{28BD5E02-AD9D-4763-8D80-0F8B260AD835}" presName="Name19" presStyleLbl="parChTrans1D3" presStyleIdx="4" presStyleCnt="6"/>
      <dgm:spPr/>
      <dgm:t>
        <a:bodyPr/>
        <a:lstStyle/>
        <a:p>
          <a:endParaRPr lang="en-US"/>
        </a:p>
      </dgm:t>
    </dgm:pt>
    <dgm:pt modelId="{CFE78E91-2FD5-44E2-A773-A9159AC0CC18}" type="pres">
      <dgm:prSet presAssocID="{C168104C-0633-41DF-87D4-6D615EBAA96A}" presName="Name21" presStyleCnt="0"/>
      <dgm:spPr/>
      <dgm:t>
        <a:bodyPr/>
        <a:lstStyle/>
        <a:p>
          <a:endParaRPr lang="en-US"/>
        </a:p>
      </dgm:t>
    </dgm:pt>
    <dgm:pt modelId="{4EF58E0B-9155-455F-BAD0-77272A52AD1E}" type="pres">
      <dgm:prSet presAssocID="{C168104C-0633-41DF-87D4-6D615EBAA96A}" presName="level2Shape" presStyleLbl="node3" presStyleIdx="4" presStyleCnt="6" custScaleX="282023" custScaleY="106713" custLinFactNeighborX="-6165" custLinFactNeighborY="64108"/>
      <dgm:spPr/>
      <dgm:t>
        <a:bodyPr/>
        <a:lstStyle/>
        <a:p>
          <a:endParaRPr lang="en-US"/>
        </a:p>
      </dgm:t>
    </dgm:pt>
    <dgm:pt modelId="{5725DB59-7758-4E1F-9717-37CB70163B23}" type="pres">
      <dgm:prSet presAssocID="{C168104C-0633-41DF-87D4-6D615EBAA96A}" presName="hierChild3" presStyleCnt="0"/>
      <dgm:spPr/>
      <dgm:t>
        <a:bodyPr/>
        <a:lstStyle/>
        <a:p>
          <a:endParaRPr lang="en-US"/>
        </a:p>
      </dgm:t>
    </dgm:pt>
    <dgm:pt modelId="{C196AE04-99D1-4E42-88EA-AB42575857CD}" type="pres">
      <dgm:prSet presAssocID="{D76B320C-6AA3-42F8-A6C3-EB323D342EC5}" presName="Name19" presStyleLbl="parChTrans1D4" presStyleIdx="0" presStyleCnt="5"/>
      <dgm:spPr/>
      <dgm:t>
        <a:bodyPr/>
        <a:lstStyle/>
        <a:p>
          <a:endParaRPr lang="en-US"/>
        </a:p>
      </dgm:t>
    </dgm:pt>
    <dgm:pt modelId="{A4393D1F-F8D8-4226-B6AA-60A3FE24E35E}" type="pres">
      <dgm:prSet presAssocID="{B0C83583-6C6A-4D6F-9EAD-955C0CA4D5E6}" presName="Name21" presStyleCnt="0"/>
      <dgm:spPr/>
      <dgm:t>
        <a:bodyPr/>
        <a:lstStyle/>
        <a:p>
          <a:endParaRPr lang="en-US"/>
        </a:p>
      </dgm:t>
    </dgm:pt>
    <dgm:pt modelId="{56FD808E-9542-48C2-857A-F39CF054C873}" type="pres">
      <dgm:prSet presAssocID="{B0C83583-6C6A-4D6F-9EAD-955C0CA4D5E6}" presName="level2Shape" presStyleLbl="node4" presStyleIdx="0" presStyleCnt="5" custScaleX="163840" custScaleY="196119" custLinFactY="200000" custLinFactNeighborX="-82922" custLinFactNeighborY="241438"/>
      <dgm:spPr/>
      <dgm:t>
        <a:bodyPr/>
        <a:lstStyle/>
        <a:p>
          <a:endParaRPr lang="en-US"/>
        </a:p>
      </dgm:t>
    </dgm:pt>
    <dgm:pt modelId="{AEB1232B-C4DE-4F46-9D5F-FFB169138D6A}" type="pres">
      <dgm:prSet presAssocID="{B0C83583-6C6A-4D6F-9EAD-955C0CA4D5E6}" presName="hierChild3" presStyleCnt="0"/>
      <dgm:spPr/>
      <dgm:t>
        <a:bodyPr/>
        <a:lstStyle/>
        <a:p>
          <a:endParaRPr lang="en-US"/>
        </a:p>
      </dgm:t>
    </dgm:pt>
    <dgm:pt modelId="{3E54E301-4172-4265-8043-0F90C1B2E4BD}" type="pres">
      <dgm:prSet presAssocID="{89D9C938-74F8-41DA-9C45-2EF358AFF584}" presName="Name19" presStyleLbl="parChTrans1D4" presStyleIdx="1" presStyleCnt="5"/>
      <dgm:spPr/>
      <dgm:t>
        <a:bodyPr/>
        <a:lstStyle/>
        <a:p>
          <a:endParaRPr lang="en-US"/>
        </a:p>
      </dgm:t>
    </dgm:pt>
    <dgm:pt modelId="{EB268759-FA46-4451-89A0-1CEB3CBF89C7}" type="pres">
      <dgm:prSet presAssocID="{1BCB5A5F-0AA7-4907-B35A-1D1CBE7BF9EA}" presName="Name21" presStyleCnt="0"/>
      <dgm:spPr/>
      <dgm:t>
        <a:bodyPr/>
        <a:lstStyle/>
        <a:p>
          <a:endParaRPr lang="en-US"/>
        </a:p>
      </dgm:t>
    </dgm:pt>
    <dgm:pt modelId="{DB25C0E0-681B-4DD4-BBE5-30F6DB000219}" type="pres">
      <dgm:prSet presAssocID="{1BCB5A5F-0AA7-4907-B35A-1D1CBE7BF9EA}" presName="level2Shape" presStyleLbl="node4" presStyleIdx="1" presStyleCnt="5" custScaleX="181912" custScaleY="290085" custLinFactY="200000" custLinFactNeighborX="-47074" custLinFactNeighborY="241438"/>
      <dgm:spPr/>
      <dgm:t>
        <a:bodyPr/>
        <a:lstStyle/>
        <a:p>
          <a:endParaRPr lang="en-US"/>
        </a:p>
      </dgm:t>
    </dgm:pt>
    <dgm:pt modelId="{4A7E1CBE-C13D-4548-B284-DA4A235033B9}" type="pres">
      <dgm:prSet presAssocID="{1BCB5A5F-0AA7-4907-B35A-1D1CBE7BF9EA}" presName="hierChild3" presStyleCnt="0"/>
      <dgm:spPr/>
      <dgm:t>
        <a:bodyPr/>
        <a:lstStyle/>
        <a:p>
          <a:endParaRPr lang="en-US"/>
        </a:p>
      </dgm:t>
    </dgm:pt>
    <dgm:pt modelId="{1B15BD11-0606-42EB-BC88-B656083EEB2F}" type="pres">
      <dgm:prSet presAssocID="{7ACC30DF-A405-4397-A3DB-58FED215011A}" presName="Name19" presStyleLbl="parChTrans1D4" presStyleIdx="2" presStyleCnt="5"/>
      <dgm:spPr/>
      <dgm:t>
        <a:bodyPr/>
        <a:lstStyle/>
        <a:p>
          <a:endParaRPr lang="en-US"/>
        </a:p>
      </dgm:t>
    </dgm:pt>
    <dgm:pt modelId="{DFAF866B-9711-4BBD-A282-60843F0C8258}" type="pres">
      <dgm:prSet presAssocID="{2B062FFA-22E9-4A50-ABAB-D3AEE54CBAC1}" presName="Name21" presStyleCnt="0"/>
      <dgm:spPr/>
      <dgm:t>
        <a:bodyPr/>
        <a:lstStyle/>
        <a:p>
          <a:endParaRPr lang="en-US"/>
        </a:p>
      </dgm:t>
    </dgm:pt>
    <dgm:pt modelId="{111983E7-4383-4F59-ABB0-F3C9E2CB22A8}" type="pres">
      <dgm:prSet presAssocID="{2B062FFA-22E9-4A50-ABAB-D3AEE54CBAC1}" presName="level2Shape" presStyleLbl="node4" presStyleIdx="2" presStyleCnt="5" custScaleX="153443" custScaleY="176963" custLinFactY="200000" custLinFactNeighborX="-29297" custLinFactNeighborY="266047"/>
      <dgm:spPr/>
      <dgm:t>
        <a:bodyPr/>
        <a:lstStyle/>
        <a:p>
          <a:endParaRPr lang="en-US"/>
        </a:p>
      </dgm:t>
    </dgm:pt>
    <dgm:pt modelId="{234680CF-6007-48DE-BD96-F082BFC974C3}" type="pres">
      <dgm:prSet presAssocID="{2B062FFA-22E9-4A50-ABAB-D3AEE54CBAC1}" presName="hierChild3" presStyleCnt="0"/>
      <dgm:spPr/>
      <dgm:t>
        <a:bodyPr/>
        <a:lstStyle/>
        <a:p>
          <a:endParaRPr lang="en-US"/>
        </a:p>
      </dgm:t>
    </dgm:pt>
    <dgm:pt modelId="{38B02666-1389-4E2A-9B70-0DB4193E7284}" type="pres">
      <dgm:prSet presAssocID="{03CE9C91-1664-4E21-8891-D7423E5AE1E1}" presName="Name19" presStyleLbl="parChTrans1D3" presStyleIdx="5" presStyleCnt="6"/>
      <dgm:spPr/>
      <dgm:t>
        <a:bodyPr/>
        <a:lstStyle/>
        <a:p>
          <a:endParaRPr lang="en-US"/>
        </a:p>
      </dgm:t>
    </dgm:pt>
    <dgm:pt modelId="{815D4E90-163C-440C-85E2-FFD686788BAD}" type="pres">
      <dgm:prSet presAssocID="{7049A5F7-31A0-40CC-B3D6-B61CC4CB5A31}" presName="Name21" presStyleCnt="0"/>
      <dgm:spPr/>
      <dgm:t>
        <a:bodyPr/>
        <a:lstStyle/>
        <a:p>
          <a:endParaRPr lang="en-US"/>
        </a:p>
      </dgm:t>
    </dgm:pt>
    <dgm:pt modelId="{4E06DB1D-6ED6-48E2-B634-858793891335}" type="pres">
      <dgm:prSet presAssocID="{7049A5F7-31A0-40CC-B3D6-B61CC4CB5A31}" presName="level2Shape" presStyleLbl="node3" presStyleIdx="5" presStyleCnt="6" custScaleX="133074" custLinFactNeighborX="-53035" custLinFactNeighborY="92285"/>
      <dgm:spPr/>
      <dgm:t>
        <a:bodyPr/>
        <a:lstStyle/>
        <a:p>
          <a:endParaRPr lang="en-US"/>
        </a:p>
      </dgm:t>
    </dgm:pt>
    <dgm:pt modelId="{F5124AA6-7B72-46EB-AAD1-DCF711460C37}" type="pres">
      <dgm:prSet presAssocID="{7049A5F7-31A0-40CC-B3D6-B61CC4CB5A31}" presName="hierChild3" presStyleCnt="0"/>
      <dgm:spPr/>
      <dgm:t>
        <a:bodyPr/>
        <a:lstStyle/>
        <a:p>
          <a:endParaRPr lang="en-US"/>
        </a:p>
      </dgm:t>
    </dgm:pt>
    <dgm:pt modelId="{35637D22-C799-4ED5-81FC-CE87F10A904A}" type="pres">
      <dgm:prSet presAssocID="{7F339BB5-116D-4A28-84DE-08CDB3BD6A65}" presName="Name19" presStyleLbl="parChTrans1D4" presStyleIdx="3" presStyleCnt="5"/>
      <dgm:spPr/>
      <dgm:t>
        <a:bodyPr/>
        <a:lstStyle/>
        <a:p>
          <a:endParaRPr lang="en-US"/>
        </a:p>
      </dgm:t>
    </dgm:pt>
    <dgm:pt modelId="{790ECD8B-3A84-464F-AC05-87B66EBC06AA}" type="pres">
      <dgm:prSet presAssocID="{6BAB6173-7678-43C8-8B61-9D55BCE6D253}" presName="Name21" presStyleCnt="0"/>
      <dgm:spPr/>
      <dgm:t>
        <a:bodyPr/>
        <a:lstStyle/>
        <a:p>
          <a:endParaRPr lang="en-US"/>
        </a:p>
      </dgm:t>
    </dgm:pt>
    <dgm:pt modelId="{19666610-0383-489E-A648-961EA7408556}" type="pres">
      <dgm:prSet presAssocID="{6BAB6173-7678-43C8-8B61-9D55BCE6D253}" presName="level2Shape" presStyleLbl="node4" presStyleIdx="3" presStyleCnt="5" custScaleX="228053" custScaleY="149737" custLinFactY="100000" custLinFactNeighborX="-75506" custLinFactNeighborY="108830"/>
      <dgm:spPr/>
      <dgm:t>
        <a:bodyPr/>
        <a:lstStyle/>
        <a:p>
          <a:endParaRPr lang="en-US"/>
        </a:p>
      </dgm:t>
    </dgm:pt>
    <dgm:pt modelId="{B636A65E-9B17-4BE3-92B1-280C2C91BF0F}" type="pres">
      <dgm:prSet presAssocID="{6BAB6173-7678-43C8-8B61-9D55BCE6D253}" presName="hierChild3" presStyleCnt="0"/>
      <dgm:spPr/>
      <dgm:t>
        <a:bodyPr/>
        <a:lstStyle/>
        <a:p>
          <a:endParaRPr lang="en-US"/>
        </a:p>
      </dgm:t>
    </dgm:pt>
    <dgm:pt modelId="{F8F7222C-AAFA-44A5-BD92-F3BC817D9C6A}" type="pres">
      <dgm:prSet presAssocID="{746EE20C-1603-4882-954A-8B4D64D32AF4}" presName="Name19" presStyleLbl="parChTrans1D4" presStyleIdx="4" presStyleCnt="5"/>
      <dgm:spPr/>
      <dgm:t>
        <a:bodyPr/>
        <a:lstStyle/>
        <a:p>
          <a:endParaRPr lang="en-US"/>
        </a:p>
      </dgm:t>
    </dgm:pt>
    <dgm:pt modelId="{AD7038D2-8AC9-4EF4-921E-394D79F45B3C}" type="pres">
      <dgm:prSet presAssocID="{9E1FC4FB-E488-4806-9432-AD3939C733CA}" presName="Name21" presStyleCnt="0"/>
      <dgm:spPr/>
      <dgm:t>
        <a:bodyPr/>
        <a:lstStyle/>
        <a:p>
          <a:endParaRPr lang="en-US"/>
        </a:p>
      </dgm:t>
    </dgm:pt>
    <dgm:pt modelId="{7938446D-A070-4AFD-AC7B-0DC678D79213}" type="pres">
      <dgm:prSet presAssocID="{9E1FC4FB-E488-4806-9432-AD3939C733CA}" presName="level2Shape" presStyleLbl="node4" presStyleIdx="4" presStyleCnt="5" custScaleX="177675" custScaleY="104621" custLinFactY="100000" custLinFactNeighborX="-9636" custLinFactNeighborY="108830"/>
      <dgm:spPr/>
      <dgm:t>
        <a:bodyPr/>
        <a:lstStyle/>
        <a:p>
          <a:endParaRPr lang="en-US"/>
        </a:p>
      </dgm:t>
    </dgm:pt>
    <dgm:pt modelId="{FEEB6A1B-7715-4240-A115-71F9850D28ED}" type="pres">
      <dgm:prSet presAssocID="{9E1FC4FB-E488-4806-9432-AD3939C733CA}" presName="hierChild3" presStyleCnt="0"/>
      <dgm:spPr/>
      <dgm:t>
        <a:bodyPr/>
        <a:lstStyle/>
        <a:p>
          <a:endParaRPr lang="en-US"/>
        </a:p>
      </dgm:t>
    </dgm:pt>
    <dgm:pt modelId="{771F5F22-73C0-48CA-916E-D03FFAAFC28B}" type="pres">
      <dgm:prSet presAssocID="{215DEAE1-2B7B-488E-8288-479E7B6E7B4F}" presName="bgShapesFlow" presStyleCnt="0"/>
      <dgm:spPr/>
      <dgm:t>
        <a:bodyPr/>
        <a:lstStyle/>
        <a:p>
          <a:endParaRPr lang="en-US"/>
        </a:p>
      </dgm:t>
    </dgm:pt>
  </dgm:ptLst>
  <dgm:cxnLst>
    <dgm:cxn modelId="{12960C65-F428-46C3-B448-0006730A06BC}" type="presOf" srcId="{28BD5E02-AD9D-4763-8D80-0F8B260AD835}" destId="{87D0BACB-6048-48C1-A91A-75BDB12CB172}" srcOrd="0" destOrd="0" presId="urn:microsoft.com/office/officeart/2005/8/layout/hierarchy6"/>
    <dgm:cxn modelId="{8914674B-1D70-4F58-84E5-AF08629CB7F6}" type="presOf" srcId="{215DEAE1-2B7B-488E-8288-479E7B6E7B4F}" destId="{A576C393-7CF8-48D9-819F-A723F1393AE9}" srcOrd="0" destOrd="0" presId="urn:microsoft.com/office/officeart/2005/8/layout/hierarchy6"/>
    <dgm:cxn modelId="{F35EF1E7-44FE-4750-8529-6D61B4356180}" type="presOf" srcId="{746EE20C-1603-4882-954A-8B4D64D32AF4}" destId="{F8F7222C-AAFA-44A5-BD92-F3BC817D9C6A}" srcOrd="0" destOrd="0" presId="urn:microsoft.com/office/officeart/2005/8/layout/hierarchy6"/>
    <dgm:cxn modelId="{A0476A44-4E36-44A9-B557-BD3D74F74B15}" type="presOf" srcId="{89D9C938-74F8-41DA-9C45-2EF358AFF584}" destId="{3E54E301-4172-4265-8043-0F90C1B2E4BD}" srcOrd="0" destOrd="0" presId="urn:microsoft.com/office/officeart/2005/8/layout/hierarchy6"/>
    <dgm:cxn modelId="{9D26863D-4A01-4AF8-A759-6D0C97B8B0BC}" type="presOf" srcId="{7F339BB5-116D-4A28-84DE-08CDB3BD6A65}" destId="{35637D22-C799-4ED5-81FC-CE87F10A904A}" srcOrd="0" destOrd="0" presId="urn:microsoft.com/office/officeart/2005/8/layout/hierarchy6"/>
    <dgm:cxn modelId="{97BEB3F3-0E72-420F-A783-6A3FF60B4C78}" srcId="{9BB5243C-DCB3-4007-A259-A5DF4AD2CF5E}" destId="{D4B3B64A-A60A-493D-95A9-B454BBFD8169}" srcOrd="1" destOrd="0" parTransId="{EDA086C5-A8DA-4FF5-8859-D1100A747EC4}" sibTransId="{CFFE7D3B-A36C-401C-B70A-00AE80F74C77}"/>
    <dgm:cxn modelId="{4C1B8229-F200-457F-A98F-C387539A86A4}" srcId="{9BB5243C-DCB3-4007-A259-A5DF4AD2CF5E}" destId="{9D7C6DF3-DCFC-4AE9-81F2-4BB17AEBA169}" srcOrd="3" destOrd="0" parTransId="{17DF44B2-C646-445F-95D3-B08643E058B6}" sibTransId="{2922C7D3-ED1E-4437-8C2C-B9873C5D0BE5}"/>
    <dgm:cxn modelId="{57BACB1F-D4CC-45B4-955C-D192B0DF6F8A}" type="presOf" srcId="{C168104C-0633-41DF-87D4-6D615EBAA96A}" destId="{4EF58E0B-9155-455F-BAD0-77272A52AD1E}" srcOrd="0" destOrd="0" presId="urn:microsoft.com/office/officeart/2005/8/layout/hierarchy6"/>
    <dgm:cxn modelId="{709022CD-84AF-4F2E-9DED-64E1ED5625B6}" type="presOf" srcId="{7049A5F7-31A0-40CC-B3D6-B61CC4CB5A31}" destId="{4E06DB1D-6ED6-48E2-B634-858793891335}" srcOrd="0" destOrd="0" presId="urn:microsoft.com/office/officeart/2005/8/layout/hierarchy6"/>
    <dgm:cxn modelId="{DA3398B0-B4FF-455E-AC02-65DFD6DDD175}" srcId="{C168104C-0633-41DF-87D4-6D615EBAA96A}" destId="{2B062FFA-22E9-4A50-ABAB-D3AEE54CBAC1}" srcOrd="2" destOrd="0" parTransId="{7ACC30DF-A405-4397-A3DB-58FED215011A}" sibTransId="{BF09260B-8A3C-427C-B747-1F2480545873}"/>
    <dgm:cxn modelId="{335BB86B-7D90-4B93-967F-30DA94DEA930}" srcId="{215DEAE1-2B7B-488E-8288-479E7B6E7B4F}" destId="{A34E4FF8-D360-40F8-8966-3D9546AEEA35}" srcOrd="0" destOrd="0" parTransId="{17539619-96F0-42CD-A45A-6FA9267B0C50}" sibTransId="{701543DC-7272-4516-BF1D-2D037EA9320F}"/>
    <dgm:cxn modelId="{5D8EFAE4-29FB-4492-ADDA-899D7BCEB045}" type="presOf" srcId="{7ACC30DF-A405-4397-A3DB-58FED215011A}" destId="{1B15BD11-0606-42EB-BC88-B656083EEB2F}" srcOrd="0" destOrd="0" presId="urn:microsoft.com/office/officeart/2005/8/layout/hierarchy6"/>
    <dgm:cxn modelId="{7AEE1B90-A84A-4693-9DD6-D88B79AD0769}" type="presOf" srcId="{17DF44B2-C646-445F-95D3-B08643E058B6}" destId="{CA314B30-AB22-4547-B465-FE21F1D8EC9C}" srcOrd="0" destOrd="0" presId="urn:microsoft.com/office/officeart/2005/8/layout/hierarchy6"/>
    <dgm:cxn modelId="{C2EADCDC-BF63-494E-8D1A-3A2649490661}" type="presOf" srcId="{6BAB6173-7678-43C8-8B61-9D55BCE6D253}" destId="{19666610-0383-489E-A648-961EA7408556}" srcOrd="0" destOrd="0" presId="urn:microsoft.com/office/officeart/2005/8/layout/hierarchy6"/>
    <dgm:cxn modelId="{BCF2A8EB-B536-4EC1-98E6-F4CA3E95382C}" srcId="{9BB5243C-DCB3-4007-A259-A5DF4AD2CF5E}" destId="{0619D728-5F97-4E45-ACBE-D6AAA0ACEAFF}" srcOrd="0" destOrd="0" parTransId="{8503B7EF-73E2-45F9-AF91-91BC587F0A22}" sibTransId="{F488CF0C-6C90-4C2D-8E59-1F4B18B5E55C}"/>
    <dgm:cxn modelId="{6C87C2A6-7C6C-49DE-AA17-044A6688B989}" type="presOf" srcId="{D4B3B64A-A60A-493D-95A9-B454BBFD8169}" destId="{E22AD5A8-DB45-4662-92E0-83FF26B2B74D}" srcOrd="0" destOrd="0" presId="urn:microsoft.com/office/officeart/2005/8/layout/hierarchy6"/>
    <dgm:cxn modelId="{A431D351-1B3B-490F-BCE9-3A35E638373F}" srcId="{F706D365-F5E1-4D4B-AC2C-02E90871E7E6}" destId="{C168104C-0633-41DF-87D4-6D615EBAA96A}" srcOrd="0" destOrd="0" parTransId="{28BD5E02-AD9D-4763-8D80-0F8B260AD835}" sibTransId="{DC26E019-AC0C-48BC-BF65-199C9E6ECC5B}"/>
    <dgm:cxn modelId="{D1DC4BEF-1F19-41FB-A06D-902B8C2FA17F}" type="presOf" srcId="{8503B7EF-73E2-45F9-AF91-91BC587F0A22}" destId="{24ECFB54-760E-4E7A-BCC2-4F362EA9AAFF}" srcOrd="0" destOrd="0" presId="urn:microsoft.com/office/officeart/2005/8/layout/hierarchy6"/>
    <dgm:cxn modelId="{A003F890-5630-44DA-9761-9AE08D6BF972}" type="presOf" srcId="{F706D365-F5E1-4D4B-AC2C-02E90871E7E6}" destId="{9BD9FD63-035B-4EAF-B3D0-E20631B2FB7B}" srcOrd="0" destOrd="0" presId="urn:microsoft.com/office/officeart/2005/8/layout/hierarchy6"/>
    <dgm:cxn modelId="{B07FA499-4C50-42D4-BB0A-17CA51316173}" type="presOf" srcId="{D76B320C-6AA3-42F8-A6C3-EB323D342EC5}" destId="{C196AE04-99D1-4E42-88EA-AB42575857CD}" srcOrd="0" destOrd="0" presId="urn:microsoft.com/office/officeart/2005/8/layout/hierarchy6"/>
    <dgm:cxn modelId="{B64D45A0-708A-448B-8818-D2E0ACFA9290}" type="presOf" srcId="{A34E4FF8-D360-40F8-8966-3D9546AEEA35}" destId="{EE17ED5F-2B6B-4C40-BB5D-793480B685C7}" srcOrd="0" destOrd="0" presId="urn:microsoft.com/office/officeart/2005/8/layout/hierarchy6"/>
    <dgm:cxn modelId="{1876CBD3-A3BD-46F1-AA01-97480444B9D2}" type="presOf" srcId="{66D4239D-EA17-40ED-977C-27FF42E333C9}" destId="{687D9BD6-08BE-4454-9EE9-C4ED643E6C20}" srcOrd="0" destOrd="0" presId="urn:microsoft.com/office/officeart/2005/8/layout/hierarchy6"/>
    <dgm:cxn modelId="{5579E667-FD05-40D6-AC4A-14218198BD90}" type="presOf" srcId="{B0C83583-6C6A-4D6F-9EAD-955C0CA4D5E6}" destId="{56FD808E-9542-48C2-857A-F39CF054C873}" srcOrd="0" destOrd="0" presId="urn:microsoft.com/office/officeart/2005/8/layout/hierarchy6"/>
    <dgm:cxn modelId="{E78E8BDA-B0B1-4638-8615-DDA8473C7B8F}" type="presOf" srcId="{2B062FFA-22E9-4A50-ABAB-D3AEE54CBAC1}" destId="{111983E7-4383-4F59-ABB0-F3C9E2CB22A8}" srcOrd="0" destOrd="0" presId="urn:microsoft.com/office/officeart/2005/8/layout/hierarchy6"/>
    <dgm:cxn modelId="{DC6A98D8-606B-4B13-86D2-37960A7A1C4E}" type="presOf" srcId="{41154380-ECC8-471E-ADFD-35237D019F24}" destId="{AF2BF293-DAD9-4E0D-9A0E-A6D6C70F0928}" srcOrd="0" destOrd="0" presId="urn:microsoft.com/office/officeart/2005/8/layout/hierarchy6"/>
    <dgm:cxn modelId="{D484CC6F-5ADC-4FCF-BDC1-8C7E68ECAA41}" type="presOf" srcId="{9D7C6DF3-DCFC-4AE9-81F2-4BB17AEBA169}" destId="{BCE9BEF2-513F-4085-831B-BD9C51739B76}" srcOrd="0" destOrd="0" presId="urn:microsoft.com/office/officeart/2005/8/layout/hierarchy6"/>
    <dgm:cxn modelId="{60F06BA2-3884-44AD-AD35-715C722E16A4}" srcId="{A34E4FF8-D360-40F8-8966-3D9546AEEA35}" destId="{9BB5243C-DCB3-4007-A259-A5DF4AD2CF5E}" srcOrd="0" destOrd="0" parTransId="{E0F23BD1-6273-45D3-B252-0D80660A47A2}" sibTransId="{9807EF62-8916-49CB-B079-20436901AA47}"/>
    <dgm:cxn modelId="{7A9AAE2F-E8FE-4938-8E94-61DA9EC4A8AE}" type="presOf" srcId="{4732490D-CCED-4008-98AA-73C07451FA18}" destId="{E8F14677-F0ED-4B70-B575-98A0F721E2AF}" srcOrd="0" destOrd="0" presId="urn:microsoft.com/office/officeart/2005/8/layout/hierarchy6"/>
    <dgm:cxn modelId="{9817A758-A53C-4522-8970-A65F1E6F9D7D}" type="presOf" srcId="{9BB5243C-DCB3-4007-A259-A5DF4AD2CF5E}" destId="{0737ACE7-54CF-4058-AEF1-8185D5EEA697}" srcOrd="0" destOrd="0" presId="urn:microsoft.com/office/officeart/2005/8/layout/hierarchy6"/>
    <dgm:cxn modelId="{4F45C4C2-E296-4576-A75E-9D76EE04F795}" srcId="{C168104C-0633-41DF-87D4-6D615EBAA96A}" destId="{1BCB5A5F-0AA7-4907-B35A-1D1CBE7BF9EA}" srcOrd="1" destOrd="0" parTransId="{89D9C938-74F8-41DA-9C45-2EF358AFF584}" sibTransId="{42325290-8818-4BAA-816F-58F4A443688D}"/>
    <dgm:cxn modelId="{1C910D08-7BFC-4B87-9161-F18D46C4B064}" type="presOf" srcId="{1BCB5A5F-0AA7-4907-B35A-1D1CBE7BF9EA}" destId="{DB25C0E0-681B-4DD4-BBE5-30F6DB000219}" srcOrd="0" destOrd="0" presId="urn:microsoft.com/office/officeart/2005/8/layout/hierarchy6"/>
    <dgm:cxn modelId="{9E275D1A-18A0-4255-927B-862F04E44257}" type="presOf" srcId="{9E1FC4FB-E488-4806-9432-AD3939C733CA}" destId="{7938446D-A070-4AFD-AC7B-0DC678D79213}" srcOrd="0" destOrd="0" presId="urn:microsoft.com/office/officeart/2005/8/layout/hierarchy6"/>
    <dgm:cxn modelId="{E34EB552-A10C-4E09-A65E-FF69BE4B4CA2}" srcId="{A34E4FF8-D360-40F8-8966-3D9546AEEA35}" destId="{F706D365-F5E1-4D4B-AC2C-02E90871E7E6}" srcOrd="1" destOrd="0" parTransId="{66D4239D-EA17-40ED-977C-27FF42E333C9}" sibTransId="{4B5002CC-8D3F-49A3-A953-65A1E074880D}"/>
    <dgm:cxn modelId="{88405D40-D035-4C36-BA97-EEFF60CD58F6}" srcId="{7049A5F7-31A0-40CC-B3D6-B61CC4CB5A31}" destId="{9E1FC4FB-E488-4806-9432-AD3939C733CA}" srcOrd="1" destOrd="0" parTransId="{746EE20C-1603-4882-954A-8B4D64D32AF4}" sibTransId="{93A82F9C-6877-48E6-B1C3-DE9B7E88071A}"/>
    <dgm:cxn modelId="{0F1E623D-8716-4D00-9EED-D059991AF1A4}" srcId="{C168104C-0633-41DF-87D4-6D615EBAA96A}" destId="{B0C83583-6C6A-4D6F-9EAD-955C0CA4D5E6}" srcOrd="0" destOrd="0" parTransId="{D76B320C-6AA3-42F8-A6C3-EB323D342EC5}" sibTransId="{1AB807EF-8E56-4482-91EE-35C34461A0A0}"/>
    <dgm:cxn modelId="{F66BEE1A-3A6C-4116-A4F5-8EC600C425DE}" srcId="{9BB5243C-DCB3-4007-A259-A5DF4AD2CF5E}" destId="{41154380-ECC8-471E-ADFD-35237D019F24}" srcOrd="2" destOrd="0" parTransId="{4732490D-CCED-4008-98AA-73C07451FA18}" sibTransId="{C3EEE718-C948-42F3-ADF6-B673EF475ABE}"/>
    <dgm:cxn modelId="{175CE1EB-0EDB-4C0F-A05A-5EF7C537DE13}" srcId="{7049A5F7-31A0-40CC-B3D6-B61CC4CB5A31}" destId="{6BAB6173-7678-43C8-8B61-9D55BCE6D253}" srcOrd="0" destOrd="0" parTransId="{7F339BB5-116D-4A28-84DE-08CDB3BD6A65}" sibTransId="{807B842D-09D6-4AE6-A336-B5213E61B1A8}"/>
    <dgm:cxn modelId="{99F42825-68BD-4770-8779-1CB497115835}" type="presOf" srcId="{03CE9C91-1664-4E21-8891-D7423E5AE1E1}" destId="{38B02666-1389-4E2A-9B70-0DB4193E7284}" srcOrd="0" destOrd="0" presId="urn:microsoft.com/office/officeart/2005/8/layout/hierarchy6"/>
    <dgm:cxn modelId="{928C53ED-886C-4475-B17B-154EC31B9788}" type="presOf" srcId="{EDA086C5-A8DA-4FF5-8859-D1100A747EC4}" destId="{3996C059-38AB-4EBC-8AD8-B63DEA37E3A2}" srcOrd="0" destOrd="0" presId="urn:microsoft.com/office/officeart/2005/8/layout/hierarchy6"/>
    <dgm:cxn modelId="{6ED18AA3-FB9D-4412-9F00-537B39C92916}" type="presOf" srcId="{0619D728-5F97-4E45-ACBE-D6AAA0ACEAFF}" destId="{4BF3C9EB-5852-48B6-9148-30BDEA433983}" srcOrd="0" destOrd="0" presId="urn:microsoft.com/office/officeart/2005/8/layout/hierarchy6"/>
    <dgm:cxn modelId="{E121E475-3EB7-4309-9AC8-879F8BFBC89F}" type="presOf" srcId="{E0F23BD1-6273-45D3-B252-0D80660A47A2}" destId="{5AE8B658-F4BF-40CD-BB3F-843E36FD6A27}" srcOrd="0" destOrd="0" presId="urn:microsoft.com/office/officeart/2005/8/layout/hierarchy6"/>
    <dgm:cxn modelId="{273F9857-55A3-4772-9602-8BCCD55159D3}" srcId="{F706D365-F5E1-4D4B-AC2C-02E90871E7E6}" destId="{7049A5F7-31A0-40CC-B3D6-B61CC4CB5A31}" srcOrd="1" destOrd="0" parTransId="{03CE9C91-1664-4E21-8891-D7423E5AE1E1}" sibTransId="{9A921107-307B-4117-9FBD-23E514CA9667}"/>
    <dgm:cxn modelId="{60F0CB07-7E75-4D29-A6D4-E39895A176BD}" type="presParOf" srcId="{A576C393-7CF8-48D9-819F-A723F1393AE9}" destId="{22AB7462-9A66-4063-831E-B121F8C850E0}" srcOrd="0" destOrd="0" presId="urn:microsoft.com/office/officeart/2005/8/layout/hierarchy6"/>
    <dgm:cxn modelId="{1B55C229-C468-4BBA-BC45-08C265A806F8}" type="presParOf" srcId="{22AB7462-9A66-4063-831E-B121F8C850E0}" destId="{9C8F5D00-F89D-489F-B257-6B67C66F2738}" srcOrd="0" destOrd="0" presId="urn:microsoft.com/office/officeart/2005/8/layout/hierarchy6"/>
    <dgm:cxn modelId="{FEE2A5E5-5842-46B2-B36A-3FC6A7DB7489}" type="presParOf" srcId="{9C8F5D00-F89D-489F-B257-6B67C66F2738}" destId="{BE7C285D-F5C7-490B-997A-F149CAC0DDA6}" srcOrd="0" destOrd="0" presId="urn:microsoft.com/office/officeart/2005/8/layout/hierarchy6"/>
    <dgm:cxn modelId="{AC2E65C4-280B-41A7-98BD-1553622CEF88}" type="presParOf" srcId="{BE7C285D-F5C7-490B-997A-F149CAC0DDA6}" destId="{EE17ED5F-2B6B-4C40-BB5D-793480B685C7}" srcOrd="0" destOrd="0" presId="urn:microsoft.com/office/officeart/2005/8/layout/hierarchy6"/>
    <dgm:cxn modelId="{9D784006-6B29-4E92-837D-CC2A450F070E}" type="presParOf" srcId="{BE7C285D-F5C7-490B-997A-F149CAC0DDA6}" destId="{2E7A1F8D-7136-4F9C-8C72-2B697DBC3F87}" srcOrd="1" destOrd="0" presId="urn:microsoft.com/office/officeart/2005/8/layout/hierarchy6"/>
    <dgm:cxn modelId="{1C3E3100-37E8-4AC9-9096-ADF8EB2D30E6}" type="presParOf" srcId="{2E7A1F8D-7136-4F9C-8C72-2B697DBC3F87}" destId="{5AE8B658-F4BF-40CD-BB3F-843E36FD6A27}" srcOrd="0" destOrd="0" presId="urn:microsoft.com/office/officeart/2005/8/layout/hierarchy6"/>
    <dgm:cxn modelId="{E1ADB068-7706-4434-91E7-25B2DB306066}" type="presParOf" srcId="{2E7A1F8D-7136-4F9C-8C72-2B697DBC3F87}" destId="{217AD944-B60C-4751-A38F-AC4CA51B53C0}" srcOrd="1" destOrd="0" presId="urn:microsoft.com/office/officeart/2005/8/layout/hierarchy6"/>
    <dgm:cxn modelId="{DDE229FD-61E5-4364-A17C-B4DA7C50DBFE}" type="presParOf" srcId="{217AD944-B60C-4751-A38F-AC4CA51B53C0}" destId="{0737ACE7-54CF-4058-AEF1-8185D5EEA697}" srcOrd="0" destOrd="0" presId="urn:microsoft.com/office/officeart/2005/8/layout/hierarchy6"/>
    <dgm:cxn modelId="{023C2F8C-4718-4056-98FE-D3591D7F7523}" type="presParOf" srcId="{217AD944-B60C-4751-A38F-AC4CA51B53C0}" destId="{B3207351-804C-4ACD-974B-2328E4787B74}" srcOrd="1" destOrd="0" presId="urn:microsoft.com/office/officeart/2005/8/layout/hierarchy6"/>
    <dgm:cxn modelId="{36F8027A-851E-4C24-BBA3-247A4DBE4A47}" type="presParOf" srcId="{B3207351-804C-4ACD-974B-2328E4787B74}" destId="{24ECFB54-760E-4E7A-BCC2-4F362EA9AAFF}" srcOrd="0" destOrd="0" presId="urn:microsoft.com/office/officeart/2005/8/layout/hierarchy6"/>
    <dgm:cxn modelId="{B006825A-AF00-4963-ACF6-8FDCF05734ED}" type="presParOf" srcId="{B3207351-804C-4ACD-974B-2328E4787B74}" destId="{6FE0532E-5839-4EA2-8864-8BD2CCA0F049}" srcOrd="1" destOrd="0" presId="urn:microsoft.com/office/officeart/2005/8/layout/hierarchy6"/>
    <dgm:cxn modelId="{1B59BFEF-B167-480F-AB9D-05EB2FB2B124}" type="presParOf" srcId="{6FE0532E-5839-4EA2-8864-8BD2CCA0F049}" destId="{4BF3C9EB-5852-48B6-9148-30BDEA433983}" srcOrd="0" destOrd="0" presId="urn:microsoft.com/office/officeart/2005/8/layout/hierarchy6"/>
    <dgm:cxn modelId="{B100A924-59CB-4B18-9EA0-9DACEA8D62FC}" type="presParOf" srcId="{6FE0532E-5839-4EA2-8864-8BD2CCA0F049}" destId="{05B185E5-95D1-4201-8353-7A3FC0926F04}" srcOrd="1" destOrd="0" presId="urn:microsoft.com/office/officeart/2005/8/layout/hierarchy6"/>
    <dgm:cxn modelId="{C3D02929-B760-4D98-A980-3A3312FCC0D4}" type="presParOf" srcId="{B3207351-804C-4ACD-974B-2328E4787B74}" destId="{3996C059-38AB-4EBC-8AD8-B63DEA37E3A2}" srcOrd="2" destOrd="0" presId="urn:microsoft.com/office/officeart/2005/8/layout/hierarchy6"/>
    <dgm:cxn modelId="{254B390B-D746-4058-BFFC-A807DEE372D7}" type="presParOf" srcId="{B3207351-804C-4ACD-974B-2328E4787B74}" destId="{320D9C85-7AF7-44D5-859E-89E394265BD3}" srcOrd="3" destOrd="0" presId="urn:microsoft.com/office/officeart/2005/8/layout/hierarchy6"/>
    <dgm:cxn modelId="{CC58FD43-109E-4A44-9B54-2E60B5106952}" type="presParOf" srcId="{320D9C85-7AF7-44D5-859E-89E394265BD3}" destId="{E22AD5A8-DB45-4662-92E0-83FF26B2B74D}" srcOrd="0" destOrd="0" presId="urn:microsoft.com/office/officeart/2005/8/layout/hierarchy6"/>
    <dgm:cxn modelId="{C303CEB6-A179-438E-8373-C598E870BA63}" type="presParOf" srcId="{320D9C85-7AF7-44D5-859E-89E394265BD3}" destId="{D9787611-FC63-4ABC-BC68-B10B4C0CA3A8}" srcOrd="1" destOrd="0" presId="urn:microsoft.com/office/officeart/2005/8/layout/hierarchy6"/>
    <dgm:cxn modelId="{279FFD9E-6D3A-4A80-B535-8659EC7EBF63}" type="presParOf" srcId="{B3207351-804C-4ACD-974B-2328E4787B74}" destId="{E8F14677-F0ED-4B70-B575-98A0F721E2AF}" srcOrd="4" destOrd="0" presId="urn:microsoft.com/office/officeart/2005/8/layout/hierarchy6"/>
    <dgm:cxn modelId="{CA463335-3FEC-459C-B1D4-6FF64C333DC0}" type="presParOf" srcId="{B3207351-804C-4ACD-974B-2328E4787B74}" destId="{268BE28B-6892-4A20-B36A-9CF3F767802F}" srcOrd="5" destOrd="0" presId="urn:microsoft.com/office/officeart/2005/8/layout/hierarchy6"/>
    <dgm:cxn modelId="{BC03FC89-CA64-40C4-B3DD-DA9CFA3DAD7F}" type="presParOf" srcId="{268BE28B-6892-4A20-B36A-9CF3F767802F}" destId="{AF2BF293-DAD9-4E0D-9A0E-A6D6C70F0928}" srcOrd="0" destOrd="0" presId="urn:microsoft.com/office/officeart/2005/8/layout/hierarchy6"/>
    <dgm:cxn modelId="{47DD0210-F048-45C9-9373-6206C5A956E3}" type="presParOf" srcId="{268BE28B-6892-4A20-B36A-9CF3F767802F}" destId="{03C1142C-0ECE-461A-A0AA-15646F9E550F}" srcOrd="1" destOrd="0" presId="urn:microsoft.com/office/officeart/2005/8/layout/hierarchy6"/>
    <dgm:cxn modelId="{C621E08C-31C8-48ED-99F0-63DCE21A0EE5}" type="presParOf" srcId="{B3207351-804C-4ACD-974B-2328E4787B74}" destId="{CA314B30-AB22-4547-B465-FE21F1D8EC9C}" srcOrd="6" destOrd="0" presId="urn:microsoft.com/office/officeart/2005/8/layout/hierarchy6"/>
    <dgm:cxn modelId="{F48C1605-AD92-4CFA-B435-C4D1B6C9BF1A}" type="presParOf" srcId="{B3207351-804C-4ACD-974B-2328E4787B74}" destId="{4024600C-A0F5-43D5-BB6A-D03BECB70C50}" srcOrd="7" destOrd="0" presId="urn:microsoft.com/office/officeart/2005/8/layout/hierarchy6"/>
    <dgm:cxn modelId="{AE1E5A93-CA71-4431-99C0-DE122CD5E232}" type="presParOf" srcId="{4024600C-A0F5-43D5-BB6A-D03BECB70C50}" destId="{BCE9BEF2-513F-4085-831B-BD9C51739B76}" srcOrd="0" destOrd="0" presId="urn:microsoft.com/office/officeart/2005/8/layout/hierarchy6"/>
    <dgm:cxn modelId="{06BA9B93-000B-4ABC-82B4-D559523DD4F8}" type="presParOf" srcId="{4024600C-A0F5-43D5-BB6A-D03BECB70C50}" destId="{1562737F-4011-4E03-B7BC-2742F74FBDEE}" srcOrd="1" destOrd="0" presId="urn:microsoft.com/office/officeart/2005/8/layout/hierarchy6"/>
    <dgm:cxn modelId="{70130A1F-8681-443F-BD91-E437566159F5}" type="presParOf" srcId="{2E7A1F8D-7136-4F9C-8C72-2B697DBC3F87}" destId="{687D9BD6-08BE-4454-9EE9-C4ED643E6C20}" srcOrd="2" destOrd="0" presId="urn:microsoft.com/office/officeart/2005/8/layout/hierarchy6"/>
    <dgm:cxn modelId="{FD60CE2D-4247-4918-A23A-B84434B98380}" type="presParOf" srcId="{2E7A1F8D-7136-4F9C-8C72-2B697DBC3F87}" destId="{563C40B8-2DEF-4C99-89B8-8387517157A2}" srcOrd="3" destOrd="0" presId="urn:microsoft.com/office/officeart/2005/8/layout/hierarchy6"/>
    <dgm:cxn modelId="{07EB8D07-D83F-42DD-B0DD-44D5B2C2D00F}" type="presParOf" srcId="{563C40B8-2DEF-4C99-89B8-8387517157A2}" destId="{9BD9FD63-035B-4EAF-B3D0-E20631B2FB7B}" srcOrd="0" destOrd="0" presId="urn:microsoft.com/office/officeart/2005/8/layout/hierarchy6"/>
    <dgm:cxn modelId="{D2713A93-733A-4DF5-A753-8A856CFEDA4F}" type="presParOf" srcId="{563C40B8-2DEF-4C99-89B8-8387517157A2}" destId="{AAE24907-92A6-4132-82E3-8EB33AE4FEF7}" srcOrd="1" destOrd="0" presId="urn:microsoft.com/office/officeart/2005/8/layout/hierarchy6"/>
    <dgm:cxn modelId="{2BFE24B4-1FA0-4297-B544-E598A78ECD65}" type="presParOf" srcId="{AAE24907-92A6-4132-82E3-8EB33AE4FEF7}" destId="{87D0BACB-6048-48C1-A91A-75BDB12CB172}" srcOrd="0" destOrd="0" presId="urn:microsoft.com/office/officeart/2005/8/layout/hierarchy6"/>
    <dgm:cxn modelId="{7918F425-6207-4FA3-976E-BDB6621D766B}" type="presParOf" srcId="{AAE24907-92A6-4132-82E3-8EB33AE4FEF7}" destId="{CFE78E91-2FD5-44E2-A773-A9159AC0CC18}" srcOrd="1" destOrd="0" presId="urn:microsoft.com/office/officeart/2005/8/layout/hierarchy6"/>
    <dgm:cxn modelId="{7F40B40F-9EBD-426F-A135-1A0EF8F41B71}" type="presParOf" srcId="{CFE78E91-2FD5-44E2-A773-A9159AC0CC18}" destId="{4EF58E0B-9155-455F-BAD0-77272A52AD1E}" srcOrd="0" destOrd="0" presId="urn:microsoft.com/office/officeart/2005/8/layout/hierarchy6"/>
    <dgm:cxn modelId="{33BA1951-B802-4A9D-BA6E-9ED7E7759795}" type="presParOf" srcId="{CFE78E91-2FD5-44E2-A773-A9159AC0CC18}" destId="{5725DB59-7758-4E1F-9717-37CB70163B23}" srcOrd="1" destOrd="0" presId="urn:microsoft.com/office/officeart/2005/8/layout/hierarchy6"/>
    <dgm:cxn modelId="{4FB3B220-55EE-49DB-955E-9F68746E89C9}" type="presParOf" srcId="{5725DB59-7758-4E1F-9717-37CB70163B23}" destId="{C196AE04-99D1-4E42-88EA-AB42575857CD}" srcOrd="0" destOrd="0" presId="urn:microsoft.com/office/officeart/2005/8/layout/hierarchy6"/>
    <dgm:cxn modelId="{B51DDEEB-9F42-473A-88CF-9E9F8618C21E}" type="presParOf" srcId="{5725DB59-7758-4E1F-9717-37CB70163B23}" destId="{A4393D1F-F8D8-4226-B6AA-60A3FE24E35E}" srcOrd="1" destOrd="0" presId="urn:microsoft.com/office/officeart/2005/8/layout/hierarchy6"/>
    <dgm:cxn modelId="{228F1248-E534-424D-AEC0-9E32956A1431}" type="presParOf" srcId="{A4393D1F-F8D8-4226-B6AA-60A3FE24E35E}" destId="{56FD808E-9542-48C2-857A-F39CF054C873}" srcOrd="0" destOrd="0" presId="urn:microsoft.com/office/officeart/2005/8/layout/hierarchy6"/>
    <dgm:cxn modelId="{D182BAF5-70A1-4C01-BDE4-5C23E30B7E69}" type="presParOf" srcId="{A4393D1F-F8D8-4226-B6AA-60A3FE24E35E}" destId="{AEB1232B-C4DE-4F46-9D5F-FFB169138D6A}" srcOrd="1" destOrd="0" presId="urn:microsoft.com/office/officeart/2005/8/layout/hierarchy6"/>
    <dgm:cxn modelId="{D2FE2F91-8542-4796-9963-0F428FE53436}" type="presParOf" srcId="{5725DB59-7758-4E1F-9717-37CB70163B23}" destId="{3E54E301-4172-4265-8043-0F90C1B2E4BD}" srcOrd="2" destOrd="0" presId="urn:microsoft.com/office/officeart/2005/8/layout/hierarchy6"/>
    <dgm:cxn modelId="{52519307-B56C-429E-86D9-D8305020E3D0}" type="presParOf" srcId="{5725DB59-7758-4E1F-9717-37CB70163B23}" destId="{EB268759-FA46-4451-89A0-1CEB3CBF89C7}" srcOrd="3" destOrd="0" presId="urn:microsoft.com/office/officeart/2005/8/layout/hierarchy6"/>
    <dgm:cxn modelId="{A1A3D59C-9DB9-4C13-995D-9D25ADF5BA6F}" type="presParOf" srcId="{EB268759-FA46-4451-89A0-1CEB3CBF89C7}" destId="{DB25C0E0-681B-4DD4-BBE5-30F6DB000219}" srcOrd="0" destOrd="0" presId="urn:microsoft.com/office/officeart/2005/8/layout/hierarchy6"/>
    <dgm:cxn modelId="{0115D08F-1D5A-4C6B-99B5-FC393D73B58E}" type="presParOf" srcId="{EB268759-FA46-4451-89A0-1CEB3CBF89C7}" destId="{4A7E1CBE-C13D-4548-B284-DA4A235033B9}" srcOrd="1" destOrd="0" presId="urn:microsoft.com/office/officeart/2005/8/layout/hierarchy6"/>
    <dgm:cxn modelId="{6742DA34-4251-4BD8-B1CF-66E902E62C49}" type="presParOf" srcId="{5725DB59-7758-4E1F-9717-37CB70163B23}" destId="{1B15BD11-0606-42EB-BC88-B656083EEB2F}" srcOrd="4" destOrd="0" presId="urn:microsoft.com/office/officeart/2005/8/layout/hierarchy6"/>
    <dgm:cxn modelId="{076DEC92-E250-43E1-B917-830765A8247B}" type="presParOf" srcId="{5725DB59-7758-4E1F-9717-37CB70163B23}" destId="{DFAF866B-9711-4BBD-A282-60843F0C8258}" srcOrd="5" destOrd="0" presId="urn:microsoft.com/office/officeart/2005/8/layout/hierarchy6"/>
    <dgm:cxn modelId="{0D491A56-ED83-49D3-8A7C-9FB44BA93DA9}" type="presParOf" srcId="{DFAF866B-9711-4BBD-A282-60843F0C8258}" destId="{111983E7-4383-4F59-ABB0-F3C9E2CB22A8}" srcOrd="0" destOrd="0" presId="urn:microsoft.com/office/officeart/2005/8/layout/hierarchy6"/>
    <dgm:cxn modelId="{507E77BA-EE64-4C0E-B49A-11BF368380A5}" type="presParOf" srcId="{DFAF866B-9711-4BBD-A282-60843F0C8258}" destId="{234680CF-6007-48DE-BD96-F082BFC974C3}" srcOrd="1" destOrd="0" presId="urn:microsoft.com/office/officeart/2005/8/layout/hierarchy6"/>
    <dgm:cxn modelId="{9A78BFFC-0449-45A5-92FA-374FF97A244E}" type="presParOf" srcId="{AAE24907-92A6-4132-82E3-8EB33AE4FEF7}" destId="{38B02666-1389-4E2A-9B70-0DB4193E7284}" srcOrd="2" destOrd="0" presId="urn:microsoft.com/office/officeart/2005/8/layout/hierarchy6"/>
    <dgm:cxn modelId="{4EEDD93E-949F-4B64-8305-2C9D6BAF05A2}" type="presParOf" srcId="{AAE24907-92A6-4132-82E3-8EB33AE4FEF7}" destId="{815D4E90-163C-440C-85E2-FFD686788BAD}" srcOrd="3" destOrd="0" presId="urn:microsoft.com/office/officeart/2005/8/layout/hierarchy6"/>
    <dgm:cxn modelId="{F00E67C6-21F9-4B77-AACA-E3E3564D8E05}" type="presParOf" srcId="{815D4E90-163C-440C-85E2-FFD686788BAD}" destId="{4E06DB1D-6ED6-48E2-B634-858793891335}" srcOrd="0" destOrd="0" presId="urn:microsoft.com/office/officeart/2005/8/layout/hierarchy6"/>
    <dgm:cxn modelId="{D509706E-CFEB-4C62-B2D0-9D7E58297692}" type="presParOf" srcId="{815D4E90-163C-440C-85E2-FFD686788BAD}" destId="{F5124AA6-7B72-46EB-AAD1-DCF711460C37}" srcOrd="1" destOrd="0" presId="urn:microsoft.com/office/officeart/2005/8/layout/hierarchy6"/>
    <dgm:cxn modelId="{16E7BA30-AB41-4F47-A98B-2FEF44ADE3BF}" type="presParOf" srcId="{F5124AA6-7B72-46EB-AAD1-DCF711460C37}" destId="{35637D22-C799-4ED5-81FC-CE87F10A904A}" srcOrd="0" destOrd="0" presId="urn:microsoft.com/office/officeart/2005/8/layout/hierarchy6"/>
    <dgm:cxn modelId="{C0D324DC-DED2-498F-9C77-EBB5D0095B65}" type="presParOf" srcId="{F5124AA6-7B72-46EB-AAD1-DCF711460C37}" destId="{790ECD8B-3A84-464F-AC05-87B66EBC06AA}" srcOrd="1" destOrd="0" presId="urn:microsoft.com/office/officeart/2005/8/layout/hierarchy6"/>
    <dgm:cxn modelId="{D1EBDC16-97F6-4DB3-BECD-30C0FB4C0396}" type="presParOf" srcId="{790ECD8B-3A84-464F-AC05-87B66EBC06AA}" destId="{19666610-0383-489E-A648-961EA7408556}" srcOrd="0" destOrd="0" presId="urn:microsoft.com/office/officeart/2005/8/layout/hierarchy6"/>
    <dgm:cxn modelId="{BE427C7C-5DB5-4536-938B-6E5A86E4168B}" type="presParOf" srcId="{790ECD8B-3A84-464F-AC05-87B66EBC06AA}" destId="{B636A65E-9B17-4BE3-92B1-280C2C91BF0F}" srcOrd="1" destOrd="0" presId="urn:microsoft.com/office/officeart/2005/8/layout/hierarchy6"/>
    <dgm:cxn modelId="{C7EE43AB-32F0-4DE4-B272-3FCDE8015910}" type="presParOf" srcId="{F5124AA6-7B72-46EB-AAD1-DCF711460C37}" destId="{F8F7222C-AAFA-44A5-BD92-F3BC817D9C6A}" srcOrd="2" destOrd="0" presId="urn:microsoft.com/office/officeart/2005/8/layout/hierarchy6"/>
    <dgm:cxn modelId="{CE9F64D8-5650-43ED-A900-6AD2685FE886}" type="presParOf" srcId="{F5124AA6-7B72-46EB-AAD1-DCF711460C37}" destId="{AD7038D2-8AC9-4EF4-921E-394D79F45B3C}" srcOrd="3" destOrd="0" presId="urn:microsoft.com/office/officeart/2005/8/layout/hierarchy6"/>
    <dgm:cxn modelId="{666210D1-1DBB-40E9-9641-F77614B8D377}" type="presParOf" srcId="{AD7038D2-8AC9-4EF4-921E-394D79F45B3C}" destId="{7938446D-A070-4AFD-AC7B-0DC678D79213}" srcOrd="0" destOrd="0" presId="urn:microsoft.com/office/officeart/2005/8/layout/hierarchy6"/>
    <dgm:cxn modelId="{898F6D34-9FB2-4DE8-B65A-99A6E1ADB351}" type="presParOf" srcId="{AD7038D2-8AC9-4EF4-921E-394D79F45B3C}" destId="{FEEB6A1B-7715-4240-A115-71F9850D28ED}" srcOrd="1" destOrd="0" presId="urn:microsoft.com/office/officeart/2005/8/layout/hierarchy6"/>
    <dgm:cxn modelId="{EF238AF8-F0D5-4DE7-A81D-B6C1DE939E7E}" type="presParOf" srcId="{A576C393-7CF8-48D9-819F-A723F1393AE9}" destId="{771F5F22-73C0-48CA-916E-D03FFAAFC28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15DEAE1-2B7B-488E-8288-479E7B6E7B4F}" type="doc">
      <dgm:prSet loTypeId="urn:microsoft.com/office/officeart/2005/8/layout/hierarchy6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34E4FF8-D360-40F8-8966-3D9546AEEA35}">
      <dgm:prSet phldrT="[Text]" custT="1"/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High DS </a:t>
          </a:r>
        </a:p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Attrition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17539619-96F0-42CD-A45A-6FA9267B0C50}" type="parTrans" cxnId="{335BB86B-7D90-4B93-967F-30DA94DEA930}">
      <dgm:prSet/>
      <dgm:spPr/>
      <dgm:t>
        <a:bodyPr/>
        <a:lstStyle/>
        <a:p>
          <a:endParaRPr lang="en-US"/>
        </a:p>
      </dgm:t>
    </dgm:pt>
    <dgm:pt modelId="{701543DC-7272-4516-BF1D-2D037EA9320F}" type="sibTrans" cxnId="{335BB86B-7D90-4B93-967F-30DA94DEA930}">
      <dgm:prSet/>
      <dgm:spPr/>
      <dgm:t>
        <a:bodyPr/>
        <a:lstStyle/>
        <a:p>
          <a:endParaRPr lang="en-US"/>
        </a:p>
      </dgm:t>
    </dgm:pt>
    <dgm:pt modelId="{9BB5243C-DCB3-4007-A259-A5DF4AD2CF5E}">
      <dgm:prSet phldrT="[Text]" custT="1"/>
      <dgm:spPr/>
      <dgm:t>
        <a:bodyPr/>
        <a:lstStyle/>
        <a:p>
          <a:r>
            <a:rPr lang="en-US" sz="1800" b="1" dirty="0" smtClean="0"/>
            <a:t>DS related</a:t>
          </a:r>
          <a:endParaRPr lang="en-US" sz="1800" b="1" dirty="0"/>
        </a:p>
      </dgm:t>
    </dgm:pt>
    <dgm:pt modelId="{E0F23BD1-6273-45D3-B252-0D80660A47A2}" type="parTrans" cxnId="{60F06BA2-3884-44AD-AD35-715C722E16A4}">
      <dgm:prSet/>
      <dgm:spPr/>
      <dgm:t>
        <a:bodyPr/>
        <a:lstStyle/>
        <a:p>
          <a:endParaRPr lang="en-US"/>
        </a:p>
      </dgm:t>
    </dgm:pt>
    <dgm:pt modelId="{9807EF62-8916-49CB-B079-20436901AA47}" type="sibTrans" cxnId="{60F06BA2-3884-44AD-AD35-715C722E16A4}">
      <dgm:prSet/>
      <dgm:spPr/>
      <dgm:t>
        <a:bodyPr/>
        <a:lstStyle/>
        <a:p>
          <a:endParaRPr lang="en-US"/>
        </a:p>
      </dgm:t>
    </dgm:pt>
    <dgm:pt modelId="{0619D728-5F97-4E45-ACBE-D6AAA0ACEAFF}">
      <dgm:prSet phldrT="[Text]" custT="1"/>
      <dgm:spPr/>
      <dgm:t>
        <a:bodyPr/>
        <a:lstStyle/>
        <a:p>
          <a:r>
            <a:rPr lang="en-US" sz="1200" b="1" dirty="0" smtClean="0"/>
            <a:t>Assigning work as per capability</a:t>
          </a:r>
          <a:endParaRPr lang="en-US" sz="1200" b="1" dirty="0"/>
        </a:p>
      </dgm:t>
    </dgm:pt>
    <dgm:pt modelId="{8503B7EF-73E2-45F9-AF91-91BC587F0A22}" type="parTrans" cxnId="{BCF2A8EB-B536-4EC1-98E6-F4CA3E95382C}">
      <dgm:prSet/>
      <dgm:spPr/>
      <dgm:t>
        <a:bodyPr/>
        <a:lstStyle/>
        <a:p>
          <a:endParaRPr lang="en-US"/>
        </a:p>
      </dgm:t>
    </dgm:pt>
    <dgm:pt modelId="{F488CF0C-6C90-4C2D-8E59-1F4B18B5E55C}" type="sibTrans" cxnId="{BCF2A8EB-B536-4EC1-98E6-F4CA3E95382C}">
      <dgm:prSet/>
      <dgm:spPr/>
      <dgm:t>
        <a:bodyPr/>
        <a:lstStyle/>
        <a:p>
          <a:endParaRPr lang="en-US"/>
        </a:p>
      </dgm:t>
    </dgm:pt>
    <dgm:pt modelId="{D4B3B64A-A60A-493D-95A9-B454BBFD8169}">
      <dgm:prSet phldrT="[Text]" custT="1"/>
      <dgm:spPr/>
      <dgm:t>
        <a:bodyPr/>
        <a:lstStyle/>
        <a:p>
          <a:r>
            <a:rPr lang="en-US" sz="1400" b="1" dirty="0" smtClean="0"/>
            <a:t>Practical training to </a:t>
          </a:r>
          <a:r>
            <a:rPr lang="en-US" sz="1400" b="1" dirty="0" err="1" smtClean="0"/>
            <a:t>understnd</a:t>
          </a:r>
          <a:r>
            <a:rPr lang="en-US" sz="1400" b="1" dirty="0" smtClean="0"/>
            <a:t> work nature</a:t>
          </a:r>
          <a:endParaRPr lang="en-US" sz="1400" b="1" dirty="0"/>
        </a:p>
      </dgm:t>
    </dgm:pt>
    <dgm:pt modelId="{EDA086C5-A8DA-4FF5-8859-D1100A747EC4}" type="parTrans" cxnId="{97BEB3F3-0E72-420F-A783-6A3FF60B4C78}">
      <dgm:prSet/>
      <dgm:spPr/>
      <dgm:t>
        <a:bodyPr/>
        <a:lstStyle/>
        <a:p>
          <a:endParaRPr lang="en-US"/>
        </a:p>
      </dgm:t>
    </dgm:pt>
    <dgm:pt modelId="{CFFE7D3B-A36C-401C-B70A-00AE80F74C77}" type="sibTrans" cxnId="{97BEB3F3-0E72-420F-A783-6A3FF60B4C78}">
      <dgm:prSet/>
      <dgm:spPr/>
      <dgm:t>
        <a:bodyPr/>
        <a:lstStyle/>
        <a:p>
          <a:endParaRPr lang="en-US"/>
        </a:p>
      </dgm:t>
    </dgm:pt>
    <dgm:pt modelId="{F706D365-F5E1-4D4B-AC2C-02E90871E7E6}">
      <dgm:prSet phldrT="[Text]" custT="1"/>
      <dgm:spPr/>
      <dgm:t>
        <a:bodyPr/>
        <a:lstStyle/>
        <a:p>
          <a:r>
            <a:rPr lang="en-US" sz="1600" b="1" dirty="0" smtClean="0"/>
            <a:t>ADMIN RELATED</a:t>
          </a:r>
          <a:endParaRPr lang="en-US" sz="1600" b="1" dirty="0"/>
        </a:p>
      </dgm:t>
    </dgm:pt>
    <dgm:pt modelId="{66D4239D-EA17-40ED-977C-27FF42E333C9}" type="parTrans" cxnId="{E34EB552-A10C-4E09-A65E-FF69BE4B4CA2}">
      <dgm:prSet/>
      <dgm:spPr/>
      <dgm:t>
        <a:bodyPr/>
        <a:lstStyle/>
        <a:p>
          <a:endParaRPr lang="en-US"/>
        </a:p>
      </dgm:t>
    </dgm:pt>
    <dgm:pt modelId="{4B5002CC-8D3F-49A3-A953-65A1E074880D}" type="sibTrans" cxnId="{E34EB552-A10C-4E09-A65E-FF69BE4B4CA2}">
      <dgm:prSet/>
      <dgm:spPr/>
      <dgm:t>
        <a:bodyPr/>
        <a:lstStyle/>
        <a:p>
          <a:endParaRPr lang="en-US"/>
        </a:p>
      </dgm:t>
    </dgm:pt>
    <dgm:pt modelId="{C168104C-0633-41DF-87D4-6D615EBAA96A}">
      <dgm:prSet phldrT="[Text]" custT="1"/>
      <dgm:spPr/>
      <dgm:t>
        <a:bodyPr/>
        <a:lstStyle/>
        <a:p>
          <a:r>
            <a:rPr lang="en-US" sz="1800" b="1" dirty="0" smtClean="0"/>
            <a:t>Management</a:t>
          </a:r>
          <a:endParaRPr lang="en-US" sz="1800" b="1" dirty="0"/>
        </a:p>
      </dgm:t>
    </dgm:pt>
    <dgm:pt modelId="{28BD5E02-AD9D-4763-8D80-0F8B260AD835}" type="parTrans" cxnId="{A431D351-1B3B-490F-BCE9-3A35E638373F}">
      <dgm:prSet/>
      <dgm:spPr/>
      <dgm:t>
        <a:bodyPr/>
        <a:lstStyle/>
        <a:p>
          <a:endParaRPr lang="en-US"/>
        </a:p>
      </dgm:t>
    </dgm:pt>
    <dgm:pt modelId="{DC26E019-AC0C-48BC-BF65-199C9E6ECC5B}" type="sibTrans" cxnId="{A431D351-1B3B-490F-BCE9-3A35E638373F}">
      <dgm:prSet/>
      <dgm:spPr/>
      <dgm:t>
        <a:bodyPr/>
        <a:lstStyle/>
        <a:p>
          <a:endParaRPr lang="en-US"/>
        </a:p>
      </dgm:t>
    </dgm:pt>
    <dgm:pt modelId="{41154380-ECC8-471E-ADFD-35237D019F24}">
      <dgm:prSet phldrT="[Text]" custT="1"/>
      <dgm:spPr/>
      <dgm:t>
        <a:bodyPr/>
        <a:lstStyle/>
        <a:p>
          <a:r>
            <a:rPr lang="en-US" sz="1400" b="1" dirty="0" smtClean="0"/>
            <a:t>Assigning feasible locations</a:t>
          </a:r>
          <a:endParaRPr lang="en-US" sz="1400" b="1" dirty="0"/>
        </a:p>
      </dgm:t>
    </dgm:pt>
    <dgm:pt modelId="{4732490D-CCED-4008-98AA-73C07451FA18}" type="parTrans" cxnId="{F66BEE1A-3A6C-4116-A4F5-8EC600C425DE}">
      <dgm:prSet/>
      <dgm:spPr/>
      <dgm:t>
        <a:bodyPr/>
        <a:lstStyle/>
        <a:p>
          <a:endParaRPr lang="en-US"/>
        </a:p>
      </dgm:t>
    </dgm:pt>
    <dgm:pt modelId="{C3EEE718-C948-42F3-ADF6-B673EF475ABE}" type="sibTrans" cxnId="{F66BEE1A-3A6C-4116-A4F5-8EC600C425DE}">
      <dgm:prSet/>
      <dgm:spPr/>
      <dgm:t>
        <a:bodyPr/>
        <a:lstStyle/>
        <a:p>
          <a:endParaRPr lang="en-US"/>
        </a:p>
      </dgm:t>
    </dgm:pt>
    <dgm:pt modelId="{7049A5F7-31A0-40CC-B3D6-B61CC4CB5A31}">
      <dgm:prSet phldrT="[Text]" custT="1"/>
      <dgm:spPr/>
      <dgm:t>
        <a:bodyPr/>
        <a:lstStyle/>
        <a:p>
          <a:r>
            <a:rPr lang="en-US" sz="2000" b="1" dirty="0" smtClean="0"/>
            <a:t>HR</a:t>
          </a:r>
          <a:r>
            <a:rPr lang="en-US" sz="1100" dirty="0" smtClean="0"/>
            <a:t> </a:t>
          </a:r>
          <a:endParaRPr lang="en-US" sz="1100" dirty="0"/>
        </a:p>
      </dgm:t>
    </dgm:pt>
    <dgm:pt modelId="{03CE9C91-1664-4E21-8891-D7423E5AE1E1}" type="parTrans" cxnId="{273F9857-55A3-4772-9602-8BCCD55159D3}">
      <dgm:prSet/>
      <dgm:spPr/>
      <dgm:t>
        <a:bodyPr/>
        <a:lstStyle/>
        <a:p>
          <a:endParaRPr lang="en-US"/>
        </a:p>
      </dgm:t>
    </dgm:pt>
    <dgm:pt modelId="{9A921107-307B-4117-9FBD-23E514CA9667}" type="sibTrans" cxnId="{273F9857-55A3-4772-9602-8BCCD55159D3}">
      <dgm:prSet/>
      <dgm:spPr/>
      <dgm:t>
        <a:bodyPr/>
        <a:lstStyle/>
        <a:p>
          <a:endParaRPr lang="en-US"/>
        </a:p>
      </dgm:t>
    </dgm:pt>
    <dgm:pt modelId="{6BAB6173-7678-43C8-8B61-9D55BCE6D253}">
      <dgm:prSet phldrT="[Text]" custT="1"/>
      <dgm:spPr/>
      <dgm:t>
        <a:bodyPr/>
        <a:lstStyle/>
        <a:p>
          <a:r>
            <a:rPr lang="en-US" sz="1200" b="1" dirty="0" smtClean="0"/>
            <a:t>Proactive Hiring system</a:t>
          </a:r>
          <a:endParaRPr lang="en-US" sz="1200" b="1" dirty="0"/>
        </a:p>
      </dgm:t>
    </dgm:pt>
    <dgm:pt modelId="{7F339BB5-116D-4A28-84DE-08CDB3BD6A65}" type="parTrans" cxnId="{175CE1EB-0EDB-4C0F-A05A-5EF7C537DE13}">
      <dgm:prSet/>
      <dgm:spPr/>
      <dgm:t>
        <a:bodyPr/>
        <a:lstStyle/>
        <a:p>
          <a:endParaRPr lang="en-US"/>
        </a:p>
      </dgm:t>
    </dgm:pt>
    <dgm:pt modelId="{807B842D-09D6-4AE6-A336-B5213E61B1A8}" type="sibTrans" cxnId="{175CE1EB-0EDB-4C0F-A05A-5EF7C537DE13}">
      <dgm:prSet/>
      <dgm:spPr/>
      <dgm:t>
        <a:bodyPr/>
        <a:lstStyle/>
        <a:p>
          <a:endParaRPr lang="en-US"/>
        </a:p>
      </dgm:t>
    </dgm:pt>
    <dgm:pt modelId="{9E1FC4FB-E488-4806-9432-AD3939C733CA}">
      <dgm:prSet phldrT="[Text]" custT="1"/>
      <dgm:spPr/>
      <dgm:t>
        <a:bodyPr/>
        <a:lstStyle/>
        <a:p>
          <a:r>
            <a:rPr lang="en-US" sz="1400" b="1" dirty="0" smtClean="0"/>
            <a:t>Screening the right candidate</a:t>
          </a:r>
          <a:endParaRPr lang="en-US" sz="1400" b="1" dirty="0"/>
        </a:p>
      </dgm:t>
    </dgm:pt>
    <dgm:pt modelId="{746EE20C-1603-4882-954A-8B4D64D32AF4}" type="parTrans" cxnId="{88405D40-D035-4C36-BA97-EEFF60CD58F6}">
      <dgm:prSet/>
      <dgm:spPr/>
      <dgm:t>
        <a:bodyPr/>
        <a:lstStyle/>
        <a:p>
          <a:endParaRPr lang="en-US"/>
        </a:p>
      </dgm:t>
    </dgm:pt>
    <dgm:pt modelId="{93A82F9C-6877-48E6-B1C3-DE9B7E88071A}" type="sibTrans" cxnId="{88405D40-D035-4C36-BA97-EEFF60CD58F6}">
      <dgm:prSet/>
      <dgm:spPr/>
      <dgm:t>
        <a:bodyPr/>
        <a:lstStyle/>
        <a:p>
          <a:endParaRPr lang="en-US"/>
        </a:p>
      </dgm:t>
    </dgm:pt>
    <dgm:pt modelId="{B0C83583-6C6A-4D6F-9EAD-955C0CA4D5E6}">
      <dgm:prSet phldrT="[Text]" custT="1"/>
      <dgm:spPr/>
      <dgm:t>
        <a:bodyPr/>
        <a:lstStyle/>
        <a:p>
          <a:r>
            <a:rPr lang="en-US" sz="1600" b="1" dirty="0" smtClean="0"/>
            <a:t>Regular Appraisals – </a:t>
          </a:r>
          <a:r>
            <a:rPr lang="en-US" sz="1400" b="1" dirty="0" smtClean="0"/>
            <a:t>setting</a:t>
          </a:r>
          <a:r>
            <a:rPr lang="en-US" sz="1600" b="1" dirty="0" smtClean="0"/>
            <a:t> examples</a:t>
          </a:r>
          <a:endParaRPr lang="en-US" sz="1600" b="1" dirty="0"/>
        </a:p>
      </dgm:t>
    </dgm:pt>
    <dgm:pt modelId="{D76B320C-6AA3-42F8-A6C3-EB323D342EC5}" type="parTrans" cxnId="{0F1E623D-8716-4D00-9EED-D059991AF1A4}">
      <dgm:prSet/>
      <dgm:spPr/>
      <dgm:t>
        <a:bodyPr/>
        <a:lstStyle/>
        <a:p>
          <a:endParaRPr lang="en-US"/>
        </a:p>
      </dgm:t>
    </dgm:pt>
    <dgm:pt modelId="{1AB807EF-8E56-4482-91EE-35C34461A0A0}" type="sibTrans" cxnId="{0F1E623D-8716-4D00-9EED-D059991AF1A4}">
      <dgm:prSet/>
      <dgm:spPr/>
      <dgm:t>
        <a:bodyPr/>
        <a:lstStyle/>
        <a:p>
          <a:endParaRPr lang="en-US"/>
        </a:p>
      </dgm:t>
    </dgm:pt>
    <dgm:pt modelId="{1BCB5A5F-0AA7-4907-B35A-1D1CBE7BF9EA}">
      <dgm:prSet phldrT="[Text]" custT="1"/>
      <dgm:spPr/>
      <dgm:t>
        <a:bodyPr/>
        <a:lstStyle/>
        <a:p>
          <a:r>
            <a:rPr lang="en-US" sz="1600" b="1" dirty="0" smtClean="0"/>
            <a:t>Manpower/ Hardware assistance managed</a:t>
          </a:r>
          <a:endParaRPr lang="en-US" sz="1600" b="1" dirty="0"/>
        </a:p>
      </dgm:t>
    </dgm:pt>
    <dgm:pt modelId="{89D9C938-74F8-41DA-9C45-2EF358AFF584}" type="parTrans" cxnId="{4F45C4C2-E296-4576-A75E-9D76EE04F795}">
      <dgm:prSet/>
      <dgm:spPr/>
      <dgm:t>
        <a:bodyPr/>
        <a:lstStyle/>
        <a:p>
          <a:endParaRPr lang="en-US"/>
        </a:p>
      </dgm:t>
    </dgm:pt>
    <dgm:pt modelId="{42325290-8818-4BAA-816F-58F4A443688D}" type="sibTrans" cxnId="{4F45C4C2-E296-4576-A75E-9D76EE04F795}">
      <dgm:prSet/>
      <dgm:spPr/>
      <dgm:t>
        <a:bodyPr/>
        <a:lstStyle/>
        <a:p>
          <a:endParaRPr lang="en-US"/>
        </a:p>
      </dgm:t>
    </dgm:pt>
    <dgm:pt modelId="{6425DB21-6522-4A03-BCB1-0CB26B8A2D63}">
      <dgm:prSet phldrT="[Text]" custT="1"/>
      <dgm:spPr/>
      <dgm:t>
        <a:bodyPr/>
        <a:lstStyle/>
        <a:p>
          <a:r>
            <a:rPr lang="en-US" sz="1200" b="1" dirty="0" smtClean="0"/>
            <a:t>Strict Resignation policy</a:t>
          </a:r>
          <a:endParaRPr lang="en-US" sz="1200" b="1" dirty="0"/>
        </a:p>
      </dgm:t>
    </dgm:pt>
    <dgm:pt modelId="{EAB36325-C585-4D85-891D-41EA91D3EC92}" type="parTrans" cxnId="{8594842B-08AF-4251-B539-C15CC1E44430}">
      <dgm:prSet/>
      <dgm:spPr/>
      <dgm:t>
        <a:bodyPr/>
        <a:lstStyle/>
        <a:p>
          <a:endParaRPr lang="en-US"/>
        </a:p>
      </dgm:t>
    </dgm:pt>
    <dgm:pt modelId="{995F3FB0-F44D-42EB-AEA5-97193D4DE12B}" type="sibTrans" cxnId="{8594842B-08AF-4251-B539-C15CC1E44430}">
      <dgm:prSet/>
      <dgm:spPr/>
      <dgm:t>
        <a:bodyPr/>
        <a:lstStyle/>
        <a:p>
          <a:endParaRPr lang="en-US"/>
        </a:p>
      </dgm:t>
    </dgm:pt>
    <dgm:pt modelId="{A576C393-7CF8-48D9-819F-A723F1393AE9}" type="pres">
      <dgm:prSet presAssocID="{215DEAE1-2B7B-488E-8288-479E7B6E7B4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AB7462-9A66-4063-831E-B121F8C850E0}" type="pres">
      <dgm:prSet presAssocID="{215DEAE1-2B7B-488E-8288-479E7B6E7B4F}" presName="hierFlow" presStyleCnt="0"/>
      <dgm:spPr/>
      <dgm:t>
        <a:bodyPr/>
        <a:lstStyle/>
        <a:p>
          <a:endParaRPr lang="en-US"/>
        </a:p>
      </dgm:t>
    </dgm:pt>
    <dgm:pt modelId="{9C8F5D00-F89D-489F-B257-6B67C66F2738}" type="pres">
      <dgm:prSet presAssocID="{215DEAE1-2B7B-488E-8288-479E7B6E7B4F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7C285D-F5C7-490B-997A-F149CAC0DDA6}" type="pres">
      <dgm:prSet presAssocID="{A34E4FF8-D360-40F8-8966-3D9546AEEA35}" presName="Name14" presStyleCnt="0"/>
      <dgm:spPr/>
      <dgm:t>
        <a:bodyPr/>
        <a:lstStyle/>
        <a:p>
          <a:endParaRPr lang="en-US"/>
        </a:p>
      </dgm:t>
    </dgm:pt>
    <dgm:pt modelId="{EE17ED5F-2B6B-4C40-BB5D-793480B685C7}" type="pres">
      <dgm:prSet presAssocID="{A34E4FF8-D360-40F8-8966-3D9546AEEA35}" presName="level1Shape" presStyleLbl="node0" presStyleIdx="0" presStyleCnt="1" custScaleX="517031" custScaleY="234490" custLinFactY="-140614" custLinFactNeighborX="-6624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7A1F8D-7136-4F9C-8C72-2B697DBC3F87}" type="pres">
      <dgm:prSet presAssocID="{A34E4FF8-D360-40F8-8966-3D9546AEEA35}" presName="hierChild2" presStyleCnt="0"/>
      <dgm:spPr/>
      <dgm:t>
        <a:bodyPr/>
        <a:lstStyle/>
        <a:p>
          <a:endParaRPr lang="en-US"/>
        </a:p>
      </dgm:t>
    </dgm:pt>
    <dgm:pt modelId="{5AE8B658-F4BF-40CD-BB3F-843E36FD6A27}" type="pres">
      <dgm:prSet presAssocID="{E0F23BD1-6273-45D3-B252-0D80660A47A2}" presName="Name19" presStyleLbl="parChTrans1D2" presStyleIdx="0" presStyleCnt="2"/>
      <dgm:spPr/>
      <dgm:t>
        <a:bodyPr/>
        <a:lstStyle/>
        <a:p>
          <a:endParaRPr lang="en-US"/>
        </a:p>
      </dgm:t>
    </dgm:pt>
    <dgm:pt modelId="{217AD944-B60C-4751-A38F-AC4CA51B53C0}" type="pres">
      <dgm:prSet presAssocID="{9BB5243C-DCB3-4007-A259-A5DF4AD2CF5E}" presName="Name21" presStyleCnt="0"/>
      <dgm:spPr/>
      <dgm:t>
        <a:bodyPr/>
        <a:lstStyle/>
        <a:p>
          <a:endParaRPr lang="en-US"/>
        </a:p>
      </dgm:t>
    </dgm:pt>
    <dgm:pt modelId="{0737ACE7-54CF-4058-AEF1-8185D5EEA697}" type="pres">
      <dgm:prSet presAssocID="{9BB5243C-DCB3-4007-A259-A5DF4AD2CF5E}" presName="level2Shape" presStyleLbl="node2" presStyleIdx="0" presStyleCnt="2" custScaleX="231372" custScaleY="173180" custLinFactY="-40666" custLinFactNeighborX="12176" custLinFactNeighborY="-100000"/>
      <dgm:spPr/>
      <dgm:t>
        <a:bodyPr/>
        <a:lstStyle/>
        <a:p>
          <a:endParaRPr lang="en-US"/>
        </a:p>
      </dgm:t>
    </dgm:pt>
    <dgm:pt modelId="{B3207351-804C-4ACD-974B-2328E4787B74}" type="pres">
      <dgm:prSet presAssocID="{9BB5243C-DCB3-4007-A259-A5DF4AD2CF5E}" presName="hierChild3" presStyleCnt="0"/>
      <dgm:spPr/>
      <dgm:t>
        <a:bodyPr/>
        <a:lstStyle/>
        <a:p>
          <a:endParaRPr lang="en-US"/>
        </a:p>
      </dgm:t>
    </dgm:pt>
    <dgm:pt modelId="{24ECFB54-760E-4E7A-BCC2-4F362EA9AAFF}" type="pres">
      <dgm:prSet presAssocID="{8503B7EF-73E2-45F9-AF91-91BC587F0A22}" presName="Name19" presStyleLbl="parChTrans1D3" presStyleIdx="0" presStyleCnt="6"/>
      <dgm:spPr/>
      <dgm:t>
        <a:bodyPr/>
        <a:lstStyle/>
        <a:p>
          <a:endParaRPr lang="en-US"/>
        </a:p>
      </dgm:t>
    </dgm:pt>
    <dgm:pt modelId="{6FE0532E-5839-4EA2-8864-8BD2CCA0F049}" type="pres">
      <dgm:prSet presAssocID="{0619D728-5F97-4E45-ACBE-D6AAA0ACEAFF}" presName="Name21" presStyleCnt="0"/>
      <dgm:spPr/>
      <dgm:t>
        <a:bodyPr/>
        <a:lstStyle/>
        <a:p>
          <a:endParaRPr lang="en-US"/>
        </a:p>
      </dgm:t>
    </dgm:pt>
    <dgm:pt modelId="{4BF3C9EB-5852-48B6-9148-30BDEA433983}" type="pres">
      <dgm:prSet presAssocID="{0619D728-5F97-4E45-ACBE-D6AAA0ACEAFF}" presName="level2Shape" presStyleLbl="node3" presStyleIdx="0" presStyleCnt="6" custScaleX="176592" custScaleY="180843" custLinFactNeighborX="-310" custLinFactNeighborY="52735"/>
      <dgm:spPr/>
      <dgm:t>
        <a:bodyPr/>
        <a:lstStyle/>
        <a:p>
          <a:endParaRPr lang="en-US"/>
        </a:p>
      </dgm:t>
    </dgm:pt>
    <dgm:pt modelId="{05B185E5-95D1-4201-8353-7A3FC0926F04}" type="pres">
      <dgm:prSet presAssocID="{0619D728-5F97-4E45-ACBE-D6AAA0ACEAFF}" presName="hierChild3" presStyleCnt="0"/>
      <dgm:spPr/>
      <dgm:t>
        <a:bodyPr/>
        <a:lstStyle/>
        <a:p>
          <a:endParaRPr lang="en-US"/>
        </a:p>
      </dgm:t>
    </dgm:pt>
    <dgm:pt modelId="{3996C059-38AB-4EBC-8AD8-B63DEA37E3A2}" type="pres">
      <dgm:prSet presAssocID="{EDA086C5-A8DA-4FF5-8859-D1100A747EC4}" presName="Name19" presStyleLbl="parChTrans1D3" presStyleIdx="1" presStyleCnt="6"/>
      <dgm:spPr/>
      <dgm:t>
        <a:bodyPr/>
        <a:lstStyle/>
        <a:p>
          <a:endParaRPr lang="en-US"/>
        </a:p>
      </dgm:t>
    </dgm:pt>
    <dgm:pt modelId="{320D9C85-7AF7-44D5-859E-89E394265BD3}" type="pres">
      <dgm:prSet presAssocID="{D4B3B64A-A60A-493D-95A9-B454BBFD8169}" presName="Name21" presStyleCnt="0"/>
      <dgm:spPr/>
      <dgm:t>
        <a:bodyPr/>
        <a:lstStyle/>
        <a:p>
          <a:endParaRPr lang="en-US"/>
        </a:p>
      </dgm:t>
    </dgm:pt>
    <dgm:pt modelId="{E22AD5A8-DB45-4662-92E0-83FF26B2B74D}" type="pres">
      <dgm:prSet presAssocID="{D4B3B64A-A60A-493D-95A9-B454BBFD8169}" presName="level2Shape" presStyleLbl="node3" presStyleIdx="1" presStyleCnt="6" custScaleX="271482" custScaleY="344426" custLinFactNeighborX="-3044" custLinFactNeighborY="52735"/>
      <dgm:spPr/>
      <dgm:t>
        <a:bodyPr/>
        <a:lstStyle/>
        <a:p>
          <a:endParaRPr lang="en-US"/>
        </a:p>
      </dgm:t>
    </dgm:pt>
    <dgm:pt modelId="{D9787611-FC63-4ABC-BC68-B10B4C0CA3A8}" type="pres">
      <dgm:prSet presAssocID="{D4B3B64A-A60A-493D-95A9-B454BBFD8169}" presName="hierChild3" presStyleCnt="0"/>
      <dgm:spPr/>
      <dgm:t>
        <a:bodyPr/>
        <a:lstStyle/>
        <a:p>
          <a:endParaRPr lang="en-US"/>
        </a:p>
      </dgm:t>
    </dgm:pt>
    <dgm:pt modelId="{E8F14677-F0ED-4B70-B575-98A0F721E2AF}" type="pres">
      <dgm:prSet presAssocID="{4732490D-CCED-4008-98AA-73C07451FA18}" presName="Name19" presStyleLbl="parChTrans1D3" presStyleIdx="2" presStyleCnt="6"/>
      <dgm:spPr/>
      <dgm:t>
        <a:bodyPr/>
        <a:lstStyle/>
        <a:p>
          <a:endParaRPr lang="en-US"/>
        </a:p>
      </dgm:t>
    </dgm:pt>
    <dgm:pt modelId="{268BE28B-6892-4A20-B36A-9CF3F767802F}" type="pres">
      <dgm:prSet presAssocID="{41154380-ECC8-471E-ADFD-35237D019F24}" presName="Name21" presStyleCnt="0"/>
      <dgm:spPr/>
      <dgm:t>
        <a:bodyPr/>
        <a:lstStyle/>
        <a:p>
          <a:endParaRPr lang="en-US"/>
        </a:p>
      </dgm:t>
    </dgm:pt>
    <dgm:pt modelId="{AF2BF293-DAD9-4E0D-9A0E-A6D6C70F0928}" type="pres">
      <dgm:prSet presAssocID="{41154380-ECC8-471E-ADFD-35237D019F24}" presName="level2Shape" presStyleLbl="node3" presStyleIdx="2" presStyleCnt="6" custScaleX="198366" custScaleY="208237" custLinFactNeighborX="85246" custLinFactNeighborY="61172"/>
      <dgm:spPr/>
      <dgm:t>
        <a:bodyPr/>
        <a:lstStyle/>
        <a:p>
          <a:endParaRPr lang="en-US"/>
        </a:p>
      </dgm:t>
    </dgm:pt>
    <dgm:pt modelId="{03C1142C-0ECE-461A-A0AA-15646F9E550F}" type="pres">
      <dgm:prSet presAssocID="{41154380-ECC8-471E-ADFD-35237D019F24}" presName="hierChild3" presStyleCnt="0"/>
      <dgm:spPr/>
      <dgm:t>
        <a:bodyPr/>
        <a:lstStyle/>
        <a:p>
          <a:endParaRPr lang="en-US"/>
        </a:p>
      </dgm:t>
    </dgm:pt>
    <dgm:pt modelId="{BA29711B-F5B6-44B4-9183-6A70968B36C6}" type="pres">
      <dgm:prSet presAssocID="{EAB36325-C585-4D85-891D-41EA91D3EC92}" presName="Name19" presStyleLbl="parChTrans1D3" presStyleIdx="3" presStyleCnt="6"/>
      <dgm:spPr/>
      <dgm:t>
        <a:bodyPr/>
        <a:lstStyle/>
        <a:p>
          <a:endParaRPr lang="en-US"/>
        </a:p>
      </dgm:t>
    </dgm:pt>
    <dgm:pt modelId="{7D33F3F9-5AFD-43A9-BA66-4102D35D661E}" type="pres">
      <dgm:prSet presAssocID="{6425DB21-6522-4A03-BCB1-0CB26B8A2D63}" presName="Name21" presStyleCnt="0"/>
      <dgm:spPr/>
      <dgm:t>
        <a:bodyPr/>
        <a:lstStyle/>
        <a:p>
          <a:endParaRPr lang="en-US"/>
        </a:p>
      </dgm:t>
    </dgm:pt>
    <dgm:pt modelId="{92218FF9-DD8D-46BB-86F0-189826E87E87}" type="pres">
      <dgm:prSet presAssocID="{6425DB21-6522-4A03-BCB1-0CB26B8A2D63}" presName="level2Shape" presStyleLbl="node3" presStyleIdx="3" presStyleCnt="6" custScaleX="124798" custScaleY="184423" custLinFactX="48930" custLinFactNeighborX="100000" custLinFactNeighborY="15059"/>
      <dgm:spPr/>
      <dgm:t>
        <a:bodyPr/>
        <a:lstStyle/>
        <a:p>
          <a:endParaRPr lang="en-US"/>
        </a:p>
      </dgm:t>
    </dgm:pt>
    <dgm:pt modelId="{3F95244B-1D56-41D8-8A1F-3BE3D2E1FB09}" type="pres">
      <dgm:prSet presAssocID="{6425DB21-6522-4A03-BCB1-0CB26B8A2D63}" presName="hierChild3" presStyleCnt="0"/>
      <dgm:spPr/>
      <dgm:t>
        <a:bodyPr/>
        <a:lstStyle/>
        <a:p>
          <a:endParaRPr lang="en-US"/>
        </a:p>
      </dgm:t>
    </dgm:pt>
    <dgm:pt modelId="{687D9BD6-08BE-4454-9EE9-C4ED643E6C20}" type="pres">
      <dgm:prSet presAssocID="{66D4239D-EA17-40ED-977C-27FF42E333C9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63C40B8-2DEF-4C99-89B8-8387517157A2}" type="pres">
      <dgm:prSet presAssocID="{F706D365-F5E1-4D4B-AC2C-02E90871E7E6}" presName="Name21" presStyleCnt="0"/>
      <dgm:spPr/>
      <dgm:t>
        <a:bodyPr/>
        <a:lstStyle/>
        <a:p>
          <a:endParaRPr lang="en-US"/>
        </a:p>
      </dgm:t>
    </dgm:pt>
    <dgm:pt modelId="{9BD9FD63-035B-4EAF-B3D0-E20631B2FB7B}" type="pres">
      <dgm:prSet presAssocID="{F706D365-F5E1-4D4B-AC2C-02E90871E7E6}" presName="level2Shape" presStyleLbl="node2" presStyleIdx="1" presStyleCnt="2" custScaleX="254271" custScaleY="183090" custLinFactNeighborX="2925" custLinFactNeighborY="-43974"/>
      <dgm:spPr/>
      <dgm:t>
        <a:bodyPr/>
        <a:lstStyle/>
        <a:p>
          <a:endParaRPr lang="en-US"/>
        </a:p>
      </dgm:t>
    </dgm:pt>
    <dgm:pt modelId="{AAE24907-92A6-4132-82E3-8EB33AE4FEF7}" type="pres">
      <dgm:prSet presAssocID="{F706D365-F5E1-4D4B-AC2C-02E90871E7E6}" presName="hierChild3" presStyleCnt="0"/>
      <dgm:spPr/>
      <dgm:t>
        <a:bodyPr/>
        <a:lstStyle/>
        <a:p>
          <a:endParaRPr lang="en-US"/>
        </a:p>
      </dgm:t>
    </dgm:pt>
    <dgm:pt modelId="{87D0BACB-6048-48C1-A91A-75BDB12CB172}" type="pres">
      <dgm:prSet presAssocID="{28BD5E02-AD9D-4763-8D80-0F8B260AD835}" presName="Name19" presStyleLbl="parChTrans1D3" presStyleIdx="4" presStyleCnt="6"/>
      <dgm:spPr/>
      <dgm:t>
        <a:bodyPr/>
        <a:lstStyle/>
        <a:p>
          <a:endParaRPr lang="en-US"/>
        </a:p>
      </dgm:t>
    </dgm:pt>
    <dgm:pt modelId="{CFE78E91-2FD5-44E2-A773-A9159AC0CC18}" type="pres">
      <dgm:prSet presAssocID="{C168104C-0633-41DF-87D4-6D615EBAA96A}" presName="Name21" presStyleCnt="0"/>
      <dgm:spPr/>
      <dgm:t>
        <a:bodyPr/>
        <a:lstStyle/>
        <a:p>
          <a:endParaRPr lang="en-US"/>
        </a:p>
      </dgm:t>
    </dgm:pt>
    <dgm:pt modelId="{4EF58E0B-9155-455F-BAD0-77272A52AD1E}" type="pres">
      <dgm:prSet presAssocID="{C168104C-0633-41DF-87D4-6D615EBAA96A}" presName="level2Shape" presStyleLbl="node3" presStyleIdx="4" presStyleCnt="6" custScaleX="330722" custScaleY="80430" custLinFactNeighborX="37564" custLinFactNeighborY="66245"/>
      <dgm:spPr/>
      <dgm:t>
        <a:bodyPr/>
        <a:lstStyle/>
        <a:p>
          <a:endParaRPr lang="en-US"/>
        </a:p>
      </dgm:t>
    </dgm:pt>
    <dgm:pt modelId="{5725DB59-7758-4E1F-9717-37CB70163B23}" type="pres">
      <dgm:prSet presAssocID="{C168104C-0633-41DF-87D4-6D615EBAA96A}" presName="hierChild3" presStyleCnt="0"/>
      <dgm:spPr/>
      <dgm:t>
        <a:bodyPr/>
        <a:lstStyle/>
        <a:p>
          <a:endParaRPr lang="en-US"/>
        </a:p>
      </dgm:t>
    </dgm:pt>
    <dgm:pt modelId="{C196AE04-99D1-4E42-88EA-AB42575857CD}" type="pres">
      <dgm:prSet presAssocID="{D76B320C-6AA3-42F8-A6C3-EB323D342EC5}" presName="Name19" presStyleLbl="parChTrans1D4" presStyleIdx="0" presStyleCnt="4"/>
      <dgm:spPr/>
      <dgm:t>
        <a:bodyPr/>
        <a:lstStyle/>
        <a:p>
          <a:endParaRPr lang="en-US"/>
        </a:p>
      </dgm:t>
    </dgm:pt>
    <dgm:pt modelId="{A4393D1F-F8D8-4226-B6AA-60A3FE24E35E}" type="pres">
      <dgm:prSet presAssocID="{B0C83583-6C6A-4D6F-9EAD-955C0CA4D5E6}" presName="Name21" presStyleCnt="0"/>
      <dgm:spPr/>
      <dgm:t>
        <a:bodyPr/>
        <a:lstStyle/>
        <a:p>
          <a:endParaRPr lang="en-US"/>
        </a:p>
      </dgm:t>
    </dgm:pt>
    <dgm:pt modelId="{56FD808E-9542-48C2-857A-F39CF054C873}" type="pres">
      <dgm:prSet presAssocID="{B0C83583-6C6A-4D6F-9EAD-955C0CA4D5E6}" presName="level2Shape" presStyleLbl="node4" presStyleIdx="0" presStyleCnt="4" custScaleX="335132" custScaleY="235692" custLinFactX="-1803" custLinFactY="100000" custLinFactNeighborX="-100000" custLinFactNeighborY="148637"/>
      <dgm:spPr/>
      <dgm:t>
        <a:bodyPr/>
        <a:lstStyle/>
        <a:p>
          <a:endParaRPr lang="en-US"/>
        </a:p>
      </dgm:t>
    </dgm:pt>
    <dgm:pt modelId="{AEB1232B-C4DE-4F46-9D5F-FFB169138D6A}" type="pres">
      <dgm:prSet presAssocID="{B0C83583-6C6A-4D6F-9EAD-955C0CA4D5E6}" presName="hierChild3" presStyleCnt="0"/>
      <dgm:spPr/>
      <dgm:t>
        <a:bodyPr/>
        <a:lstStyle/>
        <a:p>
          <a:endParaRPr lang="en-US"/>
        </a:p>
      </dgm:t>
    </dgm:pt>
    <dgm:pt modelId="{3E54E301-4172-4265-8043-0F90C1B2E4BD}" type="pres">
      <dgm:prSet presAssocID="{89D9C938-74F8-41DA-9C45-2EF358AFF584}" presName="Name19" presStyleLbl="parChTrans1D4" presStyleIdx="1" presStyleCnt="4"/>
      <dgm:spPr/>
      <dgm:t>
        <a:bodyPr/>
        <a:lstStyle/>
        <a:p>
          <a:endParaRPr lang="en-US"/>
        </a:p>
      </dgm:t>
    </dgm:pt>
    <dgm:pt modelId="{EB268759-FA46-4451-89A0-1CEB3CBF89C7}" type="pres">
      <dgm:prSet presAssocID="{1BCB5A5F-0AA7-4907-B35A-1D1CBE7BF9EA}" presName="Name21" presStyleCnt="0"/>
      <dgm:spPr/>
      <dgm:t>
        <a:bodyPr/>
        <a:lstStyle/>
        <a:p>
          <a:endParaRPr lang="en-US"/>
        </a:p>
      </dgm:t>
    </dgm:pt>
    <dgm:pt modelId="{DB25C0E0-681B-4DD4-BBE5-30F6DB000219}" type="pres">
      <dgm:prSet presAssocID="{1BCB5A5F-0AA7-4907-B35A-1D1CBE7BF9EA}" presName="level2Shape" presStyleLbl="node4" presStyleIdx="1" presStyleCnt="4" custScaleX="269121" custScaleY="272164" custLinFactY="100000" custLinFactNeighborX="-50591" custLinFactNeighborY="151236"/>
      <dgm:spPr/>
      <dgm:t>
        <a:bodyPr/>
        <a:lstStyle/>
        <a:p>
          <a:endParaRPr lang="en-US"/>
        </a:p>
      </dgm:t>
    </dgm:pt>
    <dgm:pt modelId="{4A7E1CBE-C13D-4548-B284-DA4A235033B9}" type="pres">
      <dgm:prSet presAssocID="{1BCB5A5F-0AA7-4907-B35A-1D1CBE7BF9EA}" presName="hierChild3" presStyleCnt="0"/>
      <dgm:spPr/>
      <dgm:t>
        <a:bodyPr/>
        <a:lstStyle/>
        <a:p>
          <a:endParaRPr lang="en-US"/>
        </a:p>
      </dgm:t>
    </dgm:pt>
    <dgm:pt modelId="{38B02666-1389-4E2A-9B70-0DB4193E7284}" type="pres">
      <dgm:prSet presAssocID="{03CE9C91-1664-4E21-8891-D7423E5AE1E1}" presName="Name19" presStyleLbl="parChTrans1D3" presStyleIdx="5" presStyleCnt="6"/>
      <dgm:spPr/>
      <dgm:t>
        <a:bodyPr/>
        <a:lstStyle/>
        <a:p>
          <a:endParaRPr lang="en-US"/>
        </a:p>
      </dgm:t>
    </dgm:pt>
    <dgm:pt modelId="{815D4E90-163C-440C-85E2-FFD686788BAD}" type="pres">
      <dgm:prSet presAssocID="{7049A5F7-31A0-40CC-B3D6-B61CC4CB5A31}" presName="Name21" presStyleCnt="0"/>
      <dgm:spPr/>
      <dgm:t>
        <a:bodyPr/>
        <a:lstStyle/>
        <a:p>
          <a:endParaRPr lang="en-US"/>
        </a:p>
      </dgm:t>
    </dgm:pt>
    <dgm:pt modelId="{4E06DB1D-6ED6-48E2-B634-858793891335}" type="pres">
      <dgm:prSet presAssocID="{7049A5F7-31A0-40CC-B3D6-B61CC4CB5A31}" presName="level2Shape" presStyleLbl="node3" presStyleIdx="5" presStyleCnt="6" custScaleX="133074" custLinFactNeighborX="104" custLinFactNeighborY="64108"/>
      <dgm:spPr/>
      <dgm:t>
        <a:bodyPr/>
        <a:lstStyle/>
        <a:p>
          <a:endParaRPr lang="en-US"/>
        </a:p>
      </dgm:t>
    </dgm:pt>
    <dgm:pt modelId="{F5124AA6-7B72-46EB-AAD1-DCF711460C37}" type="pres">
      <dgm:prSet presAssocID="{7049A5F7-31A0-40CC-B3D6-B61CC4CB5A31}" presName="hierChild3" presStyleCnt="0"/>
      <dgm:spPr/>
      <dgm:t>
        <a:bodyPr/>
        <a:lstStyle/>
        <a:p>
          <a:endParaRPr lang="en-US"/>
        </a:p>
      </dgm:t>
    </dgm:pt>
    <dgm:pt modelId="{35637D22-C799-4ED5-81FC-CE87F10A904A}" type="pres">
      <dgm:prSet presAssocID="{7F339BB5-116D-4A28-84DE-08CDB3BD6A65}" presName="Name19" presStyleLbl="parChTrans1D4" presStyleIdx="2" presStyleCnt="4"/>
      <dgm:spPr/>
      <dgm:t>
        <a:bodyPr/>
        <a:lstStyle/>
        <a:p>
          <a:endParaRPr lang="en-US"/>
        </a:p>
      </dgm:t>
    </dgm:pt>
    <dgm:pt modelId="{790ECD8B-3A84-464F-AC05-87B66EBC06AA}" type="pres">
      <dgm:prSet presAssocID="{6BAB6173-7678-43C8-8B61-9D55BCE6D253}" presName="Name21" presStyleCnt="0"/>
      <dgm:spPr/>
      <dgm:t>
        <a:bodyPr/>
        <a:lstStyle/>
        <a:p>
          <a:endParaRPr lang="en-US"/>
        </a:p>
      </dgm:t>
    </dgm:pt>
    <dgm:pt modelId="{19666610-0383-489E-A648-961EA7408556}" type="pres">
      <dgm:prSet presAssocID="{6BAB6173-7678-43C8-8B61-9D55BCE6D253}" presName="level2Shape" presStyleLbl="node4" presStyleIdx="2" presStyleCnt="4" custScaleX="154897" custScaleY="178041" custLinFactY="100000" custLinFactNeighborX="-56264" custLinFactNeighborY="151237"/>
      <dgm:spPr/>
      <dgm:t>
        <a:bodyPr/>
        <a:lstStyle/>
        <a:p>
          <a:endParaRPr lang="en-US"/>
        </a:p>
      </dgm:t>
    </dgm:pt>
    <dgm:pt modelId="{B636A65E-9B17-4BE3-92B1-280C2C91BF0F}" type="pres">
      <dgm:prSet presAssocID="{6BAB6173-7678-43C8-8B61-9D55BCE6D253}" presName="hierChild3" presStyleCnt="0"/>
      <dgm:spPr/>
      <dgm:t>
        <a:bodyPr/>
        <a:lstStyle/>
        <a:p>
          <a:endParaRPr lang="en-US"/>
        </a:p>
      </dgm:t>
    </dgm:pt>
    <dgm:pt modelId="{F8F7222C-AAFA-44A5-BD92-F3BC817D9C6A}" type="pres">
      <dgm:prSet presAssocID="{746EE20C-1603-4882-954A-8B4D64D32AF4}" presName="Name19" presStyleLbl="parChTrans1D4" presStyleIdx="3" presStyleCnt="4"/>
      <dgm:spPr/>
      <dgm:t>
        <a:bodyPr/>
        <a:lstStyle/>
        <a:p>
          <a:endParaRPr lang="en-US"/>
        </a:p>
      </dgm:t>
    </dgm:pt>
    <dgm:pt modelId="{AD7038D2-8AC9-4EF4-921E-394D79F45B3C}" type="pres">
      <dgm:prSet presAssocID="{9E1FC4FB-E488-4806-9432-AD3939C733CA}" presName="Name21" presStyleCnt="0"/>
      <dgm:spPr/>
      <dgm:t>
        <a:bodyPr/>
        <a:lstStyle/>
        <a:p>
          <a:endParaRPr lang="en-US"/>
        </a:p>
      </dgm:t>
    </dgm:pt>
    <dgm:pt modelId="{7938446D-A070-4AFD-AC7B-0DC678D79213}" type="pres">
      <dgm:prSet presAssocID="{9E1FC4FB-E488-4806-9432-AD3939C733CA}" presName="level2Shape" presStyleLbl="node4" presStyleIdx="3" presStyleCnt="4" custScaleX="143513" custScaleY="340749" custLinFactY="100000" custLinFactNeighborX="-12462" custLinFactNeighborY="151236"/>
      <dgm:spPr/>
      <dgm:t>
        <a:bodyPr/>
        <a:lstStyle/>
        <a:p>
          <a:endParaRPr lang="en-US"/>
        </a:p>
      </dgm:t>
    </dgm:pt>
    <dgm:pt modelId="{FEEB6A1B-7715-4240-A115-71F9850D28ED}" type="pres">
      <dgm:prSet presAssocID="{9E1FC4FB-E488-4806-9432-AD3939C733CA}" presName="hierChild3" presStyleCnt="0"/>
      <dgm:spPr/>
      <dgm:t>
        <a:bodyPr/>
        <a:lstStyle/>
        <a:p>
          <a:endParaRPr lang="en-US"/>
        </a:p>
      </dgm:t>
    </dgm:pt>
    <dgm:pt modelId="{771F5F22-73C0-48CA-916E-D03FFAAFC28B}" type="pres">
      <dgm:prSet presAssocID="{215DEAE1-2B7B-488E-8288-479E7B6E7B4F}" presName="bgShapesFlow" presStyleCnt="0"/>
      <dgm:spPr/>
      <dgm:t>
        <a:bodyPr/>
        <a:lstStyle/>
        <a:p>
          <a:endParaRPr lang="en-US"/>
        </a:p>
      </dgm:t>
    </dgm:pt>
  </dgm:ptLst>
  <dgm:cxnLst>
    <dgm:cxn modelId="{55444DF2-B68A-4B74-B04A-A54171408A2A}" type="presOf" srcId="{A34E4FF8-D360-40F8-8966-3D9546AEEA35}" destId="{EE17ED5F-2B6B-4C40-BB5D-793480B685C7}" srcOrd="0" destOrd="0" presId="urn:microsoft.com/office/officeart/2005/8/layout/hierarchy6"/>
    <dgm:cxn modelId="{6525BFAE-BBED-4C54-A8BB-46A6F52F806D}" type="presOf" srcId="{8503B7EF-73E2-45F9-AF91-91BC587F0A22}" destId="{24ECFB54-760E-4E7A-BCC2-4F362EA9AAFF}" srcOrd="0" destOrd="0" presId="urn:microsoft.com/office/officeart/2005/8/layout/hierarchy6"/>
    <dgm:cxn modelId="{97BEB3F3-0E72-420F-A783-6A3FF60B4C78}" srcId="{9BB5243C-DCB3-4007-A259-A5DF4AD2CF5E}" destId="{D4B3B64A-A60A-493D-95A9-B454BBFD8169}" srcOrd="1" destOrd="0" parTransId="{EDA086C5-A8DA-4FF5-8859-D1100A747EC4}" sibTransId="{CFFE7D3B-A36C-401C-B70A-00AE80F74C77}"/>
    <dgm:cxn modelId="{33203720-40DB-4A8D-BA44-6A23F34F41CD}" type="presOf" srcId="{0619D728-5F97-4E45-ACBE-D6AAA0ACEAFF}" destId="{4BF3C9EB-5852-48B6-9148-30BDEA433983}" srcOrd="0" destOrd="0" presId="urn:microsoft.com/office/officeart/2005/8/layout/hierarchy6"/>
    <dgm:cxn modelId="{335BB86B-7D90-4B93-967F-30DA94DEA930}" srcId="{215DEAE1-2B7B-488E-8288-479E7B6E7B4F}" destId="{A34E4FF8-D360-40F8-8966-3D9546AEEA35}" srcOrd="0" destOrd="0" parTransId="{17539619-96F0-42CD-A45A-6FA9267B0C50}" sibTransId="{701543DC-7272-4516-BF1D-2D037EA9320F}"/>
    <dgm:cxn modelId="{963B4409-E738-42FF-BE31-564A74223E29}" type="presOf" srcId="{7049A5F7-31A0-40CC-B3D6-B61CC4CB5A31}" destId="{4E06DB1D-6ED6-48E2-B634-858793891335}" srcOrd="0" destOrd="0" presId="urn:microsoft.com/office/officeart/2005/8/layout/hierarchy6"/>
    <dgm:cxn modelId="{BCF2A8EB-B536-4EC1-98E6-F4CA3E95382C}" srcId="{9BB5243C-DCB3-4007-A259-A5DF4AD2CF5E}" destId="{0619D728-5F97-4E45-ACBE-D6AAA0ACEAFF}" srcOrd="0" destOrd="0" parTransId="{8503B7EF-73E2-45F9-AF91-91BC587F0A22}" sibTransId="{F488CF0C-6C90-4C2D-8E59-1F4B18B5E55C}"/>
    <dgm:cxn modelId="{7F901458-AD38-4497-AB2F-26CEB44084AF}" type="presOf" srcId="{41154380-ECC8-471E-ADFD-35237D019F24}" destId="{AF2BF293-DAD9-4E0D-9A0E-A6D6C70F0928}" srcOrd="0" destOrd="0" presId="urn:microsoft.com/office/officeart/2005/8/layout/hierarchy6"/>
    <dgm:cxn modelId="{67BE3390-DB5D-408D-8365-C4A0CAFB2F6D}" type="presOf" srcId="{1BCB5A5F-0AA7-4907-B35A-1D1CBE7BF9EA}" destId="{DB25C0E0-681B-4DD4-BBE5-30F6DB000219}" srcOrd="0" destOrd="0" presId="urn:microsoft.com/office/officeart/2005/8/layout/hierarchy6"/>
    <dgm:cxn modelId="{A431D351-1B3B-490F-BCE9-3A35E638373F}" srcId="{F706D365-F5E1-4D4B-AC2C-02E90871E7E6}" destId="{C168104C-0633-41DF-87D4-6D615EBAA96A}" srcOrd="0" destOrd="0" parTransId="{28BD5E02-AD9D-4763-8D80-0F8B260AD835}" sibTransId="{DC26E019-AC0C-48BC-BF65-199C9E6ECC5B}"/>
    <dgm:cxn modelId="{37E5766F-B60A-47A6-8581-CAEE1C0E7101}" type="presOf" srcId="{28BD5E02-AD9D-4763-8D80-0F8B260AD835}" destId="{87D0BACB-6048-48C1-A91A-75BDB12CB172}" srcOrd="0" destOrd="0" presId="urn:microsoft.com/office/officeart/2005/8/layout/hierarchy6"/>
    <dgm:cxn modelId="{954B7BC6-D1AE-4790-B867-C70D43E6DB93}" type="presOf" srcId="{9BB5243C-DCB3-4007-A259-A5DF4AD2CF5E}" destId="{0737ACE7-54CF-4058-AEF1-8185D5EEA697}" srcOrd="0" destOrd="0" presId="urn:microsoft.com/office/officeart/2005/8/layout/hierarchy6"/>
    <dgm:cxn modelId="{0528021C-6820-4527-A1D4-779064958313}" type="presOf" srcId="{B0C83583-6C6A-4D6F-9EAD-955C0CA4D5E6}" destId="{56FD808E-9542-48C2-857A-F39CF054C873}" srcOrd="0" destOrd="0" presId="urn:microsoft.com/office/officeart/2005/8/layout/hierarchy6"/>
    <dgm:cxn modelId="{F2F42769-01E8-4C54-A8DD-9F59F0D247C7}" type="presOf" srcId="{6BAB6173-7678-43C8-8B61-9D55BCE6D253}" destId="{19666610-0383-489E-A648-961EA7408556}" srcOrd="0" destOrd="0" presId="urn:microsoft.com/office/officeart/2005/8/layout/hierarchy6"/>
    <dgm:cxn modelId="{B5F3EBDA-345F-4E8C-A1B3-97BAE700DE5A}" type="presOf" srcId="{215DEAE1-2B7B-488E-8288-479E7B6E7B4F}" destId="{A576C393-7CF8-48D9-819F-A723F1393AE9}" srcOrd="0" destOrd="0" presId="urn:microsoft.com/office/officeart/2005/8/layout/hierarchy6"/>
    <dgm:cxn modelId="{8594842B-08AF-4251-B539-C15CC1E44430}" srcId="{9BB5243C-DCB3-4007-A259-A5DF4AD2CF5E}" destId="{6425DB21-6522-4A03-BCB1-0CB26B8A2D63}" srcOrd="3" destOrd="0" parTransId="{EAB36325-C585-4D85-891D-41EA91D3EC92}" sibTransId="{995F3FB0-F44D-42EB-AEA5-97193D4DE12B}"/>
    <dgm:cxn modelId="{C2821B1B-DE5A-4DA1-966C-12805D769BD1}" type="presOf" srcId="{D76B320C-6AA3-42F8-A6C3-EB323D342EC5}" destId="{C196AE04-99D1-4E42-88EA-AB42575857CD}" srcOrd="0" destOrd="0" presId="urn:microsoft.com/office/officeart/2005/8/layout/hierarchy6"/>
    <dgm:cxn modelId="{82693134-DB3E-44FA-A234-DB7C9DD260DF}" type="presOf" srcId="{7F339BB5-116D-4A28-84DE-08CDB3BD6A65}" destId="{35637D22-C799-4ED5-81FC-CE87F10A904A}" srcOrd="0" destOrd="0" presId="urn:microsoft.com/office/officeart/2005/8/layout/hierarchy6"/>
    <dgm:cxn modelId="{A3C7920C-374B-4EB0-A63D-B68745249EB7}" type="presOf" srcId="{EDA086C5-A8DA-4FF5-8859-D1100A747EC4}" destId="{3996C059-38AB-4EBC-8AD8-B63DEA37E3A2}" srcOrd="0" destOrd="0" presId="urn:microsoft.com/office/officeart/2005/8/layout/hierarchy6"/>
    <dgm:cxn modelId="{AD4502BE-7D3E-446A-A619-A87670E1538C}" type="presOf" srcId="{66D4239D-EA17-40ED-977C-27FF42E333C9}" destId="{687D9BD6-08BE-4454-9EE9-C4ED643E6C20}" srcOrd="0" destOrd="0" presId="urn:microsoft.com/office/officeart/2005/8/layout/hierarchy6"/>
    <dgm:cxn modelId="{60F06BA2-3884-44AD-AD35-715C722E16A4}" srcId="{A34E4FF8-D360-40F8-8966-3D9546AEEA35}" destId="{9BB5243C-DCB3-4007-A259-A5DF4AD2CF5E}" srcOrd="0" destOrd="0" parTransId="{E0F23BD1-6273-45D3-B252-0D80660A47A2}" sibTransId="{9807EF62-8916-49CB-B079-20436901AA47}"/>
    <dgm:cxn modelId="{C0FC8407-D7E5-48D9-8ABA-95056BED4E3D}" type="presOf" srcId="{D4B3B64A-A60A-493D-95A9-B454BBFD8169}" destId="{E22AD5A8-DB45-4662-92E0-83FF26B2B74D}" srcOrd="0" destOrd="0" presId="urn:microsoft.com/office/officeart/2005/8/layout/hierarchy6"/>
    <dgm:cxn modelId="{4F45C4C2-E296-4576-A75E-9D76EE04F795}" srcId="{C168104C-0633-41DF-87D4-6D615EBAA96A}" destId="{1BCB5A5F-0AA7-4907-B35A-1D1CBE7BF9EA}" srcOrd="1" destOrd="0" parTransId="{89D9C938-74F8-41DA-9C45-2EF358AFF584}" sibTransId="{42325290-8818-4BAA-816F-58F4A443688D}"/>
    <dgm:cxn modelId="{05230913-ECD6-42B8-B4BE-37402F899601}" type="presOf" srcId="{746EE20C-1603-4882-954A-8B4D64D32AF4}" destId="{F8F7222C-AAFA-44A5-BD92-F3BC817D9C6A}" srcOrd="0" destOrd="0" presId="urn:microsoft.com/office/officeart/2005/8/layout/hierarchy6"/>
    <dgm:cxn modelId="{A7A62E1C-8C92-4547-ADD4-BF242343DFBB}" type="presOf" srcId="{E0F23BD1-6273-45D3-B252-0D80660A47A2}" destId="{5AE8B658-F4BF-40CD-BB3F-843E36FD6A27}" srcOrd="0" destOrd="0" presId="urn:microsoft.com/office/officeart/2005/8/layout/hierarchy6"/>
    <dgm:cxn modelId="{DEEF800B-C5B7-4E62-A2EA-7ED5DD8597B2}" type="presOf" srcId="{4732490D-CCED-4008-98AA-73C07451FA18}" destId="{E8F14677-F0ED-4B70-B575-98A0F721E2AF}" srcOrd="0" destOrd="0" presId="urn:microsoft.com/office/officeart/2005/8/layout/hierarchy6"/>
    <dgm:cxn modelId="{3BE898F7-9FD6-4609-B1B0-50536ADF71D8}" type="presOf" srcId="{F706D365-F5E1-4D4B-AC2C-02E90871E7E6}" destId="{9BD9FD63-035B-4EAF-B3D0-E20631B2FB7B}" srcOrd="0" destOrd="0" presId="urn:microsoft.com/office/officeart/2005/8/layout/hierarchy6"/>
    <dgm:cxn modelId="{E34EB552-A10C-4E09-A65E-FF69BE4B4CA2}" srcId="{A34E4FF8-D360-40F8-8966-3D9546AEEA35}" destId="{F706D365-F5E1-4D4B-AC2C-02E90871E7E6}" srcOrd="1" destOrd="0" parTransId="{66D4239D-EA17-40ED-977C-27FF42E333C9}" sibTransId="{4B5002CC-8D3F-49A3-A953-65A1E074880D}"/>
    <dgm:cxn modelId="{71E9D25E-F3AD-433D-A66A-752AF6E59E99}" type="presOf" srcId="{89D9C938-74F8-41DA-9C45-2EF358AFF584}" destId="{3E54E301-4172-4265-8043-0F90C1B2E4BD}" srcOrd="0" destOrd="0" presId="urn:microsoft.com/office/officeart/2005/8/layout/hierarchy6"/>
    <dgm:cxn modelId="{88405D40-D035-4C36-BA97-EEFF60CD58F6}" srcId="{7049A5F7-31A0-40CC-B3D6-B61CC4CB5A31}" destId="{9E1FC4FB-E488-4806-9432-AD3939C733CA}" srcOrd="1" destOrd="0" parTransId="{746EE20C-1603-4882-954A-8B4D64D32AF4}" sibTransId="{93A82F9C-6877-48E6-B1C3-DE9B7E88071A}"/>
    <dgm:cxn modelId="{0F1E623D-8716-4D00-9EED-D059991AF1A4}" srcId="{C168104C-0633-41DF-87D4-6D615EBAA96A}" destId="{B0C83583-6C6A-4D6F-9EAD-955C0CA4D5E6}" srcOrd="0" destOrd="0" parTransId="{D76B320C-6AA3-42F8-A6C3-EB323D342EC5}" sibTransId="{1AB807EF-8E56-4482-91EE-35C34461A0A0}"/>
    <dgm:cxn modelId="{15F0C8B8-940C-4172-A34F-D4FBCECFA71E}" type="presOf" srcId="{C168104C-0633-41DF-87D4-6D615EBAA96A}" destId="{4EF58E0B-9155-455F-BAD0-77272A52AD1E}" srcOrd="0" destOrd="0" presId="urn:microsoft.com/office/officeart/2005/8/layout/hierarchy6"/>
    <dgm:cxn modelId="{B73721E7-5FF7-410C-A6E2-1FE6752E4B3C}" type="presOf" srcId="{03CE9C91-1664-4E21-8891-D7423E5AE1E1}" destId="{38B02666-1389-4E2A-9B70-0DB4193E7284}" srcOrd="0" destOrd="0" presId="urn:microsoft.com/office/officeart/2005/8/layout/hierarchy6"/>
    <dgm:cxn modelId="{F66BEE1A-3A6C-4116-A4F5-8EC600C425DE}" srcId="{9BB5243C-DCB3-4007-A259-A5DF4AD2CF5E}" destId="{41154380-ECC8-471E-ADFD-35237D019F24}" srcOrd="2" destOrd="0" parTransId="{4732490D-CCED-4008-98AA-73C07451FA18}" sibTransId="{C3EEE718-C948-42F3-ADF6-B673EF475ABE}"/>
    <dgm:cxn modelId="{175CE1EB-0EDB-4C0F-A05A-5EF7C537DE13}" srcId="{7049A5F7-31A0-40CC-B3D6-B61CC4CB5A31}" destId="{6BAB6173-7678-43C8-8B61-9D55BCE6D253}" srcOrd="0" destOrd="0" parTransId="{7F339BB5-116D-4A28-84DE-08CDB3BD6A65}" sibTransId="{807B842D-09D6-4AE6-A336-B5213E61B1A8}"/>
    <dgm:cxn modelId="{D94A4BA4-EDC5-42AC-8DD6-9DFE5161ECA7}" type="presOf" srcId="{EAB36325-C585-4D85-891D-41EA91D3EC92}" destId="{BA29711B-F5B6-44B4-9183-6A70968B36C6}" srcOrd="0" destOrd="0" presId="urn:microsoft.com/office/officeart/2005/8/layout/hierarchy6"/>
    <dgm:cxn modelId="{638BEF10-375C-4A20-BDFE-C02A4BD5FCFD}" type="presOf" srcId="{6425DB21-6522-4A03-BCB1-0CB26B8A2D63}" destId="{92218FF9-DD8D-46BB-86F0-189826E87E87}" srcOrd="0" destOrd="0" presId="urn:microsoft.com/office/officeart/2005/8/layout/hierarchy6"/>
    <dgm:cxn modelId="{273F9857-55A3-4772-9602-8BCCD55159D3}" srcId="{F706D365-F5E1-4D4B-AC2C-02E90871E7E6}" destId="{7049A5F7-31A0-40CC-B3D6-B61CC4CB5A31}" srcOrd="1" destOrd="0" parTransId="{03CE9C91-1664-4E21-8891-D7423E5AE1E1}" sibTransId="{9A921107-307B-4117-9FBD-23E514CA9667}"/>
    <dgm:cxn modelId="{D056B62D-01FD-4A70-ACE6-6D7A2F8D5A3E}" type="presOf" srcId="{9E1FC4FB-E488-4806-9432-AD3939C733CA}" destId="{7938446D-A070-4AFD-AC7B-0DC678D79213}" srcOrd="0" destOrd="0" presId="urn:microsoft.com/office/officeart/2005/8/layout/hierarchy6"/>
    <dgm:cxn modelId="{11CE24C0-8D5E-410D-872D-0EC4C14DC7D1}" type="presParOf" srcId="{A576C393-7CF8-48D9-819F-A723F1393AE9}" destId="{22AB7462-9A66-4063-831E-B121F8C850E0}" srcOrd="0" destOrd="0" presId="urn:microsoft.com/office/officeart/2005/8/layout/hierarchy6"/>
    <dgm:cxn modelId="{B0C2D8D4-7D89-4F43-BB6A-EECCB153107E}" type="presParOf" srcId="{22AB7462-9A66-4063-831E-B121F8C850E0}" destId="{9C8F5D00-F89D-489F-B257-6B67C66F2738}" srcOrd="0" destOrd="0" presId="urn:microsoft.com/office/officeart/2005/8/layout/hierarchy6"/>
    <dgm:cxn modelId="{4D502855-9F9E-4BC9-9225-41C21CDC7D42}" type="presParOf" srcId="{9C8F5D00-F89D-489F-B257-6B67C66F2738}" destId="{BE7C285D-F5C7-490B-997A-F149CAC0DDA6}" srcOrd="0" destOrd="0" presId="urn:microsoft.com/office/officeart/2005/8/layout/hierarchy6"/>
    <dgm:cxn modelId="{85A952BC-FDE1-4A3E-A1C5-5AB84C5595E7}" type="presParOf" srcId="{BE7C285D-F5C7-490B-997A-F149CAC0DDA6}" destId="{EE17ED5F-2B6B-4C40-BB5D-793480B685C7}" srcOrd="0" destOrd="0" presId="urn:microsoft.com/office/officeart/2005/8/layout/hierarchy6"/>
    <dgm:cxn modelId="{E351E86D-A0E5-4E35-853D-957A756E57F6}" type="presParOf" srcId="{BE7C285D-F5C7-490B-997A-F149CAC0DDA6}" destId="{2E7A1F8D-7136-4F9C-8C72-2B697DBC3F87}" srcOrd="1" destOrd="0" presId="urn:microsoft.com/office/officeart/2005/8/layout/hierarchy6"/>
    <dgm:cxn modelId="{C5DF4E7F-0B7A-4B40-B12B-806AF0873E7B}" type="presParOf" srcId="{2E7A1F8D-7136-4F9C-8C72-2B697DBC3F87}" destId="{5AE8B658-F4BF-40CD-BB3F-843E36FD6A27}" srcOrd="0" destOrd="0" presId="urn:microsoft.com/office/officeart/2005/8/layout/hierarchy6"/>
    <dgm:cxn modelId="{1BF26333-61C8-4B92-ABC6-AC7A2EA0A09A}" type="presParOf" srcId="{2E7A1F8D-7136-4F9C-8C72-2B697DBC3F87}" destId="{217AD944-B60C-4751-A38F-AC4CA51B53C0}" srcOrd="1" destOrd="0" presId="urn:microsoft.com/office/officeart/2005/8/layout/hierarchy6"/>
    <dgm:cxn modelId="{2A2572CF-002D-4257-A2CC-87CBF181A900}" type="presParOf" srcId="{217AD944-B60C-4751-A38F-AC4CA51B53C0}" destId="{0737ACE7-54CF-4058-AEF1-8185D5EEA697}" srcOrd="0" destOrd="0" presId="urn:microsoft.com/office/officeart/2005/8/layout/hierarchy6"/>
    <dgm:cxn modelId="{7371452D-D407-49A0-872D-78DAAE4C977E}" type="presParOf" srcId="{217AD944-B60C-4751-A38F-AC4CA51B53C0}" destId="{B3207351-804C-4ACD-974B-2328E4787B74}" srcOrd="1" destOrd="0" presId="urn:microsoft.com/office/officeart/2005/8/layout/hierarchy6"/>
    <dgm:cxn modelId="{D05B68C9-88FC-49EF-BA75-0D66E7E40BA4}" type="presParOf" srcId="{B3207351-804C-4ACD-974B-2328E4787B74}" destId="{24ECFB54-760E-4E7A-BCC2-4F362EA9AAFF}" srcOrd="0" destOrd="0" presId="urn:microsoft.com/office/officeart/2005/8/layout/hierarchy6"/>
    <dgm:cxn modelId="{715FD6F5-9AE3-491A-AA2A-3BE3496D503C}" type="presParOf" srcId="{B3207351-804C-4ACD-974B-2328E4787B74}" destId="{6FE0532E-5839-4EA2-8864-8BD2CCA0F049}" srcOrd="1" destOrd="0" presId="urn:microsoft.com/office/officeart/2005/8/layout/hierarchy6"/>
    <dgm:cxn modelId="{8BDB530E-E1AE-48D3-9E71-6EB73F1C2AC9}" type="presParOf" srcId="{6FE0532E-5839-4EA2-8864-8BD2CCA0F049}" destId="{4BF3C9EB-5852-48B6-9148-30BDEA433983}" srcOrd="0" destOrd="0" presId="urn:microsoft.com/office/officeart/2005/8/layout/hierarchy6"/>
    <dgm:cxn modelId="{E1E7BB57-5107-4DDC-9FF7-F87E2EBE57C2}" type="presParOf" srcId="{6FE0532E-5839-4EA2-8864-8BD2CCA0F049}" destId="{05B185E5-95D1-4201-8353-7A3FC0926F04}" srcOrd="1" destOrd="0" presId="urn:microsoft.com/office/officeart/2005/8/layout/hierarchy6"/>
    <dgm:cxn modelId="{00AF666F-8AC5-41C3-9497-0020B9BC2E9A}" type="presParOf" srcId="{B3207351-804C-4ACD-974B-2328E4787B74}" destId="{3996C059-38AB-4EBC-8AD8-B63DEA37E3A2}" srcOrd="2" destOrd="0" presId="urn:microsoft.com/office/officeart/2005/8/layout/hierarchy6"/>
    <dgm:cxn modelId="{0AC817B7-BA2E-4C78-AD76-9885EEC1BA6E}" type="presParOf" srcId="{B3207351-804C-4ACD-974B-2328E4787B74}" destId="{320D9C85-7AF7-44D5-859E-89E394265BD3}" srcOrd="3" destOrd="0" presId="urn:microsoft.com/office/officeart/2005/8/layout/hierarchy6"/>
    <dgm:cxn modelId="{8F9F7A05-D5A9-450E-A433-A9A9883C6210}" type="presParOf" srcId="{320D9C85-7AF7-44D5-859E-89E394265BD3}" destId="{E22AD5A8-DB45-4662-92E0-83FF26B2B74D}" srcOrd="0" destOrd="0" presId="urn:microsoft.com/office/officeart/2005/8/layout/hierarchy6"/>
    <dgm:cxn modelId="{0B1AFE59-9BA3-468C-B0DE-740C319E8F51}" type="presParOf" srcId="{320D9C85-7AF7-44D5-859E-89E394265BD3}" destId="{D9787611-FC63-4ABC-BC68-B10B4C0CA3A8}" srcOrd="1" destOrd="0" presId="urn:microsoft.com/office/officeart/2005/8/layout/hierarchy6"/>
    <dgm:cxn modelId="{65CA11B6-0C2D-44D8-A3D1-E55D4C9230E3}" type="presParOf" srcId="{B3207351-804C-4ACD-974B-2328E4787B74}" destId="{E8F14677-F0ED-4B70-B575-98A0F721E2AF}" srcOrd="4" destOrd="0" presId="urn:microsoft.com/office/officeart/2005/8/layout/hierarchy6"/>
    <dgm:cxn modelId="{58D3A5C7-742E-4F37-A0EA-874ADAF4541B}" type="presParOf" srcId="{B3207351-804C-4ACD-974B-2328E4787B74}" destId="{268BE28B-6892-4A20-B36A-9CF3F767802F}" srcOrd="5" destOrd="0" presId="urn:microsoft.com/office/officeart/2005/8/layout/hierarchy6"/>
    <dgm:cxn modelId="{D216206C-D19E-4749-8724-83DB4930C8A8}" type="presParOf" srcId="{268BE28B-6892-4A20-B36A-9CF3F767802F}" destId="{AF2BF293-DAD9-4E0D-9A0E-A6D6C70F0928}" srcOrd="0" destOrd="0" presId="urn:microsoft.com/office/officeart/2005/8/layout/hierarchy6"/>
    <dgm:cxn modelId="{0FD14757-0C20-4620-835F-8789F1CC4F23}" type="presParOf" srcId="{268BE28B-6892-4A20-B36A-9CF3F767802F}" destId="{03C1142C-0ECE-461A-A0AA-15646F9E550F}" srcOrd="1" destOrd="0" presId="urn:microsoft.com/office/officeart/2005/8/layout/hierarchy6"/>
    <dgm:cxn modelId="{83B977A0-7FDC-4A92-97C2-2658CFD723EA}" type="presParOf" srcId="{B3207351-804C-4ACD-974B-2328E4787B74}" destId="{BA29711B-F5B6-44B4-9183-6A70968B36C6}" srcOrd="6" destOrd="0" presId="urn:microsoft.com/office/officeart/2005/8/layout/hierarchy6"/>
    <dgm:cxn modelId="{83C7F5B3-221A-4DDC-9030-60CAF7ABDAF8}" type="presParOf" srcId="{B3207351-804C-4ACD-974B-2328E4787B74}" destId="{7D33F3F9-5AFD-43A9-BA66-4102D35D661E}" srcOrd="7" destOrd="0" presId="urn:microsoft.com/office/officeart/2005/8/layout/hierarchy6"/>
    <dgm:cxn modelId="{7A95E2E4-06A0-4967-985C-73C3DD2933A9}" type="presParOf" srcId="{7D33F3F9-5AFD-43A9-BA66-4102D35D661E}" destId="{92218FF9-DD8D-46BB-86F0-189826E87E87}" srcOrd="0" destOrd="0" presId="urn:microsoft.com/office/officeart/2005/8/layout/hierarchy6"/>
    <dgm:cxn modelId="{FE238BF1-FA8E-4FFA-BFB2-515EF6AA9475}" type="presParOf" srcId="{7D33F3F9-5AFD-43A9-BA66-4102D35D661E}" destId="{3F95244B-1D56-41D8-8A1F-3BE3D2E1FB09}" srcOrd="1" destOrd="0" presId="urn:microsoft.com/office/officeart/2005/8/layout/hierarchy6"/>
    <dgm:cxn modelId="{0C022E5C-47E2-44BF-B3C4-664B573F6C6B}" type="presParOf" srcId="{2E7A1F8D-7136-4F9C-8C72-2B697DBC3F87}" destId="{687D9BD6-08BE-4454-9EE9-C4ED643E6C20}" srcOrd="2" destOrd="0" presId="urn:microsoft.com/office/officeart/2005/8/layout/hierarchy6"/>
    <dgm:cxn modelId="{CF12E816-2824-4899-AAF5-46CF1AAB0880}" type="presParOf" srcId="{2E7A1F8D-7136-4F9C-8C72-2B697DBC3F87}" destId="{563C40B8-2DEF-4C99-89B8-8387517157A2}" srcOrd="3" destOrd="0" presId="urn:microsoft.com/office/officeart/2005/8/layout/hierarchy6"/>
    <dgm:cxn modelId="{EE958DA1-C3C0-4C0A-A122-77800F0538B3}" type="presParOf" srcId="{563C40B8-2DEF-4C99-89B8-8387517157A2}" destId="{9BD9FD63-035B-4EAF-B3D0-E20631B2FB7B}" srcOrd="0" destOrd="0" presId="urn:microsoft.com/office/officeart/2005/8/layout/hierarchy6"/>
    <dgm:cxn modelId="{483FED36-DFF4-4BEE-9317-4D2EA7C8932A}" type="presParOf" srcId="{563C40B8-2DEF-4C99-89B8-8387517157A2}" destId="{AAE24907-92A6-4132-82E3-8EB33AE4FEF7}" srcOrd="1" destOrd="0" presId="urn:microsoft.com/office/officeart/2005/8/layout/hierarchy6"/>
    <dgm:cxn modelId="{77C4A360-9333-41D0-9795-C3F0CACCA347}" type="presParOf" srcId="{AAE24907-92A6-4132-82E3-8EB33AE4FEF7}" destId="{87D0BACB-6048-48C1-A91A-75BDB12CB172}" srcOrd="0" destOrd="0" presId="urn:microsoft.com/office/officeart/2005/8/layout/hierarchy6"/>
    <dgm:cxn modelId="{EEE45628-416D-4DB1-BF3C-E886FBCA0DCB}" type="presParOf" srcId="{AAE24907-92A6-4132-82E3-8EB33AE4FEF7}" destId="{CFE78E91-2FD5-44E2-A773-A9159AC0CC18}" srcOrd="1" destOrd="0" presId="urn:microsoft.com/office/officeart/2005/8/layout/hierarchy6"/>
    <dgm:cxn modelId="{6BDBF80C-9A11-482C-AC05-22064B13DAB6}" type="presParOf" srcId="{CFE78E91-2FD5-44E2-A773-A9159AC0CC18}" destId="{4EF58E0B-9155-455F-BAD0-77272A52AD1E}" srcOrd="0" destOrd="0" presId="urn:microsoft.com/office/officeart/2005/8/layout/hierarchy6"/>
    <dgm:cxn modelId="{B5D39C6A-3BE1-46D9-A701-8081A7220F11}" type="presParOf" srcId="{CFE78E91-2FD5-44E2-A773-A9159AC0CC18}" destId="{5725DB59-7758-4E1F-9717-37CB70163B23}" srcOrd="1" destOrd="0" presId="urn:microsoft.com/office/officeart/2005/8/layout/hierarchy6"/>
    <dgm:cxn modelId="{97AAE2D8-C289-4FEE-8818-D2DFC0EB2BB5}" type="presParOf" srcId="{5725DB59-7758-4E1F-9717-37CB70163B23}" destId="{C196AE04-99D1-4E42-88EA-AB42575857CD}" srcOrd="0" destOrd="0" presId="urn:microsoft.com/office/officeart/2005/8/layout/hierarchy6"/>
    <dgm:cxn modelId="{90323718-2FBF-468F-9840-478684C2CE58}" type="presParOf" srcId="{5725DB59-7758-4E1F-9717-37CB70163B23}" destId="{A4393D1F-F8D8-4226-B6AA-60A3FE24E35E}" srcOrd="1" destOrd="0" presId="urn:microsoft.com/office/officeart/2005/8/layout/hierarchy6"/>
    <dgm:cxn modelId="{9C6458A0-4E69-4882-A30E-621983F79D25}" type="presParOf" srcId="{A4393D1F-F8D8-4226-B6AA-60A3FE24E35E}" destId="{56FD808E-9542-48C2-857A-F39CF054C873}" srcOrd="0" destOrd="0" presId="urn:microsoft.com/office/officeart/2005/8/layout/hierarchy6"/>
    <dgm:cxn modelId="{CAD4A1DF-31F8-46DF-A7DD-A9AF95C24CC4}" type="presParOf" srcId="{A4393D1F-F8D8-4226-B6AA-60A3FE24E35E}" destId="{AEB1232B-C4DE-4F46-9D5F-FFB169138D6A}" srcOrd="1" destOrd="0" presId="urn:microsoft.com/office/officeart/2005/8/layout/hierarchy6"/>
    <dgm:cxn modelId="{B0F6CB2E-7ACB-4B93-97E1-3FC746FC2478}" type="presParOf" srcId="{5725DB59-7758-4E1F-9717-37CB70163B23}" destId="{3E54E301-4172-4265-8043-0F90C1B2E4BD}" srcOrd="2" destOrd="0" presId="urn:microsoft.com/office/officeart/2005/8/layout/hierarchy6"/>
    <dgm:cxn modelId="{9257E19D-3DDA-4B32-836A-80A60951079F}" type="presParOf" srcId="{5725DB59-7758-4E1F-9717-37CB70163B23}" destId="{EB268759-FA46-4451-89A0-1CEB3CBF89C7}" srcOrd="3" destOrd="0" presId="urn:microsoft.com/office/officeart/2005/8/layout/hierarchy6"/>
    <dgm:cxn modelId="{4B19EB2D-83AD-4847-90AA-C87B851E3249}" type="presParOf" srcId="{EB268759-FA46-4451-89A0-1CEB3CBF89C7}" destId="{DB25C0E0-681B-4DD4-BBE5-30F6DB000219}" srcOrd="0" destOrd="0" presId="urn:microsoft.com/office/officeart/2005/8/layout/hierarchy6"/>
    <dgm:cxn modelId="{F3DC5A87-D651-4B7E-9EDC-7791B64E8B5B}" type="presParOf" srcId="{EB268759-FA46-4451-89A0-1CEB3CBF89C7}" destId="{4A7E1CBE-C13D-4548-B284-DA4A235033B9}" srcOrd="1" destOrd="0" presId="urn:microsoft.com/office/officeart/2005/8/layout/hierarchy6"/>
    <dgm:cxn modelId="{D96BA875-D2C8-4894-B930-9ED794FCC7E6}" type="presParOf" srcId="{AAE24907-92A6-4132-82E3-8EB33AE4FEF7}" destId="{38B02666-1389-4E2A-9B70-0DB4193E7284}" srcOrd="2" destOrd="0" presId="urn:microsoft.com/office/officeart/2005/8/layout/hierarchy6"/>
    <dgm:cxn modelId="{102A0ED7-F5B7-4D45-AA23-2E6A6B3C65CB}" type="presParOf" srcId="{AAE24907-92A6-4132-82E3-8EB33AE4FEF7}" destId="{815D4E90-163C-440C-85E2-FFD686788BAD}" srcOrd="3" destOrd="0" presId="urn:microsoft.com/office/officeart/2005/8/layout/hierarchy6"/>
    <dgm:cxn modelId="{AEAE9AE8-7D17-43F1-82C5-DE4211C4A9FD}" type="presParOf" srcId="{815D4E90-163C-440C-85E2-FFD686788BAD}" destId="{4E06DB1D-6ED6-48E2-B634-858793891335}" srcOrd="0" destOrd="0" presId="urn:microsoft.com/office/officeart/2005/8/layout/hierarchy6"/>
    <dgm:cxn modelId="{1E404AF8-6BD5-42F4-9AA6-653AEEF73ADE}" type="presParOf" srcId="{815D4E90-163C-440C-85E2-FFD686788BAD}" destId="{F5124AA6-7B72-46EB-AAD1-DCF711460C37}" srcOrd="1" destOrd="0" presId="urn:microsoft.com/office/officeart/2005/8/layout/hierarchy6"/>
    <dgm:cxn modelId="{BD4B6E68-0E18-445B-BD0B-A363DC11A081}" type="presParOf" srcId="{F5124AA6-7B72-46EB-AAD1-DCF711460C37}" destId="{35637D22-C799-4ED5-81FC-CE87F10A904A}" srcOrd="0" destOrd="0" presId="urn:microsoft.com/office/officeart/2005/8/layout/hierarchy6"/>
    <dgm:cxn modelId="{80ED16D4-FBCA-439B-9E3F-0903B7FC691A}" type="presParOf" srcId="{F5124AA6-7B72-46EB-AAD1-DCF711460C37}" destId="{790ECD8B-3A84-464F-AC05-87B66EBC06AA}" srcOrd="1" destOrd="0" presId="urn:microsoft.com/office/officeart/2005/8/layout/hierarchy6"/>
    <dgm:cxn modelId="{54678840-BDD4-4F2C-A130-025C2ACD2165}" type="presParOf" srcId="{790ECD8B-3A84-464F-AC05-87B66EBC06AA}" destId="{19666610-0383-489E-A648-961EA7408556}" srcOrd="0" destOrd="0" presId="urn:microsoft.com/office/officeart/2005/8/layout/hierarchy6"/>
    <dgm:cxn modelId="{171BC075-72A3-4306-AC9B-8A8E97D96F75}" type="presParOf" srcId="{790ECD8B-3A84-464F-AC05-87B66EBC06AA}" destId="{B636A65E-9B17-4BE3-92B1-280C2C91BF0F}" srcOrd="1" destOrd="0" presId="urn:microsoft.com/office/officeart/2005/8/layout/hierarchy6"/>
    <dgm:cxn modelId="{3C2CDE17-2175-46A7-9ACD-99926F92EFF6}" type="presParOf" srcId="{F5124AA6-7B72-46EB-AAD1-DCF711460C37}" destId="{F8F7222C-AAFA-44A5-BD92-F3BC817D9C6A}" srcOrd="2" destOrd="0" presId="urn:microsoft.com/office/officeart/2005/8/layout/hierarchy6"/>
    <dgm:cxn modelId="{B7F6C9D5-FA29-435E-8E9B-2E533D6F2B5A}" type="presParOf" srcId="{F5124AA6-7B72-46EB-AAD1-DCF711460C37}" destId="{AD7038D2-8AC9-4EF4-921E-394D79F45B3C}" srcOrd="3" destOrd="0" presId="urn:microsoft.com/office/officeart/2005/8/layout/hierarchy6"/>
    <dgm:cxn modelId="{4F73F96E-0C0A-4AAD-836D-7AD7C05029C6}" type="presParOf" srcId="{AD7038D2-8AC9-4EF4-921E-394D79F45B3C}" destId="{7938446D-A070-4AFD-AC7B-0DC678D79213}" srcOrd="0" destOrd="0" presId="urn:microsoft.com/office/officeart/2005/8/layout/hierarchy6"/>
    <dgm:cxn modelId="{5061F81B-321C-4667-ACAB-8C9CEA2517DE}" type="presParOf" srcId="{AD7038D2-8AC9-4EF4-921E-394D79F45B3C}" destId="{FEEB6A1B-7715-4240-A115-71F9850D28ED}" srcOrd="1" destOrd="0" presId="urn:microsoft.com/office/officeart/2005/8/layout/hierarchy6"/>
    <dgm:cxn modelId="{EA18725B-5AAC-445B-8ABE-1F7DE3A8B865}" type="presParOf" srcId="{A576C393-7CF8-48D9-819F-A723F1393AE9}" destId="{771F5F22-73C0-48CA-916E-D03FFAAFC28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553CE-1A0C-4481-A1AB-927AA0CF3A51}" type="doc">
      <dgm:prSet loTypeId="urn:microsoft.com/office/officeart/2005/8/layout/radial5" loCatId="relationship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78AA61-E8FA-4440-9925-B3E3391361D2}">
      <dgm:prSet phldrT="[Text]"/>
      <dgm:spPr/>
      <dgm:t>
        <a:bodyPr/>
        <a:lstStyle/>
        <a:p>
          <a:r>
            <a:rPr lang="en-US" dirty="0" smtClean="0"/>
            <a:t>SOS</a:t>
          </a:r>
          <a:endParaRPr lang="en-US" dirty="0"/>
        </a:p>
      </dgm:t>
    </dgm:pt>
    <dgm:pt modelId="{7E4F57A7-6FDE-4F55-A8D3-2BED60DFEA78}" type="parTrans" cxnId="{E84B881C-2069-49F7-B3CA-39745714240D}">
      <dgm:prSet/>
      <dgm:spPr/>
      <dgm:t>
        <a:bodyPr/>
        <a:lstStyle/>
        <a:p>
          <a:endParaRPr lang="en-US"/>
        </a:p>
      </dgm:t>
    </dgm:pt>
    <dgm:pt modelId="{92FA604A-003B-4BC9-BB22-04EDB6D6ADB3}" type="sibTrans" cxnId="{E84B881C-2069-49F7-B3CA-39745714240D}">
      <dgm:prSet/>
      <dgm:spPr/>
      <dgm:t>
        <a:bodyPr/>
        <a:lstStyle/>
        <a:p>
          <a:endParaRPr lang="en-US"/>
        </a:p>
      </dgm:t>
    </dgm:pt>
    <dgm:pt modelId="{A35B0F14-062A-4DC3-AAE7-23DDC3E5C6E8}">
      <dgm:prSet phldrT="[Text]" custT="1"/>
      <dgm:spPr/>
      <dgm:t>
        <a:bodyPr/>
        <a:lstStyle/>
        <a:p>
          <a:r>
            <a:rPr lang="en-US" sz="2400" dirty="0" smtClean="0"/>
            <a:t>Patient Counseling</a:t>
          </a:r>
          <a:endParaRPr lang="en-US" sz="2400" dirty="0"/>
        </a:p>
      </dgm:t>
    </dgm:pt>
    <dgm:pt modelId="{20156F5A-A0DD-43D2-860C-6ADD50DF7456}" type="parTrans" cxnId="{2B514A47-379A-4C11-9FEC-A233FFDBFE77}">
      <dgm:prSet/>
      <dgm:spPr/>
      <dgm:t>
        <a:bodyPr/>
        <a:lstStyle/>
        <a:p>
          <a:endParaRPr lang="en-US"/>
        </a:p>
      </dgm:t>
    </dgm:pt>
    <dgm:pt modelId="{E50B8486-A692-4BE4-A98F-F255F7924BD0}" type="sibTrans" cxnId="{2B514A47-379A-4C11-9FEC-A233FFDBFE77}">
      <dgm:prSet/>
      <dgm:spPr/>
      <dgm:t>
        <a:bodyPr/>
        <a:lstStyle/>
        <a:p>
          <a:endParaRPr lang="en-US"/>
        </a:p>
      </dgm:t>
    </dgm:pt>
    <dgm:pt modelId="{AE5C2978-E0DB-40A6-BFB8-43DFFA691BDE}">
      <dgm:prSet phldrT="[Text]" custT="1"/>
      <dgm:spPr/>
      <dgm:t>
        <a:bodyPr/>
        <a:lstStyle/>
        <a:p>
          <a:r>
            <a:rPr lang="en-US" sz="2400" dirty="0" smtClean="0"/>
            <a:t>Pre Authorization</a:t>
          </a:r>
          <a:endParaRPr lang="en-US" sz="2400" dirty="0"/>
        </a:p>
      </dgm:t>
    </dgm:pt>
    <dgm:pt modelId="{CE166161-75C6-4DDC-8A61-A877B6146585}" type="parTrans" cxnId="{3EDBBFAE-CA58-44CD-BBC1-40A3ED294275}">
      <dgm:prSet/>
      <dgm:spPr/>
      <dgm:t>
        <a:bodyPr/>
        <a:lstStyle/>
        <a:p>
          <a:endParaRPr lang="en-US"/>
        </a:p>
      </dgm:t>
    </dgm:pt>
    <dgm:pt modelId="{3B7BD6BD-0F54-4AA2-B4DA-BEDF0FDEF767}" type="sibTrans" cxnId="{3EDBBFAE-CA58-44CD-BBC1-40A3ED294275}">
      <dgm:prSet/>
      <dgm:spPr/>
      <dgm:t>
        <a:bodyPr/>
        <a:lstStyle/>
        <a:p>
          <a:endParaRPr lang="en-US"/>
        </a:p>
      </dgm:t>
    </dgm:pt>
    <dgm:pt modelId="{09E17850-037C-4148-B189-E0DCDE4808CF}">
      <dgm:prSet phldrT="[Text]"/>
      <dgm:spPr/>
      <dgm:t>
        <a:bodyPr/>
        <a:lstStyle/>
        <a:p>
          <a:r>
            <a:rPr lang="en-US" dirty="0" smtClean="0"/>
            <a:t>Pre Discharge Validation</a:t>
          </a:r>
          <a:endParaRPr lang="en-US" dirty="0"/>
        </a:p>
      </dgm:t>
    </dgm:pt>
    <dgm:pt modelId="{11F9ADBB-C4AB-4C8E-B0A0-CDE98C092EF4}" type="parTrans" cxnId="{2E2BD4B6-04B3-49EC-A097-5F5894A5E75C}">
      <dgm:prSet/>
      <dgm:spPr/>
      <dgm:t>
        <a:bodyPr/>
        <a:lstStyle/>
        <a:p>
          <a:endParaRPr lang="en-US"/>
        </a:p>
      </dgm:t>
    </dgm:pt>
    <dgm:pt modelId="{C84AF70B-25D5-4E25-A5BD-49B3E525F755}" type="sibTrans" cxnId="{2E2BD4B6-04B3-49EC-A097-5F5894A5E75C}">
      <dgm:prSet/>
      <dgm:spPr/>
      <dgm:t>
        <a:bodyPr/>
        <a:lstStyle/>
        <a:p>
          <a:endParaRPr lang="en-US"/>
        </a:p>
      </dgm:t>
    </dgm:pt>
    <dgm:pt modelId="{BE25E014-EF57-4752-BF68-4497EFC6D922}">
      <dgm:prSet phldrT="[Text]" custT="1"/>
      <dgm:spPr/>
      <dgm:t>
        <a:bodyPr/>
        <a:lstStyle/>
        <a:p>
          <a:r>
            <a:rPr lang="en-US" sz="2400" dirty="0" smtClean="0"/>
            <a:t>Claim Validation</a:t>
          </a:r>
          <a:endParaRPr lang="en-US" sz="2400" dirty="0"/>
        </a:p>
      </dgm:t>
    </dgm:pt>
    <dgm:pt modelId="{7686B5AE-B26E-4BFC-83FC-B9E26775B940}" type="parTrans" cxnId="{2DF7738A-FFF2-475F-8A05-2BF1E148C8C6}">
      <dgm:prSet/>
      <dgm:spPr/>
      <dgm:t>
        <a:bodyPr/>
        <a:lstStyle/>
        <a:p>
          <a:endParaRPr lang="en-US"/>
        </a:p>
      </dgm:t>
    </dgm:pt>
    <dgm:pt modelId="{6D914958-1429-4D9D-8A99-113384FD2CFD}" type="sibTrans" cxnId="{2DF7738A-FFF2-475F-8A05-2BF1E148C8C6}">
      <dgm:prSet/>
      <dgm:spPr/>
      <dgm:t>
        <a:bodyPr/>
        <a:lstStyle/>
        <a:p>
          <a:endParaRPr lang="en-US"/>
        </a:p>
      </dgm:t>
    </dgm:pt>
    <dgm:pt modelId="{5B655853-4016-4743-981E-6AEB8773E912}">
      <dgm:prSet phldrT="[Text]" custT="1"/>
      <dgm:spPr/>
      <dgm:t>
        <a:bodyPr/>
        <a:lstStyle/>
        <a:p>
          <a:r>
            <a:rPr lang="en-US" sz="2400" dirty="0" smtClean="0"/>
            <a:t>Claim Query Handling</a:t>
          </a:r>
          <a:endParaRPr lang="en-US" sz="2400" dirty="0"/>
        </a:p>
      </dgm:t>
    </dgm:pt>
    <dgm:pt modelId="{C17A32B5-364C-49AC-AB4F-41A250714857}" type="parTrans" cxnId="{9AAB50BC-98EF-4CC4-9C31-03FC2BBEA69F}">
      <dgm:prSet/>
      <dgm:spPr/>
      <dgm:t>
        <a:bodyPr/>
        <a:lstStyle/>
        <a:p>
          <a:endParaRPr lang="en-US"/>
        </a:p>
      </dgm:t>
    </dgm:pt>
    <dgm:pt modelId="{03B7285D-649A-4C4E-BE8F-8D8D2690C609}" type="sibTrans" cxnId="{9AAB50BC-98EF-4CC4-9C31-03FC2BBEA69F}">
      <dgm:prSet/>
      <dgm:spPr/>
      <dgm:t>
        <a:bodyPr/>
        <a:lstStyle/>
        <a:p>
          <a:endParaRPr lang="en-US"/>
        </a:p>
      </dgm:t>
    </dgm:pt>
    <dgm:pt modelId="{A952586E-6899-48CB-B96C-0BFF3EA510CA}" type="pres">
      <dgm:prSet presAssocID="{699553CE-1A0C-4481-A1AB-927AA0CF3A5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0217A5-E4B1-4020-B613-579E1E522513}" type="pres">
      <dgm:prSet presAssocID="{ED78AA61-E8FA-4440-9925-B3E3391361D2}" presName="centerShape" presStyleLbl="node0" presStyleIdx="0" presStyleCnt="1"/>
      <dgm:spPr/>
      <dgm:t>
        <a:bodyPr/>
        <a:lstStyle/>
        <a:p>
          <a:endParaRPr lang="en-US"/>
        </a:p>
      </dgm:t>
    </dgm:pt>
    <dgm:pt modelId="{F457AE19-E515-49B1-A69D-57CC569A97D3}" type="pres">
      <dgm:prSet presAssocID="{20156F5A-A0DD-43D2-860C-6ADD50DF7456}" presName="parTrans" presStyleLbl="sibTrans2D1" presStyleIdx="0" presStyleCnt="5"/>
      <dgm:spPr/>
      <dgm:t>
        <a:bodyPr/>
        <a:lstStyle/>
        <a:p>
          <a:endParaRPr lang="en-US"/>
        </a:p>
      </dgm:t>
    </dgm:pt>
    <dgm:pt modelId="{8FDC4968-DDB7-4E1A-92B1-5FEF912CB11C}" type="pres">
      <dgm:prSet presAssocID="{20156F5A-A0DD-43D2-860C-6ADD50DF745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224CFFB-BE38-43C9-B0FB-817CF34A3E97}" type="pres">
      <dgm:prSet presAssocID="{A35B0F14-062A-4DC3-AAE7-23DDC3E5C6E8}" presName="node" presStyleLbl="node1" presStyleIdx="0" presStyleCnt="5" custScaleX="128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D58CB-BC03-4CA5-B507-E986EE906651}" type="pres">
      <dgm:prSet presAssocID="{CE166161-75C6-4DDC-8A61-A877B6146585}" presName="parTrans" presStyleLbl="sibTrans2D1" presStyleIdx="1" presStyleCnt="5"/>
      <dgm:spPr/>
      <dgm:t>
        <a:bodyPr/>
        <a:lstStyle/>
        <a:p>
          <a:endParaRPr lang="en-US"/>
        </a:p>
      </dgm:t>
    </dgm:pt>
    <dgm:pt modelId="{5256A602-2616-49D0-8A81-55E7565672AA}" type="pres">
      <dgm:prSet presAssocID="{CE166161-75C6-4DDC-8A61-A877B614658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193AB59-9B27-4626-84CC-9DC36B3C32B0}" type="pres">
      <dgm:prSet presAssocID="{AE5C2978-E0DB-40A6-BFB8-43DFFA691BDE}" presName="node" presStyleLbl="node1" presStyleIdx="1" presStyleCnt="5" custScaleX="125505" custScaleY="99999" custRadScaleRad="117275" custRadScaleInc="-4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B2AAD-A1BD-4957-85EE-FCC69A4482D4}" type="pres">
      <dgm:prSet presAssocID="{11F9ADBB-C4AB-4C8E-B0A0-CDE98C092EF4}" presName="parTrans" presStyleLbl="sibTrans2D1" presStyleIdx="2" presStyleCnt="5"/>
      <dgm:spPr/>
      <dgm:t>
        <a:bodyPr/>
        <a:lstStyle/>
        <a:p>
          <a:endParaRPr lang="en-US"/>
        </a:p>
      </dgm:t>
    </dgm:pt>
    <dgm:pt modelId="{ACC2A1FE-863B-4A4F-9D55-448B9E1C732C}" type="pres">
      <dgm:prSet presAssocID="{11F9ADBB-C4AB-4C8E-B0A0-CDE98C092EF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C406276-A310-4C21-80A6-B74974E4B000}" type="pres">
      <dgm:prSet presAssocID="{09E17850-037C-4148-B189-E0DCDE4808CF}" presName="node" presStyleLbl="node1" presStyleIdx="2" presStyleCnt="5" custScaleX="126367" custRadScaleRad="109068" custRadScaleInc="-20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1BF1B-43EC-48C2-B32C-3969BAA7BE2C}" type="pres">
      <dgm:prSet presAssocID="{7686B5AE-B26E-4BFC-83FC-B9E26775B940}" presName="parTrans" presStyleLbl="sibTrans2D1" presStyleIdx="3" presStyleCnt="5"/>
      <dgm:spPr/>
      <dgm:t>
        <a:bodyPr/>
        <a:lstStyle/>
        <a:p>
          <a:endParaRPr lang="en-US"/>
        </a:p>
      </dgm:t>
    </dgm:pt>
    <dgm:pt modelId="{3E90FE69-AE08-426F-8856-0C99C36A4D87}" type="pres">
      <dgm:prSet presAssocID="{7686B5AE-B26E-4BFC-83FC-B9E26775B94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8C64858-A85E-491D-AF7D-BD5A7263B39A}" type="pres">
      <dgm:prSet presAssocID="{BE25E014-EF57-4752-BF68-4497EFC6D922}" presName="node" presStyleLbl="node1" presStyleIdx="3" presStyleCnt="5" custScaleX="129978" custRadScaleRad="114372" custRadScaleInc="20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CE2E7-3881-4C57-BD40-30B245F8BC95}" type="pres">
      <dgm:prSet presAssocID="{C17A32B5-364C-49AC-AB4F-41A250714857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7B449FC-DF2B-4C15-930C-3D819A6D2146}" type="pres">
      <dgm:prSet presAssocID="{C17A32B5-364C-49AC-AB4F-41A25071485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3422BB8F-CDF6-498B-9906-245DEF36EF3C}" type="pres">
      <dgm:prSet presAssocID="{5B655853-4016-4743-981E-6AEB8773E912}" presName="node" presStyleLbl="node1" presStyleIdx="4" presStyleCnt="5" custScaleX="138031" custRadScaleRad="121046" custRadScaleInc="7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532027-6B6B-48EF-951C-68433087B431}" type="presOf" srcId="{CE166161-75C6-4DDC-8A61-A877B6146585}" destId="{5256A602-2616-49D0-8A81-55E7565672AA}" srcOrd="1" destOrd="0" presId="urn:microsoft.com/office/officeart/2005/8/layout/radial5"/>
    <dgm:cxn modelId="{B69D0CAB-9E64-4331-AC30-9257BE77F241}" type="presOf" srcId="{AE5C2978-E0DB-40A6-BFB8-43DFFA691BDE}" destId="{2193AB59-9B27-4626-84CC-9DC36B3C32B0}" srcOrd="0" destOrd="0" presId="urn:microsoft.com/office/officeart/2005/8/layout/radial5"/>
    <dgm:cxn modelId="{164E77AE-1378-4374-B500-4479C0CF36BB}" type="presOf" srcId="{A35B0F14-062A-4DC3-AAE7-23DDC3E5C6E8}" destId="{5224CFFB-BE38-43C9-B0FB-817CF34A3E97}" srcOrd="0" destOrd="0" presId="urn:microsoft.com/office/officeart/2005/8/layout/radial5"/>
    <dgm:cxn modelId="{DA5FB2CA-B516-4169-B8FE-D8F10EF86FBE}" type="presOf" srcId="{BE25E014-EF57-4752-BF68-4497EFC6D922}" destId="{68C64858-A85E-491D-AF7D-BD5A7263B39A}" srcOrd="0" destOrd="0" presId="urn:microsoft.com/office/officeart/2005/8/layout/radial5"/>
    <dgm:cxn modelId="{2B514A47-379A-4C11-9FEC-A233FFDBFE77}" srcId="{ED78AA61-E8FA-4440-9925-B3E3391361D2}" destId="{A35B0F14-062A-4DC3-AAE7-23DDC3E5C6E8}" srcOrd="0" destOrd="0" parTransId="{20156F5A-A0DD-43D2-860C-6ADD50DF7456}" sibTransId="{E50B8486-A692-4BE4-A98F-F255F7924BD0}"/>
    <dgm:cxn modelId="{3EDBBFAE-CA58-44CD-BBC1-40A3ED294275}" srcId="{ED78AA61-E8FA-4440-9925-B3E3391361D2}" destId="{AE5C2978-E0DB-40A6-BFB8-43DFFA691BDE}" srcOrd="1" destOrd="0" parTransId="{CE166161-75C6-4DDC-8A61-A877B6146585}" sibTransId="{3B7BD6BD-0F54-4AA2-B4DA-BEDF0FDEF767}"/>
    <dgm:cxn modelId="{9AAB50BC-98EF-4CC4-9C31-03FC2BBEA69F}" srcId="{ED78AA61-E8FA-4440-9925-B3E3391361D2}" destId="{5B655853-4016-4743-981E-6AEB8773E912}" srcOrd="4" destOrd="0" parTransId="{C17A32B5-364C-49AC-AB4F-41A250714857}" sibTransId="{03B7285D-649A-4C4E-BE8F-8D8D2690C609}"/>
    <dgm:cxn modelId="{E84B881C-2069-49F7-B3CA-39745714240D}" srcId="{699553CE-1A0C-4481-A1AB-927AA0CF3A51}" destId="{ED78AA61-E8FA-4440-9925-B3E3391361D2}" srcOrd="0" destOrd="0" parTransId="{7E4F57A7-6FDE-4F55-A8D3-2BED60DFEA78}" sibTransId="{92FA604A-003B-4BC9-BB22-04EDB6D6ADB3}"/>
    <dgm:cxn modelId="{66E926F6-4FAA-407A-BAC4-3C595E10C1A9}" type="presOf" srcId="{5B655853-4016-4743-981E-6AEB8773E912}" destId="{3422BB8F-CDF6-498B-9906-245DEF36EF3C}" srcOrd="0" destOrd="0" presId="urn:microsoft.com/office/officeart/2005/8/layout/radial5"/>
    <dgm:cxn modelId="{216150B5-A82A-4A4E-BAB2-6FC24A37BF36}" type="presOf" srcId="{7686B5AE-B26E-4BFC-83FC-B9E26775B940}" destId="{3E90FE69-AE08-426F-8856-0C99C36A4D87}" srcOrd="1" destOrd="0" presId="urn:microsoft.com/office/officeart/2005/8/layout/radial5"/>
    <dgm:cxn modelId="{2DF7738A-FFF2-475F-8A05-2BF1E148C8C6}" srcId="{ED78AA61-E8FA-4440-9925-B3E3391361D2}" destId="{BE25E014-EF57-4752-BF68-4497EFC6D922}" srcOrd="3" destOrd="0" parTransId="{7686B5AE-B26E-4BFC-83FC-B9E26775B940}" sibTransId="{6D914958-1429-4D9D-8A99-113384FD2CFD}"/>
    <dgm:cxn modelId="{4B67CD52-7F5D-442E-84F8-B4014FCE7FA6}" type="presOf" srcId="{C17A32B5-364C-49AC-AB4F-41A250714857}" destId="{30DCE2E7-3881-4C57-BD40-30B245F8BC95}" srcOrd="0" destOrd="0" presId="urn:microsoft.com/office/officeart/2005/8/layout/radial5"/>
    <dgm:cxn modelId="{81906091-C274-43F4-ABE1-0D34E6ED884C}" type="presOf" srcId="{11F9ADBB-C4AB-4C8E-B0A0-CDE98C092EF4}" destId="{ACC2A1FE-863B-4A4F-9D55-448B9E1C732C}" srcOrd="1" destOrd="0" presId="urn:microsoft.com/office/officeart/2005/8/layout/radial5"/>
    <dgm:cxn modelId="{2B535943-146F-4B91-AD7F-51B8F5DF369C}" type="presOf" srcId="{20156F5A-A0DD-43D2-860C-6ADD50DF7456}" destId="{8FDC4968-DDB7-4E1A-92B1-5FEF912CB11C}" srcOrd="1" destOrd="0" presId="urn:microsoft.com/office/officeart/2005/8/layout/radial5"/>
    <dgm:cxn modelId="{F25C4A1C-2543-4D7E-80EA-1B45A531363E}" type="presOf" srcId="{C17A32B5-364C-49AC-AB4F-41A250714857}" destId="{A7B449FC-DF2B-4C15-930C-3D819A6D2146}" srcOrd="1" destOrd="0" presId="urn:microsoft.com/office/officeart/2005/8/layout/radial5"/>
    <dgm:cxn modelId="{71A1DDA2-041B-4744-8A57-62ABC6510715}" type="presOf" srcId="{09E17850-037C-4148-B189-E0DCDE4808CF}" destId="{2C406276-A310-4C21-80A6-B74974E4B000}" srcOrd="0" destOrd="0" presId="urn:microsoft.com/office/officeart/2005/8/layout/radial5"/>
    <dgm:cxn modelId="{D7F682A9-BE6F-4F5B-BED4-088531F83BBE}" type="presOf" srcId="{699553CE-1A0C-4481-A1AB-927AA0CF3A51}" destId="{A952586E-6899-48CB-B96C-0BFF3EA510CA}" srcOrd="0" destOrd="0" presId="urn:microsoft.com/office/officeart/2005/8/layout/radial5"/>
    <dgm:cxn modelId="{0D0F3BEA-D127-4C1A-B7C9-457BC70F07B8}" type="presOf" srcId="{CE166161-75C6-4DDC-8A61-A877B6146585}" destId="{DF2D58CB-BC03-4CA5-B507-E986EE906651}" srcOrd="0" destOrd="0" presId="urn:microsoft.com/office/officeart/2005/8/layout/radial5"/>
    <dgm:cxn modelId="{20B73500-BB42-4229-9F92-1A3C800A456B}" type="presOf" srcId="{7686B5AE-B26E-4BFC-83FC-B9E26775B940}" destId="{6951BF1B-43EC-48C2-B32C-3969BAA7BE2C}" srcOrd="0" destOrd="0" presId="urn:microsoft.com/office/officeart/2005/8/layout/radial5"/>
    <dgm:cxn modelId="{E849EF29-DC80-4F71-8956-6E5888D4F68D}" type="presOf" srcId="{ED78AA61-E8FA-4440-9925-B3E3391361D2}" destId="{A10217A5-E4B1-4020-B613-579E1E522513}" srcOrd="0" destOrd="0" presId="urn:microsoft.com/office/officeart/2005/8/layout/radial5"/>
    <dgm:cxn modelId="{95B8B70E-9FF8-498D-A795-C474D647EF61}" type="presOf" srcId="{20156F5A-A0DD-43D2-860C-6ADD50DF7456}" destId="{F457AE19-E515-49B1-A69D-57CC569A97D3}" srcOrd="0" destOrd="0" presId="urn:microsoft.com/office/officeart/2005/8/layout/radial5"/>
    <dgm:cxn modelId="{CB40AFA3-840C-4BF0-9CD6-A20E0488D7BF}" type="presOf" srcId="{11F9ADBB-C4AB-4C8E-B0A0-CDE98C092EF4}" destId="{180B2AAD-A1BD-4957-85EE-FCC69A4482D4}" srcOrd="0" destOrd="0" presId="urn:microsoft.com/office/officeart/2005/8/layout/radial5"/>
    <dgm:cxn modelId="{2E2BD4B6-04B3-49EC-A097-5F5894A5E75C}" srcId="{ED78AA61-E8FA-4440-9925-B3E3391361D2}" destId="{09E17850-037C-4148-B189-E0DCDE4808CF}" srcOrd="2" destOrd="0" parTransId="{11F9ADBB-C4AB-4C8E-B0A0-CDE98C092EF4}" sibTransId="{C84AF70B-25D5-4E25-A5BD-49B3E525F755}"/>
    <dgm:cxn modelId="{C25795F3-FB26-4145-B416-F222F46AF366}" type="presParOf" srcId="{A952586E-6899-48CB-B96C-0BFF3EA510CA}" destId="{A10217A5-E4B1-4020-B613-579E1E522513}" srcOrd="0" destOrd="0" presId="urn:microsoft.com/office/officeart/2005/8/layout/radial5"/>
    <dgm:cxn modelId="{22C73A79-ED30-4238-9C72-49921D6CE698}" type="presParOf" srcId="{A952586E-6899-48CB-B96C-0BFF3EA510CA}" destId="{F457AE19-E515-49B1-A69D-57CC569A97D3}" srcOrd="1" destOrd="0" presId="urn:microsoft.com/office/officeart/2005/8/layout/radial5"/>
    <dgm:cxn modelId="{E1BA1717-6697-4A33-8C84-3EEC80C4EA2C}" type="presParOf" srcId="{F457AE19-E515-49B1-A69D-57CC569A97D3}" destId="{8FDC4968-DDB7-4E1A-92B1-5FEF912CB11C}" srcOrd="0" destOrd="0" presId="urn:microsoft.com/office/officeart/2005/8/layout/radial5"/>
    <dgm:cxn modelId="{869B22F0-6013-4EC0-9302-1FEE45424E94}" type="presParOf" srcId="{A952586E-6899-48CB-B96C-0BFF3EA510CA}" destId="{5224CFFB-BE38-43C9-B0FB-817CF34A3E97}" srcOrd="2" destOrd="0" presId="urn:microsoft.com/office/officeart/2005/8/layout/radial5"/>
    <dgm:cxn modelId="{CC708209-E4DF-4B60-822E-ACF4D9E6595F}" type="presParOf" srcId="{A952586E-6899-48CB-B96C-0BFF3EA510CA}" destId="{DF2D58CB-BC03-4CA5-B507-E986EE906651}" srcOrd="3" destOrd="0" presId="urn:microsoft.com/office/officeart/2005/8/layout/radial5"/>
    <dgm:cxn modelId="{2F3292BC-28FD-4691-B06E-999B1215D84C}" type="presParOf" srcId="{DF2D58CB-BC03-4CA5-B507-E986EE906651}" destId="{5256A602-2616-49D0-8A81-55E7565672AA}" srcOrd="0" destOrd="0" presId="urn:microsoft.com/office/officeart/2005/8/layout/radial5"/>
    <dgm:cxn modelId="{C1B6F248-660D-4BFE-9B03-DB9C72B32A90}" type="presParOf" srcId="{A952586E-6899-48CB-B96C-0BFF3EA510CA}" destId="{2193AB59-9B27-4626-84CC-9DC36B3C32B0}" srcOrd="4" destOrd="0" presId="urn:microsoft.com/office/officeart/2005/8/layout/radial5"/>
    <dgm:cxn modelId="{E8096CC5-77A4-4E2D-BA13-CB1B84D90357}" type="presParOf" srcId="{A952586E-6899-48CB-B96C-0BFF3EA510CA}" destId="{180B2AAD-A1BD-4957-85EE-FCC69A4482D4}" srcOrd="5" destOrd="0" presId="urn:microsoft.com/office/officeart/2005/8/layout/radial5"/>
    <dgm:cxn modelId="{391BF2AD-25E4-4FE1-A752-31911870379B}" type="presParOf" srcId="{180B2AAD-A1BD-4957-85EE-FCC69A4482D4}" destId="{ACC2A1FE-863B-4A4F-9D55-448B9E1C732C}" srcOrd="0" destOrd="0" presId="urn:microsoft.com/office/officeart/2005/8/layout/radial5"/>
    <dgm:cxn modelId="{38CFEAC2-3FD3-4E5D-B663-3008053BC5CA}" type="presParOf" srcId="{A952586E-6899-48CB-B96C-0BFF3EA510CA}" destId="{2C406276-A310-4C21-80A6-B74974E4B000}" srcOrd="6" destOrd="0" presId="urn:microsoft.com/office/officeart/2005/8/layout/radial5"/>
    <dgm:cxn modelId="{03395929-A7FF-4392-B336-A9B0E629E0D2}" type="presParOf" srcId="{A952586E-6899-48CB-B96C-0BFF3EA510CA}" destId="{6951BF1B-43EC-48C2-B32C-3969BAA7BE2C}" srcOrd="7" destOrd="0" presId="urn:microsoft.com/office/officeart/2005/8/layout/radial5"/>
    <dgm:cxn modelId="{31968B0D-129D-4955-A463-4F208D9EE2B8}" type="presParOf" srcId="{6951BF1B-43EC-48C2-B32C-3969BAA7BE2C}" destId="{3E90FE69-AE08-426F-8856-0C99C36A4D87}" srcOrd="0" destOrd="0" presId="urn:microsoft.com/office/officeart/2005/8/layout/radial5"/>
    <dgm:cxn modelId="{D4B3BD20-602B-4084-8EB0-0B811E6EA15C}" type="presParOf" srcId="{A952586E-6899-48CB-B96C-0BFF3EA510CA}" destId="{68C64858-A85E-491D-AF7D-BD5A7263B39A}" srcOrd="8" destOrd="0" presId="urn:microsoft.com/office/officeart/2005/8/layout/radial5"/>
    <dgm:cxn modelId="{07DDA729-7EEA-4A93-894E-29828EBD3937}" type="presParOf" srcId="{A952586E-6899-48CB-B96C-0BFF3EA510CA}" destId="{30DCE2E7-3881-4C57-BD40-30B245F8BC95}" srcOrd="9" destOrd="0" presId="urn:microsoft.com/office/officeart/2005/8/layout/radial5"/>
    <dgm:cxn modelId="{EED76BD9-9088-4BB7-AD5C-6154C811C117}" type="presParOf" srcId="{30DCE2E7-3881-4C57-BD40-30B245F8BC95}" destId="{A7B449FC-DF2B-4C15-930C-3D819A6D2146}" srcOrd="0" destOrd="0" presId="urn:microsoft.com/office/officeart/2005/8/layout/radial5"/>
    <dgm:cxn modelId="{F0DCDDF6-672A-4114-B0AB-813F779D0B49}" type="presParOf" srcId="{A952586E-6899-48CB-B96C-0BFF3EA510CA}" destId="{3422BB8F-CDF6-498B-9906-245DEF36EF3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B3A836-F226-4890-85BF-D96428941073}" type="doc">
      <dgm:prSet loTypeId="urn:microsoft.com/office/officeart/2005/8/layout/arrow5" loCatId="relationship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FE81E2C-E97B-4B33-AB34-BBDBA15996AB}">
      <dgm:prSet phldrT="[Text]" custT="1"/>
      <dgm:spPr/>
      <dgm:t>
        <a:bodyPr/>
        <a:lstStyle/>
        <a:p>
          <a:r>
            <a:rPr lang="en-US" sz="1400" dirty="0" smtClean="0"/>
            <a:t>Reasonable</a:t>
          </a:r>
          <a:endParaRPr lang="en-US" sz="1400" dirty="0"/>
        </a:p>
      </dgm:t>
    </dgm:pt>
    <dgm:pt modelId="{1C48A822-2B1D-4B9F-BDCE-E15A56C21D16}" type="parTrans" cxnId="{CC4B476D-8213-4F05-A50C-F5B538C3805A}">
      <dgm:prSet/>
      <dgm:spPr/>
      <dgm:t>
        <a:bodyPr/>
        <a:lstStyle/>
        <a:p>
          <a:endParaRPr lang="en-US"/>
        </a:p>
      </dgm:t>
    </dgm:pt>
    <dgm:pt modelId="{A639FD52-CDD4-49FE-859B-EAEB17E12B7E}" type="sibTrans" cxnId="{CC4B476D-8213-4F05-A50C-F5B538C3805A}">
      <dgm:prSet/>
      <dgm:spPr/>
      <dgm:t>
        <a:bodyPr/>
        <a:lstStyle/>
        <a:p>
          <a:endParaRPr lang="en-US"/>
        </a:p>
      </dgm:t>
    </dgm:pt>
    <dgm:pt modelId="{3C9D1A66-79AD-41B8-ADC3-EDA983ECABE9}">
      <dgm:prSet phldrT="[Text]" custT="1"/>
      <dgm:spPr/>
      <dgm:t>
        <a:bodyPr/>
        <a:lstStyle/>
        <a:p>
          <a:r>
            <a:rPr lang="en-US" sz="1600" dirty="0" smtClean="0"/>
            <a:t>Necessary</a:t>
          </a:r>
          <a:endParaRPr lang="en-US" sz="2000" dirty="0"/>
        </a:p>
      </dgm:t>
    </dgm:pt>
    <dgm:pt modelId="{6EE8858E-F7A9-4E37-A7B6-F81A30A68AF0}" type="parTrans" cxnId="{8340DA45-CF05-4101-BD80-903CBEA055E0}">
      <dgm:prSet/>
      <dgm:spPr/>
      <dgm:t>
        <a:bodyPr/>
        <a:lstStyle/>
        <a:p>
          <a:endParaRPr lang="en-US"/>
        </a:p>
      </dgm:t>
    </dgm:pt>
    <dgm:pt modelId="{C2332425-DC3C-4BCC-A548-8958E81F84CE}" type="sibTrans" cxnId="{8340DA45-CF05-4101-BD80-903CBEA055E0}">
      <dgm:prSet/>
      <dgm:spPr/>
      <dgm:t>
        <a:bodyPr/>
        <a:lstStyle/>
        <a:p>
          <a:endParaRPr lang="en-US"/>
        </a:p>
      </dgm:t>
    </dgm:pt>
    <dgm:pt modelId="{7459E2D3-C999-4F6B-AE8A-3FE12AA2414C}" type="pres">
      <dgm:prSet presAssocID="{6FB3A836-F226-4890-85BF-D964289410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27B1DA-BF44-4534-BB0F-D588A50E111D}" type="pres">
      <dgm:prSet presAssocID="{8FE81E2C-E97B-4B33-AB34-BBDBA15996AB}" presName="arrow" presStyleLbl="node1" presStyleIdx="0" presStyleCnt="2" custScaleX="92052" custScaleY="100027" custRadScaleRad="57149" custRadScaleInc="4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952F4-F2C5-4B4C-BB33-128B8F382A69}" type="pres">
      <dgm:prSet presAssocID="{3C9D1A66-79AD-41B8-ADC3-EDA983ECABE9}" presName="arrow" presStyleLbl="node1" presStyleIdx="1" presStyleCnt="2" custScaleY="100024" custRadScaleRad="31303" custRadScaleInc="-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40DA45-CF05-4101-BD80-903CBEA055E0}" srcId="{6FB3A836-F226-4890-85BF-D96428941073}" destId="{3C9D1A66-79AD-41B8-ADC3-EDA983ECABE9}" srcOrd="1" destOrd="0" parTransId="{6EE8858E-F7A9-4E37-A7B6-F81A30A68AF0}" sibTransId="{C2332425-DC3C-4BCC-A548-8958E81F84CE}"/>
    <dgm:cxn modelId="{68662BB5-CE99-48F0-8E2A-2516B286C93A}" type="presOf" srcId="{6FB3A836-F226-4890-85BF-D96428941073}" destId="{7459E2D3-C999-4F6B-AE8A-3FE12AA2414C}" srcOrd="0" destOrd="0" presId="urn:microsoft.com/office/officeart/2005/8/layout/arrow5"/>
    <dgm:cxn modelId="{CC4B476D-8213-4F05-A50C-F5B538C3805A}" srcId="{6FB3A836-F226-4890-85BF-D96428941073}" destId="{8FE81E2C-E97B-4B33-AB34-BBDBA15996AB}" srcOrd="0" destOrd="0" parTransId="{1C48A822-2B1D-4B9F-BDCE-E15A56C21D16}" sibTransId="{A639FD52-CDD4-49FE-859B-EAEB17E12B7E}"/>
    <dgm:cxn modelId="{DC9511E0-F9FF-4AF2-B0F4-8EC27F72E2D3}" type="presOf" srcId="{8FE81E2C-E97B-4B33-AB34-BBDBA15996AB}" destId="{B627B1DA-BF44-4534-BB0F-D588A50E111D}" srcOrd="0" destOrd="0" presId="urn:microsoft.com/office/officeart/2005/8/layout/arrow5"/>
    <dgm:cxn modelId="{1738563B-678B-42B2-9DFA-0030BAD15EFB}" type="presOf" srcId="{3C9D1A66-79AD-41B8-ADC3-EDA983ECABE9}" destId="{C60952F4-F2C5-4B4C-BB33-128B8F382A69}" srcOrd="0" destOrd="0" presId="urn:microsoft.com/office/officeart/2005/8/layout/arrow5"/>
    <dgm:cxn modelId="{D6A10BFF-9335-4AAE-85C5-936141A38206}" type="presParOf" srcId="{7459E2D3-C999-4F6B-AE8A-3FE12AA2414C}" destId="{B627B1DA-BF44-4534-BB0F-D588A50E111D}" srcOrd="0" destOrd="0" presId="urn:microsoft.com/office/officeart/2005/8/layout/arrow5"/>
    <dgm:cxn modelId="{A517366D-011E-4DB5-96A0-373E85494DBC}" type="presParOf" srcId="{7459E2D3-C999-4F6B-AE8A-3FE12AA2414C}" destId="{C60952F4-F2C5-4B4C-BB33-128B8F382A6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DBAF65-8A0C-4511-B8AD-3D2C747BE200}" type="doc">
      <dgm:prSet loTypeId="urn:microsoft.com/office/officeart/2005/8/layout/radial3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C1B01381-7DA5-4B7B-876A-79A97F8484DF}">
      <dgm:prSet phldrT="[Text]"/>
      <dgm:spPr/>
      <dgm:t>
        <a:bodyPr/>
        <a:lstStyle/>
        <a:p>
          <a:r>
            <a:rPr lang="en-US" dirty="0"/>
            <a:t>INDIAN </a:t>
          </a:r>
          <a:r>
            <a:rPr lang="en-US" dirty="0" smtClean="0"/>
            <a:t>HEALTH INSURANCE </a:t>
          </a:r>
          <a:r>
            <a:rPr lang="en-US" dirty="0"/>
            <a:t>INDUSTRY</a:t>
          </a:r>
        </a:p>
      </dgm:t>
    </dgm:pt>
    <dgm:pt modelId="{4AE60F55-BDB2-4568-AE6E-85E799CF0CB8}" type="parTrans" cxnId="{BD6EEA23-33AC-4154-A5BE-E9CA67CC46A4}">
      <dgm:prSet/>
      <dgm:spPr/>
      <dgm:t>
        <a:bodyPr/>
        <a:lstStyle/>
        <a:p>
          <a:endParaRPr lang="en-US"/>
        </a:p>
      </dgm:t>
    </dgm:pt>
    <dgm:pt modelId="{FCB66006-EBA9-4858-8D0E-680EC5015288}" type="sibTrans" cxnId="{BD6EEA23-33AC-4154-A5BE-E9CA67CC46A4}">
      <dgm:prSet/>
      <dgm:spPr/>
      <dgm:t>
        <a:bodyPr/>
        <a:lstStyle/>
        <a:p>
          <a:endParaRPr lang="en-US"/>
        </a:p>
      </dgm:t>
    </dgm:pt>
    <dgm:pt modelId="{9A43C27A-004D-48AD-BC3A-C8D33BF1D3EA}">
      <dgm:prSet phldrT="[Text]"/>
      <dgm:spPr/>
      <dgm:t>
        <a:bodyPr/>
        <a:lstStyle/>
        <a:p>
          <a:r>
            <a:rPr lang="en-US" b="1" dirty="0"/>
            <a:t>SOCIAL HEALTH INSURANCE</a:t>
          </a:r>
        </a:p>
      </dgm:t>
    </dgm:pt>
    <dgm:pt modelId="{8482D1DA-FE31-4829-BB69-C15A2448864D}" type="parTrans" cxnId="{9215BFD3-0924-432D-B6BD-3C248064C363}">
      <dgm:prSet/>
      <dgm:spPr/>
      <dgm:t>
        <a:bodyPr/>
        <a:lstStyle/>
        <a:p>
          <a:endParaRPr lang="en-US"/>
        </a:p>
      </dgm:t>
    </dgm:pt>
    <dgm:pt modelId="{441E30A5-8D29-486C-9288-7AF35872A9C6}" type="sibTrans" cxnId="{9215BFD3-0924-432D-B6BD-3C248064C363}">
      <dgm:prSet/>
      <dgm:spPr/>
      <dgm:t>
        <a:bodyPr/>
        <a:lstStyle/>
        <a:p>
          <a:endParaRPr lang="en-US"/>
        </a:p>
      </dgm:t>
    </dgm:pt>
    <dgm:pt modelId="{1E121CB8-817F-40AC-A460-FFDB6D3FCE86}">
      <dgm:prSet phldrT="[Text]"/>
      <dgm:spPr/>
      <dgm:t>
        <a:bodyPr/>
        <a:lstStyle/>
        <a:p>
          <a:r>
            <a:rPr lang="en-US" b="1" dirty="0"/>
            <a:t>VOLUNTARY - Pvt HEALTH INSURANCE</a:t>
          </a:r>
        </a:p>
      </dgm:t>
    </dgm:pt>
    <dgm:pt modelId="{653475B3-607F-42B8-8337-4B281D74DBC5}" type="parTrans" cxnId="{0C86FC22-31E1-48A2-9483-E940858EFAEA}">
      <dgm:prSet/>
      <dgm:spPr/>
      <dgm:t>
        <a:bodyPr/>
        <a:lstStyle/>
        <a:p>
          <a:endParaRPr lang="en-US"/>
        </a:p>
      </dgm:t>
    </dgm:pt>
    <dgm:pt modelId="{1E18CD06-AAA4-4AE8-82C0-5BEF5F33A0DF}" type="sibTrans" cxnId="{0C86FC22-31E1-48A2-9483-E940858EFAEA}">
      <dgm:prSet/>
      <dgm:spPr/>
      <dgm:t>
        <a:bodyPr/>
        <a:lstStyle/>
        <a:p>
          <a:endParaRPr lang="en-US"/>
        </a:p>
      </dgm:t>
    </dgm:pt>
    <dgm:pt modelId="{C2396DC7-38F5-4FFD-A464-D1F7460563C6}">
      <dgm:prSet phldrT="[Text]"/>
      <dgm:spPr/>
      <dgm:t>
        <a:bodyPr/>
        <a:lstStyle/>
        <a:p>
          <a:r>
            <a:rPr lang="en-US" b="1" dirty="0"/>
            <a:t>COMMUNITY BASED HEALTH INSURANCE</a:t>
          </a:r>
        </a:p>
      </dgm:t>
    </dgm:pt>
    <dgm:pt modelId="{8977F300-DF63-4811-9DC6-49A069847E8E}" type="parTrans" cxnId="{7E7A319A-A87D-43DA-AF3F-1D6AA6A1D328}">
      <dgm:prSet/>
      <dgm:spPr/>
      <dgm:t>
        <a:bodyPr/>
        <a:lstStyle/>
        <a:p>
          <a:endParaRPr lang="en-US"/>
        </a:p>
      </dgm:t>
    </dgm:pt>
    <dgm:pt modelId="{3FD25311-4F96-44BF-98E7-C699E55A2697}" type="sibTrans" cxnId="{7E7A319A-A87D-43DA-AF3F-1D6AA6A1D328}">
      <dgm:prSet/>
      <dgm:spPr/>
      <dgm:t>
        <a:bodyPr/>
        <a:lstStyle/>
        <a:p>
          <a:endParaRPr lang="en-US"/>
        </a:p>
      </dgm:t>
    </dgm:pt>
    <dgm:pt modelId="{54530693-8CD0-4AD7-B400-EFD8C902FE1F}" type="pres">
      <dgm:prSet presAssocID="{99DBAF65-8A0C-4511-B8AD-3D2C747BE20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A098A-2DC7-4A33-B3EC-25F461BCF74E}" type="pres">
      <dgm:prSet presAssocID="{99DBAF65-8A0C-4511-B8AD-3D2C747BE200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FA5D5B2-0E0C-4CAC-BA7C-E1A4CBF6B34E}" type="pres">
      <dgm:prSet presAssocID="{C1B01381-7DA5-4B7B-876A-79A97F8484DF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87816F77-518A-4B06-822F-1709A4C3AEF8}" type="pres">
      <dgm:prSet presAssocID="{9A43C27A-004D-48AD-BC3A-C8D33BF1D3EA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EE036-FCBB-4993-AA51-9E5AC5AFF7BE}" type="pres">
      <dgm:prSet presAssocID="{1E121CB8-817F-40AC-A460-FFDB6D3FCE86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A47E6-036A-4E59-857A-328550228B1B}" type="pres">
      <dgm:prSet presAssocID="{C2396DC7-38F5-4FFD-A464-D1F7460563C6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32AA4-8401-4483-8339-3C913827A838}" type="presOf" srcId="{1E121CB8-817F-40AC-A460-FFDB6D3FCE86}" destId="{FEDEE036-FCBB-4993-AA51-9E5AC5AFF7BE}" srcOrd="0" destOrd="0" presId="urn:microsoft.com/office/officeart/2005/8/layout/radial3"/>
    <dgm:cxn modelId="{56C10128-D266-45B1-AA36-FB22171BE2DC}" type="presOf" srcId="{99DBAF65-8A0C-4511-B8AD-3D2C747BE200}" destId="{54530693-8CD0-4AD7-B400-EFD8C902FE1F}" srcOrd="0" destOrd="0" presId="urn:microsoft.com/office/officeart/2005/8/layout/radial3"/>
    <dgm:cxn modelId="{9215BFD3-0924-432D-B6BD-3C248064C363}" srcId="{C1B01381-7DA5-4B7B-876A-79A97F8484DF}" destId="{9A43C27A-004D-48AD-BC3A-C8D33BF1D3EA}" srcOrd="0" destOrd="0" parTransId="{8482D1DA-FE31-4829-BB69-C15A2448864D}" sibTransId="{441E30A5-8D29-486C-9288-7AF35872A9C6}"/>
    <dgm:cxn modelId="{41D0BCDA-B059-456C-A2F1-7DB19CBF46F3}" type="presOf" srcId="{9A43C27A-004D-48AD-BC3A-C8D33BF1D3EA}" destId="{87816F77-518A-4B06-822F-1709A4C3AEF8}" srcOrd="0" destOrd="0" presId="urn:microsoft.com/office/officeart/2005/8/layout/radial3"/>
    <dgm:cxn modelId="{7E7A319A-A87D-43DA-AF3F-1D6AA6A1D328}" srcId="{C1B01381-7DA5-4B7B-876A-79A97F8484DF}" destId="{C2396DC7-38F5-4FFD-A464-D1F7460563C6}" srcOrd="2" destOrd="0" parTransId="{8977F300-DF63-4811-9DC6-49A069847E8E}" sibTransId="{3FD25311-4F96-44BF-98E7-C699E55A2697}"/>
    <dgm:cxn modelId="{0C86FC22-31E1-48A2-9483-E940858EFAEA}" srcId="{C1B01381-7DA5-4B7B-876A-79A97F8484DF}" destId="{1E121CB8-817F-40AC-A460-FFDB6D3FCE86}" srcOrd="1" destOrd="0" parTransId="{653475B3-607F-42B8-8337-4B281D74DBC5}" sibTransId="{1E18CD06-AAA4-4AE8-82C0-5BEF5F33A0DF}"/>
    <dgm:cxn modelId="{CFBD3010-0E7D-4D16-9EA1-7A39438F884D}" type="presOf" srcId="{C1B01381-7DA5-4B7B-876A-79A97F8484DF}" destId="{5FA5D5B2-0E0C-4CAC-BA7C-E1A4CBF6B34E}" srcOrd="0" destOrd="0" presId="urn:microsoft.com/office/officeart/2005/8/layout/radial3"/>
    <dgm:cxn modelId="{BD6EEA23-33AC-4154-A5BE-E9CA67CC46A4}" srcId="{99DBAF65-8A0C-4511-B8AD-3D2C747BE200}" destId="{C1B01381-7DA5-4B7B-876A-79A97F8484DF}" srcOrd="0" destOrd="0" parTransId="{4AE60F55-BDB2-4568-AE6E-85E799CF0CB8}" sibTransId="{FCB66006-EBA9-4858-8D0E-680EC5015288}"/>
    <dgm:cxn modelId="{900EF916-DF17-4AA3-A9BA-202E8334C9BF}" type="presOf" srcId="{C2396DC7-38F5-4FFD-A464-D1F7460563C6}" destId="{38CA47E6-036A-4E59-857A-328550228B1B}" srcOrd="0" destOrd="0" presId="urn:microsoft.com/office/officeart/2005/8/layout/radial3"/>
    <dgm:cxn modelId="{BE59C9CA-F24C-439A-9589-9B9218888F85}" type="presParOf" srcId="{54530693-8CD0-4AD7-B400-EFD8C902FE1F}" destId="{D71A098A-2DC7-4A33-B3EC-25F461BCF74E}" srcOrd="0" destOrd="0" presId="urn:microsoft.com/office/officeart/2005/8/layout/radial3"/>
    <dgm:cxn modelId="{784ED36A-C39F-4304-BEF1-6D4D3066A5B0}" type="presParOf" srcId="{D71A098A-2DC7-4A33-B3EC-25F461BCF74E}" destId="{5FA5D5B2-0E0C-4CAC-BA7C-E1A4CBF6B34E}" srcOrd="0" destOrd="0" presId="urn:microsoft.com/office/officeart/2005/8/layout/radial3"/>
    <dgm:cxn modelId="{5235B9B5-32FE-4F6E-B000-0C1BCAAC261F}" type="presParOf" srcId="{D71A098A-2DC7-4A33-B3EC-25F461BCF74E}" destId="{87816F77-518A-4B06-822F-1709A4C3AEF8}" srcOrd="1" destOrd="0" presId="urn:microsoft.com/office/officeart/2005/8/layout/radial3"/>
    <dgm:cxn modelId="{FD3BFBFB-A97F-4C14-9F25-391B5B992BA1}" type="presParOf" srcId="{D71A098A-2DC7-4A33-B3EC-25F461BCF74E}" destId="{FEDEE036-FCBB-4993-AA51-9E5AC5AFF7BE}" srcOrd="2" destOrd="0" presId="urn:microsoft.com/office/officeart/2005/8/layout/radial3"/>
    <dgm:cxn modelId="{165AF45F-120F-4CB7-9083-686EE6FFD075}" type="presParOf" srcId="{D71A098A-2DC7-4A33-B3EC-25F461BCF74E}" destId="{38CA47E6-036A-4E59-857A-328550228B1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FDD648-A8E0-40CA-9C39-3194EFEEC9FA}" type="doc">
      <dgm:prSet loTypeId="urn:microsoft.com/office/officeart/2005/8/layout/process4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87DCC0C-88CB-4AFB-8FA9-8479C0BB7205}">
      <dgm:prSet phldrT="[Text]"/>
      <dgm:spPr/>
      <dgm:t>
        <a:bodyPr/>
        <a:lstStyle/>
        <a:p>
          <a:r>
            <a:rPr lang="en-US" dirty="0" smtClean="0"/>
            <a:t>Reinsurance</a:t>
          </a:r>
          <a:endParaRPr lang="en-US" dirty="0"/>
        </a:p>
      </dgm:t>
    </dgm:pt>
    <dgm:pt modelId="{2D2248E7-5053-4D9D-B2B2-4EC21226CA79}" type="parTrans" cxnId="{B7660E40-8D42-484B-B0F1-CB9F849463C1}">
      <dgm:prSet/>
      <dgm:spPr/>
      <dgm:t>
        <a:bodyPr/>
        <a:lstStyle/>
        <a:p>
          <a:endParaRPr lang="en-US"/>
        </a:p>
      </dgm:t>
    </dgm:pt>
    <dgm:pt modelId="{10CA6185-1000-4323-B4FD-0BAE35B001AB}" type="sibTrans" cxnId="{B7660E40-8D42-484B-B0F1-CB9F849463C1}">
      <dgm:prSet/>
      <dgm:spPr/>
      <dgm:t>
        <a:bodyPr/>
        <a:lstStyle/>
        <a:p>
          <a:endParaRPr lang="en-US"/>
        </a:p>
      </dgm:t>
    </dgm:pt>
    <dgm:pt modelId="{DF32E14B-AA5C-44BD-A34B-867DF373ED48}">
      <dgm:prSet phldrT="[Text]"/>
      <dgm:spPr/>
      <dgm:t>
        <a:bodyPr/>
        <a:lstStyle/>
        <a:p>
          <a:r>
            <a:rPr lang="en-US" dirty="0" smtClean="0"/>
            <a:t>Insurance Company</a:t>
          </a:r>
          <a:endParaRPr lang="en-US" dirty="0"/>
        </a:p>
      </dgm:t>
    </dgm:pt>
    <dgm:pt modelId="{BB2F8E79-746E-4D20-BA02-276568857E03}" type="parTrans" cxnId="{B83FD31B-F347-4090-B03C-34F80DF53A20}">
      <dgm:prSet/>
      <dgm:spPr/>
      <dgm:t>
        <a:bodyPr/>
        <a:lstStyle/>
        <a:p>
          <a:endParaRPr lang="en-US"/>
        </a:p>
      </dgm:t>
    </dgm:pt>
    <dgm:pt modelId="{BA384393-4671-4F7C-A530-17EA6F1FB262}" type="sibTrans" cxnId="{B83FD31B-F347-4090-B03C-34F80DF53A20}">
      <dgm:prSet/>
      <dgm:spPr/>
      <dgm:t>
        <a:bodyPr/>
        <a:lstStyle/>
        <a:p>
          <a:endParaRPr lang="en-US"/>
        </a:p>
      </dgm:t>
    </dgm:pt>
    <dgm:pt modelId="{E065EC10-70D0-4544-8084-93357038FAB3}">
      <dgm:prSet phldrT="[Text]"/>
      <dgm:spPr/>
      <dgm:t>
        <a:bodyPr/>
        <a:lstStyle/>
        <a:p>
          <a:r>
            <a:rPr lang="en-US" dirty="0" smtClean="0"/>
            <a:t>TPA</a:t>
          </a:r>
          <a:endParaRPr lang="en-US" dirty="0"/>
        </a:p>
      </dgm:t>
    </dgm:pt>
    <dgm:pt modelId="{BC331911-DD81-4F16-8698-5A66AA59867D}" type="parTrans" cxnId="{9883F86A-044C-45BE-AEB4-5E23D8EF4AAA}">
      <dgm:prSet/>
      <dgm:spPr/>
      <dgm:t>
        <a:bodyPr/>
        <a:lstStyle/>
        <a:p>
          <a:endParaRPr lang="en-US"/>
        </a:p>
      </dgm:t>
    </dgm:pt>
    <dgm:pt modelId="{41C7AF7F-2BD5-45CD-8775-C5FE5364343D}" type="sibTrans" cxnId="{9883F86A-044C-45BE-AEB4-5E23D8EF4AAA}">
      <dgm:prSet/>
      <dgm:spPr/>
      <dgm:t>
        <a:bodyPr/>
        <a:lstStyle/>
        <a:p>
          <a:endParaRPr lang="en-US"/>
        </a:p>
      </dgm:t>
    </dgm:pt>
    <dgm:pt modelId="{586518C2-CCB7-4B8D-AA8E-F68E4F8BDEFA}">
      <dgm:prSet phldrT="[Text]"/>
      <dgm:spPr/>
      <dgm:t>
        <a:bodyPr/>
        <a:lstStyle/>
        <a:p>
          <a:r>
            <a:rPr lang="en-US" dirty="0" smtClean="0"/>
            <a:t>Provider</a:t>
          </a:r>
          <a:endParaRPr lang="en-US" dirty="0"/>
        </a:p>
      </dgm:t>
    </dgm:pt>
    <dgm:pt modelId="{763F1D47-94BA-4DE4-A569-C2A1BE1879B1}" type="parTrans" cxnId="{7B30FE92-DB07-4EAB-A25D-C06DCA3BF81A}">
      <dgm:prSet/>
      <dgm:spPr/>
      <dgm:t>
        <a:bodyPr/>
        <a:lstStyle/>
        <a:p>
          <a:endParaRPr lang="en-US"/>
        </a:p>
      </dgm:t>
    </dgm:pt>
    <dgm:pt modelId="{0C934D68-5687-48F0-A304-836D56C28B7C}" type="sibTrans" cxnId="{7B30FE92-DB07-4EAB-A25D-C06DCA3BF81A}">
      <dgm:prSet/>
      <dgm:spPr/>
      <dgm:t>
        <a:bodyPr/>
        <a:lstStyle/>
        <a:p>
          <a:endParaRPr lang="en-US"/>
        </a:p>
      </dgm:t>
    </dgm:pt>
    <dgm:pt modelId="{C2A8FA9A-3E56-4536-84F5-E6453CCC29D9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522BDEE3-9206-43E9-8000-B2259DD66334}" type="parTrans" cxnId="{3D2012AC-D8C5-403D-919F-42FD779881C2}">
      <dgm:prSet/>
      <dgm:spPr/>
      <dgm:t>
        <a:bodyPr/>
        <a:lstStyle/>
        <a:p>
          <a:endParaRPr lang="en-US"/>
        </a:p>
      </dgm:t>
    </dgm:pt>
    <dgm:pt modelId="{745F6F52-7BF5-4F17-A0A6-F7208C3F9154}" type="sibTrans" cxnId="{3D2012AC-D8C5-403D-919F-42FD779881C2}">
      <dgm:prSet/>
      <dgm:spPr/>
      <dgm:t>
        <a:bodyPr/>
        <a:lstStyle/>
        <a:p>
          <a:endParaRPr lang="en-US"/>
        </a:p>
      </dgm:t>
    </dgm:pt>
    <dgm:pt modelId="{2A2AA468-37C7-4321-B905-10C091D23887}" type="pres">
      <dgm:prSet presAssocID="{BEFDD648-A8E0-40CA-9C39-3194EFEEC9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1073E2-11F4-4726-8817-3FB60F72AE31}" type="pres">
      <dgm:prSet presAssocID="{C2A8FA9A-3E56-4536-84F5-E6453CCC29D9}" presName="boxAndChildren" presStyleCnt="0"/>
      <dgm:spPr/>
      <dgm:t>
        <a:bodyPr/>
        <a:lstStyle/>
        <a:p>
          <a:endParaRPr lang="en-US"/>
        </a:p>
      </dgm:t>
    </dgm:pt>
    <dgm:pt modelId="{17DCC654-2376-446F-8BFB-90BE3325ED29}" type="pres">
      <dgm:prSet presAssocID="{C2A8FA9A-3E56-4536-84F5-E6453CCC29D9}" presName="parentTextBox" presStyleLbl="node1" presStyleIdx="0" presStyleCnt="5"/>
      <dgm:spPr/>
      <dgm:t>
        <a:bodyPr/>
        <a:lstStyle/>
        <a:p>
          <a:endParaRPr lang="en-US"/>
        </a:p>
      </dgm:t>
    </dgm:pt>
    <dgm:pt modelId="{A1711EB8-9BE3-4C57-BA90-153E5298F3F8}" type="pres">
      <dgm:prSet presAssocID="{0C934D68-5687-48F0-A304-836D56C28B7C}" presName="sp" presStyleCnt="0"/>
      <dgm:spPr/>
      <dgm:t>
        <a:bodyPr/>
        <a:lstStyle/>
        <a:p>
          <a:endParaRPr lang="en-US"/>
        </a:p>
      </dgm:t>
    </dgm:pt>
    <dgm:pt modelId="{C974F6B5-070D-47DC-A6B5-053CB60D42D5}" type="pres">
      <dgm:prSet presAssocID="{586518C2-CCB7-4B8D-AA8E-F68E4F8BDEFA}" presName="arrowAndChildren" presStyleCnt="0"/>
      <dgm:spPr/>
      <dgm:t>
        <a:bodyPr/>
        <a:lstStyle/>
        <a:p>
          <a:endParaRPr lang="en-US"/>
        </a:p>
      </dgm:t>
    </dgm:pt>
    <dgm:pt modelId="{49614895-1B3D-43DD-803F-06C281D860C9}" type="pres">
      <dgm:prSet presAssocID="{586518C2-CCB7-4B8D-AA8E-F68E4F8BDEFA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0B0EE003-7FBF-4CDE-A38A-E81A15B8B6C6}" type="pres">
      <dgm:prSet presAssocID="{41C7AF7F-2BD5-45CD-8775-C5FE5364343D}" presName="sp" presStyleCnt="0"/>
      <dgm:spPr/>
      <dgm:t>
        <a:bodyPr/>
        <a:lstStyle/>
        <a:p>
          <a:endParaRPr lang="en-US"/>
        </a:p>
      </dgm:t>
    </dgm:pt>
    <dgm:pt modelId="{3B55872D-A4FC-4C8D-8165-2AD228AB48D4}" type="pres">
      <dgm:prSet presAssocID="{E065EC10-70D0-4544-8084-93357038FAB3}" presName="arrowAndChildren" presStyleCnt="0"/>
      <dgm:spPr/>
      <dgm:t>
        <a:bodyPr/>
        <a:lstStyle/>
        <a:p>
          <a:endParaRPr lang="en-US"/>
        </a:p>
      </dgm:t>
    </dgm:pt>
    <dgm:pt modelId="{E94377ED-A45E-4054-A90F-42A1B1468EA9}" type="pres">
      <dgm:prSet presAssocID="{E065EC10-70D0-4544-8084-93357038FAB3}" presName="parentTextArrow" presStyleLbl="node1" presStyleIdx="2" presStyleCnt="5" custLinFactNeighborY="-4241"/>
      <dgm:spPr/>
      <dgm:t>
        <a:bodyPr/>
        <a:lstStyle/>
        <a:p>
          <a:endParaRPr lang="en-US"/>
        </a:p>
      </dgm:t>
    </dgm:pt>
    <dgm:pt modelId="{0E7ED0A0-0AB6-4799-857D-044A9EB0E0E8}" type="pres">
      <dgm:prSet presAssocID="{BA384393-4671-4F7C-A530-17EA6F1FB262}" presName="sp" presStyleCnt="0"/>
      <dgm:spPr/>
      <dgm:t>
        <a:bodyPr/>
        <a:lstStyle/>
        <a:p>
          <a:endParaRPr lang="en-US"/>
        </a:p>
      </dgm:t>
    </dgm:pt>
    <dgm:pt modelId="{A05C477D-C4B2-4D6A-849F-CC5E54715174}" type="pres">
      <dgm:prSet presAssocID="{DF32E14B-AA5C-44BD-A34B-867DF373ED48}" presName="arrowAndChildren" presStyleCnt="0"/>
      <dgm:spPr/>
      <dgm:t>
        <a:bodyPr/>
        <a:lstStyle/>
        <a:p>
          <a:endParaRPr lang="en-US"/>
        </a:p>
      </dgm:t>
    </dgm:pt>
    <dgm:pt modelId="{EE45FA06-733E-449C-A4C0-1448FB5F7B9A}" type="pres">
      <dgm:prSet presAssocID="{DF32E14B-AA5C-44BD-A34B-867DF373ED48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5DBF63CB-728C-4B9C-A578-0AAE0C8BB942}" type="pres">
      <dgm:prSet presAssocID="{10CA6185-1000-4323-B4FD-0BAE35B001AB}" presName="sp" presStyleCnt="0"/>
      <dgm:spPr/>
      <dgm:t>
        <a:bodyPr/>
        <a:lstStyle/>
        <a:p>
          <a:endParaRPr lang="en-US"/>
        </a:p>
      </dgm:t>
    </dgm:pt>
    <dgm:pt modelId="{932E9DA7-821C-44FA-A7C6-B3A57C20912C}" type="pres">
      <dgm:prSet presAssocID="{E87DCC0C-88CB-4AFB-8FA9-8479C0BB7205}" presName="arrowAndChildren" presStyleCnt="0"/>
      <dgm:spPr/>
      <dgm:t>
        <a:bodyPr/>
        <a:lstStyle/>
        <a:p>
          <a:endParaRPr lang="en-US"/>
        </a:p>
      </dgm:t>
    </dgm:pt>
    <dgm:pt modelId="{EC0E1273-3488-489A-81A4-DED9D99E9878}" type="pres">
      <dgm:prSet presAssocID="{E87DCC0C-88CB-4AFB-8FA9-8479C0BB7205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2826A4ED-5540-4BAB-81C5-617235730B6F}" type="presOf" srcId="{C2A8FA9A-3E56-4536-84F5-E6453CCC29D9}" destId="{17DCC654-2376-446F-8BFB-90BE3325ED29}" srcOrd="0" destOrd="0" presId="urn:microsoft.com/office/officeart/2005/8/layout/process4"/>
    <dgm:cxn modelId="{B7660E40-8D42-484B-B0F1-CB9F849463C1}" srcId="{BEFDD648-A8E0-40CA-9C39-3194EFEEC9FA}" destId="{E87DCC0C-88CB-4AFB-8FA9-8479C0BB7205}" srcOrd="0" destOrd="0" parTransId="{2D2248E7-5053-4D9D-B2B2-4EC21226CA79}" sibTransId="{10CA6185-1000-4323-B4FD-0BAE35B001AB}"/>
    <dgm:cxn modelId="{3D2012AC-D8C5-403D-919F-42FD779881C2}" srcId="{BEFDD648-A8E0-40CA-9C39-3194EFEEC9FA}" destId="{C2A8FA9A-3E56-4536-84F5-E6453CCC29D9}" srcOrd="4" destOrd="0" parTransId="{522BDEE3-9206-43E9-8000-B2259DD66334}" sibTransId="{745F6F52-7BF5-4F17-A0A6-F7208C3F9154}"/>
    <dgm:cxn modelId="{27A06ED4-8F8F-4345-954B-7E262A64A4F8}" type="presOf" srcId="{E065EC10-70D0-4544-8084-93357038FAB3}" destId="{E94377ED-A45E-4054-A90F-42A1B1468EA9}" srcOrd="0" destOrd="0" presId="urn:microsoft.com/office/officeart/2005/8/layout/process4"/>
    <dgm:cxn modelId="{BE71FA4B-A54C-404A-AD12-E99EE8599DB7}" type="presOf" srcId="{586518C2-CCB7-4B8D-AA8E-F68E4F8BDEFA}" destId="{49614895-1B3D-43DD-803F-06C281D860C9}" srcOrd="0" destOrd="0" presId="urn:microsoft.com/office/officeart/2005/8/layout/process4"/>
    <dgm:cxn modelId="{7B30FE92-DB07-4EAB-A25D-C06DCA3BF81A}" srcId="{BEFDD648-A8E0-40CA-9C39-3194EFEEC9FA}" destId="{586518C2-CCB7-4B8D-AA8E-F68E4F8BDEFA}" srcOrd="3" destOrd="0" parTransId="{763F1D47-94BA-4DE4-A569-C2A1BE1879B1}" sibTransId="{0C934D68-5687-48F0-A304-836D56C28B7C}"/>
    <dgm:cxn modelId="{B83FD31B-F347-4090-B03C-34F80DF53A20}" srcId="{BEFDD648-A8E0-40CA-9C39-3194EFEEC9FA}" destId="{DF32E14B-AA5C-44BD-A34B-867DF373ED48}" srcOrd="1" destOrd="0" parTransId="{BB2F8E79-746E-4D20-BA02-276568857E03}" sibTransId="{BA384393-4671-4F7C-A530-17EA6F1FB262}"/>
    <dgm:cxn modelId="{F12C47F6-8AB7-4818-AF19-B4837E39D7CE}" type="presOf" srcId="{DF32E14B-AA5C-44BD-A34B-867DF373ED48}" destId="{EE45FA06-733E-449C-A4C0-1448FB5F7B9A}" srcOrd="0" destOrd="0" presId="urn:microsoft.com/office/officeart/2005/8/layout/process4"/>
    <dgm:cxn modelId="{7AE7ECAA-504E-48CF-8847-BECD39538C36}" type="presOf" srcId="{E87DCC0C-88CB-4AFB-8FA9-8479C0BB7205}" destId="{EC0E1273-3488-489A-81A4-DED9D99E9878}" srcOrd="0" destOrd="0" presId="urn:microsoft.com/office/officeart/2005/8/layout/process4"/>
    <dgm:cxn modelId="{5385A290-DF24-49D1-8F72-E02DA19D0358}" type="presOf" srcId="{BEFDD648-A8E0-40CA-9C39-3194EFEEC9FA}" destId="{2A2AA468-37C7-4321-B905-10C091D23887}" srcOrd="0" destOrd="0" presId="urn:microsoft.com/office/officeart/2005/8/layout/process4"/>
    <dgm:cxn modelId="{9883F86A-044C-45BE-AEB4-5E23D8EF4AAA}" srcId="{BEFDD648-A8E0-40CA-9C39-3194EFEEC9FA}" destId="{E065EC10-70D0-4544-8084-93357038FAB3}" srcOrd="2" destOrd="0" parTransId="{BC331911-DD81-4F16-8698-5A66AA59867D}" sibTransId="{41C7AF7F-2BD5-45CD-8775-C5FE5364343D}"/>
    <dgm:cxn modelId="{A2FFF38A-7CC2-4EBF-8690-F03C4340A3C2}" type="presParOf" srcId="{2A2AA468-37C7-4321-B905-10C091D23887}" destId="{DD1073E2-11F4-4726-8817-3FB60F72AE31}" srcOrd="0" destOrd="0" presId="urn:microsoft.com/office/officeart/2005/8/layout/process4"/>
    <dgm:cxn modelId="{8356C991-B7C0-4B12-B5A3-1CB5CBDB2640}" type="presParOf" srcId="{DD1073E2-11F4-4726-8817-3FB60F72AE31}" destId="{17DCC654-2376-446F-8BFB-90BE3325ED29}" srcOrd="0" destOrd="0" presId="urn:microsoft.com/office/officeart/2005/8/layout/process4"/>
    <dgm:cxn modelId="{9B8ED9D5-7624-4239-B0FE-47EE97BF7A7A}" type="presParOf" srcId="{2A2AA468-37C7-4321-B905-10C091D23887}" destId="{A1711EB8-9BE3-4C57-BA90-153E5298F3F8}" srcOrd="1" destOrd="0" presId="urn:microsoft.com/office/officeart/2005/8/layout/process4"/>
    <dgm:cxn modelId="{73C9B2DB-995B-420B-904A-18DFAC8C9801}" type="presParOf" srcId="{2A2AA468-37C7-4321-B905-10C091D23887}" destId="{C974F6B5-070D-47DC-A6B5-053CB60D42D5}" srcOrd="2" destOrd="0" presId="urn:microsoft.com/office/officeart/2005/8/layout/process4"/>
    <dgm:cxn modelId="{76F69A32-0314-4A71-9656-CF42FC8812F1}" type="presParOf" srcId="{C974F6B5-070D-47DC-A6B5-053CB60D42D5}" destId="{49614895-1B3D-43DD-803F-06C281D860C9}" srcOrd="0" destOrd="0" presId="urn:microsoft.com/office/officeart/2005/8/layout/process4"/>
    <dgm:cxn modelId="{F9EF0F4B-04F3-4575-9035-F09F1A80B4B1}" type="presParOf" srcId="{2A2AA468-37C7-4321-B905-10C091D23887}" destId="{0B0EE003-7FBF-4CDE-A38A-E81A15B8B6C6}" srcOrd="3" destOrd="0" presId="urn:microsoft.com/office/officeart/2005/8/layout/process4"/>
    <dgm:cxn modelId="{8B6721F5-6D45-4A2A-A333-1AEA314074B9}" type="presParOf" srcId="{2A2AA468-37C7-4321-B905-10C091D23887}" destId="{3B55872D-A4FC-4C8D-8165-2AD228AB48D4}" srcOrd="4" destOrd="0" presId="urn:microsoft.com/office/officeart/2005/8/layout/process4"/>
    <dgm:cxn modelId="{1373915D-BD0D-4116-81E5-E4F490D09094}" type="presParOf" srcId="{3B55872D-A4FC-4C8D-8165-2AD228AB48D4}" destId="{E94377ED-A45E-4054-A90F-42A1B1468EA9}" srcOrd="0" destOrd="0" presId="urn:microsoft.com/office/officeart/2005/8/layout/process4"/>
    <dgm:cxn modelId="{BA3ECB5D-2E5E-44DA-AFF7-87C408956C0C}" type="presParOf" srcId="{2A2AA468-37C7-4321-B905-10C091D23887}" destId="{0E7ED0A0-0AB6-4799-857D-044A9EB0E0E8}" srcOrd="5" destOrd="0" presId="urn:microsoft.com/office/officeart/2005/8/layout/process4"/>
    <dgm:cxn modelId="{99BCE624-F875-4EBE-AD89-DFC1C6447D99}" type="presParOf" srcId="{2A2AA468-37C7-4321-B905-10C091D23887}" destId="{A05C477D-C4B2-4D6A-849F-CC5E54715174}" srcOrd="6" destOrd="0" presId="urn:microsoft.com/office/officeart/2005/8/layout/process4"/>
    <dgm:cxn modelId="{74129E89-C783-4BE2-90BF-B32E32261E45}" type="presParOf" srcId="{A05C477D-C4B2-4D6A-849F-CC5E54715174}" destId="{EE45FA06-733E-449C-A4C0-1448FB5F7B9A}" srcOrd="0" destOrd="0" presId="urn:microsoft.com/office/officeart/2005/8/layout/process4"/>
    <dgm:cxn modelId="{87F90165-1686-4AD5-B17A-1F25CF030134}" type="presParOf" srcId="{2A2AA468-37C7-4321-B905-10C091D23887}" destId="{5DBF63CB-728C-4B9C-A578-0AAE0C8BB942}" srcOrd="7" destOrd="0" presId="urn:microsoft.com/office/officeart/2005/8/layout/process4"/>
    <dgm:cxn modelId="{298230BE-CAFC-4623-AE23-091E9731D6DD}" type="presParOf" srcId="{2A2AA468-37C7-4321-B905-10C091D23887}" destId="{932E9DA7-821C-44FA-A7C6-B3A57C20912C}" srcOrd="8" destOrd="0" presId="urn:microsoft.com/office/officeart/2005/8/layout/process4"/>
    <dgm:cxn modelId="{4C8D9401-697B-4DE3-B1CA-2874D8AE223C}" type="presParOf" srcId="{932E9DA7-821C-44FA-A7C6-B3A57C20912C}" destId="{EC0E1273-3488-489A-81A4-DED9D99E98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EEF9A8-5DAD-4E70-BE56-6D738EF9F141}" type="doc">
      <dgm:prSet loTypeId="urn:microsoft.com/office/officeart/2005/8/layout/hierarchy6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4F37448-8A4A-41FE-A89F-40891C324119}">
      <dgm:prSet phldrT="[Text]" custT="1"/>
      <dgm:spPr/>
      <dgm:t>
        <a:bodyPr/>
        <a:lstStyle/>
        <a:p>
          <a:r>
            <a:rPr lang="en-US" sz="2000" b="1" dirty="0" smtClean="0"/>
            <a:t>Insurance Sector</a:t>
          </a:r>
          <a:endParaRPr lang="en-US" sz="2000" b="1" dirty="0"/>
        </a:p>
      </dgm:t>
    </dgm:pt>
    <dgm:pt modelId="{30D55333-7CDD-414E-BBD2-93D20A7445DE}" type="parTrans" cxnId="{8D09F656-EF0E-4A45-B74A-D3ED5FDB615B}">
      <dgm:prSet/>
      <dgm:spPr/>
      <dgm:t>
        <a:bodyPr/>
        <a:lstStyle/>
        <a:p>
          <a:endParaRPr lang="en-US"/>
        </a:p>
      </dgm:t>
    </dgm:pt>
    <dgm:pt modelId="{4B61AF5F-C9D4-4C89-893E-6BDBE7BBF8B1}" type="sibTrans" cxnId="{8D09F656-EF0E-4A45-B74A-D3ED5FDB615B}">
      <dgm:prSet/>
      <dgm:spPr/>
      <dgm:t>
        <a:bodyPr/>
        <a:lstStyle/>
        <a:p>
          <a:endParaRPr lang="en-US"/>
        </a:p>
      </dgm:t>
    </dgm:pt>
    <dgm:pt modelId="{F945814B-CB16-41C4-85BA-EE8A3A179656}">
      <dgm:prSet phldrT="[Text]" custT="1"/>
      <dgm:spPr/>
      <dgm:t>
        <a:bodyPr/>
        <a:lstStyle/>
        <a:p>
          <a:r>
            <a:rPr lang="en-US" sz="1600" b="1" dirty="0" smtClean="0"/>
            <a:t>GIC ( Fire, Motor, Health, Marine)</a:t>
          </a:r>
        </a:p>
      </dgm:t>
    </dgm:pt>
    <dgm:pt modelId="{881743F5-602E-4F4B-A42F-BE66CD3AAA20}" type="parTrans" cxnId="{D97CED85-93CA-416A-8757-128AC7CCFDFC}">
      <dgm:prSet/>
      <dgm:spPr/>
      <dgm:t>
        <a:bodyPr/>
        <a:lstStyle/>
        <a:p>
          <a:endParaRPr lang="en-US"/>
        </a:p>
      </dgm:t>
    </dgm:pt>
    <dgm:pt modelId="{9DD82BE0-2E5A-4C66-ACAE-05E0A3A01168}" type="sibTrans" cxnId="{D97CED85-93CA-416A-8757-128AC7CCFDFC}">
      <dgm:prSet/>
      <dgm:spPr/>
      <dgm:t>
        <a:bodyPr/>
        <a:lstStyle/>
        <a:p>
          <a:endParaRPr lang="en-US"/>
        </a:p>
      </dgm:t>
    </dgm:pt>
    <dgm:pt modelId="{0F51D86E-14A5-42BD-8F20-102EB43561D0}">
      <dgm:prSet phldrT="[Text]" custT="1"/>
      <dgm:spPr/>
      <dgm:t>
        <a:bodyPr/>
        <a:lstStyle/>
        <a:p>
          <a:r>
            <a:rPr lang="en-US" sz="1600" b="1" dirty="0" smtClean="0"/>
            <a:t>LIC (Public, Pvt)</a:t>
          </a:r>
        </a:p>
      </dgm:t>
    </dgm:pt>
    <dgm:pt modelId="{9CA10763-11A5-437A-A240-6E3591C83244}" type="sibTrans" cxnId="{92CDE896-80D8-412A-ACB9-FC9C3A7B3BD6}">
      <dgm:prSet/>
      <dgm:spPr/>
      <dgm:t>
        <a:bodyPr/>
        <a:lstStyle/>
        <a:p>
          <a:endParaRPr lang="en-US"/>
        </a:p>
      </dgm:t>
    </dgm:pt>
    <dgm:pt modelId="{B5610F01-1E39-42B7-AE86-DF90686ACAE5}" type="parTrans" cxnId="{92CDE896-80D8-412A-ACB9-FC9C3A7B3BD6}">
      <dgm:prSet/>
      <dgm:spPr/>
      <dgm:t>
        <a:bodyPr/>
        <a:lstStyle/>
        <a:p>
          <a:endParaRPr lang="en-US"/>
        </a:p>
      </dgm:t>
    </dgm:pt>
    <dgm:pt modelId="{EDD5DE87-5627-4841-AFE6-3341B1C759B3}" type="pres">
      <dgm:prSet presAssocID="{EAEEF9A8-5DAD-4E70-BE56-6D738EF9F1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E2F49D-8934-4752-BF49-4B5D5A983C25}" type="pres">
      <dgm:prSet presAssocID="{EAEEF9A8-5DAD-4E70-BE56-6D738EF9F141}" presName="hierFlow" presStyleCnt="0"/>
      <dgm:spPr/>
      <dgm:t>
        <a:bodyPr/>
        <a:lstStyle/>
        <a:p>
          <a:endParaRPr lang="en-US"/>
        </a:p>
      </dgm:t>
    </dgm:pt>
    <dgm:pt modelId="{60887265-B27A-4918-A06C-B90701269BB9}" type="pres">
      <dgm:prSet presAssocID="{EAEEF9A8-5DAD-4E70-BE56-6D738EF9F141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148844A-FB86-4103-8113-8ADDFEFCF231}" type="pres">
      <dgm:prSet presAssocID="{B4F37448-8A4A-41FE-A89F-40891C324119}" presName="Name14" presStyleCnt="0"/>
      <dgm:spPr/>
      <dgm:t>
        <a:bodyPr/>
        <a:lstStyle/>
        <a:p>
          <a:endParaRPr lang="en-US"/>
        </a:p>
      </dgm:t>
    </dgm:pt>
    <dgm:pt modelId="{145E995B-0C06-4EED-A4F2-B2D57DE7CC22}" type="pres">
      <dgm:prSet presAssocID="{B4F37448-8A4A-41FE-A89F-40891C324119}" presName="level1Shape" presStyleLbl="node0" presStyleIdx="0" presStyleCnt="1" custScaleX="128528" custLinFactNeighborX="16187" custLinFactNeighborY="-25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9D60C4-393E-421F-879D-6E42A2B8E4E5}" type="pres">
      <dgm:prSet presAssocID="{B4F37448-8A4A-41FE-A89F-40891C324119}" presName="hierChild2" presStyleCnt="0"/>
      <dgm:spPr/>
      <dgm:t>
        <a:bodyPr/>
        <a:lstStyle/>
        <a:p>
          <a:endParaRPr lang="en-US"/>
        </a:p>
      </dgm:t>
    </dgm:pt>
    <dgm:pt modelId="{A7293D34-D5A5-4B00-9980-69577B0453D0}" type="pres">
      <dgm:prSet presAssocID="{881743F5-602E-4F4B-A42F-BE66CD3AAA20}" presName="Name19" presStyleLbl="parChTrans1D2" presStyleIdx="0" presStyleCnt="2"/>
      <dgm:spPr/>
      <dgm:t>
        <a:bodyPr/>
        <a:lstStyle/>
        <a:p>
          <a:endParaRPr lang="en-US"/>
        </a:p>
      </dgm:t>
    </dgm:pt>
    <dgm:pt modelId="{9D749170-A80F-401B-84DB-615560550944}" type="pres">
      <dgm:prSet presAssocID="{F945814B-CB16-41C4-85BA-EE8A3A179656}" presName="Name21" presStyleCnt="0"/>
      <dgm:spPr/>
      <dgm:t>
        <a:bodyPr/>
        <a:lstStyle/>
        <a:p>
          <a:endParaRPr lang="en-US"/>
        </a:p>
      </dgm:t>
    </dgm:pt>
    <dgm:pt modelId="{E4897D38-7B43-4323-ADCA-4F37A1B9B3D5}" type="pres">
      <dgm:prSet presAssocID="{F945814B-CB16-41C4-85BA-EE8A3A179656}" presName="level2Shape" presStyleLbl="node2" presStyleIdx="0" presStyleCnt="2" custScaleX="219292" custScaleY="82332" custLinFactNeighborX="908" custLinFactNeighborY="-16261"/>
      <dgm:spPr/>
      <dgm:t>
        <a:bodyPr/>
        <a:lstStyle/>
        <a:p>
          <a:endParaRPr lang="en-US"/>
        </a:p>
      </dgm:t>
    </dgm:pt>
    <dgm:pt modelId="{7B03EAAF-CDB0-4FC9-A44A-BF91DB210B54}" type="pres">
      <dgm:prSet presAssocID="{F945814B-CB16-41C4-85BA-EE8A3A179656}" presName="hierChild3" presStyleCnt="0"/>
      <dgm:spPr/>
      <dgm:t>
        <a:bodyPr/>
        <a:lstStyle/>
        <a:p>
          <a:endParaRPr lang="en-US"/>
        </a:p>
      </dgm:t>
    </dgm:pt>
    <dgm:pt modelId="{4E4B2F79-C916-47CD-AF60-4E4B8CA07126}" type="pres">
      <dgm:prSet presAssocID="{B5610F01-1E39-42B7-AE86-DF90686ACAE5}" presName="Name19" presStyleLbl="parChTrans1D2" presStyleIdx="1" presStyleCnt="2"/>
      <dgm:spPr/>
      <dgm:t>
        <a:bodyPr/>
        <a:lstStyle/>
        <a:p>
          <a:endParaRPr lang="en-US"/>
        </a:p>
      </dgm:t>
    </dgm:pt>
    <dgm:pt modelId="{A9F6B78F-F491-43AA-ADEC-CBADB81880E3}" type="pres">
      <dgm:prSet presAssocID="{0F51D86E-14A5-42BD-8F20-102EB43561D0}" presName="Name21" presStyleCnt="0"/>
      <dgm:spPr/>
      <dgm:t>
        <a:bodyPr/>
        <a:lstStyle/>
        <a:p>
          <a:endParaRPr lang="en-US"/>
        </a:p>
      </dgm:t>
    </dgm:pt>
    <dgm:pt modelId="{AF9BA655-BD84-46F5-8E8E-C49182F1D9F4}" type="pres">
      <dgm:prSet presAssocID="{0F51D86E-14A5-42BD-8F20-102EB43561D0}" presName="level2Shape" presStyleLbl="node2" presStyleIdx="1" presStyleCnt="2" custScaleX="191972" custScaleY="88025" custLinFactNeighborX="2729" custLinFactNeighborY="-16261"/>
      <dgm:spPr/>
      <dgm:t>
        <a:bodyPr/>
        <a:lstStyle/>
        <a:p>
          <a:endParaRPr lang="en-US"/>
        </a:p>
      </dgm:t>
    </dgm:pt>
    <dgm:pt modelId="{7803D026-4980-4AA6-B5E2-E362195A1D2F}" type="pres">
      <dgm:prSet presAssocID="{0F51D86E-14A5-42BD-8F20-102EB43561D0}" presName="hierChild3" presStyleCnt="0"/>
      <dgm:spPr/>
      <dgm:t>
        <a:bodyPr/>
        <a:lstStyle/>
        <a:p>
          <a:endParaRPr lang="en-US"/>
        </a:p>
      </dgm:t>
    </dgm:pt>
    <dgm:pt modelId="{B544350D-527F-41FA-9527-8758ED51CBBA}" type="pres">
      <dgm:prSet presAssocID="{EAEEF9A8-5DAD-4E70-BE56-6D738EF9F141}" presName="bgShapesFlow" presStyleCnt="0"/>
      <dgm:spPr/>
      <dgm:t>
        <a:bodyPr/>
        <a:lstStyle/>
        <a:p>
          <a:endParaRPr lang="en-US"/>
        </a:p>
      </dgm:t>
    </dgm:pt>
  </dgm:ptLst>
  <dgm:cxnLst>
    <dgm:cxn modelId="{328DD142-3C58-476C-B360-6F906E582DCC}" type="presOf" srcId="{881743F5-602E-4F4B-A42F-BE66CD3AAA20}" destId="{A7293D34-D5A5-4B00-9980-69577B0453D0}" srcOrd="0" destOrd="0" presId="urn:microsoft.com/office/officeart/2005/8/layout/hierarchy6"/>
    <dgm:cxn modelId="{91020A3E-9F06-4389-8863-AC9F0540A0A1}" type="presOf" srcId="{B4F37448-8A4A-41FE-A89F-40891C324119}" destId="{145E995B-0C06-4EED-A4F2-B2D57DE7CC22}" srcOrd="0" destOrd="0" presId="urn:microsoft.com/office/officeart/2005/8/layout/hierarchy6"/>
    <dgm:cxn modelId="{BDAD2037-09AA-460E-ABC9-FE026152AA28}" type="presOf" srcId="{B5610F01-1E39-42B7-AE86-DF90686ACAE5}" destId="{4E4B2F79-C916-47CD-AF60-4E4B8CA07126}" srcOrd="0" destOrd="0" presId="urn:microsoft.com/office/officeart/2005/8/layout/hierarchy6"/>
    <dgm:cxn modelId="{081AB6FA-E1EB-4985-83B2-AEC2A16D810E}" type="presOf" srcId="{F945814B-CB16-41C4-85BA-EE8A3A179656}" destId="{E4897D38-7B43-4323-ADCA-4F37A1B9B3D5}" srcOrd="0" destOrd="0" presId="urn:microsoft.com/office/officeart/2005/8/layout/hierarchy6"/>
    <dgm:cxn modelId="{65813718-313B-40D3-868E-7AA71EE6F563}" type="presOf" srcId="{EAEEF9A8-5DAD-4E70-BE56-6D738EF9F141}" destId="{EDD5DE87-5627-4841-AFE6-3341B1C759B3}" srcOrd="0" destOrd="0" presId="urn:microsoft.com/office/officeart/2005/8/layout/hierarchy6"/>
    <dgm:cxn modelId="{92CDE896-80D8-412A-ACB9-FC9C3A7B3BD6}" srcId="{B4F37448-8A4A-41FE-A89F-40891C324119}" destId="{0F51D86E-14A5-42BD-8F20-102EB43561D0}" srcOrd="1" destOrd="0" parTransId="{B5610F01-1E39-42B7-AE86-DF90686ACAE5}" sibTransId="{9CA10763-11A5-437A-A240-6E3591C83244}"/>
    <dgm:cxn modelId="{F456E794-6B92-40ED-B21E-1670EDEFDC07}" type="presOf" srcId="{0F51D86E-14A5-42BD-8F20-102EB43561D0}" destId="{AF9BA655-BD84-46F5-8E8E-C49182F1D9F4}" srcOrd="0" destOrd="0" presId="urn:microsoft.com/office/officeart/2005/8/layout/hierarchy6"/>
    <dgm:cxn modelId="{8D09F656-EF0E-4A45-B74A-D3ED5FDB615B}" srcId="{EAEEF9A8-5DAD-4E70-BE56-6D738EF9F141}" destId="{B4F37448-8A4A-41FE-A89F-40891C324119}" srcOrd="0" destOrd="0" parTransId="{30D55333-7CDD-414E-BBD2-93D20A7445DE}" sibTransId="{4B61AF5F-C9D4-4C89-893E-6BDBE7BBF8B1}"/>
    <dgm:cxn modelId="{D97CED85-93CA-416A-8757-128AC7CCFDFC}" srcId="{B4F37448-8A4A-41FE-A89F-40891C324119}" destId="{F945814B-CB16-41C4-85BA-EE8A3A179656}" srcOrd="0" destOrd="0" parTransId="{881743F5-602E-4F4B-A42F-BE66CD3AAA20}" sibTransId="{9DD82BE0-2E5A-4C66-ACAE-05E0A3A01168}"/>
    <dgm:cxn modelId="{12E4DBCA-29C1-41EA-ABB0-C15FB8FE1B64}" type="presParOf" srcId="{EDD5DE87-5627-4841-AFE6-3341B1C759B3}" destId="{EBE2F49D-8934-4752-BF49-4B5D5A983C25}" srcOrd="0" destOrd="0" presId="urn:microsoft.com/office/officeart/2005/8/layout/hierarchy6"/>
    <dgm:cxn modelId="{AFAC258E-CFD8-4EC9-B1FF-475021678761}" type="presParOf" srcId="{EBE2F49D-8934-4752-BF49-4B5D5A983C25}" destId="{60887265-B27A-4918-A06C-B90701269BB9}" srcOrd="0" destOrd="0" presId="urn:microsoft.com/office/officeart/2005/8/layout/hierarchy6"/>
    <dgm:cxn modelId="{2F94AC23-8819-4F23-B682-1A319515AA72}" type="presParOf" srcId="{60887265-B27A-4918-A06C-B90701269BB9}" destId="{2148844A-FB86-4103-8113-8ADDFEFCF231}" srcOrd="0" destOrd="0" presId="urn:microsoft.com/office/officeart/2005/8/layout/hierarchy6"/>
    <dgm:cxn modelId="{7092882F-2608-4DF9-8858-6A089B24A025}" type="presParOf" srcId="{2148844A-FB86-4103-8113-8ADDFEFCF231}" destId="{145E995B-0C06-4EED-A4F2-B2D57DE7CC22}" srcOrd="0" destOrd="0" presId="urn:microsoft.com/office/officeart/2005/8/layout/hierarchy6"/>
    <dgm:cxn modelId="{F5E3ACE8-517C-4A42-AAB0-941D525AEF7B}" type="presParOf" srcId="{2148844A-FB86-4103-8113-8ADDFEFCF231}" destId="{E49D60C4-393E-421F-879D-6E42A2B8E4E5}" srcOrd="1" destOrd="0" presId="urn:microsoft.com/office/officeart/2005/8/layout/hierarchy6"/>
    <dgm:cxn modelId="{7FC849FD-245A-4405-8EF9-BFC8532849E1}" type="presParOf" srcId="{E49D60C4-393E-421F-879D-6E42A2B8E4E5}" destId="{A7293D34-D5A5-4B00-9980-69577B0453D0}" srcOrd="0" destOrd="0" presId="urn:microsoft.com/office/officeart/2005/8/layout/hierarchy6"/>
    <dgm:cxn modelId="{3371BEE9-66E0-418F-8109-A5EFD7B3B410}" type="presParOf" srcId="{E49D60C4-393E-421F-879D-6E42A2B8E4E5}" destId="{9D749170-A80F-401B-84DB-615560550944}" srcOrd="1" destOrd="0" presId="urn:microsoft.com/office/officeart/2005/8/layout/hierarchy6"/>
    <dgm:cxn modelId="{A7043AB4-761E-451F-9C73-C0AA719E3B26}" type="presParOf" srcId="{9D749170-A80F-401B-84DB-615560550944}" destId="{E4897D38-7B43-4323-ADCA-4F37A1B9B3D5}" srcOrd="0" destOrd="0" presId="urn:microsoft.com/office/officeart/2005/8/layout/hierarchy6"/>
    <dgm:cxn modelId="{7953B8C4-082A-4D8D-9A8C-BF923854BD75}" type="presParOf" srcId="{9D749170-A80F-401B-84DB-615560550944}" destId="{7B03EAAF-CDB0-4FC9-A44A-BF91DB210B54}" srcOrd="1" destOrd="0" presId="urn:microsoft.com/office/officeart/2005/8/layout/hierarchy6"/>
    <dgm:cxn modelId="{2AEA8957-5DF7-4759-A416-630E13EA8D7B}" type="presParOf" srcId="{E49D60C4-393E-421F-879D-6E42A2B8E4E5}" destId="{4E4B2F79-C916-47CD-AF60-4E4B8CA07126}" srcOrd="2" destOrd="0" presId="urn:microsoft.com/office/officeart/2005/8/layout/hierarchy6"/>
    <dgm:cxn modelId="{5252C5A7-FD1B-4A19-A30F-20C587EC6F4E}" type="presParOf" srcId="{E49D60C4-393E-421F-879D-6E42A2B8E4E5}" destId="{A9F6B78F-F491-43AA-ADEC-CBADB81880E3}" srcOrd="3" destOrd="0" presId="urn:microsoft.com/office/officeart/2005/8/layout/hierarchy6"/>
    <dgm:cxn modelId="{FA8F2563-3DEC-4C05-A709-24C50FFBB872}" type="presParOf" srcId="{A9F6B78F-F491-43AA-ADEC-CBADB81880E3}" destId="{AF9BA655-BD84-46F5-8E8E-C49182F1D9F4}" srcOrd="0" destOrd="0" presId="urn:microsoft.com/office/officeart/2005/8/layout/hierarchy6"/>
    <dgm:cxn modelId="{EAC31552-7863-4A7B-B7A0-EB159BDB6B94}" type="presParOf" srcId="{A9F6B78F-F491-43AA-ADEC-CBADB81880E3}" destId="{7803D026-4980-4AA6-B5E2-E362195A1D2F}" srcOrd="1" destOrd="0" presId="urn:microsoft.com/office/officeart/2005/8/layout/hierarchy6"/>
    <dgm:cxn modelId="{A05AFEDC-CEFE-4C02-8880-525AE7EF9ED4}" type="presParOf" srcId="{EDD5DE87-5627-4841-AFE6-3341B1C759B3}" destId="{B544350D-527F-41FA-9527-8758ED51CBB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EEF9A8-5DAD-4E70-BE56-6D738EF9F141}" type="doc">
      <dgm:prSet loTypeId="urn:microsoft.com/office/officeart/2005/8/layout/hierarchy6" loCatId="hierarchy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4F37448-8A4A-41FE-A89F-40891C324119}">
      <dgm:prSet phldrT="[Text]" custT="1"/>
      <dgm:spPr/>
      <dgm:t>
        <a:bodyPr/>
        <a:lstStyle/>
        <a:p>
          <a:r>
            <a:rPr lang="en-US" sz="2000" b="1" dirty="0" smtClean="0"/>
            <a:t>Insurance </a:t>
          </a:r>
        </a:p>
        <a:p>
          <a:r>
            <a:rPr lang="en-US" sz="2000" b="1" dirty="0" smtClean="0"/>
            <a:t>Policies</a:t>
          </a:r>
          <a:endParaRPr lang="en-US" sz="2000" b="1" dirty="0"/>
        </a:p>
      </dgm:t>
    </dgm:pt>
    <dgm:pt modelId="{30D55333-7CDD-414E-BBD2-93D20A7445DE}" type="parTrans" cxnId="{8D09F656-EF0E-4A45-B74A-D3ED5FDB615B}">
      <dgm:prSet/>
      <dgm:spPr/>
      <dgm:t>
        <a:bodyPr/>
        <a:lstStyle/>
        <a:p>
          <a:endParaRPr lang="en-US"/>
        </a:p>
      </dgm:t>
    </dgm:pt>
    <dgm:pt modelId="{4B61AF5F-C9D4-4C89-893E-6BDBE7BBF8B1}" type="sibTrans" cxnId="{8D09F656-EF0E-4A45-B74A-D3ED5FDB615B}">
      <dgm:prSet/>
      <dgm:spPr/>
      <dgm:t>
        <a:bodyPr/>
        <a:lstStyle/>
        <a:p>
          <a:endParaRPr lang="en-US"/>
        </a:p>
      </dgm:t>
    </dgm:pt>
    <dgm:pt modelId="{F945814B-CB16-41C4-85BA-EE8A3A179656}">
      <dgm:prSet phldrT="[Text]" custT="1"/>
      <dgm:spPr/>
      <dgm:t>
        <a:bodyPr/>
        <a:lstStyle/>
        <a:p>
          <a:r>
            <a:rPr lang="en-US" sz="1800" b="1" dirty="0" smtClean="0"/>
            <a:t>Individual Policies</a:t>
          </a:r>
        </a:p>
      </dgm:t>
    </dgm:pt>
    <dgm:pt modelId="{881743F5-602E-4F4B-A42F-BE66CD3AAA20}" type="parTrans" cxnId="{D97CED85-93CA-416A-8757-128AC7CCFDFC}">
      <dgm:prSet/>
      <dgm:spPr/>
      <dgm:t>
        <a:bodyPr/>
        <a:lstStyle/>
        <a:p>
          <a:endParaRPr lang="en-US"/>
        </a:p>
      </dgm:t>
    </dgm:pt>
    <dgm:pt modelId="{9DD82BE0-2E5A-4C66-ACAE-05E0A3A01168}" type="sibTrans" cxnId="{D97CED85-93CA-416A-8757-128AC7CCFDFC}">
      <dgm:prSet/>
      <dgm:spPr/>
      <dgm:t>
        <a:bodyPr/>
        <a:lstStyle/>
        <a:p>
          <a:endParaRPr lang="en-US"/>
        </a:p>
      </dgm:t>
    </dgm:pt>
    <dgm:pt modelId="{0F51D86E-14A5-42BD-8F20-102EB43561D0}">
      <dgm:prSet phldrT="[Text]" custT="1"/>
      <dgm:spPr/>
      <dgm:t>
        <a:bodyPr/>
        <a:lstStyle/>
        <a:p>
          <a:r>
            <a:rPr lang="en-US" sz="1800" b="1" dirty="0" smtClean="0"/>
            <a:t>Corporate Policies</a:t>
          </a:r>
        </a:p>
      </dgm:t>
    </dgm:pt>
    <dgm:pt modelId="{B5610F01-1E39-42B7-AE86-DF90686ACAE5}" type="parTrans" cxnId="{92CDE896-80D8-412A-ACB9-FC9C3A7B3BD6}">
      <dgm:prSet/>
      <dgm:spPr/>
      <dgm:t>
        <a:bodyPr/>
        <a:lstStyle/>
        <a:p>
          <a:endParaRPr lang="en-US"/>
        </a:p>
      </dgm:t>
    </dgm:pt>
    <dgm:pt modelId="{9CA10763-11A5-437A-A240-6E3591C83244}" type="sibTrans" cxnId="{92CDE896-80D8-412A-ACB9-FC9C3A7B3BD6}">
      <dgm:prSet/>
      <dgm:spPr/>
      <dgm:t>
        <a:bodyPr/>
        <a:lstStyle/>
        <a:p>
          <a:endParaRPr lang="en-US"/>
        </a:p>
      </dgm:t>
    </dgm:pt>
    <dgm:pt modelId="{EDD5DE87-5627-4841-AFE6-3341B1C759B3}" type="pres">
      <dgm:prSet presAssocID="{EAEEF9A8-5DAD-4E70-BE56-6D738EF9F1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E2F49D-8934-4752-BF49-4B5D5A983C25}" type="pres">
      <dgm:prSet presAssocID="{EAEEF9A8-5DAD-4E70-BE56-6D738EF9F141}" presName="hierFlow" presStyleCnt="0"/>
      <dgm:spPr/>
      <dgm:t>
        <a:bodyPr/>
        <a:lstStyle/>
        <a:p>
          <a:endParaRPr lang="en-US"/>
        </a:p>
      </dgm:t>
    </dgm:pt>
    <dgm:pt modelId="{60887265-B27A-4918-A06C-B90701269BB9}" type="pres">
      <dgm:prSet presAssocID="{EAEEF9A8-5DAD-4E70-BE56-6D738EF9F141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148844A-FB86-4103-8113-8ADDFEFCF231}" type="pres">
      <dgm:prSet presAssocID="{B4F37448-8A4A-41FE-A89F-40891C324119}" presName="Name14" presStyleCnt="0"/>
      <dgm:spPr/>
      <dgm:t>
        <a:bodyPr/>
        <a:lstStyle/>
        <a:p>
          <a:endParaRPr lang="en-US"/>
        </a:p>
      </dgm:t>
    </dgm:pt>
    <dgm:pt modelId="{145E995B-0C06-4EED-A4F2-B2D57DE7CC22}" type="pres">
      <dgm:prSet presAssocID="{B4F37448-8A4A-41FE-A89F-40891C324119}" presName="level1Shape" presStyleLbl="node0" presStyleIdx="0" presStyleCnt="1" custScaleX="110736" custScaleY="44817" custLinFactNeighborX="-4330" custLinFactNeighborY="-21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9D60C4-393E-421F-879D-6E42A2B8E4E5}" type="pres">
      <dgm:prSet presAssocID="{B4F37448-8A4A-41FE-A89F-40891C324119}" presName="hierChild2" presStyleCnt="0"/>
      <dgm:spPr/>
      <dgm:t>
        <a:bodyPr/>
        <a:lstStyle/>
        <a:p>
          <a:endParaRPr lang="en-US"/>
        </a:p>
      </dgm:t>
    </dgm:pt>
    <dgm:pt modelId="{A7293D34-D5A5-4B00-9980-69577B0453D0}" type="pres">
      <dgm:prSet presAssocID="{881743F5-602E-4F4B-A42F-BE66CD3AAA20}" presName="Name19" presStyleLbl="parChTrans1D2" presStyleIdx="0" presStyleCnt="2"/>
      <dgm:spPr/>
      <dgm:t>
        <a:bodyPr/>
        <a:lstStyle/>
        <a:p>
          <a:endParaRPr lang="en-US"/>
        </a:p>
      </dgm:t>
    </dgm:pt>
    <dgm:pt modelId="{9D749170-A80F-401B-84DB-615560550944}" type="pres">
      <dgm:prSet presAssocID="{F945814B-CB16-41C4-85BA-EE8A3A179656}" presName="Name21" presStyleCnt="0"/>
      <dgm:spPr/>
      <dgm:t>
        <a:bodyPr/>
        <a:lstStyle/>
        <a:p>
          <a:endParaRPr lang="en-US"/>
        </a:p>
      </dgm:t>
    </dgm:pt>
    <dgm:pt modelId="{E4897D38-7B43-4323-ADCA-4F37A1B9B3D5}" type="pres">
      <dgm:prSet presAssocID="{F945814B-CB16-41C4-85BA-EE8A3A179656}" presName="level2Shape" presStyleLbl="node2" presStyleIdx="0" presStyleCnt="2" custScaleY="48497" custLinFactNeighborX="1675" custLinFactNeighborY="9493"/>
      <dgm:spPr/>
      <dgm:t>
        <a:bodyPr/>
        <a:lstStyle/>
        <a:p>
          <a:endParaRPr lang="en-US"/>
        </a:p>
      </dgm:t>
    </dgm:pt>
    <dgm:pt modelId="{7B03EAAF-CDB0-4FC9-A44A-BF91DB210B54}" type="pres">
      <dgm:prSet presAssocID="{F945814B-CB16-41C4-85BA-EE8A3A179656}" presName="hierChild3" presStyleCnt="0"/>
      <dgm:spPr/>
      <dgm:t>
        <a:bodyPr/>
        <a:lstStyle/>
        <a:p>
          <a:endParaRPr lang="en-US"/>
        </a:p>
      </dgm:t>
    </dgm:pt>
    <dgm:pt modelId="{4E4B2F79-C916-47CD-AF60-4E4B8CA07126}" type="pres">
      <dgm:prSet presAssocID="{B5610F01-1E39-42B7-AE86-DF90686ACAE5}" presName="Name19" presStyleLbl="parChTrans1D2" presStyleIdx="1" presStyleCnt="2"/>
      <dgm:spPr/>
      <dgm:t>
        <a:bodyPr/>
        <a:lstStyle/>
        <a:p>
          <a:endParaRPr lang="en-US"/>
        </a:p>
      </dgm:t>
    </dgm:pt>
    <dgm:pt modelId="{A9F6B78F-F491-43AA-ADEC-CBADB81880E3}" type="pres">
      <dgm:prSet presAssocID="{0F51D86E-14A5-42BD-8F20-102EB43561D0}" presName="Name21" presStyleCnt="0"/>
      <dgm:spPr/>
      <dgm:t>
        <a:bodyPr/>
        <a:lstStyle/>
        <a:p>
          <a:endParaRPr lang="en-US"/>
        </a:p>
      </dgm:t>
    </dgm:pt>
    <dgm:pt modelId="{AF9BA655-BD84-46F5-8E8E-C49182F1D9F4}" type="pres">
      <dgm:prSet presAssocID="{0F51D86E-14A5-42BD-8F20-102EB43561D0}" presName="level2Shape" presStyleLbl="node2" presStyleIdx="1" presStyleCnt="2" custScaleY="64139" custLinFactNeighborX="110" custLinFactNeighborY="9493"/>
      <dgm:spPr/>
      <dgm:t>
        <a:bodyPr/>
        <a:lstStyle/>
        <a:p>
          <a:endParaRPr lang="en-US"/>
        </a:p>
      </dgm:t>
    </dgm:pt>
    <dgm:pt modelId="{7803D026-4980-4AA6-B5E2-E362195A1D2F}" type="pres">
      <dgm:prSet presAssocID="{0F51D86E-14A5-42BD-8F20-102EB43561D0}" presName="hierChild3" presStyleCnt="0"/>
      <dgm:spPr/>
      <dgm:t>
        <a:bodyPr/>
        <a:lstStyle/>
        <a:p>
          <a:endParaRPr lang="en-US"/>
        </a:p>
      </dgm:t>
    </dgm:pt>
    <dgm:pt modelId="{B544350D-527F-41FA-9527-8758ED51CBBA}" type="pres">
      <dgm:prSet presAssocID="{EAEEF9A8-5DAD-4E70-BE56-6D738EF9F141}" presName="bgShapesFlow" presStyleCnt="0"/>
      <dgm:spPr/>
      <dgm:t>
        <a:bodyPr/>
        <a:lstStyle/>
        <a:p>
          <a:endParaRPr lang="en-US"/>
        </a:p>
      </dgm:t>
    </dgm:pt>
  </dgm:ptLst>
  <dgm:cxnLst>
    <dgm:cxn modelId="{A0EBE8E9-6C38-4460-8788-72240215A451}" type="presOf" srcId="{B5610F01-1E39-42B7-AE86-DF90686ACAE5}" destId="{4E4B2F79-C916-47CD-AF60-4E4B8CA07126}" srcOrd="0" destOrd="0" presId="urn:microsoft.com/office/officeart/2005/8/layout/hierarchy6"/>
    <dgm:cxn modelId="{8F8FB55A-1860-4C77-8BE3-5BF3C3D1235E}" type="presOf" srcId="{0F51D86E-14A5-42BD-8F20-102EB43561D0}" destId="{AF9BA655-BD84-46F5-8E8E-C49182F1D9F4}" srcOrd="0" destOrd="0" presId="urn:microsoft.com/office/officeart/2005/8/layout/hierarchy6"/>
    <dgm:cxn modelId="{92CDE896-80D8-412A-ACB9-FC9C3A7B3BD6}" srcId="{B4F37448-8A4A-41FE-A89F-40891C324119}" destId="{0F51D86E-14A5-42BD-8F20-102EB43561D0}" srcOrd="1" destOrd="0" parTransId="{B5610F01-1E39-42B7-AE86-DF90686ACAE5}" sibTransId="{9CA10763-11A5-437A-A240-6E3591C83244}"/>
    <dgm:cxn modelId="{F4A8ED36-399E-4FEF-A5E5-DD7747AB3D46}" type="presOf" srcId="{881743F5-602E-4F4B-A42F-BE66CD3AAA20}" destId="{A7293D34-D5A5-4B00-9980-69577B0453D0}" srcOrd="0" destOrd="0" presId="urn:microsoft.com/office/officeart/2005/8/layout/hierarchy6"/>
    <dgm:cxn modelId="{129D016F-3517-4C73-9F24-E1AB5EFAEE69}" type="presOf" srcId="{F945814B-CB16-41C4-85BA-EE8A3A179656}" destId="{E4897D38-7B43-4323-ADCA-4F37A1B9B3D5}" srcOrd="0" destOrd="0" presId="urn:microsoft.com/office/officeart/2005/8/layout/hierarchy6"/>
    <dgm:cxn modelId="{91D0FC02-12CD-45CC-9A51-8140BAFED52A}" type="presOf" srcId="{EAEEF9A8-5DAD-4E70-BE56-6D738EF9F141}" destId="{EDD5DE87-5627-4841-AFE6-3341B1C759B3}" srcOrd="0" destOrd="0" presId="urn:microsoft.com/office/officeart/2005/8/layout/hierarchy6"/>
    <dgm:cxn modelId="{1A6A80CE-B4C7-4CB9-92D9-684E5AF51FF8}" type="presOf" srcId="{B4F37448-8A4A-41FE-A89F-40891C324119}" destId="{145E995B-0C06-4EED-A4F2-B2D57DE7CC22}" srcOrd="0" destOrd="0" presId="urn:microsoft.com/office/officeart/2005/8/layout/hierarchy6"/>
    <dgm:cxn modelId="{8D09F656-EF0E-4A45-B74A-D3ED5FDB615B}" srcId="{EAEEF9A8-5DAD-4E70-BE56-6D738EF9F141}" destId="{B4F37448-8A4A-41FE-A89F-40891C324119}" srcOrd="0" destOrd="0" parTransId="{30D55333-7CDD-414E-BBD2-93D20A7445DE}" sibTransId="{4B61AF5F-C9D4-4C89-893E-6BDBE7BBF8B1}"/>
    <dgm:cxn modelId="{D97CED85-93CA-416A-8757-128AC7CCFDFC}" srcId="{B4F37448-8A4A-41FE-A89F-40891C324119}" destId="{F945814B-CB16-41C4-85BA-EE8A3A179656}" srcOrd="0" destOrd="0" parTransId="{881743F5-602E-4F4B-A42F-BE66CD3AAA20}" sibTransId="{9DD82BE0-2E5A-4C66-ACAE-05E0A3A01168}"/>
    <dgm:cxn modelId="{01A57258-F210-40DA-81EB-FFA50179F068}" type="presParOf" srcId="{EDD5DE87-5627-4841-AFE6-3341B1C759B3}" destId="{EBE2F49D-8934-4752-BF49-4B5D5A983C25}" srcOrd="0" destOrd="0" presId="urn:microsoft.com/office/officeart/2005/8/layout/hierarchy6"/>
    <dgm:cxn modelId="{EF187DBE-65FB-4D16-B131-EFEDEA4C713E}" type="presParOf" srcId="{EBE2F49D-8934-4752-BF49-4B5D5A983C25}" destId="{60887265-B27A-4918-A06C-B90701269BB9}" srcOrd="0" destOrd="0" presId="urn:microsoft.com/office/officeart/2005/8/layout/hierarchy6"/>
    <dgm:cxn modelId="{4BA6D985-B57A-473F-AAA8-ACED5CFA944B}" type="presParOf" srcId="{60887265-B27A-4918-A06C-B90701269BB9}" destId="{2148844A-FB86-4103-8113-8ADDFEFCF231}" srcOrd="0" destOrd="0" presId="urn:microsoft.com/office/officeart/2005/8/layout/hierarchy6"/>
    <dgm:cxn modelId="{1A2E2F42-B9B6-4AC4-97EC-34B142BF6D84}" type="presParOf" srcId="{2148844A-FB86-4103-8113-8ADDFEFCF231}" destId="{145E995B-0C06-4EED-A4F2-B2D57DE7CC22}" srcOrd="0" destOrd="0" presId="urn:microsoft.com/office/officeart/2005/8/layout/hierarchy6"/>
    <dgm:cxn modelId="{2686CFE8-3664-4515-A8BB-50E564F8C8F9}" type="presParOf" srcId="{2148844A-FB86-4103-8113-8ADDFEFCF231}" destId="{E49D60C4-393E-421F-879D-6E42A2B8E4E5}" srcOrd="1" destOrd="0" presId="urn:microsoft.com/office/officeart/2005/8/layout/hierarchy6"/>
    <dgm:cxn modelId="{2E9B17CF-5A80-4187-89C9-1106F41291FB}" type="presParOf" srcId="{E49D60C4-393E-421F-879D-6E42A2B8E4E5}" destId="{A7293D34-D5A5-4B00-9980-69577B0453D0}" srcOrd="0" destOrd="0" presId="urn:microsoft.com/office/officeart/2005/8/layout/hierarchy6"/>
    <dgm:cxn modelId="{DF8188E8-821B-4211-84AD-9313E37F8045}" type="presParOf" srcId="{E49D60C4-393E-421F-879D-6E42A2B8E4E5}" destId="{9D749170-A80F-401B-84DB-615560550944}" srcOrd="1" destOrd="0" presId="urn:microsoft.com/office/officeart/2005/8/layout/hierarchy6"/>
    <dgm:cxn modelId="{41783B31-61C8-4CB7-B9E8-AED72BA68DCE}" type="presParOf" srcId="{9D749170-A80F-401B-84DB-615560550944}" destId="{E4897D38-7B43-4323-ADCA-4F37A1B9B3D5}" srcOrd="0" destOrd="0" presId="urn:microsoft.com/office/officeart/2005/8/layout/hierarchy6"/>
    <dgm:cxn modelId="{8E57DEA9-8C9D-4D0F-8ECB-4AE54100320C}" type="presParOf" srcId="{9D749170-A80F-401B-84DB-615560550944}" destId="{7B03EAAF-CDB0-4FC9-A44A-BF91DB210B54}" srcOrd="1" destOrd="0" presId="urn:microsoft.com/office/officeart/2005/8/layout/hierarchy6"/>
    <dgm:cxn modelId="{F1762F92-C075-4550-890D-1315F19DDC4E}" type="presParOf" srcId="{E49D60C4-393E-421F-879D-6E42A2B8E4E5}" destId="{4E4B2F79-C916-47CD-AF60-4E4B8CA07126}" srcOrd="2" destOrd="0" presId="urn:microsoft.com/office/officeart/2005/8/layout/hierarchy6"/>
    <dgm:cxn modelId="{C9488ED3-77BA-4B22-96CC-745FC4D2AE11}" type="presParOf" srcId="{E49D60C4-393E-421F-879D-6E42A2B8E4E5}" destId="{A9F6B78F-F491-43AA-ADEC-CBADB81880E3}" srcOrd="3" destOrd="0" presId="urn:microsoft.com/office/officeart/2005/8/layout/hierarchy6"/>
    <dgm:cxn modelId="{7895AA53-C5CD-473A-883C-32029E65CCEB}" type="presParOf" srcId="{A9F6B78F-F491-43AA-ADEC-CBADB81880E3}" destId="{AF9BA655-BD84-46F5-8E8E-C49182F1D9F4}" srcOrd="0" destOrd="0" presId="urn:microsoft.com/office/officeart/2005/8/layout/hierarchy6"/>
    <dgm:cxn modelId="{EA64E5EA-F42D-4152-AADD-9F0759964B25}" type="presParOf" srcId="{A9F6B78F-F491-43AA-ADEC-CBADB81880E3}" destId="{7803D026-4980-4AA6-B5E2-E362195A1D2F}" srcOrd="1" destOrd="0" presId="urn:microsoft.com/office/officeart/2005/8/layout/hierarchy6"/>
    <dgm:cxn modelId="{61ED7911-BADB-4E8E-B037-0BAD73B2D46B}" type="presParOf" srcId="{EDD5DE87-5627-4841-AFE6-3341B1C759B3}" destId="{B544350D-527F-41FA-9527-8758ED51CBB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924238-1E9D-4EE3-879E-F586A44ECFF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B1D365-22BA-4D44-8662-F86E9C9F4289}">
      <dgm:prSet phldrT="[Text]"/>
      <dgm:spPr/>
      <dgm:t>
        <a:bodyPr/>
        <a:lstStyle/>
        <a:p>
          <a:r>
            <a:rPr lang="en-US" dirty="0"/>
            <a:t>Pt advised for admission</a:t>
          </a:r>
        </a:p>
      </dgm:t>
    </dgm:pt>
    <dgm:pt modelId="{E9872C6A-5228-4AEE-8EFA-3DBD97A4E429}" type="parTrans" cxnId="{C7650201-C5AD-4071-8602-32FEEEC06676}">
      <dgm:prSet/>
      <dgm:spPr/>
      <dgm:t>
        <a:bodyPr/>
        <a:lstStyle/>
        <a:p>
          <a:endParaRPr lang="en-US"/>
        </a:p>
      </dgm:t>
    </dgm:pt>
    <dgm:pt modelId="{D38F2EC1-25BE-48B6-B105-216A0B096BD8}" type="sibTrans" cxnId="{C7650201-C5AD-4071-8602-32FEEEC06676}">
      <dgm:prSet/>
      <dgm:spPr/>
      <dgm:t>
        <a:bodyPr/>
        <a:lstStyle/>
        <a:p>
          <a:endParaRPr lang="en-US"/>
        </a:p>
      </dgm:t>
    </dgm:pt>
    <dgm:pt modelId="{233DB2A4-2A7D-40B0-80FF-BB142363DFC5}">
      <dgm:prSet phldrT="[Text]"/>
      <dgm:spPr/>
      <dgm:t>
        <a:bodyPr/>
        <a:lstStyle/>
        <a:p>
          <a:r>
            <a:rPr lang="en-US"/>
            <a:t>Pt comes to Cashless Insurance department</a:t>
          </a:r>
        </a:p>
      </dgm:t>
    </dgm:pt>
    <dgm:pt modelId="{2D5A5D0F-8E5F-46C1-8CD8-07AB24212AA2}" type="parTrans" cxnId="{6E15D8ED-53AE-4A53-BCFB-ADD728206BC5}">
      <dgm:prSet/>
      <dgm:spPr/>
      <dgm:t>
        <a:bodyPr/>
        <a:lstStyle/>
        <a:p>
          <a:endParaRPr lang="en-US"/>
        </a:p>
      </dgm:t>
    </dgm:pt>
    <dgm:pt modelId="{99089759-11E0-4E0E-B252-80589E585229}" type="sibTrans" cxnId="{6E15D8ED-53AE-4A53-BCFB-ADD728206BC5}">
      <dgm:prSet/>
      <dgm:spPr/>
      <dgm:t>
        <a:bodyPr/>
        <a:lstStyle/>
        <a:p>
          <a:endParaRPr lang="en-US"/>
        </a:p>
      </dgm:t>
    </dgm:pt>
    <dgm:pt modelId="{D1D9A805-9CB4-40C6-98C9-671ACDEAA44E}">
      <dgm:prSet phldrT="[Text]"/>
      <dgm:spPr/>
      <dgm:t>
        <a:bodyPr/>
        <a:lstStyle/>
        <a:p>
          <a:r>
            <a:rPr lang="en-US"/>
            <a:t>Fills Pre Authorization form</a:t>
          </a:r>
        </a:p>
      </dgm:t>
    </dgm:pt>
    <dgm:pt modelId="{59A32430-4D7D-4AA6-9710-569C013755E5}" type="parTrans" cxnId="{04DC0133-66C3-40E4-8D1A-D25555AE8EB3}">
      <dgm:prSet/>
      <dgm:spPr/>
      <dgm:t>
        <a:bodyPr/>
        <a:lstStyle/>
        <a:p>
          <a:endParaRPr lang="en-US"/>
        </a:p>
      </dgm:t>
    </dgm:pt>
    <dgm:pt modelId="{1EF74418-6F0F-4CA0-A2A3-56E2CBDAFDEF}" type="sibTrans" cxnId="{04DC0133-66C3-40E4-8D1A-D25555AE8EB3}">
      <dgm:prSet/>
      <dgm:spPr/>
      <dgm:t>
        <a:bodyPr/>
        <a:lstStyle/>
        <a:p>
          <a:endParaRPr lang="en-US"/>
        </a:p>
      </dgm:t>
    </dgm:pt>
    <dgm:pt modelId="{60FDD761-F576-43ED-9AD6-1ABF8E0816FC}">
      <dgm:prSet phldrT="[Text]"/>
      <dgm:spPr/>
      <dgm:t>
        <a:bodyPr/>
        <a:lstStyle/>
        <a:p>
          <a:r>
            <a:rPr lang="en-US"/>
            <a:t>Submits copy of required documents (Photo ID, TPA ID, EmpID, Invst reports )</a:t>
          </a:r>
        </a:p>
      </dgm:t>
    </dgm:pt>
    <dgm:pt modelId="{E28F5512-14A2-4F92-A61D-25DD469A9B73}" type="parTrans" cxnId="{35D29094-0A78-41A1-8DBC-90CDEAF2E287}">
      <dgm:prSet/>
      <dgm:spPr/>
      <dgm:t>
        <a:bodyPr/>
        <a:lstStyle/>
        <a:p>
          <a:endParaRPr lang="en-US"/>
        </a:p>
      </dgm:t>
    </dgm:pt>
    <dgm:pt modelId="{867EDF8D-33A6-4096-AD05-92C25211F3DB}" type="sibTrans" cxnId="{35D29094-0A78-41A1-8DBC-90CDEAF2E287}">
      <dgm:prSet/>
      <dgm:spPr/>
      <dgm:t>
        <a:bodyPr/>
        <a:lstStyle/>
        <a:p>
          <a:endParaRPr lang="en-US"/>
        </a:p>
      </dgm:t>
    </dgm:pt>
    <dgm:pt modelId="{D3D5BB64-7AD6-4886-B177-696C05EE5B37}">
      <dgm:prSet phldrT="[Text]"/>
      <dgm:spPr/>
      <dgm:t>
        <a:bodyPr/>
        <a:lstStyle/>
        <a:p>
          <a:r>
            <a:rPr lang="en-US"/>
            <a:t>Information sent to TPA</a:t>
          </a:r>
        </a:p>
      </dgm:t>
    </dgm:pt>
    <dgm:pt modelId="{B2F2C261-8F87-4C1D-99F3-0E3AB897773A}" type="parTrans" cxnId="{51F60E46-DB74-43E9-8F40-66175090E00D}">
      <dgm:prSet/>
      <dgm:spPr/>
      <dgm:t>
        <a:bodyPr/>
        <a:lstStyle/>
        <a:p>
          <a:endParaRPr lang="en-US"/>
        </a:p>
      </dgm:t>
    </dgm:pt>
    <dgm:pt modelId="{EFC0324F-ED1C-4E74-802C-DA45A02996B9}" type="sibTrans" cxnId="{51F60E46-DB74-43E9-8F40-66175090E00D}">
      <dgm:prSet/>
      <dgm:spPr/>
      <dgm:t>
        <a:bodyPr/>
        <a:lstStyle/>
        <a:p>
          <a:endParaRPr lang="en-US"/>
        </a:p>
      </dgm:t>
    </dgm:pt>
    <dgm:pt modelId="{2DC77456-F36A-4B99-A25D-D43E83EB3486}" type="pres">
      <dgm:prSet presAssocID="{F8924238-1E9D-4EE3-879E-F586A44ECFF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ECC187-5699-4045-9943-4090462FE514}" type="pres">
      <dgm:prSet presAssocID="{F8924238-1E9D-4EE3-879E-F586A44ECFF4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FAE7DBEE-8BFE-440A-B64A-C3C9A7FBCC36}" type="pres">
      <dgm:prSet presAssocID="{F8924238-1E9D-4EE3-879E-F586A44ECFF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AAC16-113A-40A1-BFC2-60A36BD32DAC}" type="pres">
      <dgm:prSet presAssocID="{F8924238-1E9D-4EE3-879E-F586A44ECFF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BCA7E-B73C-469B-AEDB-4E1EEDA7A550}" type="pres">
      <dgm:prSet presAssocID="{F8924238-1E9D-4EE3-879E-F586A44ECFF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AAC5A-0241-419B-B1E9-25DD20EF95FD}" type="pres">
      <dgm:prSet presAssocID="{F8924238-1E9D-4EE3-879E-F586A44ECFF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F8340-1E67-4128-8DC9-8F5D9ABC2F81}" type="pres">
      <dgm:prSet presAssocID="{F8924238-1E9D-4EE3-879E-F586A44ECFF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93352-5107-4AE3-806E-CC8CECF0DBC6}" type="pres">
      <dgm:prSet presAssocID="{F8924238-1E9D-4EE3-879E-F586A44ECFF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76656-7500-401D-9B8A-BAAEDD3F9B86}" type="pres">
      <dgm:prSet presAssocID="{F8924238-1E9D-4EE3-879E-F586A44ECFF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0C812-0346-4E78-963E-DED4E92CB462}" type="pres">
      <dgm:prSet presAssocID="{F8924238-1E9D-4EE3-879E-F586A44ECFF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DC409-F812-406F-92D2-08D6E8DF823A}" type="pres">
      <dgm:prSet presAssocID="{F8924238-1E9D-4EE3-879E-F586A44ECFF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CA002-8EEB-4C37-A9BF-636F52EE6795}" type="pres">
      <dgm:prSet presAssocID="{F8924238-1E9D-4EE3-879E-F586A44ECFF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9A379-BC51-4A12-8323-FD764BC90F19}" type="pres">
      <dgm:prSet presAssocID="{F8924238-1E9D-4EE3-879E-F586A44ECFF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500A8-98F2-4A2B-90D8-9310692B9251}" type="pres">
      <dgm:prSet presAssocID="{F8924238-1E9D-4EE3-879E-F586A44ECFF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39F72-F1E7-4BE8-9A69-43247D7F0BEC}" type="pres">
      <dgm:prSet presAssocID="{F8924238-1E9D-4EE3-879E-F586A44ECFF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64648-9767-4222-950D-C14CA070530A}" type="pres">
      <dgm:prSet presAssocID="{F8924238-1E9D-4EE3-879E-F586A44ECFF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FC5124-D14F-4BD9-9B79-68988F996E6E}" type="presOf" srcId="{D1D9A805-9CB4-40C6-98C9-671ACDEAA44E}" destId="{FF0500A8-98F2-4A2B-90D8-9310692B9251}" srcOrd="1" destOrd="0" presId="urn:microsoft.com/office/officeart/2005/8/layout/vProcess5"/>
    <dgm:cxn modelId="{CCB71D55-995F-4071-A9D3-14B905494858}" type="presOf" srcId="{D3D5BB64-7AD6-4886-B177-696C05EE5B37}" destId="{FA564648-9767-4222-950D-C14CA070530A}" srcOrd="1" destOrd="0" presId="urn:microsoft.com/office/officeart/2005/8/layout/vProcess5"/>
    <dgm:cxn modelId="{BC293BB3-CB3E-40E9-8F1F-81D2C58A18AF}" type="presOf" srcId="{99089759-11E0-4E0E-B252-80589E585229}" destId="{97C76656-7500-401D-9B8A-BAAEDD3F9B86}" srcOrd="0" destOrd="0" presId="urn:microsoft.com/office/officeart/2005/8/layout/vProcess5"/>
    <dgm:cxn modelId="{2244804A-35A4-416D-92FD-FD08E8F8BA23}" type="presOf" srcId="{8EB1D365-22BA-4D44-8662-F86E9C9F4289}" destId="{21ACA002-8EEB-4C37-A9BF-636F52EE6795}" srcOrd="1" destOrd="0" presId="urn:microsoft.com/office/officeart/2005/8/layout/vProcess5"/>
    <dgm:cxn modelId="{80025A63-3595-41C3-B4C1-E8D624EF0AC0}" type="presOf" srcId="{D3D5BB64-7AD6-4886-B177-696C05EE5B37}" destId="{553F8340-1E67-4128-8DC9-8F5D9ABC2F81}" srcOrd="0" destOrd="0" presId="urn:microsoft.com/office/officeart/2005/8/layout/vProcess5"/>
    <dgm:cxn modelId="{D391C76D-DFD6-4FE1-9C5E-5BC23EABEA45}" type="presOf" srcId="{D38F2EC1-25BE-48B6-B105-216A0B096BD8}" destId="{9DF93352-5107-4AE3-806E-CC8CECF0DBC6}" srcOrd="0" destOrd="0" presId="urn:microsoft.com/office/officeart/2005/8/layout/vProcess5"/>
    <dgm:cxn modelId="{3573E011-8FEC-4ABA-9F62-EDAE66776752}" type="presOf" srcId="{60FDD761-F576-43ED-9AD6-1ABF8E0816FC}" destId="{EC139F72-F1E7-4BE8-9A69-43247D7F0BEC}" srcOrd="1" destOrd="0" presId="urn:microsoft.com/office/officeart/2005/8/layout/vProcess5"/>
    <dgm:cxn modelId="{00A620BC-723A-4F3D-A3FE-DEDA1634AEA0}" type="presOf" srcId="{1EF74418-6F0F-4CA0-A2A3-56E2CBDAFDEF}" destId="{1260C812-0346-4E78-963E-DED4E92CB462}" srcOrd="0" destOrd="0" presId="urn:microsoft.com/office/officeart/2005/8/layout/vProcess5"/>
    <dgm:cxn modelId="{998D4FB5-BD6B-42C4-AE45-B1721CD96BBB}" type="presOf" srcId="{867EDF8D-33A6-4096-AD05-92C25211F3DB}" destId="{EA2DC409-F812-406F-92D2-08D6E8DF823A}" srcOrd="0" destOrd="0" presId="urn:microsoft.com/office/officeart/2005/8/layout/vProcess5"/>
    <dgm:cxn modelId="{C799C93D-AA5E-4A70-B6BC-BF9BEB38284B}" type="presOf" srcId="{8EB1D365-22BA-4D44-8662-F86E9C9F4289}" destId="{FAE7DBEE-8BFE-440A-B64A-C3C9A7FBCC36}" srcOrd="0" destOrd="0" presId="urn:microsoft.com/office/officeart/2005/8/layout/vProcess5"/>
    <dgm:cxn modelId="{8E619793-8679-43D0-8284-BB3BAF0A89D8}" type="presOf" srcId="{60FDD761-F576-43ED-9AD6-1ABF8E0816FC}" destId="{D01AAC5A-0241-419B-B1E9-25DD20EF95FD}" srcOrd="0" destOrd="0" presId="urn:microsoft.com/office/officeart/2005/8/layout/vProcess5"/>
    <dgm:cxn modelId="{C7650201-C5AD-4071-8602-32FEEEC06676}" srcId="{F8924238-1E9D-4EE3-879E-F586A44ECFF4}" destId="{8EB1D365-22BA-4D44-8662-F86E9C9F4289}" srcOrd="0" destOrd="0" parTransId="{E9872C6A-5228-4AEE-8EFA-3DBD97A4E429}" sibTransId="{D38F2EC1-25BE-48B6-B105-216A0B096BD8}"/>
    <dgm:cxn modelId="{B3DF7B75-49E6-4143-97C4-4CB990AFEB27}" type="presOf" srcId="{D1D9A805-9CB4-40C6-98C9-671ACDEAA44E}" destId="{98ABCA7E-B73C-469B-AEDB-4E1EEDA7A550}" srcOrd="0" destOrd="0" presId="urn:microsoft.com/office/officeart/2005/8/layout/vProcess5"/>
    <dgm:cxn modelId="{6E15D8ED-53AE-4A53-BCFB-ADD728206BC5}" srcId="{F8924238-1E9D-4EE3-879E-F586A44ECFF4}" destId="{233DB2A4-2A7D-40B0-80FF-BB142363DFC5}" srcOrd="1" destOrd="0" parTransId="{2D5A5D0F-8E5F-46C1-8CD8-07AB24212AA2}" sibTransId="{99089759-11E0-4E0E-B252-80589E585229}"/>
    <dgm:cxn modelId="{35D29094-0A78-41A1-8DBC-90CDEAF2E287}" srcId="{F8924238-1E9D-4EE3-879E-F586A44ECFF4}" destId="{60FDD761-F576-43ED-9AD6-1ABF8E0816FC}" srcOrd="3" destOrd="0" parTransId="{E28F5512-14A2-4F92-A61D-25DD469A9B73}" sibTransId="{867EDF8D-33A6-4096-AD05-92C25211F3DB}"/>
    <dgm:cxn modelId="{04DC0133-66C3-40E4-8D1A-D25555AE8EB3}" srcId="{F8924238-1E9D-4EE3-879E-F586A44ECFF4}" destId="{D1D9A805-9CB4-40C6-98C9-671ACDEAA44E}" srcOrd="2" destOrd="0" parTransId="{59A32430-4D7D-4AA6-9710-569C013755E5}" sibTransId="{1EF74418-6F0F-4CA0-A2A3-56E2CBDAFDEF}"/>
    <dgm:cxn modelId="{51F60E46-DB74-43E9-8F40-66175090E00D}" srcId="{F8924238-1E9D-4EE3-879E-F586A44ECFF4}" destId="{D3D5BB64-7AD6-4886-B177-696C05EE5B37}" srcOrd="4" destOrd="0" parTransId="{B2F2C261-8F87-4C1D-99F3-0E3AB897773A}" sibTransId="{EFC0324F-ED1C-4E74-802C-DA45A02996B9}"/>
    <dgm:cxn modelId="{7065500A-8B20-406F-9DEC-5F2536288C0C}" type="presOf" srcId="{233DB2A4-2A7D-40B0-80FF-BB142363DFC5}" destId="{FBF9A379-BC51-4A12-8323-FD764BC90F19}" srcOrd="1" destOrd="0" presId="urn:microsoft.com/office/officeart/2005/8/layout/vProcess5"/>
    <dgm:cxn modelId="{E8C6A581-81CE-4639-923E-5C43DE00C91E}" type="presOf" srcId="{F8924238-1E9D-4EE3-879E-F586A44ECFF4}" destId="{2DC77456-F36A-4B99-A25D-D43E83EB3486}" srcOrd="0" destOrd="0" presId="urn:microsoft.com/office/officeart/2005/8/layout/vProcess5"/>
    <dgm:cxn modelId="{EBD039CD-D2B1-4A73-83A9-33B2D0B686DC}" type="presOf" srcId="{233DB2A4-2A7D-40B0-80FF-BB142363DFC5}" destId="{2ABAAC16-113A-40A1-BFC2-60A36BD32DAC}" srcOrd="0" destOrd="0" presId="urn:microsoft.com/office/officeart/2005/8/layout/vProcess5"/>
    <dgm:cxn modelId="{73646B73-099D-4A8A-87D8-A959852DBD27}" type="presParOf" srcId="{2DC77456-F36A-4B99-A25D-D43E83EB3486}" destId="{A2ECC187-5699-4045-9943-4090462FE514}" srcOrd="0" destOrd="0" presId="urn:microsoft.com/office/officeart/2005/8/layout/vProcess5"/>
    <dgm:cxn modelId="{ECF5469D-286B-4F85-8C8E-51148DDA9413}" type="presParOf" srcId="{2DC77456-F36A-4B99-A25D-D43E83EB3486}" destId="{FAE7DBEE-8BFE-440A-B64A-C3C9A7FBCC36}" srcOrd="1" destOrd="0" presId="urn:microsoft.com/office/officeart/2005/8/layout/vProcess5"/>
    <dgm:cxn modelId="{C45A0BA3-3E6C-469E-885A-76A213956D63}" type="presParOf" srcId="{2DC77456-F36A-4B99-A25D-D43E83EB3486}" destId="{2ABAAC16-113A-40A1-BFC2-60A36BD32DAC}" srcOrd="2" destOrd="0" presId="urn:microsoft.com/office/officeart/2005/8/layout/vProcess5"/>
    <dgm:cxn modelId="{E972AA14-84D9-49D2-8691-68023E1BB482}" type="presParOf" srcId="{2DC77456-F36A-4B99-A25D-D43E83EB3486}" destId="{98ABCA7E-B73C-469B-AEDB-4E1EEDA7A550}" srcOrd="3" destOrd="0" presId="urn:microsoft.com/office/officeart/2005/8/layout/vProcess5"/>
    <dgm:cxn modelId="{F089CDB2-1A69-424E-9886-EDB3E74B363E}" type="presParOf" srcId="{2DC77456-F36A-4B99-A25D-D43E83EB3486}" destId="{D01AAC5A-0241-419B-B1E9-25DD20EF95FD}" srcOrd="4" destOrd="0" presId="urn:microsoft.com/office/officeart/2005/8/layout/vProcess5"/>
    <dgm:cxn modelId="{2D8552BB-D6D3-4DC9-AE8D-F2A6F5B208B5}" type="presParOf" srcId="{2DC77456-F36A-4B99-A25D-D43E83EB3486}" destId="{553F8340-1E67-4128-8DC9-8F5D9ABC2F81}" srcOrd="5" destOrd="0" presId="urn:microsoft.com/office/officeart/2005/8/layout/vProcess5"/>
    <dgm:cxn modelId="{042AE322-F34A-4E38-8790-33F8D9E0A7B3}" type="presParOf" srcId="{2DC77456-F36A-4B99-A25D-D43E83EB3486}" destId="{9DF93352-5107-4AE3-806E-CC8CECF0DBC6}" srcOrd="6" destOrd="0" presId="urn:microsoft.com/office/officeart/2005/8/layout/vProcess5"/>
    <dgm:cxn modelId="{39CC646E-1033-45E2-AE4C-A5B95D2E99D4}" type="presParOf" srcId="{2DC77456-F36A-4B99-A25D-D43E83EB3486}" destId="{97C76656-7500-401D-9B8A-BAAEDD3F9B86}" srcOrd="7" destOrd="0" presId="urn:microsoft.com/office/officeart/2005/8/layout/vProcess5"/>
    <dgm:cxn modelId="{4A5ED3F3-ADA2-47FC-9878-70C3AF8A81A4}" type="presParOf" srcId="{2DC77456-F36A-4B99-A25D-D43E83EB3486}" destId="{1260C812-0346-4E78-963E-DED4E92CB462}" srcOrd="8" destOrd="0" presId="urn:microsoft.com/office/officeart/2005/8/layout/vProcess5"/>
    <dgm:cxn modelId="{3F6843A9-C94D-4C67-8B52-04E7E1CD050D}" type="presParOf" srcId="{2DC77456-F36A-4B99-A25D-D43E83EB3486}" destId="{EA2DC409-F812-406F-92D2-08D6E8DF823A}" srcOrd="9" destOrd="0" presId="urn:microsoft.com/office/officeart/2005/8/layout/vProcess5"/>
    <dgm:cxn modelId="{345ADD25-E22A-48A6-98CE-87AE5234BC5E}" type="presParOf" srcId="{2DC77456-F36A-4B99-A25D-D43E83EB3486}" destId="{21ACA002-8EEB-4C37-A9BF-636F52EE6795}" srcOrd="10" destOrd="0" presId="urn:microsoft.com/office/officeart/2005/8/layout/vProcess5"/>
    <dgm:cxn modelId="{4C3F9B6C-0FD1-4521-BFC8-4DED83A29733}" type="presParOf" srcId="{2DC77456-F36A-4B99-A25D-D43E83EB3486}" destId="{FBF9A379-BC51-4A12-8323-FD764BC90F19}" srcOrd="11" destOrd="0" presId="urn:microsoft.com/office/officeart/2005/8/layout/vProcess5"/>
    <dgm:cxn modelId="{3CE34665-B2CC-46B4-8DD8-224E41B9B809}" type="presParOf" srcId="{2DC77456-F36A-4B99-A25D-D43E83EB3486}" destId="{FF0500A8-98F2-4A2B-90D8-9310692B9251}" srcOrd="12" destOrd="0" presId="urn:microsoft.com/office/officeart/2005/8/layout/vProcess5"/>
    <dgm:cxn modelId="{B9E65F35-E3F0-4D14-9BAA-1634DC4442AF}" type="presParOf" srcId="{2DC77456-F36A-4B99-A25D-D43E83EB3486}" destId="{EC139F72-F1E7-4BE8-9A69-43247D7F0BEC}" srcOrd="13" destOrd="0" presId="urn:microsoft.com/office/officeart/2005/8/layout/vProcess5"/>
    <dgm:cxn modelId="{D66FEB1A-EED3-4C30-AFEF-1BC5CB5390AC}" type="presParOf" srcId="{2DC77456-F36A-4B99-A25D-D43E83EB3486}" destId="{FA564648-9767-4222-950D-C14CA070530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E588AD-94C3-490C-B5FC-7D61AAA4E48F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</dgm:pt>
    <dgm:pt modelId="{C3795CEB-FA0F-4E3B-8561-87B0B8D201A4}">
      <dgm:prSet phldrT="[Text]"/>
      <dgm:spPr/>
      <dgm:t>
        <a:bodyPr/>
        <a:lstStyle/>
        <a:p>
          <a:r>
            <a:rPr lang="en-US" dirty="0"/>
            <a:t>PA and documents sent to TPA</a:t>
          </a:r>
        </a:p>
      </dgm:t>
    </dgm:pt>
    <dgm:pt modelId="{06B30387-8AEF-4B63-8284-1D8D3E22836D}" type="parTrans" cxnId="{BEB78187-E0EE-4366-AD82-692B2326FEEB}">
      <dgm:prSet/>
      <dgm:spPr/>
      <dgm:t>
        <a:bodyPr/>
        <a:lstStyle/>
        <a:p>
          <a:endParaRPr lang="en-US"/>
        </a:p>
      </dgm:t>
    </dgm:pt>
    <dgm:pt modelId="{39C5D6EF-CB8C-4AF8-8012-E5EEB1103A7B}" type="sibTrans" cxnId="{BEB78187-E0EE-4366-AD82-692B2326FEEB}">
      <dgm:prSet/>
      <dgm:spPr/>
      <dgm:t>
        <a:bodyPr/>
        <a:lstStyle/>
        <a:p>
          <a:endParaRPr lang="en-US"/>
        </a:p>
      </dgm:t>
    </dgm:pt>
    <dgm:pt modelId="{9B6824FE-B88C-498D-9F3D-6283B9E13B11}">
      <dgm:prSet phldrT="[Text]"/>
      <dgm:spPr/>
      <dgm:t>
        <a:bodyPr/>
        <a:lstStyle/>
        <a:p>
          <a:r>
            <a:rPr lang="en-US"/>
            <a:t>TPA scrutinization</a:t>
          </a:r>
        </a:p>
      </dgm:t>
    </dgm:pt>
    <dgm:pt modelId="{034F7CA9-D890-4C36-83DB-E63AA44E38EB}" type="parTrans" cxnId="{3E3D05B4-F9D0-48F7-9E8A-6E3EA63D4784}">
      <dgm:prSet/>
      <dgm:spPr/>
      <dgm:t>
        <a:bodyPr/>
        <a:lstStyle/>
        <a:p>
          <a:endParaRPr lang="en-US"/>
        </a:p>
      </dgm:t>
    </dgm:pt>
    <dgm:pt modelId="{25D5019D-DAEB-48EF-B2FC-4B33D0CCFD73}" type="sibTrans" cxnId="{3E3D05B4-F9D0-48F7-9E8A-6E3EA63D4784}">
      <dgm:prSet/>
      <dgm:spPr/>
      <dgm:t>
        <a:bodyPr/>
        <a:lstStyle/>
        <a:p>
          <a:endParaRPr lang="en-US"/>
        </a:p>
      </dgm:t>
    </dgm:pt>
    <dgm:pt modelId="{97CB0F1D-D517-47EF-B1F8-8BCF3D7AFE16}">
      <dgm:prSet phldrT="[Text]"/>
      <dgm:spPr/>
      <dgm:t>
        <a:bodyPr/>
        <a:lstStyle/>
        <a:p>
          <a:r>
            <a:rPr lang="en-US"/>
            <a:t>TPA response</a:t>
          </a:r>
        </a:p>
      </dgm:t>
    </dgm:pt>
    <dgm:pt modelId="{2F84E92A-E36B-4D9E-8ACA-05BCAB100AD6}" type="parTrans" cxnId="{D8FD6A21-C565-4EA8-9D18-C3605EE85C63}">
      <dgm:prSet/>
      <dgm:spPr/>
      <dgm:t>
        <a:bodyPr/>
        <a:lstStyle/>
        <a:p>
          <a:endParaRPr lang="en-US"/>
        </a:p>
      </dgm:t>
    </dgm:pt>
    <dgm:pt modelId="{552011CD-55D8-482D-9F56-0DAF6CE3E284}" type="sibTrans" cxnId="{D8FD6A21-C565-4EA8-9D18-C3605EE85C63}">
      <dgm:prSet/>
      <dgm:spPr/>
      <dgm:t>
        <a:bodyPr/>
        <a:lstStyle/>
        <a:p>
          <a:endParaRPr lang="en-US"/>
        </a:p>
      </dgm:t>
    </dgm:pt>
    <dgm:pt modelId="{A69FE090-3F30-4D83-8108-FC675F1B2F95}" type="pres">
      <dgm:prSet presAssocID="{D3E588AD-94C3-490C-B5FC-7D61AAA4E48F}" presName="linearFlow" presStyleCnt="0">
        <dgm:presLayoutVars>
          <dgm:resizeHandles val="exact"/>
        </dgm:presLayoutVars>
      </dgm:prSet>
      <dgm:spPr/>
    </dgm:pt>
    <dgm:pt modelId="{DFA80DB3-2071-4E66-B2F5-E60CF15EE80D}" type="pres">
      <dgm:prSet presAssocID="{C3795CEB-FA0F-4E3B-8561-87B0B8D201A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49CE8-0827-4D52-929A-897BF1E4BE3E}" type="pres">
      <dgm:prSet presAssocID="{39C5D6EF-CB8C-4AF8-8012-E5EEB1103A7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C426E65-10AA-484D-986A-E6AF631C7FBF}" type="pres">
      <dgm:prSet presAssocID="{39C5D6EF-CB8C-4AF8-8012-E5EEB1103A7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907A8B8-8BF5-455A-AF15-EF62D88A5B49}" type="pres">
      <dgm:prSet presAssocID="{9B6824FE-B88C-498D-9F3D-6283B9E13B1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B3D8D-9240-425F-9FCF-A7AB57E64E9A}" type="pres">
      <dgm:prSet presAssocID="{25D5019D-DAEB-48EF-B2FC-4B33D0CCFD7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6250F02-E79F-4108-8B63-FBD1B00C79B6}" type="pres">
      <dgm:prSet presAssocID="{25D5019D-DAEB-48EF-B2FC-4B33D0CCFD7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5C49F78-1BEA-49E3-90DE-882F57325B0C}" type="pres">
      <dgm:prSet presAssocID="{97CB0F1D-D517-47EF-B1F8-8BCF3D7AFE16}" presName="node" presStyleLbl="node1" presStyleIdx="2" presStyleCnt="3" custLinFactNeighborX="-1477" custLinFactNeighborY="47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D4A1C0-3FD5-4A4B-8C6A-E2C84F77DB34}" type="presOf" srcId="{C3795CEB-FA0F-4E3B-8561-87B0B8D201A4}" destId="{DFA80DB3-2071-4E66-B2F5-E60CF15EE80D}" srcOrd="0" destOrd="0" presId="urn:microsoft.com/office/officeart/2005/8/layout/process2"/>
    <dgm:cxn modelId="{3E3D05B4-F9D0-48F7-9E8A-6E3EA63D4784}" srcId="{D3E588AD-94C3-490C-B5FC-7D61AAA4E48F}" destId="{9B6824FE-B88C-498D-9F3D-6283B9E13B11}" srcOrd="1" destOrd="0" parTransId="{034F7CA9-D890-4C36-83DB-E63AA44E38EB}" sibTransId="{25D5019D-DAEB-48EF-B2FC-4B33D0CCFD73}"/>
    <dgm:cxn modelId="{BEB78187-E0EE-4366-AD82-692B2326FEEB}" srcId="{D3E588AD-94C3-490C-B5FC-7D61AAA4E48F}" destId="{C3795CEB-FA0F-4E3B-8561-87B0B8D201A4}" srcOrd="0" destOrd="0" parTransId="{06B30387-8AEF-4B63-8284-1D8D3E22836D}" sibTransId="{39C5D6EF-CB8C-4AF8-8012-E5EEB1103A7B}"/>
    <dgm:cxn modelId="{D76B2D34-69EA-4C8B-8B18-EA1C73B5FE8F}" type="presOf" srcId="{39C5D6EF-CB8C-4AF8-8012-E5EEB1103A7B}" destId="{DC426E65-10AA-484D-986A-E6AF631C7FBF}" srcOrd="1" destOrd="0" presId="urn:microsoft.com/office/officeart/2005/8/layout/process2"/>
    <dgm:cxn modelId="{2F1C2AE2-AE07-4EF5-9BDB-61B89D7335CF}" type="presOf" srcId="{39C5D6EF-CB8C-4AF8-8012-E5EEB1103A7B}" destId="{93349CE8-0827-4D52-929A-897BF1E4BE3E}" srcOrd="0" destOrd="0" presId="urn:microsoft.com/office/officeart/2005/8/layout/process2"/>
    <dgm:cxn modelId="{31E7DD10-35BC-493B-A2ED-5E1C55DE5049}" type="presOf" srcId="{D3E588AD-94C3-490C-B5FC-7D61AAA4E48F}" destId="{A69FE090-3F30-4D83-8108-FC675F1B2F95}" srcOrd="0" destOrd="0" presId="urn:microsoft.com/office/officeart/2005/8/layout/process2"/>
    <dgm:cxn modelId="{E54F17C8-B10D-4EEB-B5DB-74C6F15CB41C}" type="presOf" srcId="{9B6824FE-B88C-498D-9F3D-6283B9E13B11}" destId="{7907A8B8-8BF5-455A-AF15-EF62D88A5B49}" srcOrd="0" destOrd="0" presId="urn:microsoft.com/office/officeart/2005/8/layout/process2"/>
    <dgm:cxn modelId="{256C2ADD-58EA-4244-BC99-10080E9D8F57}" type="presOf" srcId="{25D5019D-DAEB-48EF-B2FC-4B33D0CCFD73}" destId="{86250F02-E79F-4108-8B63-FBD1B00C79B6}" srcOrd="1" destOrd="0" presId="urn:microsoft.com/office/officeart/2005/8/layout/process2"/>
    <dgm:cxn modelId="{D8FD6A21-C565-4EA8-9D18-C3605EE85C63}" srcId="{D3E588AD-94C3-490C-B5FC-7D61AAA4E48F}" destId="{97CB0F1D-D517-47EF-B1F8-8BCF3D7AFE16}" srcOrd="2" destOrd="0" parTransId="{2F84E92A-E36B-4D9E-8ACA-05BCAB100AD6}" sibTransId="{552011CD-55D8-482D-9F56-0DAF6CE3E284}"/>
    <dgm:cxn modelId="{459C5C70-4EBC-4A10-BD3D-F56B3D39B341}" type="presOf" srcId="{97CB0F1D-D517-47EF-B1F8-8BCF3D7AFE16}" destId="{05C49F78-1BEA-49E3-90DE-882F57325B0C}" srcOrd="0" destOrd="0" presId="urn:microsoft.com/office/officeart/2005/8/layout/process2"/>
    <dgm:cxn modelId="{3DFC90CE-9F8C-4CE3-81F0-674654B1CCAA}" type="presOf" srcId="{25D5019D-DAEB-48EF-B2FC-4B33D0CCFD73}" destId="{59DB3D8D-9240-425F-9FCF-A7AB57E64E9A}" srcOrd="0" destOrd="0" presId="urn:microsoft.com/office/officeart/2005/8/layout/process2"/>
    <dgm:cxn modelId="{5033ABE7-37BF-4CF8-B8E1-CDB12179A700}" type="presParOf" srcId="{A69FE090-3F30-4D83-8108-FC675F1B2F95}" destId="{DFA80DB3-2071-4E66-B2F5-E60CF15EE80D}" srcOrd="0" destOrd="0" presId="urn:microsoft.com/office/officeart/2005/8/layout/process2"/>
    <dgm:cxn modelId="{EA111168-D605-41B1-8DAD-37E657385E29}" type="presParOf" srcId="{A69FE090-3F30-4D83-8108-FC675F1B2F95}" destId="{93349CE8-0827-4D52-929A-897BF1E4BE3E}" srcOrd="1" destOrd="0" presId="urn:microsoft.com/office/officeart/2005/8/layout/process2"/>
    <dgm:cxn modelId="{3FEBCF90-1EF5-48DE-82BE-E40334F76613}" type="presParOf" srcId="{93349CE8-0827-4D52-929A-897BF1E4BE3E}" destId="{DC426E65-10AA-484D-986A-E6AF631C7FBF}" srcOrd="0" destOrd="0" presId="urn:microsoft.com/office/officeart/2005/8/layout/process2"/>
    <dgm:cxn modelId="{DBE4C18E-16DC-411C-BE95-4225EBB7D1F2}" type="presParOf" srcId="{A69FE090-3F30-4D83-8108-FC675F1B2F95}" destId="{7907A8B8-8BF5-455A-AF15-EF62D88A5B49}" srcOrd="2" destOrd="0" presId="urn:microsoft.com/office/officeart/2005/8/layout/process2"/>
    <dgm:cxn modelId="{E68D9B80-AD0D-4DD9-9331-BD0169D43313}" type="presParOf" srcId="{A69FE090-3F30-4D83-8108-FC675F1B2F95}" destId="{59DB3D8D-9240-425F-9FCF-A7AB57E64E9A}" srcOrd="3" destOrd="0" presId="urn:microsoft.com/office/officeart/2005/8/layout/process2"/>
    <dgm:cxn modelId="{6FF856F3-C7EF-4C6B-BAAF-F07C0C25D471}" type="presParOf" srcId="{59DB3D8D-9240-425F-9FCF-A7AB57E64E9A}" destId="{86250F02-E79F-4108-8B63-FBD1B00C79B6}" srcOrd="0" destOrd="0" presId="urn:microsoft.com/office/officeart/2005/8/layout/process2"/>
    <dgm:cxn modelId="{62765715-1EFB-4DE2-8FF1-8885605D2DC1}" type="presParOf" srcId="{A69FE090-3F30-4D83-8108-FC675F1B2F95}" destId="{05C49F78-1BEA-49E3-90DE-882F57325B0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40B43F-3E9D-4070-84AB-1FDEC75FA80E}">
      <dsp:nvSpPr>
        <dsp:cNvPr id="0" name=""/>
        <dsp:cNvSpPr/>
      </dsp:nvSpPr>
      <dsp:spPr>
        <a:xfrm>
          <a:off x="4173219" y="2217419"/>
          <a:ext cx="2710180" cy="271018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Reduced TAT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173219" y="2217419"/>
        <a:ext cx="2710180" cy="2710180"/>
      </dsp:txXfrm>
    </dsp:sp>
    <dsp:sp modelId="{D5F8C29A-12C7-4A5E-8B56-DCC72ADE8677}">
      <dsp:nvSpPr>
        <dsp:cNvPr id="0" name=""/>
        <dsp:cNvSpPr/>
      </dsp:nvSpPr>
      <dsp:spPr>
        <a:xfrm>
          <a:off x="2438399" y="1576831"/>
          <a:ext cx="2287017" cy="1971039"/>
        </a:xfrm>
        <a:prstGeom prst="gear6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Reduced Disallowances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438399" y="1576831"/>
        <a:ext cx="2287017" cy="1971039"/>
      </dsp:txXfrm>
    </dsp:sp>
    <dsp:sp modelId="{ABA67A3F-8F9D-462F-B2D1-8AB2EB1D07C2}">
      <dsp:nvSpPr>
        <dsp:cNvPr id="0" name=""/>
        <dsp:cNvSpPr/>
      </dsp:nvSpPr>
      <dsp:spPr>
        <a:xfrm rot="20700000">
          <a:off x="3700371" y="217015"/>
          <a:ext cx="1931216" cy="1931216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Reduced Denials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123944" y="640588"/>
        <a:ext cx="1084072" cy="1084072"/>
      </dsp:txXfrm>
    </dsp:sp>
    <dsp:sp modelId="{54780A92-6093-4171-899B-B54EF7868056}">
      <dsp:nvSpPr>
        <dsp:cNvPr id="0" name=""/>
        <dsp:cNvSpPr/>
      </dsp:nvSpPr>
      <dsp:spPr>
        <a:xfrm>
          <a:off x="3972958" y="1803817"/>
          <a:ext cx="3469030" cy="3469030"/>
        </a:xfrm>
        <a:prstGeom prst="circularArrow">
          <a:avLst>
            <a:gd name="adj1" fmla="val 4687"/>
            <a:gd name="adj2" fmla="val 299029"/>
            <a:gd name="adj3" fmla="val 2531272"/>
            <a:gd name="adj4" fmla="val 15829109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FEE88-1424-49F7-9753-35C648019AAC}">
      <dsp:nvSpPr>
        <dsp:cNvPr id="0" name=""/>
        <dsp:cNvSpPr/>
      </dsp:nvSpPr>
      <dsp:spPr>
        <a:xfrm>
          <a:off x="2247320" y="1137568"/>
          <a:ext cx="2520467" cy="25204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4FF11-3137-4406-A524-F943A4786FE8}">
      <dsp:nvSpPr>
        <dsp:cNvPr id="0" name=""/>
        <dsp:cNvSpPr/>
      </dsp:nvSpPr>
      <dsp:spPr>
        <a:xfrm>
          <a:off x="3253661" y="-209140"/>
          <a:ext cx="2717571" cy="27175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3BD9D3-C79F-4A33-9B37-CA969DD66847}">
      <dsp:nvSpPr>
        <dsp:cNvPr id="0" name=""/>
        <dsp:cNvSpPr/>
      </dsp:nvSpPr>
      <dsp:spPr>
        <a:xfrm>
          <a:off x="743587" y="4555"/>
          <a:ext cx="1404900" cy="702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ONLINE TPA</a:t>
          </a:r>
          <a:endParaRPr lang="en-US" sz="2100" kern="1200" dirty="0"/>
        </a:p>
      </dsp:txBody>
      <dsp:txXfrm>
        <a:off x="743587" y="4555"/>
        <a:ext cx="1404900" cy="702450"/>
      </dsp:txXfrm>
    </dsp:sp>
    <dsp:sp modelId="{41A961F9-B418-43C9-87F5-732308188D83}">
      <dsp:nvSpPr>
        <dsp:cNvPr id="0" name=""/>
        <dsp:cNvSpPr/>
      </dsp:nvSpPr>
      <dsp:spPr>
        <a:xfrm>
          <a:off x="884077" y="707005"/>
          <a:ext cx="140490" cy="526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837"/>
              </a:lnTo>
              <a:lnTo>
                <a:pt x="140490" y="5268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07D85-E185-4514-8067-F521B2E87CC5}">
      <dsp:nvSpPr>
        <dsp:cNvPr id="0" name=""/>
        <dsp:cNvSpPr/>
      </dsp:nvSpPr>
      <dsp:spPr>
        <a:xfrm>
          <a:off x="1024567" y="882618"/>
          <a:ext cx="1123920" cy="70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Mediasyst</a:t>
          </a:r>
          <a:endParaRPr lang="en-US" sz="1400" b="1" kern="1200" dirty="0"/>
        </a:p>
      </dsp:txBody>
      <dsp:txXfrm>
        <a:off x="1024567" y="882618"/>
        <a:ext cx="1123920" cy="702450"/>
      </dsp:txXfrm>
    </dsp:sp>
    <dsp:sp modelId="{AB093339-C09D-48BC-BC4D-9EAEBC9DDE26}">
      <dsp:nvSpPr>
        <dsp:cNvPr id="0" name=""/>
        <dsp:cNvSpPr/>
      </dsp:nvSpPr>
      <dsp:spPr>
        <a:xfrm>
          <a:off x="884077" y="707005"/>
          <a:ext cx="175140" cy="1359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507"/>
              </a:lnTo>
              <a:lnTo>
                <a:pt x="175140" y="1359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353A5-859A-487E-BCDD-45C96ECDD16F}">
      <dsp:nvSpPr>
        <dsp:cNvPr id="0" name=""/>
        <dsp:cNvSpPr/>
      </dsp:nvSpPr>
      <dsp:spPr>
        <a:xfrm>
          <a:off x="1059217" y="1715288"/>
          <a:ext cx="1123920" cy="70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TTK</a:t>
          </a:r>
          <a:endParaRPr lang="en-US" sz="1200" b="1" kern="1200" dirty="0"/>
        </a:p>
      </dsp:txBody>
      <dsp:txXfrm>
        <a:off x="1059217" y="1715288"/>
        <a:ext cx="1123920" cy="702450"/>
      </dsp:txXfrm>
    </dsp:sp>
    <dsp:sp modelId="{8CE2D2DE-E5CE-4276-9993-E15CD8334D4C}">
      <dsp:nvSpPr>
        <dsp:cNvPr id="0" name=""/>
        <dsp:cNvSpPr/>
      </dsp:nvSpPr>
      <dsp:spPr>
        <a:xfrm>
          <a:off x="884077" y="707005"/>
          <a:ext cx="140490" cy="2282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962"/>
              </a:lnTo>
              <a:lnTo>
                <a:pt x="140490" y="2282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06225-56BA-487A-A09B-C8BD7A19C345}">
      <dsp:nvSpPr>
        <dsp:cNvPr id="0" name=""/>
        <dsp:cNvSpPr/>
      </dsp:nvSpPr>
      <dsp:spPr>
        <a:xfrm>
          <a:off x="1024567" y="2638743"/>
          <a:ext cx="1123920" cy="70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FHPL</a:t>
          </a:r>
          <a:endParaRPr lang="en-US" sz="1400" b="1" kern="1200" dirty="0"/>
        </a:p>
      </dsp:txBody>
      <dsp:txXfrm>
        <a:off x="1024567" y="2638743"/>
        <a:ext cx="1123920" cy="702450"/>
      </dsp:txXfrm>
    </dsp:sp>
    <dsp:sp modelId="{6A2EBB3D-AA51-4217-B9A4-F13962A874B2}">
      <dsp:nvSpPr>
        <dsp:cNvPr id="0" name=""/>
        <dsp:cNvSpPr/>
      </dsp:nvSpPr>
      <dsp:spPr>
        <a:xfrm>
          <a:off x="884077" y="707005"/>
          <a:ext cx="140490" cy="316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1025"/>
              </a:lnTo>
              <a:lnTo>
                <a:pt x="140490" y="31610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509DE-F252-49C5-AA0D-92B8B9FBD6E2}">
      <dsp:nvSpPr>
        <dsp:cNvPr id="0" name=""/>
        <dsp:cNvSpPr/>
      </dsp:nvSpPr>
      <dsp:spPr>
        <a:xfrm>
          <a:off x="1024567" y="3516806"/>
          <a:ext cx="1123920" cy="70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 </a:t>
          </a:r>
          <a:r>
            <a:rPr lang="en-US" sz="1400" b="1" kern="1200" dirty="0" err="1" smtClean="0"/>
            <a:t>MediteK</a:t>
          </a:r>
          <a:endParaRPr lang="en-US" sz="1400" b="1" kern="1200" dirty="0"/>
        </a:p>
      </dsp:txBody>
      <dsp:txXfrm>
        <a:off x="1024567" y="3516806"/>
        <a:ext cx="1123920" cy="702450"/>
      </dsp:txXfrm>
    </dsp:sp>
    <dsp:sp modelId="{5519E4F4-B592-46C9-A89B-92DD20543814}">
      <dsp:nvSpPr>
        <dsp:cNvPr id="0" name=""/>
        <dsp:cNvSpPr/>
      </dsp:nvSpPr>
      <dsp:spPr>
        <a:xfrm>
          <a:off x="884077" y="707005"/>
          <a:ext cx="140490" cy="4039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9088"/>
              </a:lnTo>
              <a:lnTo>
                <a:pt x="140490" y="4039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374CE-4F67-4DFD-B2A0-8E67EC57D0C6}">
      <dsp:nvSpPr>
        <dsp:cNvPr id="0" name=""/>
        <dsp:cNvSpPr/>
      </dsp:nvSpPr>
      <dsp:spPr>
        <a:xfrm>
          <a:off x="1024567" y="4394868"/>
          <a:ext cx="1123920" cy="70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DHS</a:t>
          </a:r>
          <a:endParaRPr lang="en-US" sz="1400" b="1" kern="1200" dirty="0"/>
        </a:p>
      </dsp:txBody>
      <dsp:txXfrm>
        <a:off x="1024567" y="4394868"/>
        <a:ext cx="1123920" cy="702450"/>
      </dsp:txXfrm>
    </dsp:sp>
    <dsp:sp modelId="{85218E23-8443-4D4D-8BFF-6AAB868CCD2D}">
      <dsp:nvSpPr>
        <dsp:cNvPr id="0" name=""/>
        <dsp:cNvSpPr/>
      </dsp:nvSpPr>
      <dsp:spPr>
        <a:xfrm>
          <a:off x="884077" y="707005"/>
          <a:ext cx="140490" cy="4917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7151"/>
              </a:lnTo>
              <a:lnTo>
                <a:pt x="140490" y="4917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DC92E-56C2-499E-8368-BED317E91923}">
      <dsp:nvSpPr>
        <dsp:cNvPr id="0" name=""/>
        <dsp:cNvSpPr/>
      </dsp:nvSpPr>
      <dsp:spPr>
        <a:xfrm>
          <a:off x="1024567" y="5272931"/>
          <a:ext cx="1123920" cy="70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UHC</a:t>
          </a:r>
          <a:endParaRPr lang="en-US" sz="1400" b="1" kern="1200" dirty="0"/>
        </a:p>
      </dsp:txBody>
      <dsp:txXfrm>
        <a:off x="1024567" y="5272931"/>
        <a:ext cx="1123920" cy="702450"/>
      </dsp:txXfrm>
    </dsp:sp>
    <dsp:sp modelId="{7FAF20F3-0CDC-428C-9054-9BA1ED32679D}">
      <dsp:nvSpPr>
        <dsp:cNvPr id="0" name=""/>
        <dsp:cNvSpPr/>
      </dsp:nvSpPr>
      <dsp:spPr>
        <a:xfrm>
          <a:off x="884077" y="707005"/>
          <a:ext cx="140490" cy="5795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5213"/>
              </a:lnTo>
              <a:lnTo>
                <a:pt x="140490" y="5795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852BE-B1EA-4F2A-A10B-AFC117D813A6}">
      <dsp:nvSpPr>
        <dsp:cNvPr id="0" name=""/>
        <dsp:cNvSpPr/>
      </dsp:nvSpPr>
      <dsp:spPr>
        <a:xfrm>
          <a:off x="1024567" y="6150994"/>
          <a:ext cx="1123920" cy="70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ICICI Lombard</a:t>
          </a:r>
          <a:endParaRPr lang="en-US" sz="1400" b="1" kern="1200" dirty="0"/>
        </a:p>
      </dsp:txBody>
      <dsp:txXfrm>
        <a:off x="1024567" y="6150994"/>
        <a:ext cx="1123920" cy="702450"/>
      </dsp:txXfrm>
    </dsp:sp>
    <dsp:sp modelId="{05F4994D-EE20-4F8B-AEAE-F190DE9749B8}">
      <dsp:nvSpPr>
        <dsp:cNvPr id="0" name=""/>
        <dsp:cNvSpPr/>
      </dsp:nvSpPr>
      <dsp:spPr>
        <a:xfrm>
          <a:off x="2499712" y="4555"/>
          <a:ext cx="1404900" cy="702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OFFLINE TPA</a:t>
          </a:r>
          <a:endParaRPr lang="en-US" sz="2100" kern="1200" dirty="0"/>
        </a:p>
      </dsp:txBody>
      <dsp:txXfrm>
        <a:off x="2499712" y="4555"/>
        <a:ext cx="1404900" cy="702450"/>
      </dsp:txXfrm>
    </dsp:sp>
    <dsp:sp modelId="{ED3DDADC-15E9-43AD-8E6D-84C23C1E1ABD}">
      <dsp:nvSpPr>
        <dsp:cNvPr id="0" name=""/>
        <dsp:cNvSpPr/>
      </dsp:nvSpPr>
      <dsp:spPr>
        <a:xfrm>
          <a:off x="2640202" y="707005"/>
          <a:ext cx="140490" cy="526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837"/>
              </a:lnTo>
              <a:lnTo>
                <a:pt x="140490" y="5268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535CE-41C8-433B-8D7B-840C107893CB}">
      <dsp:nvSpPr>
        <dsp:cNvPr id="0" name=""/>
        <dsp:cNvSpPr/>
      </dsp:nvSpPr>
      <dsp:spPr>
        <a:xfrm>
          <a:off x="2780692" y="882618"/>
          <a:ext cx="1123920" cy="70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BAJAJ ALLIANCE</a:t>
          </a:r>
          <a:endParaRPr lang="en-US" sz="1200" b="1" kern="1200" dirty="0"/>
        </a:p>
      </dsp:txBody>
      <dsp:txXfrm>
        <a:off x="2780692" y="882618"/>
        <a:ext cx="1123920" cy="702450"/>
      </dsp:txXfrm>
    </dsp:sp>
    <dsp:sp modelId="{4852E8C9-62A9-449A-8857-668B16774205}">
      <dsp:nvSpPr>
        <dsp:cNvPr id="0" name=""/>
        <dsp:cNvSpPr/>
      </dsp:nvSpPr>
      <dsp:spPr>
        <a:xfrm>
          <a:off x="2640202" y="707005"/>
          <a:ext cx="140490" cy="1404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900"/>
              </a:lnTo>
              <a:lnTo>
                <a:pt x="140490" y="14049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58388-52C5-4991-8D24-5DF914799170}">
      <dsp:nvSpPr>
        <dsp:cNvPr id="0" name=""/>
        <dsp:cNvSpPr/>
      </dsp:nvSpPr>
      <dsp:spPr>
        <a:xfrm>
          <a:off x="2780692" y="1760680"/>
          <a:ext cx="1123920" cy="70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u="none" kern="1200" dirty="0" err="1" smtClean="0"/>
            <a:t>Alankit</a:t>
          </a:r>
          <a:r>
            <a:rPr lang="en-US" sz="1200" b="1" i="0" u="none" kern="1200" dirty="0" smtClean="0"/>
            <a:t> Health Care TPA Limited</a:t>
          </a:r>
          <a:endParaRPr lang="en-US" sz="1200" b="1" kern="1200" dirty="0"/>
        </a:p>
      </dsp:txBody>
      <dsp:txXfrm>
        <a:off x="2780692" y="1760680"/>
        <a:ext cx="1123920" cy="702450"/>
      </dsp:txXfrm>
    </dsp:sp>
    <dsp:sp modelId="{17AAA299-9904-434A-B36F-7C2E1BD7F94F}">
      <dsp:nvSpPr>
        <dsp:cNvPr id="0" name=""/>
        <dsp:cNvSpPr/>
      </dsp:nvSpPr>
      <dsp:spPr>
        <a:xfrm>
          <a:off x="2640202" y="707005"/>
          <a:ext cx="140490" cy="2282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962"/>
              </a:lnTo>
              <a:lnTo>
                <a:pt x="140490" y="2282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66DF7-44D9-4E4A-B7D3-3E3E3D2726F8}">
      <dsp:nvSpPr>
        <dsp:cNvPr id="0" name=""/>
        <dsp:cNvSpPr/>
      </dsp:nvSpPr>
      <dsp:spPr>
        <a:xfrm>
          <a:off x="2780692" y="2638743"/>
          <a:ext cx="1123920" cy="70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u="none" kern="1200" dirty="0" err="1" smtClean="0"/>
            <a:t>Cholamandalam</a:t>
          </a:r>
          <a:r>
            <a:rPr lang="en-US" sz="1200" b="1" i="0" u="none" kern="1200" dirty="0" smtClean="0"/>
            <a:t> Insurance</a:t>
          </a:r>
          <a:endParaRPr lang="en-US" sz="1200" b="1" kern="1200" dirty="0"/>
        </a:p>
      </dsp:txBody>
      <dsp:txXfrm>
        <a:off x="2780692" y="2638743"/>
        <a:ext cx="1123920" cy="702450"/>
      </dsp:txXfrm>
    </dsp:sp>
    <dsp:sp modelId="{48522AFC-60FD-4AF4-A641-63F05102DC32}">
      <dsp:nvSpPr>
        <dsp:cNvPr id="0" name=""/>
        <dsp:cNvSpPr/>
      </dsp:nvSpPr>
      <dsp:spPr>
        <a:xfrm>
          <a:off x="2640202" y="707005"/>
          <a:ext cx="140490" cy="316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1025"/>
              </a:lnTo>
              <a:lnTo>
                <a:pt x="140490" y="31610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F5BB4-3234-4ADA-A530-FA5616087508}">
      <dsp:nvSpPr>
        <dsp:cNvPr id="0" name=""/>
        <dsp:cNvSpPr/>
      </dsp:nvSpPr>
      <dsp:spPr>
        <a:xfrm>
          <a:off x="2780692" y="3516806"/>
          <a:ext cx="1123920" cy="70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Future </a:t>
          </a:r>
          <a:r>
            <a:rPr lang="en-US" sz="1200" b="1" kern="1200" dirty="0" err="1" smtClean="0"/>
            <a:t>genrali</a:t>
          </a:r>
          <a:r>
            <a:rPr lang="en-US" sz="1200" b="1" kern="1200" dirty="0" smtClean="0"/>
            <a:t> </a:t>
          </a:r>
          <a:endParaRPr lang="en-US" sz="1200" b="1" kern="1200" dirty="0"/>
        </a:p>
      </dsp:txBody>
      <dsp:txXfrm>
        <a:off x="2780692" y="3516806"/>
        <a:ext cx="1123920" cy="702450"/>
      </dsp:txXfrm>
    </dsp:sp>
    <dsp:sp modelId="{41A00AFD-C420-43DF-8662-619B4F8BD359}">
      <dsp:nvSpPr>
        <dsp:cNvPr id="0" name=""/>
        <dsp:cNvSpPr/>
      </dsp:nvSpPr>
      <dsp:spPr>
        <a:xfrm>
          <a:off x="2640202" y="707005"/>
          <a:ext cx="140490" cy="4039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9088"/>
              </a:lnTo>
              <a:lnTo>
                <a:pt x="140490" y="4039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DC137-CCD9-4CBE-ACAE-AF15C51CE558}">
      <dsp:nvSpPr>
        <dsp:cNvPr id="0" name=""/>
        <dsp:cNvSpPr/>
      </dsp:nvSpPr>
      <dsp:spPr>
        <a:xfrm>
          <a:off x="2780692" y="4394868"/>
          <a:ext cx="1123920" cy="70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MD India</a:t>
          </a:r>
          <a:endParaRPr lang="en-US" sz="1200" b="1" kern="1200" dirty="0"/>
        </a:p>
      </dsp:txBody>
      <dsp:txXfrm>
        <a:off x="2780692" y="4394868"/>
        <a:ext cx="1123920" cy="702450"/>
      </dsp:txXfrm>
    </dsp:sp>
    <dsp:sp modelId="{E27FB161-2CD0-4545-A8C0-EB12D6611383}">
      <dsp:nvSpPr>
        <dsp:cNvPr id="0" name=""/>
        <dsp:cNvSpPr/>
      </dsp:nvSpPr>
      <dsp:spPr>
        <a:xfrm>
          <a:off x="2640202" y="707005"/>
          <a:ext cx="140490" cy="4917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7151"/>
              </a:lnTo>
              <a:lnTo>
                <a:pt x="140490" y="4917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8A335-B882-4E8B-BD92-0630FA931193}">
      <dsp:nvSpPr>
        <dsp:cNvPr id="0" name=""/>
        <dsp:cNvSpPr/>
      </dsp:nvSpPr>
      <dsp:spPr>
        <a:xfrm>
          <a:off x="2780692" y="5272931"/>
          <a:ext cx="1123920" cy="70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Genins</a:t>
          </a:r>
          <a:endParaRPr lang="en-US" sz="1200" b="1" kern="1200" dirty="0"/>
        </a:p>
      </dsp:txBody>
      <dsp:txXfrm>
        <a:off x="2780692" y="5272931"/>
        <a:ext cx="1123920" cy="702450"/>
      </dsp:txXfrm>
    </dsp:sp>
    <dsp:sp modelId="{8CB50B1A-53EB-472C-9213-34A493B4C565}">
      <dsp:nvSpPr>
        <dsp:cNvPr id="0" name=""/>
        <dsp:cNvSpPr/>
      </dsp:nvSpPr>
      <dsp:spPr>
        <a:xfrm>
          <a:off x="2640202" y="707005"/>
          <a:ext cx="140490" cy="5795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5213"/>
              </a:lnTo>
              <a:lnTo>
                <a:pt x="140490" y="5795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129E4-BBDE-4A24-A17C-F5227CAE306F}">
      <dsp:nvSpPr>
        <dsp:cNvPr id="0" name=""/>
        <dsp:cNvSpPr/>
      </dsp:nvSpPr>
      <dsp:spPr>
        <a:xfrm>
          <a:off x="2780692" y="6150994"/>
          <a:ext cx="1123920" cy="70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HealthIndia</a:t>
          </a:r>
          <a:r>
            <a:rPr lang="en-US" sz="1200" b="1" kern="1200" dirty="0" smtClean="0"/>
            <a:t> etc</a:t>
          </a:r>
          <a:endParaRPr lang="en-US" sz="1200" b="1" kern="1200" dirty="0"/>
        </a:p>
      </dsp:txBody>
      <dsp:txXfrm>
        <a:off x="2780692" y="6150994"/>
        <a:ext cx="1123920" cy="70245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447FB2-751E-4D42-8A23-99591BA67357}">
      <dsp:nvSpPr>
        <dsp:cNvPr id="0" name=""/>
        <dsp:cNvSpPr/>
      </dsp:nvSpPr>
      <dsp:spPr>
        <a:xfrm>
          <a:off x="4017857" y="2724914"/>
          <a:ext cx="2132744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2132744" y="345843"/>
              </a:lnTo>
              <a:lnTo>
                <a:pt x="2132744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599E0-04F9-4EE7-B789-3E132C3C679B}">
      <dsp:nvSpPr>
        <dsp:cNvPr id="0" name=""/>
        <dsp:cNvSpPr/>
      </dsp:nvSpPr>
      <dsp:spPr>
        <a:xfrm>
          <a:off x="3972137" y="2724914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8118A-3FB9-4576-8FAD-F61115EFD124}">
      <dsp:nvSpPr>
        <dsp:cNvPr id="0" name=""/>
        <dsp:cNvSpPr/>
      </dsp:nvSpPr>
      <dsp:spPr>
        <a:xfrm>
          <a:off x="1885112" y="2724914"/>
          <a:ext cx="2132744" cy="507496"/>
        </a:xfrm>
        <a:custGeom>
          <a:avLst/>
          <a:gdLst/>
          <a:ahLst/>
          <a:cxnLst/>
          <a:rect l="0" t="0" r="0" b="0"/>
          <a:pathLst>
            <a:path>
              <a:moveTo>
                <a:pt x="2132744" y="0"/>
              </a:moveTo>
              <a:lnTo>
                <a:pt x="2132744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7E6D0-D56B-4E98-8CF7-41A87BA3A9B2}">
      <dsp:nvSpPr>
        <dsp:cNvPr id="0" name=""/>
        <dsp:cNvSpPr/>
      </dsp:nvSpPr>
      <dsp:spPr>
        <a:xfrm>
          <a:off x="3972137" y="1109360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91470-07D7-4B7A-8633-BEA7617026C0}">
      <dsp:nvSpPr>
        <dsp:cNvPr id="0" name=""/>
        <dsp:cNvSpPr/>
      </dsp:nvSpPr>
      <dsp:spPr>
        <a:xfrm>
          <a:off x="3145370" y="130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56DEF-B644-48DB-B238-674311703FDA}">
      <dsp:nvSpPr>
        <dsp:cNvPr id="0" name=""/>
        <dsp:cNvSpPr/>
      </dsp:nvSpPr>
      <dsp:spPr>
        <a:xfrm>
          <a:off x="3339256" y="185494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Operations Regional Manager</a:t>
          </a:r>
        </a:p>
      </dsp:txBody>
      <dsp:txXfrm>
        <a:off x="3339256" y="185494"/>
        <a:ext cx="1744972" cy="1108057"/>
      </dsp:txXfrm>
    </dsp:sp>
    <dsp:sp modelId="{8997AF95-F78B-4F51-8227-4DC581849562}">
      <dsp:nvSpPr>
        <dsp:cNvPr id="0" name=""/>
        <dsp:cNvSpPr/>
      </dsp:nvSpPr>
      <dsp:spPr>
        <a:xfrm>
          <a:off x="3145370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346A0-560E-4C17-924C-C55B68F1D047}">
      <dsp:nvSpPr>
        <dsp:cNvPr id="0" name=""/>
        <dsp:cNvSpPr/>
      </dsp:nvSpPr>
      <dsp:spPr>
        <a:xfrm>
          <a:off x="3339256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Assistant Manager</a:t>
          </a:r>
        </a:p>
      </dsp:txBody>
      <dsp:txXfrm>
        <a:off x="3339256" y="1801048"/>
        <a:ext cx="1744972" cy="1108057"/>
      </dsp:txXfrm>
    </dsp:sp>
    <dsp:sp modelId="{0702DAD1-D211-4249-A995-F89FD2CB1AEF}">
      <dsp:nvSpPr>
        <dsp:cNvPr id="0" name=""/>
        <dsp:cNvSpPr/>
      </dsp:nvSpPr>
      <dsp:spPr>
        <a:xfrm>
          <a:off x="1012626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AF0C9-0951-4093-B881-82CB1DC9F53C}">
      <dsp:nvSpPr>
        <dsp:cNvPr id="0" name=""/>
        <dsp:cNvSpPr/>
      </dsp:nvSpPr>
      <dsp:spPr>
        <a:xfrm>
          <a:off x="1206512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Team Lead (1)</a:t>
          </a:r>
        </a:p>
      </dsp:txBody>
      <dsp:txXfrm>
        <a:off x="1206512" y="3416602"/>
        <a:ext cx="1744972" cy="1108057"/>
      </dsp:txXfrm>
    </dsp:sp>
    <dsp:sp modelId="{595A8E21-8C85-4BD8-A52A-3352C3095A40}">
      <dsp:nvSpPr>
        <dsp:cNvPr id="0" name=""/>
        <dsp:cNvSpPr/>
      </dsp:nvSpPr>
      <dsp:spPr>
        <a:xfrm>
          <a:off x="3145370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643BD-06A4-445F-A813-F7ECABEC07D1}">
      <dsp:nvSpPr>
        <dsp:cNvPr id="0" name=""/>
        <dsp:cNvSpPr/>
      </dsp:nvSpPr>
      <dsp:spPr>
        <a:xfrm>
          <a:off x="3339256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Sr.Domain Specialist (1)</a:t>
          </a:r>
        </a:p>
      </dsp:txBody>
      <dsp:txXfrm>
        <a:off x="3339256" y="3416602"/>
        <a:ext cx="1744972" cy="1108057"/>
      </dsp:txXfrm>
    </dsp:sp>
    <dsp:sp modelId="{F0F8A25D-E637-47E7-8A18-98A67BF63E1E}">
      <dsp:nvSpPr>
        <dsp:cNvPr id="0" name=""/>
        <dsp:cNvSpPr/>
      </dsp:nvSpPr>
      <dsp:spPr>
        <a:xfrm>
          <a:off x="5278115" y="3232410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DE14-780F-44EE-850C-90DE092C7D37}">
      <dsp:nvSpPr>
        <dsp:cNvPr id="0" name=""/>
        <dsp:cNvSpPr/>
      </dsp:nvSpPr>
      <dsp:spPr>
        <a:xfrm>
          <a:off x="5472000" y="3416602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Domain Specialist (1-5)</a:t>
          </a:r>
        </a:p>
      </dsp:txBody>
      <dsp:txXfrm>
        <a:off x="5472000" y="3416602"/>
        <a:ext cx="1744972" cy="110805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17ED5F-2B6B-4C40-BB5D-793480B685C7}">
      <dsp:nvSpPr>
        <dsp:cNvPr id="0" name=""/>
        <dsp:cNvSpPr/>
      </dsp:nvSpPr>
      <dsp:spPr>
        <a:xfrm>
          <a:off x="3420067" y="281965"/>
          <a:ext cx="2135228" cy="8560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High DS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Times New Roman" pitchFamily="18" charset="0"/>
              <a:cs typeface="Times New Roman" pitchFamily="18" charset="0"/>
            </a:rPr>
            <a:t>Attrition</a:t>
          </a:r>
          <a:endParaRPr lang="en-US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0067" y="281965"/>
        <a:ext cx="2135228" cy="856040"/>
      </dsp:txXfrm>
    </dsp:sp>
    <dsp:sp modelId="{5AE8B658-F4BF-40CD-BB3F-843E36FD6A27}">
      <dsp:nvSpPr>
        <dsp:cNvPr id="0" name=""/>
        <dsp:cNvSpPr/>
      </dsp:nvSpPr>
      <dsp:spPr>
        <a:xfrm>
          <a:off x="2079690" y="1138005"/>
          <a:ext cx="2407990" cy="1003916"/>
        </a:xfrm>
        <a:custGeom>
          <a:avLst/>
          <a:gdLst/>
          <a:ahLst/>
          <a:cxnLst/>
          <a:rect l="0" t="0" r="0" b="0"/>
          <a:pathLst>
            <a:path>
              <a:moveTo>
                <a:pt x="2407990" y="0"/>
              </a:moveTo>
              <a:lnTo>
                <a:pt x="2407990" y="501958"/>
              </a:lnTo>
              <a:lnTo>
                <a:pt x="0" y="501958"/>
              </a:lnTo>
              <a:lnTo>
                <a:pt x="0" y="100391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7ACE7-54CF-4058-AEF1-8185D5EEA697}">
      <dsp:nvSpPr>
        <dsp:cNvPr id="0" name=""/>
        <dsp:cNvSpPr/>
      </dsp:nvSpPr>
      <dsp:spPr>
        <a:xfrm>
          <a:off x="1529335" y="2141922"/>
          <a:ext cx="1100710" cy="2416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DS related</a:t>
          </a:r>
          <a:endParaRPr lang="en-US" sz="1600" b="0" kern="1200" dirty="0"/>
        </a:p>
      </dsp:txBody>
      <dsp:txXfrm>
        <a:off x="1529335" y="2141922"/>
        <a:ext cx="1100710" cy="241691"/>
      </dsp:txXfrm>
    </dsp:sp>
    <dsp:sp modelId="{24ECFB54-760E-4E7A-BCC2-4F362EA9AAFF}">
      <dsp:nvSpPr>
        <dsp:cNvPr id="0" name=""/>
        <dsp:cNvSpPr/>
      </dsp:nvSpPr>
      <dsp:spPr>
        <a:xfrm>
          <a:off x="671793" y="2383613"/>
          <a:ext cx="1407896" cy="1402474"/>
        </a:xfrm>
        <a:custGeom>
          <a:avLst/>
          <a:gdLst/>
          <a:ahLst/>
          <a:cxnLst/>
          <a:rect l="0" t="0" r="0" b="0"/>
          <a:pathLst>
            <a:path>
              <a:moveTo>
                <a:pt x="1407896" y="0"/>
              </a:moveTo>
              <a:lnTo>
                <a:pt x="1407896" y="701237"/>
              </a:lnTo>
              <a:lnTo>
                <a:pt x="0" y="701237"/>
              </a:lnTo>
              <a:lnTo>
                <a:pt x="0" y="140247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3C9EB-5852-48B6-9148-30BDEA433983}">
      <dsp:nvSpPr>
        <dsp:cNvPr id="0" name=""/>
        <dsp:cNvSpPr/>
      </dsp:nvSpPr>
      <dsp:spPr>
        <a:xfrm>
          <a:off x="129774" y="3786088"/>
          <a:ext cx="1084039" cy="5493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Stress/ overwork</a:t>
          </a:r>
          <a:endParaRPr lang="en-US" sz="1600" b="0" kern="1200" dirty="0"/>
        </a:p>
      </dsp:txBody>
      <dsp:txXfrm>
        <a:off x="129774" y="3786088"/>
        <a:ext cx="1084039" cy="549311"/>
      </dsp:txXfrm>
    </dsp:sp>
    <dsp:sp modelId="{3996C059-38AB-4EBC-8AD8-B63DEA37E3A2}">
      <dsp:nvSpPr>
        <dsp:cNvPr id="0" name=""/>
        <dsp:cNvSpPr/>
      </dsp:nvSpPr>
      <dsp:spPr>
        <a:xfrm>
          <a:off x="1942966" y="2383613"/>
          <a:ext cx="91440" cy="1386774"/>
        </a:xfrm>
        <a:custGeom>
          <a:avLst/>
          <a:gdLst/>
          <a:ahLst/>
          <a:cxnLst/>
          <a:rect l="0" t="0" r="0" b="0"/>
          <a:pathLst>
            <a:path>
              <a:moveTo>
                <a:pt x="136723" y="0"/>
              </a:moveTo>
              <a:lnTo>
                <a:pt x="136723" y="693387"/>
              </a:lnTo>
              <a:lnTo>
                <a:pt x="45720" y="693387"/>
              </a:lnTo>
              <a:lnTo>
                <a:pt x="45720" y="138677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AD5A8-DB45-4662-92E0-83FF26B2B74D}">
      <dsp:nvSpPr>
        <dsp:cNvPr id="0" name=""/>
        <dsp:cNvSpPr/>
      </dsp:nvSpPr>
      <dsp:spPr>
        <a:xfrm>
          <a:off x="1446716" y="3770387"/>
          <a:ext cx="1083940" cy="5296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Salary dissatisfaction</a:t>
          </a:r>
          <a:endParaRPr lang="en-US" sz="1200" b="0" kern="1200" dirty="0"/>
        </a:p>
      </dsp:txBody>
      <dsp:txXfrm>
        <a:off x="1446716" y="3770387"/>
        <a:ext cx="1083940" cy="529637"/>
      </dsp:txXfrm>
    </dsp:sp>
    <dsp:sp modelId="{E8F14677-F0ED-4B70-B575-98A0F721E2AF}">
      <dsp:nvSpPr>
        <dsp:cNvPr id="0" name=""/>
        <dsp:cNvSpPr/>
      </dsp:nvSpPr>
      <dsp:spPr>
        <a:xfrm>
          <a:off x="2079690" y="2383613"/>
          <a:ext cx="823632" cy="745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987"/>
              </a:lnTo>
              <a:lnTo>
                <a:pt x="823632" y="372987"/>
              </a:lnTo>
              <a:lnTo>
                <a:pt x="823632" y="74597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BF293-DAD9-4E0D-9A0E-A6D6C70F0928}">
      <dsp:nvSpPr>
        <dsp:cNvPr id="0" name=""/>
        <dsp:cNvSpPr/>
      </dsp:nvSpPr>
      <dsp:spPr>
        <a:xfrm>
          <a:off x="2560294" y="3129588"/>
          <a:ext cx="686056" cy="4807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Travel/ distance to work</a:t>
          </a:r>
          <a:endParaRPr lang="en-US" sz="1200" b="0" kern="1200" dirty="0"/>
        </a:p>
      </dsp:txBody>
      <dsp:txXfrm>
        <a:off x="2560294" y="3129588"/>
        <a:ext cx="686056" cy="480742"/>
      </dsp:txXfrm>
    </dsp:sp>
    <dsp:sp modelId="{CA314B30-AB22-4547-B465-FE21F1D8EC9C}">
      <dsp:nvSpPr>
        <dsp:cNvPr id="0" name=""/>
        <dsp:cNvSpPr/>
      </dsp:nvSpPr>
      <dsp:spPr>
        <a:xfrm>
          <a:off x="2079690" y="2383613"/>
          <a:ext cx="2040521" cy="722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259"/>
              </a:lnTo>
              <a:lnTo>
                <a:pt x="2040521" y="361259"/>
              </a:lnTo>
              <a:lnTo>
                <a:pt x="2040521" y="7225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9BEF2-513F-4085-831B-BD9C51739B76}">
      <dsp:nvSpPr>
        <dsp:cNvPr id="0" name=""/>
        <dsp:cNvSpPr/>
      </dsp:nvSpPr>
      <dsp:spPr>
        <a:xfrm>
          <a:off x="3672457" y="3106132"/>
          <a:ext cx="895507" cy="4106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Easy </a:t>
          </a:r>
          <a:r>
            <a:rPr lang="en-US" sz="1400" b="0" kern="1200" dirty="0" smtClean="0"/>
            <a:t>abscondi</a:t>
          </a:r>
          <a:r>
            <a:rPr lang="en-US" sz="1200" b="0" kern="1200" dirty="0" smtClean="0"/>
            <a:t>ng</a:t>
          </a:r>
          <a:endParaRPr lang="en-US" sz="1200" b="0" kern="1200" dirty="0"/>
        </a:p>
      </dsp:txBody>
      <dsp:txXfrm>
        <a:off x="3672457" y="3106132"/>
        <a:ext cx="895507" cy="410663"/>
      </dsp:txXfrm>
    </dsp:sp>
    <dsp:sp modelId="{687D9BD6-08BE-4454-9EE9-C4ED643E6C20}">
      <dsp:nvSpPr>
        <dsp:cNvPr id="0" name=""/>
        <dsp:cNvSpPr/>
      </dsp:nvSpPr>
      <dsp:spPr>
        <a:xfrm>
          <a:off x="4487681" y="1138005"/>
          <a:ext cx="2080885" cy="1003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958"/>
              </a:lnTo>
              <a:lnTo>
                <a:pt x="2080885" y="501958"/>
              </a:lnTo>
              <a:lnTo>
                <a:pt x="2080885" y="100391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9FD63-035B-4EAF-B3D0-E20631B2FB7B}">
      <dsp:nvSpPr>
        <dsp:cNvPr id="0" name=""/>
        <dsp:cNvSpPr/>
      </dsp:nvSpPr>
      <dsp:spPr>
        <a:xfrm>
          <a:off x="5839885" y="2141922"/>
          <a:ext cx="1457363" cy="2507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ADMIN RELATED</a:t>
          </a:r>
          <a:endParaRPr lang="en-US" sz="1400" b="0" kern="1200" dirty="0"/>
        </a:p>
      </dsp:txBody>
      <dsp:txXfrm>
        <a:off x="5839885" y="2141922"/>
        <a:ext cx="1457363" cy="250723"/>
      </dsp:txXfrm>
    </dsp:sp>
    <dsp:sp modelId="{87D0BACB-6048-48C1-A91A-75BDB12CB172}">
      <dsp:nvSpPr>
        <dsp:cNvPr id="0" name=""/>
        <dsp:cNvSpPr/>
      </dsp:nvSpPr>
      <dsp:spPr>
        <a:xfrm>
          <a:off x="5525841" y="2392645"/>
          <a:ext cx="1042725" cy="636837"/>
        </a:xfrm>
        <a:custGeom>
          <a:avLst/>
          <a:gdLst/>
          <a:ahLst/>
          <a:cxnLst/>
          <a:rect l="0" t="0" r="0" b="0"/>
          <a:pathLst>
            <a:path>
              <a:moveTo>
                <a:pt x="1042725" y="0"/>
              </a:moveTo>
              <a:lnTo>
                <a:pt x="1042725" y="318418"/>
              </a:lnTo>
              <a:lnTo>
                <a:pt x="0" y="318418"/>
              </a:lnTo>
              <a:lnTo>
                <a:pt x="0" y="63683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58E0B-9155-455F-BAD0-77272A52AD1E}">
      <dsp:nvSpPr>
        <dsp:cNvPr id="0" name=""/>
        <dsp:cNvSpPr/>
      </dsp:nvSpPr>
      <dsp:spPr>
        <a:xfrm>
          <a:off x="4890502" y="3029483"/>
          <a:ext cx="1270678" cy="3205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Management</a:t>
          </a:r>
          <a:endParaRPr lang="en-US" sz="1600" b="0" kern="1200" dirty="0"/>
        </a:p>
      </dsp:txBody>
      <dsp:txXfrm>
        <a:off x="4890502" y="3029483"/>
        <a:ext cx="1270678" cy="320536"/>
      </dsp:txXfrm>
    </dsp:sp>
    <dsp:sp modelId="{C196AE04-99D1-4E42-88EA-AB42575857CD}">
      <dsp:nvSpPr>
        <dsp:cNvPr id="0" name=""/>
        <dsp:cNvSpPr/>
      </dsp:nvSpPr>
      <dsp:spPr>
        <a:xfrm>
          <a:off x="4289353" y="3350019"/>
          <a:ext cx="1236488" cy="1253543"/>
        </a:xfrm>
        <a:custGeom>
          <a:avLst/>
          <a:gdLst/>
          <a:ahLst/>
          <a:cxnLst/>
          <a:rect l="0" t="0" r="0" b="0"/>
          <a:pathLst>
            <a:path>
              <a:moveTo>
                <a:pt x="1236488" y="0"/>
              </a:moveTo>
              <a:lnTo>
                <a:pt x="1236488" y="626771"/>
              </a:lnTo>
              <a:lnTo>
                <a:pt x="0" y="626771"/>
              </a:lnTo>
              <a:lnTo>
                <a:pt x="0" y="125354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D808E-9542-48C2-857A-F39CF054C873}">
      <dsp:nvSpPr>
        <dsp:cNvPr id="0" name=""/>
        <dsp:cNvSpPr/>
      </dsp:nvSpPr>
      <dsp:spPr>
        <a:xfrm>
          <a:off x="3920255" y="4603563"/>
          <a:ext cx="738195" cy="5890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Low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Motivation</a:t>
          </a:r>
          <a:endParaRPr lang="en-US" sz="1400" b="0" kern="1200" dirty="0"/>
        </a:p>
      </dsp:txBody>
      <dsp:txXfrm>
        <a:off x="3920255" y="4603563"/>
        <a:ext cx="738195" cy="589087"/>
      </dsp:txXfrm>
    </dsp:sp>
    <dsp:sp modelId="{3E54E301-4172-4265-8043-0F90C1B2E4BD}">
      <dsp:nvSpPr>
        <dsp:cNvPr id="0" name=""/>
        <dsp:cNvSpPr/>
      </dsp:nvSpPr>
      <dsp:spPr>
        <a:xfrm>
          <a:off x="5364944" y="3350019"/>
          <a:ext cx="160896" cy="1253543"/>
        </a:xfrm>
        <a:custGeom>
          <a:avLst/>
          <a:gdLst/>
          <a:ahLst/>
          <a:cxnLst/>
          <a:rect l="0" t="0" r="0" b="0"/>
          <a:pathLst>
            <a:path>
              <a:moveTo>
                <a:pt x="160896" y="0"/>
              </a:moveTo>
              <a:lnTo>
                <a:pt x="160896" y="626771"/>
              </a:lnTo>
              <a:lnTo>
                <a:pt x="0" y="626771"/>
              </a:lnTo>
              <a:lnTo>
                <a:pt x="0" y="125354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C0E0-681B-4DD4-BBE5-30F6DB000219}">
      <dsp:nvSpPr>
        <dsp:cNvPr id="0" name=""/>
        <dsp:cNvSpPr/>
      </dsp:nvSpPr>
      <dsp:spPr>
        <a:xfrm>
          <a:off x="4955134" y="4603563"/>
          <a:ext cx="819620" cy="8713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Division of labor unplanned</a:t>
          </a:r>
          <a:endParaRPr lang="en-US" sz="1200" b="0" kern="1200" dirty="0"/>
        </a:p>
      </dsp:txBody>
      <dsp:txXfrm>
        <a:off x="4955134" y="4603563"/>
        <a:ext cx="819620" cy="871335"/>
      </dsp:txXfrm>
    </dsp:sp>
    <dsp:sp modelId="{1B15BD11-0606-42EB-BC88-B656083EEB2F}">
      <dsp:nvSpPr>
        <dsp:cNvPr id="0" name=""/>
        <dsp:cNvSpPr/>
      </dsp:nvSpPr>
      <dsp:spPr>
        <a:xfrm>
          <a:off x="5525841" y="3350019"/>
          <a:ext cx="809851" cy="1327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731"/>
              </a:lnTo>
              <a:lnTo>
                <a:pt x="809851" y="663731"/>
              </a:lnTo>
              <a:lnTo>
                <a:pt x="809851" y="13274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983E7-4383-4F59-ABB0-F3C9E2CB22A8}">
      <dsp:nvSpPr>
        <dsp:cNvPr id="0" name=""/>
        <dsp:cNvSpPr/>
      </dsp:nvSpPr>
      <dsp:spPr>
        <a:xfrm>
          <a:off x="5990018" y="4677482"/>
          <a:ext cx="691350" cy="5315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Less Attention to DS</a:t>
          </a:r>
          <a:endParaRPr lang="en-US" sz="1200" b="0" kern="1200" dirty="0"/>
        </a:p>
      </dsp:txBody>
      <dsp:txXfrm>
        <a:off x="5990018" y="4677482"/>
        <a:ext cx="691350" cy="531547"/>
      </dsp:txXfrm>
    </dsp:sp>
    <dsp:sp modelId="{38B02666-1389-4E2A-9B70-0DB4193E7284}">
      <dsp:nvSpPr>
        <dsp:cNvPr id="0" name=""/>
        <dsp:cNvSpPr/>
      </dsp:nvSpPr>
      <dsp:spPr>
        <a:xfrm>
          <a:off x="6568566" y="2392645"/>
          <a:ext cx="1122620" cy="721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736"/>
              </a:lnTo>
              <a:lnTo>
                <a:pt x="1122620" y="360736"/>
              </a:lnTo>
              <a:lnTo>
                <a:pt x="1122620" y="72147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6DB1D-6ED6-48E2-B634-858793891335}">
      <dsp:nvSpPr>
        <dsp:cNvPr id="0" name=""/>
        <dsp:cNvSpPr/>
      </dsp:nvSpPr>
      <dsp:spPr>
        <a:xfrm>
          <a:off x="7391399" y="3114119"/>
          <a:ext cx="599576" cy="3003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HR</a:t>
          </a:r>
          <a:r>
            <a:rPr lang="en-US" sz="1050" b="0" kern="1200" dirty="0" smtClean="0"/>
            <a:t> </a:t>
          </a:r>
          <a:endParaRPr lang="en-US" sz="1050" b="0" kern="1200" dirty="0"/>
        </a:p>
      </dsp:txBody>
      <dsp:txXfrm>
        <a:off x="7391399" y="3114119"/>
        <a:ext cx="599576" cy="300372"/>
      </dsp:txXfrm>
    </dsp:sp>
    <dsp:sp modelId="{35637D22-C799-4ED5-81FC-CE87F10A904A}">
      <dsp:nvSpPr>
        <dsp:cNvPr id="0" name=""/>
        <dsp:cNvSpPr/>
      </dsp:nvSpPr>
      <dsp:spPr>
        <a:xfrm>
          <a:off x="7122093" y="3414491"/>
          <a:ext cx="569093" cy="470217"/>
        </a:xfrm>
        <a:custGeom>
          <a:avLst/>
          <a:gdLst/>
          <a:ahLst/>
          <a:cxnLst/>
          <a:rect l="0" t="0" r="0" b="0"/>
          <a:pathLst>
            <a:path>
              <a:moveTo>
                <a:pt x="569093" y="0"/>
              </a:moveTo>
              <a:lnTo>
                <a:pt x="569093" y="235108"/>
              </a:lnTo>
              <a:lnTo>
                <a:pt x="0" y="235108"/>
              </a:lnTo>
              <a:lnTo>
                <a:pt x="0" y="47021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66610-0383-489E-A648-961EA7408556}">
      <dsp:nvSpPr>
        <dsp:cNvPr id="0" name=""/>
        <dsp:cNvSpPr/>
      </dsp:nvSpPr>
      <dsp:spPr>
        <a:xfrm>
          <a:off x="6608337" y="3884709"/>
          <a:ext cx="1027512" cy="4497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Unplanned/slow Hiring</a:t>
          </a:r>
          <a:endParaRPr lang="en-US" sz="1100" b="0" kern="1200" dirty="0"/>
        </a:p>
      </dsp:txBody>
      <dsp:txXfrm>
        <a:off x="6608337" y="3884709"/>
        <a:ext cx="1027512" cy="449768"/>
      </dsp:txXfrm>
    </dsp:sp>
    <dsp:sp modelId="{F8F7222C-AAFA-44A5-BD92-F3BC817D9C6A}">
      <dsp:nvSpPr>
        <dsp:cNvPr id="0" name=""/>
        <dsp:cNvSpPr/>
      </dsp:nvSpPr>
      <dsp:spPr>
        <a:xfrm>
          <a:off x="7691187" y="3414491"/>
          <a:ext cx="776877" cy="470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108"/>
              </a:lnTo>
              <a:lnTo>
                <a:pt x="776877" y="235108"/>
              </a:lnTo>
              <a:lnTo>
                <a:pt x="776877" y="47021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8446D-A070-4AFD-AC7B-0DC678D79213}">
      <dsp:nvSpPr>
        <dsp:cNvPr id="0" name=""/>
        <dsp:cNvSpPr/>
      </dsp:nvSpPr>
      <dsp:spPr>
        <a:xfrm>
          <a:off x="8067800" y="3884709"/>
          <a:ext cx="800529" cy="3142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Improper Screening</a:t>
          </a:r>
          <a:endParaRPr lang="en-US" sz="1100" b="0" kern="1200" dirty="0"/>
        </a:p>
      </dsp:txBody>
      <dsp:txXfrm>
        <a:off x="8067800" y="3884709"/>
        <a:ext cx="800529" cy="31425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17ED5F-2B6B-4C40-BB5D-793480B685C7}">
      <dsp:nvSpPr>
        <dsp:cNvPr id="0" name=""/>
        <dsp:cNvSpPr/>
      </dsp:nvSpPr>
      <dsp:spPr>
        <a:xfrm>
          <a:off x="3059091" y="232530"/>
          <a:ext cx="2382189" cy="720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High DS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Attrition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9091" y="232530"/>
        <a:ext cx="2382189" cy="720265"/>
      </dsp:txXfrm>
    </dsp:sp>
    <dsp:sp modelId="{5AE8B658-F4BF-40CD-BB3F-843E36FD6A27}">
      <dsp:nvSpPr>
        <dsp:cNvPr id="0" name=""/>
        <dsp:cNvSpPr/>
      </dsp:nvSpPr>
      <dsp:spPr>
        <a:xfrm>
          <a:off x="2043571" y="952796"/>
          <a:ext cx="2206615" cy="737030"/>
        </a:xfrm>
        <a:custGeom>
          <a:avLst/>
          <a:gdLst/>
          <a:ahLst/>
          <a:cxnLst/>
          <a:rect l="0" t="0" r="0" b="0"/>
          <a:pathLst>
            <a:path>
              <a:moveTo>
                <a:pt x="2206615" y="0"/>
              </a:moveTo>
              <a:lnTo>
                <a:pt x="2206615" y="368515"/>
              </a:lnTo>
              <a:lnTo>
                <a:pt x="0" y="368515"/>
              </a:lnTo>
              <a:lnTo>
                <a:pt x="0" y="73703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7ACE7-54CF-4058-AEF1-8185D5EEA697}">
      <dsp:nvSpPr>
        <dsp:cNvPr id="0" name=""/>
        <dsp:cNvSpPr/>
      </dsp:nvSpPr>
      <dsp:spPr>
        <a:xfrm>
          <a:off x="1510554" y="1689826"/>
          <a:ext cx="1066032" cy="531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DS related</a:t>
          </a:r>
          <a:endParaRPr lang="en-US" sz="1800" b="1" kern="1200" dirty="0"/>
        </a:p>
      </dsp:txBody>
      <dsp:txXfrm>
        <a:off x="1510554" y="1689826"/>
        <a:ext cx="1066032" cy="531944"/>
      </dsp:txXfrm>
    </dsp:sp>
    <dsp:sp modelId="{24ECFB54-760E-4E7A-BCC2-4F362EA9AAFF}">
      <dsp:nvSpPr>
        <dsp:cNvPr id="0" name=""/>
        <dsp:cNvSpPr/>
      </dsp:nvSpPr>
      <dsp:spPr>
        <a:xfrm>
          <a:off x="408810" y="2221770"/>
          <a:ext cx="1634761" cy="716920"/>
        </a:xfrm>
        <a:custGeom>
          <a:avLst/>
          <a:gdLst/>
          <a:ahLst/>
          <a:cxnLst/>
          <a:rect l="0" t="0" r="0" b="0"/>
          <a:pathLst>
            <a:path>
              <a:moveTo>
                <a:pt x="1634761" y="0"/>
              </a:moveTo>
              <a:lnTo>
                <a:pt x="1634761" y="358460"/>
              </a:lnTo>
              <a:lnTo>
                <a:pt x="0" y="358460"/>
              </a:lnTo>
              <a:lnTo>
                <a:pt x="0" y="7169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3C9EB-5852-48B6-9148-30BDEA433983}">
      <dsp:nvSpPr>
        <dsp:cNvPr id="0" name=""/>
        <dsp:cNvSpPr/>
      </dsp:nvSpPr>
      <dsp:spPr>
        <a:xfrm>
          <a:off x="1991" y="2938691"/>
          <a:ext cx="813636" cy="555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Assigning work as per capability</a:t>
          </a:r>
          <a:endParaRPr lang="en-US" sz="1200" b="1" kern="1200" dirty="0"/>
        </a:p>
      </dsp:txBody>
      <dsp:txXfrm>
        <a:off x="1991" y="2938691"/>
        <a:ext cx="813636" cy="555482"/>
      </dsp:txXfrm>
    </dsp:sp>
    <dsp:sp modelId="{3996C059-38AB-4EBC-8AD8-B63DEA37E3A2}">
      <dsp:nvSpPr>
        <dsp:cNvPr id="0" name=""/>
        <dsp:cNvSpPr/>
      </dsp:nvSpPr>
      <dsp:spPr>
        <a:xfrm>
          <a:off x="1566673" y="2221770"/>
          <a:ext cx="476897" cy="716920"/>
        </a:xfrm>
        <a:custGeom>
          <a:avLst/>
          <a:gdLst/>
          <a:ahLst/>
          <a:cxnLst/>
          <a:rect l="0" t="0" r="0" b="0"/>
          <a:pathLst>
            <a:path>
              <a:moveTo>
                <a:pt x="476897" y="0"/>
              </a:moveTo>
              <a:lnTo>
                <a:pt x="476897" y="358460"/>
              </a:lnTo>
              <a:lnTo>
                <a:pt x="0" y="358460"/>
              </a:lnTo>
              <a:lnTo>
                <a:pt x="0" y="7169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AD5A8-DB45-4662-92E0-83FF26B2B74D}">
      <dsp:nvSpPr>
        <dsp:cNvPr id="0" name=""/>
        <dsp:cNvSpPr/>
      </dsp:nvSpPr>
      <dsp:spPr>
        <a:xfrm>
          <a:off x="941255" y="2938691"/>
          <a:ext cx="1250836" cy="1057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Practical training to </a:t>
          </a:r>
          <a:r>
            <a:rPr lang="en-US" sz="1400" b="1" kern="1200" dirty="0" err="1" smtClean="0"/>
            <a:t>understnd</a:t>
          </a:r>
          <a:r>
            <a:rPr lang="en-US" sz="1400" b="1" kern="1200" dirty="0" smtClean="0"/>
            <a:t> work nature</a:t>
          </a:r>
          <a:endParaRPr lang="en-US" sz="1400" b="1" kern="1200" dirty="0"/>
        </a:p>
      </dsp:txBody>
      <dsp:txXfrm>
        <a:off x="941255" y="2938691"/>
        <a:ext cx="1250836" cy="1057948"/>
      </dsp:txXfrm>
    </dsp:sp>
    <dsp:sp modelId="{E8F14677-F0ED-4B70-B575-98A0F721E2AF}">
      <dsp:nvSpPr>
        <dsp:cNvPr id="0" name=""/>
        <dsp:cNvSpPr/>
      </dsp:nvSpPr>
      <dsp:spPr>
        <a:xfrm>
          <a:off x="2043571" y="2221770"/>
          <a:ext cx="1150514" cy="742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418"/>
              </a:lnTo>
              <a:lnTo>
                <a:pt x="1150514" y="371418"/>
              </a:lnTo>
              <a:lnTo>
                <a:pt x="1150514" y="74283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BF293-DAD9-4E0D-9A0E-A6D6C70F0928}">
      <dsp:nvSpPr>
        <dsp:cNvPr id="0" name=""/>
        <dsp:cNvSpPr/>
      </dsp:nvSpPr>
      <dsp:spPr>
        <a:xfrm>
          <a:off x="2737105" y="2964606"/>
          <a:ext cx="913959" cy="6396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Assigning feasible locations</a:t>
          </a:r>
          <a:endParaRPr lang="en-US" sz="1400" b="1" kern="1200" dirty="0"/>
        </a:p>
      </dsp:txBody>
      <dsp:txXfrm>
        <a:off x="2737105" y="2964606"/>
        <a:ext cx="913959" cy="639626"/>
      </dsp:txXfrm>
    </dsp:sp>
    <dsp:sp modelId="{BA29711B-F5B6-44B4-9183-6A70968B36C6}">
      <dsp:nvSpPr>
        <dsp:cNvPr id="0" name=""/>
        <dsp:cNvSpPr/>
      </dsp:nvSpPr>
      <dsp:spPr>
        <a:xfrm>
          <a:off x="2043571" y="2221770"/>
          <a:ext cx="2326637" cy="601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597"/>
              </a:lnTo>
              <a:lnTo>
                <a:pt x="2326637" y="300597"/>
              </a:lnTo>
              <a:lnTo>
                <a:pt x="2326637" y="60119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18FF9-DD8D-46BB-86F0-189826E87E87}">
      <dsp:nvSpPr>
        <dsp:cNvPr id="0" name=""/>
        <dsp:cNvSpPr/>
      </dsp:nvSpPr>
      <dsp:spPr>
        <a:xfrm>
          <a:off x="4082708" y="2822965"/>
          <a:ext cx="574999" cy="566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Strict Resignation policy</a:t>
          </a:r>
          <a:endParaRPr lang="en-US" sz="1200" b="1" kern="1200" dirty="0"/>
        </a:p>
      </dsp:txBody>
      <dsp:txXfrm>
        <a:off x="4082708" y="2822965"/>
        <a:ext cx="574999" cy="566478"/>
      </dsp:txXfrm>
    </dsp:sp>
    <dsp:sp modelId="{687D9BD6-08BE-4454-9EE9-C4ED643E6C20}">
      <dsp:nvSpPr>
        <dsp:cNvPr id="0" name=""/>
        <dsp:cNvSpPr/>
      </dsp:nvSpPr>
      <dsp:spPr>
        <a:xfrm>
          <a:off x="4250186" y="952796"/>
          <a:ext cx="2284478" cy="1034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016"/>
              </a:lnTo>
              <a:lnTo>
                <a:pt x="2284478" y="517016"/>
              </a:lnTo>
              <a:lnTo>
                <a:pt x="2284478" y="103403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9FD63-035B-4EAF-B3D0-E20631B2FB7B}">
      <dsp:nvSpPr>
        <dsp:cNvPr id="0" name=""/>
        <dsp:cNvSpPr/>
      </dsp:nvSpPr>
      <dsp:spPr>
        <a:xfrm>
          <a:off x="5948895" y="1986828"/>
          <a:ext cx="1171538" cy="562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ADMIN RELATED</a:t>
          </a:r>
          <a:endParaRPr lang="en-US" sz="1600" b="1" kern="1200" dirty="0"/>
        </a:p>
      </dsp:txBody>
      <dsp:txXfrm>
        <a:off x="5948895" y="1986828"/>
        <a:ext cx="1171538" cy="562384"/>
      </dsp:txXfrm>
    </dsp:sp>
    <dsp:sp modelId="{87D0BACB-6048-48C1-A91A-75BDB12CB172}">
      <dsp:nvSpPr>
        <dsp:cNvPr id="0" name=""/>
        <dsp:cNvSpPr/>
      </dsp:nvSpPr>
      <dsp:spPr>
        <a:xfrm>
          <a:off x="5743960" y="2549212"/>
          <a:ext cx="790704" cy="461416"/>
        </a:xfrm>
        <a:custGeom>
          <a:avLst/>
          <a:gdLst/>
          <a:ahLst/>
          <a:cxnLst/>
          <a:rect l="0" t="0" r="0" b="0"/>
          <a:pathLst>
            <a:path>
              <a:moveTo>
                <a:pt x="790704" y="0"/>
              </a:moveTo>
              <a:lnTo>
                <a:pt x="790704" y="230708"/>
              </a:lnTo>
              <a:lnTo>
                <a:pt x="0" y="230708"/>
              </a:lnTo>
              <a:lnTo>
                <a:pt x="0" y="46141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58E0B-9155-455F-BAD0-77272A52AD1E}">
      <dsp:nvSpPr>
        <dsp:cNvPr id="0" name=""/>
        <dsp:cNvSpPr/>
      </dsp:nvSpPr>
      <dsp:spPr>
        <a:xfrm>
          <a:off x="4982069" y="3010629"/>
          <a:ext cx="1523781" cy="24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Management</a:t>
          </a:r>
          <a:endParaRPr lang="en-US" sz="1800" b="1" kern="1200" dirty="0"/>
        </a:p>
      </dsp:txBody>
      <dsp:txXfrm>
        <a:off x="4982069" y="3010629"/>
        <a:ext cx="1523781" cy="247050"/>
      </dsp:txXfrm>
    </dsp:sp>
    <dsp:sp modelId="{C196AE04-99D1-4E42-88EA-AB42575857CD}">
      <dsp:nvSpPr>
        <dsp:cNvPr id="0" name=""/>
        <dsp:cNvSpPr/>
      </dsp:nvSpPr>
      <dsp:spPr>
        <a:xfrm>
          <a:off x="4412744" y="3257680"/>
          <a:ext cx="1331216" cy="683105"/>
        </a:xfrm>
        <a:custGeom>
          <a:avLst/>
          <a:gdLst/>
          <a:ahLst/>
          <a:cxnLst/>
          <a:rect l="0" t="0" r="0" b="0"/>
          <a:pathLst>
            <a:path>
              <a:moveTo>
                <a:pt x="1331216" y="0"/>
              </a:moveTo>
              <a:lnTo>
                <a:pt x="1331216" y="341552"/>
              </a:lnTo>
              <a:lnTo>
                <a:pt x="0" y="341552"/>
              </a:lnTo>
              <a:lnTo>
                <a:pt x="0" y="68310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D808E-9542-48C2-857A-F39CF054C873}">
      <dsp:nvSpPr>
        <dsp:cNvPr id="0" name=""/>
        <dsp:cNvSpPr/>
      </dsp:nvSpPr>
      <dsp:spPr>
        <a:xfrm>
          <a:off x="3640694" y="3940785"/>
          <a:ext cx="1544100" cy="723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Regular Appraisals – </a:t>
          </a:r>
          <a:r>
            <a:rPr lang="en-US" sz="1400" b="1" kern="1200" dirty="0" smtClean="0"/>
            <a:t>setting</a:t>
          </a:r>
          <a:r>
            <a:rPr lang="en-US" sz="1600" b="1" kern="1200" dirty="0" smtClean="0"/>
            <a:t> examples</a:t>
          </a:r>
          <a:endParaRPr lang="en-US" sz="1600" b="1" kern="1200" dirty="0"/>
        </a:p>
      </dsp:txBody>
      <dsp:txXfrm>
        <a:off x="3640694" y="3940785"/>
        <a:ext cx="1544100" cy="723957"/>
      </dsp:txXfrm>
    </dsp:sp>
    <dsp:sp modelId="{3E54E301-4172-4265-8043-0F90C1B2E4BD}">
      <dsp:nvSpPr>
        <dsp:cNvPr id="0" name=""/>
        <dsp:cNvSpPr/>
      </dsp:nvSpPr>
      <dsp:spPr>
        <a:xfrm>
          <a:off x="5743960" y="3257680"/>
          <a:ext cx="434992" cy="691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544"/>
              </a:lnTo>
              <a:lnTo>
                <a:pt x="434992" y="345544"/>
              </a:lnTo>
              <a:lnTo>
                <a:pt x="434992" y="69108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C0E0-681B-4DD4-BBE5-30F6DB000219}">
      <dsp:nvSpPr>
        <dsp:cNvPr id="0" name=""/>
        <dsp:cNvSpPr/>
      </dsp:nvSpPr>
      <dsp:spPr>
        <a:xfrm>
          <a:off x="5558973" y="3948768"/>
          <a:ext cx="1239958" cy="835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Manpower/ Hardware assistance managed</a:t>
          </a:r>
          <a:endParaRPr lang="en-US" sz="1600" b="1" kern="1200" dirty="0"/>
        </a:p>
      </dsp:txBody>
      <dsp:txXfrm>
        <a:off x="5558973" y="3948768"/>
        <a:ext cx="1239958" cy="835986"/>
      </dsp:txXfrm>
    </dsp:sp>
    <dsp:sp modelId="{38B02666-1389-4E2A-9B70-0DB4193E7284}">
      <dsp:nvSpPr>
        <dsp:cNvPr id="0" name=""/>
        <dsp:cNvSpPr/>
      </dsp:nvSpPr>
      <dsp:spPr>
        <a:xfrm>
          <a:off x="6534664" y="2549212"/>
          <a:ext cx="1392629" cy="454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26"/>
              </a:lnTo>
              <a:lnTo>
                <a:pt x="1392629" y="227426"/>
              </a:lnTo>
              <a:lnTo>
                <a:pt x="1392629" y="45485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6DB1D-6ED6-48E2-B634-858793891335}">
      <dsp:nvSpPr>
        <dsp:cNvPr id="0" name=""/>
        <dsp:cNvSpPr/>
      </dsp:nvSpPr>
      <dsp:spPr>
        <a:xfrm>
          <a:off x="7620729" y="3004065"/>
          <a:ext cx="613130" cy="307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HR</a:t>
          </a:r>
          <a:r>
            <a:rPr lang="en-US" sz="1100" kern="1200" dirty="0" smtClean="0"/>
            <a:t> </a:t>
          </a:r>
          <a:endParaRPr lang="en-US" sz="1100" kern="1200" dirty="0"/>
        </a:p>
      </dsp:txBody>
      <dsp:txXfrm>
        <a:off x="7620729" y="3004065"/>
        <a:ext cx="613130" cy="307162"/>
      </dsp:txXfrm>
    </dsp:sp>
    <dsp:sp modelId="{35637D22-C799-4ED5-81FC-CE87F10A904A}">
      <dsp:nvSpPr>
        <dsp:cNvPr id="0" name=""/>
        <dsp:cNvSpPr/>
      </dsp:nvSpPr>
      <dsp:spPr>
        <a:xfrm>
          <a:off x="7267857" y="3311227"/>
          <a:ext cx="659437" cy="697655"/>
        </a:xfrm>
        <a:custGeom>
          <a:avLst/>
          <a:gdLst/>
          <a:ahLst/>
          <a:cxnLst/>
          <a:rect l="0" t="0" r="0" b="0"/>
          <a:pathLst>
            <a:path>
              <a:moveTo>
                <a:pt x="659437" y="0"/>
              </a:moveTo>
              <a:lnTo>
                <a:pt x="659437" y="348827"/>
              </a:lnTo>
              <a:lnTo>
                <a:pt x="0" y="348827"/>
              </a:lnTo>
              <a:lnTo>
                <a:pt x="0" y="69765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66610-0383-489E-A648-961EA7408556}">
      <dsp:nvSpPr>
        <dsp:cNvPr id="0" name=""/>
        <dsp:cNvSpPr/>
      </dsp:nvSpPr>
      <dsp:spPr>
        <a:xfrm>
          <a:off x="6911017" y="4008883"/>
          <a:ext cx="713678" cy="546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Proactive Hiring system</a:t>
          </a:r>
          <a:endParaRPr lang="en-US" sz="1200" b="1" kern="1200" dirty="0"/>
        </a:p>
      </dsp:txBody>
      <dsp:txXfrm>
        <a:off x="6911017" y="4008883"/>
        <a:ext cx="713678" cy="546875"/>
      </dsp:txXfrm>
    </dsp:sp>
    <dsp:sp modelId="{F8F7222C-AAFA-44A5-BD92-F3BC817D9C6A}">
      <dsp:nvSpPr>
        <dsp:cNvPr id="0" name=""/>
        <dsp:cNvSpPr/>
      </dsp:nvSpPr>
      <dsp:spPr>
        <a:xfrm>
          <a:off x="7927294" y="3311227"/>
          <a:ext cx="368053" cy="697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826"/>
              </a:lnTo>
              <a:lnTo>
                <a:pt x="368053" y="348826"/>
              </a:lnTo>
              <a:lnTo>
                <a:pt x="368053" y="69765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8446D-A070-4AFD-AC7B-0DC678D79213}">
      <dsp:nvSpPr>
        <dsp:cNvPr id="0" name=""/>
        <dsp:cNvSpPr/>
      </dsp:nvSpPr>
      <dsp:spPr>
        <a:xfrm>
          <a:off x="7964734" y="4008880"/>
          <a:ext cx="661227" cy="1046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Screening the right candidate</a:t>
          </a:r>
          <a:endParaRPr lang="en-US" sz="1400" b="1" kern="1200" dirty="0"/>
        </a:p>
      </dsp:txBody>
      <dsp:txXfrm>
        <a:off x="7964734" y="4008880"/>
        <a:ext cx="661227" cy="10466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0217A5-E4B1-4020-B613-579E1E522513}">
      <dsp:nvSpPr>
        <dsp:cNvPr id="0" name=""/>
        <dsp:cNvSpPr/>
      </dsp:nvSpPr>
      <dsp:spPr>
        <a:xfrm>
          <a:off x="3171769" y="2024125"/>
          <a:ext cx="1443037" cy="1443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SOS</a:t>
          </a:r>
          <a:endParaRPr lang="en-US" sz="4500" kern="1200" dirty="0"/>
        </a:p>
      </dsp:txBody>
      <dsp:txXfrm>
        <a:off x="3171769" y="2024125"/>
        <a:ext cx="1443037" cy="1443037"/>
      </dsp:txXfrm>
    </dsp:sp>
    <dsp:sp modelId="{F457AE19-E515-49B1-A69D-57CC569A97D3}">
      <dsp:nvSpPr>
        <dsp:cNvPr id="0" name=""/>
        <dsp:cNvSpPr/>
      </dsp:nvSpPr>
      <dsp:spPr>
        <a:xfrm rot="16200000">
          <a:off x="3740251" y="1498721"/>
          <a:ext cx="306074" cy="490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6200000">
        <a:off x="3740251" y="1498721"/>
        <a:ext cx="306074" cy="490632"/>
      </dsp:txXfrm>
    </dsp:sp>
    <dsp:sp modelId="{5224CFFB-BE38-43C9-B0FB-817CF34A3E97}">
      <dsp:nvSpPr>
        <dsp:cNvPr id="0" name=""/>
        <dsp:cNvSpPr/>
      </dsp:nvSpPr>
      <dsp:spPr>
        <a:xfrm>
          <a:off x="2969001" y="3588"/>
          <a:ext cx="1848574" cy="14430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Patient Counseling</a:t>
          </a:r>
          <a:endParaRPr lang="en-US" sz="2400" kern="1200" dirty="0"/>
        </a:p>
      </dsp:txBody>
      <dsp:txXfrm>
        <a:off x="2969001" y="3588"/>
        <a:ext cx="1848574" cy="1443037"/>
      </dsp:txXfrm>
    </dsp:sp>
    <dsp:sp modelId="{DF2D58CB-BC03-4CA5-B507-E986EE906651}">
      <dsp:nvSpPr>
        <dsp:cNvPr id="0" name=""/>
        <dsp:cNvSpPr/>
      </dsp:nvSpPr>
      <dsp:spPr>
        <a:xfrm rot="20433600">
          <a:off x="4721795" y="2135890"/>
          <a:ext cx="408132" cy="490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20433600">
        <a:off x="4721795" y="2135890"/>
        <a:ext cx="408132" cy="490632"/>
      </dsp:txXfrm>
    </dsp:sp>
    <dsp:sp modelId="{2193AB59-9B27-4626-84CC-9DC36B3C32B0}">
      <dsp:nvSpPr>
        <dsp:cNvPr id="0" name=""/>
        <dsp:cNvSpPr/>
      </dsp:nvSpPr>
      <dsp:spPr>
        <a:xfrm>
          <a:off x="5222242" y="1235488"/>
          <a:ext cx="1811084" cy="1443023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 Authorization</a:t>
          </a:r>
          <a:endParaRPr lang="en-US" sz="2400" kern="1200" dirty="0"/>
        </a:p>
      </dsp:txBody>
      <dsp:txXfrm>
        <a:off x="5222242" y="1235488"/>
        <a:ext cx="1811084" cy="1443023"/>
      </dsp:txXfrm>
    </dsp:sp>
    <dsp:sp modelId="{180B2AAD-A1BD-4957-85EE-FCC69A4482D4}">
      <dsp:nvSpPr>
        <dsp:cNvPr id="0" name=""/>
        <dsp:cNvSpPr/>
      </dsp:nvSpPr>
      <dsp:spPr>
        <a:xfrm rot="2790569">
          <a:off x="4437116" y="3265471"/>
          <a:ext cx="364051" cy="490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2790569">
        <a:off x="4437116" y="3265471"/>
        <a:ext cx="364051" cy="490632"/>
      </dsp:txXfrm>
    </dsp:sp>
    <dsp:sp modelId="{2C406276-A310-4C21-80A6-B74974E4B000}">
      <dsp:nvSpPr>
        <dsp:cNvPr id="0" name=""/>
        <dsp:cNvSpPr/>
      </dsp:nvSpPr>
      <dsp:spPr>
        <a:xfrm>
          <a:off x="4498230" y="3622926"/>
          <a:ext cx="1823523" cy="1443037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Pre Discharge Validation</a:t>
          </a:r>
          <a:endParaRPr lang="en-US" sz="2200" kern="1200" dirty="0"/>
        </a:p>
      </dsp:txBody>
      <dsp:txXfrm>
        <a:off x="4498230" y="3622926"/>
        <a:ext cx="1823523" cy="1443037"/>
      </dsp:txXfrm>
    </dsp:sp>
    <dsp:sp modelId="{6951BF1B-43EC-48C2-B32C-3969BAA7BE2C}">
      <dsp:nvSpPr>
        <dsp:cNvPr id="0" name=""/>
        <dsp:cNvSpPr/>
      </dsp:nvSpPr>
      <dsp:spPr>
        <a:xfrm rot="8043896">
          <a:off x="2937938" y="3281205"/>
          <a:ext cx="399105" cy="490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8043896">
        <a:off x="2937938" y="3281205"/>
        <a:ext cx="399105" cy="490632"/>
      </dsp:txXfrm>
    </dsp:sp>
    <dsp:sp modelId="{68C64858-A85E-491D-AF7D-BD5A7263B39A}">
      <dsp:nvSpPr>
        <dsp:cNvPr id="0" name=""/>
        <dsp:cNvSpPr/>
      </dsp:nvSpPr>
      <dsp:spPr>
        <a:xfrm>
          <a:off x="1369853" y="3662362"/>
          <a:ext cx="1875631" cy="1443037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Claim Validation</a:t>
          </a:r>
          <a:endParaRPr lang="en-US" sz="2400" kern="1200" dirty="0"/>
        </a:p>
      </dsp:txBody>
      <dsp:txXfrm>
        <a:off x="1369853" y="3662362"/>
        <a:ext cx="1875631" cy="1443037"/>
      </dsp:txXfrm>
    </dsp:sp>
    <dsp:sp modelId="{30DCE2E7-3881-4C57-BD40-30B245F8BC95}">
      <dsp:nvSpPr>
        <dsp:cNvPr id="0" name=""/>
        <dsp:cNvSpPr/>
      </dsp:nvSpPr>
      <dsp:spPr>
        <a:xfrm rot="12051677">
          <a:off x="2658141" y="2108500"/>
          <a:ext cx="413936" cy="490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2051677">
        <a:off x="2658141" y="2108500"/>
        <a:ext cx="413936" cy="490632"/>
      </dsp:txXfrm>
    </dsp:sp>
    <dsp:sp modelId="{3422BB8F-CDF6-498B-9906-245DEF36EF3C}">
      <dsp:nvSpPr>
        <dsp:cNvPr id="0" name=""/>
        <dsp:cNvSpPr/>
      </dsp:nvSpPr>
      <dsp:spPr>
        <a:xfrm>
          <a:off x="611922" y="1153167"/>
          <a:ext cx="1991839" cy="1443037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Claim Query Handling</a:t>
          </a:r>
          <a:endParaRPr lang="en-US" sz="2400" kern="1200" dirty="0"/>
        </a:p>
      </dsp:txBody>
      <dsp:txXfrm>
        <a:off x="611922" y="1153167"/>
        <a:ext cx="1991839" cy="14430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27B1DA-BF44-4534-BB0F-D588A50E111D}">
      <dsp:nvSpPr>
        <dsp:cNvPr id="0" name=""/>
        <dsp:cNvSpPr/>
      </dsp:nvSpPr>
      <dsp:spPr>
        <a:xfrm rot="16200000">
          <a:off x="737436" y="-51630"/>
          <a:ext cx="1191893" cy="129515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Reasonable</a:t>
          </a:r>
          <a:endParaRPr lang="en-US" sz="1400" kern="1200" dirty="0"/>
        </a:p>
      </dsp:txBody>
      <dsp:txXfrm rot="16200000">
        <a:off x="737436" y="-51630"/>
        <a:ext cx="1191893" cy="1295154"/>
      </dsp:txXfrm>
    </dsp:sp>
    <dsp:sp modelId="{C60952F4-F2C5-4B4C-BB33-128B8F382A69}">
      <dsp:nvSpPr>
        <dsp:cNvPr id="0" name=""/>
        <dsp:cNvSpPr/>
      </dsp:nvSpPr>
      <dsp:spPr>
        <a:xfrm rot="5400000">
          <a:off x="2125382" y="-155"/>
          <a:ext cx="1294804" cy="129511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Necessary</a:t>
          </a:r>
          <a:endParaRPr lang="en-US" sz="2000" kern="1200" dirty="0"/>
        </a:p>
      </dsp:txBody>
      <dsp:txXfrm rot="5400000">
        <a:off x="2125382" y="-155"/>
        <a:ext cx="1294804" cy="12951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A5D5B2-0E0C-4CAC-BA7C-E1A4CBF6B34E}">
      <dsp:nvSpPr>
        <dsp:cNvPr id="0" name=""/>
        <dsp:cNvSpPr/>
      </dsp:nvSpPr>
      <dsp:spPr>
        <a:xfrm>
          <a:off x="2629532" y="1851710"/>
          <a:ext cx="3884934" cy="3884934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INDIAN </a:t>
          </a:r>
          <a:r>
            <a:rPr lang="en-US" sz="4300" kern="1200" dirty="0" smtClean="0"/>
            <a:t>HEALTH INSURANCE </a:t>
          </a:r>
          <a:r>
            <a:rPr lang="en-US" sz="4300" kern="1200" dirty="0"/>
            <a:t>INDUSTRY</a:t>
          </a:r>
        </a:p>
      </dsp:txBody>
      <dsp:txXfrm>
        <a:off x="2629532" y="1851710"/>
        <a:ext cx="3884934" cy="3884934"/>
      </dsp:txXfrm>
    </dsp:sp>
    <dsp:sp modelId="{87816F77-518A-4B06-822F-1709A4C3AEF8}">
      <dsp:nvSpPr>
        <dsp:cNvPr id="0" name=""/>
        <dsp:cNvSpPr/>
      </dsp:nvSpPr>
      <dsp:spPr>
        <a:xfrm>
          <a:off x="3600766" y="295431"/>
          <a:ext cx="1942467" cy="1942467"/>
        </a:xfrm>
        <a:prstGeom prst="ellipse">
          <a:avLst/>
        </a:prstGeom>
        <a:solidFill>
          <a:schemeClr val="accent6">
            <a:shade val="80000"/>
            <a:alpha val="50000"/>
            <a:hueOff val="5"/>
            <a:satOff val="6530"/>
            <a:lumOff val="2002"/>
            <a:alpha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SOCIAL HEALTH INSURANCE</a:t>
          </a:r>
        </a:p>
      </dsp:txBody>
      <dsp:txXfrm>
        <a:off x="3600766" y="295431"/>
        <a:ext cx="1942467" cy="1942467"/>
      </dsp:txXfrm>
    </dsp:sp>
    <dsp:sp modelId="{FEDEE036-FCBB-4993-AA51-9E5AC5AFF7BE}">
      <dsp:nvSpPr>
        <dsp:cNvPr id="0" name=""/>
        <dsp:cNvSpPr/>
      </dsp:nvSpPr>
      <dsp:spPr>
        <a:xfrm>
          <a:off x="5789656" y="4086701"/>
          <a:ext cx="1942467" cy="1942467"/>
        </a:xfrm>
        <a:prstGeom prst="ellipse">
          <a:avLst/>
        </a:prstGeom>
        <a:solidFill>
          <a:schemeClr val="accent6">
            <a:shade val="80000"/>
            <a:alpha val="50000"/>
            <a:hueOff val="9"/>
            <a:satOff val="13060"/>
            <a:lumOff val="4005"/>
            <a:alphaOff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VOLUNTARY - Pvt HEALTH INSURANCE</a:t>
          </a:r>
        </a:p>
      </dsp:txBody>
      <dsp:txXfrm>
        <a:off x="5789656" y="4086701"/>
        <a:ext cx="1942467" cy="1942467"/>
      </dsp:txXfrm>
    </dsp:sp>
    <dsp:sp modelId="{38CA47E6-036A-4E59-857A-328550228B1B}">
      <dsp:nvSpPr>
        <dsp:cNvPr id="0" name=""/>
        <dsp:cNvSpPr/>
      </dsp:nvSpPr>
      <dsp:spPr>
        <a:xfrm>
          <a:off x="1411875" y="4086701"/>
          <a:ext cx="1942467" cy="1942467"/>
        </a:xfrm>
        <a:prstGeom prst="ellipse">
          <a:avLst/>
        </a:prstGeom>
        <a:solidFill>
          <a:schemeClr val="accent6">
            <a:shade val="80000"/>
            <a:alpha val="50000"/>
            <a:hueOff val="14"/>
            <a:satOff val="19590"/>
            <a:lumOff val="6007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COMMUNITY BASED HEALTH INSURANCE</a:t>
          </a:r>
        </a:p>
      </dsp:txBody>
      <dsp:txXfrm>
        <a:off x="1411875" y="4086701"/>
        <a:ext cx="1942467" cy="194246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DCC654-2376-446F-8BFB-90BE3325ED29}">
      <dsp:nvSpPr>
        <dsp:cNvPr id="0" name=""/>
        <dsp:cNvSpPr/>
      </dsp:nvSpPr>
      <dsp:spPr>
        <a:xfrm>
          <a:off x="0" y="4383766"/>
          <a:ext cx="8229599" cy="71919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People</a:t>
          </a:r>
          <a:endParaRPr lang="en-US" sz="2500" kern="1200" dirty="0"/>
        </a:p>
      </dsp:txBody>
      <dsp:txXfrm>
        <a:off x="0" y="4383766"/>
        <a:ext cx="8229599" cy="719193"/>
      </dsp:txXfrm>
    </dsp:sp>
    <dsp:sp modelId="{49614895-1B3D-43DD-803F-06C281D860C9}">
      <dsp:nvSpPr>
        <dsp:cNvPr id="0" name=""/>
        <dsp:cNvSpPr/>
      </dsp:nvSpPr>
      <dsp:spPr>
        <a:xfrm rot="10800000">
          <a:off x="0" y="3288434"/>
          <a:ext cx="8229599" cy="1106119"/>
        </a:xfrm>
        <a:prstGeom prst="upArrowCallou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6594"/>
                <a:satOff val="-3364"/>
                <a:lumOff val="1850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Provider</a:t>
          </a:r>
          <a:endParaRPr lang="en-US" sz="2500" kern="1200" dirty="0"/>
        </a:p>
      </dsp:txBody>
      <dsp:txXfrm rot="10800000">
        <a:off x="0" y="3288434"/>
        <a:ext cx="8229599" cy="1106119"/>
      </dsp:txXfrm>
    </dsp:sp>
    <dsp:sp modelId="{E94377ED-A45E-4054-A90F-42A1B1468EA9}">
      <dsp:nvSpPr>
        <dsp:cNvPr id="0" name=""/>
        <dsp:cNvSpPr/>
      </dsp:nvSpPr>
      <dsp:spPr>
        <a:xfrm rot="10800000">
          <a:off x="0" y="2146192"/>
          <a:ext cx="8229599" cy="1106119"/>
        </a:xfrm>
        <a:prstGeom prst="upArrowCallou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3187"/>
                <a:satOff val="-6727"/>
                <a:lumOff val="3700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TPA</a:t>
          </a:r>
          <a:endParaRPr lang="en-US" sz="2500" kern="1200" dirty="0"/>
        </a:p>
      </dsp:txBody>
      <dsp:txXfrm rot="10800000">
        <a:off x="0" y="2146192"/>
        <a:ext cx="8229599" cy="1106119"/>
      </dsp:txXfrm>
    </dsp:sp>
    <dsp:sp modelId="{EE45FA06-733E-449C-A4C0-1448FB5F7B9A}">
      <dsp:nvSpPr>
        <dsp:cNvPr id="0" name=""/>
        <dsp:cNvSpPr/>
      </dsp:nvSpPr>
      <dsp:spPr>
        <a:xfrm rot="10800000">
          <a:off x="0" y="1097771"/>
          <a:ext cx="8229599" cy="1106119"/>
        </a:xfrm>
        <a:prstGeom prst="upArrowCallout">
          <a:avLst/>
        </a:prstGeom>
        <a:gradFill rotWithShape="0">
          <a:gsLst>
            <a:gs pos="0">
              <a:schemeClr val="accent2">
                <a:shade val="50000"/>
                <a:hueOff val="-33187"/>
                <a:satOff val="-6727"/>
                <a:lumOff val="3700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3187"/>
                <a:satOff val="-6727"/>
                <a:lumOff val="3700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3187"/>
                <a:satOff val="-6727"/>
                <a:lumOff val="37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Insurance Company</a:t>
          </a:r>
          <a:endParaRPr lang="en-US" sz="2500" kern="1200" dirty="0"/>
        </a:p>
      </dsp:txBody>
      <dsp:txXfrm rot="10800000">
        <a:off x="0" y="1097771"/>
        <a:ext cx="8229599" cy="1106119"/>
      </dsp:txXfrm>
    </dsp:sp>
    <dsp:sp modelId="{EC0E1273-3488-489A-81A4-DED9D99E9878}">
      <dsp:nvSpPr>
        <dsp:cNvPr id="0" name=""/>
        <dsp:cNvSpPr/>
      </dsp:nvSpPr>
      <dsp:spPr>
        <a:xfrm rot="10800000">
          <a:off x="0" y="2440"/>
          <a:ext cx="8229599" cy="1106119"/>
        </a:xfrm>
        <a:prstGeom prst="upArrowCallout">
          <a:avLst/>
        </a:prstGeom>
        <a:gradFill rotWithShape="0">
          <a:gsLst>
            <a:gs pos="0">
              <a:schemeClr val="accent2">
                <a:shade val="50000"/>
                <a:hueOff val="-16594"/>
                <a:satOff val="-3364"/>
                <a:lumOff val="1850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6594"/>
                <a:satOff val="-3364"/>
                <a:lumOff val="1850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6594"/>
                <a:satOff val="-3364"/>
                <a:lumOff val="185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Reinsurance</a:t>
          </a:r>
          <a:endParaRPr lang="en-US" sz="2500" kern="1200" dirty="0"/>
        </a:p>
      </dsp:txBody>
      <dsp:txXfrm rot="10800000">
        <a:off x="0" y="2440"/>
        <a:ext cx="8229599" cy="110611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5E995B-0C06-4EED-A4F2-B2D57DE7CC22}">
      <dsp:nvSpPr>
        <dsp:cNvPr id="0" name=""/>
        <dsp:cNvSpPr/>
      </dsp:nvSpPr>
      <dsp:spPr>
        <a:xfrm>
          <a:off x="4155372" y="0"/>
          <a:ext cx="1623080" cy="84188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Insurance Sector</a:t>
          </a:r>
          <a:endParaRPr lang="en-US" sz="2000" b="1" kern="1200" dirty="0"/>
        </a:p>
      </dsp:txBody>
      <dsp:txXfrm>
        <a:off x="4155372" y="0"/>
        <a:ext cx="1623080" cy="841881"/>
      </dsp:txXfrm>
    </dsp:sp>
    <dsp:sp modelId="{A7293D34-D5A5-4B00-9980-69577B0453D0}">
      <dsp:nvSpPr>
        <dsp:cNvPr id="0" name=""/>
        <dsp:cNvSpPr/>
      </dsp:nvSpPr>
      <dsp:spPr>
        <a:xfrm>
          <a:off x="3372410" y="841881"/>
          <a:ext cx="1594502" cy="230603"/>
        </a:xfrm>
        <a:custGeom>
          <a:avLst/>
          <a:gdLst/>
          <a:ahLst/>
          <a:cxnLst/>
          <a:rect l="0" t="0" r="0" b="0"/>
          <a:pathLst>
            <a:path>
              <a:moveTo>
                <a:pt x="1594502" y="0"/>
              </a:moveTo>
              <a:lnTo>
                <a:pt x="1594502" y="115301"/>
              </a:lnTo>
              <a:lnTo>
                <a:pt x="0" y="115301"/>
              </a:lnTo>
              <a:lnTo>
                <a:pt x="0" y="230603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97D38-7B43-4323-ADCA-4F37A1B9B3D5}">
      <dsp:nvSpPr>
        <dsp:cNvPr id="0" name=""/>
        <dsp:cNvSpPr/>
      </dsp:nvSpPr>
      <dsp:spPr>
        <a:xfrm>
          <a:off x="1987775" y="1072485"/>
          <a:ext cx="2769268" cy="69313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GIC ( Fire, Motor, Health, Marine)</a:t>
          </a:r>
        </a:p>
      </dsp:txBody>
      <dsp:txXfrm>
        <a:off x="1987775" y="1072485"/>
        <a:ext cx="2769268" cy="693138"/>
      </dsp:txXfrm>
    </dsp:sp>
    <dsp:sp modelId="{4E4B2F79-C916-47CD-AF60-4E4B8CA07126}">
      <dsp:nvSpPr>
        <dsp:cNvPr id="0" name=""/>
        <dsp:cNvSpPr/>
      </dsp:nvSpPr>
      <dsp:spPr>
        <a:xfrm>
          <a:off x="4966913" y="841881"/>
          <a:ext cx="1404107" cy="230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301"/>
              </a:lnTo>
              <a:lnTo>
                <a:pt x="1404107" y="115301"/>
              </a:lnTo>
              <a:lnTo>
                <a:pt x="1404107" y="230603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BA655-BD84-46F5-8E8E-C49182F1D9F4}">
      <dsp:nvSpPr>
        <dsp:cNvPr id="0" name=""/>
        <dsp:cNvSpPr/>
      </dsp:nvSpPr>
      <dsp:spPr>
        <a:xfrm>
          <a:off x="5158887" y="1072485"/>
          <a:ext cx="2424265" cy="741066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LIC (Public, Pvt)</a:t>
          </a:r>
        </a:p>
      </dsp:txBody>
      <dsp:txXfrm>
        <a:off x="5158887" y="1072485"/>
        <a:ext cx="2424265" cy="74106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5E995B-0C06-4EED-A4F2-B2D57DE7CC22}">
      <dsp:nvSpPr>
        <dsp:cNvPr id="0" name=""/>
        <dsp:cNvSpPr/>
      </dsp:nvSpPr>
      <dsp:spPr>
        <a:xfrm>
          <a:off x="2605766" y="45377"/>
          <a:ext cx="2233777" cy="60270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Insurance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Policies</a:t>
          </a:r>
          <a:endParaRPr lang="en-US" sz="2000" b="1" kern="1200" dirty="0"/>
        </a:p>
      </dsp:txBody>
      <dsp:txXfrm>
        <a:off x="2605766" y="45377"/>
        <a:ext cx="2233777" cy="602701"/>
      </dsp:txXfrm>
    </dsp:sp>
    <dsp:sp modelId="{A7293D34-D5A5-4B00-9980-69577B0453D0}">
      <dsp:nvSpPr>
        <dsp:cNvPr id="0" name=""/>
        <dsp:cNvSpPr/>
      </dsp:nvSpPr>
      <dsp:spPr>
        <a:xfrm>
          <a:off x="2532601" y="648079"/>
          <a:ext cx="1190052" cy="952122"/>
        </a:xfrm>
        <a:custGeom>
          <a:avLst/>
          <a:gdLst/>
          <a:ahLst/>
          <a:cxnLst/>
          <a:rect l="0" t="0" r="0" b="0"/>
          <a:pathLst>
            <a:path>
              <a:moveTo>
                <a:pt x="1190052" y="0"/>
              </a:moveTo>
              <a:lnTo>
                <a:pt x="1190052" y="476061"/>
              </a:lnTo>
              <a:lnTo>
                <a:pt x="0" y="476061"/>
              </a:lnTo>
              <a:lnTo>
                <a:pt x="0" y="95212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97D38-7B43-4323-ADCA-4F37A1B9B3D5}">
      <dsp:nvSpPr>
        <dsp:cNvPr id="0" name=""/>
        <dsp:cNvSpPr/>
      </dsp:nvSpPr>
      <dsp:spPr>
        <a:xfrm>
          <a:off x="1523997" y="1600202"/>
          <a:ext cx="2017209" cy="652190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Individual Policies</a:t>
          </a:r>
        </a:p>
      </dsp:txBody>
      <dsp:txXfrm>
        <a:off x="1523997" y="1600202"/>
        <a:ext cx="2017209" cy="652190"/>
      </dsp:txXfrm>
    </dsp:sp>
    <dsp:sp modelId="{4E4B2F79-C916-47CD-AF60-4E4B8CA07126}">
      <dsp:nvSpPr>
        <dsp:cNvPr id="0" name=""/>
        <dsp:cNvSpPr/>
      </dsp:nvSpPr>
      <dsp:spPr>
        <a:xfrm>
          <a:off x="3722654" y="648079"/>
          <a:ext cx="1400750" cy="952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061"/>
              </a:lnTo>
              <a:lnTo>
                <a:pt x="1400750" y="476061"/>
              </a:lnTo>
              <a:lnTo>
                <a:pt x="1400750" y="95212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BA655-BD84-46F5-8E8E-C49182F1D9F4}">
      <dsp:nvSpPr>
        <dsp:cNvPr id="0" name=""/>
        <dsp:cNvSpPr/>
      </dsp:nvSpPr>
      <dsp:spPr>
        <a:xfrm>
          <a:off x="4114800" y="1600202"/>
          <a:ext cx="2017209" cy="862545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Corporate Policies</a:t>
          </a:r>
        </a:p>
      </dsp:txBody>
      <dsp:txXfrm>
        <a:off x="4114800" y="1600202"/>
        <a:ext cx="2017209" cy="86254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E7DBEE-8BFE-440A-B64A-C3C9A7FBCC36}">
      <dsp:nvSpPr>
        <dsp:cNvPr id="0" name=""/>
        <dsp:cNvSpPr/>
      </dsp:nvSpPr>
      <dsp:spPr>
        <a:xfrm>
          <a:off x="0" y="0"/>
          <a:ext cx="6336791" cy="8915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Pt advised for admission</a:t>
          </a:r>
        </a:p>
      </dsp:txBody>
      <dsp:txXfrm>
        <a:off x="0" y="0"/>
        <a:ext cx="5322665" cy="891540"/>
      </dsp:txXfrm>
    </dsp:sp>
    <dsp:sp modelId="{2ABAAC16-113A-40A1-BFC2-60A36BD32DAC}">
      <dsp:nvSpPr>
        <dsp:cNvPr id="0" name=""/>
        <dsp:cNvSpPr/>
      </dsp:nvSpPr>
      <dsp:spPr>
        <a:xfrm>
          <a:off x="473202" y="1015365"/>
          <a:ext cx="6336791" cy="891540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Pt comes to Cashless Insurance department</a:t>
          </a:r>
        </a:p>
      </dsp:txBody>
      <dsp:txXfrm>
        <a:off x="473202" y="1015365"/>
        <a:ext cx="5284088" cy="891540"/>
      </dsp:txXfrm>
    </dsp:sp>
    <dsp:sp modelId="{98ABCA7E-B73C-469B-AEDB-4E1EEDA7A550}">
      <dsp:nvSpPr>
        <dsp:cNvPr id="0" name=""/>
        <dsp:cNvSpPr/>
      </dsp:nvSpPr>
      <dsp:spPr>
        <a:xfrm>
          <a:off x="946404" y="2030730"/>
          <a:ext cx="6336791" cy="89154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Fills Pre Authorization form</a:t>
          </a:r>
        </a:p>
      </dsp:txBody>
      <dsp:txXfrm>
        <a:off x="946404" y="2030730"/>
        <a:ext cx="5284089" cy="891540"/>
      </dsp:txXfrm>
    </dsp:sp>
    <dsp:sp modelId="{D01AAC5A-0241-419B-B1E9-25DD20EF95FD}">
      <dsp:nvSpPr>
        <dsp:cNvPr id="0" name=""/>
        <dsp:cNvSpPr/>
      </dsp:nvSpPr>
      <dsp:spPr>
        <a:xfrm>
          <a:off x="1419605" y="3046095"/>
          <a:ext cx="6336791" cy="891540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Submits copy of required documents (Photo ID, TPA ID, EmpID, Invst reports )</a:t>
          </a:r>
        </a:p>
      </dsp:txBody>
      <dsp:txXfrm>
        <a:off x="1419605" y="3046095"/>
        <a:ext cx="5284088" cy="891540"/>
      </dsp:txXfrm>
    </dsp:sp>
    <dsp:sp modelId="{553F8340-1E67-4128-8DC9-8F5D9ABC2F81}">
      <dsp:nvSpPr>
        <dsp:cNvPr id="0" name=""/>
        <dsp:cNvSpPr/>
      </dsp:nvSpPr>
      <dsp:spPr>
        <a:xfrm>
          <a:off x="1892808" y="4061460"/>
          <a:ext cx="6336791" cy="89154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Information sent to TPA</a:t>
          </a:r>
        </a:p>
      </dsp:txBody>
      <dsp:txXfrm>
        <a:off x="1892808" y="4061460"/>
        <a:ext cx="5284088" cy="891540"/>
      </dsp:txXfrm>
    </dsp:sp>
    <dsp:sp modelId="{9DF93352-5107-4AE3-806E-CC8CECF0DBC6}">
      <dsp:nvSpPr>
        <dsp:cNvPr id="0" name=""/>
        <dsp:cNvSpPr/>
      </dsp:nvSpPr>
      <dsp:spPr>
        <a:xfrm>
          <a:off x="5757290" y="651319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757290" y="651319"/>
        <a:ext cx="579501" cy="579501"/>
      </dsp:txXfrm>
    </dsp:sp>
    <dsp:sp modelId="{97C76656-7500-401D-9B8A-BAAEDD3F9B86}">
      <dsp:nvSpPr>
        <dsp:cNvPr id="0" name=""/>
        <dsp:cNvSpPr/>
      </dsp:nvSpPr>
      <dsp:spPr>
        <a:xfrm>
          <a:off x="6230493" y="1666684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230493" y="1666684"/>
        <a:ext cx="579501" cy="579501"/>
      </dsp:txXfrm>
    </dsp:sp>
    <dsp:sp modelId="{1260C812-0346-4E78-963E-DED4E92CB462}">
      <dsp:nvSpPr>
        <dsp:cNvPr id="0" name=""/>
        <dsp:cNvSpPr/>
      </dsp:nvSpPr>
      <dsp:spPr>
        <a:xfrm>
          <a:off x="6703694" y="2667190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703694" y="2667190"/>
        <a:ext cx="579501" cy="579501"/>
      </dsp:txXfrm>
    </dsp:sp>
    <dsp:sp modelId="{EA2DC409-F812-406F-92D2-08D6E8DF823A}">
      <dsp:nvSpPr>
        <dsp:cNvPr id="0" name=""/>
        <dsp:cNvSpPr/>
      </dsp:nvSpPr>
      <dsp:spPr>
        <a:xfrm>
          <a:off x="7176896" y="3692461"/>
          <a:ext cx="579501" cy="57950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176896" y="3692461"/>
        <a:ext cx="579501" cy="57950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A80DB3-2071-4E66-B2F5-E60CF15EE80D}">
      <dsp:nvSpPr>
        <dsp:cNvPr id="0" name=""/>
        <dsp:cNvSpPr/>
      </dsp:nvSpPr>
      <dsp:spPr>
        <a:xfrm>
          <a:off x="634365" y="0"/>
          <a:ext cx="2160270" cy="12001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PA and documents sent to TPA</a:t>
          </a:r>
        </a:p>
      </dsp:txBody>
      <dsp:txXfrm>
        <a:off x="634365" y="0"/>
        <a:ext cx="2160270" cy="1200149"/>
      </dsp:txXfrm>
    </dsp:sp>
    <dsp:sp modelId="{93349CE8-0827-4D52-929A-897BF1E4BE3E}">
      <dsp:nvSpPr>
        <dsp:cNvPr id="0" name=""/>
        <dsp:cNvSpPr/>
      </dsp:nvSpPr>
      <dsp:spPr>
        <a:xfrm rot="5400000">
          <a:off x="1489471" y="1230153"/>
          <a:ext cx="450056" cy="54006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5400000">
        <a:off x="1489471" y="1230153"/>
        <a:ext cx="450056" cy="540067"/>
      </dsp:txXfrm>
    </dsp:sp>
    <dsp:sp modelId="{7907A8B8-8BF5-455A-AF15-EF62D88A5B49}">
      <dsp:nvSpPr>
        <dsp:cNvPr id="0" name=""/>
        <dsp:cNvSpPr/>
      </dsp:nvSpPr>
      <dsp:spPr>
        <a:xfrm>
          <a:off x="634365" y="1800224"/>
          <a:ext cx="2160270" cy="12001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TPA scrutinization</a:t>
          </a:r>
        </a:p>
      </dsp:txBody>
      <dsp:txXfrm>
        <a:off x="634365" y="1800224"/>
        <a:ext cx="2160270" cy="1200149"/>
      </dsp:txXfrm>
    </dsp:sp>
    <dsp:sp modelId="{59DB3D8D-9240-425F-9FCF-A7AB57E64E9A}">
      <dsp:nvSpPr>
        <dsp:cNvPr id="0" name=""/>
        <dsp:cNvSpPr/>
      </dsp:nvSpPr>
      <dsp:spPr>
        <a:xfrm rot="5460924">
          <a:off x="1473482" y="3030378"/>
          <a:ext cx="450126" cy="54006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5460924">
        <a:off x="1473482" y="3030378"/>
        <a:ext cx="450126" cy="540067"/>
      </dsp:txXfrm>
    </dsp:sp>
    <dsp:sp modelId="{05C49F78-1BEA-49E3-90DE-882F57325B0C}">
      <dsp:nvSpPr>
        <dsp:cNvPr id="0" name=""/>
        <dsp:cNvSpPr/>
      </dsp:nvSpPr>
      <dsp:spPr>
        <a:xfrm>
          <a:off x="602457" y="3600450"/>
          <a:ext cx="2160270" cy="120014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TPA response</a:t>
          </a:r>
        </a:p>
      </dsp:txBody>
      <dsp:txXfrm>
        <a:off x="602457" y="3600450"/>
        <a:ext cx="2160270" cy="1200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0.21154</cdr:x>
      <cdr:y>0.26563</cdr:y>
    </cdr:from>
    <cdr:to>
      <cdr:x>0.83064</cdr:x>
      <cdr:y>0.65625</cdr:y>
    </cdr:to>
    <cdr:sp macro="" textlink="">
      <cdr:nvSpPr>
        <cdr:cNvPr id="2" name="Straight Connector 1"/>
        <cdr:cNvSpPr/>
      </cdr:nvSpPr>
      <cdr:spPr>
        <a:xfrm xmlns:a="http://schemas.openxmlformats.org/drawingml/2006/main" flipV="1">
          <a:off x="1676400" y="1295400"/>
          <a:ext cx="4906252" cy="19050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0000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0.24038</cdr:x>
      <cdr:y>0.40625</cdr:y>
    </cdr:from>
    <cdr:to>
      <cdr:x>0.39423</cdr:x>
      <cdr:y>0.46875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05000" y="1981200"/>
          <a:ext cx="1219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100" b="1" dirty="0" smtClean="0"/>
            <a:t>CAGR – 35%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0.82692</cdr:x>
      <cdr:y>0.17188</cdr:y>
    </cdr:from>
    <cdr:to>
      <cdr:x>0.91346</cdr:x>
      <cdr:y>0.3125</cdr:y>
    </cdr:to>
    <cdr:sp macro="" textlink="">
      <cdr:nvSpPr>
        <cdr:cNvPr id="4" name="Oval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53200" y="838200"/>
          <a:ext cx="685800" cy="6858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C0E08"/>
          </a:solidFill>
          <a:round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0.38679</cdr:x>
      <cdr:y>0</cdr:y>
    </cdr:from>
    <cdr:to>
      <cdr:x>0.81132</cdr:x>
      <cdr:y>0.13158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4200" y="-1"/>
          <a:ext cx="3429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ONLINE CASES – TAT WISE COUNT</a:t>
          </a:r>
          <a:endParaRPr lang="en-US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0.2037</cdr:x>
      <cdr:y>0.13889</cdr:y>
    </cdr:from>
    <cdr:to>
      <cdr:x>0.73148</cdr:x>
      <cdr:y>0.30556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400" y="381000"/>
          <a:ext cx="4343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OFFLINE CASES – TAT WISE COUNT</a:t>
          </a: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900E5-CE29-4EF3-9161-4C6BF78BA797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28117-44F7-494E-BC39-D7149C0C5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439CC-4B6E-4FC5-9A4B-25D700640D5A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47D894F3-7C38-49CF-B2BE-81AC8648C33B}" type="slidenum">
              <a:rPr lang="en-US" sz="1200"/>
              <a:pPr algn="r" defTabSz="914485"/>
              <a:t>6</a:t>
            </a:fld>
            <a:endParaRPr lang="en-US" sz="1200" dirty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marL="216233" indent="-216233">
              <a:buFontTx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Yellow color is looking odd should be replaced by lighter shade of colors like Blue.</a:t>
            </a:r>
          </a:p>
          <a:p>
            <a:pPr marL="216233" indent="-216233">
              <a:buFontTx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Few text items like Claims DB in Yellow colors are almost invisible.</a:t>
            </a:r>
          </a:p>
          <a:p>
            <a:pPr marL="216233" indent="-216233">
              <a:buFontTx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Please increase the Text size wherever appropriate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9FCCF-EEFA-4B9F-881B-DC0AB76E2A57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6EFE981B-5089-41B8-B8B5-8755B5196A31}" type="slidenum">
              <a:rPr lang="en-US" sz="1200"/>
              <a:pPr algn="r" defTabSz="914485"/>
              <a:t>7</a:t>
            </a:fld>
            <a:endParaRPr lang="en-US" sz="1200" dirty="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marL="216233" indent="-216233">
              <a:buFontTx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Yellow color is looking odd should be replaced by lighter shade of colors like Blue.</a:t>
            </a:r>
          </a:p>
          <a:p>
            <a:pPr marL="216233" indent="-216233">
              <a:buFontTx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Few text items like Claims DB in Yellow colors are almost invisible.</a:t>
            </a:r>
          </a:p>
          <a:p>
            <a:pPr marL="216233" indent="-216233">
              <a:buFontTx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Please increase the Text size wherever appropriate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By 2021, over 143 million population in the country will be above 60 years of age; close to 16 million households will fall in the category of high-income (annual income more than Rs 5, 00,000); towns with million plus population will increase from 35 to 65; heart diseases, diabetes, and cancer will show a combined average decadal growth of 47 per cent; health insurance market will grow at an average 42 per cent CAGR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28117-44F7-494E-BC39-D7149C0C5C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Compound Annual Growth Rate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CAGR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28117-44F7-494E-BC39-D7149C0C5C0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1B9-01ED-4E88-95EF-0B3D945E26BE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6C78-9A05-4035-B78C-9A76624A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1B9-01ED-4E88-95EF-0B3D945E26BE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6C78-9A05-4035-B78C-9A76624A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1B9-01ED-4E88-95EF-0B3D945E26BE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6C78-9A05-4035-B78C-9A76624A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1B9-01ED-4E88-95EF-0B3D945E26BE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6C78-9A05-4035-B78C-9A76624A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1B9-01ED-4E88-95EF-0B3D945E26BE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6C78-9A05-4035-B78C-9A76624A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1B9-01ED-4E88-95EF-0B3D945E26BE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6C78-9A05-4035-B78C-9A76624A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1B9-01ED-4E88-95EF-0B3D945E26BE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6C78-9A05-4035-B78C-9A76624A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1B9-01ED-4E88-95EF-0B3D945E26BE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6C78-9A05-4035-B78C-9A76624A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1B9-01ED-4E88-95EF-0B3D945E26BE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6C78-9A05-4035-B78C-9A76624A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1B9-01ED-4E88-95EF-0B3D945E26BE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6C78-9A05-4035-B78C-9A76624A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1B9-01ED-4E88-95EF-0B3D945E26BE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6C78-9A05-4035-B78C-9A76624A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B21B9-01ED-4E88-95EF-0B3D945E26BE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C6C78-9A05-4035-B78C-9A76624A1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INTERNSHIP &amp; DISSERTATION REPORT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ORGANIZATION – HEALTHSPRINT NETWORKS </a:t>
            </a:r>
            <a:r>
              <a:rPr lang="en-US" dirty="0" err="1" smtClean="0"/>
              <a:t>Pvt</a:t>
            </a:r>
            <a:r>
              <a:rPr lang="en-US" dirty="0" smtClean="0"/>
              <a:t> Ltd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Dr. Megha Joshi</a:t>
            </a:r>
          </a:p>
          <a:p>
            <a:pPr algn="ctr">
              <a:buNone/>
            </a:pPr>
            <a:r>
              <a:rPr lang="en-US" dirty="0" smtClean="0"/>
              <a:t>PG/10/020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05000"/>
            <a:ext cx="1674909" cy="121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40000" lnSpcReduction="20000"/>
          </a:bodyPr>
          <a:lstStyle/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Historical Emergence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– concept of risk pooling</a:t>
            </a:r>
          </a:p>
          <a:p>
            <a:pPr algn="just">
              <a:lnSpc>
                <a:spcPct val="170000"/>
              </a:lnSpc>
            </a:pP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Insurance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 - is a form of risk management primarily used to hedge against the risk of a contingent, uncertain loss. Insurance is defined as the equitable transfer of the risk of a loss, from one entity to another, in exchange for payment</a:t>
            </a:r>
          </a:p>
          <a:p>
            <a:pPr algn="just">
              <a:lnSpc>
                <a:spcPct val="170000"/>
              </a:lnSpc>
            </a:pP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Health Insurance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- Insurance against expenses incurred through illness of the insured.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133600" y="5334000"/>
          <a:ext cx="4572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68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Indian Health Insurance Sector - Scope</a:t>
            </a:r>
            <a:endParaRPr lang="en-US" b="1" u="sn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GDP on healthcare – 2.5% in 12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FYP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2021 - health insurance market will grow at an average 42% CAGR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Indian healthcare industry is poised to double from $ 60 billion to $ 120 billion by 2015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80 % of healthcare spend is in the private sector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Government spending - &lt; 25% (avg spending 30-40 % in other developing countries)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Insurance coverage - &lt; 15%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Indian Health Insurance Sector - Scope</a:t>
            </a:r>
            <a:endParaRPr lang="en-US" sz="3600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53757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162800" cy="792162"/>
          </a:xfrm>
        </p:spPr>
        <p:txBody>
          <a:bodyPr>
            <a:normAutofit/>
          </a:bodyPr>
          <a:lstStyle/>
          <a:p>
            <a:r>
              <a:rPr lang="en-US" u="sng" dirty="0" smtClean="0"/>
              <a:t>INDIAN PERCEPTION</a:t>
            </a:r>
            <a:endParaRPr lang="en-US" u="sn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61722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400"/>
          <a:ext cx="9144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SOCIAL HEALTH INSURANCE SCHEMES</a:t>
            </a:r>
            <a:endParaRPr lang="en-US" sz="36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US" sz="2000" dirty="0" smtClean="0"/>
              <a:t>Universal coverage : health care coverage (adequate health care) and population coverage (health care for all) </a:t>
            </a:r>
            <a:endParaRPr lang="en-US" sz="2000" dirty="0" smtClean="0">
              <a:latin typeface="Calibri" pitchFamily="34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Mandatory health insurance  where everyone has to enroll and pay         specified premium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Direct relation between demand and insurance premium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Premiums are </a:t>
            </a:r>
            <a:r>
              <a:rPr lang="en-US" sz="2000" dirty="0" smtClean="0"/>
              <a:t>based on income-determined contributions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US" sz="2000" dirty="0" smtClean="0"/>
              <a:t>allocates services according to need and distributes the financial burden according to the ability to pay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ESIS &amp; CGHS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endParaRPr lang="en-US" sz="2000" dirty="0" smtClean="0">
              <a:latin typeface="Calibri" pitchFamily="34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endParaRPr lang="en-US" sz="20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COMMUNITY BASED HEALTH INSURANCE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153400" cy="4114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Initiated by UNICEF under its Bamako Initiative for Africa in 1987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based on the hypothesis that with greater social capital there will be more willingness to pay and participate.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Efficacy based on - adequate homogeneity or social coherence &amp; willingness to prepay (marginal benefit exceeding his costs)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Target – weaker section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health security; increase access to health care; protect the households from catastrophic health expenditures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Yeshaswini ( Govt of Karnataka, 2002), RSBY, SEWA</a:t>
            </a:r>
            <a:endParaRPr lang="en-US" sz="20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PRIVATE HEALTH INSURANCE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Post Liberalization 2000 – pvt players entered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Insignificant percentage of total population covered under private health insurance. Hence tremendous scope for penetrating into vast  untapped  market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Primarily Urban Centric sales.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IRDA - regulatory framework to protect the interests of policy holders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TPA’s, 2001 - administrative– intermediary structure. Transformation from ‘Reimbursement of expenses’ to ‘Cash Less Facility’ through Network Hospitals.</a:t>
            </a:r>
          </a:p>
          <a:p>
            <a:pPr algn="just">
              <a:lnSpc>
                <a:spcPct val="150000"/>
              </a:lnSpc>
            </a:pPr>
            <a:endParaRPr lang="en-US" sz="3200" dirty="0" smtClean="0">
              <a:latin typeface="Calibri" pitchFamily="34" charset="0"/>
            </a:endParaRPr>
          </a:p>
          <a:p>
            <a:pPr algn="just"/>
            <a:endParaRPr lang="en-US" sz="2800" dirty="0" smtClean="0">
              <a:latin typeface="Calibri" pitchFamily="34" charset="0"/>
            </a:endParaRPr>
          </a:p>
          <a:p>
            <a:pPr algn="just"/>
            <a:endParaRPr lang="en-US" sz="2800" dirty="0" smtClean="0">
              <a:latin typeface="Calibri" pitchFamily="34" charset="0"/>
            </a:endParaRPr>
          </a:p>
          <a:p>
            <a:pPr algn="just"/>
            <a:endParaRPr lang="en-GB" sz="2800" dirty="0" smtClean="0">
              <a:latin typeface="Calibri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TPA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Middlemen in the chain of integrated delivery system that brings all the components of health care delivery such as physicians, hospital, insured &amp; insurer into a single entity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Facilitates cashless and hassle free services at the hospital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Helps in bringing down the consumers and providers moral hazards through monitoring and Medical cost management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Reimburses the hospital for the treatment &amp; Provides more patients to the provider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TPA PROCESS FLOW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33767" t="21706" r="18446" b="14693"/>
          <a:stretch>
            <a:fillRect/>
          </a:stretch>
        </p:blipFill>
        <p:spPr bwMode="auto">
          <a:xfrm>
            <a:off x="0" y="914400"/>
            <a:ext cx="8915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INTERNSHIP REPORT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/>
              <a:t>ORGANIZATION PROFILE</a:t>
            </a:r>
          </a:p>
          <a:p>
            <a:pPr algn="just"/>
            <a:r>
              <a:rPr lang="en-US" dirty="0" smtClean="0"/>
              <a:t>HealthSprint is a Healthcare IT services company founded in May 2006.</a:t>
            </a:r>
          </a:p>
          <a:p>
            <a:pPr algn="just"/>
            <a:r>
              <a:rPr lang="en-US" dirty="0" smtClean="0"/>
              <a:t>It has formulated clear business programs in healthcare, and implemented one revenue generating use scenario “ Web enabled In - patient insurance Claims Management Network” </a:t>
            </a:r>
          </a:p>
          <a:p>
            <a:pPr algn="just"/>
            <a:r>
              <a:rPr lang="en-US" dirty="0" smtClean="0"/>
              <a:t>Largest Payer – Provider Network</a:t>
            </a:r>
          </a:p>
          <a:p>
            <a:pPr algn="just"/>
            <a:r>
              <a:rPr lang="en-US" dirty="0" smtClean="0"/>
              <a:t>Web enabled service – ‘ </a:t>
            </a:r>
            <a:r>
              <a:rPr lang="en-US" dirty="0" err="1" smtClean="0"/>
              <a:t>i</a:t>
            </a:r>
            <a:r>
              <a:rPr lang="en-US" dirty="0" smtClean="0"/>
              <a:t>-Sprint’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REGULATORY BODIES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077200" cy="6096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u="sng" dirty="0" smtClean="0"/>
              <a:t>IRDA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Formed in1999, amended in 2002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MISSION - "to protect the interests of the Policyholders, to regulate, promote and ensure orderly growth of the Insurance industry and for matters connected therewith or incidental thereto.“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Key Objective - </a:t>
            </a:r>
            <a:r>
              <a:rPr lang="en-US" sz="2000" dirty="0" smtClean="0"/>
              <a:t>to enhance customer satisfaction through increased consumer choice &amp; lower premiums</a:t>
            </a:r>
            <a:endParaRPr lang="en-US" sz="2000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u="sng" dirty="0" smtClean="0"/>
              <a:t>HIPAA (1996)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Title I -protects health insurance coverage for workers and their families when they change or lose their jobs.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Group health plan - can't deny coverage or establish premium based on individual’s health status, handle pre existing cond ( cant exceed &gt;12months)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HEALTH INSURANCE ECOSYSTEM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4111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CLASSIFICATION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685800" y="990601"/>
          <a:ext cx="9525000" cy="198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85800" y="3810000"/>
          <a:ext cx="7620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CASHLESS HOSPITALIZATION - Process</a:t>
            </a:r>
            <a:endParaRPr lang="en-US" sz="3600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3429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038600" y="1410355"/>
            <a:ext cx="4876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Time taken for information exchange between the Hospital and TPA for claim processing.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Initiates from sending the documents to TPA, and terminates  when TPA responses.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b="1" u="sng" dirty="0" smtClean="0"/>
              <a:t>SIGNIFICANCE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Major determinant in efficiency of Claim Processing for cashless hospitalization.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381001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/>
              <a:t>TAT</a:t>
            </a:r>
            <a:endParaRPr lang="en-US" sz="4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ocalService\Desktop\New Folder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1017529" cy="736167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1143000" y="22860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2286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Documents</a:t>
            </a:r>
            <a:endParaRPr lang="en-US" dirty="0"/>
          </a:p>
        </p:txBody>
      </p:sp>
      <p:pic>
        <p:nvPicPr>
          <p:cNvPr id="1028" name="Picture 4" descr="http://t2.gstatic.com/images?q=tbn:ANd9GcRmCEs-WbzpmGXFYO7ZG9Cf-rz6dbVVof_QcHtCF01xxV1Dtj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978369" cy="651061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V="1">
            <a:off x="2819400" y="15240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AutoShape 6" descr="data:image/jpeg;base64,/9j/4AAQSkZJRgABAQAAAQABAAD/2wCEAAkGBhAQEBAPDxAPDw8PDxANDg0ODw4PDw8QFBAVFBQQEhIXGyYfFxkjGRIUHy8gIycpLCwsFR8xNTAqNSYrLCkBCQoKDgwOGQ8PGiwfHxwtKSkpKSwpLyksLCkxLCspKSksLCwtKSkpKSwqLCksLC0pKiksLCwpLCkpKikpLCkpKf/AABEIAOEA4QMBIgACEQEDEQH/xAAcAAEAAgIDAQAAAAAAAAAAAAAABAUDBgECBwj/xABHEAACAgEBBQQFBwgHCQEAAAAAAQIDBBEFBhIhMQdBUYETImFxkRQjQlJyocEyYnOTsbKz0SRDU4KSovAWFzM0RFRjlNIV/8QAGQEBAAMBAQAAAAAAAAAAAAAAAAIDBAEF/8QAJBEBAQEAAgICAwACAwAAAAAAAAECAxESITFRBCJBFDITgfD/2gAMAwEAAhEDEQA/APcQAAAAAAAAAAAAAAAAAAAAAAAAAAAAAAAAAAAAAAAAAAAAAAAAAAAAAAAAAAAAAAAAAAAAAAAAAAAAAAAAAAAAAAAAAAB1nNJNtpJLVtvRJeLZQ5u8+rcMaPG+npZa8C9y6v8A11J5xdfCOtTPyvp2KKbk0kurbSS8yoy97cWvlxux+FUXL7+n3lHZsy698V05T79G/VXuiuSMsN20i6ceJ/tVd3q/EL9//wCzxpP2zmo/ck/2kKztAye7HqXvlNkyewF4ES7Y+ncSk4/pDvf2wf7yciP5WNW/dOcf26kijtVq/rse2HthKFi+D4SuyNmLwKjL2X7CXhi/xzy3P69E2bvxg3tRhfBTfSuzWqXuSlpr5al7GxM8Aztm9eRxszezNwWlVa5Vr+ot1nX5J84+TRG/jy/612c1ny+ggaLur2oY2W41W/0fIfJVzlrCb/8AHPvfsej95u0LUzPrFz8r86mvhkABBIAAAAAAAAAAAAAAAAAAAj5ubCmDnY9Ir4t9yS72dsrKjVCVk3pGK1b/AA95qHpp5lvpJ8oR5V190V7fa+9lvHx+Xu/EV734+p8pFttuZL1tYUp+rUu/2y8WW2HsyMVyRnxMVRSJaRLW/wCT4czj+1jjQkcuCOzkYp2FabpOKIeRWiRZaQ7riUiNVmVWipyYItMu0p8i0uiuqrNx0a3tHE6mzZFhT5pbmq607Mo0Ny3I7UrMeUcfNlKyjlGF71lZV4KffKH3r29DW9oV9SiyYltk1Oqrlub3H1VhZ8bIxlGSlGSUoyi0001qmmuqJh89dm/aBLDnHFyJP5NOWkJyf/Ak3+4318Ovie9YeWpJGDk47iteOTySwAUrQAAAAAAAAAAAAAAKnefavyfHlJP5yXzdX25d/kk35Hcy6vUct6nbX95NqO+70EH81VLSTXSdnf5Lp8S32PiqMUatsWjmtTdMRaJGvk/XMzGfH7XyqbHkcSmdHMwztM3S/t3nYR7LjFbeQ7sksmULWa7IIF+SYb8orsjKLZhXdMmVklPk3nbIySsyLy2ZQtL7yuybRfeQL7yXSPaLmy1KLLLTJtKrJZKI1AsPYOyTfR2Q+R3S1toinXJvnOnpp748l7mvBnj1hn2PtWeLfVkV/lVSUtPrR6Si/em15nNZmp07m9V9b493EjMa5u3teN1cLIPWM4xnF+MZLVGxRZ5us9Vtze45ABFIAAAAAAAAAAA89362j6TKhQn6tMFKX258/wB1R+J6CzxvIzvTZeRb9e6en2VLhj9yRo/Hnu36U819dNm2StNDZqLeRrWx63NxhHTifTV6dFr+Bsdezbl3R/xEuSztzE9Ms7iLbkHe/CuSb4eLRatRab8l3lNZmprVPkRzO3bekm7JK+/KJb2NlTWqrS16Kc1F/DuIlu7Oa+ldf61fyLZc/aFmvpXX5RX35R2yKLVkPFkoq7jhXopax4p6cPrf3kVu1ITounRakrK1FyUZcS9Zarn7i/Miq9l+QV995zHWycYR04pzjCOr0WsmktX72Y9r7Ptx8pYdqirpej0UZcUfnHpHVk/U9Ie0O64g3XG4W9l2030hR+vX8iNPsm2o/oY/69fyIf8AJj7S8NfTSbrSBfIutpbv305kdn2KHymU6q0oz1hxW6cOstPzkXs+xjar+hj/APsL/wCTt1mfNJm3+PPJmJnoF3YrtZJtV0Ta58MciHE/YtUl95omXiTqnOqyEq7IScJ1zTjKMl1TRyal+K71Z8vW+x7bjljumT50WcK/Rz9aP38S8j2PEs1R81dl2e682UNeVtT5fnQakvu4j6H2PdrFGXnz/V3FffS1ABlaAAAAAAAAAAAR8+7gqsn9WE5/4Yt/geFbHu10b6vme3bd/wCWyP0F38OR4DsnI6eRs/H/ANazc3zHp+6VuuRUvtfuSOb91s2eVfZJz9DKWtSjkcP+VPkV+5N+uVSvt/w5FZm5tss3Mi7rlGFrUYxtsilz7kmd6vlejudN02RsK6i2Ns5ShXDVzc7nNNaPlpqU+zMuFmYuDnXPLcoeDjxapr2arU1++xyWkrLZx74ztslF+9N8yZu9f/TMZL+2itPJnfH1bXO/cjYdt7Bzrci2ceJwcvmtL1BKGi+jry56kbZu7WfC+mc1L0cba5T1yFL1VJN8uLny7ih3q2hbHNyUrropW6KMbbIxXqR6JMibA2nc8zFi7rpJ5NKcZW2NNOxcmm+aJzOvH5/n0j3nyT9v50adsWWS/JryMeyWnXhjGDf3Imb1bnZWVlzy8X0V1N8K3GStjFpqOnPXr48jXt/bdNpZXvr/AIUSu3f2nbHKxa422xhLKoUoRsnGDTtimnFPTmTmb4zU+kbqd2X7bJsvs9z45FM7IV11wtrsnN2wlpGE1J8lzb5FJvhtKu/bqnVJShC3FpclzTlGxcWj9jenkZe1Hat8dp31RuujV6Kn5qNtkYc48/VT0NT2S0sjHS5f0in+LE7jN1PO/TmrJ+sen9oG6m1snO9LhSmqPRVx0jlehXGnLX1OJeK5mrbR3O25RVZdZZbGuqErZyWc21GK1eiUufQ2jtC3b2zfnekwXcsf0Ncfm8uNMeNOXF6jmvZz0Nau3F3hnFwk75RknGUZZ9bjKLWjTTs5or49frP2n/v+095931Wq7uZErdo4Vk5ysm8zFTnOUpyaV0NNW+Z6Nv8Abm7ZyM+y7DnZHHlCtRUcz0K4lHSXqcS05mh7M2Nbh7VxMa+KhdDLxHKClCenFbBrnFtdGXXaptrKr2tdXVk5FUFXU1Cu6yEU3Dm9E9CepbueP0rzZM3v7WG7+4W368rHssvnCuF0J2Snmytj6NSTknDifFqtVp7e7qat2vZVVu1ch06erGuq1rvtjHSXwXCvI67B3lzo5eM/leTJfKKYuM7rJxlF2RTTi3o002T+2jGjHatjikuOmmctO+Wklr8Ir4HOrN+/p3ylz6+2qbn28GfjPxm4f4oSX4n0fu9brFHzbu5H+mY36aJ9E7tS9VFfNP1S47+za0cnEehyYG0AAAAAAAAAAEfOq4oSj9aLj8Vp+J804tjhJxfWLcX709H+w+m7lyZ83b54fybaOXX0i7nbD7Nnzi/e08jZ+NfmM3PPirrZu0pQalCTjJdJRbTWq0fP3MzxtXHOzVudj1nJvVt+Jq+Jm+0sYZhfYqlWtmSRnmyi1KEpQknrGcW1KL8U+4hTyiNZkHY5Uy/MlJuU5ynJ85Tm3KTemnN+RgWZKMlKEnGUWpRnF6Si1zTT7mQp5BgncWxCpWVmznJzsnKyctOKc5OUnotFq37CPHKlGSnFuMoyUoyT0cZJ6pp+KaI8rTG5lkiu1nzMyy2btusnbY0oudknKWi6LVmGNri1JNqUWpRa5NNPVNeZ01OUiUiN0tHvZtB/9blfrp/zH+1O0P8Avsv9dP8AmVygd1WPCfSN3ftzZlWzuWRO2yd6cZK6Um7E46cL4uuq0XwGZdZdZ6W6c7bGlFzsk5SaXRas7Ks54DvjFd3UaOsWpRbUotSjJcmmnqmn46o6bSzbb5ekvssunoo8dknKWi10Wr7ub+JJnAh3IhqJ40z7qUcWbT+a5TflB/jofQG7UeSPFNwcTivnZ3QgoL3yev7I/ee57vVaRRj5/UbOL3pscehycI5PObwAAAAAAAAAAcSR4v23bFcZ0ZsVyaeNa/atZ1t+XGvJHtJr2+OwY5mLdjy5ekh6svqTXOE/KSRbxa8ddq+TPeXzXTkaE2rMKvKonTZOqxONlcpVzi+6UXo0dY3nosS7+VGOeQVqyDn0wjqXK46Owj+kOVIsius3EcpmOJliiyKrXMUZYwOIRJFcCciq6cQrM0ajLXWZ41lkiq6RvRHVwJbgYbEdsQ7Q7UQMhk+9nTZuA77ow+ivWn9ld3n08ynbRxtz3C2XwVRbXrWP0j8/yV8Evieu7Ho0ijT928DpyN+xKtEjyvyNe+np8Gf6kAAyNYAAAAAAAAAABjur1RkAHiXbDuW+efTHnFJZUUusFyVvkuT9mj7meScR9cbRwlOLTWqa0aa1T9h8+dom4MsOcsiiLeLJ6yiufoG30+x4Pu6Pu13cXJ3OqycmOq0xTO6mR9TvGReqsSYyM0CNBkmssirTPBGaETHAkQRdGfVZIRJNcTDBEiBZFNrPWjOjBGR29IWxU7zZEumd7biDfcR1U85YrpNvRc23okurfgbpupsLgS1Xry0c3+yPl/Mrt3dgPVWWL13+TF/QXi/b+w9M2BsjTRtGLm5Oo3cXH3VxsPA4UuRsEVoYcanhRnPI1ruvVznqAAIpAAAAAAAAAAAAADiS1Kjauy42RaaTTTTTSaafVNd5cHEo6nZenLO3zzvt2XTqlK7Ci5Q5uWN9KP6LxX5vXw16HnnNNpppp6NNaNPwaPrfO2apJ8jz/evs7oydZShw2d11ekZ+fdJe8245Zfll1ix4bCRJrmXe1+zzLobdaV8F9T1bEvbB9fJs1+cZQfDOMoSX0ZxcX8GaJVGp2n1yJEJlbC4zwvLppn1hZRmZY2lbHIO3yksmlNwsvTnWWQQ6I2WPSuEp/ZTa830LnB3Wsno7Xwr6secvN9F953zJxq2MpTfDBOUn3L/XI2TYe7ejU5+tPu+rD3eL9pebI3aUVpCGi7/F+995uGytgaaaozcnNI08fDahbE2H0bRueFhqKRziYSiiWkebycl1XpcfHMxyAClaAAAAAAAAAAAAAAAAAADhowXYqkSAOxQZuw4y7jXto7pxmtJQjNeEoqS+DN/aMc8dMuzy2KdcUrx/M7Ocd/1Cj9hzh9yehWz7N6V0Vq/vv8Ue1z2fF9xglsiPgi6fkKrwPG4dntK+jY/fOX4E7G3Jqj0pj75Jyf8Am1PVP/x4+BkhsqK7jv8Akuf47QcXdp8lpovDTkXWFu2l1RtcMGK7jPGpIr1z2rM8EiqxNjxj3FnXQkZQUXVq6ZkAARS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hAQEBAPDxAPDw8PDxANDg0ODw4PDw8QFBAVFBQQEhIXGyYfFxkjGRIUHy8gIycpLCwsFR8xNTAqNSYrLCkBCQoKDgwOGQ8PGiwfHxwtKSkpKSwpLyksLCkxLCspKSksLCwtKSkpKSwqLCksLC0pKiksLCwpLCkpKikpLCkpKf/AABEIAOEA4QMBIgACEQEDEQH/xAAcAAEAAgIDAQAAAAAAAAAAAAAABAUDBgECBwj/xABHEAACAgEBBQQFBwgHCQEAAAAAAQIDBBEFBhIhMQdBUYETImFxkRQjQlJyocEyYnOTsbKz0SRDU4KSovAWFzM0RFRjlNIV/8QAGQEBAAMBAQAAAAAAAAAAAAAAAAIDBAEF/8QAJBEBAQEAAgICAwACAwAAAAAAAAECAxESITFRBCJBFDITgfD/2gAMAwEAAhEDEQA/APcQAAAAAAAAAAAAAAAAAAAAAAAAAAAAAAAAAAAAAAAAAAAAAAAAAAAAAAAAAAAAAAAAAAAAAAAAAAAAAAAAAAAAAAAAAAB1nNJNtpJLVtvRJeLZQ5u8+rcMaPG+npZa8C9y6v8A11J5xdfCOtTPyvp2KKbk0kurbSS8yoy97cWvlxux+FUXL7+n3lHZsy698V05T79G/VXuiuSMsN20i6ceJ/tVd3q/EL9//wCzxpP2zmo/ck/2kKztAye7HqXvlNkyewF4ES7Y+ncSk4/pDvf2wf7yciP5WNW/dOcf26kijtVq/rse2HthKFi+D4SuyNmLwKjL2X7CXhi/xzy3P69E2bvxg3tRhfBTfSuzWqXuSlpr5al7GxM8Aztm9eRxszezNwWlVa5Vr+ot1nX5J84+TRG/jy/612c1ny+ggaLur2oY2W41W/0fIfJVzlrCb/8AHPvfsej95u0LUzPrFz8r86mvhkABBIAAAAAAAAAAAAAAAAAAAj5ubCmDnY9Ir4t9yS72dsrKjVCVk3pGK1b/AA95qHpp5lvpJ8oR5V190V7fa+9lvHx+Xu/EV734+p8pFttuZL1tYUp+rUu/2y8WW2HsyMVyRnxMVRSJaRLW/wCT4czj+1jjQkcuCOzkYp2FabpOKIeRWiRZaQ7riUiNVmVWipyYItMu0p8i0uiuqrNx0a3tHE6mzZFhT5pbmq607Mo0Ny3I7UrMeUcfNlKyjlGF71lZV4KffKH3r29DW9oV9SiyYltk1Oqrlub3H1VhZ8bIxlGSlGSUoyi0001qmmuqJh89dm/aBLDnHFyJP5NOWkJyf/Ak3+4318Ovie9YeWpJGDk47iteOTySwAUrQAAAAAAAAAAAAAAKnefavyfHlJP5yXzdX25d/kk35Hcy6vUct6nbX95NqO+70EH81VLSTXSdnf5Lp8S32PiqMUatsWjmtTdMRaJGvk/XMzGfH7XyqbHkcSmdHMwztM3S/t3nYR7LjFbeQ7sksmULWa7IIF+SYb8orsjKLZhXdMmVklPk3nbIySsyLy2ZQtL7yuybRfeQL7yXSPaLmy1KLLLTJtKrJZKI1AsPYOyTfR2Q+R3S1toinXJvnOnpp748l7mvBnj1hn2PtWeLfVkV/lVSUtPrR6Si/em15nNZmp07m9V9b493EjMa5u3teN1cLIPWM4xnF+MZLVGxRZ5us9Vtze45ABFIAAAAAAAAAAA89362j6TKhQn6tMFKX258/wB1R+J6CzxvIzvTZeRb9e6en2VLhj9yRo/Hnu36U819dNm2StNDZqLeRrWx63NxhHTifTV6dFr+Bsdezbl3R/xEuSztzE9Ms7iLbkHe/CuSb4eLRatRab8l3lNZmprVPkRzO3bekm7JK+/KJb2NlTWqrS16Kc1F/DuIlu7Oa+ldf61fyLZc/aFmvpXX5RX35R2yKLVkPFkoq7jhXopax4p6cPrf3kVu1ITounRakrK1FyUZcS9Zarn7i/Miq9l+QV995zHWycYR04pzjCOr0WsmktX72Y9r7Ptx8pYdqirpej0UZcUfnHpHVk/U9Ie0O64g3XG4W9l2030hR+vX8iNPsm2o/oY/69fyIf8AJj7S8NfTSbrSBfIutpbv305kdn2KHymU6q0oz1hxW6cOstPzkXs+xjar+hj/APsL/wCTt1mfNJm3+PPJmJnoF3YrtZJtV0Ta58MciHE/YtUl95omXiTqnOqyEq7IScJ1zTjKMl1TRyal+K71Z8vW+x7bjljumT50WcK/Rz9aP38S8j2PEs1R81dl2e682UNeVtT5fnQakvu4j6H2PdrFGXnz/V3FffS1ABlaAAAAAAAAAAAR8+7gqsn9WE5/4Yt/geFbHu10b6vme3bd/wCWyP0F38OR4DsnI6eRs/H/ANazc3zHp+6VuuRUvtfuSOb91s2eVfZJz9DKWtSjkcP+VPkV+5N+uVSvt/w5FZm5tss3Mi7rlGFrUYxtsilz7kmd6vlejudN02RsK6i2Ns5ShXDVzc7nNNaPlpqU+zMuFmYuDnXPLcoeDjxapr2arU1++xyWkrLZx74ztslF+9N8yZu9f/TMZL+2itPJnfH1bXO/cjYdt7Bzrci2ceJwcvmtL1BKGi+jry56kbZu7WfC+mc1L0cba5T1yFL1VJN8uLny7ih3q2hbHNyUrropW6KMbbIxXqR6JMibA2nc8zFi7rpJ5NKcZW2NNOxcmm+aJzOvH5/n0j3nyT9v50adsWWS/JryMeyWnXhjGDf3Imb1bnZWVlzy8X0V1N8K3GStjFpqOnPXr48jXt/bdNpZXvr/AIUSu3f2nbHKxa422xhLKoUoRsnGDTtimnFPTmTmb4zU+kbqd2X7bJsvs9z45FM7IV11wtrsnN2wlpGE1J8lzb5FJvhtKu/bqnVJShC3FpclzTlGxcWj9jenkZe1Hat8dp31RuujV6Kn5qNtkYc48/VT0NT2S0sjHS5f0in+LE7jN1PO/TmrJ+sen9oG6m1snO9LhSmqPRVx0jlehXGnLX1OJeK5mrbR3O25RVZdZZbGuqErZyWc21GK1eiUufQ2jtC3b2zfnekwXcsf0Ncfm8uNMeNOXF6jmvZz0Nau3F3hnFwk75RknGUZZ9bjKLWjTTs5or49frP2n/v+095931Wq7uZErdo4Vk5ysm8zFTnOUpyaV0NNW+Z6Nv8Abm7ZyM+y7DnZHHlCtRUcz0K4lHSXqcS05mh7M2Nbh7VxMa+KhdDLxHKClCenFbBrnFtdGXXaptrKr2tdXVk5FUFXU1Cu6yEU3Dm9E9CepbueP0rzZM3v7WG7+4W368rHssvnCuF0J2Snmytj6NSTknDifFqtVp7e7qat2vZVVu1ch06erGuq1rvtjHSXwXCvI67B3lzo5eM/leTJfKKYuM7rJxlF2RTTi3o002T+2jGjHatjikuOmmctO+Wklr8Ir4HOrN+/p3ylz6+2qbn28GfjPxm4f4oSX4n0fu9brFHzbu5H+mY36aJ9E7tS9VFfNP1S47+za0cnEehyYG0AAAAAAAAAAEfOq4oSj9aLj8Vp+J804tjhJxfWLcX709H+w+m7lyZ83b54fybaOXX0i7nbD7Nnzi/e08jZ+NfmM3PPirrZu0pQalCTjJdJRbTWq0fP3MzxtXHOzVudj1nJvVt+Jq+Jm+0sYZhfYqlWtmSRnmyi1KEpQknrGcW1KL8U+4hTyiNZkHY5Uy/MlJuU5ynJ85Tm3KTemnN+RgWZKMlKEnGUWpRnF6Si1zTT7mQp5BgncWxCpWVmznJzsnKyctOKc5OUnotFq37CPHKlGSnFuMoyUoyT0cZJ6pp+KaI8rTG5lkiu1nzMyy2btusnbY0oudknKWi6LVmGNri1JNqUWpRa5NNPVNeZ01OUiUiN0tHvZtB/9blfrp/zH+1O0P8Avsv9dP8AmVygd1WPCfSN3ftzZlWzuWRO2yd6cZK6Um7E46cL4uuq0XwGZdZdZ6W6c7bGlFzsk5SaXRas7Ks54DvjFd3UaOsWpRbUotSjJcmmnqmn46o6bSzbb5ekvssunoo8dknKWi10Wr7ub+JJnAh3IhqJ40z7qUcWbT+a5TflB/jofQG7UeSPFNwcTivnZ3QgoL3yev7I/ee57vVaRRj5/UbOL3pscehycI5PObwAAAAAAAAAAcSR4v23bFcZ0ZsVyaeNa/atZ1t+XGvJHtJr2+OwY5mLdjy5ekh6svqTXOE/KSRbxa8ddq+TPeXzXTkaE2rMKvKonTZOqxONlcpVzi+6UXo0dY3nosS7+VGOeQVqyDn0wjqXK46Owj+kOVIsius3EcpmOJliiyKrXMUZYwOIRJFcCciq6cQrM0ajLXWZ41lkiq6RvRHVwJbgYbEdsQ7Q7UQMhk+9nTZuA77ow+ivWn9ld3n08ynbRxtz3C2XwVRbXrWP0j8/yV8Evieu7Ho0ijT928DpyN+xKtEjyvyNe+np8Gf6kAAyNYAAAAAAAAAABjur1RkAHiXbDuW+efTHnFJZUUusFyVvkuT9mj7meScR9cbRwlOLTWqa0aa1T9h8+dom4MsOcsiiLeLJ6yiufoG30+x4Pu6Pu13cXJ3OqycmOq0xTO6mR9TvGReqsSYyM0CNBkmssirTPBGaETHAkQRdGfVZIRJNcTDBEiBZFNrPWjOjBGR29IWxU7zZEumd7biDfcR1U85YrpNvRc23okurfgbpupsLgS1Xry0c3+yPl/Mrt3dgPVWWL13+TF/QXi/b+w9M2BsjTRtGLm5Oo3cXH3VxsPA4UuRsEVoYcanhRnPI1ruvVznqAAIpAAAAAAAAAAAAADiS1Kjauy42RaaTTTTTSaafVNd5cHEo6nZenLO3zzvt2XTqlK7Ci5Q5uWN9KP6LxX5vXw16HnnNNpppp6NNaNPwaPrfO2apJ8jz/evs7oydZShw2d11ekZ+fdJe8245Zfll1ix4bCRJrmXe1+zzLobdaV8F9T1bEvbB9fJs1+cZQfDOMoSX0ZxcX8GaJVGp2n1yJEJlbC4zwvLppn1hZRmZY2lbHIO3yksmlNwsvTnWWQQ6I2WPSuEp/ZTa830LnB3Wsno7Xwr6secvN9F953zJxq2MpTfDBOUn3L/XI2TYe7ejU5+tPu+rD3eL9pebI3aUVpCGi7/F+995uGytgaaaozcnNI08fDahbE2H0bRueFhqKRziYSiiWkebycl1XpcfHMxyAClaAAAAAAAAAAAAAAAAAADhowXYqkSAOxQZuw4y7jXto7pxmtJQjNeEoqS+DN/aMc8dMuzy2KdcUrx/M7Ocd/1Cj9hzh9yehWz7N6V0Vq/vv8Ue1z2fF9xglsiPgi6fkKrwPG4dntK+jY/fOX4E7G3Jqj0pj75Jyf8Am1PVP/x4+BkhsqK7jv8Akuf47QcXdp8lpovDTkXWFu2l1RtcMGK7jPGpIr1z2rM8EiqxNjxj3FnXQkZQUXVq6ZkAARS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hAQEBAPDxAPDw8PDxANDg0ODw4PDw8QFBAVFBQQEhIXGyYfFxkjGRIUHy8gIycpLCwsFR8xNTAqNSYrLCkBCQoKDgwOGQ8PGiwfHxwtKSkpKSwpLyksLCkxLCspKSksLCwtKSkpKSwqLCksLC0pKiksLCwpLCkpKikpLCkpKf/AABEIAOEA4QMBIgACEQEDEQH/xAAcAAEAAgIDAQAAAAAAAAAAAAAABAUDBgECBwj/xABHEAACAgEBBQQFBwgHCQEAAAAAAQIDBBEFBhIhMQdBUYETImFxkRQjQlJyocEyYnOTsbKz0SRDU4KSovAWFzM0RFRjlNIV/8QAGQEBAAMBAQAAAAAAAAAAAAAAAAIDBAEF/8QAJBEBAQEAAgICAwACAwAAAAAAAAECAxESITFRBCJBFDITgfD/2gAMAwEAAhEDEQA/APcQAAAAAAAAAAAAAAAAAAAAAAAAAAAAAAAAAAAAAAAAAAAAAAAAAAAAAAAAAAAAAAAAAAAAAAAAAAAAAAAAAAAAAAAAAAB1nNJNtpJLVtvRJeLZQ5u8+rcMaPG+npZa8C9y6v8A11J5xdfCOtTPyvp2KKbk0kurbSS8yoy97cWvlxux+FUXL7+n3lHZsy698V05T79G/VXuiuSMsN20i6ceJ/tVd3q/EL9//wCzxpP2zmo/ck/2kKztAye7HqXvlNkyewF4ES7Y+ncSk4/pDvf2wf7yciP5WNW/dOcf26kijtVq/rse2HthKFi+D4SuyNmLwKjL2X7CXhi/xzy3P69E2bvxg3tRhfBTfSuzWqXuSlpr5al7GxM8Aztm9eRxszezNwWlVa5Vr+ot1nX5J84+TRG/jy/612c1ny+ggaLur2oY2W41W/0fIfJVzlrCb/8AHPvfsej95u0LUzPrFz8r86mvhkABBIAAAAAAAAAAAAAAAAAAAj5ubCmDnY9Ir4t9yS72dsrKjVCVk3pGK1b/AA95qHpp5lvpJ8oR5V190V7fa+9lvHx+Xu/EV734+p8pFttuZL1tYUp+rUu/2y8WW2HsyMVyRnxMVRSJaRLW/wCT4czj+1jjQkcuCOzkYp2FabpOKIeRWiRZaQ7riUiNVmVWipyYItMu0p8i0uiuqrNx0a3tHE6mzZFhT5pbmq607Mo0Ny3I7UrMeUcfNlKyjlGF71lZV4KffKH3r29DW9oV9SiyYltk1Oqrlub3H1VhZ8bIxlGSlGSUoyi0001qmmuqJh89dm/aBLDnHFyJP5NOWkJyf/Ak3+4318Ovie9YeWpJGDk47iteOTySwAUrQAAAAAAAAAAAAAAKnefavyfHlJP5yXzdX25d/kk35Hcy6vUct6nbX95NqO+70EH81VLSTXSdnf5Lp8S32PiqMUatsWjmtTdMRaJGvk/XMzGfH7XyqbHkcSmdHMwztM3S/t3nYR7LjFbeQ7sksmULWa7IIF+SYb8orsjKLZhXdMmVklPk3nbIySsyLy2ZQtL7yuybRfeQL7yXSPaLmy1KLLLTJtKrJZKI1AsPYOyTfR2Q+R3S1toinXJvnOnpp748l7mvBnj1hn2PtWeLfVkV/lVSUtPrR6Si/em15nNZmp07m9V9b493EjMa5u3teN1cLIPWM4xnF+MZLVGxRZ5us9Vtze45ABFIAAAAAAAAAAA89362j6TKhQn6tMFKX258/wB1R+J6CzxvIzvTZeRb9e6en2VLhj9yRo/Hnu36U819dNm2StNDZqLeRrWx63NxhHTifTV6dFr+Bsdezbl3R/xEuSztzE9Ms7iLbkHe/CuSb4eLRatRab8l3lNZmprVPkRzO3bekm7JK+/KJb2NlTWqrS16Kc1F/DuIlu7Oa+ldf61fyLZc/aFmvpXX5RX35R2yKLVkPFkoq7jhXopax4p6cPrf3kVu1ITounRakrK1FyUZcS9Zarn7i/Miq9l+QV995zHWycYR04pzjCOr0WsmktX72Y9r7Ptx8pYdqirpej0UZcUfnHpHVk/U9Ie0O64g3XG4W9l2030hR+vX8iNPsm2o/oY/69fyIf8AJj7S8NfTSbrSBfIutpbv305kdn2KHymU6q0oz1hxW6cOstPzkXs+xjar+hj/APsL/wCTt1mfNJm3+PPJmJnoF3YrtZJtV0Ta58MciHE/YtUl95omXiTqnOqyEq7IScJ1zTjKMl1TRyal+K71Z8vW+x7bjljumT50WcK/Rz9aP38S8j2PEs1R81dl2e682UNeVtT5fnQakvu4j6H2PdrFGXnz/V3FffS1ABlaAAAAAAAAAAAR8+7gqsn9WE5/4Yt/geFbHu10b6vme3bd/wCWyP0F38OR4DsnI6eRs/H/ANazc3zHp+6VuuRUvtfuSOb91s2eVfZJz9DKWtSjkcP+VPkV+5N+uVSvt/w5FZm5tss3Mi7rlGFrUYxtsilz7kmd6vlejudN02RsK6i2Ns5ShXDVzc7nNNaPlpqU+zMuFmYuDnXPLcoeDjxapr2arU1++xyWkrLZx74ztslF+9N8yZu9f/TMZL+2itPJnfH1bXO/cjYdt7Bzrci2ceJwcvmtL1BKGi+jry56kbZu7WfC+mc1L0cba5T1yFL1VJN8uLny7ih3q2hbHNyUrropW6KMbbIxXqR6JMibA2nc8zFi7rpJ5NKcZW2NNOxcmm+aJzOvH5/n0j3nyT9v50adsWWS/JryMeyWnXhjGDf3Imb1bnZWVlzy8X0V1N8K3GStjFpqOnPXr48jXt/bdNpZXvr/AIUSu3f2nbHKxa422xhLKoUoRsnGDTtimnFPTmTmb4zU+kbqd2X7bJsvs9z45FM7IV11wtrsnN2wlpGE1J8lzb5FJvhtKu/bqnVJShC3FpclzTlGxcWj9jenkZe1Hat8dp31RuujV6Kn5qNtkYc48/VT0NT2S0sjHS5f0in+LE7jN1PO/TmrJ+sen9oG6m1snO9LhSmqPRVx0jlehXGnLX1OJeK5mrbR3O25RVZdZZbGuqErZyWc21GK1eiUufQ2jtC3b2zfnekwXcsf0Ncfm8uNMeNOXF6jmvZz0Nau3F3hnFwk75RknGUZZ9bjKLWjTTs5or49frP2n/v+095931Wq7uZErdo4Vk5ysm8zFTnOUpyaV0NNW+Z6Nv8Abm7ZyM+y7DnZHHlCtRUcz0K4lHSXqcS05mh7M2Nbh7VxMa+KhdDLxHKClCenFbBrnFtdGXXaptrKr2tdXVk5FUFXU1Cu6yEU3Dm9E9CepbueP0rzZM3v7WG7+4W368rHssvnCuF0J2Snmytj6NSTknDifFqtVp7e7qat2vZVVu1ch06erGuq1rvtjHSXwXCvI67B3lzo5eM/leTJfKKYuM7rJxlF2RTTi3o002T+2jGjHatjikuOmmctO+Wklr8Ir4HOrN+/p3ylz6+2qbn28GfjPxm4f4oSX4n0fu9brFHzbu5H+mY36aJ9E7tS9VFfNP1S47+za0cnEehyYG0AAAAAAAAAAEfOq4oSj9aLj8Vp+J804tjhJxfWLcX709H+w+m7lyZ83b54fybaOXX0i7nbD7Nnzi/e08jZ+NfmM3PPirrZu0pQalCTjJdJRbTWq0fP3MzxtXHOzVudj1nJvVt+Jq+Jm+0sYZhfYqlWtmSRnmyi1KEpQknrGcW1KL8U+4hTyiNZkHY5Uy/MlJuU5ynJ85Tm3KTemnN+RgWZKMlKEnGUWpRnF6Si1zTT7mQp5BgncWxCpWVmznJzsnKyctOKc5OUnotFq37CPHKlGSnFuMoyUoyT0cZJ6pp+KaI8rTG5lkiu1nzMyy2btusnbY0oudknKWi6LVmGNri1JNqUWpRa5NNPVNeZ01OUiUiN0tHvZtB/9blfrp/zH+1O0P8Avsv9dP8AmVygd1WPCfSN3ftzZlWzuWRO2yd6cZK6Um7E46cL4uuq0XwGZdZdZ6W6c7bGlFzsk5SaXRas7Ks54DvjFd3UaOsWpRbUotSjJcmmnqmn46o6bSzbb5ekvssunoo8dknKWi10Wr7ub+JJnAh3IhqJ40z7qUcWbT+a5TflB/jofQG7UeSPFNwcTivnZ3QgoL3yev7I/ee57vVaRRj5/UbOL3pscehycI5PObwAAAAAAAAAAcSR4v23bFcZ0ZsVyaeNa/atZ1t+XGvJHtJr2+OwY5mLdjy5ekh6svqTXOE/KSRbxa8ddq+TPeXzXTkaE2rMKvKonTZOqxONlcpVzi+6UXo0dY3nosS7+VGOeQVqyDn0wjqXK46Owj+kOVIsius3EcpmOJliiyKrXMUZYwOIRJFcCciq6cQrM0ajLXWZ41lkiq6RvRHVwJbgYbEdsQ7Q7UQMhk+9nTZuA77ow+ivWn9ld3n08ynbRxtz3C2XwVRbXrWP0j8/yV8Evieu7Ho0ijT928DpyN+xKtEjyvyNe+np8Gf6kAAyNYAAAAAAAAAABjur1RkAHiXbDuW+efTHnFJZUUusFyVvkuT9mj7meScR9cbRwlOLTWqa0aa1T9h8+dom4MsOcsiiLeLJ6yiufoG30+x4Pu6Pu13cXJ3OqycmOq0xTO6mR9TvGReqsSYyM0CNBkmssirTPBGaETHAkQRdGfVZIRJNcTDBEiBZFNrPWjOjBGR29IWxU7zZEumd7biDfcR1U85YrpNvRc23okurfgbpupsLgS1Xry0c3+yPl/Mrt3dgPVWWL13+TF/QXi/b+w9M2BsjTRtGLm5Oo3cXH3VxsPA4UuRsEVoYcanhRnPI1ruvVznqAAIpAAAAAAAAAAAAADiS1Kjauy42RaaTTTTTSaafVNd5cHEo6nZenLO3zzvt2XTqlK7Ci5Q5uWN9KP6LxX5vXw16HnnNNpppp6NNaNPwaPrfO2apJ8jz/evs7oydZShw2d11ekZ+fdJe8245Zfll1ix4bCRJrmXe1+zzLobdaV8F9T1bEvbB9fJs1+cZQfDOMoSX0ZxcX8GaJVGp2n1yJEJlbC4zwvLppn1hZRmZY2lbHIO3yksmlNwsvTnWWQQ6I2WPSuEp/ZTa830LnB3Wsno7Xwr6secvN9F953zJxq2MpTfDBOUn3L/XI2TYe7ejU5+tPu+rD3eL9pebI3aUVpCGi7/F+995uGytgaaaozcnNI08fDahbE2H0bRueFhqKRziYSiiWkebycl1XpcfHMxyAClaAAAAAAAAAAAAAAAAAADhowXYqkSAOxQZuw4y7jXto7pxmtJQjNeEoqS+DN/aMc8dMuzy2KdcUrx/M7Ocd/1Cj9hzh9yehWz7N6V0Vq/vv8Ue1z2fF9xglsiPgi6fkKrwPG4dntK+jY/fOX4E7G3Jqj0pj75Jyf8Am1PVP/x4+BkhsqK7jv8Akuf47QcXdp8lpovDTkXWFu2l1RtcMGK7jPGpIr1z2rM8EiqxNjxj3FnXQkZQUXVq6ZkAARS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hAQEBAPDxAPDw8PDxANDg0ODw4PDw8QFBAVFBQQEhIXGyYfFxkjGRIUHy8gIycpLCwsFR8xNTAqNSYrLCkBCQoKDgwOGQ8PGiwfHxwtKSkpKSwpLyksLCkxLCspKSksLCwtKSkpKSwqLCksLC0pKiksLCwpLCkpKikpLCkpKf/AABEIAOEA4QMBIgACEQEDEQH/xAAcAAEAAgIDAQAAAAAAAAAAAAAABAUDBgECBwj/xABHEAACAgEBBQQFBwgHCQEAAAAAAQIDBBEFBhIhMQdBUYETImFxkRQjQlJyocEyYnOTsbKz0SRDU4KSovAWFzM0RFRjlNIV/8QAGQEBAAMBAQAAAAAAAAAAAAAAAAIDBAEF/8QAJBEBAQEAAgICAwACAwAAAAAAAAECAxESITFRBCJBFDITgfD/2gAMAwEAAhEDEQA/APcQAAAAAAAAAAAAAAAAAAAAAAAAAAAAAAAAAAAAAAAAAAAAAAAAAAAAAAAAAAAAAAAAAAAAAAAAAAAAAAAAAAAAAAAAAAB1nNJNtpJLVtvRJeLZQ5u8+rcMaPG+npZa8C9y6v8A11J5xdfCOtTPyvp2KKbk0kurbSS8yoy97cWvlxux+FUXL7+n3lHZsy698V05T79G/VXuiuSMsN20i6ceJ/tVd3q/EL9//wCzxpP2zmo/ck/2kKztAye7HqXvlNkyewF4ES7Y+ncSk4/pDvf2wf7yciP5WNW/dOcf26kijtVq/rse2HthKFi+D4SuyNmLwKjL2X7CXhi/xzy3P69E2bvxg3tRhfBTfSuzWqXuSlpr5al7GxM8Aztm9eRxszezNwWlVa5Vr+ot1nX5J84+TRG/jy/612c1ny+ggaLur2oY2W41W/0fIfJVzlrCb/8AHPvfsej95u0LUzPrFz8r86mvhkABBIAAAAAAAAAAAAAAAAAAAj5ubCmDnY9Ir4t9yS72dsrKjVCVk3pGK1b/AA95qHpp5lvpJ8oR5V190V7fa+9lvHx+Xu/EV734+p8pFttuZL1tYUp+rUu/2y8WW2HsyMVyRnxMVRSJaRLW/wCT4czj+1jjQkcuCOzkYp2FabpOKIeRWiRZaQ7riUiNVmVWipyYItMu0p8i0uiuqrNx0a3tHE6mzZFhT5pbmq607Mo0Ny3I7UrMeUcfNlKyjlGF71lZV4KffKH3r29DW9oV9SiyYltk1Oqrlub3H1VhZ8bIxlGSlGSUoyi0001qmmuqJh89dm/aBLDnHFyJP5NOWkJyf/Ak3+4318Ovie9YeWpJGDk47iteOTySwAUrQAAAAAAAAAAAAAAKnefavyfHlJP5yXzdX25d/kk35Hcy6vUct6nbX95NqO+70EH81VLSTXSdnf5Lp8S32PiqMUatsWjmtTdMRaJGvk/XMzGfH7XyqbHkcSmdHMwztM3S/t3nYR7LjFbeQ7sksmULWa7IIF+SYb8orsjKLZhXdMmVklPk3nbIySsyLy2ZQtL7yuybRfeQL7yXSPaLmy1KLLLTJtKrJZKI1AsPYOyTfR2Q+R3S1toinXJvnOnpp748l7mvBnj1hn2PtWeLfVkV/lVSUtPrR6Si/em15nNZmp07m9V9b493EjMa5u3teN1cLIPWM4xnF+MZLVGxRZ5us9Vtze45ABFIAAAAAAAAAAA89362j6TKhQn6tMFKX258/wB1R+J6CzxvIzvTZeRb9e6en2VLhj9yRo/Hnu36U819dNm2StNDZqLeRrWx63NxhHTifTV6dFr+Bsdezbl3R/xEuSztzE9Ms7iLbkHe/CuSb4eLRatRab8l3lNZmprVPkRzO3bekm7JK+/KJb2NlTWqrS16Kc1F/DuIlu7Oa+ldf61fyLZc/aFmvpXX5RX35R2yKLVkPFkoq7jhXopax4p6cPrf3kVu1ITounRakrK1FyUZcS9Zarn7i/Miq9l+QV995zHWycYR04pzjCOr0WsmktX72Y9r7Ptx8pYdqirpej0UZcUfnHpHVk/U9Ie0O64g3XG4W9l2030hR+vX8iNPsm2o/oY/69fyIf8AJj7S8NfTSbrSBfIutpbv305kdn2KHymU6q0oz1hxW6cOstPzkXs+xjar+hj/APsL/wCTt1mfNJm3+PPJmJnoF3YrtZJtV0Ta58MciHE/YtUl95omXiTqnOqyEq7IScJ1zTjKMl1TRyal+K71Z8vW+x7bjljumT50WcK/Rz9aP38S8j2PEs1R81dl2e682UNeVtT5fnQakvu4j6H2PdrFGXnz/V3FffS1ABlaAAAAAAAAAAAR8+7gqsn9WE5/4Yt/geFbHu10b6vme3bd/wCWyP0F38OR4DsnI6eRs/H/ANazc3zHp+6VuuRUvtfuSOb91s2eVfZJz9DKWtSjkcP+VPkV+5N+uVSvt/w5FZm5tss3Mi7rlGFrUYxtsilz7kmd6vlejudN02RsK6i2Ns5ShXDVzc7nNNaPlpqU+zMuFmYuDnXPLcoeDjxapr2arU1++xyWkrLZx74ztslF+9N8yZu9f/TMZL+2itPJnfH1bXO/cjYdt7Bzrci2ceJwcvmtL1BKGi+jry56kbZu7WfC+mc1L0cba5T1yFL1VJN8uLny7ih3q2hbHNyUrropW6KMbbIxXqR6JMibA2nc8zFi7rpJ5NKcZW2NNOxcmm+aJzOvH5/n0j3nyT9v50adsWWS/JryMeyWnXhjGDf3Imb1bnZWVlzy8X0V1N8K3GStjFpqOnPXr48jXt/bdNpZXvr/AIUSu3f2nbHKxa422xhLKoUoRsnGDTtimnFPTmTmb4zU+kbqd2X7bJsvs9z45FM7IV11wtrsnN2wlpGE1J8lzb5FJvhtKu/bqnVJShC3FpclzTlGxcWj9jenkZe1Hat8dp31RuujV6Kn5qNtkYc48/VT0NT2S0sjHS5f0in+LE7jN1PO/TmrJ+sen9oG6m1snO9LhSmqPRVx0jlehXGnLX1OJeK5mrbR3O25RVZdZZbGuqErZyWc21GK1eiUufQ2jtC3b2zfnekwXcsf0Ncfm8uNMeNOXF6jmvZz0Nau3F3hnFwk75RknGUZZ9bjKLWjTTs5or49frP2n/v+095931Wq7uZErdo4Vk5ysm8zFTnOUpyaV0NNW+Z6Nv8Abm7ZyM+y7DnZHHlCtRUcz0K4lHSXqcS05mh7M2Nbh7VxMa+KhdDLxHKClCenFbBrnFtdGXXaptrKr2tdXVk5FUFXU1Cu6yEU3Dm9E9CepbueP0rzZM3v7WG7+4W368rHssvnCuF0J2Snmytj6NSTknDifFqtVp7e7qat2vZVVu1ch06erGuq1rvtjHSXwXCvI67B3lzo5eM/leTJfKKYuM7rJxlF2RTTi3o002T+2jGjHatjikuOmmctO+Wklr8Ir4HOrN+/p3ylz6+2qbn28GfjPxm4f4oSX4n0fu9brFHzbu5H+mY36aJ9E7tS9VFfNP1S47+za0cnEehyYG0AAAAAAAAAAEfOq4oSj9aLj8Vp+J804tjhJxfWLcX709H+w+m7lyZ83b54fybaOXX0i7nbD7Nnzi/e08jZ+NfmM3PPirrZu0pQalCTjJdJRbTWq0fP3MzxtXHOzVudj1nJvVt+Jq+Jm+0sYZhfYqlWtmSRnmyi1KEpQknrGcW1KL8U+4hTyiNZkHY5Uy/MlJuU5ynJ85Tm3KTemnN+RgWZKMlKEnGUWpRnF6Si1zTT7mQp5BgncWxCpWVmznJzsnKyctOKc5OUnotFq37CPHKlGSnFuMoyUoyT0cZJ6pp+KaI8rTG5lkiu1nzMyy2btusnbY0oudknKWi6LVmGNri1JNqUWpRa5NNPVNeZ01OUiUiN0tHvZtB/9blfrp/zH+1O0P8Avsv9dP8AmVygd1WPCfSN3ftzZlWzuWRO2yd6cZK6Um7E46cL4uuq0XwGZdZdZ6W6c7bGlFzsk5SaXRas7Ks54DvjFd3UaOsWpRbUotSjJcmmnqmn46o6bSzbb5ekvssunoo8dknKWi10Wr7ub+JJnAh3IhqJ40z7qUcWbT+a5TflB/jofQG7UeSPFNwcTivnZ3QgoL3yev7I/ee57vVaRRj5/UbOL3pscehycI5PObwAAAAAAAAAAcSR4v23bFcZ0ZsVyaeNa/atZ1t+XGvJHtJr2+OwY5mLdjy5ekh6svqTXOE/KSRbxa8ddq+TPeXzXTkaE2rMKvKonTZOqxONlcpVzi+6UXo0dY3nosS7+VGOeQVqyDn0wjqXK46Owj+kOVIsius3EcpmOJliiyKrXMUZYwOIRJFcCciq6cQrM0ajLXWZ41lkiq6RvRHVwJbgYbEdsQ7Q7UQMhk+9nTZuA77ow+ivWn9ld3n08ynbRxtz3C2XwVRbXrWP0j8/yV8Evieu7Ho0ijT928DpyN+xKtEjyvyNe+np8Gf6kAAyNYAAAAAAAAAABjur1RkAHiXbDuW+efTHnFJZUUusFyVvkuT9mj7meScR9cbRwlOLTWqa0aa1T9h8+dom4MsOcsiiLeLJ6yiufoG30+x4Pu6Pu13cXJ3OqycmOq0xTO6mR9TvGReqsSYyM0CNBkmssirTPBGaETHAkQRdGfVZIRJNcTDBEiBZFNrPWjOjBGR29IWxU7zZEumd7biDfcR1U85YrpNvRc23okurfgbpupsLgS1Xry0c3+yPl/Mrt3dgPVWWL13+TF/QXi/b+w9M2BsjTRtGLm5Oo3cXH3VxsPA4UuRsEVoYcanhRnPI1ruvVznqAAIpAAAAAAAAAAAAADiS1Kjauy42RaaTTTTTSaafVNd5cHEo6nZenLO3zzvt2XTqlK7Ci5Q5uWN9KP6LxX5vXw16HnnNNpppp6NNaNPwaPrfO2apJ8jz/evs7oydZShw2d11ekZ+fdJe8245Zfll1ix4bCRJrmXe1+zzLobdaV8F9T1bEvbB9fJs1+cZQfDOMoSX0ZxcX8GaJVGp2n1yJEJlbC4zwvLppn1hZRmZY2lbHIO3yksmlNwsvTnWWQQ6I2WPSuEp/ZTa830LnB3Wsno7Xwr6secvN9F953zJxq2MpTfDBOUn3L/XI2TYe7ejU5+tPu+rD3eL9pebI3aUVpCGi7/F+995uGytgaaaozcnNI08fDahbE2H0bRueFhqKRziYSiiWkebycl1XpcfHMxyAClaAAAAAAAAAAAAAAAAAADhowXYqkSAOxQZuw4y7jXto7pxmtJQjNeEoqS+DN/aMc8dMuzy2KdcUrx/M7Ocd/1Cj9hzh9yehWz7N6V0Vq/vv8Ue1z2fF9xglsiPgi6fkKrwPG4dntK+jY/fOX4E7G3Jqj0pj75Jyf8Am1PVP/x4+BkhsqK7jv8Akuf47QcXdp8lpovDTkXWFu2l1RtcMGK7jPGpIr1z2rM8EiqxNjxj3FnXQkZQUXVq6ZkAARS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C:\Documents and Settings\LocalService\Desktop\New Folder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066800"/>
            <a:ext cx="1143000" cy="842963"/>
          </a:xfrm>
          <a:prstGeom prst="rect">
            <a:avLst/>
          </a:prstGeom>
          <a:noFill/>
        </p:spPr>
      </p:pic>
      <p:pic>
        <p:nvPicPr>
          <p:cNvPr id="1039" name="Picture 15" descr="http://t2.gstatic.com/images?q=tbn:ANd9GcRNV6czLPZ-Zgi0NYpCZrHXjxok2BZOFtLHdBVhh3izBK-0JHy5z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905000"/>
            <a:ext cx="885825" cy="582023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>
            <a:stCxn id="1037" idx="3"/>
          </p:cNvCxnSpPr>
          <p:nvPr/>
        </p:nvCxnSpPr>
        <p:spPr>
          <a:xfrm>
            <a:off x="4876800" y="1488282"/>
            <a:ext cx="762000" cy="416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1" name="Picture 17" descr="http://t2.gstatic.com/images?q=tbn:ANd9GcQVVoPa-TNWmN32wAYKVHdaARBvGsvwB3IklS0jx2Q6IypyOVbqM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2743200"/>
            <a:ext cx="838200" cy="838201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>
            <a:off x="6858000" y="2590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648200" y="2514600"/>
            <a:ext cx="2286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3" descr="C:\Documents and Settings\LocalService\Desktop\New Folder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648200"/>
            <a:ext cx="1676400" cy="1676400"/>
          </a:xfrm>
          <a:prstGeom prst="rect">
            <a:avLst/>
          </a:prstGeom>
          <a:noFill/>
        </p:spPr>
      </p:pic>
      <p:pic>
        <p:nvPicPr>
          <p:cNvPr id="32" name="Picture 2" descr="C:\Documents and Settings\LocalService\Desktop\New Folder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876800"/>
            <a:ext cx="1685177" cy="1219200"/>
          </a:xfrm>
          <a:prstGeom prst="rect">
            <a:avLst/>
          </a:prstGeom>
          <a:noFill/>
        </p:spPr>
      </p:pic>
      <p:sp>
        <p:nvSpPr>
          <p:cNvPr id="35" name="Curved Right Arrow 34"/>
          <p:cNvSpPr/>
          <p:nvPr/>
        </p:nvSpPr>
        <p:spPr>
          <a:xfrm rot="5400000">
            <a:off x="3784051" y="2717252"/>
            <a:ext cx="737697" cy="4343400"/>
          </a:xfrm>
          <a:prstGeom prst="curvedRightArrow">
            <a:avLst>
              <a:gd name="adj1" fmla="val 25000"/>
              <a:gd name="adj2" fmla="val 50000"/>
              <a:gd name="adj3" fmla="val 23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>
            <a:off x="1981200" y="5715000"/>
            <a:ext cx="4343400" cy="596562"/>
          </a:xfrm>
          <a:prstGeom prst="curvedUpArrow">
            <a:avLst>
              <a:gd name="adj1" fmla="val 25000"/>
              <a:gd name="adj2" fmla="val 3577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5" name="AutoShape 21" descr="data:image/jpeg;base64,/9j/4AAQSkZJRgABAQAAAQABAAD/2wCEAAkGBhEREBUQERISFBUVFxgYFxgYFREVFxQWFRUVFBoUFRwXHiceGBkjGhUUHy8gIyk1LDgsFR4xNTAqNSYrLCkBCQoKDgwOGg8PGi0kHCQtLiwsMiwtMCw0LC8vLDA0KS4sLCksKSwqKjUxLCopKTQtLywtLCwwKS8pLCwsLDU1Kf/AABEIAHkAfwMBIgACEQEDEQH/xAAcAAACAgMBAQAAAAAAAAAAAAAABwUGAQIEAwj/xAA/EAABAwICBwUFBAkFAQAAAAABAAIDBBEhMQUGEkFhcYEHIlGRoRMyUrHBFDNCsiNiY3KCktHw8UNTc8LSRP/EABkBAAMBAQEAAAAAAAAAAAAAAAADBAIBBf/EACsRAAICAQIEBgEFAQAAAAAAAAABAhEDITEEEkFxEyIyUWGx8KHB0eHxkf/aAAwDAQACEQMRAD8AeKEIQAIQtXOsgDZYLgM1yV+kY4Wbc0jY28Ta/AbyeAVP0l2oxNuKeJzz8TzsN8sXH0W4wlLZHG0i9bfA+SNo+B9EoqvtFrn5PZGPBjB83XKj362VpzqZujgPkE5cNIx4iHbtHwPoj2nMdEk4tb65uVTL1Id8wpSj7Sq1nv8As5R+s3ZPm23yQ+GkHOhiaxaVmgh9pBAZzfEA+63MuwxPILw1X1tirmHZBZI33mE3IByc0/ibxURoztLppLCZjoXePvN8xiOoUdUtZBpinnp3Ax1OeyQWkuu11rYZ7Dud1HljPG03senwscWeEsdedJtP3ro0MVCw111lbIAQhCABCFq47ggAcdw/wqdrVr8ynLoae0kuTnHFjDxt7zuGQ3+C5NfNcjHekp3Wd/qPGbb/AIGn4vE7ueS4Crw4L80hcp9EdFdpCWd5kle57jvJy4AZAcAvFjC42AJPAE/JMLVbs4bsiasBJOIiyA/5LZn9Xzur3TUccbdmNjWDwaA0eiZLiIx0iZUG9xBSROb7wLeYI+a1X0FLC1w2XAOB3EAjyKqen+zmnmBdBaGTh927m3dzHkVyPEp7oHj9hUoXtWUj4pHRSDZcwkEcR9DmD4FeKqFgvahrXQyslZbajdtNuLi/ELxWAps653GHzb7L+6RdwkvDjPL7Kl3lp9Wxxasa4xVg2fu5gMWE+9bew/iHDMeqn5qgMa57zYNBJzNgBcnDEpBRSua4OaS1zTcEGxBG8Jsal62isZ7OQgTsGO7bGW2PqEnNh5dY7CITvcl9C6xU9W0ugftbOYILXC+RIO4+Kk0uvs4pNORiIbLJx3mjIbYfcctpgd1TFUWOTkne6L+LwxxSi4emSTV/RglQGt+n/slMXj71/djHgbe9yaMedvFTz9w/vD+wlF2g6WM1Y5gPdh7g/ezefPD+FU4Yc8iGTpFac4kkkkk4knEknEk8VcOzbQImnM7xdsNtkbjIcR/KMeZCpybHZlGBQ3GZkeTzBA+QCtzy5YaCoK2W1CELzR4IQhAFH7TdBNfCKpo78dg/9ZhNseRI8ylknbrfb7BUX/23edsPWySRV+CXk1FSjcjBWUWQmxjTcnu/yjuTImlCPpX6vq/zpQLooK58ErZozZzDcfUHgRcHmudYKMk1CNv/AH4DDillnyr/AL7Lq38DF1fqPt+kzW7JEcMbWi/xuaRboXSHlZMFLbss0pZ8lK7Jw9o3mLNcOo2f5Ux2HDlgvKWN49Jb7lvE545ZLk9KVLsv53PKomDGvecmtJ8gXFISWYvcXuzcS483G59SnbrE+1HUn9k/8hCR6u4ZaNkOQEw+yzTAtJSuNjf2jOOADh0sD1KXl10QvlheyRu3G4d5hsRlvF8xuVGSPPGjEXTsfqFUdWu0GGcCOctilyxwY8+LScjwPS6tocvMlFxdMenZlCLqI09rPT0jbyOBd+GMWL3dNw4nBcSbdI6QPabpkMgFM09+Ugu4RtN8ebgB0KqWpmqYrXvL3ObGy1y21y4/hF+GPULlip6jSdW4tBLnm5J92Jm658AMB4pnmCPRtA/2f+mwuuc3yHC55usrG/CioLdivU76Cx1pp6aGcwUzTaPB73OLi5+8eAAywGd/BQqy5xJJJuTiT4k4k+awqdUq3MpJvXRGLrKELKhrzS1f12GSy+Xkhouvz3/ZbLvqS2qlZ7Ktgf8AtA08n9w/m9E7G5nofp9EgqV1pGEbnNPk4FP38XT6qbiVqmcxnJpenMkE8YFy6N4HMsIHqkQF9BHPnh9f6pIay6O+z1csVrAPJb+6/vD526I4Z7o5kR5aK0zLTO24i0HeC1rgfMYdLK0P18gqo/ZV9NtDc+M4tPxNBxaeRVJQqpY4y1ZhNosNTq5Tv71LWQuByjmcIZOXewd5LeCg0rTYRtqQN2wTIzpslwVbUhovT9RTH9DK5o+H3mHm04LjjKvfuFomJ6nTLxZwrbcI5G/laFvojs9q53bUwMLTm5+Mh5Nve/7ynNCdp7HWZVM2D8bAS3m5uY6XV5pqlkjQ+NzXNORaQQfJTTyThpVDFFPqc2iNDRUsQiiaABmd7j8TjvKrvahWbNG2O+MkjR0bdx9QFcEtu1epvLBH4Ne7+ZwaPylKw+bIrNS0RQ0IQvSJwQhCAOvRNOZKiKMfikYPNwv6XT3HvdPmUp+zfRvtK0SEd2Fpd/E4bLfm49E2Gbz4/wCFBxLuVDsa0MvGCovaZoPbjbVsGLO7J+4Tg7+Ek9HcFfF5TRNcC1wBa4EEHI3wIPApMJcsrNtWj5/Qp3W3Vh1HNYXMTyTG7/o79Yeox8VBFepGSkrRO1QIQhdOBdSur+sk1G/ajN2n34ye6/8Ao7iFFIXGk1TO3Q/aCsbNEyVnuvaHDLeL2w3jLolR2i1W3XvHwNYz02j6uVv7OqvZ0eXSGzGPkxOQYLOPS5clnpSu9tNJMcNtznY7gTgDyFgpMMKm/gZN2jmQomu1nhjwaTIfBuXU5eSgqnWaokOyzuXyDQS7zz8k6WaMTKi2XCWZrBdzg0cSB81zwaVhkdsMkDnWvhc4DjayrlHqxNKdqZxaOPeeem7qmv2ZahM2hUOZaJhu2+Jle3eTva09L8is+JKuZqkHKti76j6CNLSjaFpZe87xFx3W9G+pKsgC1aN/kt1BKTk7Y5KgWCFlC4dOLSWjY54nQzN2mO8x4EHcRuKU2s+p8tG7axfCTg8DLg/4TxyPonMvN8dwQQHNOBBscPDHMcE3HlcOxmUbPn5CZunOzWKUl9K4RO+A3LOm9nTDgqPpPVerpz+khdb4mjbb5ty6q6GWMthLi0RSEBCaZPTTuv74qVlCxoDQPcZtXfjfakd4E42Cpc0FbVHvNcG+B7jB0OfqrgsjE2zPhmUl4r66G1KitUepwGMr78G4DzP9FO0lBHELRsa3jvPMnFWTRWpVZUWIiLG/FJdg6D3j0CvmgdQKemIfJ+nlGVx3Wnxa36lYcsePbc7UpFW1R1DfUETVALIcw03DpP8Ay3jmd3imhDC0NDWgNa0AAAWFhlh4LYNvn5f3mt1JkyOb1GKNAhCEs0CEIQAIQhAGHNBWuydx81uhAEdWaDp5fvaeJ58S1hPngVHP1F0ef/ntydKPk5WJC0pSWzOUivR6kUAypgeZkP5nKUpNGRRfdQxx8mtb8gu1CHJvdhSNNg7z5YLYNtksoWToIQhAAhCE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AutoShape 23" descr="data:image/jpeg;base64,/9j/4AAQSkZJRgABAQAAAQABAAD/2wCEAAkGBhEREBUQERISFBUVFxgYFxgYFREVFxQWFRUVFBoUFRwXHiceGBkjGhUUHy8gIyk1LDgsFR4xNTAqNSYrLCkBCQoKDgwOGg8PGi0kHCQtLiwsMiwtMCw0LC8vLDA0KS4sLCksKSwqKjUxLCopKTQtLywtLCwwKS8pLCwsLDU1Kf/AABEIAHkAfwMBIgACEQEDEQH/xAAcAAACAgMBAQAAAAAAAAAAAAAABwUGAQIEAwj/xAA/EAABAwICBwUFBAkFAQAAAAABAAIDBBEhMQUGEkFhcYEHIlGRoRMyUrHBFDNCsiNiY3KCktHw8UNTc8LSRP/EABkBAAMBAQEAAAAAAAAAAAAAAAADBAIBBf/EACsRAAICAQIEBgEFAQAAAAAAAAABAhEDITEEEkFxEyIyUWGx8KHB0eHxkf/aAAwDAQACEQMRAD8AeKEIQAIQtXOsgDZYLgM1yV+kY4Wbc0jY28Ta/AbyeAVP0l2oxNuKeJzz8TzsN8sXH0W4wlLZHG0i9bfA+SNo+B9EoqvtFrn5PZGPBjB83XKj362VpzqZujgPkE5cNIx4iHbtHwPoj2nMdEk4tb65uVTL1Id8wpSj7Sq1nv8As5R+s3ZPm23yQ+GkHOhiaxaVmgh9pBAZzfEA+63MuwxPILw1X1tirmHZBZI33mE3IByc0/ibxURoztLppLCZjoXePvN8xiOoUdUtZBpinnp3Ax1OeyQWkuu11rYZ7Dud1HljPG03senwscWeEsdedJtP3ro0MVCw111lbIAQhCABCFq47ggAcdw/wqdrVr8ynLoae0kuTnHFjDxt7zuGQ3+C5NfNcjHekp3Wd/qPGbb/AIGn4vE7ueS4Crw4L80hcp9EdFdpCWd5kle57jvJy4AZAcAvFjC42AJPAE/JMLVbs4bsiasBJOIiyA/5LZn9Xzur3TUccbdmNjWDwaA0eiZLiIx0iZUG9xBSROb7wLeYI+a1X0FLC1w2XAOB3EAjyKqen+zmnmBdBaGTh927m3dzHkVyPEp7oHj9hUoXtWUj4pHRSDZcwkEcR9DmD4FeKqFgvahrXQyslZbajdtNuLi/ELxWAps653GHzb7L+6RdwkvDjPL7Kl3lp9Wxxasa4xVg2fu5gMWE+9bew/iHDMeqn5qgMa57zYNBJzNgBcnDEpBRSua4OaS1zTcEGxBG8Jsal62isZ7OQgTsGO7bGW2PqEnNh5dY7CITvcl9C6xU9W0ugftbOYILXC+RIO4+Kk0uvs4pNORiIbLJx3mjIbYfcctpgd1TFUWOTkne6L+LwxxSi4emSTV/RglQGt+n/slMXj71/djHgbe9yaMedvFTz9w/vD+wlF2g6WM1Y5gPdh7g/ezefPD+FU4Yc8iGTpFac4kkkkk4knEknEk8VcOzbQImnM7xdsNtkbjIcR/KMeZCpybHZlGBQ3GZkeTzBA+QCtzy5YaCoK2W1CELzR4IQhAFH7TdBNfCKpo78dg/9ZhNseRI8ylknbrfb7BUX/23edsPWySRV+CXk1FSjcjBWUWQmxjTcnu/yjuTImlCPpX6vq/zpQLooK58ErZozZzDcfUHgRcHmudYKMk1CNv/AH4DDillnyr/AL7Lq38DF1fqPt+kzW7JEcMbWi/xuaRboXSHlZMFLbss0pZ8lK7Jw9o3mLNcOo2f5Ux2HDlgvKWN49Jb7lvE545ZLk9KVLsv53PKomDGvecmtJ8gXFISWYvcXuzcS483G59SnbrE+1HUn9k/8hCR6u4ZaNkOQEw+yzTAtJSuNjf2jOOADh0sD1KXl10QvlheyRu3G4d5hsRlvF8xuVGSPPGjEXTsfqFUdWu0GGcCOctilyxwY8+LScjwPS6tocvMlFxdMenZlCLqI09rPT0jbyOBd+GMWL3dNw4nBcSbdI6QPabpkMgFM09+Ugu4RtN8ebgB0KqWpmqYrXvL3ObGy1y21y4/hF+GPULlip6jSdW4tBLnm5J92Jm658AMB4pnmCPRtA/2f+mwuuc3yHC55usrG/CioLdivU76Cx1pp6aGcwUzTaPB73OLi5+8eAAywGd/BQqy5xJJJuTiT4k4k+awqdUq3MpJvXRGLrKELKhrzS1f12GSy+Xkhouvz3/ZbLvqS2qlZ7Ktgf8AtA08n9w/m9E7G5nofp9EgqV1pGEbnNPk4FP38XT6qbiVqmcxnJpenMkE8YFy6N4HMsIHqkQF9BHPnh9f6pIay6O+z1csVrAPJb+6/vD526I4Z7o5kR5aK0zLTO24i0HeC1rgfMYdLK0P18gqo/ZV9NtDc+M4tPxNBxaeRVJQqpY4y1ZhNosNTq5Tv71LWQuByjmcIZOXewd5LeCg0rTYRtqQN2wTIzpslwVbUhovT9RTH9DK5o+H3mHm04LjjKvfuFomJ6nTLxZwrbcI5G/laFvojs9q53bUwMLTm5+Mh5Nve/7ynNCdp7HWZVM2D8bAS3m5uY6XV5pqlkjQ+NzXNORaQQfJTTyThpVDFFPqc2iNDRUsQiiaABmd7j8TjvKrvahWbNG2O+MkjR0bdx9QFcEtu1epvLBH4Ne7+ZwaPylKw+bIrNS0RQ0IQvSJwQhCAOvRNOZKiKMfikYPNwv6XT3HvdPmUp+zfRvtK0SEd2Fpd/E4bLfm49E2Gbz4/wCFBxLuVDsa0MvGCovaZoPbjbVsGLO7J+4Tg7+Ek9HcFfF5TRNcC1wBa4EEHI3wIPApMJcsrNtWj5/Qp3W3Vh1HNYXMTyTG7/o79Yeox8VBFepGSkrRO1QIQhdOBdSur+sk1G/ajN2n34ye6/8Ao7iFFIXGk1TO3Q/aCsbNEyVnuvaHDLeL2w3jLolR2i1W3XvHwNYz02j6uVv7OqvZ0eXSGzGPkxOQYLOPS5clnpSu9tNJMcNtznY7gTgDyFgpMMKm/gZN2jmQomu1nhjwaTIfBuXU5eSgqnWaokOyzuXyDQS7zz8k6WaMTKi2XCWZrBdzg0cSB81zwaVhkdsMkDnWvhc4DjayrlHqxNKdqZxaOPeeem7qmv2ZahM2hUOZaJhu2+Jle3eTva09L8is+JKuZqkHKti76j6CNLSjaFpZe87xFx3W9G+pKsgC1aN/kt1BKTk7Y5KgWCFlC4dOLSWjY54nQzN2mO8x4EHcRuKU2s+p8tG7axfCTg8DLg/4TxyPonMvN8dwQQHNOBBscPDHMcE3HlcOxmUbPn5CZunOzWKUl9K4RO+A3LOm9nTDgqPpPVerpz+khdb4mjbb5ty6q6GWMthLi0RSEBCaZPTTuv74qVlCxoDQPcZtXfjfakd4E42Cpc0FbVHvNcG+B7jB0OfqrgsjE2zPhmUl4r66G1KitUepwGMr78G4DzP9FO0lBHELRsa3jvPMnFWTRWpVZUWIiLG/FJdg6D3j0CvmgdQKemIfJ+nlGVx3Wnxa36lYcsePbc7UpFW1R1DfUETVALIcw03DpP8Ay3jmd3imhDC0NDWgNa0AAAWFhlh4LYNvn5f3mt1JkyOb1GKNAhCEs0CEIQAIQhAGHNBWuydx81uhAEdWaDp5fvaeJ58S1hPngVHP1F0ef/ntydKPk5WJC0pSWzOUivR6kUAypgeZkP5nKUpNGRRfdQxx8mtb8gu1CHJvdhSNNg7z5YLYNtksoWToIQhAAhCE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648200" y="2819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Response/QRY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133600" y="533400"/>
            <a:ext cx="464820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PAYER – PROVIDER INTERACTION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362200" y="129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Reaches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562600" y="137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315200" y="3657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Medical office</a:t>
            </a:r>
            <a:endParaRPr lang="en-US" dirty="0"/>
          </a:p>
        </p:txBody>
      </p:sp>
      <p:pic>
        <p:nvPicPr>
          <p:cNvPr id="57" name="Picture 4" descr="http://t2.gstatic.com/images?q=tbn:ANd9GcRmCEs-WbzpmGXFYO7ZG9Cf-rz6dbVVof_QcHtCF01xxV1Dtj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86000"/>
            <a:ext cx="825969" cy="549646"/>
          </a:xfrm>
          <a:prstGeom prst="rect">
            <a:avLst/>
          </a:prstGeom>
          <a:noFill/>
        </p:spPr>
      </p:pic>
      <p:cxnSp>
        <p:nvCxnSpPr>
          <p:cNvPr id="60" name="Straight Arrow Connector 59"/>
          <p:cNvCxnSpPr/>
          <p:nvPr/>
        </p:nvCxnSpPr>
        <p:spPr>
          <a:xfrm flipH="1">
            <a:off x="1676400" y="2590800"/>
            <a:ext cx="1905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600200" y="3429000"/>
            <a:ext cx="5257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4" descr="http://t2.gstatic.com/images?q=tbn:ANd9GcRmCEs-WbzpmGXFYO7ZG9Cf-rz6dbVVof_QcHtCF01xxV1Dtj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00400"/>
            <a:ext cx="825969" cy="549646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2362200" y="3124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" name="AutoShape 2" descr="data:image/jpeg;base64,/9j/4AAQSkZJRgABAQAAAQABAAD/2wCEAAkGBhASERQUEhAUEhIUDxAQEBYVDw8QEBAQFRUVFBQUEhQXHCYeFxkjGRUSHy8gIycpLCwsFx4xNTAqNSYrLCkBCQoKDgwOGg8PGiwkHyQsLCwsLCwsKSwtLCksLCwsLCwsKSwpLCwsLCwpLCwsLCksLCwpLCwpLCwsLCksLCwsKf/AABEIAOEA4QMBIgACEQEDEQH/xAAcAAEAAQUBAQAAAAAAAAAAAAAABAECAwUGBwj/xABNEAABAwIEAwQECQUMCwAAAAABAAIDBBEFEiExBhNBByJRYRQycYEjQlKRobGywfBUc5PT8RYkJTNDYnKClNHS4QgVREVTY3SSorPD/8QAGQEBAAMBAQAAAAAAAAAAAAAAAAECAwQF/8QAJhEBAQACAgIBBAIDAQAAAAAAAAECEQMhEjFBBCJRcRMyQpHwI//aAAwDAQACEQMRAD8A9xREQEREBERAREQEREBERAREQEREBERAREQEREBERAREQEREBERAREQEREBERAREQEVEugXRULlY+UAXJsPEmw+dBkS60FfxzhsN+bX07SM1xz43O03GVpJv5LUu7YMFH+3s/Q1J/wDmp1R2l1W64kdsWCfl7P0NV+rU6h7ScJmtkxCC5NgHSco39kmUpqjqEuo1LXRyNzRvbI0gEFj2vaQdjdpss4eoF6K26qgqiXRAREQEREBERAREQEREBERARFRARLqJiGJRQRukle2ONgLnucQGgD8bIJJcub4q7QKGgB58w5lrtiZ353eHcHqjzdYLzHiftcqa+pZR4W/kNlkEIme4RPkc7QZSdY2+HxjfodFyfCUuHRGofiMTpqmOX4MSCSRsp7wcDGbXcHht+YfVcbWc3W2kbdJivbJi1UyV9DTcmCIZpJAwTSRt8XOd3fPRulvBc5WxyTy4fJW18tTTVmUzOe6VkcDuYYpWeta7LNJ2FgDtZa+gxiSA1LaT4OGozx2eyKWRtOS4BmYg2JY7KSN9PAWhx0Wnlv5ef3LSSo2k4JSYc1lS2qzOla5zYCwyFrgI5gDEY+6Xc0Qev3Swu6pDW0XoBhdTXqiyb4URDMJefC6E5y6+XlekNIA6t33FGYeVa+hsVaYbVuWmDhOsjpqpss0YfGI52kGOOXvPiexjsj9DZ5Yfcr6GOg9AnErHmuMjfRyDIGNj7l9B3T/KXDrfFspH+r/JYpKHyU3A8lstG2nhppKSpk9KlB5gimjYY3lzmcrIwiVrgMned3XZza1te/r+NMaw2ojhFQMRZI58UQkjLpnyxPEUzBlAeSJc7QbuDreOg82lgWSkxyohlZK2Ql8TJGQl95OUHh4JYCdCDI9w8HG6rcaeUe+8J9sFFVERzn0OpvlMcxytLvBkhAHudY+1d616+WqLEaGsrJJcQ+BYYYI4WtdPkjZHyoiMzQ57nNha4tvo51rmy23CHGtfh1OKjnGSh9J5ENPKTzJ2gEyOhNjywwFlztd1lncVtvpIFVuuf4U4zpMQi5lPJe3rsdZssR8Htv8ASLg+K3wKrZpZeioqqAREQEREBERAREQEREFEKLBWVTI2Oe9wYxjS97ibNa0C5JPsQQ8fx+CkgfNPJkjYLn5Tj0awfGcdgF4BxPj9TjjaiVrxGylDHw0YcXSyw3dzZrX7zmDKTYaA6ba28b8V1OJPbUuhc/C4KgM5TZMp3FzOW3Mbni4DiNOnnpeJ8Tp55mmliEbGNLQ9sYp3yMcBlZJGzu5mAujL2+uBcq8itpiONwS0tPFFTCKSLlF0logc7WZHmNzWhxD3ZZDnJIcDY2KishfI8ve5z3ucXPc4lznOJuS4nUkknVKOkuQugoMMW+ODO5IMNDbothTYfm6bLbw4S38aqbDTBuy11jFe9tWzCvJYarDNdlv8qjTtU427MvTWDDtB7FEqKCy3LndB+xRZmj2q099qW9dOWqKXf2rWT0x8F1VRTjVampp/Na+EvpSZufkgPgs+H4jy5YHTN9IihlDhC9xMZZmzPYAdACdSLWJ3WeaEeJUKRgXNnxtscnXYU+pqK41WGNbAYW07e+YofSp3d1rDHEAzNK5ru42zbNJJGpXtnAPaDFiLHNc0Q1URLZ4C67mkGxc2+pbf3g6HoT87YTxVWUsb4oZuW2QOBOUF8ecNa8xvtmYXBjASPkhbUYnR4dHSyUNS+TEWOc+eRjJBSFjt4TzMpcAA3Zut3XOwHNZ8VrK+pAVcCuZ4F4xjxKlbOwBrrlkzM1zHINx7CNRfp710oKzs0uuRUVVAIiICIiAiIgKiqqIKOK8O7duO3F3+r4X92zX1Ra43LtS2E26AZXEeNvBes8WcQx0VJLUPOkbCWj5ch0YwDrd1h7Lr5IqauSaR8kji58j3PeTuXOJJPzkq2MRWbD62WPOI5HMEsZilDXECSM7seBuFPpKZQ6SFb+hp104YssqmYdRrpqWAD5goVBTgBTwdvZ8y2v4ZT8pACu0WJtvM/OsrSPkfUrTFbyUzDxWCbXYKYAellhmaepHuWkximVrXnyUeUKSb3WKRiv4s9tdMoUwHyQp9S1BQtyhz3WuLgBrnOI8bDYeZVbNEm3Pzt8voC10zfxYLocSog0ZmnM29joQQd7OB1B1G60kzgPb9Sj+0TNy6a2aO3tUJ4U+UqI5q5c8XRjXS9m3G0mHVbXZvgJC2OoaScuQn17D4zdSD7R1X1TBM1wDmkOaQHNINw5pFwQeoIXxY4L6J7DOLBUUXo73Xmpu6L7mnPqHzsbt8u6ufKdNZXqKqrGlXrJYREQEREBERBQqhKqVa4oPEf9IjiA/vekafGpl+lkY/9n428ep2rpe1XFfSMWqnA3ayQQN22iAYf/IOXPUwW+M+GeVbahhuujw+n2WjoGbLqaFtgurGam2GV2lxCykMZ5ddVhiClRGw321V8YrUiOJx62917K8QeZP48FVr/AK9vmSB5KV9LTE0ftWN7W2WScjYXv8APYeKtEItrqplRY1MwN/erJXKTVQ6+CjvW/thUCY+SlmmLmCTllzm5AGnVhAJGbL1IDnbfXqo8qvlk1EjCA8NDSCQNACNL6EEEXFxqAQsuWbi/H7a+o0jePANtpbRpcCbfFIc61ugDd1y03X2Le4tiGUEXBc64NtQLnMbmwFybbaAAb7rn3yE/sWO95X/AL4dCI8KzLossgVA3RLEWokjV1XZRj/omKQOJsyR3o8nhlk7oPudlPuXMytWFry0gjcEEe0LmymqvH2s0q8LV8PYmKimgmG0sEcnvc0Ej57raBc1mumqqIiAiIgIiIKLFK8AEnYan2DUrKotefg5Pzb/ALJQfHFbVGWWSQm5klkkJO5LnFxP0rNShQY/uU+k+9dXH2yzdBhzRpuulpzouaw9+1yei38Eosuuzpy77T4zqpkTSQbeC1kcuqnwTWV5DbY0DO82+xI9y6elpGyaNkpmnmSMDHBzpe49zbkCQbht9uvvXG+lZXabLpcGmMhic6xLaqC2gva5G65/qccteUrTjs9J9Xhgia4ukpQQxzg0tkY5wAOgvL1tbZR4MPa5zAwNvI6wzhzmstG6QghpBJ7ttx9yxcYPImflNnGCmANgSO9UbLn6Sqcxha60gJuc7WvF/GxG65uKcmcuq2uo7J/Czj1g/QTfrVQ8JO/5H6Cb9avPaivc17ByoSHPt/ERbfMu7gjDcNqQAAAasAAAAAk6ADpqqZ/y4a8ieNvTIeDSf+B+gm/WrmOMOHmRMcDkzCNsjSxr2Cxc5pBDnOv6vitRi1cWyvDIoQ0OIHwER2PsWnrayV4scrW7kMY1l7bXyjVacePLbMr6/auXjrTnaynJUB0B8VvZoFBNMbr0MpGMtjWyU2ixFtlupYhZQKuBVutEtvtr5AFDkapMuiwPK4+Rvi+nex2s5mEUutywSRHS1skjgB7m5V3LV512Fn+CI/z9T9teitXNfbWLkRFCRERAREQUKi1/8W/82/7JUpY5G30Ox0PmOqD4pj/uU6mKx4nSGKeWM2vHNLGbai7XlunlokLl1cfVZZt9Rv2W+hdcLm6N639FLpZd3+Ljy9prZLbbKZBMtbmV7X22V8ZtFbgFptc2t9K6nht4OS35VB9orhY6g9fnXXcHS3yf9VB9ZWP1M/8AOtOK/c2HGp+Gf+ZpftVK5R0luui6fjv+Mf8AmaX7VSuJcb6bH3rH6OfZf205bdppiD3NB6PBHkV32W2H1Q/nVS8zpJjzGa/GC9N/3fVf0qpU+t61E8V3uvN8bI50n9N31rVSX8VN4gd++JP6bvrWpkmK6eP+k/Stva2ZxWKJp6q4vv1VocqcmemnHxzLu1SVm6hzsuprjv8AjRQ5wFbfTGTtqKqNa6QLbT2WsmK5c66MY+j+wsfwRH+fqPtr0Zq4vsjoTFhFICAC6N0pt15j3OBPnYt+ZdoFzX20i5ERQkREQEREFCrHhXlUcEHyz2wYXyMXqLCzZSyobof5RoLrePfz7fcuShcva/8ASH4evHT1bRqxxp5SAfVd3oyfIODx/WC8Qjct8aplG0pZ7LfUE17Ll2uW2wyot7l3ceW45c8XTuaFhMllijqLhWukVp0p7SaKQOla06AuAXqOC0kLAw+kU8TWTlxYS0THlvc0ZnGUAXsD6mx968f5liCNDdbl3E9TYASbeQWXPx5ck+1phZj7eoY7FDI58raumI5DWljnMkJMfMcMrmyttfPbY7LzjHXNZIQNrNI/m3F7e661/wC6KpP8rb2ALXyyOJu5xcSbkne6r9NxZ8eX3ek8mcynTY0E/wAK2/ygvUvTohQ1LDLGHl1TZpkYHnN6tm3ub9F4xzDfQ6rY/umqcmTmEW0B629qt9TxXk14o48pj7SMfkBqJNdM7reG613LzadfoP8Acobpjrck6qonup8bMZJe07m1SNdkZIL2ub3t6v8AmsmdXZddHNsSBYkAi/hr9CyuW/ZjZvSwsJ23PzqHWaabnr4BS6p4YbA/F11trfqtPUTKvnc+56WxRahyj09K6WRkbRdz3tYLC+riANPerpnrs+xjATU4mx5F46dpnd4ZxpGP+4g+5Z29tfh9HYbRNhijjb6scbI2+xjQ0fUpoVjArwudoqiIgIiICIiAqFVVEGsx/B46qnlgkF2SxuYdL2JGjvaDZw8wvkLFcMkpp5IZRaSKR0bx0u02uPI7jyK+znBeN9unALpW+nwi742NbUtAFzE29pR4ltwCPk2Olir434RXicblMpnEFa2NylxPXRhnplli30FR5qUHXWmhmU2Oa3VdUy2wuKT1WQlYop7q9wVp0qtzKwyK6yxkKfI0tD9eqpLLogYqlqjySjc8qVENvNY+W3wWaOx3Nmjr9wVMr1slSYWA7mwsTfbQKLU1LC5waTbMwjTbLsRr9yxVFX8kWG25ufaVBfNr7d/csbh3u/6Wx+WaeS9/nWvnlWR86hzvHT9izuWummGOoxyOX0v2PcKeh0DHPbaaotPJ4hpHwbT7G6/1ivI+yTgR1dUiaQWpoHtc82B5sgIc2IA9OpPh7QvpdjVjlemsi9oVyoFVZriIiAiIgIiICIiChWGWIOBBFwQQQRcEHQgjwWYqhCD5l7VOzR2HSc6G7qOR9m31dA868t/iN8rvKx11PCRSr7KxLDYp4nxSsEkb2lr2uF2ub+Nb7gi6+b+0vsrlw95kgD5aM65yMzoHa92Ujp4OsB0330mW1bHIRSKZFItPFJbqpcc63xz0zyxbWKSykc5atlQszZwunHkY3BP5ipzFDE3+auEyt5RXxSOYrXyqM5/msbpE8oeKQZVjfMozpVjfKq3NeYs5kUeWVYnyrA9658s2kxXPkW24Q4TnxGpbBFp8aR5HdijG7j59AOpVeEuDqnEZxHCw5czebIWnlwsJ1c4+PluV9NcH8G02HQcqAE3N5HuA5krvFxHTwA0HzrG35rSRK4Y4choadlPCDkYNzbM9x1c93mT9y3ACoArllbtdVERQCIiAiIgIiICIiAqKqILSFhmgDgWuAc0gtcCAWuadCCDoQR0WdLIPFeP+wzmEzYaGsJuZKdzsrC7xhcdG9e6SB4EbLxnEsNqKWQxzxPhkbu17S0+0X3HmNF9mlq1eOcN0tZHy6mFkrNbZhqw+LHbsPmCFeZflGnyRhscs0jIomGSR7g1jW+s5x2AV73OF8zXNyuLCbGweN2k7X0Oi9lqOw6SmnFRh1U3M3PkjqWOIbmY5lxLHrcZrg5RYgG+mvMVXC+JUmHy0kmGSS5nSyNliyVUZnc+mDZLNBfGWxxyNHiZXeavMvwjTgG1XmCrxUBb6NmHuqmtqGvihjoKeEBzZIHSVYETJXOIBIs987jfoy3gFZFhmGmjr3c8c6KqPoAMobJPTtOXUHQgtcHbAkssCNVb+TSvg0vOCtMqzcMspnyvbUEBppaoxEy8pvpAic6HM49C8AWOlyL+BkNpaM4dnEpNf6SGiIGRxdBY3JbkyjXJbvE6H2Cf5Dwa7MTsCbAk2BNgBcnToACb+SwPkXp1BRvNZS1OGYTOWROm5rTE+CCenkYMrTJMSC6z52EnQ5W73sp47DaurqJJ6mSKkbK8yujjc+qe17jd4DjYAF2Y7m1wNVW5X5T4vH2guIDQSSbAAEkk9ABuvSOCuxKrqXNkrGmmp7glp0qZB4Bljk9rrHyXsnCXZ5Q4e34CK8vxpn2fO7xs63dHk23vXUNYqXJOmvwbA6eliEVPE2KMbNaNz4uJ1c7zNytiAqgKqzWFVEQEREBERAREQEREBERAREQEREFLJZVRBYWK0sWVUsgjT0jHiz2teLEWc0PFjuLHotaeEaD8hpf7JT/4Vu7Klk2NKOEKD8hpf7JT/AOFTKPCYYhaKGOMXJ7kUcep0J7oGqnWVbKdjHkVQxX2SygUAVVVE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ASERQUEhAUEhIUDxAQEBYVDw8QEBAQFRUVFBQUEhQXHCYeFxkjGRUSHy8gIycpLCwsFx4xNTAqNSYrLCkBCQoKDgwOGg8PGiwkHyQsLCwsLCwsKSwtLCksLCwsLCwsKSwpLCwsLCwpLCwsLCksLCwpLCwpLCwsLCksLCwsKf/AABEIAOEA4QMBIgACEQEDEQH/xAAcAAEAAQUBAQAAAAAAAAAAAAAABAECAwUGBwj/xABNEAABAwIEAwQECQUMCwAAAAABAAIDBBEFEiExBhNBByJRYRQycYEjQlKRobGywfBUc5PT8RYkJTNDYnKClNHS4QgVREVTY3SSorPD/8QAGQEBAAMBAQAAAAAAAAAAAAAAAAECAwQF/8QAJhEBAQACAgIBBAIDAQAAAAAAAAECEQMhEjFBBCJRcRMyQpHwI//aAAwDAQACEQMRAD8A9xREQEREBERAREQEREBERAREQEREBERAREQEREBERAREQEREBERAREQEREBERAREQEVEugXRULlY+UAXJsPEmw+dBkS60FfxzhsN+bX07SM1xz43O03GVpJv5LUu7YMFH+3s/Q1J/wDmp1R2l1W64kdsWCfl7P0NV+rU6h7ScJmtkxCC5NgHSco39kmUpqjqEuo1LXRyNzRvbI0gEFj2vaQdjdpss4eoF6K26qgqiXRAREQEREBERAREQEREBERARFRARLqJiGJRQRukle2ONgLnucQGgD8bIJJcub4q7QKGgB58w5lrtiZ353eHcHqjzdYLzHiftcqa+pZR4W/kNlkEIme4RPkc7QZSdY2+HxjfodFyfCUuHRGofiMTpqmOX4MSCSRsp7wcDGbXcHht+YfVcbWc3W2kbdJivbJi1UyV9DTcmCIZpJAwTSRt8XOd3fPRulvBc5WxyTy4fJW18tTTVmUzOe6VkcDuYYpWeta7LNJ2FgDtZa+gxiSA1LaT4OGozx2eyKWRtOS4BmYg2JY7KSN9PAWhx0Wnlv5ef3LSSo2k4JSYc1lS2qzOla5zYCwyFrgI5gDEY+6Xc0Qev3Swu6pDW0XoBhdTXqiyb4URDMJefC6E5y6+XlekNIA6t33FGYeVa+hsVaYbVuWmDhOsjpqpss0YfGI52kGOOXvPiexjsj9DZ5Yfcr6GOg9AnErHmuMjfRyDIGNj7l9B3T/KXDrfFspH+r/JYpKHyU3A8lstG2nhppKSpk9KlB5gimjYY3lzmcrIwiVrgMned3XZza1te/r+NMaw2ojhFQMRZI58UQkjLpnyxPEUzBlAeSJc7QbuDreOg82lgWSkxyohlZK2Ql8TJGQl95OUHh4JYCdCDI9w8HG6rcaeUe+8J9sFFVERzn0OpvlMcxytLvBkhAHudY+1d616+WqLEaGsrJJcQ+BYYYI4WtdPkjZHyoiMzQ57nNha4tvo51rmy23CHGtfh1OKjnGSh9J5ENPKTzJ2gEyOhNjywwFlztd1lncVtvpIFVuuf4U4zpMQi5lPJe3rsdZssR8Htv8ASLg+K3wKrZpZeioqqAREQEREBERAREQEREFEKLBWVTI2Oe9wYxjS97ibNa0C5JPsQQ8fx+CkgfNPJkjYLn5Tj0awfGcdgF4BxPj9TjjaiVrxGylDHw0YcXSyw3dzZrX7zmDKTYaA6ba28b8V1OJPbUuhc/C4KgM5TZMp3FzOW3Mbni4DiNOnnpeJ8Tp55mmliEbGNLQ9sYp3yMcBlZJGzu5mAujL2+uBcq8itpiONwS0tPFFTCKSLlF0logc7WZHmNzWhxD3ZZDnJIcDY2KishfI8ve5z3ucXPc4lznOJuS4nUkknVKOkuQugoMMW+ODO5IMNDbothTYfm6bLbw4S38aqbDTBuy11jFe9tWzCvJYarDNdlv8qjTtU427MvTWDDtB7FEqKCy3LndB+xRZmj2q099qW9dOWqKXf2rWT0x8F1VRTjVampp/Na+EvpSZufkgPgs+H4jy5YHTN9IihlDhC9xMZZmzPYAdACdSLWJ3WeaEeJUKRgXNnxtscnXYU+pqK41WGNbAYW07e+YofSp3d1rDHEAzNK5ru42zbNJJGpXtnAPaDFiLHNc0Q1URLZ4C67mkGxc2+pbf3g6HoT87YTxVWUsb4oZuW2QOBOUF8ecNa8xvtmYXBjASPkhbUYnR4dHSyUNS+TEWOc+eRjJBSFjt4TzMpcAA3Zut3XOwHNZ8VrK+pAVcCuZ4F4xjxKlbOwBrrlkzM1zHINx7CNRfp710oKzs0uuRUVVAIiICIiAiIgKiqqIKOK8O7duO3F3+r4X92zX1Ra43LtS2E26AZXEeNvBes8WcQx0VJLUPOkbCWj5ch0YwDrd1h7Lr5IqauSaR8kji58j3PeTuXOJJPzkq2MRWbD62WPOI5HMEsZilDXECSM7seBuFPpKZQ6SFb+hp104YssqmYdRrpqWAD5goVBTgBTwdvZ8y2v4ZT8pACu0WJtvM/OsrSPkfUrTFbyUzDxWCbXYKYAellhmaepHuWkximVrXnyUeUKSb3WKRiv4s9tdMoUwHyQp9S1BQtyhz3WuLgBrnOI8bDYeZVbNEm3Pzt8voC10zfxYLocSog0ZmnM29joQQd7OB1B1G60kzgPb9Sj+0TNy6a2aO3tUJ4U+UqI5q5c8XRjXS9m3G0mHVbXZvgJC2OoaScuQn17D4zdSD7R1X1TBM1wDmkOaQHNINw5pFwQeoIXxY4L6J7DOLBUUXo73Xmpu6L7mnPqHzsbt8u6ufKdNZXqKqrGlXrJYREQEREBERBQqhKqVa4oPEf9IjiA/vekafGpl+lkY/9n428ep2rpe1XFfSMWqnA3ayQQN22iAYf/IOXPUwW+M+GeVbahhuujw+n2WjoGbLqaFtgurGam2GV2lxCykMZ5ddVhiClRGw321V8YrUiOJx62917K8QeZP48FVr/AK9vmSB5KV9LTE0ftWN7W2WScjYXv8APYeKtEItrqplRY1MwN/erJXKTVQ6+CjvW/thUCY+SlmmLmCTllzm5AGnVhAJGbL1IDnbfXqo8qvlk1EjCA8NDSCQNACNL6EEEXFxqAQsuWbi/H7a+o0jePANtpbRpcCbfFIc61ugDd1y03X2Le4tiGUEXBc64NtQLnMbmwFybbaAAb7rn3yE/sWO95X/AL4dCI8KzLossgVA3RLEWokjV1XZRj/omKQOJsyR3o8nhlk7oPudlPuXMytWFry0gjcEEe0LmymqvH2s0q8LV8PYmKimgmG0sEcnvc0Ej57raBc1mumqqIiAiIgIiIKLFK8AEnYan2DUrKotefg5Pzb/ALJQfHFbVGWWSQm5klkkJO5LnFxP0rNShQY/uU+k+9dXH2yzdBhzRpuulpzouaw9+1yei38Eosuuzpy77T4zqpkTSQbeC1kcuqnwTWV5DbY0DO82+xI9y6elpGyaNkpmnmSMDHBzpe49zbkCQbht9uvvXG+lZXabLpcGmMhic6xLaqC2gva5G65/qccteUrTjs9J9Xhgia4ukpQQxzg0tkY5wAOgvL1tbZR4MPa5zAwNvI6wzhzmstG6QghpBJ7ttx9yxcYPImflNnGCmANgSO9UbLn6Sqcxha60gJuc7WvF/GxG65uKcmcuq2uo7J/Czj1g/QTfrVQ8JO/5H6Cb9avPaivc17ByoSHPt/ERbfMu7gjDcNqQAAAasAAAAAk6ADpqqZ/y4a8ieNvTIeDSf+B+gm/WrmOMOHmRMcDkzCNsjSxr2Cxc5pBDnOv6vitRi1cWyvDIoQ0OIHwER2PsWnrayV4scrW7kMY1l7bXyjVacePLbMr6/auXjrTnaynJUB0B8VvZoFBNMbr0MpGMtjWyU2ixFtlupYhZQKuBVutEtvtr5AFDkapMuiwPK4+Rvi+nex2s5mEUutywSRHS1skjgB7m5V3LV512Fn+CI/z9T9teitXNfbWLkRFCRERAREQUKi1/8W/82/7JUpY5G30Ox0PmOqD4pj/uU6mKx4nSGKeWM2vHNLGbai7XlunlokLl1cfVZZt9Rv2W+hdcLm6N639FLpZd3+Ljy9prZLbbKZBMtbmV7X22V8ZtFbgFptc2t9K6nht4OS35VB9orhY6g9fnXXcHS3yf9VB9ZWP1M/8AOtOK/c2HGp+Gf+ZpftVK5R0luui6fjv+Mf8AmaX7VSuJcb6bH3rH6OfZf205bdppiD3NB6PBHkV32W2H1Q/nVS8zpJjzGa/GC9N/3fVf0qpU+t61E8V3uvN8bI50n9N31rVSX8VN4gd++JP6bvrWpkmK6eP+k/Stva2ZxWKJp6q4vv1VocqcmemnHxzLu1SVm6hzsuprjv8AjRQ5wFbfTGTtqKqNa6QLbT2WsmK5c66MY+j+wsfwRH+fqPtr0Zq4vsjoTFhFICAC6N0pt15j3OBPnYt+ZdoFzX20i5ERQkREQEREFCrHhXlUcEHyz2wYXyMXqLCzZSyobof5RoLrePfz7fcuShcva/8ASH4evHT1bRqxxp5SAfVd3oyfIODx/WC8Qjct8aplG0pZ7LfUE17Ll2uW2wyot7l3ceW45c8XTuaFhMllijqLhWukVp0p7SaKQOla06AuAXqOC0kLAw+kU8TWTlxYS0THlvc0ZnGUAXsD6mx968f5liCNDdbl3E9TYASbeQWXPx5ck+1phZj7eoY7FDI58raumI5DWljnMkJMfMcMrmyttfPbY7LzjHXNZIQNrNI/m3F7e661/wC6KpP8rb2ALXyyOJu5xcSbkne6r9NxZ8eX3ek8mcynTY0E/wAK2/ygvUvTohQ1LDLGHl1TZpkYHnN6tm3ub9F4xzDfQ6rY/umqcmTmEW0B629qt9TxXk14o48pj7SMfkBqJNdM7reG613LzadfoP8Acobpjrck6qonup8bMZJe07m1SNdkZIL2ub3t6v8AmsmdXZddHNsSBYkAi/hr9CyuW/ZjZvSwsJ23PzqHWaabnr4BS6p4YbA/F11trfqtPUTKvnc+56WxRahyj09K6WRkbRdz3tYLC+riANPerpnrs+xjATU4mx5F46dpnd4ZxpGP+4g+5Z29tfh9HYbRNhijjb6scbI2+xjQ0fUpoVjArwudoqiIgIiICIiAqFVVEGsx/B46qnlgkF2SxuYdL2JGjvaDZw8wvkLFcMkpp5IZRaSKR0bx0u02uPI7jyK+znBeN9unALpW+nwi742NbUtAFzE29pR4ltwCPk2Olir434RXicblMpnEFa2NylxPXRhnplli30FR5qUHXWmhmU2Oa3VdUy2wuKT1WQlYop7q9wVp0qtzKwyK6yxkKfI0tD9eqpLLogYqlqjySjc8qVENvNY+W3wWaOx3Nmjr9wVMr1slSYWA7mwsTfbQKLU1LC5waTbMwjTbLsRr9yxVFX8kWG25ufaVBfNr7d/csbh3u/6Wx+WaeS9/nWvnlWR86hzvHT9izuWummGOoxyOX0v2PcKeh0DHPbaaotPJ4hpHwbT7G6/1ivI+yTgR1dUiaQWpoHtc82B5sgIc2IA9OpPh7QvpdjVjlemsi9oVyoFVZriIiAiIgIiICIiChWGWIOBBFwQQQRcEHQgjwWYqhCD5l7VOzR2HSc6G7qOR9m31dA868t/iN8rvKx11PCRSr7KxLDYp4nxSsEkb2lr2uF2ub+Nb7gi6+b+0vsrlw95kgD5aM65yMzoHa92Ujp4OsB0330mW1bHIRSKZFItPFJbqpcc63xz0zyxbWKSykc5atlQszZwunHkY3BP5ipzFDE3+auEyt5RXxSOYrXyqM5/msbpE8oeKQZVjfMozpVjfKq3NeYs5kUeWVYnyrA9658s2kxXPkW24Q4TnxGpbBFp8aR5HdijG7j59AOpVeEuDqnEZxHCw5czebIWnlwsJ1c4+PluV9NcH8G02HQcqAE3N5HuA5krvFxHTwA0HzrG35rSRK4Y4choadlPCDkYNzbM9x1c93mT9y3ACoArllbtdVERQCIiAiIgIiICIiAqKqILSFhmgDgWuAc0gtcCAWuadCCDoQR0WdLIPFeP+wzmEzYaGsJuZKdzsrC7xhcdG9e6SB4EbLxnEsNqKWQxzxPhkbu17S0+0X3HmNF9mlq1eOcN0tZHy6mFkrNbZhqw+LHbsPmCFeZflGnyRhscs0jIomGSR7g1jW+s5x2AV73OF8zXNyuLCbGweN2k7X0Oi9lqOw6SmnFRh1U3M3PkjqWOIbmY5lxLHrcZrg5RYgG+mvMVXC+JUmHy0kmGSS5nSyNliyVUZnc+mDZLNBfGWxxyNHiZXeavMvwjTgG1XmCrxUBb6NmHuqmtqGvihjoKeEBzZIHSVYETJXOIBIs987jfoy3gFZFhmGmjr3c8c6KqPoAMobJPTtOXUHQgtcHbAkssCNVb+TSvg0vOCtMqzcMspnyvbUEBppaoxEy8pvpAic6HM49C8AWOlyL+BkNpaM4dnEpNf6SGiIGRxdBY3JbkyjXJbvE6H2Cf5Dwa7MTsCbAk2BNgBcnToACb+SwPkXp1BRvNZS1OGYTOWROm5rTE+CCenkYMrTJMSC6z52EnQ5W73sp47DaurqJJ6mSKkbK8yujjc+qe17jd4DjYAF2Y7m1wNVW5X5T4vH2guIDQSSbAAEkk9ABuvSOCuxKrqXNkrGmmp7glp0qZB4Bljk9rrHyXsnCXZ5Q4e34CK8vxpn2fO7xs63dHk23vXUNYqXJOmvwbA6eliEVPE2KMbNaNz4uJ1c7zNytiAqgKqzWFVEQEREBERAREQEREBERAREQEREFLJZVRBYWK0sWVUsgjT0jHiz2teLEWc0PFjuLHotaeEaD8hpf7JT/4Vu7Klk2NKOEKD8hpf7JT/AOFTKPCYYhaKGOMXJ7kUcep0J7oGqnWVbKdjHkVQxX2SygUAVVVE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ASERQUEhAUEhIUDxAQEBYVDw8QEBAQFRUVFBQUEhQXHCYeFxkjGRUSHy8gIycpLCwsFx4xNTAqNSYrLCkBCQoKDgwOGg8PGiwkHyQsLCwsLCwsKSwtLCksLCwsLCwsKSwpLCwsLCwpLCwsLCksLCwpLCwpLCwsLCksLCwsKf/AABEIAOEA4QMBIgACEQEDEQH/xAAcAAEAAQUBAQAAAAAAAAAAAAAABAECAwUGBwj/xABNEAABAwIEAwQECQUMCwAAAAABAAIDBBEFEiExBhNBByJRYRQycYEjQlKRobGywfBUc5PT8RYkJTNDYnKClNHS4QgVREVTY3SSorPD/8QAGQEBAAMBAQAAAAAAAAAAAAAAAAECAwQF/8QAJhEBAQACAgIBBAIDAQAAAAAAAAECEQMhEjFBBCJRcRMyQpHwI//aAAwDAQACEQMRAD8A9xREQEREBERAREQEREBERAREQEREBERAREQEREBERAREQEREBERAREQEREBERAREQEVEugXRULlY+UAXJsPEmw+dBkS60FfxzhsN+bX07SM1xz43O03GVpJv5LUu7YMFH+3s/Q1J/wDmp1R2l1W64kdsWCfl7P0NV+rU6h7ScJmtkxCC5NgHSco39kmUpqjqEuo1LXRyNzRvbI0gEFj2vaQdjdpss4eoF6K26qgqiXRAREQEREBERAREQEREBERARFRARLqJiGJRQRukle2ONgLnucQGgD8bIJJcub4q7QKGgB58w5lrtiZ353eHcHqjzdYLzHiftcqa+pZR4W/kNlkEIme4RPkc7QZSdY2+HxjfodFyfCUuHRGofiMTpqmOX4MSCSRsp7wcDGbXcHht+YfVcbWc3W2kbdJivbJi1UyV9DTcmCIZpJAwTSRt8XOd3fPRulvBc5WxyTy4fJW18tTTVmUzOe6VkcDuYYpWeta7LNJ2FgDtZa+gxiSA1LaT4OGozx2eyKWRtOS4BmYg2JY7KSN9PAWhx0Wnlv5ef3LSSo2k4JSYc1lS2qzOla5zYCwyFrgI5gDEY+6Xc0Qev3Swu6pDW0XoBhdTXqiyb4URDMJefC6E5y6+XlekNIA6t33FGYeVa+hsVaYbVuWmDhOsjpqpss0YfGI52kGOOXvPiexjsj9DZ5Yfcr6GOg9AnErHmuMjfRyDIGNj7l9B3T/KXDrfFspH+r/JYpKHyU3A8lstG2nhppKSpk9KlB5gimjYY3lzmcrIwiVrgMned3XZza1te/r+NMaw2ojhFQMRZI58UQkjLpnyxPEUzBlAeSJc7QbuDreOg82lgWSkxyohlZK2Ql8TJGQl95OUHh4JYCdCDI9w8HG6rcaeUe+8J9sFFVERzn0OpvlMcxytLvBkhAHudY+1d616+WqLEaGsrJJcQ+BYYYI4WtdPkjZHyoiMzQ57nNha4tvo51rmy23CHGtfh1OKjnGSh9J5ENPKTzJ2gEyOhNjywwFlztd1lncVtvpIFVuuf4U4zpMQi5lPJe3rsdZssR8Htv8ASLg+K3wKrZpZeioqqAREQEREBERAREQEREFEKLBWVTI2Oe9wYxjS97ibNa0C5JPsQQ8fx+CkgfNPJkjYLn5Tj0awfGcdgF4BxPj9TjjaiVrxGylDHw0YcXSyw3dzZrX7zmDKTYaA6ba28b8V1OJPbUuhc/C4KgM5TZMp3FzOW3Mbni4DiNOnnpeJ8Tp55mmliEbGNLQ9sYp3yMcBlZJGzu5mAujL2+uBcq8itpiONwS0tPFFTCKSLlF0logc7WZHmNzWhxD3ZZDnJIcDY2KishfI8ve5z3ucXPc4lznOJuS4nUkknVKOkuQugoMMW+ODO5IMNDbothTYfm6bLbw4S38aqbDTBuy11jFe9tWzCvJYarDNdlv8qjTtU427MvTWDDtB7FEqKCy3LndB+xRZmj2q099qW9dOWqKXf2rWT0x8F1VRTjVampp/Na+EvpSZufkgPgs+H4jy5YHTN9IihlDhC9xMZZmzPYAdACdSLWJ3WeaEeJUKRgXNnxtscnXYU+pqK41WGNbAYW07e+YofSp3d1rDHEAzNK5ru42zbNJJGpXtnAPaDFiLHNc0Q1URLZ4C67mkGxc2+pbf3g6HoT87YTxVWUsb4oZuW2QOBOUF8ecNa8xvtmYXBjASPkhbUYnR4dHSyUNS+TEWOc+eRjJBSFjt4TzMpcAA3Zut3XOwHNZ8VrK+pAVcCuZ4F4xjxKlbOwBrrlkzM1zHINx7CNRfp710oKzs0uuRUVVAIiICIiAiIgKiqqIKOK8O7duO3F3+r4X92zX1Ra43LtS2E26AZXEeNvBes8WcQx0VJLUPOkbCWj5ch0YwDrd1h7Lr5IqauSaR8kji58j3PeTuXOJJPzkq2MRWbD62WPOI5HMEsZilDXECSM7seBuFPpKZQ6SFb+hp104YssqmYdRrpqWAD5goVBTgBTwdvZ8y2v4ZT8pACu0WJtvM/OsrSPkfUrTFbyUzDxWCbXYKYAellhmaepHuWkximVrXnyUeUKSb3WKRiv4s9tdMoUwHyQp9S1BQtyhz3WuLgBrnOI8bDYeZVbNEm3Pzt8voC10zfxYLocSog0ZmnM29joQQd7OB1B1G60kzgPb9Sj+0TNy6a2aO3tUJ4U+UqI5q5c8XRjXS9m3G0mHVbXZvgJC2OoaScuQn17D4zdSD7R1X1TBM1wDmkOaQHNINw5pFwQeoIXxY4L6J7DOLBUUXo73Xmpu6L7mnPqHzsbt8u6ufKdNZXqKqrGlXrJYREQEREBERBQqhKqVa4oPEf9IjiA/vekafGpl+lkY/9n428ep2rpe1XFfSMWqnA3ayQQN22iAYf/IOXPUwW+M+GeVbahhuujw+n2WjoGbLqaFtgurGam2GV2lxCykMZ5ddVhiClRGw321V8YrUiOJx62917K8QeZP48FVr/AK9vmSB5KV9LTE0ftWN7W2WScjYXv8APYeKtEItrqplRY1MwN/erJXKTVQ6+CjvW/thUCY+SlmmLmCTllzm5AGnVhAJGbL1IDnbfXqo8qvlk1EjCA8NDSCQNACNL6EEEXFxqAQsuWbi/H7a+o0jePANtpbRpcCbfFIc61ugDd1y03X2Le4tiGUEXBc64NtQLnMbmwFybbaAAb7rn3yE/sWO95X/AL4dCI8KzLossgVA3RLEWokjV1XZRj/omKQOJsyR3o8nhlk7oPudlPuXMytWFry0gjcEEe0LmymqvH2s0q8LV8PYmKimgmG0sEcnvc0Ej57raBc1mumqqIiAiIgIiIKLFK8AEnYan2DUrKotefg5Pzb/ALJQfHFbVGWWSQm5klkkJO5LnFxP0rNShQY/uU+k+9dXH2yzdBhzRpuulpzouaw9+1yei38Eosuuzpy77T4zqpkTSQbeC1kcuqnwTWV5DbY0DO82+xI9y6elpGyaNkpmnmSMDHBzpe49zbkCQbht9uvvXG+lZXabLpcGmMhic6xLaqC2gva5G65/qccteUrTjs9J9Xhgia4ukpQQxzg0tkY5wAOgvL1tbZR4MPa5zAwNvI6wzhzmstG6QghpBJ7ttx9yxcYPImflNnGCmANgSO9UbLn6Sqcxha60gJuc7WvF/GxG65uKcmcuq2uo7J/Czj1g/QTfrVQ8JO/5H6Cb9avPaivc17ByoSHPt/ERbfMu7gjDcNqQAAAasAAAAAk6ADpqqZ/y4a8ieNvTIeDSf+B+gm/WrmOMOHmRMcDkzCNsjSxr2Cxc5pBDnOv6vitRi1cWyvDIoQ0OIHwER2PsWnrayV4scrW7kMY1l7bXyjVacePLbMr6/auXjrTnaynJUB0B8VvZoFBNMbr0MpGMtjWyU2ixFtlupYhZQKuBVutEtvtr5AFDkapMuiwPK4+Rvi+nex2s5mEUutywSRHS1skjgB7m5V3LV512Fn+CI/z9T9teitXNfbWLkRFCRERAREQUKi1/8W/82/7JUpY5G30Ox0PmOqD4pj/uU6mKx4nSGKeWM2vHNLGbai7XlunlokLl1cfVZZt9Rv2W+hdcLm6N639FLpZd3+Ljy9prZLbbKZBMtbmV7X22V8ZtFbgFptc2t9K6nht4OS35VB9orhY6g9fnXXcHS3yf9VB9ZWP1M/8AOtOK/c2HGp+Gf+ZpftVK5R0luui6fjv+Mf8AmaX7VSuJcb6bH3rH6OfZf205bdppiD3NB6PBHkV32W2H1Q/nVS8zpJjzGa/GC9N/3fVf0qpU+t61E8V3uvN8bI50n9N31rVSX8VN4gd++JP6bvrWpkmK6eP+k/Stva2ZxWKJp6q4vv1VocqcmemnHxzLu1SVm6hzsuprjv8AjRQ5wFbfTGTtqKqNa6QLbT2WsmK5c66MY+j+wsfwRH+fqPtr0Zq4vsjoTFhFICAC6N0pt15j3OBPnYt+ZdoFzX20i5ERQkREQEREFCrHhXlUcEHyz2wYXyMXqLCzZSyobof5RoLrePfz7fcuShcva/8ASH4evHT1bRqxxp5SAfVd3oyfIODx/WC8Qjct8aplG0pZ7LfUE17Ll2uW2wyot7l3ceW45c8XTuaFhMllijqLhWukVp0p7SaKQOla06AuAXqOC0kLAw+kU8TWTlxYS0THlvc0ZnGUAXsD6mx968f5liCNDdbl3E9TYASbeQWXPx5ck+1phZj7eoY7FDI58raumI5DWljnMkJMfMcMrmyttfPbY7LzjHXNZIQNrNI/m3F7e661/wC6KpP8rb2ALXyyOJu5xcSbkne6r9NxZ8eX3ek8mcynTY0E/wAK2/ygvUvTohQ1LDLGHl1TZpkYHnN6tm3ub9F4xzDfQ6rY/umqcmTmEW0B629qt9TxXk14o48pj7SMfkBqJNdM7reG613LzadfoP8Acobpjrck6qonup8bMZJe07m1SNdkZIL2ub3t6v8AmsmdXZddHNsSBYkAi/hr9CyuW/ZjZvSwsJ23PzqHWaabnr4BS6p4YbA/F11trfqtPUTKvnc+56WxRahyj09K6WRkbRdz3tYLC+riANPerpnrs+xjATU4mx5F46dpnd4ZxpGP+4g+5Z29tfh9HYbRNhijjb6scbI2+xjQ0fUpoVjArwudoqiIgIiICIiAqFVVEGsx/B46qnlgkF2SxuYdL2JGjvaDZw8wvkLFcMkpp5IZRaSKR0bx0u02uPI7jyK+znBeN9unALpW+nwi742NbUtAFzE29pR4ltwCPk2Olir434RXicblMpnEFa2NylxPXRhnplli30FR5qUHXWmhmU2Oa3VdUy2wuKT1WQlYop7q9wVp0qtzKwyK6yxkKfI0tD9eqpLLogYqlqjySjc8qVENvNY+W3wWaOx3Nmjr9wVMr1slSYWA7mwsTfbQKLU1LC5waTbMwjTbLsRr9yxVFX8kWG25ufaVBfNr7d/csbh3u/6Wx+WaeS9/nWvnlWR86hzvHT9izuWummGOoxyOX0v2PcKeh0DHPbaaotPJ4hpHwbT7G6/1ivI+yTgR1dUiaQWpoHtc82B5sgIc2IA9OpPh7QvpdjVjlemsi9oVyoFVZriIiAiIgIiICIiChWGWIOBBFwQQQRcEHQgjwWYqhCD5l7VOzR2HSc6G7qOR9m31dA868t/iN8rvKx11PCRSr7KxLDYp4nxSsEkb2lr2uF2ub+Nb7gi6+b+0vsrlw95kgD5aM65yMzoHa92Ujp4OsB0330mW1bHIRSKZFItPFJbqpcc63xz0zyxbWKSykc5atlQszZwunHkY3BP5ipzFDE3+auEyt5RXxSOYrXyqM5/msbpE8oeKQZVjfMozpVjfKq3NeYs5kUeWVYnyrA9658s2kxXPkW24Q4TnxGpbBFp8aR5HdijG7j59AOpVeEuDqnEZxHCw5czebIWnlwsJ1c4+PluV9NcH8G02HQcqAE3N5HuA5krvFxHTwA0HzrG35rSRK4Y4choadlPCDkYNzbM9x1c93mT9y3ACoArllbtdVERQCIiAiIgIiICIiAqKqILSFhmgDgWuAc0gtcCAWuadCCDoQR0WdLIPFeP+wzmEzYaGsJuZKdzsrC7xhcdG9e6SB4EbLxnEsNqKWQxzxPhkbu17S0+0X3HmNF9mlq1eOcN0tZHy6mFkrNbZhqw+LHbsPmCFeZflGnyRhscs0jIomGSR7g1jW+s5x2AV73OF8zXNyuLCbGweN2k7X0Oi9lqOw6SmnFRh1U3M3PkjqWOIbmY5lxLHrcZrg5RYgG+mvMVXC+JUmHy0kmGSS5nSyNliyVUZnc+mDZLNBfGWxxyNHiZXeavMvwjTgG1XmCrxUBb6NmHuqmtqGvihjoKeEBzZIHSVYETJXOIBIs987jfoy3gFZFhmGmjr3c8c6KqPoAMobJPTtOXUHQgtcHbAkssCNVb+TSvg0vOCtMqzcMspnyvbUEBppaoxEy8pvpAic6HM49C8AWOlyL+BkNpaM4dnEpNf6SGiIGRxdBY3JbkyjXJbvE6H2Cf5Dwa7MTsCbAk2BNgBcnToACb+SwPkXp1BRvNZS1OGYTOWROm5rTE+CCenkYMrTJMSC6z52EnQ5W73sp47DaurqJJ6mSKkbK8yujjc+qe17jd4DjYAF2Y7m1wNVW5X5T4vH2guIDQSSbAAEkk9ABuvSOCuxKrqXNkrGmmp7glp0qZB4Bljk9rrHyXsnCXZ5Q4e34CK8vxpn2fO7xs63dHk23vXUNYqXJOmvwbA6eliEVPE2KMbNaNz4uJ1c7zNytiAqgKqzWFVEQEREBERAREQEREBERAREQEREFLJZVRBYWK0sWVUsgjT0jHiz2teLEWc0PFjuLHotaeEaD8hpf7JT/4Vu7Klk2NKOEKD8hpf7JT/AOFTKPCYYhaKGOMXJ7kUcep0J7oGqnWVbKdjHkVQxX2SygUAVVVE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ASERQUEhAUEhIUDxAQEBYVDw8QEBAQFRUVFBQUEhQXHCYeFxkjGRUSHy8gIycpLCwsFx4xNTAqNSYrLCkBCQoKDgwOGg8PGiwkHyQsLCwsLCwsKSwtLCksLCwsLCwsKSwpLCwsLCwpLCwsLCksLCwpLCwpLCwsLCksLCwsKf/AABEIAOEA4QMBIgACEQEDEQH/xAAcAAEAAQUBAQAAAAAAAAAAAAAABAECAwUGBwj/xABNEAABAwIEAwQECQUMCwAAAAABAAIDBBEFEiExBhNBByJRYRQycYEjQlKRobGywfBUc5PT8RYkJTNDYnKClNHS4QgVREVTY3SSorPD/8QAGQEBAAMBAQAAAAAAAAAAAAAAAAECAwQF/8QAJhEBAQACAgIBBAIDAQAAAAAAAAECEQMhEjFBBCJRcRMyQpHwI//aAAwDAQACEQMRAD8A9xREQEREBERAREQEREBERAREQEREBERAREQEREBERAREQEREBERAREQEREBERAREQEVEugXRULlY+UAXJsPEmw+dBkS60FfxzhsN+bX07SM1xz43O03GVpJv5LUu7YMFH+3s/Q1J/wDmp1R2l1W64kdsWCfl7P0NV+rU6h7ScJmtkxCC5NgHSco39kmUpqjqEuo1LXRyNzRvbI0gEFj2vaQdjdpss4eoF6K26qgqiXRAREQEREBERAREQEREBERARFRARLqJiGJRQRukle2ONgLnucQGgD8bIJJcub4q7QKGgB58w5lrtiZ353eHcHqjzdYLzHiftcqa+pZR4W/kNlkEIme4RPkc7QZSdY2+HxjfodFyfCUuHRGofiMTpqmOX4MSCSRsp7wcDGbXcHht+YfVcbWc3W2kbdJivbJi1UyV9DTcmCIZpJAwTSRt8XOd3fPRulvBc5WxyTy4fJW18tTTVmUzOe6VkcDuYYpWeta7LNJ2FgDtZa+gxiSA1LaT4OGozx2eyKWRtOS4BmYg2JY7KSN9PAWhx0Wnlv5ef3LSSo2k4JSYc1lS2qzOla5zYCwyFrgI5gDEY+6Xc0Qev3Swu6pDW0XoBhdTXqiyb4URDMJefC6E5y6+XlekNIA6t33FGYeVa+hsVaYbVuWmDhOsjpqpss0YfGI52kGOOXvPiexjsj9DZ5Yfcr6GOg9AnErHmuMjfRyDIGNj7l9B3T/KXDrfFspH+r/JYpKHyU3A8lstG2nhppKSpk9KlB5gimjYY3lzmcrIwiVrgMned3XZza1te/r+NMaw2ojhFQMRZI58UQkjLpnyxPEUzBlAeSJc7QbuDreOg82lgWSkxyohlZK2Ql8TJGQl95OUHh4JYCdCDI9w8HG6rcaeUe+8J9sFFVERzn0OpvlMcxytLvBkhAHudY+1d616+WqLEaGsrJJcQ+BYYYI4WtdPkjZHyoiMzQ57nNha4tvo51rmy23CHGtfh1OKjnGSh9J5ENPKTzJ2gEyOhNjywwFlztd1lncVtvpIFVuuf4U4zpMQi5lPJe3rsdZssR8Htv8ASLg+K3wKrZpZeioqqAREQEREBERAREQEREFEKLBWVTI2Oe9wYxjS97ibNa0C5JPsQQ8fx+CkgfNPJkjYLn5Tj0awfGcdgF4BxPj9TjjaiVrxGylDHw0YcXSyw3dzZrX7zmDKTYaA6ba28b8V1OJPbUuhc/C4KgM5TZMp3FzOW3Mbni4DiNOnnpeJ8Tp55mmliEbGNLQ9sYp3yMcBlZJGzu5mAujL2+uBcq8itpiONwS0tPFFTCKSLlF0logc7WZHmNzWhxD3ZZDnJIcDY2KishfI8ve5z3ucXPc4lznOJuS4nUkknVKOkuQugoMMW+ODO5IMNDbothTYfm6bLbw4S38aqbDTBuy11jFe9tWzCvJYarDNdlv8qjTtU427MvTWDDtB7FEqKCy3LndB+xRZmj2q099qW9dOWqKXf2rWT0x8F1VRTjVampp/Na+EvpSZufkgPgs+H4jy5YHTN9IihlDhC9xMZZmzPYAdACdSLWJ3WeaEeJUKRgXNnxtscnXYU+pqK41WGNbAYW07e+YofSp3d1rDHEAzNK5ru42zbNJJGpXtnAPaDFiLHNc0Q1URLZ4C67mkGxc2+pbf3g6HoT87YTxVWUsb4oZuW2QOBOUF8ecNa8xvtmYXBjASPkhbUYnR4dHSyUNS+TEWOc+eRjJBSFjt4TzMpcAA3Zut3XOwHNZ8VrK+pAVcCuZ4F4xjxKlbOwBrrlkzM1zHINx7CNRfp710oKzs0uuRUVVAIiICIiAiIgKiqqIKOK8O7duO3F3+r4X92zX1Ra43LtS2E26AZXEeNvBes8WcQx0VJLUPOkbCWj5ch0YwDrd1h7Lr5IqauSaR8kji58j3PeTuXOJJPzkq2MRWbD62WPOI5HMEsZilDXECSM7seBuFPpKZQ6SFb+hp104YssqmYdRrpqWAD5goVBTgBTwdvZ8y2v4ZT8pACu0WJtvM/OsrSPkfUrTFbyUzDxWCbXYKYAellhmaepHuWkximVrXnyUeUKSb3WKRiv4s9tdMoUwHyQp9S1BQtyhz3WuLgBrnOI8bDYeZVbNEm3Pzt8voC10zfxYLocSog0ZmnM29joQQd7OB1B1G60kzgPb9Sj+0TNy6a2aO3tUJ4U+UqI5q5c8XRjXS9m3G0mHVbXZvgJC2OoaScuQn17D4zdSD7R1X1TBM1wDmkOaQHNINw5pFwQeoIXxY4L6J7DOLBUUXo73Xmpu6L7mnPqHzsbt8u6ufKdNZXqKqrGlXrJYREQEREBERBQqhKqVa4oPEf9IjiA/vekafGpl+lkY/9n428ep2rpe1XFfSMWqnA3ayQQN22iAYf/IOXPUwW+M+GeVbahhuujw+n2WjoGbLqaFtgurGam2GV2lxCykMZ5ddVhiClRGw321V8YrUiOJx62917K8QeZP48FVr/AK9vmSB5KV9LTE0ftWN7W2WScjYXv8APYeKtEItrqplRY1MwN/erJXKTVQ6+CjvW/thUCY+SlmmLmCTllzm5AGnVhAJGbL1IDnbfXqo8qvlk1EjCA8NDSCQNACNL6EEEXFxqAQsuWbi/H7a+o0jePANtpbRpcCbfFIc61ugDd1y03X2Le4tiGUEXBc64NtQLnMbmwFybbaAAb7rn3yE/sWO95X/AL4dCI8KzLossgVA3RLEWokjV1XZRj/omKQOJsyR3o8nhlk7oPudlPuXMytWFry0gjcEEe0LmymqvH2s0q8LV8PYmKimgmG0sEcnvc0Ej57raBc1mumqqIiAiIgIiIKLFK8AEnYan2DUrKotefg5Pzb/ALJQfHFbVGWWSQm5klkkJO5LnFxP0rNShQY/uU+k+9dXH2yzdBhzRpuulpzouaw9+1yei38Eosuuzpy77T4zqpkTSQbeC1kcuqnwTWV5DbY0DO82+xI9y6elpGyaNkpmnmSMDHBzpe49zbkCQbht9uvvXG+lZXabLpcGmMhic6xLaqC2gva5G65/qccteUrTjs9J9Xhgia4ukpQQxzg0tkY5wAOgvL1tbZR4MPa5zAwNvI6wzhzmstG6QghpBJ7ttx9yxcYPImflNnGCmANgSO9UbLn6Sqcxha60gJuc7WvF/GxG65uKcmcuq2uo7J/Czj1g/QTfrVQ8JO/5H6Cb9avPaivc17ByoSHPt/ERbfMu7gjDcNqQAAAasAAAAAk6ADpqqZ/y4a8ieNvTIeDSf+B+gm/WrmOMOHmRMcDkzCNsjSxr2Cxc5pBDnOv6vitRi1cWyvDIoQ0OIHwER2PsWnrayV4scrW7kMY1l7bXyjVacePLbMr6/auXjrTnaynJUB0B8VvZoFBNMbr0MpGMtjWyU2ixFtlupYhZQKuBVutEtvtr5AFDkapMuiwPK4+Rvi+nex2s5mEUutywSRHS1skjgB7m5V3LV512Fn+CI/z9T9teitXNfbWLkRFCRERAREQUKi1/8W/82/7JUpY5G30Ox0PmOqD4pj/uU6mKx4nSGKeWM2vHNLGbai7XlunlokLl1cfVZZt9Rv2W+hdcLm6N639FLpZd3+Ljy9prZLbbKZBMtbmV7X22V8ZtFbgFptc2t9K6nht4OS35VB9orhY6g9fnXXcHS3yf9VB9ZWP1M/8AOtOK/c2HGp+Gf+ZpftVK5R0luui6fjv+Mf8AmaX7VSuJcb6bH3rH6OfZf205bdppiD3NB6PBHkV32W2H1Q/nVS8zpJjzGa/GC9N/3fVf0qpU+t61E8V3uvN8bI50n9N31rVSX8VN4gd++JP6bvrWpkmK6eP+k/Stva2ZxWKJp6q4vv1VocqcmemnHxzLu1SVm6hzsuprjv8AjRQ5wFbfTGTtqKqNa6QLbT2WsmK5c66MY+j+wsfwRH+fqPtr0Zq4vsjoTFhFICAC6N0pt15j3OBPnYt+ZdoFzX20i5ERQkREQEREFCrHhXlUcEHyz2wYXyMXqLCzZSyobof5RoLrePfz7fcuShcva/8ASH4evHT1bRqxxp5SAfVd3oyfIODx/WC8Qjct8aplG0pZ7LfUE17Ll2uW2wyot7l3ceW45c8XTuaFhMllijqLhWukVp0p7SaKQOla06AuAXqOC0kLAw+kU8TWTlxYS0THlvc0ZnGUAXsD6mx968f5liCNDdbl3E9TYASbeQWXPx5ck+1phZj7eoY7FDI58raumI5DWljnMkJMfMcMrmyttfPbY7LzjHXNZIQNrNI/m3F7e661/wC6KpP8rb2ALXyyOJu5xcSbkne6r9NxZ8eX3ek8mcynTY0E/wAK2/ygvUvTohQ1LDLGHl1TZpkYHnN6tm3ub9F4xzDfQ6rY/umqcmTmEW0B629qt9TxXk14o48pj7SMfkBqJNdM7reG613LzadfoP8Acobpjrck6qonup8bMZJe07m1SNdkZIL2ub3t6v8AmsmdXZddHNsSBYkAi/hr9CyuW/ZjZvSwsJ23PzqHWaabnr4BS6p4YbA/F11trfqtPUTKvnc+56WxRahyj09K6WRkbRdz3tYLC+riANPerpnrs+xjATU4mx5F46dpnd4ZxpGP+4g+5Z29tfh9HYbRNhijjb6scbI2+xjQ0fUpoVjArwudoqiIgIiICIiAqFVVEGsx/B46qnlgkF2SxuYdL2JGjvaDZw8wvkLFcMkpp5IZRaSKR0bx0u02uPI7jyK+znBeN9unALpW+nwi742NbUtAFzE29pR4ltwCPk2Olir434RXicblMpnEFa2NylxPXRhnplli30FR5qUHXWmhmU2Oa3VdUy2wuKT1WQlYop7q9wVp0qtzKwyK6yxkKfI0tD9eqpLLogYqlqjySjc8qVENvNY+W3wWaOx3Nmjr9wVMr1slSYWA7mwsTfbQKLU1LC5waTbMwjTbLsRr9yxVFX8kWG25ufaVBfNr7d/csbh3u/6Wx+WaeS9/nWvnlWR86hzvHT9izuWummGOoxyOX0v2PcKeh0DHPbaaotPJ4hpHwbT7G6/1ivI+yTgR1dUiaQWpoHtc82B5sgIc2IA9OpPh7QvpdjVjlemsi9oVyoFVZriIiAiIgIiICIiChWGWIOBBFwQQQRcEHQgjwWYqhCD5l7VOzR2HSc6G7qOR9m31dA868t/iN8rvKx11PCRSr7KxLDYp4nxSsEkb2lr2uF2ub+Nb7gi6+b+0vsrlw95kgD5aM65yMzoHa92Ujp4OsB0330mW1bHIRSKZFItPFJbqpcc63xz0zyxbWKSykc5atlQszZwunHkY3BP5ipzFDE3+auEyt5RXxSOYrXyqM5/msbpE8oeKQZVjfMozpVjfKq3NeYs5kUeWVYnyrA9658s2kxXPkW24Q4TnxGpbBFp8aR5HdijG7j59AOpVeEuDqnEZxHCw5czebIWnlwsJ1c4+PluV9NcH8G02HQcqAE3N5HuA5krvFxHTwA0HzrG35rSRK4Y4choadlPCDkYNzbM9x1c93mT9y3ACoArllbtdVERQCIiAiIgIiICIiAqKqILSFhmgDgWuAc0gtcCAWuadCCDoQR0WdLIPFeP+wzmEzYaGsJuZKdzsrC7xhcdG9e6SB4EbLxnEsNqKWQxzxPhkbu17S0+0X3HmNF9mlq1eOcN0tZHy6mFkrNbZhqw+LHbsPmCFeZflGnyRhscs0jIomGSR7g1jW+s5x2AV73OF8zXNyuLCbGweN2k7X0Oi9lqOw6SmnFRh1U3M3PkjqWOIbmY5lxLHrcZrg5RYgG+mvMVXC+JUmHy0kmGSS5nSyNliyVUZnc+mDZLNBfGWxxyNHiZXeavMvwjTgG1XmCrxUBb6NmHuqmtqGvihjoKeEBzZIHSVYETJXOIBIs987jfoy3gFZFhmGmjr3c8c6KqPoAMobJPTtOXUHQgtcHbAkssCNVb+TSvg0vOCtMqzcMspnyvbUEBppaoxEy8pvpAic6HM49C8AWOlyL+BkNpaM4dnEpNf6SGiIGRxdBY3JbkyjXJbvE6H2Cf5Dwa7MTsCbAk2BNgBcnToACb+SwPkXp1BRvNZS1OGYTOWROm5rTE+CCenkYMrTJMSC6z52EnQ5W73sp47DaurqJJ6mSKkbK8yujjc+qe17jd4DjYAF2Y7m1wNVW5X5T4vH2guIDQSSbAAEkk9ABuvSOCuxKrqXNkrGmmp7glp0qZB4Bljk9rrHyXsnCXZ5Q4e34CK8vxpn2fO7xs63dHk23vXUNYqXJOmvwbA6eliEVPE2KMbNaNz4uJ1c7zNytiAqgKqzWFVEQEREBERAREQEREBERAREQEREFLJZVRBYWK0sWVUsgjT0jHiz2teLEWc0PFjuLHotaeEaD8hpf7JT/4Vu7Klk2NKOEKD8hpf7JT/AOFTKPCYYhaKGOMXJ7kUcep0J7oGqnWVbKdjHkVQxX2SygUAVVVE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C:\Documents and Settings\LocalService\Desktop\downlo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876800"/>
            <a:ext cx="1376363" cy="919163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990600" y="2286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MODES OF INFORMATION EXCHANGE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086600" y="1295400"/>
            <a:ext cx="18288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CONVENTIONAL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781800" y="6248400"/>
            <a:ext cx="18288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services – I- sprint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0586" t="11628" r="20931" b="47287"/>
          <a:stretch>
            <a:fillRect/>
          </a:stretch>
        </p:blipFill>
        <p:spPr bwMode="auto">
          <a:xfrm>
            <a:off x="609600" y="1600200"/>
            <a:ext cx="800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Platform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t="10336" b="11350"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670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TPA’S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50292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ONLINE TPA’S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Network TPA’s - 7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Those using HIT services for information exchange and claim processing</a:t>
            </a:r>
          </a:p>
          <a:p>
            <a:pPr lvl="0">
              <a:buNone/>
            </a:pPr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OFFLINE TPA’S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those not in network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Those using means like email/fax for information exchange and claim processing</a:t>
            </a:r>
          </a:p>
          <a:p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267200" y="0"/>
          <a:ext cx="4648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METHODOLOGY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828800"/>
            <a:ext cx="8153400" cy="4267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SITE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Sagar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Hospital, Bangalore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TIMELINES – 1 month online and offline cases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METHOD DATA COLEECTION – daily online/offline excel record, purposeful/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convinient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sampling for surgical cases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SAMPLE SIZE – 166; ONLINE – 83 &amp; OFFLINE -83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CASE TYPE - Surgical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TOOL USED – Ms Excel &amp; SPSS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SERVICES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MANAGED SERVICES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PLATFORM SERVICES</a:t>
            </a:r>
            <a:endParaRPr lang="en-US" dirty="0"/>
          </a:p>
        </p:txBody>
      </p:sp>
      <p:sp>
        <p:nvSpPr>
          <p:cNvPr id="7170" name="AutoShape 2" descr="data:image/jpeg;base64,/9j/4AAQSkZJRgABAQAAAQABAAD/2wBDAAkGBwgHBgkIBwgKCgkLDRYPDQwMDRsUFRAWIB0iIiAdHx8kKDQsJCYxJx8fLT0tMTU3Ojo6Iys/RD84QzQ5Ojf/2wBDAQoKCg0MDRoPDxo3JR8lNzc3Nzc3Nzc3Nzc3Nzc3Nzc3Nzc3Nzc3Nzc3Nzc3Nzc3Nzc3Nzc3Nzc3Nzc3Nzc3Nzf/wAARCACNALgDASIAAhEBAxEB/8QAHAAAAQUBAQEAAAAAAAAAAAAAAAIEBQYHAQMI/8QAQBAAAgEDAgMEBwYEBAYDAAAAAQIDAAQRBSEGEjEHE0FRFCJhcYGRoTJCUrHB0RUjsuFzgqLwFiQmQ1NjctLx/8QAGQEAAgMBAAAAAAAAAAAAAAAAAAQBAgMF/8QAJhEAAgMAAgIBAwUBAAAAAAAAAAECAxEEEiExQRMyUSIjM2GRwf/aAAwDAQACEQMRAD8A3Ciimd1qljZyd3d3lvC+M8skgU4+NCTfojR5RSUYOoZSCD0INKoJCkuwRCzEBQMknwFKppqc1rFYTG/lSK3ZSjs78owdutSvIPwROj8Y6NrF/wChWU0hmKkrzxlQwHkT1qwjpWJ6XDpHD/EMF3Jq0V3b2zFo1tY2LscEAHOBjfzrXNF1e01mxS7sHLRMSpDDDKR4EeFb31KGOPoyrm5eyQooopc1OHpWdcTcdahpfFQsLaKBrSJkWVXjPO+cZKnO2x2261bOLNZOhaJPfJGJJAVSNSdizHA+XX4Vj99xReXupQ391aabLdw8vJI0DeByNubfB6eVN8WjvsmtRhdZ18I3gEYpVU/gDiq44gS5gv1jF1BhueIcqupJxtk7jG/wq4UvODhJxkaxkpLUFFFeVzPFbwPNPIscSDmZ2OABVCxG69xHpuhJEdQlYNL9hEUsx8zjy9tPNL1G21WxivLJy8MgPKSMHY4IIrKuMNS0fibUYLm0v/RnRO6b0qJgrLkkEFQcdT1FX3gePT7TQ4bHT9QhvTDkyvG33mJJ28BvTE6lGtPzplGbcs+Cx0UUUuahRQdhTI6rYC59GN7bd/zcvd96ObPljzoSbDR7RQOlFAHKybtStnh4gjuZIyIZ4VVZT05hkFffjBrWjVD7R+IXsSmmwwRs0kfeNK6huUZIAAIxnY70xxZNWLFpnal18sk+zi4ln4UtBO+TGzxoT15FYhfpgVaa+f8ATtWudL1K01BJpMQSAuitsyE+suOm4rebK5hvLWG5tnEkMyB0cHZlIyDU8mp1y38kUz7LD3NZ32w3DR6bYQBsK8pZh54H960SqB2maHqWt3GmLYWzSwjmSVlI9TmI3OfDANU47StTZNu9PBlkyPFI8ciYdGKlemCKv3Z1c/wfiWXS5Zw0N7CksLdA7FQyke9SR/lqvcf2q2PFd8gwqOVkXA8Co/XNXvg7RLDWtB0HVLlWF3ZZCOjYyEchQ3mNhT/IsTqTfpi1cWp4vgvIrtAorlDpRuO1fVtd0PQFDd3NIZ5j4cq+HyDfSs44whSHiPVIokCKsrBQuwG3hW/FAWDEAkdDjpWGcaxqdf19iuWSZOU+WQM10OHZ5z8L/orfHxpdbW2Oh8dadNDHy2up2YiIRdg4UE/0j5mtAFeFug7iAkDKoMZHTavek7JubWjEY4FUTtV1Hk0qHSoA0lxeSA92vVlUggY9rcoq91EXug2FzrNvrFyjPcWqERgt6o6nOPMZNFUlGabCabjhhV7ELW7ngDc/dSMhbzKkgn5irZ2ZGaz4xNvKChltGBUn/wCLD6frVQlU3l1LHGTzTykDHmx/vWoQ6Df23aQt7BaONPCD+dkcoHd8uOuc5Arqcia6dZfKE64+dRf6KK4a448eV3IY7eVlIDBSR78VhfDtvLqPENhDGC0pnWWQhc8oB5mY+XTqfE1J8da4+rcRzR208gtrI90nI5ALj7R29uR8Ke8B8QzWmqW+nyQxyx3L8gcKA6Z9oG428a6NVU6qnLPLX+Cs5qc0jWRRXAaK5o0R3EbXEei3UlpI0cqJzBl6gDr9KxTV7u9nuWF9cSzuAAGkbO3Wt8cBkKsAVIwQfEVhXFaQR3mLGQyoJCikqVPL7jvtvvXR4LWtYLcheiFyZYpFwRuRtWudlV7dT6BJZXlvLEbKTu42dSvOhGR1HhuNvZWSYMRYsCFZebPmNx+hrdeC7xr/AIZ0+d355O6CO3mV2J+lX5r/AEIrR9xN1zArteF1cLbwSTSnlRF5mOM7VzBsybtftjHrsNwQOWa2AHtZSf3FWvsouBLwsIs5MM8in4nm/WortPtL3UrGyuYrb7EvKFU5YKw6n4gbCldnFrf6RZXsVxNHEC4dQylgcAgk9MdB9aelJS4yXyheMctZo4rpqOsLqS7t4p2PJzLnuwM/U+Hyr27sHmDSysG8CxGPdikRg9Li4S3TmlbGTgAAkk+QHjWIcZSBtd1/YgtNGcHYjYVsstpGxiKlkaIkowbJ369etVPVE0/0+b0i907vSy/bQZ26Z9ameNLrJsytimsLhZ3UcoWJSQ6IMowwcee/hTwVG2sCllmaXvSFIUrgKM9cAfvTgQqqFUaRMnPquf1pd+zReh3UbxJd+g6DqF1/4rdyPfjanLMyhSshwOuQDzVVOLZL3VuFr2K2aNZZGUCEDcAOCQx88CrQWyWhL0zM+DbX0zibT4AMj0hWPuUZP5VvwAz41j3Z/o+o2XEZna2X+TG5DNkKxbwHj4netWsroXCthWV0bkdT1U/DrTPMkpTWGVEci9HtRnEt7Pp2hX13aRmSeKEmNACct0HSpEGuSuqIzuQFUZJPlSi9mr9HzoiyRrI9wHEpYu4cEEH25r3tpJY5I5oS0cq4KspwVPvrmp3D6lf3Mq5dri4YrgbnLZA/Ku6fveYkOFVSwOM5O231rvL7fJz2vJrfAE2o3NlPLqF1JOocLG0hzvjJ/MUVMcNx20WjWos5DJFy55ypBY75OD7c0Vw7X2m2PwWIkz03rIeJdKQX1zaSZVkkJVx1AO4+hrX6zntDgFrrVneH1VnHdE+GcePyWt+JLJ5+TO5bHTPrszhYre4bJtwUUj8JOcfWtD7IL0mxvtPZs9w6yJk+DZB/pHzqk60ilg4+2uA/sB6H86d8A309lxNGICoS4QxyFlJUYGQTuPIePjT3Jh2qeC9UsmbTNcJCpL5J8FUZZvcPGvLE03KzkRxlfWi5QWPvO4x/vNQ019JZM19PHDMmweRCwKr7ASdvcRU0jc+9cjB3SPvdNj7lhC80ajcIkh5R7h4U20/TYBPzOGkIGV71i+DnwB2FTbjKsPZTOA8koJ6VdesK4OlQClgUiFzIgZhivSqF0VbtE1OXTtCVbeQxy3EgQMux5ep/LFZKXYsTzEVrXH+mjV9IAtZIzdW786xmQDmHQjfxx+VZIyOjcrqVPTBGK6vC6/T/ALEr97F77L9Tma/n0yWTMJhMsanwYEZx8DWkYrN+zTSjBdyapeOkS8hjhVnAJJIyceA2xWlDcZG4O9Jcrr9V9Rilvr5EEedRuq2UEyhmTlfOOdDyt8xUm+yk+QplcN3iL8axj7NJDTTtNQBszXPL0x3pH161JR25t+QWpWOIdYyoIPuPXPt3rlr6sPvNL5yvSiXlgvQqC6WQ8jo0Ug+43j7j4/Cobjy8W04V1BufkMsfdKQd/W2/LNKub30y7ltYoU5rZgTM5OFbw5QN/rVL7UL66ljsbKSSKSLLSN3SFfWGwBJJ8M/Or0w7WJFZyyLKTYySWlxDcQHllj3ViM4Yg7/WpSwsu4/mykyStv7vYKZ2ODIOcDlXz39Y9KsOgw+ncS2dmFyqfzJCPAf/AJn5iutY8TYlFaarpFqLHTbe28Y4wD7/AB+tFOQcGiuJu+R/BdRPEOlRavpr28sKSsCHiD5wHG4NS1FCbT1A1pieu2j2twIpoyjEmFwfu826k/H869eBu5XULmKW3kku1AMSpjJxnmG/wqydplgTJHMgHLcoYi34XH2T+VVThe2vr3XbK80+MyPCytc4IHJ4HOfMZrqqSsob0Ta62GoJp012YzdhI7cet6Op5uc+HMf0FSyrynbpXI3Gyjr4UuuWOHjNzKwcbjxFNsZPq75p7keNeJiPfBkIAFSmQesQ5Y1B61R+0jX5rPu9MtZCjSJzylTg4JwB8avXtOKw7iq8F7xFqNxzZTvmVSfwr6o/LPxpniVqdmv4MrpOMSKdEcnmRTk5O3WvM28ZOSvwBIqS1HSr7S+59PgMJmXnjyQcj996ZV1U4tahNtp4xAijHRF+Qq38BcQTafqcFjK5NpcOIwhOyMTsR5b1W7GzuL+6jtbSPvJpMhVBAzjf8q5dW9xp95JBMpiuYG3XxVhgj9DVLIQmnB+y0ZSi9N/6+6mMilTuNvCl6Vdi+0uzvB0ngST5gGlzIXkBycVxPTw6DennCCxUA4VfrXswyK6AAAK7moAjbrT39JNzZsiSMMSI32ZB4Z8iPOqXx08KWRF3bPHcs4EOSCpA3Ygj/e9aI7hCB41m3aLb3kmpxXE0DDT4kC98DkZJyc+XgKY4y2xaZ2/aVewjYzxR4Pqr3j+eTso+WTWp8I6L/D4nup7cR3Unq8x+1yDw+dUbgezN/rMIceq7meX2KPsj6VsIXFacyzz1KUR8aIG1FLxRSIzoqiikSSLEjO7BVUZJJ6UEEHxpaG60GYxpl4zzg+WPGs44Q1IaVxaAxCWt8uGJOAudx/qBHxrSxd3OrhvRj6PZHIMrD15B44HgPbWT8T2T6NqzmNi3o03OjNuGUnK/Ub++nuK+0ZVv5F7ljUkawur6cZlC31vn/EFPTMGwVYEHoQarNpc2+pW8MjwxGKVA4UoNgR0pMcJ0nV7ZLUsLa6OGiJyAemR86WlHDVPS1KTSwK4q486WBiqMsiP4ivW07Qr67jx3kULFM/ixgfUisi4R03+KcRWdvIhkiDmSbP4V3+OTgfGtb4j0r+NaPPYCbuWkwVfGQCDkZHlUZwZwt/w6txJPPHPcTYGY1IVFHhv138fdTVNsa6pflmVkJSmvwV/tbTE2luBtyyj+is/rSe1lf+U05/KV1/0/2rOAjFSyqxVepA2HlmnuI/2kLXr9bLF2drzcWWp/Cjt/pP71JdqOmrbapDfxKQLoESHwLqAB8cY+VM+zJebilW/DbSH8h+taLxPo8evaVJZO4R888chGeVx0OPLwrC6z6fITNIQ7VNEN2Z6gbrQGtXbL2cnJ/lO6/qPhVszVd4O4afh2O5Mt0s8txy55FKqoXOMZPX1jVhNJXOLsbj6N4b1WnDSC2OtKbNV3W5JbnVLfTEdo4nXnlKnBYb7fSqFiRu9TsYpQst5AreRkGRVJ7R9TW7jsLCylSVJGMrlGBBPRQcfE/CrOba0sQEgt0G2/q5J9pNZvq8x1PiK6kiUAKwjjCjy2H1yab40Nl2fwY3S8YXvs2tAFursx4GBHGfZ4/kKvI9lVjTLa70TT4ltJPSoI0HeQuPWB8Sp8fcanrC+gvrcTW7ZU7EHqp8j7aVtl2m2bQWRwdUVwGisyx01W+LpyfQ7PJWOeUGQ+YBAx9aslRus6Ymp23dseSRTzRyYzyn9qlEMU6hUEcQCKBhQB0FVrX+HP4vDjPI/QPjpT+KLX7LEfdRX0Y2BL4IHvOKcA67cRkC3trT2u3MfpWkZuL1FXHfY00bR7fSNOjFzKFWBQC7HY166fA+qakuoyRmO3gBWFGG7H8Xupxa6GGlEuqXD30n3VcYRfh4128fV7O6M8Krd2527hF5WUeyqSm2yyWEty13Apu2o2kMiw3EyQzFQxRj0z7adAq26nIPQjxqNJEEeVJr0Iplqd9Dp1sZp2wPuqOrHyFCAqHaqvNo9m34bn81NUexP/AE1rH+Lbf1NVp48l1C90QXdyiwW4nURQ43OQcE1T7SMNompOWIdJIAoB2OS2c11ON/Cl/Ynb/IWHswGeIZ2/DaN/UtahzZ61kfAYvf4hdS2DKJEhBZW++OYbVpOj6ot+zQyKYrmM4eJuo93spbmP901o+wllpXLXVWl8tKG558lRGu6dK7w39oAbi2OeX8a+X+/bUlLqNjBKIpbqJXJxy82T/amF2+r3V2YLWJbWFDkzsQ3N7v8Afxo0DwX0fVLUyRNyuBh4z9pD5EVXtJ4QGn3jTs/eZbmUHwq2X+jR3HLKsjQXg/78Pqkn2jxpssOt2qkB7a9A/F6jH9K0jZJLEUcU2e9qGTC5x7KjrSQWvFLwRD+XcR8zqOgbGc/T616O+vzDkisYbb/2NIGx9a99G0VrKeS6u5e/upAQW8s++qt6WRNA0UCiqkntRRRUAcxQRXaKAEgbg13Axiu0UANbvT7S8B9JgRz+Ijf503OmNBp/ommztbkNnnb1j51JUUAQ9omtRXKR3LW81v8Aek6NUfMv8U4pEcgBgtAcqfEj+5Hyq0YqpyyHS+LGebCwXP3j4Aj/AOwoQDftIiefh144kZ2WVGwozsDWa2qynSr1BE+HeIjbyJ/ettv0DxMCAQfMVD+gJyNhFyfZTtN/SHUwnBOWlR7MoJRd3crxMqNGqhiMZOatfEMI0+7stSiAVw/LJj72B+wIqS0yFYgcKB8KjeKJvS7u002BgX5/W9hOw+hJrG6zvLS9cescJm/OoyLAdMEIRwS7Sfd6Yo0+yvkEnp94J1kXBQLgL7jUjEgSNUHRQBSqwNCPtNF0+0A5LdWbOeeT1jn40/xXa4TQAhvWJ9ldC7V1Bsc0qgDzZdvGuYr1rhFACAKKXy0VJJ2iiioICiiigAooooAKKKKACo7WNMh1ODkk9V1+w4H2T+1SNIfagCoGfVdFUQ3MPpFsBhSM/Q/oaWOI7HlPNFOG8sKf1q149U14mGItkxqT5kVdSIaKwur315/K0q1K5OO8YZP7CpTQdFFiWublu8u26tnIX3eZ9tTCKAMClAZO9Vb0EsFCu0YoqCQrhrtFABRRRQAUUUUAFFFF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 descr="C:\Documents and Settings\MEGHA\My Documents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05000"/>
            <a:ext cx="2447925" cy="1866900"/>
          </a:xfrm>
          <a:prstGeom prst="rect">
            <a:avLst/>
          </a:prstGeom>
          <a:noFill/>
        </p:spPr>
      </p:pic>
      <p:pic>
        <p:nvPicPr>
          <p:cNvPr id="7172" name="Picture 4" descr="C:\Documents and Settings\MEGHA\My Documents\Download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RESULTS &amp; FINDINGS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76400"/>
            <a:ext cx="8153400" cy="48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TAT for TPA response was compared within a pre defined range of –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 – 2 hours ( most desirable)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– 4 hours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– 6 hours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– 10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hours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&gt;10 hours</a:t>
            </a:r>
          </a:p>
          <a:p>
            <a:endParaRPr lang="en-US" dirty="0"/>
          </a:p>
        </p:txBody>
      </p:sp>
      <p:pic>
        <p:nvPicPr>
          <p:cNvPr id="5123" name="Picture 3" descr="C:\Documents and Settings\LocalService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134369"/>
            <a:ext cx="1295400" cy="1723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ONLINE CASE DISTRIBUTION – TPA wise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0" y="1600200"/>
          <a:ext cx="8839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OFFLINE CASE DISTRIBUTION – TPA wise</a:t>
            </a:r>
            <a:endParaRPr lang="en-US" sz="3600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8766175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ANALYTICAL FINDINGS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9472" t="45763" r="21929" b="16949"/>
          <a:stretch>
            <a:fillRect/>
          </a:stretch>
        </p:blipFill>
        <p:spPr bwMode="auto">
          <a:xfrm>
            <a:off x="0" y="1524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9000" y="6324600"/>
            <a:ext cx="11430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TAT range</a:t>
            </a:r>
            <a:endParaRPr lang="en-US" sz="1200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457201"/>
          <a:ext cx="8077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609600" y="3810000"/>
          <a:ext cx="8305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0800000">
            <a:off x="-2133600" y="304800"/>
            <a:ext cx="4876800" cy="369332"/>
          </a:xfrm>
          <a:prstGeom prst="rect">
            <a:avLst/>
          </a:prstGeom>
          <a:noFill/>
          <a:scene3d>
            <a:camera prst="orthographicFront">
              <a:rot lat="30000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Online cases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0800000">
            <a:off x="-2133600" y="3657600"/>
            <a:ext cx="4876800" cy="369332"/>
          </a:xfrm>
          <a:prstGeom prst="rect">
            <a:avLst/>
          </a:prstGeom>
          <a:noFill/>
          <a:scene3d>
            <a:camera prst="orthographicFront">
              <a:rot lat="30000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Percentage online cases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048000"/>
            <a:ext cx="11430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TAT range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ANALYTICAL FINDINGS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6614" t="37288" r="26693" b="25424"/>
          <a:stretch>
            <a:fillRect/>
          </a:stretch>
        </p:blipFill>
        <p:spPr bwMode="auto">
          <a:xfrm>
            <a:off x="533400" y="1752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33400" y="3352800"/>
          <a:ext cx="8229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35052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OFFLINE TAT PERCENTAGE WISE</a:t>
            </a:r>
          </a:p>
        </p:txBody>
      </p:sp>
      <p:sp>
        <p:nvSpPr>
          <p:cNvPr id="7" name="TextBox 6"/>
          <p:cNvSpPr txBox="1"/>
          <p:nvPr/>
        </p:nvSpPr>
        <p:spPr>
          <a:xfrm rot="10800000">
            <a:off x="-2063982" y="3560042"/>
            <a:ext cx="4876800" cy="369332"/>
          </a:xfrm>
          <a:prstGeom prst="rect">
            <a:avLst/>
          </a:prstGeom>
          <a:noFill/>
          <a:scene3d>
            <a:camera prst="orthographicFront">
              <a:rot lat="30000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Percentage of Offline cases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0800000">
            <a:off x="-2133600" y="304800"/>
            <a:ext cx="4876800" cy="369332"/>
          </a:xfrm>
          <a:prstGeom prst="rect">
            <a:avLst/>
          </a:prstGeom>
          <a:noFill/>
          <a:scene3d>
            <a:camera prst="orthographicFront">
              <a:rot lat="30000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Offline cases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2590801"/>
            <a:ext cx="11430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TAT range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6324600"/>
            <a:ext cx="11430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TAT range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STATISTICAL FINDINGS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5939" t="36688" r="26995" b="33658"/>
          <a:stretch>
            <a:fillRect/>
          </a:stretch>
        </p:blipFill>
        <p:spPr bwMode="auto">
          <a:xfrm>
            <a:off x="457200" y="16764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CONCLUSION</a:t>
            </a:r>
            <a:endParaRPr lang="en-US" b="1" u="sng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28600" y="1600200"/>
            <a:ext cx="86868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MEAN FOR ONLINE CASE PROCESSING – 150 mins (approx) =2.5 Hours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MEAN FOR OFFLINE CASE PROCESSING – 1282mins = 21 hours</a:t>
            </a:r>
          </a:p>
          <a:p>
            <a:pPr algn="just">
              <a:lnSpc>
                <a:spcPct val="150000"/>
              </a:lnSpc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Health insurance claim processing through HIT services is much efficient than the conventional ways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LIMITATIONS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adherence to the confidentiality clause of patient information according to HIPPA, needs to be tested.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TPA network limited to some major TPA’s only.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Lack of trained manpower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Case selection limited to surgical cases.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 relevant study in past on similar subject found, hence limitation on literature review.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295400"/>
          <a:ext cx="88392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RECOMMENDATIONS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6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Standardized HIT services for easy data exchange</a:t>
            </a:r>
          </a:p>
          <a:p>
            <a:pPr lvl="0">
              <a:lnSpc>
                <a:spcPct val="16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Increasing awareness among hospitals in utilization of HIT services for claim validation and its affect in TAT.</a:t>
            </a:r>
          </a:p>
          <a:p>
            <a:pPr lvl="0">
              <a:lnSpc>
                <a:spcPct val="16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Broaden TPA and provider network for wider coverage</a:t>
            </a:r>
          </a:p>
          <a:p>
            <a:pPr lvl="0">
              <a:lnSpc>
                <a:spcPct val="16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Trained manpower for increasing efficiency</a:t>
            </a:r>
          </a:p>
          <a:p>
            <a:pPr lvl="0">
              <a:lnSpc>
                <a:spcPct val="16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Confidentiality, Security and other regulatory framework to be formalized by the government for such platform exchange.</a:t>
            </a:r>
          </a:p>
          <a:p>
            <a:pPr lvl="0">
              <a:lnSpc>
                <a:spcPct val="160000"/>
              </a:lnSpc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Checks and balances for proper utilization of RBAC to ensure justifiable access to sensitive patient information.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CASE STUDY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“A study on High Attrition Rate in Health Insurance sector – HealthSprint a case”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5" name="Picture 3" descr="C:\Documents and Settings\LocalService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124200"/>
            <a:ext cx="5105400" cy="3280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STRUCTURE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OBJECTIVE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find out possible reason of high attrition of Domain Specialists in health insurance sector and propose feasible solutions.</a:t>
            </a:r>
          </a:p>
          <a:p>
            <a:pPr lvl="0" algn="just">
              <a:lnSpc>
                <a:spcPct val="15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DOMAIN SPECIALSTS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Qualification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Roles &amp; responsibilities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METHODOLOGY</a:t>
            </a:r>
            <a:endParaRPr lang="en-US" b="1" u="sn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METHOD DATA COLLECTION – secondary data from HR department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TIME LINE – data of 3 months (Dec’2011 – Feb’2012)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SAMPLE SIZE - 20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TOOL USED – Ms Excel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OBSERVATIONS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3755" t="37288" r="25740" b="23729"/>
          <a:stretch>
            <a:fillRect/>
          </a:stretch>
        </p:blipFill>
        <p:spPr bwMode="auto">
          <a:xfrm>
            <a:off x="228600" y="14478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RESULTS &amp; FINDINGS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990600"/>
          <a:ext cx="8077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762000" y="4191000"/>
          <a:ext cx="8153400" cy="232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3429000"/>
            <a:ext cx="19050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REASONS OF ATTRITION</a:t>
            </a:r>
            <a:endParaRPr lang="en-US" sz="1200" b="1" dirty="0"/>
          </a:p>
        </p:txBody>
      </p:sp>
      <p:sp>
        <p:nvSpPr>
          <p:cNvPr id="7" name="TextBox 1"/>
          <p:cNvSpPr txBox="1"/>
          <p:nvPr/>
        </p:nvSpPr>
        <p:spPr>
          <a:xfrm>
            <a:off x="2743200" y="6400800"/>
            <a:ext cx="18288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REASON OF ATTRITION</a:t>
            </a:r>
          </a:p>
        </p:txBody>
      </p:sp>
      <p:sp>
        <p:nvSpPr>
          <p:cNvPr id="8" name="TextBox 7"/>
          <p:cNvSpPr txBox="1"/>
          <p:nvPr/>
        </p:nvSpPr>
        <p:spPr>
          <a:xfrm rot="10800000">
            <a:off x="-2133600" y="3657600"/>
            <a:ext cx="4876800" cy="369332"/>
          </a:xfrm>
          <a:prstGeom prst="rect">
            <a:avLst/>
          </a:prstGeom>
          <a:noFill/>
          <a:scene3d>
            <a:camera prst="orthographicFront">
              <a:rot lat="30000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Percentage of employees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0800000">
            <a:off x="-2133600" y="914400"/>
            <a:ext cx="4876800" cy="369332"/>
          </a:xfrm>
          <a:prstGeom prst="rect">
            <a:avLst/>
          </a:prstGeom>
          <a:noFill/>
          <a:scene3d>
            <a:camera prst="orthographicFront">
              <a:rot lat="30000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Numbers of employees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r>
              <a:rPr lang="en-US" b="1" u="sng" dirty="0" smtClean="0"/>
              <a:t>PROBLEM ANALYSIS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915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r>
              <a:rPr lang="en-US" b="1" u="sng" dirty="0" smtClean="0"/>
              <a:t>POSSIBLE SOLUTIONS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RECOMMENDATIONS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revised/uniform salary structure for Domain Specialists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Planned division of labor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Continuous motivation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Regular hikes and appraisals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Documents and Settings\LocalService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01015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1295400"/>
          <a:ext cx="7696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57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SCOPE OF SERVICES – MANAGED SERVICES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LIMITATIONS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Only 3 months data was available therefore sample size is small.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Data was not captured in a structured way by the HR department (Secondary data).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Reliability of data is unsure as secondary.</a:t>
            </a:r>
          </a:p>
          <a:p>
            <a:endParaRPr lang="en-US" dirty="0"/>
          </a:p>
        </p:txBody>
      </p:sp>
      <p:pic>
        <p:nvPicPr>
          <p:cNvPr id="2050" name="Picture 2" descr="C:\Documents and Settings\LocalService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257800"/>
            <a:ext cx="1685925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LocalService\Desktop\thank-yo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8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833563" y="1666875"/>
            <a:ext cx="9144000" cy="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b="1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833563" y="1633538"/>
            <a:ext cx="9144000" cy="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b="1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769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1113" y="2357438"/>
            <a:ext cx="2447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1100138"/>
            <a:ext cx="26304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5450" y="1108075"/>
            <a:ext cx="25908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7638" y="5527675"/>
            <a:ext cx="24241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674813"/>
            <a:ext cx="24860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05713" y="3548063"/>
            <a:ext cx="1195387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963" y="2916238"/>
            <a:ext cx="22717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8"/>
          <p:cNvSpPr>
            <a:spLocks noChangeArrowheads="1"/>
          </p:cNvSpPr>
          <p:nvPr/>
        </p:nvSpPr>
        <p:spPr bwMode="auto">
          <a:xfrm>
            <a:off x="1447800" y="427038"/>
            <a:ext cx="525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PROVIDERS NETWORK -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6567488"/>
            <a:ext cx="9144000" cy="12700"/>
          </a:xfrm>
          <a:prstGeom prst="line">
            <a:avLst/>
          </a:prstGeom>
          <a:ln w="603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3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52688" y="1987550"/>
            <a:ext cx="30607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0513" y="4297363"/>
            <a:ext cx="23812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50" y="5695950"/>
            <a:ext cx="22748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95863" y="5233988"/>
            <a:ext cx="114141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17888" y="3257550"/>
            <a:ext cx="20224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75225" y="3795713"/>
            <a:ext cx="25495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06775" y="4341813"/>
            <a:ext cx="113823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43188" y="5583238"/>
            <a:ext cx="20875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376738"/>
            <a:ext cx="241141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833563" y="1666875"/>
            <a:ext cx="9144000" cy="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b="1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833563" y="1633538"/>
            <a:ext cx="9144000" cy="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b="1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1000"/>
            <a:ext cx="769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447800" y="427038"/>
            <a:ext cx="525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Connected Payers…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6567488"/>
            <a:ext cx="9144000" cy="12700"/>
          </a:xfrm>
          <a:prstGeom prst="line">
            <a:avLst/>
          </a:prstGeom>
          <a:ln w="603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2368550"/>
            <a:ext cx="16065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8225" y="3165475"/>
            <a:ext cx="142716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8763" y="930275"/>
            <a:ext cx="319881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9638" y="3076575"/>
            <a:ext cx="27924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7275" y="1187450"/>
            <a:ext cx="227171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363" y="1884363"/>
            <a:ext cx="296386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6013" y="4397375"/>
            <a:ext cx="1987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738" y="4662488"/>
            <a:ext cx="2827337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8025" y="5668963"/>
            <a:ext cx="48387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153400" cy="4572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ROLE &amp; RESPONSIBILITY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495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Leading and Managing team of 9 Doctors working as Domain Specialists</a:t>
            </a:r>
          </a:p>
          <a:p>
            <a:pPr algn="just"/>
            <a:r>
              <a:rPr lang="en-US" dirty="0" smtClean="0"/>
              <a:t>Monitoring TAT and HS services in 11 Corporate hospitals of Bangalore</a:t>
            </a:r>
          </a:p>
          <a:p>
            <a:pPr algn="just"/>
            <a:r>
              <a:rPr lang="en-US" dirty="0" smtClean="0"/>
              <a:t>Managing and resolving case process issues.</a:t>
            </a:r>
          </a:p>
          <a:p>
            <a:pPr algn="just"/>
            <a:r>
              <a:rPr lang="en-US" dirty="0" smtClean="0"/>
              <a:t>Monitoring claim validation services</a:t>
            </a:r>
          </a:p>
          <a:p>
            <a:pPr algn="just"/>
            <a:r>
              <a:rPr lang="en-US" dirty="0" smtClean="0"/>
              <a:t>Conducting monthly review meets</a:t>
            </a:r>
          </a:p>
          <a:p>
            <a:pPr algn="just"/>
            <a:r>
              <a:rPr lang="en-US" dirty="0" smtClean="0"/>
              <a:t>Conducting Off site &amp; On site training sessions for Domain Specialists.</a:t>
            </a:r>
          </a:p>
          <a:p>
            <a:pPr algn="just"/>
            <a:r>
              <a:rPr lang="en-US" dirty="0" smtClean="0"/>
              <a:t>Ensuring provider satisfaction and review </a:t>
            </a:r>
            <a:r>
              <a:rPr lang="en-US" dirty="0" err="1" smtClean="0"/>
              <a:t>buisness</a:t>
            </a:r>
            <a:r>
              <a:rPr lang="en-US" dirty="0" smtClean="0"/>
              <a:t> model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study on TAT in Health insurance  sector using Health Informatics services.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4953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Dr. MEGHA JOSHI</a:t>
            </a:r>
          </a:p>
          <a:p>
            <a:r>
              <a:rPr lang="en-US" dirty="0" smtClean="0"/>
              <a:t>PG/10/020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1682</Words>
  <Application>Microsoft Office PowerPoint</Application>
  <PresentationFormat>On-screen Show (4:3)</PresentationFormat>
  <Paragraphs>310</Paragraphs>
  <Slides>51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INTERNSHIP &amp; DISSERTATION REPORT</vt:lpstr>
      <vt:lpstr>INTERNSHIP REPORT</vt:lpstr>
      <vt:lpstr>SERVICES</vt:lpstr>
      <vt:lpstr>Deliverables</vt:lpstr>
      <vt:lpstr>Slide 5</vt:lpstr>
      <vt:lpstr>Slide 6</vt:lpstr>
      <vt:lpstr>Slide 7</vt:lpstr>
      <vt:lpstr>ROLE &amp; RESPONSIBILITY </vt:lpstr>
      <vt:lpstr>A study on TAT in Health insurance  sector using Health Informatics services. </vt:lpstr>
      <vt:lpstr>INTRODUCTION</vt:lpstr>
      <vt:lpstr>Indian Health Insurance Sector - Scope</vt:lpstr>
      <vt:lpstr>Indian Health Insurance Sector - Scope</vt:lpstr>
      <vt:lpstr>INDIAN PERCEPTION</vt:lpstr>
      <vt:lpstr>Slide 14</vt:lpstr>
      <vt:lpstr>SOCIAL HEALTH INSURANCE SCHEMES</vt:lpstr>
      <vt:lpstr>COMMUNITY BASED HEALTH INSURANCE</vt:lpstr>
      <vt:lpstr>PRIVATE HEALTH INSURANCE</vt:lpstr>
      <vt:lpstr>TPA</vt:lpstr>
      <vt:lpstr>TPA PROCESS FLOW</vt:lpstr>
      <vt:lpstr>REGULATORY BODIES</vt:lpstr>
      <vt:lpstr>HEALTH INSURANCE ECOSYSTEM</vt:lpstr>
      <vt:lpstr>CLASSIFICATION</vt:lpstr>
      <vt:lpstr>CASHLESS HOSPITALIZATION - Process</vt:lpstr>
      <vt:lpstr>Slide 24</vt:lpstr>
      <vt:lpstr>Slide 25</vt:lpstr>
      <vt:lpstr>HIT services – I- sprint</vt:lpstr>
      <vt:lpstr>HIT Platform</vt:lpstr>
      <vt:lpstr>TPA’S</vt:lpstr>
      <vt:lpstr>METHODOLOGY</vt:lpstr>
      <vt:lpstr>RESULTS &amp; FINDINGS</vt:lpstr>
      <vt:lpstr>ONLINE CASE DISTRIBUTION – TPA wise</vt:lpstr>
      <vt:lpstr>OFFLINE CASE DISTRIBUTION – TPA wise</vt:lpstr>
      <vt:lpstr>ANALYTICAL FINDINGS</vt:lpstr>
      <vt:lpstr>Slide 34</vt:lpstr>
      <vt:lpstr>ANALYTICAL FINDINGS</vt:lpstr>
      <vt:lpstr>Slide 36</vt:lpstr>
      <vt:lpstr>STATISTICAL FINDINGS</vt:lpstr>
      <vt:lpstr>CONCLUSION</vt:lpstr>
      <vt:lpstr> LIMITATIONS </vt:lpstr>
      <vt:lpstr>RECOMMENDATIONS</vt:lpstr>
      <vt:lpstr>CASE STUDY</vt:lpstr>
      <vt:lpstr>ORGANIZATION STRUCTURE</vt:lpstr>
      <vt:lpstr>OBJECTIVE</vt:lpstr>
      <vt:lpstr>METHODOLOGY</vt:lpstr>
      <vt:lpstr>OBSERVATIONS</vt:lpstr>
      <vt:lpstr>RESULTS &amp; FINDINGS</vt:lpstr>
      <vt:lpstr>PROBLEM ANALYSIS</vt:lpstr>
      <vt:lpstr>POSSIBLE SOLUTIONS</vt:lpstr>
      <vt:lpstr>RECOMMENDATIONS</vt:lpstr>
      <vt:lpstr>LIMITATIONS</vt:lpstr>
      <vt:lpstr>Slide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MEGHA</dc:creator>
  <cp:lastModifiedBy>MEGHA</cp:lastModifiedBy>
  <cp:revision>53</cp:revision>
  <dcterms:created xsi:type="dcterms:W3CDTF">2012-04-20T10:32:52Z</dcterms:created>
  <dcterms:modified xsi:type="dcterms:W3CDTF">2012-05-03T10:03:15Z</dcterms:modified>
</cp:coreProperties>
</file>