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56" r:id="rId2"/>
    <p:sldId id="273" r:id="rId3"/>
    <p:sldId id="258" r:id="rId4"/>
    <p:sldId id="257" r:id="rId5"/>
    <p:sldId id="280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72" r:id="rId17"/>
    <p:sldId id="269" r:id="rId18"/>
    <p:sldId id="270" r:id="rId19"/>
    <p:sldId id="271" r:id="rId20"/>
    <p:sldId id="274" r:id="rId21"/>
    <p:sldId id="275" r:id="rId22"/>
    <p:sldId id="276" r:id="rId23"/>
    <p:sldId id="277" r:id="rId24"/>
    <p:sldId id="278" r:id="rId25"/>
    <p:sldId id="279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81" d="100"/>
          <a:sy n="81" d="100"/>
        </p:scale>
        <p:origin x="-1176" y="-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notesMaster" Target="notesMasters/notesMaster1.xml"/><Relationship Id="rId28" Type="http://schemas.openxmlformats.org/officeDocument/2006/relationships/printerSettings" Target="printerSettings/printerSettings1.bin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C35DF4B-6DDF-6C46-85F8-8A4AB7398BF4}" type="doc">
      <dgm:prSet loTypeId="urn:microsoft.com/office/officeart/2005/8/layout/StepDownProcess" loCatId="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46F426A-E38D-724A-B056-9106D3076D95}">
      <dgm:prSet phldrT="[Text]"/>
      <dgm:spPr/>
      <dgm:t>
        <a:bodyPr/>
        <a:lstStyle/>
        <a:p>
          <a:r>
            <a:rPr lang="en-US" dirty="0" smtClean="0"/>
            <a:t>EHR</a:t>
          </a:r>
          <a:endParaRPr lang="en-US" dirty="0"/>
        </a:p>
      </dgm:t>
    </dgm:pt>
    <dgm:pt modelId="{3264F5AB-900D-6340-9E2D-4FEE925270C7}" type="parTrans" cxnId="{22FB2734-3044-0A41-9605-5830627C3830}">
      <dgm:prSet/>
      <dgm:spPr/>
      <dgm:t>
        <a:bodyPr/>
        <a:lstStyle/>
        <a:p>
          <a:endParaRPr lang="en-US"/>
        </a:p>
      </dgm:t>
    </dgm:pt>
    <dgm:pt modelId="{7AF07934-7560-1C4C-B5E6-F89137140AD3}" type="sibTrans" cxnId="{22FB2734-3044-0A41-9605-5830627C3830}">
      <dgm:prSet/>
      <dgm:spPr/>
      <dgm:t>
        <a:bodyPr/>
        <a:lstStyle/>
        <a:p>
          <a:endParaRPr lang="en-US"/>
        </a:p>
      </dgm:t>
    </dgm:pt>
    <dgm:pt modelId="{FD029FDE-DE86-7D4D-BAAF-985A72E71219}">
      <dgm:prSet phldrT="[Text]"/>
      <dgm:spPr/>
      <dgm:t>
        <a:bodyPr/>
        <a:lstStyle/>
        <a:p>
          <a:r>
            <a:rPr lang="en-US" dirty="0" smtClean="0"/>
            <a:t>Core Clinical</a:t>
          </a:r>
        </a:p>
      </dgm:t>
    </dgm:pt>
    <dgm:pt modelId="{E2912E8D-423E-1F40-9E3F-CE8E764CEB01}" type="parTrans" cxnId="{76FFCC1D-6ADC-3F46-B0A4-611B658EF549}">
      <dgm:prSet/>
      <dgm:spPr/>
      <dgm:t>
        <a:bodyPr/>
        <a:lstStyle/>
        <a:p>
          <a:endParaRPr lang="en-US"/>
        </a:p>
      </dgm:t>
    </dgm:pt>
    <dgm:pt modelId="{06C1EEBA-2622-F549-B77B-377A771F1290}" type="sibTrans" cxnId="{76FFCC1D-6ADC-3F46-B0A4-611B658EF549}">
      <dgm:prSet/>
      <dgm:spPr/>
      <dgm:t>
        <a:bodyPr/>
        <a:lstStyle/>
        <a:p>
          <a:endParaRPr lang="en-US"/>
        </a:p>
      </dgm:t>
    </dgm:pt>
    <dgm:pt modelId="{DBF7C610-5B1B-B74B-8CCA-126382AD702F}">
      <dgm:prSet phldrT="[Text]"/>
      <dgm:spPr/>
      <dgm:t>
        <a:bodyPr/>
        <a:lstStyle/>
        <a:p>
          <a:r>
            <a:rPr lang="en-US" dirty="0" smtClean="0"/>
            <a:t>Core Clinical</a:t>
          </a:r>
          <a:endParaRPr lang="en-US" dirty="0"/>
        </a:p>
      </dgm:t>
    </dgm:pt>
    <dgm:pt modelId="{1051A127-94F1-7147-B32B-D909A6B2F837}" type="parTrans" cxnId="{084C4578-ADF4-F147-9C26-69B07019BE9C}">
      <dgm:prSet/>
      <dgm:spPr/>
      <dgm:t>
        <a:bodyPr/>
        <a:lstStyle/>
        <a:p>
          <a:endParaRPr lang="en-US"/>
        </a:p>
      </dgm:t>
    </dgm:pt>
    <dgm:pt modelId="{9193405D-DB22-1D43-8607-D5142C67F242}" type="sibTrans" cxnId="{084C4578-ADF4-F147-9C26-69B07019BE9C}">
      <dgm:prSet/>
      <dgm:spPr/>
      <dgm:t>
        <a:bodyPr/>
        <a:lstStyle/>
        <a:p>
          <a:endParaRPr lang="en-US"/>
        </a:p>
      </dgm:t>
    </dgm:pt>
    <dgm:pt modelId="{8869AAF1-05BD-FA47-BABF-9B5DDBEC2BE2}">
      <dgm:prSet phldrT="[Text]"/>
      <dgm:spPr/>
      <dgm:t>
        <a:bodyPr/>
        <a:lstStyle/>
        <a:p>
          <a:r>
            <a:rPr lang="en-US" dirty="0" smtClean="0"/>
            <a:t>Emergency</a:t>
          </a:r>
          <a:endParaRPr lang="en-US" dirty="0"/>
        </a:p>
      </dgm:t>
    </dgm:pt>
    <dgm:pt modelId="{3C0BE41E-30BF-1E49-83C5-35231C5DCD71}" type="parTrans" cxnId="{40A9114C-33CC-7E42-A954-9BEBA340626D}">
      <dgm:prSet/>
      <dgm:spPr/>
      <dgm:t>
        <a:bodyPr/>
        <a:lstStyle/>
        <a:p>
          <a:endParaRPr lang="en-US"/>
        </a:p>
      </dgm:t>
    </dgm:pt>
    <dgm:pt modelId="{0BEDBC76-8235-0F4B-843D-4CFCAFB29F0A}" type="sibTrans" cxnId="{40A9114C-33CC-7E42-A954-9BEBA340626D}">
      <dgm:prSet/>
      <dgm:spPr/>
      <dgm:t>
        <a:bodyPr/>
        <a:lstStyle/>
        <a:p>
          <a:endParaRPr lang="en-US"/>
        </a:p>
      </dgm:t>
    </dgm:pt>
    <dgm:pt modelId="{CAF1DC8A-8CBB-C04E-AFEC-5D3057B8BFB5}">
      <dgm:prSet phldrT="[Text]"/>
      <dgm:spPr/>
      <dgm:t>
        <a:bodyPr/>
        <a:lstStyle/>
        <a:p>
          <a:r>
            <a:rPr lang="en-US" dirty="0" smtClean="0"/>
            <a:t>Clinical Support</a:t>
          </a:r>
        </a:p>
      </dgm:t>
    </dgm:pt>
    <dgm:pt modelId="{53F9F230-2310-DF4A-AC87-7E8D0619CE98}" type="parTrans" cxnId="{F0424683-4A3B-EF47-9F1D-62A09BC2A8EE}">
      <dgm:prSet/>
      <dgm:spPr/>
      <dgm:t>
        <a:bodyPr/>
        <a:lstStyle/>
        <a:p>
          <a:endParaRPr lang="en-US"/>
        </a:p>
      </dgm:t>
    </dgm:pt>
    <dgm:pt modelId="{E18DA525-F0D9-DC48-8EB9-804B011C53CE}" type="sibTrans" cxnId="{F0424683-4A3B-EF47-9F1D-62A09BC2A8EE}">
      <dgm:prSet/>
      <dgm:spPr/>
      <dgm:t>
        <a:bodyPr/>
        <a:lstStyle/>
        <a:p>
          <a:endParaRPr lang="en-US"/>
        </a:p>
      </dgm:t>
    </dgm:pt>
    <dgm:pt modelId="{B2E388BD-8002-EB43-90A7-54E662FE904E}">
      <dgm:prSet phldrT="[Text]"/>
      <dgm:spPr/>
      <dgm:t>
        <a:bodyPr/>
        <a:lstStyle/>
        <a:p>
          <a:r>
            <a:rPr lang="en-US" dirty="0" smtClean="0"/>
            <a:t>Revenue Cycle</a:t>
          </a:r>
        </a:p>
      </dgm:t>
    </dgm:pt>
    <dgm:pt modelId="{CF26ACD6-740E-824D-AE24-F230E3816816}" type="parTrans" cxnId="{4B0AE43B-55E5-F949-BEBE-D16918D59EC0}">
      <dgm:prSet/>
      <dgm:spPr/>
      <dgm:t>
        <a:bodyPr/>
        <a:lstStyle/>
        <a:p>
          <a:endParaRPr lang="en-US"/>
        </a:p>
      </dgm:t>
    </dgm:pt>
    <dgm:pt modelId="{D7FE86E8-29E7-BD4F-AFF0-D553A1A3B6C0}" type="sibTrans" cxnId="{4B0AE43B-55E5-F949-BEBE-D16918D59EC0}">
      <dgm:prSet/>
      <dgm:spPr/>
      <dgm:t>
        <a:bodyPr/>
        <a:lstStyle/>
        <a:p>
          <a:endParaRPr lang="en-US"/>
        </a:p>
      </dgm:t>
    </dgm:pt>
    <dgm:pt modelId="{7A58C327-EA51-8148-91C7-171B807882C2}">
      <dgm:prSet phldrT="[Text]"/>
      <dgm:spPr/>
      <dgm:t>
        <a:bodyPr/>
        <a:lstStyle/>
        <a:p>
          <a:r>
            <a:rPr lang="en-US" dirty="0" smtClean="0"/>
            <a:t>Technical</a:t>
          </a:r>
        </a:p>
      </dgm:t>
    </dgm:pt>
    <dgm:pt modelId="{77174C6D-9A52-A942-AB95-5C16D952B78F}" type="parTrans" cxnId="{FD398D89-A22A-4644-9B73-C47DF5AB78D3}">
      <dgm:prSet/>
      <dgm:spPr/>
      <dgm:t>
        <a:bodyPr/>
        <a:lstStyle/>
        <a:p>
          <a:endParaRPr lang="en-US"/>
        </a:p>
      </dgm:t>
    </dgm:pt>
    <dgm:pt modelId="{81028D8E-0ECE-EA4B-B440-5BCBD4CC8134}" type="sibTrans" cxnId="{FD398D89-A22A-4644-9B73-C47DF5AB78D3}">
      <dgm:prSet/>
      <dgm:spPr/>
      <dgm:t>
        <a:bodyPr/>
        <a:lstStyle/>
        <a:p>
          <a:endParaRPr lang="en-US"/>
        </a:p>
      </dgm:t>
    </dgm:pt>
    <dgm:pt modelId="{402498C2-748B-A949-A93E-FCD2BEA34850}">
      <dgm:prSet phldrT="[Text]"/>
      <dgm:spPr/>
      <dgm:t>
        <a:bodyPr/>
        <a:lstStyle/>
        <a:p>
          <a:r>
            <a:rPr lang="en-US" dirty="0" smtClean="0"/>
            <a:t>Ambulatory</a:t>
          </a:r>
          <a:endParaRPr lang="en-US" dirty="0"/>
        </a:p>
      </dgm:t>
    </dgm:pt>
    <dgm:pt modelId="{C5AC3868-C493-A446-88D0-A8A78EF9503B}" type="parTrans" cxnId="{A26C68E0-0249-BD49-BA24-4FA8B4A2A1DC}">
      <dgm:prSet/>
      <dgm:spPr/>
      <dgm:t>
        <a:bodyPr/>
        <a:lstStyle/>
        <a:p>
          <a:endParaRPr lang="en-US"/>
        </a:p>
      </dgm:t>
    </dgm:pt>
    <dgm:pt modelId="{3FB39E5B-6E2C-5545-B82D-95BE17CAD0B9}" type="sibTrans" cxnId="{A26C68E0-0249-BD49-BA24-4FA8B4A2A1DC}">
      <dgm:prSet/>
      <dgm:spPr/>
      <dgm:t>
        <a:bodyPr/>
        <a:lstStyle/>
        <a:p>
          <a:endParaRPr lang="en-US"/>
        </a:p>
      </dgm:t>
    </dgm:pt>
    <dgm:pt modelId="{A165B819-DA49-7244-97E1-60CAC73DD9E7}">
      <dgm:prSet phldrT="[Text]"/>
      <dgm:spPr/>
      <dgm:t>
        <a:bodyPr/>
        <a:lstStyle/>
        <a:p>
          <a:r>
            <a:rPr lang="en-US" dirty="0" smtClean="0"/>
            <a:t>Clinical documentation</a:t>
          </a:r>
          <a:endParaRPr lang="en-US" dirty="0"/>
        </a:p>
      </dgm:t>
    </dgm:pt>
    <dgm:pt modelId="{80D8DF5E-B1BD-814B-A25E-A77FF3D7A6E2}" type="parTrans" cxnId="{24DEDDA7-E71E-B840-BAF7-57BD2DC16F21}">
      <dgm:prSet/>
      <dgm:spPr/>
      <dgm:t>
        <a:bodyPr/>
        <a:lstStyle/>
        <a:p>
          <a:endParaRPr lang="en-US"/>
        </a:p>
      </dgm:t>
    </dgm:pt>
    <dgm:pt modelId="{6A9288C7-F2FF-2A43-811A-2590069B279C}" type="sibTrans" cxnId="{24DEDDA7-E71E-B840-BAF7-57BD2DC16F21}">
      <dgm:prSet/>
      <dgm:spPr/>
      <dgm:t>
        <a:bodyPr/>
        <a:lstStyle/>
        <a:p>
          <a:endParaRPr lang="en-US"/>
        </a:p>
      </dgm:t>
    </dgm:pt>
    <dgm:pt modelId="{4A5480E2-D1CC-124B-840A-BA4F1565A90B}">
      <dgm:prSet phldrT="[Text]"/>
      <dgm:spPr/>
      <dgm:t>
        <a:bodyPr/>
        <a:lstStyle/>
        <a:p>
          <a:r>
            <a:rPr lang="en-US" dirty="0" smtClean="0"/>
            <a:t>Orders</a:t>
          </a:r>
          <a:endParaRPr lang="en-US" dirty="0"/>
        </a:p>
      </dgm:t>
    </dgm:pt>
    <dgm:pt modelId="{31EC3699-4DE2-6F47-9CBB-51AC71931BCE}" type="parTrans" cxnId="{70F72139-BE8B-914E-B82D-8E8D84501270}">
      <dgm:prSet/>
      <dgm:spPr/>
      <dgm:t>
        <a:bodyPr/>
        <a:lstStyle/>
        <a:p>
          <a:endParaRPr lang="en-US"/>
        </a:p>
      </dgm:t>
    </dgm:pt>
    <dgm:pt modelId="{ED82ACBD-3598-4641-9033-47CE8DEFDC28}" type="sibTrans" cxnId="{70F72139-BE8B-914E-B82D-8E8D84501270}">
      <dgm:prSet/>
      <dgm:spPr/>
      <dgm:t>
        <a:bodyPr/>
        <a:lstStyle/>
        <a:p>
          <a:endParaRPr lang="en-US"/>
        </a:p>
      </dgm:t>
    </dgm:pt>
    <dgm:pt modelId="{A6D0D4D5-CCDC-E444-A4C5-9F40B6A53582}">
      <dgm:prSet/>
      <dgm:spPr/>
      <dgm:t>
        <a:bodyPr/>
        <a:lstStyle/>
        <a:p>
          <a:r>
            <a:rPr lang="en-US" dirty="0" smtClean="0"/>
            <a:t>Clinical </a:t>
          </a:r>
        </a:p>
        <a:p>
          <a:r>
            <a:rPr lang="en-US" dirty="0" smtClean="0"/>
            <a:t>Documentation</a:t>
          </a:r>
          <a:endParaRPr lang="en-US" dirty="0"/>
        </a:p>
      </dgm:t>
    </dgm:pt>
    <dgm:pt modelId="{1EF348B7-F8EA-AD45-9DEF-6F03477DD4F3}" type="parTrans" cxnId="{7049CFE1-3B3F-4A4F-89C5-0BD2E2086AB0}">
      <dgm:prSet/>
      <dgm:spPr/>
      <dgm:t>
        <a:bodyPr/>
        <a:lstStyle/>
        <a:p>
          <a:endParaRPr lang="en-US"/>
        </a:p>
      </dgm:t>
    </dgm:pt>
    <dgm:pt modelId="{D978D83F-3B79-E242-9F78-643633111217}" type="sibTrans" cxnId="{7049CFE1-3B3F-4A4F-89C5-0BD2E2086AB0}">
      <dgm:prSet/>
      <dgm:spPr/>
      <dgm:t>
        <a:bodyPr/>
        <a:lstStyle/>
        <a:p>
          <a:endParaRPr lang="en-US"/>
        </a:p>
      </dgm:t>
    </dgm:pt>
    <dgm:pt modelId="{98FD92D5-26F5-9C44-87B8-B0D2B263F401}" type="pres">
      <dgm:prSet presAssocID="{AC35DF4B-6DDF-6C46-85F8-8A4AB7398BF4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677B8B18-020A-CB47-BCCF-F70B7BC0D18F}" type="pres">
      <dgm:prSet presAssocID="{C46F426A-E38D-724A-B056-9106D3076D95}" presName="composite" presStyleCnt="0"/>
      <dgm:spPr/>
    </dgm:pt>
    <dgm:pt modelId="{1948C33B-16E5-B745-8A49-1F43C39B6F8F}" type="pres">
      <dgm:prSet presAssocID="{C46F426A-E38D-724A-B056-9106D3076D95}" presName="bentUpArrow1" presStyleLbl="alignImgPlace1" presStyleIdx="0" presStyleCnt="2" custLinFactNeighborX="3019" custLinFactNeighborY="4716"/>
      <dgm:spPr/>
    </dgm:pt>
    <dgm:pt modelId="{AC15E095-8459-FB41-B6FF-A816FE12B66F}" type="pres">
      <dgm:prSet presAssocID="{C46F426A-E38D-724A-B056-9106D3076D95}" presName="ParentText" presStyleLbl="node1" presStyleIdx="0" presStyleCnt="3" custLinFactNeighborX="-28251" custLinFactNeighborY="-188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FBED89-24EE-A54A-9FF8-5C1EC4044643}" type="pres">
      <dgm:prSet presAssocID="{C46F426A-E38D-724A-B056-9106D3076D95}" presName="ChildText" presStyleLbl="revTx" presStyleIdx="0" presStyleCnt="2" custLinFactNeighborX="-31780" custLinFactNeighborY="-227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76710D-3A65-0A40-9078-E4354755C351}" type="pres">
      <dgm:prSet presAssocID="{7AF07934-7560-1C4C-B5E6-F89137140AD3}" presName="sibTrans" presStyleCnt="0"/>
      <dgm:spPr/>
    </dgm:pt>
    <dgm:pt modelId="{076A6423-A7B1-434E-96D4-DF47383D1803}" type="pres">
      <dgm:prSet presAssocID="{DBF7C610-5B1B-B74B-8CCA-126382AD702F}" presName="composite" presStyleCnt="0"/>
      <dgm:spPr/>
    </dgm:pt>
    <dgm:pt modelId="{44BE18EF-8381-324E-BC28-1421C2C679CD}" type="pres">
      <dgm:prSet presAssocID="{DBF7C610-5B1B-B74B-8CCA-126382AD702F}" presName="bentUpArrow1" presStyleLbl="alignImgPlace1" presStyleIdx="1" presStyleCnt="2" custLinFactNeighborX="42852" custLinFactNeighborY="4452"/>
      <dgm:spPr/>
    </dgm:pt>
    <dgm:pt modelId="{FAC413D7-034D-0648-89B1-F71A98EB363D}" type="pres">
      <dgm:prSet presAssocID="{DBF7C610-5B1B-B74B-8CCA-126382AD702F}" presName="ParentText" presStyleLbl="node1" presStyleIdx="1" presStyleCnt="3" custLinFactNeighborX="2082" custLinFactNeighborY="-442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D61AC2-33E2-CB43-AB44-9A33A2BE11FD}" type="pres">
      <dgm:prSet presAssocID="{DBF7C610-5B1B-B74B-8CCA-126382AD702F}" presName="ChildText" presStyleLbl="revTx" presStyleIdx="1" presStyleCnt="2" custLinFactNeighborX="12083" custLinFactNeighborY="-211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7DC203-36FF-404E-979A-E7107A2EF993}" type="pres">
      <dgm:prSet presAssocID="{9193405D-DB22-1D43-8607-D5142C67F242}" presName="sibTrans" presStyleCnt="0"/>
      <dgm:spPr/>
    </dgm:pt>
    <dgm:pt modelId="{27AEFA5B-1B69-464B-AEB9-22F7279DC55D}" type="pres">
      <dgm:prSet presAssocID="{A6D0D4D5-CCDC-E444-A4C5-9F40B6A53582}" presName="composite" presStyleCnt="0"/>
      <dgm:spPr/>
    </dgm:pt>
    <dgm:pt modelId="{9A0FFA05-991A-274E-BCD2-0D32AFC21331}" type="pres">
      <dgm:prSet presAssocID="{A6D0D4D5-CCDC-E444-A4C5-9F40B6A53582}" presName="ParentText" presStyleLbl="node1" presStyleIdx="2" presStyleCnt="3" custLinFactNeighborX="60846" custLinFactNeighborY="188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AC16EA3-C9EB-4745-8BA3-6B059E45F729}" type="presOf" srcId="{CAF1DC8A-8CBB-C04E-AFEC-5D3057B8BFB5}" destId="{A4FBED89-24EE-A54A-9FF8-5C1EC4044643}" srcOrd="0" destOrd="1" presId="urn:microsoft.com/office/officeart/2005/8/layout/StepDownProcess"/>
    <dgm:cxn modelId="{084C4578-ADF4-F147-9C26-69B07019BE9C}" srcId="{AC35DF4B-6DDF-6C46-85F8-8A4AB7398BF4}" destId="{DBF7C610-5B1B-B74B-8CCA-126382AD702F}" srcOrd="1" destOrd="0" parTransId="{1051A127-94F1-7147-B32B-D909A6B2F837}" sibTransId="{9193405D-DB22-1D43-8607-D5142C67F242}"/>
    <dgm:cxn modelId="{A4DC0413-0C0C-C54B-AB1D-5F81C461E2D8}" type="presOf" srcId="{8869AAF1-05BD-FA47-BABF-9B5DDBEC2BE2}" destId="{7AD61AC2-33E2-CB43-AB44-9A33A2BE11FD}" srcOrd="0" destOrd="0" presId="urn:microsoft.com/office/officeart/2005/8/layout/StepDownProcess"/>
    <dgm:cxn modelId="{869767D3-C04E-B74A-BE9D-C2352CEC62B2}" type="presOf" srcId="{DBF7C610-5B1B-B74B-8CCA-126382AD702F}" destId="{FAC413D7-034D-0648-89B1-F71A98EB363D}" srcOrd="0" destOrd="0" presId="urn:microsoft.com/office/officeart/2005/8/layout/StepDownProcess"/>
    <dgm:cxn modelId="{51EEBA23-2301-BB4E-8F7D-DB572750CB89}" type="presOf" srcId="{C46F426A-E38D-724A-B056-9106D3076D95}" destId="{AC15E095-8459-FB41-B6FF-A816FE12B66F}" srcOrd="0" destOrd="0" presId="urn:microsoft.com/office/officeart/2005/8/layout/StepDownProcess"/>
    <dgm:cxn modelId="{A26C68E0-0249-BD49-BA24-4FA8B4A2A1DC}" srcId="{DBF7C610-5B1B-B74B-8CCA-126382AD702F}" destId="{402498C2-748B-A949-A93E-FCD2BEA34850}" srcOrd="1" destOrd="0" parTransId="{C5AC3868-C493-A446-88D0-A8A78EF9503B}" sibTransId="{3FB39E5B-6E2C-5545-B82D-95BE17CAD0B9}"/>
    <dgm:cxn modelId="{F0424683-4A3B-EF47-9F1D-62A09BC2A8EE}" srcId="{C46F426A-E38D-724A-B056-9106D3076D95}" destId="{CAF1DC8A-8CBB-C04E-AFEC-5D3057B8BFB5}" srcOrd="1" destOrd="0" parTransId="{53F9F230-2310-DF4A-AC87-7E8D0619CE98}" sibTransId="{E18DA525-F0D9-DC48-8EB9-804B011C53CE}"/>
    <dgm:cxn modelId="{C4AB9B5B-475A-6C47-B760-A2213B68D22A}" type="presOf" srcId="{B2E388BD-8002-EB43-90A7-54E662FE904E}" destId="{A4FBED89-24EE-A54A-9FF8-5C1EC4044643}" srcOrd="0" destOrd="2" presId="urn:microsoft.com/office/officeart/2005/8/layout/StepDownProcess"/>
    <dgm:cxn modelId="{FD113A18-0FE4-4945-9155-55F2AEE21E6D}" type="presOf" srcId="{402498C2-748B-A949-A93E-FCD2BEA34850}" destId="{7AD61AC2-33E2-CB43-AB44-9A33A2BE11FD}" srcOrd="0" destOrd="1" presId="urn:microsoft.com/office/officeart/2005/8/layout/StepDownProcess"/>
    <dgm:cxn modelId="{EBB450DA-19BD-0F4B-917C-B6FED897F9F5}" type="presOf" srcId="{7A58C327-EA51-8148-91C7-171B807882C2}" destId="{A4FBED89-24EE-A54A-9FF8-5C1EC4044643}" srcOrd="0" destOrd="3" presId="urn:microsoft.com/office/officeart/2005/8/layout/StepDownProcess"/>
    <dgm:cxn modelId="{22FB2734-3044-0A41-9605-5830627C3830}" srcId="{AC35DF4B-6DDF-6C46-85F8-8A4AB7398BF4}" destId="{C46F426A-E38D-724A-B056-9106D3076D95}" srcOrd="0" destOrd="0" parTransId="{3264F5AB-900D-6340-9E2D-4FEE925270C7}" sibTransId="{7AF07934-7560-1C4C-B5E6-F89137140AD3}"/>
    <dgm:cxn modelId="{6C221F27-059E-354A-9C5D-07C9289DEBCB}" type="presOf" srcId="{A165B819-DA49-7244-97E1-60CAC73DD9E7}" destId="{7AD61AC2-33E2-CB43-AB44-9A33A2BE11FD}" srcOrd="0" destOrd="2" presId="urn:microsoft.com/office/officeart/2005/8/layout/StepDownProcess"/>
    <dgm:cxn modelId="{7049CFE1-3B3F-4A4F-89C5-0BD2E2086AB0}" srcId="{AC35DF4B-6DDF-6C46-85F8-8A4AB7398BF4}" destId="{A6D0D4D5-CCDC-E444-A4C5-9F40B6A53582}" srcOrd="2" destOrd="0" parTransId="{1EF348B7-F8EA-AD45-9DEF-6F03477DD4F3}" sibTransId="{D978D83F-3B79-E242-9F78-643633111217}"/>
    <dgm:cxn modelId="{24DEDDA7-E71E-B840-BAF7-57BD2DC16F21}" srcId="{DBF7C610-5B1B-B74B-8CCA-126382AD702F}" destId="{A165B819-DA49-7244-97E1-60CAC73DD9E7}" srcOrd="2" destOrd="0" parTransId="{80D8DF5E-B1BD-814B-A25E-A77FF3D7A6E2}" sibTransId="{6A9288C7-F2FF-2A43-811A-2590069B279C}"/>
    <dgm:cxn modelId="{A3862534-A8E5-3C4D-A556-6AC2234E63E7}" type="presOf" srcId="{A6D0D4D5-CCDC-E444-A4C5-9F40B6A53582}" destId="{9A0FFA05-991A-274E-BCD2-0D32AFC21331}" srcOrd="0" destOrd="0" presId="urn:microsoft.com/office/officeart/2005/8/layout/StepDownProcess"/>
    <dgm:cxn modelId="{DA81008D-4FF0-D140-9873-DF30F1630700}" type="presOf" srcId="{4A5480E2-D1CC-124B-840A-BA4F1565A90B}" destId="{7AD61AC2-33E2-CB43-AB44-9A33A2BE11FD}" srcOrd="0" destOrd="3" presId="urn:microsoft.com/office/officeart/2005/8/layout/StepDownProcess"/>
    <dgm:cxn modelId="{4B0AE43B-55E5-F949-BEBE-D16918D59EC0}" srcId="{C46F426A-E38D-724A-B056-9106D3076D95}" destId="{B2E388BD-8002-EB43-90A7-54E662FE904E}" srcOrd="2" destOrd="0" parTransId="{CF26ACD6-740E-824D-AE24-F230E3816816}" sibTransId="{D7FE86E8-29E7-BD4F-AFF0-D553A1A3B6C0}"/>
    <dgm:cxn modelId="{40A9114C-33CC-7E42-A954-9BEBA340626D}" srcId="{DBF7C610-5B1B-B74B-8CCA-126382AD702F}" destId="{8869AAF1-05BD-FA47-BABF-9B5DDBEC2BE2}" srcOrd="0" destOrd="0" parTransId="{3C0BE41E-30BF-1E49-83C5-35231C5DCD71}" sibTransId="{0BEDBC76-8235-0F4B-843D-4CFCAFB29F0A}"/>
    <dgm:cxn modelId="{FD398D89-A22A-4644-9B73-C47DF5AB78D3}" srcId="{C46F426A-E38D-724A-B056-9106D3076D95}" destId="{7A58C327-EA51-8148-91C7-171B807882C2}" srcOrd="3" destOrd="0" parTransId="{77174C6D-9A52-A942-AB95-5C16D952B78F}" sibTransId="{81028D8E-0ECE-EA4B-B440-5BCBD4CC8134}"/>
    <dgm:cxn modelId="{B2D0D4EC-9DB7-DC4E-83F2-311026017998}" type="presOf" srcId="{FD029FDE-DE86-7D4D-BAAF-985A72E71219}" destId="{A4FBED89-24EE-A54A-9FF8-5C1EC4044643}" srcOrd="0" destOrd="0" presId="urn:microsoft.com/office/officeart/2005/8/layout/StepDownProcess"/>
    <dgm:cxn modelId="{70F72139-BE8B-914E-B82D-8E8D84501270}" srcId="{DBF7C610-5B1B-B74B-8CCA-126382AD702F}" destId="{4A5480E2-D1CC-124B-840A-BA4F1565A90B}" srcOrd="3" destOrd="0" parTransId="{31EC3699-4DE2-6F47-9CBB-51AC71931BCE}" sibTransId="{ED82ACBD-3598-4641-9033-47CE8DEFDC28}"/>
    <dgm:cxn modelId="{76FFCC1D-6ADC-3F46-B0A4-611B658EF549}" srcId="{C46F426A-E38D-724A-B056-9106D3076D95}" destId="{FD029FDE-DE86-7D4D-BAAF-985A72E71219}" srcOrd="0" destOrd="0" parTransId="{E2912E8D-423E-1F40-9E3F-CE8E764CEB01}" sibTransId="{06C1EEBA-2622-F549-B77B-377A771F1290}"/>
    <dgm:cxn modelId="{41420485-BB51-034D-8E61-9B9567BB24B9}" type="presOf" srcId="{AC35DF4B-6DDF-6C46-85F8-8A4AB7398BF4}" destId="{98FD92D5-26F5-9C44-87B8-B0D2B263F401}" srcOrd="0" destOrd="0" presId="urn:microsoft.com/office/officeart/2005/8/layout/StepDownProcess"/>
    <dgm:cxn modelId="{B0470E5D-7192-B247-8DB9-43F81FF0968F}" type="presParOf" srcId="{98FD92D5-26F5-9C44-87B8-B0D2B263F401}" destId="{677B8B18-020A-CB47-BCCF-F70B7BC0D18F}" srcOrd="0" destOrd="0" presId="urn:microsoft.com/office/officeart/2005/8/layout/StepDownProcess"/>
    <dgm:cxn modelId="{31D85179-8C2B-754B-824D-D24F6143C8C2}" type="presParOf" srcId="{677B8B18-020A-CB47-BCCF-F70B7BC0D18F}" destId="{1948C33B-16E5-B745-8A49-1F43C39B6F8F}" srcOrd="0" destOrd="0" presId="urn:microsoft.com/office/officeart/2005/8/layout/StepDownProcess"/>
    <dgm:cxn modelId="{E5FB1415-2792-8347-A7C1-54A3E7B5DAD0}" type="presParOf" srcId="{677B8B18-020A-CB47-BCCF-F70B7BC0D18F}" destId="{AC15E095-8459-FB41-B6FF-A816FE12B66F}" srcOrd="1" destOrd="0" presId="urn:microsoft.com/office/officeart/2005/8/layout/StepDownProcess"/>
    <dgm:cxn modelId="{88136999-DF87-A34F-B3A4-98E41B51B311}" type="presParOf" srcId="{677B8B18-020A-CB47-BCCF-F70B7BC0D18F}" destId="{A4FBED89-24EE-A54A-9FF8-5C1EC4044643}" srcOrd="2" destOrd="0" presId="urn:microsoft.com/office/officeart/2005/8/layout/StepDownProcess"/>
    <dgm:cxn modelId="{26745223-60AC-BB41-BA6E-54DDC25E7CE7}" type="presParOf" srcId="{98FD92D5-26F5-9C44-87B8-B0D2B263F401}" destId="{1476710D-3A65-0A40-9078-E4354755C351}" srcOrd="1" destOrd="0" presId="urn:microsoft.com/office/officeart/2005/8/layout/StepDownProcess"/>
    <dgm:cxn modelId="{669E6606-A16F-2A42-977E-33DBCDC6EB55}" type="presParOf" srcId="{98FD92D5-26F5-9C44-87B8-B0D2B263F401}" destId="{076A6423-A7B1-434E-96D4-DF47383D1803}" srcOrd="2" destOrd="0" presId="urn:microsoft.com/office/officeart/2005/8/layout/StepDownProcess"/>
    <dgm:cxn modelId="{D9BBF251-C35D-DB40-A322-0AFAA33A15E6}" type="presParOf" srcId="{076A6423-A7B1-434E-96D4-DF47383D1803}" destId="{44BE18EF-8381-324E-BC28-1421C2C679CD}" srcOrd="0" destOrd="0" presId="urn:microsoft.com/office/officeart/2005/8/layout/StepDownProcess"/>
    <dgm:cxn modelId="{16890B93-C7D0-8946-8C5B-DF552B3951D5}" type="presParOf" srcId="{076A6423-A7B1-434E-96D4-DF47383D1803}" destId="{FAC413D7-034D-0648-89B1-F71A98EB363D}" srcOrd="1" destOrd="0" presId="urn:microsoft.com/office/officeart/2005/8/layout/StepDownProcess"/>
    <dgm:cxn modelId="{47E431E3-7CA9-E24D-8D13-4008802633E3}" type="presParOf" srcId="{076A6423-A7B1-434E-96D4-DF47383D1803}" destId="{7AD61AC2-33E2-CB43-AB44-9A33A2BE11FD}" srcOrd="2" destOrd="0" presId="urn:microsoft.com/office/officeart/2005/8/layout/StepDownProcess"/>
    <dgm:cxn modelId="{C93A084E-7004-3742-8CFC-9DF123346BC0}" type="presParOf" srcId="{98FD92D5-26F5-9C44-87B8-B0D2B263F401}" destId="{527DC203-36FF-404E-979A-E7107A2EF993}" srcOrd="3" destOrd="0" presId="urn:microsoft.com/office/officeart/2005/8/layout/StepDownProcess"/>
    <dgm:cxn modelId="{5949DD69-0E79-3845-983E-CEECE0B24E06}" type="presParOf" srcId="{98FD92D5-26F5-9C44-87B8-B0D2B263F401}" destId="{27AEFA5B-1B69-464B-AEB9-22F7279DC55D}" srcOrd="4" destOrd="0" presId="urn:microsoft.com/office/officeart/2005/8/layout/StepDownProcess"/>
    <dgm:cxn modelId="{BE263A09-0366-2847-9122-046E9EF7A5DE}" type="presParOf" srcId="{27AEFA5B-1B69-464B-AEB9-22F7279DC55D}" destId="{9A0FFA05-991A-274E-BCD2-0D32AFC21331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9749300-0F35-4C97-992D-54B959AF30CD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61B5224-C3DC-4F4A-B51B-E4A2E4963FAF}">
      <dgm:prSet phldrT="[Text]"/>
      <dgm:spPr/>
      <dgm:t>
        <a:bodyPr/>
        <a:lstStyle/>
        <a:p>
          <a:r>
            <a:rPr lang="en-US" dirty="0" smtClean="0"/>
            <a:t>Issue</a:t>
          </a:r>
        </a:p>
      </dgm:t>
    </dgm:pt>
    <dgm:pt modelId="{35AA18D8-5CB8-4C18-8872-94E69E362932}" type="parTrans" cxnId="{2955C33A-0306-45FF-A06A-B4138634F033}">
      <dgm:prSet/>
      <dgm:spPr/>
      <dgm:t>
        <a:bodyPr/>
        <a:lstStyle/>
        <a:p>
          <a:endParaRPr lang="en-US"/>
        </a:p>
      </dgm:t>
    </dgm:pt>
    <dgm:pt modelId="{E16747F0-ACD0-4FF2-B353-89F73FF64B44}" type="sibTrans" cxnId="{2955C33A-0306-45FF-A06A-B4138634F033}">
      <dgm:prSet/>
      <dgm:spPr/>
      <dgm:t>
        <a:bodyPr/>
        <a:lstStyle/>
        <a:p>
          <a:endParaRPr lang="en-US"/>
        </a:p>
      </dgm:t>
    </dgm:pt>
    <dgm:pt modelId="{FC51C7FC-EE1A-436F-9AC1-1D24FDBF07B4}">
      <dgm:prSet phldrT="[Text]"/>
      <dgm:spPr/>
      <dgm:t>
        <a:bodyPr/>
        <a:lstStyle/>
        <a:p>
          <a:r>
            <a:rPr lang="en-US" baseline="0" dirty="0" smtClean="0"/>
            <a:t>Triage the issue</a:t>
          </a:r>
          <a:endParaRPr lang="en-US" baseline="0" dirty="0"/>
        </a:p>
      </dgm:t>
    </dgm:pt>
    <dgm:pt modelId="{3722C013-F4F2-4737-90DD-0B892E43F42D}" type="parTrans" cxnId="{1EA8F708-6244-4712-A5DF-3498F3BD2026}">
      <dgm:prSet/>
      <dgm:spPr/>
      <dgm:t>
        <a:bodyPr/>
        <a:lstStyle/>
        <a:p>
          <a:endParaRPr lang="en-US"/>
        </a:p>
      </dgm:t>
    </dgm:pt>
    <dgm:pt modelId="{6CD91E6D-57EE-4151-95D0-232D5A7AAC93}" type="sibTrans" cxnId="{1EA8F708-6244-4712-A5DF-3498F3BD2026}">
      <dgm:prSet/>
      <dgm:spPr/>
      <dgm:t>
        <a:bodyPr/>
        <a:lstStyle/>
        <a:p>
          <a:endParaRPr lang="en-US"/>
        </a:p>
      </dgm:t>
    </dgm:pt>
    <dgm:pt modelId="{D54401D2-4FE1-4E3D-8CE3-C606C7972858}">
      <dgm:prSet phldrT="[Text]"/>
      <dgm:spPr/>
      <dgm:t>
        <a:bodyPr/>
        <a:lstStyle/>
        <a:p>
          <a:r>
            <a:rPr lang="en-US" dirty="0" smtClean="0"/>
            <a:t>Break Fix/ Restoration</a:t>
          </a:r>
        </a:p>
      </dgm:t>
    </dgm:pt>
    <dgm:pt modelId="{25A9FA5F-3A32-4356-8B7F-551A1E7B4306}" type="parTrans" cxnId="{E540C65B-C5ED-4BFD-BE64-4711B22E1C78}">
      <dgm:prSet/>
      <dgm:spPr/>
      <dgm:t>
        <a:bodyPr/>
        <a:lstStyle/>
        <a:p>
          <a:endParaRPr lang="en-US"/>
        </a:p>
      </dgm:t>
    </dgm:pt>
    <dgm:pt modelId="{0BA5BBC8-4C9A-41A7-B097-3D0ADC0C0726}" type="sibTrans" cxnId="{E540C65B-C5ED-4BFD-BE64-4711B22E1C78}">
      <dgm:prSet/>
      <dgm:spPr/>
      <dgm:t>
        <a:bodyPr/>
        <a:lstStyle/>
        <a:p>
          <a:endParaRPr lang="en-US"/>
        </a:p>
      </dgm:t>
    </dgm:pt>
    <dgm:pt modelId="{AD6A3B75-E5F7-4174-8DD2-AEC11D7E7B58}">
      <dgm:prSet phldrT="[Text]"/>
      <dgm:spPr/>
      <dgm:t>
        <a:bodyPr/>
        <a:lstStyle/>
        <a:p>
          <a:r>
            <a:rPr lang="en-US" dirty="0" smtClean="0"/>
            <a:t>Provide solution to the user</a:t>
          </a:r>
        </a:p>
      </dgm:t>
    </dgm:pt>
    <dgm:pt modelId="{E8C013C2-D5E7-4112-AEE7-ABFC1DA47200}" type="parTrans" cxnId="{34D93F3C-568C-4480-A92B-D16FD99C5CF1}">
      <dgm:prSet/>
      <dgm:spPr/>
      <dgm:t>
        <a:bodyPr/>
        <a:lstStyle/>
        <a:p>
          <a:endParaRPr lang="en-US"/>
        </a:p>
      </dgm:t>
    </dgm:pt>
    <dgm:pt modelId="{115209B7-0B41-43E9-9D87-DDC71E248133}" type="sibTrans" cxnId="{34D93F3C-568C-4480-A92B-D16FD99C5CF1}">
      <dgm:prSet/>
      <dgm:spPr/>
      <dgm:t>
        <a:bodyPr/>
        <a:lstStyle/>
        <a:p>
          <a:endParaRPr lang="en-US"/>
        </a:p>
      </dgm:t>
    </dgm:pt>
    <dgm:pt modelId="{335A4BF2-853D-4BAC-8C40-7AD47AC4442C}" type="pres">
      <dgm:prSet presAssocID="{39749300-0F35-4C97-992D-54B959AF30CD}" presName="linearFlow" presStyleCnt="0">
        <dgm:presLayoutVars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D9BC5D3-B166-48F0-919F-501BDCF6B1B0}" type="pres">
      <dgm:prSet presAssocID="{B61B5224-C3DC-4F4A-B51B-E4A2E4963FAF}" presName="node" presStyleLbl="node1" presStyleIdx="0" presStyleCnt="4" custLinFactNeighborX="-314" custLinFactNeighborY="-4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8BECDA-869D-4F0A-86F7-D07D7FAECD6D}" type="pres">
      <dgm:prSet presAssocID="{E16747F0-ACD0-4FF2-B353-89F73FF64B44}" presName="sibTrans" presStyleLbl="sibTrans2D1" presStyleIdx="0" presStyleCnt="3"/>
      <dgm:spPr/>
      <dgm:t>
        <a:bodyPr/>
        <a:lstStyle/>
        <a:p>
          <a:endParaRPr lang="en-US"/>
        </a:p>
      </dgm:t>
    </dgm:pt>
    <dgm:pt modelId="{930D5741-3AAB-4904-BA9F-B7E0AFD3512B}" type="pres">
      <dgm:prSet presAssocID="{E16747F0-ACD0-4FF2-B353-89F73FF64B44}" presName="connectorText" presStyleLbl="sibTrans2D1" presStyleIdx="0" presStyleCnt="3"/>
      <dgm:spPr/>
      <dgm:t>
        <a:bodyPr/>
        <a:lstStyle/>
        <a:p>
          <a:endParaRPr lang="en-US"/>
        </a:p>
      </dgm:t>
    </dgm:pt>
    <dgm:pt modelId="{F656B32F-86CB-4FEA-A499-6D235A01050A}" type="pres">
      <dgm:prSet presAssocID="{FC51C7FC-EE1A-436F-9AC1-1D24FDBF07B4}" presName="node" presStyleLbl="node1" presStyleIdx="1" presStyleCnt="4" custScaleX="203579" custScaleY="10687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A50601-2D15-46DA-9DF9-53412A311113}" type="pres">
      <dgm:prSet presAssocID="{6CD91E6D-57EE-4151-95D0-232D5A7AAC93}" presName="sibTrans" presStyleLbl="sibTrans2D1" presStyleIdx="1" presStyleCnt="3"/>
      <dgm:spPr/>
      <dgm:t>
        <a:bodyPr/>
        <a:lstStyle/>
        <a:p>
          <a:endParaRPr lang="en-US"/>
        </a:p>
      </dgm:t>
    </dgm:pt>
    <dgm:pt modelId="{2B17DF0E-AB9A-42D9-B71F-EAA1AFC30EFB}" type="pres">
      <dgm:prSet presAssocID="{6CD91E6D-57EE-4151-95D0-232D5A7AAC93}" presName="connectorText" presStyleLbl="sibTrans2D1" presStyleIdx="1" presStyleCnt="3"/>
      <dgm:spPr/>
      <dgm:t>
        <a:bodyPr/>
        <a:lstStyle/>
        <a:p>
          <a:endParaRPr lang="en-US"/>
        </a:p>
      </dgm:t>
    </dgm:pt>
    <dgm:pt modelId="{19F447D2-58E1-40D5-8855-FE8B04FD7D7D}" type="pres">
      <dgm:prSet presAssocID="{D54401D2-4FE1-4E3D-8CE3-C606C7972858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6CE5B0-315F-4DA9-933D-F9CC70750585}" type="pres">
      <dgm:prSet presAssocID="{0BA5BBC8-4C9A-41A7-B097-3D0ADC0C0726}" presName="sibTrans" presStyleLbl="sibTrans2D1" presStyleIdx="2" presStyleCnt="3"/>
      <dgm:spPr/>
      <dgm:t>
        <a:bodyPr/>
        <a:lstStyle/>
        <a:p>
          <a:endParaRPr lang="en-US"/>
        </a:p>
      </dgm:t>
    </dgm:pt>
    <dgm:pt modelId="{7B0724A5-1E78-4F42-B21F-B04EC50068F2}" type="pres">
      <dgm:prSet presAssocID="{0BA5BBC8-4C9A-41A7-B097-3D0ADC0C0726}" presName="connectorText" presStyleLbl="sibTrans2D1" presStyleIdx="2" presStyleCnt="3"/>
      <dgm:spPr/>
      <dgm:t>
        <a:bodyPr/>
        <a:lstStyle/>
        <a:p>
          <a:endParaRPr lang="en-US"/>
        </a:p>
      </dgm:t>
    </dgm:pt>
    <dgm:pt modelId="{D68F824E-84F6-4DE4-93E4-00FBFAAD843C}" type="pres">
      <dgm:prSet presAssocID="{AD6A3B75-E5F7-4174-8DD2-AEC11D7E7B58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50CB146-10A4-3349-B05B-040325D20026}" type="presOf" srcId="{0BA5BBC8-4C9A-41A7-B097-3D0ADC0C0726}" destId="{1F6CE5B0-315F-4DA9-933D-F9CC70750585}" srcOrd="0" destOrd="0" presId="urn:microsoft.com/office/officeart/2005/8/layout/process2"/>
    <dgm:cxn modelId="{F7294372-4A0A-1044-8AB5-5AE57204B77B}" type="presOf" srcId="{E16747F0-ACD0-4FF2-B353-89F73FF64B44}" destId="{930D5741-3AAB-4904-BA9F-B7E0AFD3512B}" srcOrd="1" destOrd="0" presId="urn:microsoft.com/office/officeart/2005/8/layout/process2"/>
    <dgm:cxn modelId="{E540C65B-C5ED-4BFD-BE64-4711B22E1C78}" srcId="{39749300-0F35-4C97-992D-54B959AF30CD}" destId="{D54401D2-4FE1-4E3D-8CE3-C606C7972858}" srcOrd="2" destOrd="0" parTransId="{25A9FA5F-3A32-4356-8B7F-551A1E7B4306}" sibTransId="{0BA5BBC8-4C9A-41A7-B097-3D0ADC0C0726}"/>
    <dgm:cxn modelId="{16F58743-CF86-D24D-B083-50453EB2479E}" type="presOf" srcId="{FC51C7FC-EE1A-436F-9AC1-1D24FDBF07B4}" destId="{F656B32F-86CB-4FEA-A499-6D235A01050A}" srcOrd="0" destOrd="0" presId="urn:microsoft.com/office/officeart/2005/8/layout/process2"/>
    <dgm:cxn modelId="{61AC2D78-7381-2D44-AB04-DA5F49D1FEBA}" type="presOf" srcId="{B61B5224-C3DC-4F4A-B51B-E4A2E4963FAF}" destId="{5D9BC5D3-B166-48F0-919F-501BDCF6B1B0}" srcOrd="0" destOrd="0" presId="urn:microsoft.com/office/officeart/2005/8/layout/process2"/>
    <dgm:cxn modelId="{D6529317-A4C3-014B-A585-30ED91973964}" type="presOf" srcId="{6CD91E6D-57EE-4151-95D0-232D5A7AAC93}" destId="{34A50601-2D15-46DA-9DF9-53412A311113}" srcOrd="0" destOrd="0" presId="urn:microsoft.com/office/officeart/2005/8/layout/process2"/>
    <dgm:cxn modelId="{1EA8F708-6244-4712-A5DF-3498F3BD2026}" srcId="{39749300-0F35-4C97-992D-54B959AF30CD}" destId="{FC51C7FC-EE1A-436F-9AC1-1D24FDBF07B4}" srcOrd="1" destOrd="0" parTransId="{3722C013-F4F2-4737-90DD-0B892E43F42D}" sibTransId="{6CD91E6D-57EE-4151-95D0-232D5A7AAC93}"/>
    <dgm:cxn modelId="{D5D63251-2DB9-994F-B570-57C0994F237D}" type="presOf" srcId="{D54401D2-4FE1-4E3D-8CE3-C606C7972858}" destId="{19F447D2-58E1-40D5-8855-FE8B04FD7D7D}" srcOrd="0" destOrd="0" presId="urn:microsoft.com/office/officeart/2005/8/layout/process2"/>
    <dgm:cxn modelId="{9276848F-5CA4-5944-B1C4-89B6236D81BD}" type="presOf" srcId="{E16747F0-ACD0-4FF2-B353-89F73FF64B44}" destId="{568BECDA-869D-4F0A-86F7-D07D7FAECD6D}" srcOrd="0" destOrd="0" presId="urn:microsoft.com/office/officeart/2005/8/layout/process2"/>
    <dgm:cxn modelId="{81BE5493-C218-9246-BDBF-A3FA6A89DCD4}" type="presOf" srcId="{AD6A3B75-E5F7-4174-8DD2-AEC11D7E7B58}" destId="{D68F824E-84F6-4DE4-93E4-00FBFAAD843C}" srcOrd="0" destOrd="0" presId="urn:microsoft.com/office/officeart/2005/8/layout/process2"/>
    <dgm:cxn modelId="{A4DB6845-87EB-BB46-9C80-D1E77772A44F}" type="presOf" srcId="{39749300-0F35-4C97-992D-54B959AF30CD}" destId="{335A4BF2-853D-4BAC-8C40-7AD47AC4442C}" srcOrd="0" destOrd="0" presId="urn:microsoft.com/office/officeart/2005/8/layout/process2"/>
    <dgm:cxn modelId="{60F8A396-5C3A-424A-B23E-5779CED345FA}" type="presOf" srcId="{6CD91E6D-57EE-4151-95D0-232D5A7AAC93}" destId="{2B17DF0E-AB9A-42D9-B71F-EAA1AFC30EFB}" srcOrd="1" destOrd="0" presId="urn:microsoft.com/office/officeart/2005/8/layout/process2"/>
    <dgm:cxn modelId="{34D93F3C-568C-4480-A92B-D16FD99C5CF1}" srcId="{39749300-0F35-4C97-992D-54B959AF30CD}" destId="{AD6A3B75-E5F7-4174-8DD2-AEC11D7E7B58}" srcOrd="3" destOrd="0" parTransId="{E8C013C2-D5E7-4112-AEE7-ABFC1DA47200}" sibTransId="{115209B7-0B41-43E9-9D87-DDC71E248133}"/>
    <dgm:cxn modelId="{C56BB319-8B14-DD44-8548-25BFBA34D2BD}" type="presOf" srcId="{0BA5BBC8-4C9A-41A7-B097-3D0ADC0C0726}" destId="{7B0724A5-1E78-4F42-B21F-B04EC50068F2}" srcOrd="1" destOrd="0" presId="urn:microsoft.com/office/officeart/2005/8/layout/process2"/>
    <dgm:cxn modelId="{2955C33A-0306-45FF-A06A-B4138634F033}" srcId="{39749300-0F35-4C97-992D-54B959AF30CD}" destId="{B61B5224-C3DC-4F4A-B51B-E4A2E4963FAF}" srcOrd="0" destOrd="0" parTransId="{35AA18D8-5CB8-4C18-8872-94E69E362932}" sibTransId="{E16747F0-ACD0-4FF2-B353-89F73FF64B44}"/>
    <dgm:cxn modelId="{04D965E1-A2EB-1642-A7EE-0DAB112EE294}" type="presParOf" srcId="{335A4BF2-853D-4BAC-8C40-7AD47AC4442C}" destId="{5D9BC5D3-B166-48F0-919F-501BDCF6B1B0}" srcOrd="0" destOrd="0" presId="urn:microsoft.com/office/officeart/2005/8/layout/process2"/>
    <dgm:cxn modelId="{9F9209AD-EC0F-9D42-8028-CF55E03D4789}" type="presParOf" srcId="{335A4BF2-853D-4BAC-8C40-7AD47AC4442C}" destId="{568BECDA-869D-4F0A-86F7-D07D7FAECD6D}" srcOrd="1" destOrd="0" presId="urn:microsoft.com/office/officeart/2005/8/layout/process2"/>
    <dgm:cxn modelId="{17F798F8-1DAC-F541-82A8-AE3A597A6EE1}" type="presParOf" srcId="{568BECDA-869D-4F0A-86F7-D07D7FAECD6D}" destId="{930D5741-3AAB-4904-BA9F-B7E0AFD3512B}" srcOrd="0" destOrd="0" presId="urn:microsoft.com/office/officeart/2005/8/layout/process2"/>
    <dgm:cxn modelId="{6E419757-3869-B74F-AD35-30510526FC45}" type="presParOf" srcId="{335A4BF2-853D-4BAC-8C40-7AD47AC4442C}" destId="{F656B32F-86CB-4FEA-A499-6D235A01050A}" srcOrd="2" destOrd="0" presId="urn:microsoft.com/office/officeart/2005/8/layout/process2"/>
    <dgm:cxn modelId="{31F91659-6EC2-CC4C-B63B-0F47AD43F4B6}" type="presParOf" srcId="{335A4BF2-853D-4BAC-8C40-7AD47AC4442C}" destId="{34A50601-2D15-46DA-9DF9-53412A311113}" srcOrd="3" destOrd="0" presId="urn:microsoft.com/office/officeart/2005/8/layout/process2"/>
    <dgm:cxn modelId="{CA97078B-C96C-D44E-8F9A-417EF5443D07}" type="presParOf" srcId="{34A50601-2D15-46DA-9DF9-53412A311113}" destId="{2B17DF0E-AB9A-42D9-B71F-EAA1AFC30EFB}" srcOrd="0" destOrd="0" presId="urn:microsoft.com/office/officeart/2005/8/layout/process2"/>
    <dgm:cxn modelId="{3A9E71C3-B358-5347-8017-AED974F4FAEF}" type="presParOf" srcId="{335A4BF2-853D-4BAC-8C40-7AD47AC4442C}" destId="{19F447D2-58E1-40D5-8855-FE8B04FD7D7D}" srcOrd="4" destOrd="0" presId="urn:microsoft.com/office/officeart/2005/8/layout/process2"/>
    <dgm:cxn modelId="{A1ABB3D1-7522-1046-AC7E-3C78A543105A}" type="presParOf" srcId="{335A4BF2-853D-4BAC-8C40-7AD47AC4442C}" destId="{1F6CE5B0-315F-4DA9-933D-F9CC70750585}" srcOrd="5" destOrd="0" presId="urn:microsoft.com/office/officeart/2005/8/layout/process2"/>
    <dgm:cxn modelId="{60CCE96C-E480-834D-B288-A4F7B55319E4}" type="presParOf" srcId="{1F6CE5B0-315F-4DA9-933D-F9CC70750585}" destId="{7B0724A5-1E78-4F42-B21F-B04EC50068F2}" srcOrd="0" destOrd="0" presId="urn:microsoft.com/office/officeart/2005/8/layout/process2"/>
    <dgm:cxn modelId="{7920AF44-A9A3-F045-8052-79600DA9F107}" type="presParOf" srcId="{335A4BF2-853D-4BAC-8C40-7AD47AC4442C}" destId="{D68F824E-84F6-4DE4-93E4-00FBFAAD843C}" srcOrd="6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3E1679C-BC28-7E45-8C96-7438F453CFB0}" type="doc">
      <dgm:prSet loTypeId="urn:microsoft.com/office/officeart/2005/8/layout/process5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D0F2B14-8967-9A45-A7A0-595DF94A8566}">
      <dgm:prSet phldrT="[Text]"/>
      <dgm:spPr/>
      <dgm:t>
        <a:bodyPr/>
        <a:lstStyle/>
        <a:p>
          <a:r>
            <a:rPr lang="en-US" dirty="0" smtClean="0"/>
            <a:t>Ticket</a:t>
          </a:r>
          <a:endParaRPr lang="en-US" dirty="0"/>
        </a:p>
      </dgm:t>
    </dgm:pt>
    <dgm:pt modelId="{FA169F5E-7CB9-9340-B060-FC6BB016FF22}" type="parTrans" cxnId="{A4B417E0-EC7C-3843-84CB-98F4DC51F7D6}">
      <dgm:prSet/>
      <dgm:spPr/>
      <dgm:t>
        <a:bodyPr/>
        <a:lstStyle/>
        <a:p>
          <a:endParaRPr lang="en-US"/>
        </a:p>
      </dgm:t>
    </dgm:pt>
    <dgm:pt modelId="{A0534B2F-0D63-9D4B-96B8-83D706324106}" type="sibTrans" cxnId="{A4B417E0-EC7C-3843-84CB-98F4DC51F7D6}">
      <dgm:prSet/>
      <dgm:spPr/>
      <dgm:t>
        <a:bodyPr/>
        <a:lstStyle/>
        <a:p>
          <a:endParaRPr lang="en-US"/>
        </a:p>
      </dgm:t>
    </dgm:pt>
    <dgm:pt modelId="{32DD9D5F-3605-D247-BA90-AA72AEBBFBFE}">
      <dgm:prSet phldrT="[Text]"/>
      <dgm:spPr/>
      <dgm:t>
        <a:bodyPr/>
        <a:lstStyle/>
        <a:p>
          <a:r>
            <a:rPr lang="en-US" dirty="0" smtClean="0"/>
            <a:t>Triaging</a:t>
          </a:r>
          <a:endParaRPr lang="en-US" dirty="0"/>
        </a:p>
      </dgm:t>
    </dgm:pt>
    <dgm:pt modelId="{5D863876-A47A-404D-8AAB-807FDA24F1B5}" type="parTrans" cxnId="{97CBD8E3-7B47-CD47-B41C-95B7DCF4BB51}">
      <dgm:prSet/>
      <dgm:spPr/>
      <dgm:t>
        <a:bodyPr/>
        <a:lstStyle/>
        <a:p>
          <a:endParaRPr lang="en-US"/>
        </a:p>
      </dgm:t>
    </dgm:pt>
    <dgm:pt modelId="{C4FE4822-AD1E-524A-A9D8-B4A440289098}" type="sibTrans" cxnId="{97CBD8E3-7B47-CD47-B41C-95B7DCF4BB51}">
      <dgm:prSet/>
      <dgm:spPr/>
      <dgm:t>
        <a:bodyPr/>
        <a:lstStyle/>
        <a:p>
          <a:endParaRPr lang="en-US"/>
        </a:p>
      </dgm:t>
    </dgm:pt>
    <dgm:pt modelId="{9FAD57A1-0491-1249-8A99-916CCD51B0FC}">
      <dgm:prSet phldrT="[Text]"/>
      <dgm:spPr/>
      <dgm:t>
        <a:bodyPr/>
        <a:lstStyle/>
        <a:p>
          <a:r>
            <a:rPr lang="en-US" dirty="0" smtClean="0"/>
            <a:t>Service Request</a:t>
          </a:r>
          <a:endParaRPr lang="en-US" dirty="0"/>
        </a:p>
      </dgm:t>
    </dgm:pt>
    <dgm:pt modelId="{173A2639-5203-DA40-985A-56175AA0C538}" type="parTrans" cxnId="{44FA4378-5D66-E041-AFF1-70F7238EE2FA}">
      <dgm:prSet/>
      <dgm:spPr/>
      <dgm:t>
        <a:bodyPr/>
        <a:lstStyle/>
        <a:p>
          <a:endParaRPr lang="en-US"/>
        </a:p>
      </dgm:t>
    </dgm:pt>
    <dgm:pt modelId="{12F70383-A544-8A49-8FA7-8E8A62638073}" type="sibTrans" cxnId="{44FA4378-5D66-E041-AFF1-70F7238EE2FA}">
      <dgm:prSet/>
      <dgm:spPr/>
      <dgm:t>
        <a:bodyPr/>
        <a:lstStyle/>
        <a:p>
          <a:endParaRPr lang="en-US"/>
        </a:p>
      </dgm:t>
    </dgm:pt>
    <dgm:pt modelId="{50C665B2-7EB7-024D-B853-F144CB6EF0A2}">
      <dgm:prSet phldrT="[Text]"/>
      <dgm:spPr/>
      <dgm:t>
        <a:bodyPr/>
        <a:lstStyle/>
        <a:p>
          <a:r>
            <a:rPr lang="en-US" dirty="0" smtClean="0"/>
            <a:t>Approval from Informatics</a:t>
          </a:r>
          <a:endParaRPr lang="en-US" dirty="0"/>
        </a:p>
      </dgm:t>
    </dgm:pt>
    <dgm:pt modelId="{264C169D-CA76-B44E-BD37-7135F2E491A6}" type="parTrans" cxnId="{FBE9ABEB-378B-BD4C-80B9-EF472A8229D7}">
      <dgm:prSet/>
      <dgm:spPr/>
      <dgm:t>
        <a:bodyPr/>
        <a:lstStyle/>
        <a:p>
          <a:endParaRPr lang="en-US"/>
        </a:p>
      </dgm:t>
    </dgm:pt>
    <dgm:pt modelId="{12027261-4EFD-3541-88E6-314CFFDC1B5A}" type="sibTrans" cxnId="{FBE9ABEB-378B-BD4C-80B9-EF472A8229D7}">
      <dgm:prSet/>
      <dgm:spPr/>
      <dgm:t>
        <a:bodyPr/>
        <a:lstStyle/>
        <a:p>
          <a:endParaRPr lang="en-US"/>
        </a:p>
      </dgm:t>
    </dgm:pt>
    <dgm:pt modelId="{8C2A3226-F51C-3749-A614-05D448810CDA}">
      <dgm:prSet phldrT="[Text]"/>
      <dgm:spPr/>
      <dgm:t>
        <a:bodyPr/>
        <a:lstStyle/>
        <a:p>
          <a:r>
            <a:rPr lang="en-US" dirty="0" smtClean="0"/>
            <a:t>Refer to the Epic Master Guide</a:t>
          </a:r>
          <a:endParaRPr lang="en-US" dirty="0"/>
        </a:p>
      </dgm:t>
    </dgm:pt>
    <dgm:pt modelId="{B11B0E39-3838-E44C-B0D5-8016ABDFE702}" type="parTrans" cxnId="{CAF6CB8C-D7BD-664E-8796-975AF96B4411}">
      <dgm:prSet/>
      <dgm:spPr/>
      <dgm:t>
        <a:bodyPr/>
        <a:lstStyle/>
        <a:p>
          <a:endParaRPr lang="en-US"/>
        </a:p>
      </dgm:t>
    </dgm:pt>
    <dgm:pt modelId="{614F99F5-FFC4-264B-90D3-FAA0D4B5F2B4}" type="sibTrans" cxnId="{CAF6CB8C-D7BD-664E-8796-975AF96B4411}">
      <dgm:prSet/>
      <dgm:spPr/>
      <dgm:t>
        <a:bodyPr/>
        <a:lstStyle/>
        <a:p>
          <a:endParaRPr lang="en-US"/>
        </a:p>
      </dgm:t>
    </dgm:pt>
    <dgm:pt modelId="{3EBCA388-D13E-B24E-82DF-F1C98F230AD8}">
      <dgm:prSet phldrT="[Text]"/>
      <dgm:spPr/>
      <dgm:t>
        <a:bodyPr/>
        <a:lstStyle/>
        <a:p>
          <a:r>
            <a:rPr lang="en-US" dirty="0" smtClean="0"/>
            <a:t>Raise an Application lifecycle management ticket</a:t>
          </a:r>
          <a:endParaRPr lang="en-US" dirty="0"/>
        </a:p>
      </dgm:t>
    </dgm:pt>
    <dgm:pt modelId="{F9F58AD4-6E91-A543-B52B-66415F4F494B}" type="parTrans" cxnId="{7B149D63-1518-3A4E-AD9D-BFDE2073F93F}">
      <dgm:prSet/>
      <dgm:spPr/>
      <dgm:t>
        <a:bodyPr/>
        <a:lstStyle/>
        <a:p>
          <a:endParaRPr lang="en-US"/>
        </a:p>
      </dgm:t>
    </dgm:pt>
    <dgm:pt modelId="{FAD9DC59-E550-5A43-B030-0E7F5BC3F208}" type="sibTrans" cxnId="{7B149D63-1518-3A4E-AD9D-BFDE2073F93F}">
      <dgm:prSet/>
      <dgm:spPr/>
      <dgm:t>
        <a:bodyPr/>
        <a:lstStyle/>
        <a:p>
          <a:endParaRPr lang="en-US"/>
        </a:p>
      </dgm:t>
    </dgm:pt>
    <dgm:pt modelId="{D4057934-25B9-9E42-9824-EE66A1D2AB93}">
      <dgm:prSet phldrT="[Text]"/>
      <dgm:spPr/>
      <dgm:t>
        <a:bodyPr/>
        <a:lstStyle/>
        <a:p>
          <a:r>
            <a:rPr lang="en-US" dirty="0" smtClean="0"/>
            <a:t>ECCB (Epic Change Control Board) Approval</a:t>
          </a:r>
        </a:p>
      </dgm:t>
    </dgm:pt>
    <dgm:pt modelId="{158CE11F-B499-1242-9A5B-0993ABAF7CF1}" type="parTrans" cxnId="{510347DC-1216-BD4F-9488-F65776BFBA92}">
      <dgm:prSet/>
      <dgm:spPr/>
      <dgm:t>
        <a:bodyPr/>
        <a:lstStyle/>
        <a:p>
          <a:endParaRPr lang="en-US"/>
        </a:p>
      </dgm:t>
    </dgm:pt>
    <dgm:pt modelId="{D8015761-D02B-9A42-86E1-79E2F2503C78}" type="sibTrans" cxnId="{510347DC-1216-BD4F-9488-F65776BFBA92}">
      <dgm:prSet/>
      <dgm:spPr/>
      <dgm:t>
        <a:bodyPr/>
        <a:lstStyle/>
        <a:p>
          <a:endParaRPr lang="en-US"/>
        </a:p>
      </dgm:t>
    </dgm:pt>
    <dgm:pt modelId="{B9A0B8E0-27D5-2D4A-A42E-D96FAA5793E4}">
      <dgm:prSet/>
      <dgm:spPr/>
      <dgm:t>
        <a:bodyPr/>
        <a:lstStyle/>
        <a:p>
          <a:r>
            <a:rPr lang="en-US" dirty="0" smtClean="0"/>
            <a:t>Proof of Concept Environment</a:t>
          </a:r>
          <a:endParaRPr lang="en-US" dirty="0"/>
        </a:p>
      </dgm:t>
    </dgm:pt>
    <dgm:pt modelId="{C7789318-C9E2-444E-9C72-2E189F160C5D}" type="parTrans" cxnId="{E4BFBB36-03B4-A644-AD91-77E6216CCDA6}">
      <dgm:prSet/>
      <dgm:spPr/>
      <dgm:t>
        <a:bodyPr/>
        <a:lstStyle/>
        <a:p>
          <a:endParaRPr lang="en-US"/>
        </a:p>
      </dgm:t>
    </dgm:pt>
    <dgm:pt modelId="{4DB9A9BD-56C4-5348-966E-361C0BA6851D}" type="sibTrans" cxnId="{E4BFBB36-03B4-A644-AD91-77E6216CCDA6}">
      <dgm:prSet/>
      <dgm:spPr/>
      <dgm:t>
        <a:bodyPr/>
        <a:lstStyle/>
        <a:p>
          <a:endParaRPr lang="en-US"/>
        </a:p>
      </dgm:t>
    </dgm:pt>
    <dgm:pt modelId="{10860D45-4708-4F4F-BF2F-66ACDB57F221}">
      <dgm:prSet/>
      <dgm:spPr/>
      <dgm:t>
        <a:bodyPr/>
        <a:lstStyle/>
        <a:p>
          <a:r>
            <a:rPr lang="en-US" dirty="0" smtClean="0"/>
            <a:t>Test Environment</a:t>
          </a:r>
          <a:endParaRPr lang="en-US" dirty="0"/>
        </a:p>
      </dgm:t>
    </dgm:pt>
    <dgm:pt modelId="{4D9261E9-1285-7E44-9103-BF9F89919B72}" type="parTrans" cxnId="{134FCB99-F450-274F-AF04-4622C6833250}">
      <dgm:prSet/>
      <dgm:spPr/>
      <dgm:t>
        <a:bodyPr/>
        <a:lstStyle/>
        <a:p>
          <a:endParaRPr lang="en-US"/>
        </a:p>
      </dgm:t>
    </dgm:pt>
    <dgm:pt modelId="{EB81E184-6C94-1349-BF54-B55CF1EEF923}" type="sibTrans" cxnId="{134FCB99-F450-274F-AF04-4622C6833250}">
      <dgm:prSet/>
      <dgm:spPr/>
      <dgm:t>
        <a:bodyPr/>
        <a:lstStyle/>
        <a:p>
          <a:endParaRPr lang="en-US"/>
        </a:p>
      </dgm:t>
    </dgm:pt>
    <dgm:pt modelId="{49C79319-1396-E944-8C2A-587DA8F70AAE}">
      <dgm:prSet/>
      <dgm:spPr/>
      <dgm:t>
        <a:bodyPr/>
        <a:lstStyle/>
        <a:p>
          <a:r>
            <a:rPr lang="en-US" dirty="0" smtClean="0"/>
            <a:t>Production Environment</a:t>
          </a:r>
          <a:endParaRPr lang="en-US" dirty="0"/>
        </a:p>
      </dgm:t>
    </dgm:pt>
    <dgm:pt modelId="{7147E55A-A36F-944C-839D-A41C2AAB3361}" type="parTrans" cxnId="{1508300E-A447-5343-B2D5-F03360EAFA5F}">
      <dgm:prSet/>
      <dgm:spPr/>
      <dgm:t>
        <a:bodyPr/>
        <a:lstStyle/>
        <a:p>
          <a:endParaRPr lang="en-US"/>
        </a:p>
      </dgm:t>
    </dgm:pt>
    <dgm:pt modelId="{623756FB-4602-A04E-B3C5-45A31EF929B3}" type="sibTrans" cxnId="{1508300E-A447-5343-B2D5-F03360EAFA5F}">
      <dgm:prSet/>
      <dgm:spPr/>
      <dgm:t>
        <a:bodyPr/>
        <a:lstStyle/>
        <a:p>
          <a:endParaRPr lang="en-US"/>
        </a:p>
      </dgm:t>
    </dgm:pt>
    <dgm:pt modelId="{F81C5BFD-79D2-E949-89C0-C3D4858C0368}" type="pres">
      <dgm:prSet presAssocID="{D3E1679C-BC28-7E45-8C96-7438F453CFB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FE4D39A-0109-0E45-85FC-8E1BF21FF7A5}" type="pres">
      <dgm:prSet presAssocID="{ED0F2B14-8967-9A45-A7A0-595DF94A8566}" presName="node" presStyleLbl="node1" presStyleIdx="0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A3303C-22DF-A24A-83BA-EF1883066DAC}" type="pres">
      <dgm:prSet presAssocID="{A0534B2F-0D63-9D4B-96B8-83D706324106}" presName="sibTrans" presStyleLbl="sibTrans2D1" presStyleIdx="0" presStyleCnt="9"/>
      <dgm:spPr/>
      <dgm:t>
        <a:bodyPr/>
        <a:lstStyle/>
        <a:p>
          <a:endParaRPr lang="en-US"/>
        </a:p>
      </dgm:t>
    </dgm:pt>
    <dgm:pt modelId="{606D518E-D4B1-BF4F-8AB1-43CD315AA4BC}" type="pres">
      <dgm:prSet presAssocID="{A0534B2F-0D63-9D4B-96B8-83D706324106}" presName="connectorText" presStyleLbl="sibTrans2D1" presStyleIdx="0" presStyleCnt="9"/>
      <dgm:spPr/>
      <dgm:t>
        <a:bodyPr/>
        <a:lstStyle/>
        <a:p>
          <a:endParaRPr lang="en-US"/>
        </a:p>
      </dgm:t>
    </dgm:pt>
    <dgm:pt modelId="{CAF29D5E-52C5-0B40-8DEF-78B1DE2D1FDD}" type="pres">
      <dgm:prSet presAssocID="{32DD9D5F-3605-D247-BA90-AA72AEBBFBFE}" presName="node" presStyleLbl="node1" presStyleIdx="1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ED01E7-1A74-E34D-AD78-09EA9EB18B76}" type="pres">
      <dgm:prSet presAssocID="{C4FE4822-AD1E-524A-A9D8-B4A440289098}" presName="sibTrans" presStyleLbl="sibTrans2D1" presStyleIdx="1" presStyleCnt="9"/>
      <dgm:spPr/>
      <dgm:t>
        <a:bodyPr/>
        <a:lstStyle/>
        <a:p>
          <a:endParaRPr lang="en-US"/>
        </a:p>
      </dgm:t>
    </dgm:pt>
    <dgm:pt modelId="{DF59103A-0494-CC40-8E25-03E4BCD1CFA0}" type="pres">
      <dgm:prSet presAssocID="{C4FE4822-AD1E-524A-A9D8-B4A440289098}" presName="connectorText" presStyleLbl="sibTrans2D1" presStyleIdx="1" presStyleCnt="9"/>
      <dgm:spPr/>
      <dgm:t>
        <a:bodyPr/>
        <a:lstStyle/>
        <a:p>
          <a:endParaRPr lang="en-US"/>
        </a:p>
      </dgm:t>
    </dgm:pt>
    <dgm:pt modelId="{85C25B03-7E4E-A54C-86D7-265BB17B8F17}" type="pres">
      <dgm:prSet presAssocID="{9FAD57A1-0491-1249-8A99-916CCD51B0FC}" presName="node" presStyleLbl="node1" presStyleIdx="2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D25B8AE-0536-F64C-9EE4-731E80BD28AF}" type="pres">
      <dgm:prSet presAssocID="{12F70383-A544-8A49-8FA7-8E8A62638073}" presName="sibTrans" presStyleLbl="sibTrans2D1" presStyleIdx="2" presStyleCnt="9"/>
      <dgm:spPr/>
      <dgm:t>
        <a:bodyPr/>
        <a:lstStyle/>
        <a:p>
          <a:endParaRPr lang="en-US"/>
        </a:p>
      </dgm:t>
    </dgm:pt>
    <dgm:pt modelId="{31470D2A-7D3A-0640-8226-1B96B57A4F20}" type="pres">
      <dgm:prSet presAssocID="{12F70383-A544-8A49-8FA7-8E8A62638073}" presName="connectorText" presStyleLbl="sibTrans2D1" presStyleIdx="2" presStyleCnt="9"/>
      <dgm:spPr/>
      <dgm:t>
        <a:bodyPr/>
        <a:lstStyle/>
        <a:p>
          <a:endParaRPr lang="en-US"/>
        </a:p>
      </dgm:t>
    </dgm:pt>
    <dgm:pt modelId="{7B0D2049-2B52-7849-AECE-D8835BB5682E}" type="pres">
      <dgm:prSet presAssocID="{50C665B2-7EB7-024D-B853-F144CB6EF0A2}" presName="node" presStyleLbl="node1" presStyleIdx="3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D40EE5-35A7-E14E-8A5F-B1CF641F9192}" type="pres">
      <dgm:prSet presAssocID="{12027261-4EFD-3541-88E6-314CFFDC1B5A}" presName="sibTrans" presStyleLbl="sibTrans2D1" presStyleIdx="3" presStyleCnt="9"/>
      <dgm:spPr/>
      <dgm:t>
        <a:bodyPr/>
        <a:lstStyle/>
        <a:p>
          <a:endParaRPr lang="en-US"/>
        </a:p>
      </dgm:t>
    </dgm:pt>
    <dgm:pt modelId="{0D51AD91-44AE-DA46-B572-192495FA9CEB}" type="pres">
      <dgm:prSet presAssocID="{12027261-4EFD-3541-88E6-314CFFDC1B5A}" presName="connectorText" presStyleLbl="sibTrans2D1" presStyleIdx="3" presStyleCnt="9"/>
      <dgm:spPr/>
      <dgm:t>
        <a:bodyPr/>
        <a:lstStyle/>
        <a:p>
          <a:endParaRPr lang="en-US"/>
        </a:p>
      </dgm:t>
    </dgm:pt>
    <dgm:pt modelId="{7D14929F-69C9-D74F-8F33-54E7306D07EA}" type="pres">
      <dgm:prSet presAssocID="{8C2A3226-F51C-3749-A614-05D448810CDA}" presName="node" presStyleLbl="node1" presStyleIdx="4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46CDA3-F9CA-A347-8C1A-9F0F87324574}" type="pres">
      <dgm:prSet presAssocID="{614F99F5-FFC4-264B-90D3-FAA0D4B5F2B4}" presName="sibTrans" presStyleLbl="sibTrans2D1" presStyleIdx="4" presStyleCnt="9"/>
      <dgm:spPr/>
      <dgm:t>
        <a:bodyPr/>
        <a:lstStyle/>
        <a:p>
          <a:endParaRPr lang="en-US"/>
        </a:p>
      </dgm:t>
    </dgm:pt>
    <dgm:pt modelId="{55203DC3-C9E4-C644-8FD9-EAA1350C091C}" type="pres">
      <dgm:prSet presAssocID="{614F99F5-FFC4-264B-90D3-FAA0D4B5F2B4}" presName="connectorText" presStyleLbl="sibTrans2D1" presStyleIdx="4" presStyleCnt="9"/>
      <dgm:spPr/>
      <dgm:t>
        <a:bodyPr/>
        <a:lstStyle/>
        <a:p>
          <a:endParaRPr lang="en-US"/>
        </a:p>
      </dgm:t>
    </dgm:pt>
    <dgm:pt modelId="{4904610A-3C99-FA45-9FCB-9E1B42ACC056}" type="pres">
      <dgm:prSet presAssocID="{3EBCA388-D13E-B24E-82DF-F1C98F230AD8}" presName="node" presStyleLbl="node1" presStyleIdx="5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166103-862E-D143-9762-041548E189C7}" type="pres">
      <dgm:prSet presAssocID="{FAD9DC59-E550-5A43-B030-0E7F5BC3F208}" presName="sibTrans" presStyleLbl="sibTrans2D1" presStyleIdx="5" presStyleCnt="9"/>
      <dgm:spPr/>
      <dgm:t>
        <a:bodyPr/>
        <a:lstStyle/>
        <a:p>
          <a:endParaRPr lang="en-US"/>
        </a:p>
      </dgm:t>
    </dgm:pt>
    <dgm:pt modelId="{C4E41F34-F9D0-DA48-B7E6-FBEF26D84A11}" type="pres">
      <dgm:prSet presAssocID="{FAD9DC59-E550-5A43-B030-0E7F5BC3F208}" presName="connectorText" presStyleLbl="sibTrans2D1" presStyleIdx="5" presStyleCnt="9"/>
      <dgm:spPr/>
      <dgm:t>
        <a:bodyPr/>
        <a:lstStyle/>
        <a:p>
          <a:endParaRPr lang="en-US"/>
        </a:p>
      </dgm:t>
    </dgm:pt>
    <dgm:pt modelId="{DF49DEAE-BC79-BD4A-947F-CDFC4723701E}" type="pres">
      <dgm:prSet presAssocID="{D4057934-25B9-9E42-9824-EE66A1D2AB93}" presName="node" presStyleLbl="node1" presStyleIdx="6" presStyleCnt="10" custLinFactNeighborY="1156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05A9D9-F64D-6A4D-900C-5C63EE05E52D}" type="pres">
      <dgm:prSet presAssocID="{D8015761-D02B-9A42-86E1-79E2F2503C78}" presName="sibTrans" presStyleLbl="sibTrans2D1" presStyleIdx="6" presStyleCnt="9"/>
      <dgm:spPr/>
      <dgm:t>
        <a:bodyPr/>
        <a:lstStyle/>
        <a:p>
          <a:endParaRPr lang="en-US"/>
        </a:p>
      </dgm:t>
    </dgm:pt>
    <dgm:pt modelId="{E0C55FC9-9D44-AE4B-BFC4-0784B75235E7}" type="pres">
      <dgm:prSet presAssocID="{D8015761-D02B-9A42-86E1-79E2F2503C78}" presName="connectorText" presStyleLbl="sibTrans2D1" presStyleIdx="6" presStyleCnt="9"/>
      <dgm:spPr/>
      <dgm:t>
        <a:bodyPr/>
        <a:lstStyle/>
        <a:p>
          <a:endParaRPr lang="en-US"/>
        </a:p>
      </dgm:t>
    </dgm:pt>
    <dgm:pt modelId="{954F82F5-4189-B544-9253-B5721CE59C3F}" type="pres">
      <dgm:prSet presAssocID="{B9A0B8E0-27D5-2D4A-A42E-D96FAA5793E4}" presName="node" presStyleLbl="node1" presStyleIdx="7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0BBEC0-86C3-A940-94DC-7ED1B8F576F3}" type="pres">
      <dgm:prSet presAssocID="{4DB9A9BD-56C4-5348-966E-361C0BA6851D}" presName="sibTrans" presStyleLbl="sibTrans2D1" presStyleIdx="7" presStyleCnt="9"/>
      <dgm:spPr/>
      <dgm:t>
        <a:bodyPr/>
        <a:lstStyle/>
        <a:p>
          <a:endParaRPr lang="en-US"/>
        </a:p>
      </dgm:t>
    </dgm:pt>
    <dgm:pt modelId="{DD068871-EAB2-1346-88A8-7DACF276ABE8}" type="pres">
      <dgm:prSet presAssocID="{4DB9A9BD-56C4-5348-966E-361C0BA6851D}" presName="connectorText" presStyleLbl="sibTrans2D1" presStyleIdx="7" presStyleCnt="9"/>
      <dgm:spPr/>
      <dgm:t>
        <a:bodyPr/>
        <a:lstStyle/>
        <a:p>
          <a:endParaRPr lang="en-US"/>
        </a:p>
      </dgm:t>
    </dgm:pt>
    <dgm:pt modelId="{61455942-3244-BC40-8546-BA8A38AAFF01}" type="pres">
      <dgm:prSet presAssocID="{10860D45-4708-4F4F-BF2F-66ACDB57F221}" presName="node" presStyleLbl="node1" presStyleIdx="8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2EFE75-408F-AB41-85C7-D9F527B4B095}" type="pres">
      <dgm:prSet presAssocID="{EB81E184-6C94-1349-BF54-B55CF1EEF923}" presName="sibTrans" presStyleLbl="sibTrans2D1" presStyleIdx="8" presStyleCnt="9"/>
      <dgm:spPr/>
      <dgm:t>
        <a:bodyPr/>
        <a:lstStyle/>
        <a:p>
          <a:endParaRPr lang="en-US"/>
        </a:p>
      </dgm:t>
    </dgm:pt>
    <dgm:pt modelId="{0EBFFAEF-CAEE-214A-A854-E9CABCC75D59}" type="pres">
      <dgm:prSet presAssocID="{EB81E184-6C94-1349-BF54-B55CF1EEF923}" presName="connectorText" presStyleLbl="sibTrans2D1" presStyleIdx="8" presStyleCnt="9"/>
      <dgm:spPr/>
      <dgm:t>
        <a:bodyPr/>
        <a:lstStyle/>
        <a:p>
          <a:endParaRPr lang="en-US"/>
        </a:p>
      </dgm:t>
    </dgm:pt>
    <dgm:pt modelId="{97C36147-99D9-0345-AFBA-2F4A7A71AB0A}" type="pres">
      <dgm:prSet presAssocID="{49C79319-1396-E944-8C2A-587DA8F70AAE}" presName="node" presStyleLbl="node1" presStyleIdx="9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08C679D-071D-F744-8112-DF229CC1B52F}" type="presOf" srcId="{4DB9A9BD-56C4-5348-966E-361C0BA6851D}" destId="{DD068871-EAB2-1346-88A8-7DACF276ABE8}" srcOrd="1" destOrd="0" presId="urn:microsoft.com/office/officeart/2005/8/layout/process5"/>
    <dgm:cxn modelId="{39C91CD6-80D7-184E-867F-37D4180D5356}" type="presOf" srcId="{10860D45-4708-4F4F-BF2F-66ACDB57F221}" destId="{61455942-3244-BC40-8546-BA8A38AAFF01}" srcOrd="0" destOrd="0" presId="urn:microsoft.com/office/officeart/2005/8/layout/process5"/>
    <dgm:cxn modelId="{28E1E628-669F-F741-AE86-36248B7F3665}" type="presOf" srcId="{C4FE4822-AD1E-524A-A9D8-B4A440289098}" destId="{DF59103A-0494-CC40-8E25-03E4BCD1CFA0}" srcOrd="1" destOrd="0" presId="urn:microsoft.com/office/officeart/2005/8/layout/process5"/>
    <dgm:cxn modelId="{7208B926-E489-3F4E-87D6-6FC74EEEF7D7}" type="presOf" srcId="{FAD9DC59-E550-5A43-B030-0E7F5BC3F208}" destId="{C4E41F34-F9D0-DA48-B7E6-FBEF26D84A11}" srcOrd="1" destOrd="0" presId="urn:microsoft.com/office/officeart/2005/8/layout/process5"/>
    <dgm:cxn modelId="{EACCB6D9-7F35-E544-8C36-5ADC48785F2A}" type="presOf" srcId="{EB81E184-6C94-1349-BF54-B55CF1EEF923}" destId="{0EBFFAEF-CAEE-214A-A854-E9CABCC75D59}" srcOrd="1" destOrd="0" presId="urn:microsoft.com/office/officeart/2005/8/layout/process5"/>
    <dgm:cxn modelId="{4C47EF58-175F-EB4B-B44D-A6540642FC8A}" type="presOf" srcId="{50C665B2-7EB7-024D-B853-F144CB6EF0A2}" destId="{7B0D2049-2B52-7849-AECE-D8835BB5682E}" srcOrd="0" destOrd="0" presId="urn:microsoft.com/office/officeart/2005/8/layout/process5"/>
    <dgm:cxn modelId="{B7FFA117-8F8D-1045-A658-A3D7B74F1DD8}" type="presOf" srcId="{C4FE4822-AD1E-524A-A9D8-B4A440289098}" destId="{A1ED01E7-1A74-E34D-AD78-09EA9EB18B76}" srcOrd="0" destOrd="0" presId="urn:microsoft.com/office/officeart/2005/8/layout/process5"/>
    <dgm:cxn modelId="{0E404A11-98A0-FC43-AC75-587461CD0608}" type="presOf" srcId="{FAD9DC59-E550-5A43-B030-0E7F5BC3F208}" destId="{87166103-862E-D143-9762-041548E189C7}" srcOrd="0" destOrd="0" presId="urn:microsoft.com/office/officeart/2005/8/layout/process5"/>
    <dgm:cxn modelId="{75D2D76F-A9D9-204C-B4C2-3597784463E1}" type="presOf" srcId="{3EBCA388-D13E-B24E-82DF-F1C98F230AD8}" destId="{4904610A-3C99-FA45-9FCB-9E1B42ACC056}" srcOrd="0" destOrd="0" presId="urn:microsoft.com/office/officeart/2005/8/layout/process5"/>
    <dgm:cxn modelId="{DAC9EEB4-5584-7045-A8E8-2FA93E807BCB}" type="presOf" srcId="{D3E1679C-BC28-7E45-8C96-7438F453CFB0}" destId="{F81C5BFD-79D2-E949-89C0-C3D4858C0368}" srcOrd="0" destOrd="0" presId="urn:microsoft.com/office/officeart/2005/8/layout/process5"/>
    <dgm:cxn modelId="{D9D3311D-16FB-D647-B1CC-F06C9B77B0A2}" type="presOf" srcId="{A0534B2F-0D63-9D4B-96B8-83D706324106}" destId="{ABA3303C-22DF-A24A-83BA-EF1883066DAC}" srcOrd="0" destOrd="0" presId="urn:microsoft.com/office/officeart/2005/8/layout/process5"/>
    <dgm:cxn modelId="{CAF6CB8C-D7BD-664E-8796-975AF96B4411}" srcId="{D3E1679C-BC28-7E45-8C96-7438F453CFB0}" destId="{8C2A3226-F51C-3749-A614-05D448810CDA}" srcOrd="4" destOrd="0" parTransId="{B11B0E39-3838-E44C-B0D5-8016ABDFE702}" sibTransId="{614F99F5-FFC4-264B-90D3-FAA0D4B5F2B4}"/>
    <dgm:cxn modelId="{2A009272-E483-DC40-A4D8-F12E0249AAC8}" type="presOf" srcId="{49C79319-1396-E944-8C2A-587DA8F70AAE}" destId="{97C36147-99D9-0345-AFBA-2F4A7A71AB0A}" srcOrd="0" destOrd="0" presId="urn:microsoft.com/office/officeart/2005/8/layout/process5"/>
    <dgm:cxn modelId="{E4BFBB36-03B4-A644-AD91-77E6216CCDA6}" srcId="{D3E1679C-BC28-7E45-8C96-7438F453CFB0}" destId="{B9A0B8E0-27D5-2D4A-A42E-D96FAA5793E4}" srcOrd="7" destOrd="0" parTransId="{C7789318-C9E2-444E-9C72-2E189F160C5D}" sibTransId="{4DB9A9BD-56C4-5348-966E-361C0BA6851D}"/>
    <dgm:cxn modelId="{068EF3A2-0296-864B-A38E-7C8176EBDAE4}" type="presOf" srcId="{12F70383-A544-8A49-8FA7-8E8A62638073}" destId="{31470D2A-7D3A-0640-8226-1B96B57A4F20}" srcOrd="1" destOrd="0" presId="urn:microsoft.com/office/officeart/2005/8/layout/process5"/>
    <dgm:cxn modelId="{44FA4378-5D66-E041-AFF1-70F7238EE2FA}" srcId="{D3E1679C-BC28-7E45-8C96-7438F453CFB0}" destId="{9FAD57A1-0491-1249-8A99-916CCD51B0FC}" srcOrd="2" destOrd="0" parTransId="{173A2639-5203-DA40-985A-56175AA0C538}" sibTransId="{12F70383-A544-8A49-8FA7-8E8A62638073}"/>
    <dgm:cxn modelId="{510347DC-1216-BD4F-9488-F65776BFBA92}" srcId="{D3E1679C-BC28-7E45-8C96-7438F453CFB0}" destId="{D4057934-25B9-9E42-9824-EE66A1D2AB93}" srcOrd="6" destOrd="0" parTransId="{158CE11F-B499-1242-9A5B-0993ABAF7CF1}" sibTransId="{D8015761-D02B-9A42-86E1-79E2F2503C78}"/>
    <dgm:cxn modelId="{BD64796A-C35F-EB47-8BBF-FA77C1C00F4D}" type="presOf" srcId="{12027261-4EFD-3541-88E6-314CFFDC1B5A}" destId="{FCD40EE5-35A7-E14E-8A5F-B1CF641F9192}" srcOrd="0" destOrd="0" presId="urn:microsoft.com/office/officeart/2005/8/layout/process5"/>
    <dgm:cxn modelId="{45E1516A-6D6B-B040-A2EE-C9F259B3744D}" type="presOf" srcId="{12F70383-A544-8A49-8FA7-8E8A62638073}" destId="{CD25B8AE-0536-F64C-9EE4-731E80BD28AF}" srcOrd="0" destOrd="0" presId="urn:microsoft.com/office/officeart/2005/8/layout/process5"/>
    <dgm:cxn modelId="{AD1466B1-A151-3647-A3F1-ECEF73D2C9B6}" type="presOf" srcId="{B9A0B8E0-27D5-2D4A-A42E-D96FAA5793E4}" destId="{954F82F5-4189-B544-9253-B5721CE59C3F}" srcOrd="0" destOrd="0" presId="urn:microsoft.com/office/officeart/2005/8/layout/process5"/>
    <dgm:cxn modelId="{A71540AC-B103-B44A-95E3-1E75A7D44F2C}" type="presOf" srcId="{4DB9A9BD-56C4-5348-966E-361C0BA6851D}" destId="{2F0BBEC0-86C3-A940-94DC-7ED1B8F576F3}" srcOrd="0" destOrd="0" presId="urn:microsoft.com/office/officeart/2005/8/layout/process5"/>
    <dgm:cxn modelId="{6C2A1846-F730-A947-B3E5-A283BA9860F6}" type="presOf" srcId="{ED0F2B14-8967-9A45-A7A0-595DF94A8566}" destId="{2FE4D39A-0109-0E45-85FC-8E1BF21FF7A5}" srcOrd="0" destOrd="0" presId="urn:microsoft.com/office/officeart/2005/8/layout/process5"/>
    <dgm:cxn modelId="{DD39E9AF-207E-934F-AC4C-D6CE119F31E8}" type="presOf" srcId="{D8015761-D02B-9A42-86E1-79E2F2503C78}" destId="{E0C55FC9-9D44-AE4B-BFC4-0784B75235E7}" srcOrd="1" destOrd="0" presId="urn:microsoft.com/office/officeart/2005/8/layout/process5"/>
    <dgm:cxn modelId="{DE0E1D4C-4245-514E-B93A-FBF3E93CB944}" type="presOf" srcId="{D8015761-D02B-9A42-86E1-79E2F2503C78}" destId="{B305A9D9-F64D-6A4D-900C-5C63EE05E52D}" srcOrd="0" destOrd="0" presId="urn:microsoft.com/office/officeart/2005/8/layout/process5"/>
    <dgm:cxn modelId="{6221A556-E15C-FB43-B869-FE7F4832EA01}" type="presOf" srcId="{EB81E184-6C94-1349-BF54-B55CF1EEF923}" destId="{B92EFE75-408F-AB41-85C7-D9F527B4B095}" srcOrd="0" destOrd="0" presId="urn:microsoft.com/office/officeart/2005/8/layout/process5"/>
    <dgm:cxn modelId="{81F86CA6-6F01-7043-BF94-CA2EEE1B61AC}" type="presOf" srcId="{A0534B2F-0D63-9D4B-96B8-83D706324106}" destId="{606D518E-D4B1-BF4F-8AB1-43CD315AA4BC}" srcOrd="1" destOrd="0" presId="urn:microsoft.com/office/officeart/2005/8/layout/process5"/>
    <dgm:cxn modelId="{A4B417E0-EC7C-3843-84CB-98F4DC51F7D6}" srcId="{D3E1679C-BC28-7E45-8C96-7438F453CFB0}" destId="{ED0F2B14-8967-9A45-A7A0-595DF94A8566}" srcOrd="0" destOrd="0" parTransId="{FA169F5E-7CB9-9340-B060-FC6BB016FF22}" sibTransId="{A0534B2F-0D63-9D4B-96B8-83D706324106}"/>
    <dgm:cxn modelId="{83220DA7-4092-B046-92C6-928F240DD077}" type="presOf" srcId="{32DD9D5F-3605-D247-BA90-AA72AEBBFBFE}" destId="{CAF29D5E-52C5-0B40-8DEF-78B1DE2D1FDD}" srcOrd="0" destOrd="0" presId="urn:microsoft.com/office/officeart/2005/8/layout/process5"/>
    <dgm:cxn modelId="{C9C4D249-69CC-CC41-AB5C-5164A92EE886}" type="presOf" srcId="{9FAD57A1-0491-1249-8A99-916CCD51B0FC}" destId="{85C25B03-7E4E-A54C-86D7-265BB17B8F17}" srcOrd="0" destOrd="0" presId="urn:microsoft.com/office/officeart/2005/8/layout/process5"/>
    <dgm:cxn modelId="{E9A7C311-8A3E-DE4D-B791-BFB911361119}" type="presOf" srcId="{614F99F5-FFC4-264B-90D3-FAA0D4B5F2B4}" destId="{55203DC3-C9E4-C644-8FD9-EAA1350C091C}" srcOrd="1" destOrd="0" presId="urn:microsoft.com/office/officeart/2005/8/layout/process5"/>
    <dgm:cxn modelId="{FBE9ABEB-378B-BD4C-80B9-EF472A8229D7}" srcId="{D3E1679C-BC28-7E45-8C96-7438F453CFB0}" destId="{50C665B2-7EB7-024D-B853-F144CB6EF0A2}" srcOrd="3" destOrd="0" parTransId="{264C169D-CA76-B44E-BD37-7135F2E491A6}" sibTransId="{12027261-4EFD-3541-88E6-314CFFDC1B5A}"/>
    <dgm:cxn modelId="{1508300E-A447-5343-B2D5-F03360EAFA5F}" srcId="{D3E1679C-BC28-7E45-8C96-7438F453CFB0}" destId="{49C79319-1396-E944-8C2A-587DA8F70AAE}" srcOrd="9" destOrd="0" parTransId="{7147E55A-A36F-944C-839D-A41C2AAB3361}" sibTransId="{623756FB-4602-A04E-B3C5-45A31EF929B3}"/>
    <dgm:cxn modelId="{599C7690-EB3D-8147-AF33-4C2712743E2F}" type="presOf" srcId="{12027261-4EFD-3541-88E6-314CFFDC1B5A}" destId="{0D51AD91-44AE-DA46-B572-192495FA9CEB}" srcOrd="1" destOrd="0" presId="urn:microsoft.com/office/officeart/2005/8/layout/process5"/>
    <dgm:cxn modelId="{7B149D63-1518-3A4E-AD9D-BFDE2073F93F}" srcId="{D3E1679C-BC28-7E45-8C96-7438F453CFB0}" destId="{3EBCA388-D13E-B24E-82DF-F1C98F230AD8}" srcOrd="5" destOrd="0" parTransId="{F9F58AD4-6E91-A543-B52B-66415F4F494B}" sibTransId="{FAD9DC59-E550-5A43-B030-0E7F5BC3F208}"/>
    <dgm:cxn modelId="{498229D0-7779-754C-B32B-6A337B731286}" type="presOf" srcId="{8C2A3226-F51C-3749-A614-05D448810CDA}" destId="{7D14929F-69C9-D74F-8F33-54E7306D07EA}" srcOrd="0" destOrd="0" presId="urn:microsoft.com/office/officeart/2005/8/layout/process5"/>
    <dgm:cxn modelId="{7767C1F7-227A-FE4C-A8AD-0782C57428F7}" type="presOf" srcId="{614F99F5-FFC4-264B-90D3-FAA0D4B5F2B4}" destId="{8246CDA3-F9CA-A347-8C1A-9F0F87324574}" srcOrd="0" destOrd="0" presId="urn:microsoft.com/office/officeart/2005/8/layout/process5"/>
    <dgm:cxn modelId="{97CBD8E3-7B47-CD47-B41C-95B7DCF4BB51}" srcId="{D3E1679C-BC28-7E45-8C96-7438F453CFB0}" destId="{32DD9D5F-3605-D247-BA90-AA72AEBBFBFE}" srcOrd="1" destOrd="0" parTransId="{5D863876-A47A-404D-8AAB-807FDA24F1B5}" sibTransId="{C4FE4822-AD1E-524A-A9D8-B4A440289098}"/>
    <dgm:cxn modelId="{7105020F-DD3A-FD4F-84D9-87A1FF84C33B}" type="presOf" srcId="{D4057934-25B9-9E42-9824-EE66A1D2AB93}" destId="{DF49DEAE-BC79-BD4A-947F-CDFC4723701E}" srcOrd="0" destOrd="0" presId="urn:microsoft.com/office/officeart/2005/8/layout/process5"/>
    <dgm:cxn modelId="{134FCB99-F450-274F-AF04-4622C6833250}" srcId="{D3E1679C-BC28-7E45-8C96-7438F453CFB0}" destId="{10860D45-4708-4F4F-BF2F-66ACDB57F221}" srcOrd="8" destOrd="0" parTransId="{4D9261E9-1285-7E44-9103-BF9F89919B72}" sibTransId="{EB81E184-6C94-1349-BF54-B55CF1EEF923}"/>
    <dgm:cxn modelId="{A53338CF-305D-764D-82D8-1E62A78FED21}" type="presParOf" srcId="{F81C5BFD-79D2-E949-89C0-C3D4858C0368}" destId="{2FE4D39A-0109-0E45-85FC-8E1BF21FF7A5}" srcOrd="0" destOrd="0" presId="urn:microsoft.com/office/officeart/2005/8/layout/process5"/>
    <dgm:cxn modelId="{E44890DB-3E23-F247-8D66-A0E12BBF16A9}" type="presParOf" srcId="{F81C5BFD-79D2-E949-89C0-C3D4858C0368}" destId="{ABA3303C-22DF-A24A-83BA-EF1883066DAC}" srcOrd="1" destOrd="0" presId="urn:microsoft.com/office/officeart/2005/8/layout/process5"/>
    <dgm:cxn modelId="{CD8B9BE8-30AB-8C4F-8341-5C2F934EC355}" type="presParOf" srcId="{ABA3303C-22DF-A24A-83BA-EF1883066DAC}" destId="{606D518E-D4B1-BF4F-8AB1-43CD315AA4BC}" srcOrd="0" destOrd="0" presId="urn:microsoft.com/office/officeart/2005/8/layout/process5"/>
    <dgm:cxn modelId="{04597228-7D36-B442-B7A3-D6A19137394C}" type="presParOf" srcId="{F81C5BFD-79D2-E949-89C0-C3D4858C0368}" destId="{CAF29D5E-52C5-0B40-8DEF-78B1DE2D1FDD}" srcOrd="2" destOrd="0" presId="urn:microsoft.com/office/officeart/2005/8/layout/process5"/>
    <dgm:cxn modelId="{4CC2C803-A68D-604E-8FAC-CBB3E7FE2181}" type="presParOf" srcId="{F81C5BFD-79D2-E949-89C0-C3D4858C0368}" destId="{A1ED01E7-1A74-E34D-AD78-09EA9EB18B76}" srcOrd="3" destOrd="0" presId="urn:microsoft.com/office/officeart/2005/8/layout/process5"/>
    <dgm:cxn modelId="{BEB9C252-1820-D04D-838E-2934314E0E24}" type="presParOf" srcId="{A1ED01E7-1A74-E34D-AD78-09EA9EB18B76}" destId="{DF59103A-0494-CC40-8E25-03E4BCD1CFA0}" srcOrd="0" destOrd="0" presId="urn:microsoft.com/office/officeart/2005/8/layout/process5"/>
    <dgm:cxn modelId="{68C0C841-7406-BD4C-804E-B79673F8AA3C}" type="presParOf" srcId="{F81C5BFD-79D2-E949-89C0-C3D4858C0368}" destId="{85C25B03-7E4E-A54C-86D7-265BB17B8F17}" srcOrd="4" destOrd="0" presId="urn:microsoft.com/office/officeart/2005/8/layout/process5"/>
    <dgm:cxn modelId="{F2618A9D-254B-E64C-A60C-BF235F19EB98}" type="presParOf" srcId="{F81C5BFD-79D2-E949-89C0-C3D4858C0368}" destId="{CD25B8AE-0536-F64C-9EE4-731E80BD28AF}" srcOrd="5" destOrd="0" presId="urn:microsoft.com/office/officeart/2005/8/layout/process5"/>
    <dgm:cxn modelId="{B975BAD8-B421-A640-A755-FB4135ACCB65}" type="presParOf" srcId="{CD25B8AE-0536-F64C-9EE4-731E80BD28AF}" destId="{31470D2A-7D3A-0640-8226-1B96B57A4F20}" srcOrd="0" destOrd="0" presId="urn:microsoft.com/office/officeart/2005/8/layout/process5"/>
    <dgm:cxn modelId="{2BC47EEB-7799-CD4D-9BAD-38DF7AC1DF19}" type="presParOf" srcId="{F81C5BFD-79D2-E949-89C0-C3D4858C0368}" destId="{7B0D2049-2B52-7849-AECE-D8835BB5682E}" srcOrd="6" destOrd="0" presId="urn:microsoft.com/office/officeart/2005/8/layout/process5"/>
    <dgm:cxn modelId="{303121D6-4D5F-C747-9180-664C3C9BDCB5}" type="presParOf" srcId="{F81C5BFD-79D2-E949-89C0-C3D4858C0368}" destId="{FCD40EE5-35A7-E14E-8A5F-B1CF641F9192}" srcOrd="7" destOrd="0" presId="urn:microsoft.com/office/officeart/2005/8/layout/process5"/>
    <dgm:cxn modelId="{71DFEA3F-4370-A64D-9B48-8253D6567AA2}" type="presParOf" srcId="{FCD40EE5-35A7-E14E-8A5F-B1CF641F9192}" destId="{0D51AD91-44AE-DA46-B572-192495FA9CEB}" srcOrd="0" destOrd="0" presId="urn:microsoft.com/office/officeart/2005/8/layout/process5"/>
    <dgm:cxn modelId="{81E1BB4A-CAE7-7C40-865A-51EC62907B44}" type="presParOf" srcId="{F81C5BFD-79D2-E949-89C0-C3D4858C0368}" destId="{7D14929F-69C9-D74F-8F33-54E7306D07EA}" srcOrd="8" destOrd="0" presId="urn:microsoft.com/office/officeart/2005/8/layout/process5"/>
    <dgm:cxn modelId="{19E964A5-4CE3-4648-AE11-57279D13C0B4}" type="presParOf" srcId="{F81C5BFD-79D2-E949-89C0-C3D4858C0368}" destId="{8246CDA3-F9CA-A347-8C1A-9F0F87324574}" srcOrd="9" destOrd="0" presId="urn:microsoft.com/office/officeart/2005/8/layout/process5"/>
    <dgm:cxn modelId="{07BDAE5A-DEA4-8A49-803E-F0B05EEDB055}" type="presParOf" srcId="{8246CDA3-F9CA-A347-8C1A-9F0F87324574}" destId="{55203DC3-C9E4-C644-8FD9-EAA1350C091C}" srcOrd="0" destOrd="0" presId="urn:microsoft.com/office/officeart/2005/8/layout/process5"/>
    <dgm:cxn modelId="{4F3054B1-0C17-4D45-8FBA-8BADE7F05875}" type="presParOf" srcId="{F81C5BFD-79D2-E949-89C0-C3D4858C0368}" destId="{4904610A-3C99-FA45-9FCB-9E1B42ACC056}" srcOrd="10" destOrd="0" presId="urn:microsoft.com/office/officeart/2005/8/layout/process5"/>
    <dgm:cxn modelId="{E24CE141-C661-0742-A60F-985B6D1B4249}" type="presParOf" srcId="{F81C5BFD-79D2-E949-89C0-C3D4858C0368}" destId="{87166103-862E-D143-9762-041548E189C7}" srcOrd="11" destOrd="0" presId="urn:microsoft.com/office/officeart/2005/8/layout/process5"/>
    <dgm:cxn modelId="{35D3E5E5-4D7A-9A44-B288-1BC9707E3D93}" type="presParOf" srcId="{87166103-862E-D143-9762-041548E189C7}" destId="{C4E41F34-F9D0-DA48-B7E6-FBEF26D84A11}" srcOrd="0" destOrd="0" presId="urn:microsoft.com/office/officeart/2005/8/layout/process5"/>
    <dgm:cxn modelId="{48036A03-D126-0A43-A4C4-45B833787E8D}" type="presParOf" srcId="{F81C5BFD-79D2-E949-89C0-C3D4858C0368}" destId="{DF49DEAE-BC79-BD4A-947F-CDFC4723701E}" srcOrd="12" destOrd="0" presId="urn:microsoft.com/office/officeart/2005/8/layout/process5"/>
    <dgm:cxn modelId="{7F1144E3-4494-A147-85A7-E69A34499204}" type="presParOf" srcId="{F81C5BFD-79D2-E949-89C0-C3D4858C0368}" destId="{B305A9D9-F64D-6A4D-900C-5C63EE05E52D}" srcOrd="13" destOrd="0" presId="urn:microsoft.com/office/officeart/2005/8/layout/process5"/>
    <dgm:cxn modelId="{3B698DE6-DF94-1F49-8DBF-3CA9CA0121EA}" type="presParOf" srcId="{B305A9D9-F64D-6A4D-900C-5C63EE05E52D}" destId="{E0C55FC9-9D44-AE4B-BFC4-0784B75235E7}" srcOrd="0" destOrd="0" presId="urn:microsoft.com/office/officeart/2005/8/layout/process5"/>
    <dgm:cxn modelId="{57AC7994-5967-1544-91DC-0A091FAC5056}" type="presParOf" srcId="{F81C5BFD-79D2-E949-89C0-C3D4858C0368}" destId="{954F82F5-4189-B544-9253-B5721CE59C3F}" srcOrd="14" destOrd="0" presId="urn:microsoft.com/office/officeart/2005/8/layout/process5"/>
    <dgm:cxn modelId="{78F84473-EA37-6A42-AF7C-F99A8F568899}" type="presParOf" srcId="{F81C5BFD-79D2-E949-89C0-C3D4858C0368}" destId="{2F0BBEC0-86C3-A940-94DC-7ED1B8F576F3}" srcOrd="15" destOrd="0" presId="urn:microsoft.com/office/officeart/2005/8/layout/process5"/>
    <dgm:cxn modelId="{819804D5-FB25-4B49-A040-6968F1FFBCD9}" type="presParOf" srcId="{2F0BBEC0-86C3-A940-94DC-7ED1B8F576F3}" destId="{DD068871-EAB2-1346-88A8-7DACF276ABE8}" srcOrd="0" destOrd="0" presId="urn:microsoft.com/office/officeart/2005/8/layout/process5"/>
    <dgm:cxn modelId="{F1692A00-1974-D64C-AA55-F1A5631031F8}" type="presParOf" srcId="{F81C5BFD-79D2-E949-89C0-C3D4858C0368}" destId="{61455942-3244-BC40-8546-BA8A38AAFF01}" srcOrd="16" destOrd="0" presId="urn:microsoft.com/office/officeart/2005/8/layout/process5"/>
    <dgm:cxn modelId="{954BA766-BA04-E44F-B3A9-1A9E62541672}" type="presParOf" srcId="{F81C5BFD-79D2-E949-89C0-C3D4858C0368}" destId="{B92EFE75-408F-AB41-85C7-D9F527B4B095}" srcOrd="17" destOrd="0" presId="urn:microsoft.com/office/officeart/2005/8/layout/process5"/>
    <dgm:cxn modelId="{DFAC51D0-07C5-3D46-B506-842F45707FDA}" type="presParOf" srcId="{B92EFE75-408F-AB41-85C7-D9F527B4B095}" destId="{0EBFFAEF-CAEE-214A-A854-E9CABCC75D59}" srcOrd="0" destOrd="0" presId="urn:microsoft.com/office/officeart/2005/8/layout/process5"/>
    <dgm:cxn modelId="{70EF7412-F8FB-B645-A9FE-C8A17A117A7A}" type="presParOf" srcId="{F81C5BFD-79D2-E949-89C0-C3D4858C0368}" destId="{97C36147-99D9-0345-AFBA-2F4A7A71AB0A}" srcOrd="18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48C33B-16E5-B745-8A49-1F43C39B6F8F}">
      <dsp:nvSpPr>
        <dsp:cNvPr id="0" name=""/>
        <dsp:cNvSpPr/>
      </dsp:nvSpPr>
      <dsp:spPr>
        <a:xfrm rot="5400000">
          <a:off x="984193" y="1408422"/>
          <a:ext cx="1195754" cy="1361324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AC15E095-8459-FB41-B6FF-A816FE12B66F}">
      <dsp:nvSpPr>
        <dsp:cNvPr id="0" name=""/>
        <dsp:cNvSpPr/>
      </dsp:nvSpPr>
      <dsp:spPr>
        <a:xfrm>
          <a:off x="57615" y="0"/>
          <a:ext cx="2012947" cy="1408997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63500" dir="2700000" sx="102000" sy="102000" rotWithShape="0">
            <a:srgbClr val="000000">
              <a:alpha val="5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EHR</a:t>
          </a:r>
          <a:endParaRPr lang="en-US" sz="2000" kern="1200" dirty="0"/>
        </a:p>
      </dsp:txBody>
      <dsp:txXfrm>
        <a:off x="126409" y="68794"/>
        <a:ext cx="1875359" cy="1271409"/>
      </dsp:txXfrm>
    </dsp:sp>
    <dsp:sp modelId="{A4FBED89-24EE-A54A-9FF8-5C1EC4044643}">
      <dsp:nvSpPr>
        <dsp:cNvPr id="0" name=""/>
        <dsp:cNvSpPr/>
      </dsp:nvSpPr>
      <dsp:spPr>
        <a:xfrm>
          <a:off x="2173972" y="135041"/>
          <a:ext cx="1464025" cy="1138814"/>
        </a:xfrm>
        <a:prstGeom prst="rect">
          <a:avLst/>
        </a:prstGeom>
        <a:noFill/>
        <a:ln w="12700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smtClean="0"/>
            <a:t>Core Clinical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smtClean="0"/>
            <a:t>Clinical Support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smtClean="0"/>
            <a:t>Revenue Cycle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smtClean="0"/>
            <a:t>Technical</a:t>
          </a:r>
        </a:p>
      </dsp:txBody>
      <dsp:txXfrm>
        <a:off x="2173972" y="135041"/>
        <a:ext cx="1464025" cy="1138814"/>
      </dsp:txXfrm>
    </dsp:sp>
    <dsp:sp modelId="{44BE18EF-8381-324E-BC28-1421C2C679CD}">
      <dsp:nvSpPr>
        <dsp:cNvPr id="0" name=""/>
        <dsp:cNvSpPr/>
      </dsp:nvSpPr>
      <dsp:spPr>
        <a:xfrm rot="5400000">
          <a:off x="3195397" y="2988035"/>
          <a:ext cx="1195754" cy="1361324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FAC413D7-034D-0648-89B1-F71A98EB363D}">
      <dsp:nvSpPr>
        <dsp:cNvPr id="0" name=""/>
        <dsp:cNvSpPr/>
      </dsp:nvSpPr>
      <dsp:spPr>
        <a:xfrm>
          <a:off x="2337149" y="1547004"/>
          <a:ext cx="2012947" cy="1408997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63500" dir="2700000" sx="102000" sy="102000" rotWithShape="0">
            <a:srgbClr val="000000">
              <a:alpha val="5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Core Clinical</a:t>
          </a:r>
          <a:endParaRPr lang="en-US" sz="2000" kern="1200" dirty="0"/>
        </a:p>
      </dsp:txBody>
      <dsp:txXfrm>
        <a:off x="2405943" y="1615798"/>
        <a:ext cx="1875359" cy="1271409"/>
      </dsp:txXfrm>
    </dsp:sp>
    <dsp:sp modelId="{7AD61AC2-33E2-CB43-AB44-9A33A2BE11FD}">
      <dsp:nvSpPr>
        <dsp:cNvPr id="0" name=""/>
        <dsp:cNvSpPr/>
      </dsp:nvSpPr>
      <dsp:spPr>
        <a:xfrm>
          <a:off x="4485085" y="1719564"/>
          <a:ext cx="1464025" cy="1138814"/>
        </a:xfrm>
        <a:prstGeom prst="rect">
          <a:avLst/>
        </a:prstGeom>
        <a:noFill/>
        <a:ln w="12700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smtClean="0"/>
            <a:t>Emergency</a:t>
          </a:r>
          <a:endParaRPr lang="en-US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smtClean="0"/>
            <a:t>Ambulatory</a:t>
          </a:r>
          <a:endParaRPr lang="en-US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smtClean="0"/>
            <a:t>Clinical documentation</a:t>
          </a:r>
          <a:endParaRPr lang="en-US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smtClean="0"/>
            <a:t>Orders</a:t>
          </a:r>
          <a:endParaRPr lang="en-US" sz="1300" kern="1200" dirty="0"/>
        </a:p>
      </dsp:txBody>
      <dsp:txXfrm>
        <a:off x="4485085" y="1719564"/>
        <a:ext cx="1464025" cy="1138814"/>
      </dsp:txXfrm>
    </dsp:sp>
    <dsp:sp modelId="{9A0FFA05-991A-274E-BCD2-0D32AFC21331}">
      <dsp:nvSpPr>
        <dsp:cNvPr id="0" name=""/>
        <dsp:cNvSpPr/>
      </dsp:nvSpPr>
      <dsp:spPr>
        <a:xfrm>
          <a:off x="4590479" y="3218564"/>
          <a:ext cx="2012947" cy="1408997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63500" dir="2700000" sx="102000" sy="102000" rotWithShape="0">
            <a:srgbClr val="000000">
              <a:alpha val="5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Clinical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Documentation</a:t>
          </a:r>
          <a:endParaRPr lang="en-US" sz="2000" kern="1200" dirty="0"/>
        </a:p>
      </dsp:txBody>
      <dsp:txXfrm>
        <a:off x="4659273" y="3287358"/>
        <a:ext cx="1875359" cy="127140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9BC5D3-B166-48F0-919F-501BDCF6B1B0}">
      <dsp:nvSpPr>
        <dsp:cNvPr id="0" name=""/>
        <dsp:cNvSpPr/>
      </dsp:nvSpPr>
      <dsp:spPr>
        <a:xfrm>
          <a:off x="1785998" y="0"/>
          <a:ext cx="1733653" cy="7835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Issue</a:t>
          </a:r>
        </a:p>
      </dsp:txBody>
      <dsp:txXfrm>
        <a:off x="1808948" y="22950"/>
        <a:ext cx="1687753" cy="737672"/>
      </dsp:txXfrm>
    </dsp:sp>
    <dsp:sp modelId="{568BECDA-869D-4F0A-86F7-D07D7FAECD6D}">
      <dsp:nvSpPr>
        <dsp:cNvPr id="0" name=""/>
        <dsp:cNvSpPr/>
      </dsp:nvSpPr>
      <dsp:spPr>
        <a:xfrm rot="5384455">
          <a:off x="2507976" y="803944"/>
          <a:ext cx="295017" cy="35260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 rot="-5400000">
        <a:off x="2549502" y="832739"/>
        <a:ext cx="211565" cy="206512"/>
      </dsp:txXfrm>
    </dsp:sp>
    <dsp:sp modelId="{F656B32F-86CB-4FEA-A499-6D235A01050A}">
      <dsp:nvSpPr>
        <dsp:cNvPr id="0" name=""/>
        <dsp:cNvSpPr/>
      </dsp:nvSpPr>
      <dsp:spPr>
        <a:xfrm>
          <a:off x="893591" y="1176925"/>
          <a:ext cx="3529354" cy="83747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baseline="0" dirty="0" smtClean="0"/>
            <a:t>Triage the issue</a:t>
          </a:r>
          <a:endParaRPr lang="en-US" sz="1800" kern="1200" baseline="0" dirty="0"/>
        </a:p>
      </dsp:txBody>
      <dsp:txXfrm>
        <a:off x="918120" y="1201454"/>
        <a:ext cx="3480296" cy="788416"/>
      </dsp:txXfrm>
    </dsp:sp>
    <dsp:sp modelId="{34A50601-2D15-46DA-9DF9-53412A311113}">
      <dsp:nvSpPr>
        <dsp:cNvPr id="0" name=""/>
        <dsp:cNvSpPr/>
      </dsp:nvSpPr>
      <dsp:spPr>
        <a:xfrm rot="5400000">
          <a:off x="2511348" y="2033988"/>
          <a:ext cx="293839" cy="35260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 rot="-5400000">
        <a:off x="2552485" y="2063372"/>
        <a:ext cx="211565" cy="205687"/>
      </dsp:txXfrm>
    </dsp:sp>
    <dsp:sp modelId="{19F447D2-58E1-40D5-8855-FE8B04FD7D7D}">
      <dsp:nvSpPr>
        <dsp:cNvPr id="0" name=""/>
        <dsp:cNvSpPr/>
      </dsp:nvSpPr>
      <dsp:spPr>
        <a:xfrm>
          <a:off x="1791441" y="2406185"/>
          <a:ext cx="1733653" cy="7835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Break Fix/ Restoration</a:t>
          </a:r>
        </a:p>
      </dsp:txBody>
      <dsp:txXfrm>
        <a:off x="1814391" y="2429135"/>
        <a:ext cx="1687753" cy="737672"/>
      </dsp:txXfrm>
    </dsp:sp>
    <dsp:sp modelId="{1F6CE5B0-315F-4DA9-933D-F9CC70750585}">
      <dsp:nvSpPr>
        <dsp:cNvPr id="0" name=""/>
        <dsp:cNvSpPr/>
      </dsp:nvSpPr>
      <dsp:spPr>
        <a:xfrm rot="5400000">
          <a:off x="2511348" y="3209347"/>
          <a:ext cx="293839" cy="35260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 rot="-5400000">
        <a:off x="2552485" y="3238731"/>
        <a:ext cx="211565" cy="205687"/>
      </dsp:txXfrm>
    </dsp:sp>
    <dsp:sp modelId="{D68F824E-84F6-4DE4-93E4-00FBFAAD843C}">
      <dsp:nvSpPr>
        <dsp:cNvPr id="0" name=""/>
        <dsp:cNvSpPr/>
      </dsp:nvSpPr>
      <dsp:spPr>
        <a:xfrm>
          <a:off x="1791441" y="3581543"/>
          <a:ext cx="1733653" cy="7835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Provide solution to the user</a:t>
          </a:r>
        </a:p>
      </dsp:txBody>
      <dsp:txXfrm>
        <a:off x="1814391" y="3604493"/>
        <a:ext cx="1687753" cy="73767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E4D39A-0109-0E45-85FC-8E1BF21FF7A5}">
      <dsp:nvSpPr>
        <dsp:cNvPr id="0" name=""/>
        <dsp:cNvSpPr/>
      </dsp:nvSpPr>
      <dsp:spPr>
        <a:xfrm>
          <a:off x="3332" y="109219"/>
          <a:ext cx="1457081" cy="8742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63500" dir="2700000" sx="102000" sy="102000" rotWithShape="0">
            <a:srgbClr val="000000">
              <a:alpha val="50000"/>
            </a:srgbClr>
          </a:outerShdw>
        </a:effectLst>
        <a:scene3d>
          <a:camera prst="orthographicFront">
            <a:rot lat="0" lon="0" rev="0"/>
          </a:camera>
          <a:lightRig rig="glow" dir="tl"/>
        </a:scene3d>
        <a:sp3d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Ticket</a:t>
          </a:r>
          <a:endParaRPr lang="en-US" sz="1200" kern="1200" dirty="0"/>
        </a:p>
      </dsp:txBody>
      <dsp:txXfrm>
        <a:off x="28938" y="134825"/>
        <a:ext cx="1405869" cy="823036"/>
      </dsp:txXfrm>
    </dsp:sp>
    <dsp:sp modelId="{ABA3303C-22DF-A24A-83BA-EF1883066DAC}">
      <dsp:nvSpPr>
        <dsp:cNvPr id="0" name=""/>
        <dsp:cNvSpPr/>
      </dsp:nvSpPr>
      <dsp:spPr>
        <a:xfrm>
          <a:off x="1588636" y="365665"/>
          <a:ext cx="308901" cy="36135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63500" dir="2700000" sx="102000" sy="102000" rotWithShape="0">
            <a:srgbClr val="000000">
              <a:alpha val="50000"/>
            </a:srgbClr>
          </a:outerShdw>
        </a:effectLst>
        <a:scene3d>
          <a:camera prst="orthographicFront">
            <a:rot lat="0" lon="0" rev="0"/>
          </a:camera>
          <a:lightRig rig="glow" dir="tl"/>
        </a:scene3d>
        <a:sp3d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>
        <a:off x="1588636" y="437936"/>
        <a:ext cx="216231" cy="216814"/>
      </dsp:txXfrm>
    </dsp:sp>
    <dsp:sp modelId="{CAF29D5E-52C5-0B40-8DEF-78B1DE2D1FDD}">
      <dsp:nvSpPr>
        <dsp:cNvPr id="0" name=""/>
        <dsp:cNvSpPr/>
      </dsp:nvSpPr>
      <dsp:spPr>
        <a:xfrm>
          <a:off x="2043246" y="109219"/>
          <a:ext cx="1457081" cy="8742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63500" dir="2700000" sx="102000" sy="102000" rotWithShape="0">
            <a:srgbClr val="000000">
              <a:alpha val="50000"/>
            </a:srgbClr>
          </a:outerShdw>
        </a:effectLst>
        <a:scene3d>
          <a:camera prst="orthographicFront">
            <a:rot lat="0" lon="0" rev="0"/>
          </a:camera>
          <a:lightRig rig="glow" dir="tl"/>
        </a:scene3d>
        <a:sp3d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Triaging</a:t>
          </a:r>
          <a:endParaRPr lang="en-US" sz="1200" kern="1200" dirty="0"/>
        </a:p>
      </dsp:txBody>
      <dsp:txXfrm>
        <a:off x="2068852" y="134825"/>
        <a:ext cx="1405869" cy="823036"/>
      </dsp:txXfrm>
    </dsp:sp>
    <dsp:sp modelId="{A1ED01E7-1A74-E34D-AD78-09EA9EB18B76}">
      <dsp:nvSpPr>
        <dsp:cNvPr id="0" name=""/>
        <dsp:cNvSpPr/>
      </dsp:nvSpPr>
      <dsp:spPr>
        <a:xfrm>
          <a:off x="3628550" y="365665"/>
          <a:ext cx="308901" cy="36135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63500" dir="2700000" sx="102000" sy="102000" rotWithShape="0">
            <a:srgbClr val="000000">
              <a:alpha val="50000"/>
            </a:srgbClr>
          </a:outerShdw>
        </a:effectLst>
        <a:scene3d>
          <a:camera prst="orthographicFront">
            <a:rot lat="0" lon="0" rev="0"/>
          </a:camera>
          <a:lightRig rig="glow" dir="tl"/>
        </a:scene3d>
        <a:sp3d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>
        <a:off x="3628550" y="437936"/>
        <a:ext cx="216231" cy="216814"/>
      </dsp:txXfrm>
    </dsp:sp>
    <dsp:sp modelId="{85C25B03-7E4E-A54C-86D7-265BB17B8F17}">
      <dsp:nvSpPr>
        <dsp:cNvPr id="0" name=""/>
        <dsp:cNvSpPr/>
      </dsp:nvSpPr>
      <dsp:spPr>
        <a:xfrm>
          <a:off x="4083159" y="109219"/>
          <a:ext cx="1457081" cy="8742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63500" dir="2700000" sx="102000" sy="102000" rotWithShape="0">
            <a:srgbClr val="000000">
              <a:alpha val="50000"/>
            </a:srgbClr>
          </a:outerShdw>
        </a:effectLst>
        <a:scene3d>
          <a:camera prst="orthographicFront">
            <a:rot lat="0" lon="0" rev="0"/>
          </a:camera>
          <a:lightRig rig="glow" dir="tl"/>
        </a:scene3d>
        <a:sp3d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Service Request</a:t>
          </a:r>
          <a:endParaRPr lang="en-US" sz="1200" kern="1200" dirty="0"/>
        </a:p>
      </dsp:txBody>
      <dsp:txXfrm>
        <a:off x="4108765" y="134825"/>
        <a:ext cx="1405869" cy="823036"/>
      </dsp:txXfrm>
    </dsp:sp>
    <dsp:sp modelId="{CD25B8AE-0536-F64C-9EE4-731E80BD28AF}">
      <dsp:nvSpPr>
        <dsp:cNvPr id="0" name=""/>
        <dsp:cNvSpPr/>
      </dsp:nvSpPr>
      <dsp:spPr>
        <a:xfrm>
          <a:off x="5668463" y="365665"/>
          <a:ext cx="308901" cy="36135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63500" dir="2700000" sx="102000" sy="102000" rotWithShape="0">
            <a:srgbClr val="000000">
              <a:alpha val="50000"/>
            </a:srgbClr>
          </a:outerShdw>
        </a:effectLst>
        <a:scene3d>
          <a:camera prst="orthographicFront">
            <a:rot lat="0" lon="0" rev="0"/>
          </a:camera>
          <a:lightRig rig="glow" dir="tl"/>
        </a:scene3d>
        <a:sp3d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>
        <a:off x="5668463" y="437936"/>
        <a:ext cx="216231" cy="216814"/>
      </dsp:txXfrm>
    </dsp:sp>
    <dsp:sp modelId="{7B0D2049-2B52-7849-AECE-D8835BB5682E}">
      <dsp:nvSpPr>
        <dsp:cNvPr id="0" name=""/>
        <dsp:cNvSpPr/>
      </dsp:nvSpPr>
      <dsp:spPr>
        <a:xfrm>
          <a:off x="6123073" y="109219"/>
          <a:ext cx="1457081" cy="8742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63500" dir="2700000" sx="102000" sy="102000" rotWithShape="0">
            <a:srgbClr val="000000">
              <a:alpha val="50000"/>
            </a:srgbClr>
          </a:outerShdw>
        </a:effectLst>
        <a:scene3d>
          <a:camera prst="orthographicFront">
            <a:rot lat="0" lon="0" rev="0"/>
          </a:camera>
          <a:lightRig rig="glow" dir="tl"/>
        </a:scene3d>
        <a:sp3d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Approval from Informatics</a:t>
          </a:r>
          <a:endParaRPr lang="en-US" sz="1200" kern="1200" dirty="0"/>
        </a:p>
      </dsp:txBody>
      <dsp:txXfrm>
        <a:off x="6148679" y="134825"/>
        <a:ext cx="1405869" cy="823036"/>
      </dsp:txXfrm>
    </dsp:sp>
    <dsp:sp modelId="{FCD40EE5-35A7-E14E-8A5F-B1CF641F9192}">
      <dsp:nvSpPr>
        <dsp:cNvPr id="0" name=""/>
        <dsp:cNvSpPr/>
      </dsp:nvSpPr>
      <dsp:spPr>
        <a:xfrm rot="5400000">
          <a:off x="6697163" y="1085463"/>
          <a:ext cx="308901" cy="36135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63500" dir="2700000" sx="102000" sy="102000" rotWithShape="0">
            <a:srgbClr val="000000">
              <a:alpha val="50000"/>
            </a:srgbClr>
          </a:outerShdw>
        </a:effectLst>
        <a:scene3d>
          <a:camera prst="orthographicFront">
            <a:rot lat="0" lon="0" rev="0"/>
          </a:camera>
          <a:lightRig rig="glow" dir="tl"/>
        </a:scene3d>
        <a:sp3d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 rot="-5400000">
        <a:off x="6743207" y="1111690"/>
        <a:ext cx="216814" cy="216231"/>
      </dsp:txXfrm>
    </dsp:sp>
    <dsp:sp modelId="{7D14929F-69C9-D74F-8F33-54E7306D07EA}">
      <dsp:nvSpPr>
        <dsp:cNvPr id="0" name=""/>
        <dsp:cNvSpPr/>
      </dsp:nvSpPr>
      <dsp:spPr>
        <a:xfrm>
          <a:off x="6123073" y="1566300"/>
          <a:ext cx="1457081" cy="8742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63500" dir="2700000" sx="102000" sy="102000" rotWithShape="0">
            <a:srgbClr val="000000">
              <a:alpha val="50000"/>
            </a:srgbClr>
          </a:outerShdw>
        </a:effectLst>
        <a:scene3d>
          <a:camera prst="orthographicFront">
            <a:rot lat="0" lon="0" rev="0"/>
          </a:camera>
          <a:lightRig rig="glow" dir="tl"/>
        </a:scene3d>
        <a:sp3d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Refer to the Epic Master Guide</a:t>
          </a:r>
          <a:endParaRPr lang="en-US" sz="1200" kern="1200" dirty="0"/>
        </a:p>
      </dsp:txBody>
      <dsp:txXfrm>
        <a:off x="6148679" y="1591906"/>
        <a:ext cx="1405869" cy="823036"/>
      </dsp:txXfrm>
    </dsp:sp>
    <dsp:sp modelId="{8246CDA3-F9CA-A347-8C1A-9F0F87324574}">
      <dsp:nvSpPr>
        <dsp:cNvPr id="0" name=""/>
        <dsp:cNvSpPr/>
      </dsp:nvSpPr>
      <dsp:spPr>
        <a:xfrm rot="10800000">
          <a:off x="5685948" y="1822746"/>
          <a:ext cx="308901" cy="36135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63500" dir="2700000" sx="102000" sy="102000" rotWithShape="0">
            <a:srgbClr val="000000">
              <a:alpha val="50000"/>
            </a:srgbClr>
          </a:outerShdw>
        </a:effectLst>
        <a:scene3d>
          <a:camera prst="orthographicFront">
            <a:rot lat="0" lon="0" rev="0"/>
          </a:camera>
          <a:lightRig rig="glow" dir="tl"/>
        </a:scene3d>
        <a:sp3d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 rot="10800000">
        <a:off x="5778618" y="1895017"/>
        <a:ext cx="216231" cy="216814"/>
      </dsp:txXfrm>
    </dsp:sp>
    <dsp:sp modelId="{4904610A-3C99-FA45-9FCB-9E1B42ACC056}">
      <dsp:nvSpPr>
        <dsp:cNvPr id="0" name=""/>
        <dsp:cNvSpPr/>
      </dsp:nvSpPr>
      <dsp:spPr>
        <a:xfrm>
          <a:off x="4083159" y="1566300"/>
          <a:ext cx="1457081" cy="8742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63500" dir="2700000" sx="102000" sy="102000" rotWithShape="0">
            <a:srgbClr val="000000">
              <a:alpha val="50000"/>
            </a:srgbClr>
          </a:outerShdw>
        </a:effectLst>
        <a:scene3d>
          <a:camera prst="orthographicFront">
            <a:rot lat="0" lon="0" rev="0"/>
          </a:camera>
          <a:lightRig rig="glow" dir="tl"/>
        </a:scene3d>
        <a:sp3d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Raise an Application lifecycle management ticket</a:t>
          </a:r>
          <a:endParaRPr lang="en-US" sz="1200" kern="1200" dirty="0"/>
        </a:p>
      </dsp:txBody>
      <dsp:txXfrm>
        <a:off x="4108765" y="1591906"/>
        <a:ext cx="1405869" cy="823036"/>
      </dsp:txXfrm>
    </dsp:sp>
    <dsp:sp modelId="{87166103-862E-D143-9762-041548E189C7}">
      <dsp:nvSpPr>
        <dsp:cNvPr id="0" name=""/>
        <dsp:cNvSpPr/>
      </dsp:nvSpPr>
      <dsp:spPr>
        <a:xfrm rot="10629809">
          <a:off x="3645845" y="1872849"/>
          <a:ext cx="309280" cy="36135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63500" dir="2700000" sx="102000" sy="102000" rotWithShape="0">
            <a:srgbClr val="000000">
              <a:alpha val="50000"/>
            </a:srgbClr>
          </a:outerShdw>
        </a:effectLst>
        <a:scene3d>
          <a:camera prst="orthographicFront">
            <a:rot lat="0" lon="0" rev="0"/>
          </a:camera>
          <a:lightRig rig="glow" dir="tl"/>
        </a:scene3d>
        <a:sp3d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 rot="10800000">
        <a:off x="3738572" y="1942824"/>
        <a:ext cx="216496" cy="216814"/>
      </dsp:txXfrm>
    </dsp:sp>
    <dsp:sp modelId="{DF49DEAE-BC79-BD4A-947F-CDFC4723701E}">
      <dsp:nvSpPr>
        <dsp:cNvPr id="0" name=""/>
        <dsp:cNvSpPr/>
      </dsp:nvSpPr>
      <dsp:spPr>
        <a:xfrm>
          <a:off x="2043246" y="1667372"/>
          <a:ext cx="1457081" cy="8742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63500" dir="2700000" sx="102000" sy="102000" rotWithShape="0">
            <a:srgbClr val="000000">
              <a:alpha val="50000"/>
            </a:srgbClr>
          </a:outerShdw>
        </a:effectLst>
        <a:scene3d>
          <a:camera prst="orthographicFront">
            <a:rot lat="0" lon="0" rev="0"/>
          </a:camera>
          <a:lightRig rig="glow" dir="tl"/>
        </a:scene3d>
        <a:sp3d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ECCB (Epic Change Control Board) Approval</a:t>
          </a:r>
        </a:p>
      </dsp:txBody>
      <dsp:txXfrm>
        <a:off x="2068852" y="1692978"/>
        <a:ext cx="1405869" cy="823036"/>
      </dsp:txXfrm>
    </dsp:sp>
    <dsp:sp modelId="{B305A9D9-F64D-6A4D-900C-5C63EE05E52D}">
      <dsp:nvSpPr>
        <dsp:cNvPr id="0" name=""/>
        <dsp:cNvSpPr/>
      </dsp:nvSpPr>
      <dsp:spPr>
        <a:xfrm rot="10970191">
          <a:off x="1605932" y="1873716"/>
          <a:ext cx="309280" cy="36135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63500" dir="2700000" sx="102000" sy="102000" rotWithShape="0">
            <a:srgbClr val="000000">
              <a:alpha val="50000"/>
            </a:srgbClr>
          </a:outerShdw>
        </a:effectLst>
        <a:scene3d>
          <a:camera prst="orthographicFront">
            <a:rot lat="0" lon="0" rev="0"/>
          </a:camera>
          <a:lightRig rig="glow" dir="tl"/>
        </a:scene3d>
        <a:sp3d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 rot="10800000">
        <a:off x="1698659" y="1948283"/>
        <a:ext cx="216496" cy="216814"/>
      </dsp:txXfrm>
    </dsp:sp>
    <dsp:sp modelId="{954F82F5-4189-B544-9253-B5721CE59C3F}">
      <dsp:nvSpPr>
        <dsp:cNvPr id="0" name=""/>
        <dsp:cNvSpPr/>
      </dsp:nvSpPr>
      <dsp:spPr>
        <a:xfrm>
          <a:off x="3332" y="1566300"/>
          <a:ext cx="1457081" cy="8742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63500" dir="2700000" sx="102000" sy="102000" rotWithShape="0">
            <a:srgbClr val="000000">
              <a:alpha val="50000"/>
            </a:srgbClr>
          </a:outerShdw>
        </a:effectLst>
        <a:scene3d>
          <a:camera prst="orthographicFront">
            <a:rot lat="0" lon="0" rev="0"/>
          </a:camera>
          <a:lightRig rig="glow" dir="tl"/>
        </a:scene3d>
        <a:sp3d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Proof of Concept Environment</a:t>
          </a:r>
          <a:endParaRPr lang="en-US" sz="1200" kern="1200" dirty="0"/>
        </a:p>
      </dsp:txBody>
      <dsp:txXfrm>
        <a:off x="28938" y="1591906"/>
        <a:ext cx="1405869" cy="823036"/>
      </dsp:txXfrm>
    </dsp:sp>
    <dsp:sp modelId="{2F0BBEC0-86C3-A940-94DC-7ED1B8F576F3}">
      <dsp:nvSpPr>
        <dsp:cNvPr id="0" name=""/>
        <dsp:cNvSpPr/>
      </dsp:nvSpPr>
      <dsp:spPr>
        <a:xfrm rot="5400000">
          <a:off x="577422" y="2542545"/>
          <a:ext cx="308901" cy="36135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63500" dir="2700000" sx="102000" sy="102000" rotWithShape="0">
            <a:srgbClr val="000000">
              <a:alpha val="50000"/>
            </a:srgbClr>
          </a:outerShdw>
        </a:effectLst>
        <a:scene3d>
          <a:camera prst="orthographicFront">
            <a:rot lat="0" lon="0" rev="0"/>
          </a:camera>
          <a:lightRig rig="glow" dir="tl"/>
        </a:scene3d>
        <a:sp3d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 rot="-5400000">
        <a:off x="623466" y="2568772"/>
        <a:ext cx="216814" cy="216231"/>
      </dsp:txXfrm>
    </dsp:sp>
    <dsp:sp modelId="{61455942-3244-BC40-8546-BA8A38AAFF01}">
      <dsp:nvSpPr>
        <dsp:cNvPr id="0" name=""/>
        <dsp:cNvSpPr/>
      </dsp:nvSpPr>
      <dsp:spPr>
        <a:xfrm>
          <a:off x="3332" y="3023381"/>
          <a:ext cx="1457081" cy="8742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63500" dir="2700000" sx="102000" sy="102000" rotWithShape="0">
            <a:srgbClr val="000000">
              <a:alpha val="50000"/>
            </a:srgbClr>
          </a:outerShdw>
        </a:effectLst>
        <a:scene3d>
          <a:camera prst="orthographicFront">
            <a:rot lat="0" lon="0" rev="0"/>
          </a:camera>
          <a:lightRig rig="glow" dir="tl"/>
        </a:scene3d>
        <a:sp3d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Test Environment</a:t>
          </a:r>
          <a:endParaRPr lang="en-US" sz="1200" kern="1200" dirty="0"/>
        </a:p>
      </dsp:txBody>
      <dsp:txXfrm>
        <a:off x="28938" y="3048987"/>
        <a:ext cx="1405869" cy="823036"/>
      </dsp:txXfrm>
    </dsp:sp>
    <dsp:sp modelId="{B92EFE75-408F-AB41-85C7-D9F527B4B095}">
      <dsp:nvSpPr>
        <dsp:cNvPr id="0" name=""/>
        <dsp:cNvSpPr/>
      </dsp:nvSpPr>
      <dsp:spPr>
        <a:xfrm>
          <a:off x="1588636" y="3279828"/>
          <a:ext cx="308901" cy="36135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63500" dir="2700000" sx="102000" sy="102000" rotWithShape="0">
            <a:srgbClr val="000000">
              <a:alpha val="50000"/>
            </a:srgbClr>
          </a:outerShdw>
        </a:effectLst>
        <a:scene3d>
          <a:camera prst="orthographicFront">
            <a:rot lat="0" lon="0" rev="0"/>
          </a:camera>
          <a:lightRig rig="glow" dir="tl"/>
        </a:scene3d>
        <a:sp3d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>
        <a:off x="1588636" y="3352099"/>
        <a:ext cx="216231" cy="216814"/>
      </dsp:txXfrm>
    </dsp:sp>
    <dsp:sp modelId="{97C36147-99D9-0345-AFBA-2F4A7A71AB0A}">
      <dsp:nvSpPr>
        <dsp:cNvPr id="0" name=""/>
        <dsp:cNvSpPr/>
      </dsp:nvSpPr>
      <dsp:spPr>
        <a:xfrm>
          <a:off x="2043246" y="3023381"/>
          <a:ext cx="1457081" cy="8742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63500" dir="2700000" sx="102000" sy="102000" rotWithShape="0">
            <a:srgbClr val="000000">
              <a:alpha val="50000"/>
            </a:srgbClr>
          </a:outerShdw>
        </a:effectLst>
        <a:scene3d>
          <a:camera prst="orthographicFront">
            <a:rot lat="0" lon="0" rev="0"/>
          </a:camera>
          <a:lightRig rig="glow" dir="tl"/>
        </a:scene3d>
        <a:sp3d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Production Environment</a:t>
          </a:r>
          <a:endParaRPr lang="en-US" sz="1200" kern="1200" dirty="0"/>
        </a:p>
      </dsp:txBody>
      <dsp:txXfrm>
        <a:off x="2068852" y="3048987"/>
        <a:ext cx="1405869" cy="8230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564DB6-35D4-014A-97F3-E291FCED6171}" type="datetimeFigureOut">
              <a:rPr lang="en-US" smtClean="0"/>
              <a:t>05/05/14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8B0834-4228-8741-B428-62EF8F3DD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6692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8B0834-4228-8741-B428-62EF8F3DD71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2356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0"/>
          <p:cNvGrpSpPr/>
          <p:nvPr/>
        </p:nvGrpSpPr>
        <p:grpSpPr>
          <a:xfrm>
            <a:off x="-1" y="3379694"/>
            <a:ext cx="7543801" cy="2604247"/>
            <a:chOff x="-1" y="3379694"/>
            <a:chExt cx="7543801" cy="2604247"/>
          </a:xfrm>
        </p:grpSpPr>
        <p:grpSp>
          <p:nvGrpSpPr>
            <p:cNvPr id="9" name="Group 11"/>
            <p:cNvGrpSpPr/>
            <p:nvPr/>
          </p:nvGrpSpPr>
          <p:grpSpPr>
            <a:xfrm>
              <a:off x="-1" y="3379694"/>
              <a:ext cx="7543801" cy="2604247"/>
              <a:chOff x="-1" y="3379694"/>
              <a:chExt cx="7543801" cy="2604247"/>
            </a:xfrm>
          </p:grpSpPr>
          <p:sp>
            <p:nvSpPr>
              <p:cNvPr id="15" name="Snip Single Corner Rectangle 14"/>
              <p:cNvSpPr/>
              <p:nvPr/>
            </p:nvSpPr>
            <p:spPr>
              <a:xfrm flipV="1">
                <a:off x="-1" y="3393141"/>
                <a:ext cx="7543800" cy="2590800"/>
              </a:xfrm>
              <a:prstGeom prst="snip1Rect">
                <a:avLst>
                  <a:gd name="adj" fmla="val 7379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blurRad="50800" dist="63500" dir="2700000" algn="tl" rotWithShape="0">
                  <a:prstClr val="black">
                    <a:alpha val="5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>
                <a:off x="0" y="3379694"/>
                <a:ext cx="7543800" cy="2377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" name="Teardrop 12"/>
            <p:cNvSpPr/>
            <p:nvPr/>
          </p:nvSpPr>
          <p:spPr>
            <a:xfrm>
              <a:off x="6817659" y="3621741"/>
              <a:ext cx="394447" cy="394447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3913281"/>
            <a:ext cx="5867400" cy="1470025"/>
          </a:xfrm>
        </p:spPr>
        <p:txBody>
          <a:bodyPr>
            <a:normAutofit/>
          </a:bodyPr>
          <a:lstStyle>
            <a:lvl1pPr algn="r">
              <a:defRPr sz="4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396753"/>
            <a:ext cx="5867400" cy="573741"/>
          </a:xfrm>
        </p:spPr>
        <p:txBody>
          <a:bodyPr>
            <a:normAutofit/>
          </a:bodyPr>
          <a:lstStyle>
            <a:lvl1pPr marL="0" indent="0" algn="r">
              <a:spcBef>
                <a:spcPct val="0"/>
              </a:spcBef>
              <a:buNone/>
              <a:defRPr sz="14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-734076" y="4503737"/>
            <a:ext cx="2057400" cy="365125"/>
          </a:xfrm>
        </p:spPr>
        <p:txBody>
          <a:bodyPr lIns="91440" tIns="0" bIns="0" anchor="b" anchorCtr="0"/>
          <a:lstStyle>
            <a:lvl1pPr>
              <a:defRPr sz="14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B1115196-1C6F-4784-83AC-30756D8F10B3}" type="datetimeFigureOut">
              <a:rPr lang="en-US" smtClean="0"/>
              <a:t>05/05/14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-356811" y="4503737"/>
            <a:ext cx="2057397" cy="365125"/>
          </a:xfrm>
        </p:spPr>
        <p:txBody>
          <a:bodyPr lIns="91440" tIns="0" bIns="0" anchor="t" anchorCtr="0"/>
          <a:lstStyle>
            <a:lvl1pPr algn="l">
              <a:defRPr b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0"/>
          <p:cNvGrpSpPr/>
          <p:nvPr/>
        </p:nvGrpSpPr>
        <p:grpSpPr>
          <a:xfrm>
            <a:off x="228600" y="228600"/>
            <a:ext cx="4251960" cy="6387352"/>
            <a:chOff x="228600" y="228600"/>
            <a:chExt cx="4251960" cy="6387352"/>
          </a:xfrm>
        </p:grpSpPr>
        <p:sp>
          <p:nvSpPr>
            <p:cNvPr id="12" name="Snip Diagonal Corner Rectangle 11"/>
            <p:cNvSpPr/>
            <p:nvPr/>
          </p:nvSpPr>
          <p:spPr>
            <a:xfrm flipV="1">
              <a:off x="228600" y="228600"/>
              <a:ext cx="4251960" cy="6387352"/>
            </a:xfrm>
            <a:prstGeom prst="snip2DiagRect">
              <a:avLst>
                <a:gd name="adj1" fmla="val 0"/>
                <a:gd name="adj2" fmla="val 3794"/>
              </a:avLst>
            </a:prstGeom>
            <a:solidFill>
              <a:schemeClr val="bg1"/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Teardrop 12"/>
            <p:cNvSpPr>
              <a:spLocks noChangeAspect="1"/>
            </p:cNvSpPr>
            <p:nvPr/>
          </p:nvSpPr>
          <p:spPr>
            <a:xfrm>
              <a:off x="3886200" y="432548"/>
              <a:ext cx="355002" cy="355002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2176272"/>
            <a:ext cx="3657600" cy="1161288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4654475" y="228600"/>
            <a:ext cx="4251960" cy="6391656"/>
          </a:xfrm>
          <a:prstGeom prst="snip2DiagRect">
            <a:avLst>
              <a:gd name="adj1" fmla="val 0"/>
              <a:gd name="adj2" fmla="val 4017"/>
            </a:avLst>
          </a:prstGeom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3342401"/>
            <a:ext cx="3657600" cy="2595282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58952" y="6300216"/>
            <a:ext cx="1298448" cy="365125"/>
          </a:xfrm>
        </p:spPr>
        <p:txBody>
          <a:bodyPr/>
          <a:lstStyle/>
          <a:p>
            <a:fld id="{B1115196-1C6F-4784-83AC-30756D8F10B3}" type="datetimeFigureOut">
              <a:rPr lang="en-US" smtClean="0"/>
              <a:t>05/05/14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057400" y="6300216"/>
            <a:ext cx="234086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01752" y="6300216"/>
            <a:ext cx="448056" cy="365125"/>
          </a:xfrm>
        </p:spPr>
        <p:txBody>
          <a:bodyPr/>
          <a:lstStyle>
            <a:lvl1pPr algn="l">
              <a:defRPr/>
            </a:lvl1pPr>
          </a:lstStyle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4648200"/>
            <a:ext cx="8686800" cy="1963271"/>
          </a:xfrm>
          <a:prstGeom prst="snip2DiagRect">
            <a:avLst>
              <a:gd name="adj1" fmla="val 0"/>
              <a:gd name="adj2" fmla="val 937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48200"/>
            <a:ext cx="8153400" cy="609600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05/05/14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257799"/>
            <a:ext cx="8156448" cy="820272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ct val="0"/>
              </a:spcBef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 flipH="1">
            <a:off x="228600" y="228600"/>
            <a:ext cx="8677835" cy="4267200"/>
          </a:xfrm>
          <a:prstGeom prst="snip2DiagRect">
            <a:avLst>
              <a:gd name="adj1" fmla="val 0"/>
              <a:gd name="adj2" fmla="val 4332"/>
            </a:avLst>
          </a:prstGeom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05/05/14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Snip Diagonal Corner Rectangle 9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05/05/14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nip Diagonal Corner Rectangle 7"/>
          <p:cNvSpPr/>
          <p:nvPr/>
        </p:nvSpPr>
        <p:spPr>
          <a:xfrm flipV="1">
            <a:off x="228600" y="228600"/>
            <a:ext cx="8686800" cy="6387352"/>
          </a:xfrm>
          <a:prstGeom prst="snip2DiagRect">
            <a:avLst>
              <a:gd name="adj1" fmla="val 0"/>
              <a:gd name="adj2" fmla="val 2529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7600" y="838201"/>
            <a:ext cx="1219200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838201"/>
            <a:ext cx="6307138" cy="51054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05/05/14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Snip Diagonal Corner Rectangle 9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05/05/14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4"/>
          <p:cNvGrpSpPr/>
          <p:nvPr/>
        </p:nvGrpSpPr>
        <p:grpSpPr>
          <a:xfrm>
            <a:off x="-1" y="3379694"/>
            <a:ext cx="7543801" cy="2604247"/>
            <a:chOff x="-1" y="3379694"/>
            <a:chExt cx="7543801" cy="2604247"/>
          </a:xfrm>
        </p:grpSpPr>
        <p:grpSp>
          <p:nvGrpSpPr>
            <p:cNvPr id="9" name="Group 11"/>
            <p:cNvGrpSpPr/>
            <p:nvPr/>
          </p:nvGrpSpPr>
          <p:grpSpPr>
            <a:xfrm>
              <a:off x="-1" y="3379694"/>
              <a:ext cx="7543801" cy="2604247"/>
              <a:chOff x="-1" y="3379694"/>
              <a:chExt cx="7543801" cy="2604247"/>
            </a:xfrm>
          </p:grpSpPr>
          <p:sp>
            <p:nvSpPr>
              <p:cNvPr id="17" name="Snip Single Corner Rectangle 16"/>
              <p:cNvSpPr/>
              <p:nvPr/>
            </p:nvSpPr>
            <p:spPr>
              <a:xfrm flipV="1">
                <a:off x="-1" y="3393141"/>
                <a:ext cx="7543800" cy="2590800"/>
              </a:xfrm>
              <a:prstGeom prst="snip1Rect">
                <a:avLst>
                  <a:gd name="adj" fmla="val 7379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blurRad="50800" dist="63500" dir="2700000" algn="tl" rotWithShape="0">
                  <a:prstClr val="black">
                    <a:alpha val="5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8" name="Straight Connector 17"/>
              <p:cNvCxnSpPr/>
              <p:nvPr/>
            </p:nvCxnSpPr>
            <p:spPr>
              <a:xfrm>
                <a:off x="0" y="3379694"/>
                <a:ext cx="7543800" cy="2377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6" name="Teardrop 15"/>
            <p:cNvSpPr/>
            <p:nvPr/>
          </p:nvSpPr>
          <p:spPr>
            <a:xfrm>
              <a:off x="6817659" y="3621741"/>
              <a:ext cx="394447" cy="394447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3913281"/>
            <a:ext cx="5867400" cy="1470025"/>
          </a:xfrm>
        </p:spPr>
        <p:txBody>
          <a:bodyPr>
            <a:normAutofit/>
          </a:bodyPr>
          <a:lstStyle>
            <a:lvl1pPr algn="r">
              <a:defRPr sz="4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396753"/>
            <a:ext cx="5867400" cy="573741"/>
          </a:xfrm>
        </p:spPr>
        <p:txBody>
          <a:bodyPr>
            <a:normAutofit/>
          </a:bodyPr>
          <a:lstStyle>
            <a:lvl1pPr marL="0" indent="0" algn="r">
              <a:spcBef>
                <a:spcPct val="0"/>
              </a:spcBef>
              <a:buNone/>
              <a:defRPr sz="14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-734076" y="4503737"/>
            <a:ext cx="2057400" cy="365125"/>
          </a:xfrm>
        </p:spPr>
        <p:txBody>
          <a:bodyPr lIns="91440" tIns="0" bIns="0" anchor="b" anchorCtr="0"/>
          <a:lstStyle>
            <a:lvl1pPr>
              <a:defRPr sz="14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B1115196-1C6F-4784-83AC-30756D8F10B3}" type="datetimeFigureOut">
              <a:rPr lang="en-US" smtClean="0"/>
              <a:t>05/05/14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-356811" y="4503737"/>
            <a:ext cx="2057397" cy="365125"/>
          </a:xfrm>
        </p:spPr>
        <p:txBody>
          <a:bodyPr lIns="91440" tIns="0" bIns="0" anchor="t" anchorCtr="0"/>
          <a:lstStyle>
            <a:lvl1pPr algn="l">
              <a:defRPr b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2"/>
          </p:nvPr>
        </p:nvSpPr>
        <p:spPr>
          <a:xfrm>
            <a:off x="0" y="676835"/>
            <a:ext cx="7543800" cy="2587752"/>
          </a:xfrm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6"/>
          <p:cNvGrpSpPr/>
          <p:nvPr/>
        </p:nvGrpSpPr>
        <p:grpSpPr>
          <a:xfrm flipH="1">
            <a:off x="1600199" y="2126877"/>
            <a:ext cx="7543801" cy="2604247"/>
            <a:chOff x="-1" y="3379694"/>
            <a:chExt cx="7543801" cy="2604247"/>
          </a:xfrm>
        </p:grpSpPr>
        <p:grpSp>
          <p:nvGrpSpPr>
            <p:cNvPr id="7" name="Group 11"/>
            <p:cNvGrpSpPr/>
            <p:nvPr/>
          </p:nvGrpSpPr>
          <p:grpSpPr>
            <a:xfrm>
              <a:off x="-1" y="3379694"/>
              <a:ext cx="7543801" cy="2604247"/>
              <a:chOff x="-1" y="3379694"/>
              <a:chExt cx="7543801" cy="2604247"/>
            </a:xfrm>
          </p:grpSpPr>
          <p:sp>
            <p:nvSpPr>
              <p:cNvPr id="10" name="Snip Single Corner Rectangle 9"/>
              <p:cNvSpPr/>
              <p:nvPr/>
            </p:nvSpPr>
            <p:spPr>
              <a:xfrm flipV="1">
                <a:off x="-1" y="3393141"/>
                <a:ext cx="7543800" cy="2590800"/>
              </a:xfrm>
              <a:prstGeom prst="snip1Rect">
                <a:avLst>
                  <a:gd name="adj" fmla="val 7379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blurRad="50800" dist="63500" dir="2700000" algn="tl" rotWithShape="0">
                  <a:prstClr val="black">
                    <a:alpha val="5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1" name="Straight Connector 10"/>
              <p:cNvCxnSpPr/>
              <p:nvPr/>
            </p:nvCxnSpPr>
            <p:spPr>
              <a:xfrm>
                <a:off x="0" y="3379694"/>
                <a:ext cx="7543800" cy="2377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Teardrop 8"/>
            <p:cNvSpPr/>
            <p:nvPr/>
          </p:nvSpPr>
          <p:spPr>
            <a:xfrm flipH="1">
              <a:off x="228599" y="3621741"/>
              <a:ext cx="394447" cy="394447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6105" y="2653553"/>
            <a:ext cx="5870448" cy="1472184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6105" y="4134881"/>
            <a:ext cx="5870448" cy="57607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 sz="14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8033590" y="3475037"/>
            <a:ext cx="1828801" cy="365125"/>
          </a:xfrm>
        </p:spPr>
        <p:txBody>
          <a:bodyPr vert="horz" lIns="91440" tIns="0" rIns="91440" bIns="0" rtlCol="0" anchor="t" anchorCtr="0"/>
          <a:lstStyle>
            <a:lvl1pPr marL="0" algn="l" defTabSz="914400" rtl="0" eaLnBrk="1" latinLnBrk="0" hangingPunct="1">
              <a:defRPr sz="1100" b="1" kern="120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7658009" y="3475037"/>
            <a:ext cx="1828800" cy="365125"/>
          </a:xfrm>
        </p:spPr>
        <p:txBody>
          <a:bodyPr vert="horz" lIns="91440" tIns="0" rIns="91440" bIns="0" rtlCol="0" anchor="b" anchorCtr="0"/>
          <a:lstStyle>
            <a:lvl1pPr marL="0" algn="l" defTabSz="914400" rtl="0" eaLnBrk="1" latinLnBrk="0" hangingPunct="1">
              <a:defRPr sz="1400" b="1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B1115196-1C6F-4784-83AC-30756D8F10B3}" type="datetimeFigureOut">
              <a:rPr lang="en-US" smtClean="0"/>
              <a:t>05/05/14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nip Diagonal Corner Rectangle 10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Snip Diagonal Corner Rectangle 11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95833"/>
            <a:ext cx="7583488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1" y="1981201"/>
            <a:ext cx="365760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5351" y="1981201"/>
            <a:ext cx="365760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344488">
              <a:defRPr sz="1800"/>
            </a:lvl6pPr>
            <a:lvl7pPr marL="1946275" indent="-344488">
              <a:defRPr sz="1800"/>
            </a:lvl7pPr>
            <a:lvl8pPr marL="1946275" indent="-344488">
              <a:defRPr sz="1800"/>
            </a:lvl8pPr>
            <a:lvl9pPr marL="1946275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05/05/14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Diagonal Corner Rectangle 11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Snip Diagonal Corner Rectangle 12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95833"/>
            <a:ext cx="7583488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852426"/>
            <a:ext cx="3657600" cy="868362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26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3" y="2743200"/>
            <a:ext cx="3657600" cy="32131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5351" y="1852426"/>
            <a:ext cx="3657600" cy="868362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26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5351" y="2743200"/>
            <a:ext cx="3657600" cy="32131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05/05/14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Snip Diagonal Corner Rectangle 9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05/05/14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nip Diagonal Corner Rectangle 5"/>
          <p:cNvSpPr/>
          <p:nvPr/>
        </p:nvSpPr>
        <p:spPr>
          <a:xfrm flipV="1">
            <a:off x="228600" y="228600"/>
            <a:ext cx="8686800" cy="6387352"/>
          </a:xfrm>
          <a:prstGeom prst="snip2DiagRect">
            <a:avLst>
              <a:gd name="adj1" fmla="val 0"/>
              <a:gd name="adj2" fmla="val 2529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05/05/14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1"/>
          <p:cNvGrpSpPr/>
          <p:nvPr/>
        </p:nvGrpSpPr>
        <p:grpSpPr>
          <a:xfrm>
            <a:off x="228600" y="228600"/>
            <a:ext cx="4251960" cy="6387352"/>
            <a:chOff x="228600" y="228600"/>
            <a:chExt cx="4251960" cy="6387352"/>
          </a:xfrm>
        </p:grpSpPr>
        <p:sp>
          <p:nvSpPr>
            <p:cNvPr id="13" name="Snip Diagonal Corner Rectangle 12"/>
            <p:cNvSpPr/>
            <p:nvPr/>
          </p:nvSpPr>
          <p:spPr>
            <a:xfrm flipV="1">
              <a:off x="228600" y="228600"/>
              <a:ext cx="4251960" cy="6387352"/>
            </a:xfrm>
            <a:prstGeom prst="snip2DiagRect">
              <a:avLst>
                <a:gd name="adj1" fmla="val 0"/>
                <a:gd name="adj2" fmla="val 3794"/>
              </a:avLst>
            </a:prstGeom>
            <a:solidFill>
              <a:schemeClr val="bg1"/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Teardrop 13"/>
            <p:cNvSpPr>
              <a:spLocks noChangeAspect="1"/>
            </p:cNvSpPr>
            <p:nvPr/>
          </p:nvSpPr>
          <p:spPr>
            <a:xfrm>
              <a:off x="3886200" y="432548"/>
              <a:ext cx="355002" cy="355002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5" name="Snip Diagonal Corner Rectangle 14"/>
          <p:cNvSpPr/>
          <p:nvPr/>
        </p:nvSpPr>
        <p:spPr>
          <a:xfrm flipV="1">
            <a:off x="4648200" y="228600"/>
            <a:ext cx="4251960" cy="6387352"/>
          </a:xfrm>
          <a:prstGeom prst="snip2DiagRect">
            <a:avLst>
              <a:gd name="adj1" fmla="val 0"/>
              <a:gd name="adj2" fmla="val 379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0" y="2177303"/>
            <a:ext cx="3657600" cy="1162050"/>
          </a:xfrm>
        </p:spPr>
        <p:txBody>
          <a:bodyPr anchor="b">
            <a:normAutofit/>
          </a:bodyPr>
          <a:lstStyle>
            <a:lvl1pPr algn="l">
              <a:defRPr sz="30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45380" y="609600"/>
            <a:ext cx="3657600" cy="53340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5780" y="3352799"/>
            <a:ext cx="3657600" cy="2590801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2000" y="6297706"/>
            <a:ext cx="1295400" cy="365125"/>
          </a:xfrm>
        </p:spPr>
        <p:txBody>
          <a:bodyPr/>
          <a:lstStyle/>
          <a:p>
            <a:fld id="{B1115196-1C6F-4784-83AC-30756D8F10B3}" type="datetimeFigureOut">
              <a:rPr lang="en-US" smtClean="0"/>
              <a:t>05/05/14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057400" y="6297706"/>
            <a:ext cx="23397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04800" y="6297706"/>
            <a:ext cx="443753" cy="365125"/>
          </a:xfrm>
        </p:spPr>
        <p:txBody>
          <a:bodyPr/>
          <a:lstStyle>
            <a:lvl1pPr algn="l">
              <a:defRPr/>
            </a:lvl1pPr>
          </a:lstStyle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3" y="295833"/>
            <a:ext cx="7583488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949824"/>
            <a:ext cx="7583488" cy="40072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8600" y="624391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B1115196-1C6F-4784-83AC-30756D8F10B3}" type="datetimeFigureOut">
              <a:rPr lang="en-US" smtClean="0"/>
              <a:t>05/05/14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67400" y="62484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5300" y="624840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defTabSz="914400" rtl="0" eaLnBrk="1" latinLnBrk="0" hangingPunct="1">
        <a:spcBef>
          <a:spcPct val="0"/>
        </a:spcBef>
        <a:buNone/>
        <a:defRPr sz="3800" kern="120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SzPct val="90000"/>
        <a:buFont typeface="Wingdings 2" pitchFamily="18" charset="2"/>
        <a:buChar char=""/>
        <a:defRPr sz="22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20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18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18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18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 2" pitchFamily="18" charset="2"/>
        <a:buChar char=""/>
        <a:defRPr lang="en-US" sz="1800" kern="1200" dirty="0" smtClean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 2" pitchFamily="18" charset="2"/>
        <a:buChar char=""/>
        <a:defRPr lang="en-US" sz="1800" kern="1200" dirty="0" smtClean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 2" pitchFamily="18" charset="2"/>
        <a:buChar char=""/>
        <a:defRPr lang="en-US" sz="1800" kern="1200" dirty="0" smtClean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 2" pitchFamily="18" charset="2"/>
        <a:buChar char=""/>
        <a:defRPr lang="en-US" sz="1800" kern="1200" dirty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hhs.gov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7.xml"/><Relationship Id="rId2" Type="http://schemas.openxmlformats.org/officeDocument/2006/relationships/diagramData" Target="../diagrams/data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4" Type="http://schemas.openxmlformats.org/officeDocument/2006/relationships/diagramQuickStyle" Target="../diagrams/quickStyle3.xml"/><Relationship Id="rId5" Type="http://schemas.openxmlformats.org/officeDocument/2006/relationships/diagramColors" Target="../diagrams/colors3.xml"/><Relationship Id="rId6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Internship Insights 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Anshul Kapoor</a:t>
            </a:r>
          </a:p>
          <a:p>
            <a:r>
              <a:rPr lang="en-US" dirty="0" smtClean="0"/>
              <a:t>Deloitte consulting US India Pvt. Ltd.</a:t>
            </a:r>
          </a:p>
        </p:txBody>
      </p:sp>
    </p:spTree>
    <p:extLst>
      <p:ext uri="{BB962C8B-B14F-4D97-AF65-F5344CB8AC3E}">
        <p14:creationId xmlns:p14="http://schemas.microsoft.com/office/powerpoint/2010/main" val="37007940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Objective of the study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3" y="2383346"/>
            <a:ext cx="7583488" cy="3573702"/>
          </a:xfrm>
        </p:spPr>
        <p:txBody>
          <a:bodyPr/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dirty="0"/>
              <a:t>To analyze Deloitte’s and the EHR Vendor’s compliance to the privacy and security rule under the Health Insurance Portability and Accountability Act (HIPAA) and further recommend measures of improvement </a:t>
            </a:r>
          </a:p>
        </p:txBody>
      </p:sp>
    </p:spTree>
    <p:extLst>
      <p:ext uri="{BB962C8B-B14F-4D97-AF65-F5344CB8AC3E}">
        <p14:creationId xmlns:p14="http://schemas.microsoft.com/office/powerpoint/2010/main" val="39768189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Methodology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Descriptive </a:t>
            </a:r>
            <a:r>
              <a:rPr lang="en-US" dirty="0" smtClean="0"/>
              <a:t>study</a:t>
            </a:r>
          </a:p>
          <a:p>
            <a:r>
              <a:rPr lang="en-US" dirty="0" smtClean="0"/>
              <a:t>Secondary data; Deloitte’s </a:t>
            </a:r>
            <a:r>
              <a:rPr lang="en-US" dirty="0"/>
              <a:t>runbook, </a:t>
            </a:r>
            <a:r>
              <a:rPr lang="en-US" dirty="0" smtClean="0"/>
              <a:t>contracts, vendor documents etc.</a:t>
            </a:r>
            <a:endParaRPr lang="en-US" dirty="0"/>
          </a:p>
          <a:p>
            <a:r>
              <a:rPr lang="en-US" dirty="0"/>
              <a:t>None of the documents can be presented or attached with this study as it would result in a breach. </a:t>
            </a:r>
          </a:p>
        </p:txBody>
      </p:sp>
    </p:spTree>
    <p:extLst>
      <p:ext uri="{BB962C8B-B14F-4D97-AF65-F5344CB8AC3E}">
        <p14:creationId xmlns:p14="http://schemas.microsoft.com/office/powerpoint/2010/main" val="36457573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Results</a:t>
            </a:r>
            <a:endParaRPr lang="en-US" sz="22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rgbClr val="FF0000"/>
                </a:solidFill>
              </a:rPr>
              <a:t>Vendors Compliance</a:t>
            </a:r>
            <a:endParaRPr lang="en-US" sz="2400" b="1" i="1" dirty="0" smtClean="0"/>
          </a:p>
          <a:p>
            <a:r>
              <a:rPr lang="en-US" b="1" i="1" dirty="0" smtClean="0"/>
              <a:t>Privacy </a:t>
            </a:r>
            <a:r>
              <a:rPr lang="en-US" b="1" i="1" dirty="0"/>
              <a:t>Rule</a:t>
            </a:r>
          </a:p>
          <a:p>
            <a:pPr marL="517880" lvl="1" indent="-342900">
              <a:lnSpc>
                <a:spcPct val="150000"/>
              </a:lnSpc>
              <a:buFont typeface="Wingdings" charset="2"/>
              <a:buChar char="v"/>
            </a:pPr>
            <a:r>
              <a:rPr lang="en-US" dirty="0"/>
              <a:t>Business Associate(BA) Agreement</a:t>
            </a:r>
          </a:p>
          <a:p>
            <a:pPr marL="517880" lvl="1" indent="-342900">
              <a:lnSpc>
                <a:spcPct val="150000"/>
              </a:lnSpc>
              <a:buFont typeface="Wingdings" charset="2"/>
              <a:buChar char="v"/>
            </a:pPr>
            <a:r>
              <a:rPr lang="en-US" dirty="0"/>
              <a:t>Database for acknowledgements/consents status</a:t>
            </a:r>
          </a:p>
          <a:p>
            <a:pPr marL="517880" lvl="1" indent="-342900">
              <a:lnSpc>
                <a:spcPct val="150000"/>
              </a:lnSpc>
              <a:buFont typeface="Wingdings" charset="2"/>
              <a:buChar char="v"/>
            </a:pPr>
            <a:r>
              <a:rPr lang="en-US" dirty="0"/>
              <a:t>Minimum necessary requirement.</a:t>
            </a:r>
          </a:p>
          <a:p>
            <a:pPr marL="517880" lvl="1" indent="-342900">
              <a:lnSpc>
                <a:spcPct val="150000"/>
              </a:lnSpc>
              <a:buFont typeface="Wingdings" charset="2"/>
              <a:buChar char="v"/>
            </a:pPr>
            <a:r>
              <a:rPr lang="en-US" dirty="0"/>
              <a:t>Data Scrambling</a:t>
            </a:r>
          </a:p>
          <a:p>
            <a:pPr marL="517880" lvl="1" indent="-342900">
              <a:lnSpc>
                <a:spcPct val="150000"/>
              </a:lnSpc>
              <a:buFont typeface="Wingdings" charset="2"/>
              <a:buChar char="v"/>
            </a:pPr>
            <a:r>
              <a:rPr lang="en-US" dirty="0"/>
              <a:t>Release of Information </a:t>
            </a:r>
            <a:r>
              <a:rPr lang="en-US" dirty="0" smtClean="0"/>
              <a:t>module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b="1" i="1" dirty="0"/>
          </a:p>
          <a:p>
            <a:endParaRPr lang="en-US" b="1" i="1" dirty="0"/>
          </a:p>
          <a:p>
            <a:endParaRPr lang="en-US" b="1" i="1" dirty="0"/>
          </a:p>
          <a:p>
            <a:endParaRPr lang="en-US" b="1" i="1" dirty="0"/>
          </a:p>
          <a:p>
            <a:endParaRPr lang="en-US" b="1" i="1" dirty="0"/>
          </a:p>
          <a:p>
            <a:endParaRPr lang="en-US" b="1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42373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66244" y="325874"/>
            <a:ext cx="7583488" cy="4006850"/>
          </a:xfrm>
        </p:spPr>
        <p:txBody>
          <a:bodyPr/>
          <a:lstStyle/>
          <a:p>
            <a:r>
              <a:rPr lang="en-US" b="1" i="1" dirty="0" smtClean="0"/>
              <a:t>Security Rule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5591197"/>
              </p:ext>
            </p:extLst>
          </p:nvPr>
        </p:nvGraphicFramePr>
        <p:xfrm>
          <a:off x="1197423" y="914748"/>
          <a:ext cx="6997004" cy="54190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8502"/>
                <a:gridCol w="3498502"/>
              </a:tblGrid>
              <a:tr h="323028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</a:pPr>
                      <a:r>
                        <a:rPr lang="en-US" sz="1400" dirty="0" smtClean="0"/>
                        <a:t>REQUIREMENT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</a:pPr>
                      <a:r>
                        <a:rPr lang="en-US" sz="1400" dirty="0" smtClean="0"/>
                        <a:t>EHR FEATURE</a:t>
                      </a:r>
                      <a:endParaRPr lang="en-US" sz="1400" dirty="0"/>
                    </a:p>
                  </a:txBody>
                  <a:tcPr/>
                </a:tc>
              </a:tr>
              <a:tr h="1382381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</a:pPr>
                      <a:r>
                        <a:rPr lang="en-US" sz="1400" b="1" dirty="0" smtClean="0"/>
                        <a:t>Access control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</a:pPr>
                      <a:r>
                        <a:rPr lang="en-US" sz="1400" dirty="0" smtClean="0"/>
                        <a:t>Unique</a:t>
                      </a:r>
                      <a:r>
                        <a:rPr lang="en-US" sz="1400" baseline="0" dirty="0" smtClean="0"/>
                        <a:t> user records</a:t>
                      </a:r>
                    </a:p>
                    <a:p>
                      <a:pPr>
                        <a:lnSpc>
                          <a:spcPct val="120000"/>
                        </a:lnSpc>
                      </a:pPr>
                      <a:r>
                        <a:rPr lang="en-US" sz="1400" baseline="0" dirty="0" smtClean="0"/>
                        <a:t>security classes</a:t>
                      </a:r>
                    </a:p>
                    <a:p>
                      <a:pPr>
                        <a:lnSpc>
                          <a:spcPct val="120000"/>
                        </a:lnSpc>
                      </a:pPr>
                      <a:r>
                        <a:rPr lang="en-US" sz="1400" baseline="0" dirty="0" smtClean="0"/>
                        <a:t>Break-the-glass</a:t>
                      </a:r>
                    </a:p>
                    <a:p>
                      <a:pPr>
                        <a:lnSpc>
                          <a:spcPct val="120000"/>
                        </a:lnSpc>
                      </a:pPr>
                      <a:r>
                        <a:rPr lang="en-US" sz="1400" baseline="0" dirty="0" smtClean="0"/>
                        <a:t>automatic log off</a:t>
                      </a:r>
                    </a:p>
                    <a:p>
                      <a:pPr>
                        <a:lnSpc>
                          <a:spcPct val="120000"/>
                        </a:lnSpc>
                      </a:pPr>
                      <a:r>
                        <a:rPr lang="en-US" sz="1400" baseline="0" dirty="0" smtClean="0"/>
                        <a:t>first access</a:t>
                      </a:r>
                    </a:p>
                    <a:p>
                      <a:pPr>
                        <a:lnSpc>
                          <a:spcPct val="120000"/>
                        </a:lnSpc>
                      </a:pPr>
                      <a:r>
                        <a:rPr lang="en-US" sz="1400" baseline="0" dirty="0" smtClean="0"/>
                        <a:t>SSL, VPN.</a:t>
                      </a:r>
                      <a:endParaRPr lang="en-US" sz="1400" dirty="0"/>
                    </a:p>
                  </a:txBody>
                  <a:tcPr/>
                </a:tc>
              </a:tr>
              <a:tr h="979187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</a:pPr>
                      <a:r>
                        <a:rPr lang="en-US" sz="1400" b="1" dirty="0" smtClean="0"/>
                        <a:t>Audit Controls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</a:pPr>
                      <a:r>
                        <a:rPr lang="en-US" sz="1400" dirty="0" smtClean="0"/>
                        <a:t>Audit trails</a:t>
                      </a:r>
                    </a:p>
                    <a:p>
                      <a:pPr>
                        <a:lnSpc>
                          <a:spcPct val="120000"/>
                        </a:lnSpc>
                      </a:pPr>
                      <a:r>
                        <a:rPr lang="en-US" sz="1400" dirty="0" smtClean="0"/>
                        <a:t>Access Logging</a:t>
                      </a:r>
                    </a:p>
                    <a:p>
                      <a:pPr>
                        <a:lnSpc>
                          <a:spcPct val="120000"/>
                        </a:lnSpc>
                      </a:pPr>
                      <a:r>
                        <a:rPr lang="en-US" sz="1400" dirty="0" smtClean="0"/>
                        <a:t>Edit Trails</a:t>
                      </a:r>
                    </a:p>
                    <a:p>
                      <a:pPr>
                        <a:lnSpc>
                          <a:spcPct val="120000"/>
                        </a:lnSpc>
                      </a:pPr>
                      <a:r>
                        <a:rPr lang="en-US" sz="1400" dirty="0" smtClean="0"/>
                        <a:t>Journals</a:t>
                      </a:r>
                      <a:endParaRPr lang="en-US" sz="1400" dirty="0"/>
                    </a:p>
                  </a:txBody>
                  <a:tcPr/>
                </a:tc>
              </a:tr>
              <a:tr h="1382381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</a:pPr>
                      <a:r>
                        <a:rPr lang="en-US" sz="1400" b="1" dirty="0" smtClean="0"/>
                        <a:t>Person</a:t>
                      </a:r>
                      <a:r>
                        <a:rPr lang="en-US" sz="1400" b="1" baseline="0" dirty="0" smtClean="0"/>
                        <a:t>/Entry Authentication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Unique user ID</a:t>
                      </a:r>
                    </a:p>
                    <a:p>
                      <a:pPr>
                        <a:lnSpc>
                          <a:spcPct val="120000"/>
                        </a:lnSpc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Password rules</a:t>
                      </a:r>
                    </a:p>
                    <a:p>
                      <a:pPr>
                        <a:lnSpc>
                          <a:spcPct val="120000"/>
                        </a:lnSpc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LDAP(Light weight directory access protocol)</a:t>
                      </a:r>
                      <a:endParaRPr lang="en-US" sz="140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20000"/>
                        </a:lnSpc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Biometrics</a:t>
                      </a:r>
                    </a:p>
                    <a:p>
                      <a:pPr>
                        <a:lnSpc>
                          <a:spcPct val="120000"/>
                        </a:lnSpc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Token </a:t>
                      </a:r>
                    </a:p>
                  </a:txBody>
                  <a:tcPr/>
                </a:tc>
              </a:tr>
              <a:tr h="700790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</a:pPr>
                      <a:r>
                        <a:rPr lang="en-US" sz="1400" b="1" dirty="0" smtClean="0"/>
                        <a:t>Transmission</a:t>
                      </a:r>
                      <a:r>
                        <a:rPr lang="en-US" sz="1400" b="1" baseline="0" dirty="0" smtClean="0"/>
                        <a:t> Security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</a:pPr>
                      <a:r>
                        <a:rPr lang="en-US" sz="1400" dirty="0" smtClean="0"/>
                        <a:t>SSL,</a:t>
                      </a:r>
                      <a:r>
                        <a:rPr lang="en-US" sz="1400" baseline="0" dirty="0" smtClean="0"/>
                        <a:t> VPN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93089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771714" y="679524"/>
            <a:ext cx="7583488" cy="55736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Deloitte’s Compliance</a:t>
            </a:r>
          </a:p>
          <a:p>
            <a:r>
              <a:rPr lang="en-US" b="1" i="1" dirty="0" smtClean="0"/>
              <a:t>Security Rule</a:t>
            </a:r>
          </a:p>
          <a:p>
            <a:pPr marL="809980" lvl="2" indent="-285750">
              <a:lnSpc>
                <a:spcPct val="130000"/>
              </a:lnSpc>
              <a:buFont typeface="Wingdings" charset="2"/>
              <a:buChar char="v"/>
            </a:pPr>
            <a:r>
              <a:rPr lang="en-US" dirty="0" smtClean="0"/>
              <a:t>Written </a:t>
            </a:r>
            <a:r>
              <a:rPr lang="en-US" dirty="0"/>
              <a:t>BA Contract</a:t>
            </a:r>
          </a:p>
          <a:p>
            <a:pPr marL="809980" lvl="2" indent="-285750">
              <a:lnSpc>
                <a:spcPct val="130000"/>
              </a:lnSpc>
              <a:buFont typeface="Wingdings" charset="2"/>
              <a:buChar char="v"/>
            </a:pPr>
            <a:r>
              <a:rPr lang="en-US" dirty="0"/>
              <a:t>Statement of Purpose</a:t>
            </a:r>
          </a:p>
          <a:p>
            <a:pPr marL="809980" lvl="2" indent="-285750">
              <a:lnSpc>
                <a:spcPct val="130000"/>
              </a:lnSpc>
              <a:buFont typeface="Wingdings" charset="2"/>
              <a:buChar char="v"/>
            </a:pPr>
            <a:r>
              <a:rPr lang="en-US" dirty="0"/>
              <a:t>MPLS (Multiprotocol Label Switching), Dedicated ports</a:t>
            </a:r>
          </a:p>
          <a:p>
            <a:pPr marL="809980" lvl="2" indent="-285750">
              <a:lnSpc>
                <a:spcPct val="130000"/>
              </a:lnSpc>
              <a:buFont typeface="Wingdings" charset="2"/>
              <a:buChar char="v"/>
            </a:pPr>
            <a:r>
              <a:rPr lang="en-US" dirty="0"/>
              <a:t>RSA Tokens</a:t>
            </a:r>
          </a:p>
          <a:p>
            <a:pPr marL="809980" lvl="2" indent="-285750">
              <a:lnSpc>
                <a:spcPct val="130000"/>
              </a:lnSpc>
              <a:buFont typeface="Wingdings" charset="2"/>
              <a:buChar char="v"/>
            </a:pPr>
            <a:r>
              <a:rPr lang="en-US" dirty="0"/>
              <a:t>VPN (Virtual private Network), SSL</a:t>
            </a:r>
          </a:p>
          <a:p>
            <a:pPr marL="809980" lvl="2" indent="-285750">
              <a:lnSpc>
                <a:spcPct val="130000"/>
              </a:lnSpc>
              <a:buFont typeface="Wingdings" charset="2"/>
              <a:buChar char="v"/>
            </a:pPr>
            <a:r>
              <a:rPr lang="en-US" dirty="0"/>
              <a:t>Clean Room</a:t>
            </a:r>
          </a:p>
          <a:p>
            <a:pPr marL="809980" lvl="2" indent="-285750">
              <a:lnSpc>
                <a:spcPct val="130000"/>
              </a:lnSpc>
              <a:buFont typeface="Wingdings" charset="2"/>
              <a:buChar char="v"/>
            </a:pPr>
            <a:r>
              <a:rPr lang="en-US" dirty="0"/>
              <a:t>Business Continuity Plan, ODC Setup.</a:t>
            </a:r>
          </a:p>
          <a:p>
            <a:pPr marL="809980" lvl="2" indent="-285750">
              <a:lnSpc>
                <a:spcPct val="130000"/>
              </a:lnSpc>
              <a:buFont typeface="Wingdings" charset="2"/>
              <a:buChar char="v"/>
            </a:pPr>
            <a:r>
              <a:rPr lang="en-US" dirty="0"/>
              <a:t>Infrastructural Security Manager</a:t>
            </a:r>
          </a:p>
          <a:p>
            <a:pPr marL="809980" lvl="2" indent="-285750">
              <a:lnSpc>
                <a:spcPct val="130000"/>
              </a:lnSpc>
              <a:buFont typeface="Wingdings" charset="2"/>
              <a:buChar char="v"/>
            </a:pPr>
            <a:r>
              <a:rPr lang="en-US" dirty="0"/>
              <a:t>Biometric User Authentication</a:t>
            </a:r>
          </a:p>
          <a:p>
            <a:pPr marL="809980" lvl="2" indent="-285750">
              <a:lnSpc>
                <a:spcPct val="130000"/>
              </a:lnSpc>
              <a:buFont typeface="Wingdings" charset="2"/>
              <a:buChar char="v"/>
            </a:pPr>
            <a:r>
              <a:rPr lang="en-US" dirty="0"/>
              <a:t>Boot camps &amp; Trainings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19225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Discussion &amp; Conclusion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3" y="1824384"/>
            <a:ext cx="7583488" cy="4908177"/>
          </a:xfrm>
        </p:spPr>
        <p:txBody>
          <a:bodyPr>
            <a:normAutofit/>
          </a:bodyPr>
          <a:lstStyle/>
          <a:p>
            <a:pPr>
              <a:lnSpc>
                <a:spcPct val="130000"/>
              </a:lnSpc>
            </a:pPr>
            <a:r>
              <a:rPr lang="en-US" dirty="0" smtClean="0"/>
              <a:t>EHR has remarkable features to be HIPAA compliant.</a:t>
            </a:r>
          </a:p>
          <a:p>
            <a:r>
              <a:rPr lang="en-US" dirty="0" smtClean="0"/>
              <a:t>Vendor is a member of </a:t>
            </a:r>
            <a:r>
              <a:rPr lang="en-US" dirty="0"/>
              <a:t>Workgroup for Electronic Data Interchange (WEDI</a:t>
            </a:r>
            <a:r>
              <a:rPr lang="en-US" dirty="0" smtClean="0"/>
              <a:t>).</a:t>
            </a:r>
          </a:p>
          <a:p>
            <a:r>
              <a:rPr lang="en-US" dirty="0" smtClean="0"/>
              <a:t>WEDI provides </a:t>
            </a:r>
            <a:r>
              <a:rPr lang="en-US" dirty="0"/>
              <a:t>a Strategic National Implementation Process (SNIP) guide for HIPAA </a:t>
            </a:r>
            <a:endParaRPr lang="en-US" dirty="0" smtClean="0"/>
          </a:p>
          <a:p>
            <a:r>
              <a:rPr lang="en-US" dirty="0"/>
              <a:t>vendor’s staff members regularly receive information from public policy groups and attend seminars regarding HIPAA </a:t>
            </a:r>
            <a:r>
              <a:rPr lang="en-US" dirty="0" smtClean="0"/>
              <a:t>issues.</a:t>
            </a:r>
          </a:p>
          <a:p>
            <a:r>
              <a:rPr lang="en-US" dirty="0" smtClean="0"/>
              <a:t>Development </a:t>
            </a:r>
            <a:r>
              <a:rPr lang="en-US" dirty="0"/>
              <a:t>plans are guided by HIPAA and Meaningful Use standards</a:t>
            </a:r>
          </a:p>
        </p:txBody>
      </p:sp>
    </p:spTree>
    <p:extLst>
      <p:ext uri="{BB962C8B-B14F-4D97-AF65-F5344CB8AC3E}">
        <p14:creationId xmlns:p14="http://schemas.microsoft.com/office/powerpoint/2010/main" val="10616464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4294967295"/>
          </p:nvPr>
        </p:nvSpPr>
        <p:spPr>
          <a:xfrm>
            <a:off x="518045" y="439213"/>
            <a:ext cx="7583488" cy="4006850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Deloitte has state of the art infrastructural and technical capabilities to be compliant to HIPAA standards.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No case of breach has been reported as of now.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Regular internal and external security audits done.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45483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Recommendations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Regular </a:t>
            </a:r>
            <a:r>
              <a:rPr lang="en-US" dirty="0"/>
              <a:t>security updates, sending monthly memos, email and fixing posters in the clean room or </a:t>
            </a:r>
            <a:r>
              <a:rPr lang="en-US" dirty="0" smtClean="0"/>
              <a:t>workstations</a:t>
            </a:r>
          </a:p>
          <a:p>
            <a:pPr>
              <a:lnSpc>
                <a:spcPct val="150000"/>
              </a:lnSpc>
            </a:pPr>
            <a:r>
              <a:rPr lang="en-US" dirty="0"/>
              <a:t>P</a:t>
            </a:r>
            <a:r>
              <a:rPr lang="en-US" dirty="0" smtClean="0"/>
              <a:t>eriodic </a:t>
            </a:r>
            <a:r>
              <a:rPr lang="en-US" dirty="0"/>
              <a:t>reinforcement of policies </a:t>
            </a:r>
            <a:r>
              <a:rPr lang="en-US" dirty="0" smtClean="0"/>
              <a:t>and procedures </a:t>
            </a:r>
            <a:r>
              <a:rPr lang="en-US" dirty="0"/>
              <a:t>to make sure the HIPAA compliance is been </a:t>
            </a:r>
            <a:r>
              <a:rPr lang="en-US" dirty="0" smtClean="0"/>
              <a:t>met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80296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Limitations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None of the documents consulted for conducting the study could be </a:t>
            </a:r>
            <a:r>
              <a:rPr lang="en-US" dirty="0" smtClean="0"/>
              <a:t>attached to support the study.</a:t>
            </a:r>
          </a:p>
          <a:p>
            <a:pPr lvl="0">
              <a:lnSpc>
                <a:spcPct val="150000"/>
              </a:lnSpc>
            </a:pPr>
            <a:r>
              <a:rPr lang="en-US" dirty="0" smtClean="0"/>
              <a:t>Neither </a:t>
            </a:r>
            <a:r>
              <a:rPr lang="en-US" dirty="0"/>
              <a:t>the name of the vendor or the client could be </a:t>
            </a:r>
            <a:r>
              <a:rPr lang="en-US" dirty="0" smtClean="0"/>
              <a:t>used</a:t>
            </a:r>
          </a:p>
          <a:p>
            <a:pPr lvl="0">
              <a:lnSpc>
                <a:spcPct val="150000"/>
              </a:lnSpc>
            </a:pPr>
            <a:r>
              <a:rPr lang="en-US" dirty="0" smtClean="0"/>
              <a:t>Restrictions on use of quantitative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43467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References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 department of Health and Human services, </a:t>
            </a:r>
            <a:r>
              <a:rPr lang="en-US" dirty="0" smtClean="0">
                <a:hlinkClick r:id="rId2"/>
              </a:rPr>
              <a:t>www.hhs.gov</a:t>
            </a:r>
            <a:endParaRPr lang="en-US" dirty="0" smtClean="0"/>
          </a:p>
          <a:p>
            <a:r>
              <a:rPr lang="en-US" dirty="0"/>
              <a:t>HIPAA, a practical guide to security and privacy of data, June M. Sullivan, </a:t>
            </a:r>
            <a:r>
              <a:rPr lang="en-US" dirty="0" smtClean="0"/>
              <a:t>2008</a:t>
            </a:r>
          </a:p>
          <a:p>
            <a:r>
              <a:rPr lang="en-US" dirty="0" smtClean="0"/>
              <a:t> </a:t>
            </a:r>
            <a:r>
              <a:rPr lang="en-US" dirty="0"/>
              <a:t>About Health Insurance Portability and accountability Act, Robert M. Callif et.al </a:t>
            </a:r>
            <a:endParaRPr lang="en-US" dirty="0" smtClean="0"/>
          </a:p>
          <a:p>
            <a:r>
              <a:rPr lang="en-US" dirty="0" smtClean="0"/>
              <a:t>EHR </a:t>
            </a:r>
            <a:r>
              <a:rPr lang="en-US" dirty="0"/>
              <a:t>and HIPAA </a:t>
            </a:r>
            <a:r>
              <a:rPr lang="en-US" dirty="0" smtClean="0"/>
              <a:t>Compliance, article by EHR vendor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61668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Dissertation Project</a:t>
            </a:r>
            <a:endParaRPr lang="en-US" b="1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4967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Key Learning</a:t>
            </a:r>
            <a:endParaRPr lang="en-US" b="1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89367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971620354"/>
              </p:ext>
            </p:extLst>
          </p:nvPr>
        </p:nvGraphicFramePr>
        <p:xfrm>
          <a:off x="1118172" y="1845733"/>
          <a:ext cx="6603427" cy="46275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My Role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3394490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Trainings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 Healthcare </a:t>
            </a:r>
          </a:p>
          <a:p>
            <a:r>
              <a:rPr lang="en-US" dirty="0" smtClean="0"/>
              <a:t>Application Specific (Clinical Documentation)</a:t>
            </a:r>
          </a:p>
          <a:p>
            <a:pPr lvl="1">
              <a:lnSpc>
                <a:spcPct val="150000"/>
              </a:lnSpc>
              <a:buFont typeface="Wingdings" charset="2"/>
              <a:buChar char="v"/>
            </a:pPr>
            <a:r>
              <a:rPr lang="en-US" dirty="0" smtClean="0"/>
              <a:t>Inpatient fundamentals</a:t>
            </a:r>
          </a:p>
          <a:p>
            <a:pPr lvl="1">
              <a:lnSpc>
                <a:spcPct val="150000"/>
              </a:lnSpc>
              <a:buFont typeface="Wingdings" charset="2"/>
              <a:buChar char="v"/>
            </a:pPr>
            <a:r>
              <a:rPr lang="en-US" dirty="0" smtClean="0"/>
              <a:t>Clinical administration</a:t>
            </a:r>
          </a:p>
          <a:p>
            <a:pPr lvl="1">
              <a:lnSpc>
                <a:spcPct val="150000"/>
              </a:lnSpc>
              <a:buFont typeface="Wingdings" charset="2"/>
              <a:buChar char="v"/>
            </a:pPr>
            <a:r>
              <a:rPr lang="en-US" dirty="0" smtClean="0"/>
              <a:t>Inpatient administration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83128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Incidence Management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2849364"/>
              </p:ext>
            </p:extLst>
          </p:nvPr>
        </p:nvGraphicFramePr>
        <p:xfrm>
          <a:off x="-372003" y="1932516"/>
          <a:ext cx="5316537" cy="43666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Flowchart: Alternate Process 5"/>
          <p:cNvSpPr/>
          <p:nvPr/>
        </p:nvSpPr>
        <p:spPr>
          <a:xfrm>
            <a:off x="5579534" y="1949449"/>
            <a:ext cx="2362200" cy="1219200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Response SLA Applies as soon as the ticket is raised.</a:t>
            </a:r>
            <a:endParaRPr lang="en-US" dirty="0"/>
          </a:p>
        </p:txBody>
      </p:sp>
      <p:sp>
        <p:nvSpPr>
          <p:cNvPr id="8" name="Flowchart: Alternate Process 8"/>
          <p:cNvSpPr/>
          <p:nvPr/>
        </p:nvSpPr>
        <p:spPr>
          <a:xfrm>
            <a:off x="5579534" y="4047067"/>
            <a:ext cx="2209800" cy="1295400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Resolution SLA Applies depending on the priority of the ticket.</a:t>
            </a:r>
            <a:endParaRPr lang="en-US" dirty="0"/>
          </a:p>
        </p:txBody>
      </p:sp>
      <p:sp>
        <p:nvSpPr>
          <p:cNvPr id="10" name="Notched Right Arrow 9"/>
          <p:cNvSpPr/>
          <p:nvPr/>
        </p:nvSpPr>
        <p:spPr>
          <a:xfrm>
            <a:off x="3496734" y="2142066"/>
            <a:ext cx="1676400" cy="457200"/>
          </a:xfrm>
          <a:prstGeom prst="notchedRightArrow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Notched Right Arrow 10"/>
          <p:cNvSpPr/>
          <p:nvPr/>
        </p:nvSpPr>
        <p:spPr>
          <a:xfrm>
            <a:off x="3496734" y="4478866"/>
            <a:ext cx="1676400" cy="457200"/>
          </a:xfrm>
          <a:prstGeom prst="notchedRightArrow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3837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Change Management</a:t>
            </a:r>
            <a:endParaRPr lang="en-US" b="1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9959163"/>
              </p:ext>
            </p:extLst>
          </p:nvPr>
        </p:nvGraphicFramePr>
        <p:xfrm>
          <a:off x="779463" y="1949450"/>
          <a:ext cx="7583487" cy="4006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88396" y="4522801"/>
            <a:ext cx="9821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Data Courier</a:t>
            </a:r>
            <a:endParaRPr lang="en-US" sz="1200" dirty="0"/>
          </a:p>
        </p:txBody>
      </p:sp>
      <p:sp>
        <p:nvSpPr>
          <p:cNvPr id="9" name="Rectangle 8"/>
          <p:cNvSpPr/>
          <p:nvPr/>
        </p:nvSpPr>
        <p:spPr>
          <a:xfrm>
            <a:off x="2082005" y="5965511"/>
            <a:ext cx="91795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dirty="0"/>
              <a:t>Data Courier</a:t>
            </a:r>
          </a:p>
        </p:txBody>
      </p:sp>
    </p:spTree>
    <p:extLst>
      <p:ext uri="{BB962C8B-B14F-4D97-AF65-F5344CB8AC3E}">
        <p14:creationId xmlns:p14="http://schemas.microsoft.com/office/powerpoint/2010/main" val="31029603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728133" y="2378075"/>
            <a:ext cx="7583488" cy="1143000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 smtClean="0"/>
              <a:t>THANK  YOU</a:t>
            </a:r>
            <a:r>
              <a:rPr lang="en-US" sz="5400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0194608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191503" y="2148147"/>
            <a:ext cx="6459199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atin typeface="+mj-lt"/>
              </a:rPr>
              <a:t>EHR and Deloitte’s compliance to the Privacy and Security Rule under HIPAA </a:t>
            </a:r>
            <a:endParaRPr lang="en-US" sz="36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080046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Introduction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3" y="1949823"/>
            <a:ext cx="7583488" cy="4384859"/>
          </a:xfrm>
        </p:spPr>
        <p:txBody>
          <a:bodyPr>
            <a:normAutofit/>
          </a:bodyPr>
          <a:lstStyle/>
          <a:p>
            <a:r>
              <a:rPr lang="en-US" dirty="0" smtClean="0"/>
              <a:t>Protected Health information (PHI)</a:t>
            </a:r>
          </a:p>
          <a:p>
            <a:pPr lvl="1">
              <a:buFont typeface="Wingdings" charset="2"/>
              <a:buChar char="v"/>
            </a:pPr>
            <a:r>
              <a:rPr lang="en-US" sz="1800" dirty="0"/>
              <a:t>oral or recorded </a:t>
            </a:r>
          </a:p>
          <a:p>
            <a:pPr lvl="1">
              <a:buFont typeface="Wingdings" charset="2"/>
              <a:buChar char="v"/>
            </a:pPr>
            <a:r>
              <a:rPr lang="en-US" sz="1800" dirty="0"/>
              <a:t>created or received by a health care provider, health plan, public health authority, employer, life insurer, school or university, or health care clearinghouse</a:t>
            </a:r>
          </a:p>
          <a:p>
            <a:pPr lvl="1">
              <a:buFont typeface="Wingdings" charset="2"/>
              <a:buChar char="v"/>
            </a:pPr>
            <a:r>
              <a:rPr lang="en-US" sz="1800" dirty="0"/>
              <a:t>relates to the past, present, or future physical or mental health or condition of an individual; the provision of health care to an individual; or the past, present, or future payment for the provision of health care to an </a:t>
            </a:r>
            <a:r>
              <a:rPr lang="en-US" sz="1800" dirty="0" smtClean="0"/>
              <a:t>individual.</a:t>
            </a:r>
          </a:p>
          <a:p>
            <a:r>
              <a:rPr lang="en-US" dirty="0"/>
              <a:t>Heath Insurance Portability and Accountability Act (</a:t>
            </a:r>
            <a:r>
              <a:rPr lang="en-US" dirty="0" smtClean="0"/>
              <a:t>HIPAA)</a:t>
            </a:r>
          </a:p>
          <a:p>
            <a:pPr marL="692150" lvl="2" indent="-342900">
              <a:spcBef>
                <a:spcPts val="800"/>
              </a:spcBef>
              <a:buFont typeface="Wingdings" charset="2"/>
              <a:buChar char="v"/>
            </a:pPr>
            <a:r>
              <a:rPr lang="en-US" dirty="0" smtClean="0"/>
              <a:t>Protects privacy </a:t>
            </a:r>
            <a:r>
              <a:rPr lang="en-US" dirty="0"/>
              <a:t>and </a:t>
            </a:r>
            <a:r>
              <a:rPr lang="en-US" dirty="0" smtClean="0"/>
              <a:t>confidentiality </a:t>
            </a:r>
            <a:r>
              <a:rPr lang="en-US" dirty="0"/>
              <a:t>of </a:t>
            </a:r>
            <a:r>
              <a:rPr lang="en-US" dirty="0" smtClean="0"/>
              <a:t>PHI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888639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Introduction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3" y="1949823"/>
            <a:ext cx="7583488" cy="4384859"/>
          </a:xfrm>
        </p:spPr>
        <p:txBody>
          <a:bodyPr>
            <a:normAutofit/>
          </a:bodyPr>
          <a:lstStyle/>
          <a:p>
            <a:r>
              <a:rPr lang="en-US" dirty="0" smtClean="0"/>
              <a:t>Protected Health information (PHI)</a:t>
            </a:r>
          </a:p>
          <a:p>
            <a:pPr lvl="1">
              <a:buFont typeface="Wingdings" charset="2"/>
              <a:buChar char="v"/>
            </a:pPr>
            <a:r>
              <a:rPr lang="en-US" sz="1800" dirty="0"/>
              <a:t>oral or recorded </a:t>
            </a:r>
          </a:p>
          <a:p>
            <a:pPr lvl="1">
              <a:buFont typeface="Wingdings" charset="2"/>
              <a:buChar char="v"/>
            </a:pPr>
            <a:r>
              <a:rPr lang="en-US" sz="1800" dirty="0"/>
              <a:t>created or received by a health care provider, health plan, public health authority, employer, life insurer, school or university, or health care clearinghouse</a:t>
            </a:r>
          </a:p>
          <a:p>
            <a:pPr lvl="1">
              <a:buFont typeface="Wingdings" charset="2"/>
              <a:buChar char="v"/>
            </a:pPr>
            <a:r>
              <a:rPr lang="en-US" sz="1800" dirty="0"/>
              <a:t>relates to the past, present, or future physical or mental health or condition of an individual; the provision of health care to an individual; or the past, present, or future payment for the provision of health care to an </a:t>
            </a:r>
            <a:r>
              <a:rPr lang="en-US" sz="1800" dirty="0" smtClean="0"/>
              <a:t>individual.</a:t>
            </a:r>
          </a:p>
          <a:p>
            <a:r>
              <a:rPr lang="en-US" dirty="0"/>
              <a:t>Heath Insurance Portability and Accountability Act (</a:t>
            </a:r>
            <a:r>
              <a:rPr lang="en-US" dirty="0" smtClean="0"/>
              <a:t>HIPAA)</a:t>
            </a:r>
          </a:p>
          <a:p>
            <a:pPr marL="692150" lvl="2" indent="-342900">
              <a:spcBef>
                <a:spcPts val="800"/>
              </a:spcBef>
              <a:buFont typeface="Wingdings" charset="2"/>
              <a:buChar char="v"/>
            </a:pPr>
            <a:r>
              <a:rPr lang="en-US" dirty="0" smtClean="0"/>
              <a:t>Protects privacy </a:t>
            </a:r>
            <a:r>
              <a:rPr lang="en-US" dirty="0"/>
              <a:t>and </a:t>
            </a:r>
            <a:r>
              <a:rPr lang="en-US" dirty="0" smtClean="0"/>
              <a:t>confidentiality </a:t>
            </a:r>
            <a:r>
              <a:rPr lang="en-US" dirty="0"/>
              <a:t>of </a:t>
            </a:r>
            <a:r>
              <a:rPr lang="en-US" dirty="0" smtClean="0"/>
              <a:t>PHI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311199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/>
              <a:t>Rationale of study</a:t>
            </a:r>
            <a:endParaRPr lang="en-US" sz="2400" b="1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779463" y="2326141"/>
            <a:ext cx="7583488" cy="4007224"/>
          </a:xfrm>
        </p:spPr>
        <p:txBody>
          <a:bodyPr>
            <a:normAutofit/>
          </a:bodyPr>
          <a:lstStyle/>
          <a:p>
            <a:r>
              <a:rPr lang="en-US" dirty="0" smtClean="0"/>
              <a:t>Deloitte and EHR are covered entities/ business associates</a:t>
            </a:r>
          </a:p>
          <a:p>
            <a:r>
              <a:rPr lang="en-US" dirty="0" smtClean="0"/>
              <a:t>Comply with security and privacy rule under HIPAA</a:t>
            </a:r>
          </a:p>
          <a:p>
            <a:r>
              <a:rPr lang="en-US" dirty="0" smtClean="0"/>
              <a:t> Judge the compliance of both to the set guidelines under these rules.</a:t>
            </a:r>
          </a:p>
        </p:txBody>
      </p:sp>
    </p:spTree>
    <p:extLst>
      <p:ext uri="{BB962C8B-B14F-4D97-AF65-F5344CB8AC3E}">
        <p14:creationId xmlns:p14="http://schemas.microsoft.com/office/powerpoint/2010/main" val="22999083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Review of Literature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3" y="1821224"/>
            <a:ext cx="7583488" cy="4541658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 smtClean="0"/>
              <a:t>HIPAA</a:t>
            </a:r>
          </a:p>
          <a:p>
            <a:pPr lvl="1">
              <a:lnSpc>
                <a:spcPct val="160000"/>
              </a:lnSpc>
              <a:buFont typeface="Wingdings" charset="2"/>
              <a:buChar char="v"/>
            </a:pPr>
            <a:r>
              <a:rPr lang="en-US" sz="1900" dirty="0" smtClean="0"/>
              <a:t>Enacted in 1996, by Bill Clinton</a:t>
            </a:r>
          </a:p>
          <a:p>
            <a:pPr lvl="1">
              <a:lnSpc>
                <a:spcPct val="160000"/>
              </a:lnSpc>
              <a:buFont typeface="Wingdings" charset="2"/>
              <a:buChar char="v"/>
            </a:pPr>
            <a:r>
              <a:rPr lang="en-US" sz="1900" dirty="0" smtClean="0"/>
              <a:t>Goal - insurance </a:t>
            </a:r>
            <a:r>
              <a:rPr lang="en-US" sz="1900" dirty="0"/>
              <a:t>portability, fraud enforcement, and administrative simplification for the healthcare industry. </a:t>
            </a:r>
            <a:endParaRPr lang="en-US" sz="1900" dirty="0" smtClean="0"/>
          </a:p>
          <a:p>
            <a:pPr lvl="1">
              <a:lnSpc>
                <a:spcPct val="160000"/>
              </a:lnSpc>
              <a:buFont typeface="Wingdings" charset="2"/>
              <a:buChar char="v"/>
            </a:pPr>
            <a:r>
              <a:rPr lang="en-US" sz="1900" dirty="0" smtClean="0"/>
              <a:t>Five titles. Title II – administrative simplification </a:t>
            </a:r>
          </a:p>
          <a:p>
            <a:pPr lvl="2">
              <a:buFont typeface="Wingdings" charset="2"/>
              <a:buChar char="Ø"/>
            </a:pPr>
            <a:r>
              <a:rPr lang="en-US" sz="1700" dirty="0" smtClean="0"/>
              <a:t>Privacy Rule</a:t>
            </a:r>
          </a:p>
          <a:p>
            <a:pPr lvl="2">
              <a:buFont typeface="Wingdings" charset="2"/>
              <a:buChar char="Ø"/>
            </a:pPr>
            <a:r>
              <a:rPr lang="en-US" sz="1700" dirty="0" smtClean="0"/>
              <a:t>Security Rule</a:t>
            </a:r>
          </a:p>
          <a:p>
            <a:pPr lvl="1">
              <a:lnSpc>
                <a:spcPct val="160000"/>
              </a:lnSpc>
              <a:buFont typeface="Wingdings" charset="2"/>
              <a:buChar char="v"/>
            </a:pPr>
            <a:r>
              <a:rPr lang="en-US" sz="1900" dirty="0" smtClean="0"/>
              <a:t>Covered Entities</a:t>
            </a:r>
          </a:p>
          <a:p>
            <a:pPr lvl="2">
              <a:buFont typeface="Wingdings" charset="2"/>
              <a:buChar char="Ø"/>
            </a:pPr>
            <a:r>
              <a:rPr lang="en-US" sz="1700" dirty="0" smtClean="0"/>
              <a:t>Providers</a:t>
            </a:r>
          </a:p>
          <a:p>
            <a:pPr lvl="2">
              <a:buFont typeface="Wingdings" charset="2"/>
              <a:buChar char="Ø"/>
            </a:pPr>
            <a:r>
              <a:rPr lang="en-US" sz="1700" dirty="0" smtClean="0"/>
              <a:t>Heath Plan Organizations</a:t>
            </a:r>
          </a:p>
          <a:p>
            <a:pPr lvl="2">
              <a:buFont typeface="Wingdings" charset="2"/>
              <a:buChar char="Ø"/>
            </a:pPr>
            <a:r>
              <a:rPr lang="en-US" sz="1700" dirty="0" smtClean="0"/>
              <a:t>Business associate</a:t>
            </a:r>
          </a:p>
          <a:p>
            <a:pPr lvl="1">
              <a:lnSpc>
                <a:spcPct val="170000"/>
              </a:lnSpc>
              <a:buFont typeface="Wingdings" charset="2"/>
              <a:buChar char="v"/>
            </a:pPr>
            <a:r>
              <a:rPr lang="en-US" sz="1900" dirty="0" smtClean="0"/>
              <a:t>Penalties</a:t>
            </a:r>
          </a:p>
          <a:p>
            <a:pPr marL="969231" lvl="4" indent="-285750">
              <a:buFont typeface="Wingdings" panose="05000000000000000000" pitchFamily="2" charset="2"/>
              <a:buChar char="Ø"/>
            </a:pPr>
            <a:r>
              <a:rPr lang="en-US" sz="1700" dirty="0"/>
              <a:t>Non criminal: $1oo per incidence - $42500 per year </a:t>
            </a:r>
          </a:p>
          <a:p>
            <a:pPr marL="969231" lvl="4" indent="-285750">
              <a:buFont typeface="Wingdings" panose="05000000000000000000" pitchFamily="2" charset="2"/>
              <a:buChar char="Ø"/>
            </a:pPr>
            <a:r>
              <a:rPr lang="en-US" sz="1700" dirty="0"/>
              <a:t>Criminal: up to $450, 000 or 10 years of imprisonment</a:t>
            </a:r>
          </a:p>
          <a:p>
            <a:endParaRPr lang="en-US" sz="1700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46589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48719" y="538258"/>
            <a:ext cx="7583488" cy="5639626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/>
              <a:t>Privacy Rule</a:t>
            </a:r>
          </a:p>
          <a:p>
            <a:pPr lvl="1">
              <a:lnSpc>
                <a:spcPct val="170000"/>
              </a:lnSpc>
              <a:buFont typeface="Wingdings" charset="2"/>
              <a:buChar char="v"/>
            </a:pPr>
            <a:r>
              <a:rPr lang="en-US" dirty="0" smtClean="0"/>
              <a:t>addresses </a:t>
            </a:r>
            <a:r>
              <a:rPr lang="en-US" dirty="0"/>
              <a:t>the use and disclosure of PHI by organizations </a:t>
            </a:r>
            <a:endParaRPr lang="en-US" dirty="0" smtClean="0"/>
          </a:p>
          <a:p>
            <a:pPr lvl="1">
              <a:lnSpc>
                <a:spcPct val="170000"/>
              </a:lnSpc>
              <a:buFont typeface="Wingdings" charset="2"/>
              <a:buChar char="v"/>
            </a:pPr>
            <a:r>
              <a:rPr lang="en-US" dirty="0" smtClean="0"/>
              <a:t>Goal – health Information is protected </a:t>
            </a:r>
            <a:r>
              <a:rPr lang="en-US" dirty="0"/>
              <a:t>while allowing the flow of health information needed to provide and promote high quality health care </a:t>
            </a:r>
            <a:endParaRPr lang="en-US" dirty="0" smtClean="0"/>
          </a:p>
          <a:p>
            <a:pPr lvl="1">
              <a:lnSpc>
                <a:spcPct val="170000"/>
              </a:lnSpc>
              <a:buFont typeface="Wingdings" charset="2"/>
              <a:buChar char="v"/>
            </a:pPr>
            <a:r>
              <a:rPr lang="en-US" dirty="0" smtClean="0"/>
              <a:t>Minimum necessary rule</a:t>
            </a:r>
          </a:p>
          <a:p>
            <a:pPr lvl="1">
              <a:lnSpc>
                <a:spcPct val="170000"/>
              </a:lnSpc>
              <a:buFont typeface="Wingdings" charset="2"/>
              <a:buChar char="v"/>
            </a:pPr>
            <a:r>
              <a:rPr lang="en-US" dirty="0" smtClean="0"/>
              <a:t>Requirements</a:t>
            </a:r>
          </a:p>
          <a:p>
            <a:pPr lvl="2">
              <a:buFont typeface="Wingdings" charset="2"/>
              <a:buChar char="Ø"/>
            </a:pPr>
            <a:r>
              <a:rPr lang="en-US" dirty="0"/>
              <a:t>Privacy Policies and Procedures </a:t>
            </a:r>
            <a:endParaRPr lang="en-US" dirty="0" smtClean="0"/>
          </a:p>
          <a:p>
            <a:pPr lvl="2">
              <a:buFont typeface="Wingdings" charset="2"/>
              <a:buChar char="Ø"/>
            </a:pPr>
            <a:r>
              <a:rPr lang="en-US" dirty="0"/>
              <a:t>Privacy Personnel </a:t>
            </a:r>
            <a:endParaRPr lang="en-US" dirty="0" smtClean="0"/>
          </a:p>
          <a:p>
            <a:pPr lvl="2">
              <a:buFont typeface="Wingdings" charset="2"/>
              <a:buChar char="Ø"/>
            </a:pPr>
            <a:r>
              <a:rPr lang="en-US" dirty="0"/>
              <a:t>Workforce Training and Management </a:t>
            </a:r>
            <a:endParaRPr lang="en-US" dirty="0" smtClean="0"/>
          </a:p>
          <a:p>
            <a:pPr lvl="2">
              <a:buFont typeface="Wingdings" charset="2"/>
              <a:buChar char="Ø"/>
            </a:pPr>
            <a:r>
              <a:rPr lang="en-US" dirty="0"/>
              <a:t>Mitigation </a:t>
            </a:r>
            <a:endParaRPr lang="en-US" dirty="0" smtClean="0"/>
          </a:p>
          <a:p>
            <a:pPr lvl="2">
              <a:buFont typeface="Wingdings" charset="2"/>
              <a:buChar char="Ø"/>
            </a:pPr>
            <a:r>
              <a:rPr lang="en-US" dirty="0"/>
              <a:t>Data Safeguards </a:t>
            </a:r>
            <a:endParaRPr lang="en-US" dirty="0" smtClean="0"/>
          </a:p>
          <a:p>
            <a:pPr lvl="2">
              <a:buFont typeface="Wingdings" charset="2"/>
              <a:buChar char="Ø"/>
            </a:pPr>
            <a:r>
              <a:rPr lang="en-US" dirty="0" smtClean="0"/>
              <a:t>Complaints</a:t>
            </a:r>
          </a:p>
          <a:p>
            <a:pPr lvl="2">
              <a:buFont typeface="Wingdings" charset="2"/>
              <a:buChar char="Ø"/>
            </a:pPr>
            <a:r>
              <a:rPr lang="en-US" dirty="0"/>
              <a:t>Documentation and Record Retention 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76274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58462" y="569618"/>
            <a:ext cx="7583488" cy="6157063"/>
          </a:xfrm>
        </p:spPr>
        <p:txBody>
          <a:bodyPr>
            <a:normAutofit fontScale="85000" lnSpcReduction="10000"/>
          </a:bodyPr>
          <a:lstStyle/>
          <a:p>
            <a:r>
              <a:rPr lang="en-US" b="1" dirty="0" smtClean="0"/>
              <a:t>Security Rule</a:t>
            </a:r>
          </a:p>
          <a:p>
            <a:pPr lvl="1">
              <a:lnSpc>
                <a:spcPct val="150000"/>
              </a:lnSpc>
              <a:buFont typeface="Wingdings" charset="2"/>
              <a:buChar char="v"/>
            </a:pPr>
            <a:r>
              <a:rPr lang="en-US" dirty="0" smtClean="0"/>
              <a:t>Goal - </a:t>
            </a:r>
            <a:r>
              <a:rPr lang="en-US" dirty="0"/>
              <a:t>protect the privacy of individuals’ health information while allowing covered entities to adopt new technologies to improve the quality and efficiency of patient care </a:t>
            </a:r>
            <a:endParaRPr lang="en-US" dirty="0" smtClean="0"/>
          </a:p>
          <a:p>
            <a:pPr lvl="1">
              <a:lnSpc>
                <a:spcPct val="150000"/>
              </a:lnSpc>
              <a:buFont typeface="Wingdings" charset="2"/>
              <a:buChar char="v"/>
            </a:pPr>
            <a:r>
              <a:rPr lang="en-US" dirty="0" smtClean="0"/>
              <a:t>Requirements</a:t>
            </a:r>
          </a:p>
          <a:p>
            <a:pPr lvl="2">
              <a:lnSpc>
                <a:spcPct val="130000"/>
              </a:lnSpc>
              <a:buFont typeface="Wingdings" charset="2"/>
              <a:buChar char="Ø"/>
            </a:pPr>
            <a:r>
              <a:rPr lang="en-US" i="1" dirty="0"/>
              <a:t>Administrative </a:t>
            </a:r>
            <a:r>
              <a:rPr lang="en-US" i="1" dirty="0" smtClean="0"/>
              <a:t>Safeguards</a:t>
            </a:r>
            <a:r>
              <a:rPr lang="en-US" dirty="0" smtClean="0"/>
              <a:t>: Security Management Process, Security personnel, Training, Evaluation</a:t>
            </a:r>
          </a:p>
          <a:p>
            <a:pPr lvl="2">
              <a:lnSpc>
                <a:spcPct val="130000"/>
              </a:lnSpc>
              <a:buFont typeface="Wingdings" charset="2"/>
              <a:buChar char="Ø"/>
            </a:pPr>
            <a:r>
              <a:rPr lang="en-US" i="1" dirty="0" smtClean="0"/>
              <a:t>Physical safeguards</a:t>
            </a:r>
            <a:r>
              <a:rPr lang="en-US" dirty="0" smtClean="0"/>
              <a:t>: </a:t>
            </a:r>
            <a:r>
              <a:rPr lang="en-US" dirty="0"/>
              <a:t>Facility Access and </a:t>
            </a:r>
            <a:r>
              <a:rPr lang="en-US" dirty="0" smtClean="0"/>
              <a:t>Control, Workstation and Device Security </a:t>
            </a:r>
          </a:p>
          <a:p>
            <a:pPr lvl="2">
              <a:lnSpc>
                <a:spcPct val="130000"/>
              </a:lnSpc>
              <a:buFont typeface="Wingdings" charset="2"/>
              <a:buChar char="Ø"/>
            </a:pPr>
            <a:r>
              <a:rPr lang="en-US" i="1" dirty="0" smtClean="0"/>
              <a:t>Technical Safeguards</a:t>
            </a:r>
            <a:r>
              <a:rPr lang="en-US" dirty="0" smtClean="0"/>
              <a:t>: </a:t>
            </a:r>
            <a:r>
              <a:rPr lang="en-US" dirty="0"/>
              <a:t>Access Control </a:t>
            </a:r>
            <a:r>
              <a:rPr lang="en-US" dirty="0" smtClean="0"/>
              <a:t> </a:t>
            </a:r>
            <a:r>
              <a:rPr lang="en-US" dirty="0"/>
              <a:t>Audit </a:t>
            </a:r>
            <a:r>
              <a:rPr lang="en-US" dirty="0" smtClean="0"/>
              <a:t>Controls </a:t>
            </a:r>
            <a:r>
              <a:rPr lang="en-US" dirty="0"/>
              <a:t>Transmission Security </a:t>
            </a:r>
            <a:r>
              <a:rPr lang="en-US" dirty="0" smtClean="0"/>
              <a:t> </a:t>
            </a:r>
          </a:p>
          <a:p>
            <a:pPr marL="679450" lvl="1" indent="-342900">
              <a:lnSpc>
                <a:spcPct val="130000"/>
              </a:lnSpc>
              <a:buFont typeface="Wingdings" charset="2"/>
              <a:buChar char="v"/>
            </a:pPr>
            <a:r>
              <a:rPr lang="en-US" dirty="0" smtClean="0"/>
              <a:t>Addressable and required standards</a:t>
            </a:r>
          </a:p>
          <a:p>
            <a:pPr marL="679450" lvl="1" indent="-342900">
              <a:lnSpc>
                <a:spcPct val="130000"/>
              </a:lnSpc>
              <a:buFont typeface="Wingdings" charset="2"/>
              <a:buChar char="v"/>
            </a:pPr>
            <a:r>
              <a:rPr lang="en-US" dirty="0" smtClean="0"/>
              <a:t>Organizational Considerations</a:t>
            </a:r>
          </a:p>
          <a:p>
            <a:pPr lvl="2">
              <a:lnSpc>
                <a:spcPct val="130000"/>
              </a:lnSpc>
              <a:buFont typeface="Wingdings" charset="2"/>
              <a:buChar char="Ø"/>
            </a:pPr>
            <a:r>
              <a:rPr lang="en-US" dirty="0" smtClean="0"/>
              <a:t>Size</a:t>
            </a:r>
            <a:r>
              <a:rPr lang="en-US" dirty="0"/>
              <a:t>, complexity, and capabilities</a:t>
            </a:r>
            <a:r>
              <a:rPr lang="en-US" dirty="0" smtClean="0"/>
              <a:t>,</a:t>
            </a:r>
            <a:endParaRPr lang="en-US" dirty="0"/>
          </a:p>
          <a:p>
            <a:pPr lvl="2">
              <a:lnSpc>
                <a:spcPct val="130000"/>
              </a:lnSpc>
              <a:buFont typeface="Wingdings" charset="2"/>
              <a:buChar char="Ø"/>
            </a:pPr>
            <a:r>
              <a:rPr lang="en-US" dirty="0"/>
              <a:t>T</a:t>
            </a:r>
            <a:r>
              <a:rPr lang="en-US" dirty="0" smtClean="0"/>
              <a:t>echnical</a:t>
            </a:r>
            <a:r>
              <a:rPr lang="en-US" dirty="0"/>
              <a:t>, hardware, and software infrastructure,</a:t>
            </a:r>
            <a:endParaRPr lang="en-US" sz="1600" dirty="0"/>
          </a:p>
          <a:p>
            <a:pPr lvl="2">
              <a:lnSpc>
                <a:spcPct val="130000"/>
              </a:lnSpc>
              <a:buFont typeface="Wingdings" charset="2"/>
              <a:buChar char="Ø"/>
            </a:pPr>
            <a:r>
              <a:rPr lang="en-US" dirty="0"/>
              <a:t>The costs of security measures, and  </a:t>
            </a:r>
            <a:endParaRPr lang="en-US" sz="1600" dirty="0"/>
          </a:p>
          <a:p>
            <a:pPr lvl="2">
              <a:lnSpc>
                <a:spcPct val="130000"/>
              </a:lnSpc>
              <a:buFont typeface="Wingdings" charset="2"/>
              <a:buChar char="Ø"/>
            </a:pPr>
            <a:r>
              <a:rPr lang="en-US" dirty="0"/>
              <a:t>The likelihood and possible impact of potential risks to e-PHI </a:t>
            </a:r>
            <a:endParaRPr lang="en-US" dirty="0" smtClean="0"/>
          </a:p>
          <a:p>
            <a:pPr marL="1365250" lvl="3" indent="-342900">
              <a:lnSpc>
                <a:spcPct val="130000"/>
              </a:lnSpc>
              <a:buFont typeface="Wingdings" charset="2"/>
              <a:buChar char="Ø"/>
            </a:pP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058516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ixel">
  <a:themeElements>
    <a:clrScheme name="Pixel">
      <a:dk1>
        <a:srgbClr val="103154"/>
      </a:dk1>
      <a:lt1>
        <a:srgbClr val="FFFFFF"/>
      </a:lt1>
      <a:dk2>
        <a:srgbClr val="00BFC3"/>
      </a:dk2>
      <a:lt2>
        <a:srgbClr val="0096FF"/>
      </a:lt2>
      <a:accent1>
        <a:srgbClr val="FF7F01"/>
      </a:accent1>
      <a:accent2>
        <a:srgbClr val="F1B015"/>
      </a:accent2>
      <a:accent3>
        <a:srgbClr val="FBEC85"/>
      </a:accent3>
      <a:accent4>
        <a:srgbClr val="D2C2F1"/>
      </a:accent4>
      <a:accent5>
        <a:srgbClr val="DA5AF4"/>
      </a:accent5>
      <a:accent6>
        <a:srgbClr val="9D09D1"/>
      </a:accent6>
      <a:hlink>
        <a:srgbClr val="1286C9"/>
      </a:hlink>
      <a:folHlink>
        <a:srgbClr val="A8C2E7"/>
      </a:folHlink>
    </a:clrScheme>
    <a:fontScheme name="Pixel">
      <a:majorFont>
        <a:latin typeface="Corbel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orbel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ixel">
      <a:fillStyleLst>
        <a:solidFill>
          <a:schemeClr val="phClr"/>
        </a:solidFill>
        <a:solidFill>
          <a:schemeClr val="phClr">
            <a:satMod val="150000"/>
          </a:schemeClr>
        </a:solidFill>
        <a:solidFill>
          <a:schemeClr val="phClr">
            <a:shade val="80000"/>
            <a:lumMod val="9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>
              <a:alpha val="8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63500" dir="2700000" sx="102000" sy="102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glow" dir="tl"/>
          </a:scene3d>
          <a:sp3d>
            <a:bevelT w="0" h="0"/>
          </a:sp3d>
        </a:effectStyle>
        <a:effectStyle>
          <a:effectLst>
            <a:outerShdw blurRad="63500" dist="38100" dir="3600000" sx="103000" sy="103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5400000"/>
            </a:lightRig>
          </a:scene3d>
          <a:sp3d prstMaterial="softmetal">
            <a:bevelT w="635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5000"/>
                <a:satMod val="350000"/>
              </a:schemeClr>
            </a:gs>
            <a:gs pos="100000">
              <a:schemeClr val="phClr">
                <a:shade val="20000"/>
                <a:satMod val="15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1000"/>
                <a:satMod val="400000"/>
              </a:schemeClr>
              <a:schemeClr val="phClr">
                <a:tint val="50000"/>
                <a:satMod val="45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Pixel.thmx</Template>
  <TotalTime>287</TotalTime>
  <Words>1028</Words>
  <Application>Microsoft Macintosh PowerPoint</Application>
  <PresentationFormat>On-screen Show (4:3)</PresentationFormat>
  <Paragraphs>186</Paragraphs>
  <Slides>25</Slides>
  <Notes>1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Pixel</vt:lpstr>
      <vt:lpstr>Internship Insights </vt:lpstr>
      <vt:lpstr>Dissertation Project</vt:lpstr>
      <vt:lpstr>PowerPoint Presentation</vt:lpstr>
      <vt:lpstr>Introduction</vt:lpstr>
      <vt:lpstr>Introduction</vt:lpstr>
      <vt:lpstr>Rationale of study</vt:lpstr>
      <vt:lpstr>Review of Literature</vt:lpstr>
      <vt:lpstr>PowerPoint Presentation</vt:lpstr>
      <vt:lpstr>PowerPoint Presentation</vt:lpstr>
      <vt:lpstr>Objective of the study</vt:lpstr>
      <vt:lpstr>Methodology</vt:lpstr>
      <vt:lpstr>Results</vt:lpstr>
      <vt:lpstr>PowerPoint Presentation</vt:lpstr>
      <vt:lpstr>PowerPoint Presentation</vt:lpstr>
      <vt:lpstr>Discussion &amp; Conclusion</vt:lpstr>
      <vt:lpstr>PowerPoint Presentation</vt:lpstr>
      <vt:lpstr>Recommendations</vt:lpstr>
      <vt:lpstr>Limitations</vt:lpstr>
      <vt:lpstr>References</vt:lpstr>
      <vt:lpstr>Key Learning</vt:lpstr>
      <vt:lpstr>My Role</vt:lpstr>
      <vt:lpstr>Trainings</vt:lpstr>
      <vt:lpstr>Incidence Management</vt:lpstr>
      <vt:lpstr>Change Management</vt:lpstr>
      <vt:lpstr>THANK  YOU!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Internship Insights </dc:title>
  <dc:creator>Microsoft Office User</dc:creator>
  <cp:lastModifiedBy>Microsoft Office User</cp:lastModifiedBy>
  <cp:revision>28</cp:revision>
  <dcterms:created xsi:type="dcterms:W3CDTF">2014-05-04T08:16:35Z</dcterms:created>
  <dcterms:modified xsi:type="dcterms:W3CDTF">2014-05-05T05:01:25Z</dcterms:modified>
</cp:coreProperties>
</file>