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8746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381000" y="4876800"/>
            <a:ext cx="8458200" cy="1828800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381000" y="152400"/>
            <a:ext cx="8458200" cy="6477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DISSERTATION PRESENTATION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dirty="0" smtClean="0"/>
              <a:t>Recruitment and Selection of Employees </a:t>
            </a:r>
          </a:p>
          <a:p>
            <a:pPr algn="ctr"/>
            <a:r>
              <a:rPr lang="en-US" dirty="0" smtClean="0"/>
              <a:t>At </a:t>
            </a:r>
          </a:p>
          <a:p>
            <a:pPr algn="ctr"/>
            <a:r>
              <a:rPr lang="en-US" dirty="0" smtClean="0"/>
              <a:t>Primus Super Specialty </a:t>
            </a:r>
            <a:r>
              <a:rPr lang="en-US" dirty="0" smtClean="0"/>
              <a:t>Hospital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O9 May 2014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r>
              <a:rPr lang="en-US" dirty="0" smtClean="0"/>
              <a:t>RAHUL SINGH</a:t>
            </a:r>
          </a:p>
          <a:p>
            <a:r>
              <a:rPr lang="en-US" dirty="0" smtClean="0"/>
              <a:t>Batch  E</a:t>
            </a:r>
          </a:p>
          <a:p>
            <a:r>
              <a:rPr lang="en-US" dirty="0" smtClean="0"/>
              <a:t>PG/12/070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Objectives in dissertation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323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To gain knowledge of the working of HR department 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Facilitate recruitment and selection of employees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Attract maximum employees with required skills and competencies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Review of literature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Stages of recruitment and selection. 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Process of recruitment.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Recruitment approaches.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Selection process.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62000"/>
          </a:xfrm>
        </p:spPr>
        <p:txBody>
          <a:bodyPr/>
          <a:lstStyle/>
          <a:p>
            <a:pPr algn="ctr"/>
            <a:r>
              <a:rPr lang="en-US" dirty="0" smtClean="0"/>
              <a:t>Process of recruitment at pssh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5626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Background – External agency.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Approval.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Process.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Pool of CV’s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Naukri.com</a:t>
            </a:r>
          </a:p>
          <a:p>
            <a:pPr lvl="1"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Call up candidates.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3 stage interview (evaluated).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Negotiations if selected.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Date of joining.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Welcome note for documentary formalities.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Major joining formalities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0292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Composite information sheet.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Dependant declaration.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Nomination.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Investment declaration for tax.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PPF declaration , PAN card , 4-Photos.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Mark sheet copies and authentification.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Bank account opening.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31 enrolled candidates were the subject of study.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To study the process of recruitment and selection.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methodology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DESIGN</a:t>
            </a:r>
          </a:p>
          <a:p>
            <a:pPr>
              <a:buNone/>
            </a:pPr>
            <a:r>
              <a:rPr lang="en-US" dirty="0" smtClean="0"/>
              <a:t>Observational Cross Sectional.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SIZE </a:t>
            </a:r>
          </a:p>
          <a:p>
            <a:pPr>
              <a:buNone/>
            </a:pPr>
            <a:r>
              <a:rPr lang="en-US" dirty="0" smtClean="0"/>
              <a:t>31 newly recruited employees of PSSH.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DURATION</a:t>
            </a:r>
          </a:p>
          <a:p>
            <a:pPr>
              <a:buNone/>
            </a:pPr>
            <a:r>
              <a:rPr lang="en-US" dirty="0" smtClean="0"/>
              <a:t>65 days.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AREA</a:t>
            </a:r>
          </a:p>
          <a:p>
            <a:pPr>
              <a:buNone/>
            </a:pPr>
            <a:r>
              <a:rPr lang="en-US" dirty="0" smtClean="0"/>
              <a:t>HR department ( PSSH ).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Limitation of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Small hospital total - 178 employees.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Privately owned.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No access to salary negotiations.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Major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Gender profile</a:t>
            </a:r>
            <a:r>
              <a:rPr lang="en-US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Male                             - 14 (45%)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Female                         - 17 (55%)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No. of employees enrolled per month (Jan-April’14).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January                        - 7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February                      - 8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March                          -11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April                             - 5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Age of enrolled employees.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20 – 24                        - 10 (32%)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25 – 29                        -13 (41%)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30 years and above     -7 (27%)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Different designations of enrolled employees.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Staff nurse (13)              – 41%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Executive/managers(7)   – 22%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Paramedics(4)                – 12%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Doctors (4)                      – 12%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Others(4)                         – 13%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Years of experience of employees.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0-4 years (18)                 – 53%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5-9 years (11)                 – 35%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 years and more (2)   – 7%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Place of residence of newly enrolled employees.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Delhi(14)                         – 45%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Outside Delhi (17           – 55%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Prelude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7150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Did dissertation training from 1</a:t>
            </a:r>
            <a:r>
              <a:rPr lang="en-US" b="1" baseline="30000" dirty="0" smtClean="0"/>
              <a:t>st</a:t>
            </a:r>
            <a:r>
              <a:rPr lang="en-US" b="1" dirty="0" smtClean="0"/>
              <a:t> February 2014 till 30</a:t>
            </a:r>
            <a:r>
              <a:rPr lang="en-US" b="1" baseline="30000" dirty="0" smtClean="0"/>
              <a:t>th</a:t>
            </a:r>
            <a:r>
              <a:rPr lang="en-US" b="1" dirty="0" smtClean="0"/>
              <a:t> April 2014 at Primus Super Specialty Hospital (PSSH) at Chanakyapuri, New Delhi.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Was initially tasked to examine, asses and report short comings &amp; suggest recommendations in Administration departments.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Did assessments of Kitchen(F &amp; B) and Laundry till  24</a:t>
            </a:r>
            <a:r>
              <a:rPr lang="en-US" b="1" baseline="30000" dirty="0" smtClean="0"/>
              <a:t>th</a:t>
            </a:r>
            <a:r>
              <a:rPr lang="en-US" b="1" dirty="0" smtClean="0"/>
              <a:t> February 2014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Due to crisis having developed in the HR department and a new CEO being posted , was asked to move to HR midway on 25</a:t>
            </a:r>
            <a:r>
              <a:rPr lang="en-US" b="1" baseline="30000" dirty="0" smtClean="0"/>
              <a:t>th</a:t>
            </a:r>
            <a:r>
              <a:rPr lang="en-US" b="1" dirty="0" smtClean="0"/>
              <a:t> February 2014.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Initially involved in resolving pending crisis in HR.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en-US" b="1" dirty="0" smtClean="0"/>
              <a:t>Creating data bank of existing employees (178) from files (number of employees in hospital not known).</a:t>
            </a:r>
          </a:p>
          <a:p>
            <a:pPr marL="914400" lvl="1" indent="-514350">
              <a:buFont typeface="Arial" pitchFamily="34" charset="0"/>
              <a:buChar char="•"/>
            </a:pPr>
            <a:endParaRPr lang="en-US" b="1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en-US" b="1" dirty="0" smtClean="0"/>
              <a:t>Aggressive enrollment of employees .</a:t>
            </a:r>
          </a:p>
          <a:p>
            <a:pPr marL="914400" lvl="1" indent="-514350">
              <a:buNone/>
            </a:pPr>
            <a:endParaRPr lang="en-US" b="1" dirty="0" smtClean="0"/>
          </a:p>
          <a:p>
            <a:pPr marL="914400" lvl="1" indent="-514350">
              <a:buFont typeface="Arial" pitchFamily="34" charset="0"/>
              <a:buChar char="•"/>
            </a:pPr>
            <a:r>
              <a:rPr lang="en-US" b="1" dirty="0" smtClean="0"/>
              <a:t>Opening of bank accounts coordination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Place of residence – nurses ( out of 13 ).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Delhi (2)                    – 15 %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Outside Delhi (11)    –  85%</a:t>
            </a:r>
            <a:endParaRPr lang="en-IN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418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Overall functioning of hospitals.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Functioning of kitchen  and laundry.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Functioning of HR department and specifically recruitment and selection of employees.</a:t>
            </a:r>
            <a:endParaRPr lang="en-IN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Investment in capable employees will yield long term results.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Importance of long term strategic planning.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Corporatisation of hospital.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u="sng" dirty="0" smtClean="0"/>
              <a:t>HR is latent revenue earner</a:t>
            </a:r>
            <a:r>
              <a:rPr lang="en-US" sz="2400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Importance of retention of employees.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/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New ideas, flexibility and adaptation to changed scenarios is the key of survival/prosperity to hospitals.</a:t>
            </a:r>
          </a:p>
          <a:p>
            <a:endParaRPr lang="en-IN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971800"/>
            <a:ext cx="8686800" cy="838200"/>
          </a:xfrm>
        </p:spPr>
        <p:txBody>
          <a:bodyPr/>
          <a:lstStyle/>
          <a:p>
            <a:r>
              <a:rPr lang="en-US" sz="4000" dirty="0" smtClean="0"/>
              <a:t>Thank you 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304800" y="6080125"/>
            <a:ext cx="8686800" cy="168275"/>
          </a:xfrm>
        </p:spPr>
        <p:txBody>
          <a:bodyPr>
            <a:normAutofit fontScale="25000" lnSpcReduction="20000"/>
          </a:bodyPr>
          <a:lstStyle/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preview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8686800" cy="487679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Introduction to the hospital.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Work during internship.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Procedure of recruitment and selection.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Recruitment and selection at PSSH.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Study of employees recruited..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Recommendations and key learnings.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Conclusion.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INTRODUCTION TO PSSH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250 bedded hospital commenced 2007 has ground plus 4 floors                   (L – shaped).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Location- Embassy area of Chanakyapuri.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Average IP occupancy.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February 2014   – 25 patients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March 2014       – 35 patients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April 2014          – 41 patients </a:t>
            </a:r>
          </a:p>
          <a:p>
            <a:pPr lvl="1">
              <a:buNone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Has hospital in Nigeria and presently plans to add another wing to existing.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Fourth floor is vacant. Third floor has private residence partially.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Key Issue- Management and Strategic planning.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Prominent medical departments at pssh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38100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Bone and Joint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Bariatric surgery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ENT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IVF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Physiotherapy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OT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Major outsourced departments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199"/>
            <a:ext cx="8686800" cy="464820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Nephrology                             – Davita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Laboratory and Blood Bank  – Lal Pathology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Radio Diagnostics                  – Mahajan Diagnostics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Ambulance                              – Falcon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Pharmacy                                – Lovely Pharmacy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Laundry                                   – Sparkle Associates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Kitchen                                    – GVision Hospitalities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IN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/>
          <a:lstStyle/>
          <a:p>
            <a:pPr algn="ctr"/>
            <a:r>
              <a:rPr lang="en-US" dirty="0" smtClean="0"/>
              <a:t>Kitchen  (f &amp; b)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Was in kitchen from 3</a:t>
            </a:r>
            <a:r>
              <a:rPr lang="en-US" b="1" baseline="30000" dirty="0" smtClean="0"/>
              <a:t>rd</a:t>
            </a:r>
            <a:r>
              <a:rPr lang="en-US" b="1" dirty="0" smtClean="0"/>
              <a:t> – 14</a:t>
            </a:r>
            <a:r>
              <a:rPr lang="en-US" b="1" baseline="30000" dirty="0" smtClean="0"/>
              <a:t>th</a:t>
            </a:r>
            <a:r>
              <a:rPr lang="en-US" b="1" dirty="0" smtClean="0"/>
              <a:t> February 2014.  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Outsourced less infrastructure.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11 Employees.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u="sng" dirty="0" smtClean="0"/>
              <a:t>Positive aspects.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Food palatable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Sourcing of raw materials</a:t>
            </a:r>
          </a:p>
          <a:p>
            <a:pPr lvl="1">
              <a:buNone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u="sng" dirty="0" smtClean="0"/>
              <a:t>Negative aspects</a:t>
            </a:r>
            <a:r>
              <a:rPr lang="en-US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No manager of hospital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Cleanliness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Deficiency of serving staff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Serving utensils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Laundry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724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Was in laundry 16</a:t>
            </a:r>
            <a:r>
              <a:rPr lang="en-US" b="1" baseline="30000" dirty="0" smtClean="0"/>
              <a:t>th</a:t>
            </a:r>
            <a:r>
              <a:rPr lang="en-US" b="1" dirty="0" smtClean="0"/>
              <a:t>- 25</a:t>
            </a:r>
            <a:r>
              <a:rPr lang="en-US" b="1" baseline="30000" dirty="0" smtClean="0"/>
              <a:t>th</a:t>
            </a:r>
            <a:r>
              <a:rPr lang="en-US" b="1" dirty="0" smtClean="0"/>
              <a:t> February 2014.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Outsourced to sparkle associates.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No laundry manager of PSSH.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All machines of PSSH.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Manpower and chemicals outsourced.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No tailor present.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18 % Approx. clothes/bed-sheets torn.</a:t>
            </a:r>
          </a:p>
          <a:p>
            <a:pPr>
              <a:buNone/>
            </a:pPr>
            <a:r>
              <a:rPr lang="en-US" b="1" dirty="0" smtClean="0"/>
              <a:t>     Specially ICU/OT.</a:t>
            </a:r>
            <a:endParaRPr lang="en-IN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2700" dirty="0" smtClean="0"/>
              <a:t>Recruitment and selection of employees in hr pssh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February 2014 –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April 2014 (65 days). 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Recruitment is generating pool of capable persons.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Selection being to select best among them.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February 2014 – New HR Manager, after gap of 4 months.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HR department in shambles.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</TotalTime>
  <Words>898</Words>
  <Application>Microsoft Office PowerPoint</Application>
  <PresentationFormat>On-screen Show (4:3)</PresentationFormat>
  <Paragraphs>250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Slide 1</vt:lpstr>
      <vt:lpstr>Prelude </vt:lpstr>
      <vt:lpstr>preview</vt:lpstr>
      <vt:lpstr>INTRODUCTION TO PSSH</vt:lpstr>
      <vt:lpstr>Prominent medical departments at pssh</vt:lpstr>
      <vt:lpstr>Major outsourced departments</vt:lpstr>
      <vt:lpstr>Kitchen  (f &amp; b)</vt:lpstr>
      <vt:lpstr>Laundry</vt:lpstr>
      <vt:lpstr>Recruitment and selection of employees in hr pssh </vt:lpstr>
      <vt:lpstr>Objectives in dissertation </vt:lpstr>
      <vt:lpstr>Review of literature</vt:lpstr>
      <vt:lpstr>Process of recruitment at pssh</vt:lpstr>
      <vt:lpstr>Major joining formalities</vt:lpstr>
      <vt:lpstr>Research</vt:lpstr>
      <vt:lpstr>objectives</vt:lpstr>
      <vt:lpstr>Research methodology</vt:lpstr>
      <vt:lpstr>Limitation of study</vt:lpstr>
      <vt:lpstr>Major findings</vt:lpstr>
      <vt:lpstr>Cont…</vt:lpstr>
      <vt:lpstr>Cont…</vt:lpstr>
      <vt:lpstr>Key learning</vt:lpstr>
      <vt:lpstr>Recommendations</vt:lpstr>
      <vt:lpstr>Thank you 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I-Ball</dc:creator>
  <cp:lastModifiedBy>Rahul</cp:lastModifiedBy>
  <cp:revision>17</cp:revision>
  <dcterms:created xsi:type="dcterms:W3CDTF">2006-08-16T00:00:00Z</dcterms:created>
  <dcterms:modified xsi:type="dcterms:W3CDTF">2014-05-09T03:56:11Z</dcterms:modified>
</cp:coreProperties>
</file>