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rawings/drawing3.xml" ContentType="application/vnd.openxmlformats-officedocument.drawingml.chartshape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3" r:id="rId4"/>
    <p:sldId id="281" r:id="rId5"/>
    <p:sldId id="260" r:id="rId6"/>
    <p:sldId id="284" r:id="rId7"/>
    <p:sldId id="280" r:id="rId8"/>
    <p:sldId id="261" r:id="rId9"/>
    <p:sldId id="273" r:id="rId10"/>
    <p:sldId id="263" r:id="rId11"/>
    <p:sldId id="274" r:id="rId12"/>
    <p:sldId id="264" r:id="rId13"/>
    <p:sldId id="265" r:id="rId14"/>
    <p:sldId id="266" r:id="rId15"/>
    <p:sldId id="268" r:id="rId16"/>
    <p:sldId id="267" r:id="rId17"/>
    <p:sldId id="269" r:id="rId18"/>
    <p:sldId id="271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1" autoAdjust="0"/>
    <p:restoredTop sz="94658" autoAdjust="0"/>
  </p:normalViewPr>
  <p:slideViewPr>
    <p:cSldViewPr>
      <p:cViewPr varScale="1">
        <p:scale>
          <a:sx n="74" d="100"/>
          <a:sy n="74" d="100"/>
        </p:scale>
        <p:origin x="-102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admi\Desktop\Time%20&amp;%20motion%20study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admi\Desktop\Time%20&amp;%20motion%20study%20final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Documents%20and%20Settings\admi\Desktop\Time%20&amp;%20motion%20study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\Desktop\Time%20&amp;%20motion%20study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Documents%20and%20Settings\admi\Desktop\Time%20&amp;%20motion%20study%20final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\Desktop\Time%20&amp;%20motion%20study%20final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Documents%20and%20Settings\admi\Desktop\Time%20&amp;%20motion%20study%20final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Documents%20and%20Settings\admi\Desktop\book%202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dell\Desktop\book%2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title>
      <c:layout/>
      <c:txPr>
        <a:bodyPr/>
        <a:lstStyle/>
        <a:p>
          <a:pPr>
            <a:defRPr sz="2000" u="sng"/>
          </a:pPr>
          <a:endParaRPr lang="en-US"/>
        </a:p>
      </c:txPr>
    </c:title>
    <c:plotArea>
      <c:layout/>
      <c:pieChart>
        <c:varyColors val="1"/>
        <c:ser>
          <c:idx val="0"/>
          <c:order val="0"/>
          <c:tx>
            <c:strRef>
              <c:f>Sheet2!$D$2</c:f>
              <c:strCache>
                <c:ptCount val="1"/>
                <c:pt idx="0">
                  <c:v>OB GROUND FLOOR(2 GDA)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dirty="0"/>
                      <a:t>GDA AVAILABLE</a:t>
                    </a:r>
                    <a:r>
                      <a:rPr lang="en-US" dirty="0"/>
                      <a:t>
</a:t>
                    </a:r>
                    <a:r>
                      <a:rPr lang="en-US" sz="2000" b="1" dirty="0"/>
                      <a:t>46%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0.18254228638087003"/>
                  <c:y val="-3.745655896877647E-2"/>
                </c:manualLayout>
              </c:layout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en-US" sz="1600" dirty="0"/>
                      <a:t>GDA NOT AVAILABLE</a:t>
                    </a:r>
                    <a:r>
                      <a:rPr lang="en-US" dirty="0"/>
                      <a:t>
</a:t>
                    </a:r>
                    <a:r>
                      <a:rPr lang="en-US" sz="2000" dirty="0"/>
                      <a:t>54%</a:t>
                    </a:r>
                  </a:p>
                </c:rich>
              </c:tx>
              <c:spPr/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Sheet2!$C$3:$C$4</c:f>
              <c:strCache>
                <c:ptCount val="2"/>
                <c:pt idx="0">
                  <c:v>GDA AVAILABLE</c:v>
                </c:pt>
                <c:pt idx="1">
                  <c:v>GDA NOT AVAILABLE</c:v>
                </c:pt>
              </c:strCache>
            </c:strRef>
          </c:cat>
          <c:val>
            <c:numRef>
              <c:f>Sheet2!$D$3:$D$4</c:f>
              <c:numCache>
                <c:formatCode>General</c:formatCode>
                <c:ptCount val="2"/>
                <c:pt idx="0">
                  <c:v>6</c:v>
                </c:pt>
                <c:pt idx="1">
                  <c:v>7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title>
      <c:tx>
        <c:rich>
          <a:bodyPr/>
          <a:lstStyle/>
          <a:p>
            <a:pPr>
              <a:defRPr/>
            </a:pPr>
            <a:r>
              <a:rPr lang="en-US" sz="2000" u="sng" dirty="0"/>
              <a:t>NB GROUND FLOOR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6025641025641033"/>
          <c:y val="0.25236125887244576"/>
          <c:w val="0.83974358974358998"/>
          <c:h val="0.73320126936223351"/>
        </c:manualLayout>
      </c:layout>
      <c:pie3DChart>
        <c:varyColors val="1"/>
        <c:ser>
          <c:idx val="0"/>
          <c:order val="0"/>
          <c:tx>
            <c:strRef>
              <c:f>Sheet3!$P$3</c:f>
              <c:strCache>
                <c:ptCount val="1"/>
                <c:pt idx="0">
                  <c:v>NB GROUND FLOOR</c:v>
                </c:pt>
              </c:strCache>
            </c:strRef>
          </c:tx>
          <c:dLbls>
            <c:dLbl>
              <c:idx val="0"/>
              <c:layout>
                <c:manualLayout>
                  <c:x val="-6.8913158691701989E-2"/>
                  <c:y val="0.15859741695470267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0.18985097415707658"/>
                  <c:y val="4.4461691459761574E-2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0.2074064960629923"/>
                  <c:y val="-0.28361214792969786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0.10834633050676358"/>
                  <c:y val="0.11492627688353729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Sheet3!$O$4:$O$7</c:f>
              <c:strCache>
                <c:ptCount val="4"/>
                <c:pt idx="0">
                  <c:v>4 GDA AVAILABLE</c:v>
                </c:pt>
                <c:pt idx="1">
                  <c:v>3 GDA AVAILABLE</c:v>
                </c:pt>
                <c:pt idx="2">
                  <c:v>2 GDA AVAILABLE</c:v>
                </c:pt>
                <c:pt idx="3">
                  <c:v>1 GDA AVAILABLE</c:v>
                </c:pt>
              </c:strCache>
            </c:strRef>
          </c:cat>
          <c:val>
            <c:numRef>
              <c:f>Sheet3!$P$4:$P$7</c:f>
              <c:numCache>
                <c:formatCode>General</c:formatCode>
                <c:ptCount val="4"/>
                <c:pt idx="0">
                  <c:v>3</c:v>
                </c:pt>
                <c:pt idx="1">
                  <c:v>18</c:v>
                </c:pt>
                <c:pt idx="2">
                  <c:v>20</c:v>
                </c:pt>
                <c:pt idx="3">
                  <c:v>10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title>
      <c:tx>
        <c:rich>
          <a:bodyPr/>
          <a:lstStyle/>
          <a:p>
            <a:pPr>
              <a:defRPr u="sng"/>
            </a:pPr>
            <a:r>
              <a:rPr lang="en-US" sz="2400" u="sng" dirty="0"/>
              <a:t>EMERGENCY(2 GDA</a:t>
            </a:r>
            <a:r>
              <a:rPr lang="en-US" u="sng" dirty="0"/>
              <a:t>)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Sheet2!$D$6</c:f>
              <c:strCache>
                <c:ptCount val="1"/>
                <c:pt idx="0">
                  <c:v>EMERGENCY(2 GDA)</c:v>
                </c:pt>
              </c:strCache>
            </c:strRef>
          </c:tx>
          <c:dLbls>
            <c:dLbl>
              <c:idx val="0"/>
              <c:layout>
                <c:manualLayout>
                  <c:x val="-0.13056322212300783"/>
                  <c:y val="-0.26521690684890808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/>
                      <a:t>P</a:t>
                    </a:r>
                    <a:r>
                      <a:rPr lang="en-US" dirty="0"/>
                      <a:t>ATIENT ATTENDED BY GDA
</a:t>
                    </a:r>
                    <a:r>
                      <a:rPr lang="en-US" sz="2400" b="1" dirty="0"/>
                      <a:t>70%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0.17897718970695681"/>
                  <c:y val="0.20859728618828324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/>
                      <a:t>PATIENT ATTENDED BY SECURITY GUARD</a:t>
                    </a:r>
                    <a:r>
                      <a:rPr lang="en-US" dirty="0"/>
                      <a:t>
</a:t>
                    </a:r>
                    <a:r>
                      <a:rPr lang="en-US" sz="2400" dirty="0"/>
                      <a:t>30%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Sheet2!$C$7:$C$8</c:f>
              <c:strCache>
                <c:ptCount val="2"/>
                <c:pt idx="0">
                  <c:v>PATIENT ATTENDED BY GDA</c:v>
                </c:pt>
                <c:pt idx="1">
                  <c:v>PATIENT ATTENDED BY SECURITY GUARD</c:v>
                </c:pt>
              </c:strCache>
            </c:strRef>
          </c:cat>
          <c:val>
            <c:numRef>
              <c:f>Sheet2!$D$7:$D$8</c:f>
              <c:numCache>
                <c:formatCode>General</c:formatCode>
                <c:ptCount val="2"/>
                <c:pt idx="0">
                  <c:v>7</c:v>
                </c:pt>
                <c:pt idx="1">
                  <c:v>3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title>
      <c:layout/>
      <c:txPr>
        <a:bodyPr/>
        <a:lstStyle/>
        <a:p>
          <a:pPr>
            <a:defRPr sz="2400" u="sng"/>
          </a:pPr>
          <a:endParaRPr lang="en-US"/>
        </a:p>
      </c:txPr>
    </c:title>
    <c:plotArea>
      <c:layout/>
      <c:pieChart>
        <c:varyColors val="1"/>
        <c:ser>
          <c:idx val="0"/>
          <c:order val="0"/>
          <c:tx>
            <c:strRef>
              <c:f>Sheet4!$D$2</c:f>
              <c:strCache>
                <c:ptCount val="1"/>
                <c:pt idx="0">
                  <c:v>RADIOLOGY (TRANSPORT GDA)</c:v>
                </c:pt>
              </c:strCache>
            </c:strRef>
          </c:tx>
          <c:dLbls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Percent val="1"/>
            <c:showLeaderLines val="1"/>
          </c:dLbls>
          <c:cat>
            <c:strRef>
              <c:f>Sheet4!$C$3:$C$5</c:f>
              <c:strCache>
                <c:ptCount val="3"/>
                <c:pt idx="0">
                  <c:v>GDA AVAILABLE</c:v>
                </c:pt>
                <c:pt idx="1">
                  <c:v>PATIENT WAITED FOR GDA</c:v>
                </c:pt>
                <c:pt idx="2">
                  <c:v>PATIENT WAITED FOR THE TURN</c:v>
                </c:pt>
              </c:strCache>
            </c:strRef>
          </c:cat>
          <c:val>
            <c:numRef>
              <c:f>Sheet4!$D$3:$D$5</c:f>
              <c:numCache>
                <c:formatCode>General</c:formatCode>
                <c:ptCount val="3"/>
                <c:pt idx="0">
                  <c:v>4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2.1331649581538868E-4"/>
          <c:y val="0.14125040291016264"/>
          <c:w val="0.44173005496954393"/>
          <c:h val="0.19726281771781784"/>
        </c:manualLayout>
      </c:layout>
      <c:txPr>
        <a:bodyPr/>
        <a:lstStyle/>
        <a:p>
          <a:pPr>
            <a:defRPr sz="1600" b="1"/>
          </a:pPr>
          <a:endParaRPr lang="en-U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0870455549491963"/>
          <c:y val="0.22369750656167978"/>
          <c:w val="0.88985161508276811"/>
          <c:h val="0.77630249343832036"/>
        </c:manualLayout>
      </c:layout>
      <c:pie3DChart>
        <c:varyColors val="1"/>
        <c:ser>
          <c:idx val="0"/>
          <c:order val="0"/>
          <c:tx>
            <c:strRef>
              <c:f>Sheet8!$G$3</c:f>
              <c:strCache>
                <c:ptCount val="1"/>
                <c:pt idx="0">
                  <c:v>AVERAGE TIME SPENT BY GDA IN CSSD(8 GDA)</c:v>
                </c:pt>
              </c:strCache>
            </c:strRef>
          </c:tx>
          <c:dLbls>
            <c:dLbl>
              <c:idx val="0"/>
              <c:layout>
                <c:manualLayout>
                  <c:x val="-0.21025993347366237"/>
                  <c:y val="6.530324334458195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MAKING GAUGE PAD
37</a:t>
                    </a:r>
                    <a:r>
                      <a:rPr lang="en-US" dirty="0" smtClean="0"/>
                      <a:t>%(3-4GDA)</a:t>
                    </a:r>
                    <a:endParaRPr lang="en-US" dirty="0"/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0.12525558067617784"/>
                  <c:y val="-0.27376476377952774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FOLDING /PACKING LINEN
31</a:t>
                    </a:r>
                    <a:r>
                      <a:rPr lang="en-US" dirty="0" smtClean="0"/>
                      <a:t>%(2-3GDA)</a:t>
                    </a:r>
                    <a:endParaRPr lang="en-US" dirty="0"/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0.18443699488059054"/>
                  <c:y val="-0.11125070303712038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0.15815922143395442"/>
                  <c:y val="9.1876640419947503E-2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6.192081806605855E-2"/>
                  <c:y val="0.12780699287589056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Sheet8!$F$4:$F$8</c:f>
              <c:strCache>
                <c:ptCount val="5"/>
                <c:pt idx="0">
                  <c:v>MAKING GAUGE PAD</c:v>
                </c:pt>
                <c:pt idx="1">
                  <c:v>FOLDING /PACKING LINEN</c:v>
                </c:pt>
                <c:pt idx="2">
                  <c:v>HANDLING DIRTY LINEN</c:v>
                </c:pt>
                <c:pt idx="3">
                  <c:v>Doing technician's job</c:v>
                </c:pt>
                <c:pt idx="4">
                  <c:v>Others</c:v>
                </c:pt>
              </c:strCache>
            </c:strRef>
          </c:cat>
          <c:val>
            <c:numRef>
              <c:f>Sheet8!$G$4:$G$8</c:f>
              <c:numCache>
                <c:formatCode>General</c:formatCode>
                <c:ptCount val="5"/>
                <c:pt idx="0">
                  <c:v>3</c:v>
                </c:pt>
                <c:pt idx="1">
                  <c:v>2.5</c:v>
                </c:pt>
                <c:pt idx="2">
                  <c:v>1</c:v>
                </c:pt>
                <c:pt idx="3">
                  <c:v>1</c:v>
                </c:pt>
                <c:pt idx="4">
                  <c:v>0.5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2"/>
  <c:chart>
    <c:title>
      <c:tx>
        <c:rich>
          <a:bodyPr/>
          <a:lstStyle/>
          <a:p>
            <a:pPr>
              <a:defRPr/>
            </a:pPr>
            <a:r>
              <a:rPr lang="en-US" u="sng" dirty="0"/>
              <a:t>AVERAGE TIME SPENT BY GDA IN </a:t>
            </a:r>
            <a:r>
              <a:rPr lang="en-US" u="sng" dirty="0" smtClean="0"/>
              <a:t>TRIAGE(15 </a:t>
            </a:r>
            <a:r>
              <a:rPr lang="en-US" u="sng" dirty="0"/>
              <a:t>GDA </a:t>
            </a:r>
            <a:r>
              <a:rPr lang="en-US" u="sng" dirty="0" smtClean="0"/>
              <a:t>)</a:t>
            </a:r>
            <a:endParaRPr lang="en-US" u="sng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3916666666666666"/>
          <c:y val="0.25887333527753481"/>
          <c:w val="0.8383333333333336"/>
          <c:h val="0.66990765043258527"/>
        </c:manualLayout>
      </c:layout>
      <c:pie3DChart>
        <c:varyColors val="1"/>
        <c:ser>
          <c:idx val="0"/>
          <c:order val="0"/>
          <c:tx>
            <c:strRef>
              <c:f>Sheet12!$H$4</c:f>
              <c:strCache>
                <c:ptCount val="1"/>
                <c:pt idx="0">
                  <c:v>AVERAGE TIME SPENT BY GDA IN TRIAGE(5 GDA EACH SHIFT)</c:v>
                </c:pt>
              </c:strCache>
            </c:strRef>
          </c:tx>
          <c:dLbls>
            <c:dLbl>
              <c:idx val="0"/>
              <c:layout>
                <c:manualLayout>
                  <c:x val="-0.18707847769028871"/>
                  <c:y val="8.7697579469233067E-2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0.19683910761154855"/>
                  <c:y val="-0.20622752017108972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0.14817414698162729"/>
                  <c:y val="3.4430105958977365E-2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8.7348687664041927E-2"/>
                  <c:y val="8.4447117721395903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5.8760498687664101E-2"/>
                  <c:y val="0.12529770584232539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Sheet12!$G$5:$G$10</c:f>
              <c:strCache>
                <c:ptCount val="6"/>
                <c:pt idx="0">
                  <c:v>SHIFTING THE PATIENT </c:v>
                </c:pt>
                <c:pt idx="1">
                  <c:v>DRESS CHANGE/URINE POT</c:v>
                </c:pt>
                <c:pt idx="2">
                  <c:v>ASSISTING NURSES</c:v>
                </c:pt>
                <c:pt idx="3">
                  <c:v>GDA MISSING </c:v>
                </c:pt>
                <c:pt idx="4">
                  <c:v>WASTE</c:v>
                </c:pt>
                <c:pt idx="5">
                  <c:v>OTHERS</c:v>
                </c:pt>
              </c:strCache>
            </c:strRef>
          </c:cat>
          <c:val>
            <c:numRef>
              <c:f>Sheet12!$H$5:$H$10</c:f>
              <c:numCache>
                <c:formatCode>General</c:formatCode>
                <c:ptCount val="6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0.5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title>
      <c:tx>
        <c:rich>
          <a:bodyPr/>
          <a:lstStyle/>
          <a:p>
            <a:pPr>
              <a:defRPr b="1"/>
            </a:pPr>
            <a:r>
              <a:rPr lang="en-US" b="1" u="sng" dirty="0"/>
              <a:t>AVERAGE TIME SPENT BY GDA IN PHARMACY(9 GDA)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5820950598996913"/>
          <c:y val="0.26497375328084"/>
          <c:w val="0.83869649957121695"/>
          <c:h val="0.7316596362954636"/>
        </c:manualLayout>
      </c:layout>
      <c:pie3DChart>
        <c:varyColors val="1"/>
        <c:ser>
          <c:idx val="0"/>
          <c:order val="0"/>
          <c:tx>
            <c:strRef>
              <c:f>Sheet9!$F$2</c:f>
              <c:strCache>
                <c:ptCount val="1"/>
                <c:pt idx="0">
                  <c:v>AVERAGE TIME SPENT BY GDA IN PHARMACY(9 GDA)</c:v>
                </c:pt>
              </c:strCache>
            </c:strRef>
          </c:tx>
          <c:dLbls>
            <c:dLbl>
              <c:idx val="1"/>
              <c:layout>
                <c:manualLayout>
                  <c:x val="-0.1738242899093059"/>
                  <c:y val="-0.22237368766404195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0.12740248434292259"/>
                  <c:y val="-0.22092261904761898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7.0518957407551791E-2"/>
                  <c:y val="0.1273992313460818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5.8200670460746923E-2"/>
                  <c:y val="0.12386553243344586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Sheet9!$E$3:$E$8</c:f>
              <c:strCache>
                <c:ptCount val="6"/>
                <c:pt idx="0">
                  <c:v>REFILLING(1-2GDA)</c:v>
                </c:pt>
                <c:pt idx="1">
                  <c:v>ROUTINE INDENT(3 GDA)</c:v>
                </c:pt>
                <c:pt idx="2">
                  <c:v>GDA DISPENSING DRUGS(1GDA)</c:v>
                </c:pt>
                <c:pt idx="3">
                  <c:v>STAT INDENT(3GDA)</c:v>
                </c:pt>
                <c:pt idx="4">
                  <c:v>WASTE</c:v>
                </c:pt>
                <c:pt idx="5">
                  <c:v>OTHERS</c:v>
                </c:pt>
              </c:strCache>
            </c:strRef>
          </c:cat>
          <c:val>
            <c:numRef>
              <c:f>Sheet9!$F$3:$F$8</c:f>
              <c:numCache>
                <c:formatCode>General</c:formatCode>
                <c:ptCount val="6"/>
                <c:pt idx="0">
                  <c:v>2</c:v>
                </c:pt>
                <c:pt idx="1">
                  <c:v>2.5</c:v>
                </c:pt>
                <c:pt idx="2">
                  <c:v>1</c:v>
                </c:pt>
                <c:pt idx="3">
                  <c:v>3</c:v>
                </c:pt>
                <c:pt idx="4">
                  <c:v>0.5</c:v>
                </c:pt>
                <c:pt idx="5">
                  <c:v>0.5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title>
      <c:tx>
        <c:rich>
          <a:bodyPr/>
          <a:lstStyle/>
          <a:p>
            <a:pPr>
              <a:defRPr/>
            </a:pPr>
            <a:r>
              <a:rPr lang="en-US" u="sng" dirty="0" smtClean="0"/>
              <a:t>AVERAGE TIME SPEND</a:t>
            </a:r>
            <a:r>
              <a:rPr lang="en-US" u="sng" baseline="0" dirty="0" smtClean="0"/>
              <a:t> BY </a:t>
            </a:r>
            <a:r>
              <a:rPr lang="en-US" u="sng" dirty="0" smtClean="0"/>
              <a:t>GDA</a:t>
            </a:r>
            <a:r>
              <a:rPr lang="en-US" u="sng" baseline="0" dirty="0" smtClean="0"/>
              <a:t> IN </a:t>
            </a:r>
            <a:r>
              <a:rPr lang="en-US" u="sng" dirty="0" smtClean="0"/>
              <a:t>MRD(2 </a:t>
            </a:r>
            <a:r>
              <a:rPr lang="en-US" u="sng" dirty="0"/>
              <a:t>GDA</a:t>
            </a:r>
            <a:r>
              <a:rPr lang="en-US" dirty="0"/>
              <a:t>)</a:t>
            </a:r>
          </a:p>
        </c:rich>
      </c:tx>
      <c:layout>
        <c:manualLayout>
          <c:xMode val="edge"/>
          <c:yMode val="edge"/>
          <c:x val="0.16872217847769033"/>
          <c:y val="3.1552100281668632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491666666666667"/>
          <c:y val="0.24765801244941291"/>
          <c:w val="0.8383333333333336"/>
          <c:h val="0.74945428370104739"/>
        </c:manualLayout>
      </c:layout>
      <c:pie3DChart>
        <c:varyColors val="1"/>
        <c:ser>
          <c:idx val="0"/>
          <c:order val="0"/>
          <c:tx>
            <c:strRef>
              <c:f>Sheet3!$B$4</c:f>
              <c:strCache>
                <c:ptCount val="1"/>
                <c:pt idx="0">
                  <c:v>Average time spend by GDA  in MRD(2 GDA)</c:v>
                </c:pt>
              </c:strCache>
            </c:strRef>
          </c:tx>
          <c:dLbls>
            <c:dLbl>
              <c:idx val="0"/>
              <c:layout>
                <c:manualLayout>
                  <c:x val="-0.11389803149606298"/>
                  <c:y val="0.12782476816165389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0.14495419947506571"/>
                  <c:y val="-0.20670840553961323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0.24470098425196857"/>
                  <c:y val="-0.22059068927432204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0.16604783464566936"/>
                  <c:y val="0.1412454379964685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Sheet3!$A$5:$A$8</c:f>
              <c:strCache>
                <c:ptCount val="4"/>
                <c:pt idx="0">
                  <c:v>OTHERS</c:v>
                </c:pt>
                <c:pt idx="1">
                  <c:v>COLLECTION OF FILES FROM DIFFERENT FLOOR</c:v>
                </c:pt>
                <c:pt idx="2">
                  <c:v>SORTING AND ASSEMBLING FILES</c:v>
                </c:pt>
                <c:pt idx="3">
                  <c:v>FILING AND RETRIEVAL OF RECORDS</c:v>
                </c:pt>
              </c:strCache>
            </c:strRef>
          </c:cat>
          <c:val>
            <c:numRef>
              <c:f>Sheet3!$B$5:$B$9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2.2000000000000002</c:v>
                </c:pt>
                <c:pt idx="3">
                  <c:v>1.5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title>
      <c:tx>
        <c:rich>
          <a:bodyPr/>
          <a:lstStyle/>
          <a:p>
            <a:pPr>
              <a:defRPr u="sng"/>
            </a:pPr>
            <a:r>
              <a:rPr lang="en-US" u="sng" dirty="0" smtClean="0"/>
              <a:t>AVERAGE</a:t>
            </a:r>
            <a:r>
              <a:rPr lang="en-US" u="sng" baseline="0" dirty="0" smtClean="0"/>
              <a:t> TIME SPENDBY </a:t>
            </a:r>
            <a:r>
              <a:rPr lang="en-US" u="sng" dirty="0" smtClean="0"/>
              <a:t>GDA IN</a:t>
            </a:r>
            <a:r>
              <a:rPr lang="en-US" u="sng" baseline="0" dirty="0" smtClean="0"/>
              <a:t> </a:t>
            </a:r>
            <a:r>
              <a:rPr lang="en-US" u="sng" dirty="0" smtClean="0"/>
              <a:t>Path </a:t>
            </a:r>
            <a:r>
              <a:rPr lang="en-US" u="sng" dirty="0"/>
              <a:t>Lab</a:t>
            </a:r>
          </a:p>
        </c:rich>
      </c:tx>
      <c:layout>
        <c:manualLayout>
          <c:xMode val="edge"/>
          <c:yMode val="edge"/>
          <c:x val="0.29885632351511632"/>
          <c:y val="6.1450126746506774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5415967305874828"/>
          <c:y val="0.22925946756655421"/>
          <c:w val="0.83962268451222688"/>
          <c:h val="0.7316596362954636"/>
        </c:manualLayout>
      </c:layout>
      <c:pie3DChart>
        <c:varyColors val="1"/>
        <c:ser>
          <c:idx val="0"/>
          <c:order val="0"/>
          <c:tx>
            <c:strRef>
              <c:f>Sheet5!$B$3</c:f>
              <c:strCache>
                <c:ptCount val="1"/>
                <c:pt idx="0">
                  <c:v>Average time spend by GDA in Path Lab</c:v>
                </c:pt>
              </c:strCache>
            </c:strRef>
          </c:tx>
          <c:dLbls>
            <c:dLbl>
              <c:idx val="0"/>
              <c:layout>
                <c:manualLayout>
                  <c:x val="-0.14168197725284337"/>
                  <c:y val="0.13125383481924191"/>
                </c:manualLayout>
              </c:layout>
              <c:tx>
                <c:rich>
                  <a:bodyPr/>
                  <a:lstStyle/>
                  <a:p>
                    <a:r>
                      <a:rPr lang="en-IN" dirty="0"/>
                      <a:t>Dusting and water change
</a:t>
                    </a:r>
                    <a:r>
                      <a:rPr lang="en-IN" sz="2000" dirty="0"/>
                      <a:t>19%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-0.13433641975308638"/>
                  <c:y val="3.1087527670906855E-2"/>
                </c:manualLayout>
              </c:layout>
              <c:tx>
                <c:rich>
                  <a:bodyPr/>
                  <a:lstStyle/>
                  <a:p>
                    <a:r>
                      <a:rPr lang="en-IN" dirty="0"/>
                      <a:t>Sample collection from IPD
</a:t>
                    </a:r>
                    <a:r>
                      <a:rPr lang="en-IN" sz="2000" dirty="0"/>
                      <a:t>10%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-0.20647358316321571"/>
                  <c:y val="-0.27632704907220945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Centrifugation
</a:t>
                    </a:r>
                    <a:r>
                      <a:rPr lang="en-US" sz="2000" dirty="0"/>
                      <a:t>26%</a:t>
                    </a:r>
                  </a:p>
                </c:rich>
              </c:tx>
              <c:showCatName val="1"/>
              <c:showPercent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/>
                      <a:t>Report dispatch
</a:t>
                    </a:r>
                    <a:r>
                      <a:rPr lang="en-US" sz="2000" dirty="0"/>
                      <a:t>32%</a:t>
                    </a:r>
                  </a:p>
                </c:rich>
              </c:tx>
              <c:showCatName val="1"/>
              <c:showPercent val="1"/>
            </c:dLbl>
            <c:dLbl>
              <c:idx val="4"/>
              <c:layout>
                <c:manualLayout>
                  <c:x val="0.12357222708272576"/>
                  <c:y val="0.17144240905195274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Sheet5!$A$4:$A$8</c:f>
              <c:strCache>
                <c:ptCount val="5"/>
                <c:pt idx="0">
                  <c:v>Dusting and water change</c:v>
                </c:pt>
                <c:pt idx="1">
                  <c:v>Sample collection from IPD</c:v>
                </c:pt>
                <c:pt idx="2">
                  <c:v>Centrifugation</c:v>
                </c:pt>
                <c:pt idx="3">
                  <c:v>Report dispatch</c:v>
                </c:pt>
                <c:pt idx="4">
                  <c:v>Sample storage (cold)</c:v>
                </c:pt>
              </c:strCache>
            </c:strRef>
          </c:cat>
          <c:val>
            <c:numRef>
              <c:f>Sheet5!$B$4:$B$8</c:f>
              <c:numCache>
                <c:formatCode>General</c:formatCode>
                <c:ptCount val="5"/>
                <c:pt idx="0">
                  <c:v>30</c:v>
                </c:pt>
                <c:pt idx="1">
                  <c:v>15</c:v>
                </c:pt>
                <c:pt idx="2">
                  <c:v>40</c:v>
                </c:pt>
                <c:pt idx="3">
                  <c:v>50</c:v>
                </c:pt>
                <c:pt idx="4">
                  <c:v>20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2A7F45-1FCE-482A-B788-3409FC2D594D}" type="doc">
      <dgm:prSet loTypeId="urn:microsoft.com/office/officeart/2005/8/layout/hierarchy1" loCatId="hierarchy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EF60B9F-DCAC-4DE0-8B98-EFE7A790A391}">
      <dgm:prSet phldrT="[Text]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b="1" dirty="0" smtClean="0"/>
            <a:t>GDA DEPLOYMENT</a:t>
          </a:r>
          <a:endParaRPr lang="en-US" b="1" dirty="0"/>
        </a:p>
      </dgm:t>
    </dgm:pt>
    <dgm:pt modelId="{7543D728-A6A5-4199-962D-E34F5C5F6907}" type="parTrans" cxnId="{D16D982B-0468-484A-A1B2-6B3F606B4F49}">
      <dgm:prSet/>
      <dgm:spPr/>
      <dgm:t>
        <a:bodyPr/>
        <a:lstStyle/>
        <a:p>
          <a:endParaRPr lang="en-US"/>
        </a:p>
      </dgm:t>
    </dgm:pt>
    <dgm:pt modelId="{9AFF3A99-432D-45E2-82A6-1DA23820E5BD}" type="sibTrans" cxnId="{D16D982B-0468-484A-A1B2-6B3F606B4F49}">
      <dgm:prSet/>
      <dgm:spPr/>
      <dgm:t>
        <a:bodyPr/>
        <a:lstStyle/>
        <a:p>
          <a:endParaRPr lang="en-US"/>
        </a:p>
      </dgm:t>
    </dgm:pt>
    <dgm:pt modelId="{129EF9EC-E578-4ACF-9148-04EE7111FA99}">
      <dgm:prSet phldrT="[Text]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b="1" dirty="0" smtClean="0"/>
            <a:t>INAPPROPRIATE DEPLOYMENT</a:t>
          </a:r>
          <a:endParaRPr lang="en-US" b="1" dirty="0"/>
        </a:p>
      </dgm:t>
    </dgm:pt>
    <dgm:pt modelId="{77CDCE27-36BE-4175-B73C-C83FAFC1DA24}" type="parTrans" cxnId="{B8269BE3-9323-42EE-80E8-DDE49BD1C7D0}">
      <dgm:prSet/>
      <dgm:spPr/>
      <dgm:t>
        <a:bodyPr/>
        <a:lstStyle/>
        <a:p>
          <a:endParaRPr lang="en-US"/>
        </a:p>
      </dgm:t>
    </dgm:pt>
    <dgm:pt modelId="{023641DD-427B-4617-8279-10E36CDAF092}" type="sibTrans" cxnId="{B8269BE3-9323-42EE-80E8-DDE49BD1C7D0}">
      <dgm:prSet/>
      <dgm:spPr/>
      <dgm:t>
        <a:bodyPr/>
        <a:lstStyle/>
        <a:p>
          <a:endParaRPr lang="en-US"/>
        </a:p>
      </dgm:t>
    </dgm:pt>
    <dgm:pt modelId="{6A8B701E-A21B-4C92-B240-0D0E1751F455}">
      <dgm:prSet phldrT="[Text]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b="1" dirty="0" smtClean="0"/>
            <a:t>WASTAGE OF MAN HOURS</a:t>
          </a:r>
          <a:endParaRPr lang="en-US" b="1" dirty="0"/>
        </a:p>
      </dgm:t>
    </dgm:pt>
    <dgm:pt modelId="{F9AB7A8C-B0F3-49C2-A5E8-FF2F38BED1B9}" type="parTrans" cxnId="{6ABD7887-52CB-4F74-991D-66CCB28199F9}">
      <dgm:prSet/>
      <dgm:spPr/>
      <dgm:t>
        <a:bodyPr/>
        <a:lstStyle/>
        <a:p>
          <a:endParaRPr lang="en-US"/>
        </a:p>
      </dgm:t>
    </dgm:pt>
    <dgm:pt modelId="{F0D9A0FA-3BA1-4B33-BEAA-9B6717A3F05F}" type="sibTrans" cxnId="{6ABD7887-52CB-4F74-991D-66CCB28199F9}">
      <dgm:prSet/>
      <dgm:spPr/>
      <dgm:t>
        <a:bodyPr/>
        <a:lstStyle/>
        <a:p>
          <a:endParaRPr lang="en-US"/>
        </a:p>
      </dgm:t>
    </dgm:pt>
    <dgm:pt modelId="{B0483926-B334-441E-8D1C-50F14BB4A450}">
      <dgm:prSet phldrT="[Text]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b="1" dirty="0" smtClean="0"/>
            <a:t>WASTAGE OF FINANCIAL RESOURCES </a:t>
          </a:r>
          <a:endParaRPr lang="en-US" b="1" dirty="0"/>
        </a:p>
      </dgm:t>
    </dgm:pt>
    <dgm:pt modelId="{5672A463-938B-4B0E-8A0D-A1FBC252D17A}" type="parTrans" cxnId="{AF469B56-26D3-4681-AA45-F82597165209}">
      <dgm:prSet/>
      <dgm:spPr/>
      <dgm:t>
        <a:bodyPr/>
        <a:lstStyle/>
        <a:p>
          <a:endParaRPr lang="en-US"/>
        </a:p>
      </dgm:t>
    </dgm:pt>
    <dgm:pt modelId="{22F9DEDD-1FBA-4DF2-BC03-0A41C44DAD54}" type="sibTrans" cxnId="{AF469B56-26D3-4681-AA45-F82597165209}">
      <dgm:prSet/>
      <dgm:spPr/>
      <dgm:t>
        <a:bodyPr/>
        <a:lstStyle/>
        <a:p>
          <a:endParaRPr lang="en-US"/>
        </a:p>
      </dgm:t>
    </dgm:pt>
    <dgm:pt modelId="{4523D96F-BE8E-4C78-A1A9-F54B753D7389}">
      <dgm:prSet phldrT="[Text]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b="1" dirty="0" smtClean="0"/>
            <a:t>UNPRODUCTIVE OUPUT</a:t>
          </a:r>
          <a:endParaRPr lang="en-US" b="1" dirty="0"/>
        </a:p>
      </dgm:t>
    </dgm:pt>
    <dgm:pt modelId="{8C1B9343-86BD-4B40-9D49-3C8924ABAE92}" type="parTrans" cxnId="{4716D253-096B-4F5D-AB89-70089377243F}">
      <dgm:prSet/>
      <dgm:spPr/>
      <dgm:t>
        <a:bodyPr/>
        <a:lstStyle/>
        <a:p>
          <a:endParaRPr lang="en-US"/>
        </a:p>
      </dgm:t>
    </dgm:pt>
    <dgm:pt modelId="{0730EDD4-9794-44BC-8540-4F1164734FA5}" type="sibTrans" cxnId="{4716D253-096B-4F5D-AB89-70089377243F}">
      <dgm:prSet/>
      <dgm:spPr/>
      <dgm:t>
        <a:bodyPr/>
        <a:lstStyle/>
        <a:p>
          <a:endParaRPr lang="en-US"/>
        </a:p>
      </dgm:t>
    </dgm:pt>
    <dgm:pt modelId="{99EAE7D2-D387-4724-9EBA-57BFAE3523B8}">
      <dgm:prSet phldrT="[Text]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b="1" dirty="0" smtClean="0"/>
            <a:t>PATIENT DISSATISFACTION</a:t>
          </a:r>
          <a:endParaRPr lang="en-US" b="1" dirty="0"/>
        </a:p>
      </dgm:t>
    </dgm:pt>
    <dgm:pt modelId="{4099BC94-55D4-45D5-90D1-CF85092DEB34}" type="parTrans" cxnId="{56444D05-B586-4FA3-85AB-0BCC614669D6}">
      <dgm:prSet/>
      <dgm:spPr/>
      <dgm:t>
        <a:bodyPr/>
        <a:lstStyle/>
        <a:p>
          <a:endParaRPr lang="en-US"/>
        </a:p>
      </dgm:t>
    </dgm:pt>
    <dgm:pt modelId="{EA8B7199-B98A-412C-BDA6-40CEB7C7ECF4}" type="sibTrans" cxnId="{56444D05-B586-4FA3-85AB-0BCC614669D6}">
      <dgm:prSet/>
      <dgm:spPr/>
      <dgm:t>
        <a:bodyPr/>
        <a:lstStyle/>
        <a:p>
          <a:endParaRPr lang="en-US"/>
        </a:p>
      </dgm:t>
    </dgm:pt>
    <dgm:pt modelId="{F9AE9291-588C-4619-A4A3-2517654551BA}" type="pres">
      <dgm:prSet presAssocID="{022A7F45-1FCE-482A-B788-3409FC2D594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CDB78CF-E87B-4715-98DB-E02F6EB5FA25}" type="pres">
      <dgm:prSet presAssocID="{FEF60B9F-DCAC-4DE0-8B98-EFE7A790A391}" presName="hierRoot1" presStyleCnt="0"/>
      <dgm:spPr/>
    </dgm:pt>
    <dgm:pt modelId="{4CD6FCAF-30D4-4159-B7FD-65EA207089E4}" type="pres">
      <dgm:prSet presAssocID="{FEF60B9F-DCAC-4DE0-8B98-EFE7A790A391}" presName="composite" presStyleCnt="0"/>
      <dgm:spPr/>
    </dgm:pt>
    <dgm:pt modelId="{4EA1FA97-B63B-4387-9E49-3C41A1D6D4D3}" type="pres">
      <dgm:prSet presAssocID="{FEF60B9F-DCAC-4DE0-8B98-EFE7A790A391}" presName="background" presStyleLbl="node0" presStyleIdx="0" presStyleCnt="1"/>
      <dgm:spPr>
        <a:gradFill rotWithShape="0">
          <a:gsLst>
            <a:gs pos="0">
              <a:schemeClr val="accent6">
                <a:lumMod val="75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</dgm:pt>
    <dgm:pt modelId="{6CFF8F3C-0F24-4385-AC83-A4D5E4AA00EC}" type="pres">
      <dgm:prSet presAssocID="{FEF60B9F-DCAC-4DE0-8B98-EFE7A790A391}" presName="text" presStyleLbl="fgAcc0" presStyleIdx="0" presStyleCnt="1" custLinFactNeighborX="-2569" custLinFactNeighborY="150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4C5D98-FB4C-48D3-B961-055A4F5CD5A7}" type="pres">
      <dgm:prSet presAssocID="{FEF60B9F-DCAC-4DE0-8B98-EFE7A790A391}" presName="hierChild2" presStyleCnt="0"/>
      <dgm:spPr/>
    </dgm:pt>
    <dgm:pt modelId="{60B1742D-27CF-4460-92AD-12E4BFDBD620}" type="pres">
      <dgm:prSet presAssocID="{77CDCE27-36BE-4175-B73C-C83FAFC1DA24}" presName="Name10" presStyleLbl="parChTrans1D2" presStyleIdx="0" presStyleCnt="2"/>
      <dgm:spPr/>
      <dgm:t>
        <a:bodyPr/>
        <a:lstStyle/>
        <a:p>
          <a:endParaRPr lang="en-US"/>
        </a:p>
      </dgm:t>
    </dgm:pt>
    <dgm:pt modelId="{B045828F-400E-4A24-985A-6D4DFAC27D09}" type="pres">
      <dgm:prSet presAssocID="{129EF9EC-E578-4ACF-9148-04EE7111FA99}" presName="hierRoot2" presStyleCnt="0"/>
      <dgm:spPr/>
    </dgm:pt>
    <dgm:pt modelId="{E7A49F90-7F92-4706-B504-8B14E99793FC}" type="pres">
      <dgm:prSet presAssocID="{129EF9EC-E578-4ACF-9148-04EE7111FA99}" presName="composite2" presStyleCnt="0"/>
      <dgm:spPr/>
    </dgm:pt>
    <dgm:pt modelId="{47C2C78D-AFAB-46A9-BAC4-15629F58BBBA}" type="pres">
      <dgm:prSet presAssocID="{129EF9EC-E578-4ACF-9148-04EE7111FA99}" presName="background2" presStyleLbl="node2" presStyleIdx="0" presStyleCnt="2"/>
      <dgm:spPr/>
    </dgm:pt>
    <dgm:pt modelId="{A9633EFD-0C2B-42C5-AC31-963D3A74E4B3}" type="pres">
      <dgm:prSet presAssocID="{129EF9EC-E578-4ACF-9148-04EE7111FA99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9DA6EB-14FF-4DD2-9A08-9364889B54B7}" type="pres">
      <dgm:prSet presAssocID="{129EF9EC-E578-4ACF-9148-04EE7111FA99}" presName="hierChild3" presStyleCnt="0"/>
      <dgm:spPr/>
    </dgm:pt>
    <dgm:pt modelId="{AAC87C5B-A734-4AAA-B562-ABB63E6F5380}" type="pres">
      <dgm:prSet presAssocID="{F9AB7A8C-B0F3-49C2-A5E8-FF2F38BED1B9}" presName="Name17" presStyleLbl="parChTrans1D3" presStyleIdx="0" presStyleCnt="3"/>
      <dgm:spPr/>
      <dgm:t>
        <a:bodyPr/>
        <a:lstStyle/>
        <a:p>
          <a:endParaRPr lang="en-US"/>
        </a:p>
      </dgm:t>
    </dgm:pt>
    <dgm:pt modelId="{06447FAD-5E38-40A1-A436-A923E91CCE06}" type="pres">
      <dgm:prSet presAssocID="{6A8B701E-A21B-4C92-B240-0D0E1751F455}" presName="hierRoot3" presStyleCnt="0"/>
      <dgm:spPr/>
    </dgm:pt>
    <dgm:pt modelId="{3807F91C-E061-46DA-AA64-84991AF44B85}" type="pres">
      <dgm:prSet presAssocID="{6A8B701E-A21B-4C92-B240-0D0E1751F455}" presName="composite3" presStyleCnt="0"/>
      <dgm:spPr/>
    </dgm:pt>
    <dgm:pt modelId="{901A5599-11EB-4D3C-8A6C-0F43D0CB28CD}" type="pres">
      <dgm:prSet presAssocID="{6A8B701E-A21B-4C92-B240-0D0E1751F455}" presName="background3" presStyleLbl="node3" presStyleIdx="0" presStyleCnt="3"/>
      <dgm:spPr/>
    </dgm:pt>
    <dgm:pt modelId="{B4E427E2-0705-4D8B-ADE0-9EC5D44612C0}" type="pres">
      <dgm:prSet presAssocID="{6A8B701E-A21B-4C92-B240-0D0E1751F455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02A8126-1355-47DF-A188-A5D2759528BF}" type="pres">
      <dgm:prSet presAssocID="{6A8B701E-A21B-4C92-B240-0D0E1751F455}" presName="hierChild4" presStyleCnt="0"/>
      <dgm:spPr/>
    </dgm:pt>
    <dgm:pt modelId="{54AE62BF-C0C5-4BE9-A757-226316368D59}" type="pres">
      <dgm:prSet presAssocID="{5672A463-938B-4B0E-8A0D-A1FBC252D17A}" presName="Name17" presStyleLbl="parChTrans1D3" presStyleIdx="1" presStyleCnt="3"/>
      <dgm:spPr/>
      <dgm:t>
        <a:bodyPr/>
        <a:lstStyle/>
        <a:p>
          <a:endParaRPr lang="en-US"/>
        </a:p>
      </dgm:t>
    </dgm:pt>
    <dgm:pt modelId="{958B0D1B-F418-44C5-87D5-1244673D2CDD}" type="pres">
      <dgm:prSet presAssocID="{B0483926-B334-441E-8D1C-50F14BB4A450}" presName="hierRoot3" presStyleCnt="0"/>
      <dgm:spPr/>
    </dgm:pt>
    <dgm:pt modelId="{FAB8BD26-88AD-43EE-AEB5-79BA87D1B7DC}" type="pres">
      <dgm:prSet presAssocID="{B0483926-B334-441E-8D1C-50F14BB4A450}" presName="composite3" presStyleCnt="0"/>
      <dgm:spPr/>
    </dgm:pt>
    <dgm:pt modelId="{01BB5813-E1F8-4669-99F2-757F0EE8E0D0}" type="pres">
      <dgm:prSet presAssocID="{B0483926-B334-441E-8D1C-50F14BB4A450}" presName="background3" presStyleLbl="node3" presStyleIdx="1" presStyleCnt="3"/>
      <dgm:spPr/>
    </dgm:pt>
    <dgm:pt modelId="{0CB0065D-DE85-4B36-A04C-360606C712AA}" type="pres">
      <dgm:prSet presAssocID="{B0483926-B334-441E-8D1C-50F14BB4A450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49DAE2-4ABC-4D1A-A234-D0D683E6DD09}" type="pres">
      <dgm:prSet presAssocID="{B0483926-B334-441E-8D1C-50F14BB4A450}" presName="hierChild4" presStyleCnt="0"/>
      <dgm:spPr/>
    </dgm:pt>
    <dgm:pt modelId="{3D8BB2FD-FEE2-4978-B3D5-CA6EFAE3F7F7}" type="pres">
      <dgm:prSet presAssocID="{8C1B9343-86BD-4B40-9D49-3C8924ABAE92}" presName="Name10" presStyleLbl="parChTrans1D2" presStyleIdx="1" presStyleCnt="2"/>
      <dgm:spPr/>
      <dgm:t>
        <a:bodyPr/>
        <a:lstStyle/>
        <a:p>
          <a:endParaRPr lang="en-US"/>
        </a:p>
      </dgm:t>
    </dgm:pt>
    <dgm:pt modelId="{A3BF0F1E-EDC4-4065-956F-C155D87286F8}" type="pres">
      <dgm:prSet presAssocID="{4523D96F-BE8E-4C78-A1A9-F54B753D7389}" presName="hierRoot2" presStyleCnt="0"/>
      <dgm:spPr/>
    </dgm:pt>
    <dgm:pt modelId="{5F039602-43B4-4911-A386-AFC1C0E67250}" type="pres">
      <dgm:prSet presAssocID="{4523D96F-BE8E-4C78-A1A9-F54B753D7389}" presName="composite2" presStyleCnt="0"/>
      <dgm:spPr/>
    </dgm:pt>
    <dgm:pt modelId="{A5E45243-C733-4CC1-B139-D685A0A453A7}" type="pres">
      <dgm:prSet presAssocID="{4523D96F-BE8E-4C78-A1A9-F54B753D7389}" presName="background2" presStyleLbl="node2" presStyleIdx="1" presStyleCnt="2"/>
      <dgm:spPr/>
    </dgm:pt>
    <dgm:pt modelId="{4E09CCF8-C416-489A-85CC-682F8DB616D2}" type="pres">
      <dgm:prSet presAssocID="{4523D96F-BE8E-4C78-A1A9-F54B753D738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B8D309-B07C-461F-8F9D-99756C4A40DB}" type="pres">
      <dgm:prSet presAssocID="{4523D96F-BE8E-4C78-A1A9-F54B753D7389}" presName="hierChild3" presStyleCnt="0"/>
      <dgm:spPr/>
    </dgm:pt>
    <dgm:pt modelId="{E10C697A-6C5C-464A-9E33-5104B621538A}" type="pres">
      <dgm:prSet presAssocID="{4099BC94-55D4-45D5-90D1-CF85092DEB34}" presName="Name17" presStyleLbl="parChTrans1D3" presStyleIdx="2" presStyleCnt="3"/>
      <dgm:spPr/>
      <dgm:t>
        <a:bodyPr/>
        <a:lstStyle/>
        <a:p>
          <a:endParaRPr lang="en-US"/>
        </a:p>
      </dgm:t>
    </dgm:pt>
    <dgm:pt modelId="{F252A01B-3F23-4A54-B385-28C71A30AD39}" type="pres">
      <dgm:prSet presAssocID="{99EAE7D2-D387-4724-9EBA-57BFAE3523B8}" presName="hierRoot3" presStyleCnt="0"/>
      <dgm:spPr/>
    </dgm:pt>
    <dgm:pt modelId="{06566817-6FCA-4950-B9B6-E78454ECEB70}" type="pres">
      <dgm:prSet presAssocID="{99EAE7D2-D387-4724-9EBA-57BFAE3523B8}" presName="composite3" presStyleCnt="0"/>
      <dgm:spPr/>
    </dgm:pt>
    <dgm:pt modelId="{B82F771B-FDEF-416A-B738-41E9C041DBFD}" type="pres">
      <dgm:prSet presAssocID="{99EAE7D2-D387-4724-9EBA-57BFAE3523B8}" presName="background3" presStyleLbl="node3" presStyleIdx="2" presStyleCnt="3"/>
      <dgm:spPr/>
    </dgm:pt>
    <dgm:pt modelId="{828F4025-8E3A-4A1B-93F8-54218A782FD1}" type="pres">
      <dgm:prSet presAssocID="{99EAE7D2-D387-4724-9EBA-57BFAE3523B8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0791C58-22D1-4377-AAA7-0C23994ADD17}" type="pres">
      <dgm:prSet presAssocID="{99EAE7D2-D387-4724-9EBA-57BFAE3523B8}" presName="hierChild4" presStyleCnt="0"/>
      <dgm:spPr/>
    </dgm:pt>
  </dgm:ptLst>
  <dgm:cxnLst>
    <dgm:cxn modelId="{A53EF1B6-EA5A-416D-BFE7-D95DEA15EF94}" type="presOf" srcId="{4523D96F-BE8E-4C78-A1A9-F54B753D7389}" destId="{4E09CCF8-C416-489A-85CC-682F8DB616D2}" srcOrd="0" destOrd="0" presId="urn:microsoft.com/office/officeart/2005/8/layout/hierarchy1"/>
    <dgm:cxn modelId="{31309450-4DC0-460B-ADDB-EF4D13E5A11B}" type="presOf" srcId="{022A7F45-1FCE-482A-B788-3409FC2D594D}" destId="{F9AE9291-588C-4619-A4A3-2517654551BA}" srcOrd="0" destOrd="0" presId="urn:microsoft.com/office/officeart/2005/8/layout/hierarchy1"/>
    <dgm:cxn modelId="{FBC2FD80-9170-460D-8E1C-0FE92DC30245}" type="presOf" srcId="{4099BC94-55D4-45D5-90D1-CF85092DEB34}" destId="{E10C697A-6C5C-464A-9E33-5104B621538A}" srcOrd="0" destOrd="0" presId="urn:microsoft.com/office/officeart/2005/8/layout/hierarchy1"/>
    <dgm:cxn modelId="{94C6C631-37E7-4206-A125-F6D095786E2D}" type="presOf" srcId="{99EAE7D2-D387-4724-9EBA-57BFAE3523B8}" destId="{828F4025-8E3A-4A1B-93F8-54218A782FD1}" srcOrd="0" destOrd="0" presId="urn:microsoft.com/office/officeart/2005/8/layout/hierarchy1"/>
    <dgm:cxn modelId="{4165280F-C874-4B24-849A-F4692260CBE9}" type="presOf" srcId="{77CDCE27-36BE-4175-B73C-C83FAFC1DA24}" destId="{60B1742D-27CF-4460-92AD-12E4BFDBD620}" srcOrd="0" destOrd="0" presId="urn:microsoft.com/office/officeart/2005/8/layout/hierarchy1"/>
    <dgm:cxn modelId="{B8269BE3-9323-42EE-80E8-DDE49BD1C7D0}" srcId="{FEF60B9F-DCAC-4DE0-8B98-EFE7A790A391}" destId="{129EF9EC-E578-4ACF-9148-04EE7111FA99}" srcOrd="0" destOrd="0" parTransId="{77CDCE27-36BE-4175-B73C-C83FAFC1DA24}" sibTransId="{023641DD-427B-4617-8279-10E36CDAF092}"/>
    <dgm:cxn modelId="{6ABD7887-52CB-4F74-991D-66CCB28199F9}" srcId="{129EF9EC-E578-4ACF-9148-04EE7111FA99}" destId="{6A8B701E-A21B-4C92-B240-0D0E1751F455}" srcOrd="0" destOrd="0" parTransId="{F9AB7A8C-B0F3-49C2-A5E8-FF2F38BED1B9}" sibTransId="{F0D9A0FA-3BA1-4B33-BEAA-9B6717A3F05F}"/>
    <dgm:cxn modelId="{1FCBAFF9-3E64-43F0-A49D-2AFC39CBBBFC}" type="presOf" srcId="{8C1B9343-86BD-4B40-9D49-3C8924ABAE92}" destId="{3D8BB2FD-FEE2-4978-B3D5-CA6EFAE3F7F7}" srcOrd="0" destOrd="0" presId="urn:microsoft.com/office/officeart/2005/8/layout/hierarchy1"/>
    <dgm:cxn modelId="{D0D10EB9-9128-4ECB-ACD0-93A4F10D7D08}" type="presOf" srcId="{F9AB7A8C-B0F3-49C2-A5E8-FF2F38BED1B9}" destId="{AAC87C5B-A734-4AAA-B562-ABB63E6F5380}" srcOrd="0" destOrd="0" presId="urn:microsoft.com/office/officeart/2005/8/layout/hierarchy1"/>
    <dgm:cxn modelId="{32CE55F4-DDDA-49DF-92D6-F8646F23B9BB}" type="presOf" srcId="{FEF60B9F-DCAC-4DE0-8B98-EFE7A790A391}" destId="{6CFF8F3C-0F24-4385-AC83-A4D5E4AA00EC}" srcOrd="0" destOrd="0" presId="urn:microsoft.com/office/officeart/2005/8/layout/hierarchy1"/>
    <dgm:cxn modelId="{D16D982B-0468-484A-A1B2-6B3F606B4F49}" srcId="{022A7F45-1FCE-482A-B788-3409FC2D594D}" destId="{FEF60B9F-DCAC-4DE0-8B98-EFE7A790A391}" srcOrd="0" destOrd="0" parTransId="{7543D728-A6A5-4199-962D-E34F5C5F6907}" sibTransId="{9AFF3A99-432D-45E2-82A6-1DA23820E5BD}"/>
    <dgm:cxn modelId="{56444D05-B586-4FA3-85AB-0BCC614669D6}" srcId="{4523D96F-BE8E-4C78-A1A9-F54B753D7389}" destId="{99EAE7D2-D387-4724-9EBA-57BFAE3523B8}" srcOrd="0" destOrd="0" parTransId="{4099BC94-55D4-45D5-90D1-CF85092DEB34}" sibTransId="{EA8B7199-B98A-412C-BDA6-40CEB7C7ECF4}"/>
    <dgm:cxn modelId="{E1F73B46-75E4-4D2E-A161-80174D399C81}" type="presOf" srcId="{129EF9EC-E578-4ACF-9148-04EE7111FA99}" destId="{A9633EFD-0C2B-42C5-AC31-963D3A74E4B3}" srcOrd="0" destOrd="0" presId="urn:microsoft.com/office/officeart/2005/8/layout/hierarchy1"/>
    <dgm:cxn modelId="{016633AD-2F5A-4F5A-8439-453D9BE5666D}" type="presOf" srcId="{B0483926-B334-441E-8D1C-50F14BB4A450}" destId="{0CB0065D-DE85-4B36-A04C-360606C712AA}" srcOrd="0" destOrd="0" presId="urn:microsoft.com/office/officeart/2005/8/layout/hierarchy1"/>
    <dgm:cxn modelId="{AF469B56-26D3-4681-AA45-F82597165209}" srcId="{129EF9EC-E578-4ACF-9148-04EE7111FA99}" destId="{B0483926-B334-441E-8D1C-50F14BB4A450}" srcOrd="1" destOrd="0" parTransId="{5672A463-938B-4B0E-8A0D-A1FBC252D17A}" sibTransId="{22F9DEDD-1FBA-4DF2-BC03-0A41C44DAD54}"/>
    <dgm:cxn modelId="{2086BFC4-0A1E-4DFE-9BDF-C03B1FDB6D2C}" type="presOf" srcId="{5672A463-938B-4B0E-8A0D-A1FBC252D17A}" destId="{54AE62BF-C0C5-4BE9-A757-226316368D59}" srcOrd="0" destOrd="0" presId="urn:microsoft.com/office/officeart/2005/8/layout/hierarchy1"/>
    <dgm:cxn modelId="{4716D253-096B-4F5D-AB89-70089377243F}" srcId="{FEF60B9F-DCAC-4DE0-8B98-EFE7A790A391}" destId="{4523D96F-BE8E-4C78-A1A9-F54B753D7389}" srcOrd="1" destOrd="0" parTransId="{8C1B9343-86BD-4B40-9D49-3C8924ABAE92}" sibTransId="{0730EDD4-9794-44BC-8540-4F1164734FA5}"/>
    <dgm:cxn modelId="{79304D5E-7205-46A0-A553-F052DECEE17E}" type="presOf" srcId="{6A8B701E-A21B-4C92-B240-0D0E1751F455}" destId="{B4E427E2-0705-4D8B-ADE0-9EC5D44612C0}" srcOrd="0" destOrd="0" presId="urn:microsoft.com/office/officeart/2005/8/layout/hierarchy1"/>
    <dgm:cxn modelId="{DF1F1D37-CDE7-4D84-86A8-310383D47311}" type="presParOf" srcId="{F9AE9291-588C-4619-A4A3-2517654551BA}" destId="{6CDB78CF-E87B-4715-98DB-E02F6EB5FA25}" srcOrd="0" destOrd="0" presId="urn:microsoft.com/office/officeart/2005/8/layout/hierarchy1"/>
    <dgm:cxn modelId="{04E74535-AF68-4C54-A489-A012602446A7}" type="presParOf" srcId="{6CDB78CF-E87B-4715-98DB-E02F6EB5FA25}" destId="{4CD6FCAF-30D4-4159-B7FD-65EA207089E4}" srcOrd="0" destOrd="0" presId="urn:microsoft.com/office/officeart/2005/8/layout/hierarchy1"/>
    <dgm:cxn modelId="{BCC48539-046A-46FA-862D-0364329AB84C}" type="presParOf" srcId="{4CD6FCAF-30D4-4159-B7FD-65EA207089E4}" destId="{4EA1FA97-B63B-4387-9E49-3C41A1D6D4D3}" srcOrd="0" destOrd="0" presId="urn:microsoft.com/office/officeart/2005/8/layout/hierarchy1"/>
    <dgm:cxn modelId="{D3CBCFDC-CAAD-4AF3-8056-B74D54D14905}" type="presParOf" srcId="{4CD6FCAF-30D4-4159-B7FD-65EA207089E4}" destId="{6CFF8F3C-0F24-4385-AC83-A4D5E4AA00EC}" srcOrd="1" destOrd="0" presId="urn:microsoft.com/office/officeart/2005/8/layout/hierarchy1"/>
    <dgm:cxn modelId="{267BD916-B861-4934-AC9F-FB7B8F066ED3}" type="presParOf" srcId="{6CDB78CF-E87B-4715-98DB-E02F6EB5FA25}" destId="{B84C5D98-FB4C-48D3-B961-055A4F5CD5A7}" srcOrd="1" destOrd="0" presId="urn:microsoft.com/office/officeart/2005/8/layout/hierarchy1"/>
    <dgm:cxn modelId="{D7E48368-A33E-4A23-85D8-53EB628CA7E3}" type="presParOf" srcId="{B84C5D98-FB4C-48D3-B961-055A4F5CD5A7}" destId="{60B1742D-27CF-4460-92AD-12E4BFDBD620}" srcOrd="0" destOrd="0" presId="urn:microsoft.com/office/officeart/2005/8/layout/hierarchy1"/>
    <dgm:cxn modelId="{9DECE41E-DA53-47A1-8A1D-28B3712E5863}" type="presParOf" srcId="{B84C5D98-FB4C-48D3-B961-055A4F5CD5A7}" destId="{B045828F-400E-4A24-985A-6D4DFAC27D09}" srcOrd="1" destOrd="0" presId="urn:microsoft.com/office/officeart/2005/8/layout/hierarchy1"/>
    <dgm:cxn modelId="{D229792A-FA1A-43BD-A5F1-4DFFB7EB630D}" type="presParOf" srcId="{B045828F-400E-4A24-985A-6D4DFAC27D09}" destId="{E7A49F90-7F92-4706-B504-8B14E99793FC}" srcOrd="0" destOrd="0" presId="urn:microsoft.com/office/officeart/2005/8/layout/hierarchy1"/>
    <dgm:cxn modelId="{AF0C303E-40C3-4AB1-B89D-E7A54DEB95D5}" type="presParOf" srcId="{E7A49F90-7F92-4706-B504-8B14E99793FC}" destId="{47C2C78D-AFAB-46A9-BAC4-15629F58BBBA}" srcOrd="0" destOrd="0" presId="urn:microsoft.com/office/officeart/2005/8/layout/hierarchy1"/>
    <dgm:cxn modelId="{9550599A-DD39-4F7B-9095-F44ECF80CFF7}" type="presParOf" srcId="{E7A49F90-7F92-4706-B504-8B14E99793FC}" destId="{A9633EFD-0C2B-42C5-AC31-963D3A74E4B3}" srcOrd="1" destOrd="0" presId="urn:microsoft.com/office/officeart/2005/8/layout/hierarchy1"/>
    <dgm:cxn modelId="{1F399753-FDBF-4B14-A048-8E24DA377B76}" type="presParOf" srcId="{B045828F-400E-4A24-985A-6D4DFAC27D09}" destId="{3A9DA6EB-14FF-4DD2-9A08-9364889B54B7}" srcOrd="1" destOrd="0" presId="urn:microsoft.com/office/officeart/2005/8/layout/hierarchy1"/>
    <dgm:cxn modelId="{074ADF03-2846-4AFF-B07E-AE6C4BC2D1EA}" type="presParOf" srcId="{3A9DA6EB-14FF-4DD2-9A08-9364889B54B7}" destId="{AAC87C5B-A734-4AAA-B562-ABB63E6F5380}" srcOrd="0" destOrd="0" presId="urn:microsoft.com/office/officeart/2005/8/layout/hierarchy1"/>
    <dgm:cxn modelId="{08A4741D-0482-41EB-9D41-5EFBFE9C9217}" type="presParOf" srcId="{3A9DA6EB-14FF-4DD2-9A08-9364889B54B7}" destId="{06447FAD-5E38-40A1-A436-A923E91CCE06}" srcOrd="1" destOrd="0" presId="urn:microsoft.com/office/officeart/2005/8/layout/hierarchy1"/>
    <dgm:cxn modelId="{C3A8DB79-B6FB-467E-931C-F35CD3B43B94}" type="presParOf" srcId="{06447FAD-5E38-40A1-A436-A923E91CCE06}" destId="{3807F91C-E061-46DA-AA64-84991AF44B85}" srcOrd="0" destOrd="0" presId="urn:microsoft.com/office/officeart/2005/8/layout/hierarchy1"/>
    <dgm:cxn modelId="{B36E08E8-8DFC-4E58-8E8E-3A9261036003}" type="presParOf" srcId="{3807F91C-E061-46DA-AA64-84991AF44B85}" destId="{901A5599-11EB-4D3C-8A6C-0F43D0CB28CD}" srcOrd="0" destOrd="0" presId="urn:microsoft.com/office/officeart/2005/8/layout/hierarchy1"/>
    <dgm:cxn modelId="{CAB2FCF9-CFE7-4B14-B0FA-8A0FA8FA2D1B}" type="presParOf" srcId="{3807F91C-E061-46DA-AA64-84991AF44B85}" destId="{B4E427E2-0705-4D8B-ADE0-9EC5D44612C0}" srcOrd="1" destOrd="0" presId="urn:microsoft.com/office/officeart/2005/8/layout/hierarchy1"/>
    <dgm:cxn modelId="{DD496F31-B867-471D-B68B-D7C557BCE68B}" type="presParOf" srcId="{06447FAD-5E38-40A1-A436-A923E91CCE06}" destId="{E02A8126-1355-47DF-A188-A5D2759528BF}" srcOrd="1" destOrd="0" presId="urn:microsoft.com/office/officeart/2005/8/layout/hierarchy1"/>
    <dgm:cxn modelId="{F527EC83-4393-4479-8DEF-E2643BEDDFBB}" type="presParOf" srcId="{3A9DA6EB-14FF-4DD2-9A08-9364889B54B7}" destId="{54AE62BF-C0C5-4BE9-A757-226316368D59}" srcOrd="2" destOrd="0" presId="urn:microsoft.com/office/officeart/2005/8/layout/hierarchy1"/>
    <dgm:cxn modelId="{8686B799-8E19-46A9-B55E-883CF11B3254}" type="presParOf" srcId="{3A9DA6EB-14FF-4DD2-9A08-9364889B54B7}" destId="{958B0D1B-F418-44C5-87D5-1244673D2CDD}" srcOrd="3" destOrd="0" presId="urn:microsoft.com/office/officeart/2005/8/layout/hierarchy1"/>
    <dgm:cxn modelId="{42D7077E-43A9-4986-BFC8-5D5680B6FA51}" type="presParOf" srcId="{958B0D1B-F418-44C5-87D5-1244673D2CDD}" destId="{FAB8BD26-88AD-43EE-AEB5-79BA87D1B7DC}" srcOrd="0" destOrd="0" presId="urn:microsoft.com/office/officeart/2005/8/layout/hierarchy1"/>
    <dgm:cxn modelId="{6494C61F-879F-408D-95C7-08CB0590970A}" type="presParOf" srcId="{FAB8BD26-88AD-43EE-AEB5-79BA87D1B7DC}" destId="{01BB5813-E1F8-4669-99F2-757F0EE8E0D0}" srcOrd="0" destOrd="0" presId="urn:microsoft.com/office/officeart/2005/8/layout/hierarchy1"/>
    <dgm:cxn modelId="{2036BC51-B62B-4514-BEAC-3370DF65EC95}" type="presParOf" srcId="{FAB8BD26-88AD-43EE-AEB5-79BA87D1B7DC}" destId="{0CB0065D-DE85-4B36-A04C-360606C712AA}" srcOrd="1" destOrd="0" presId="urn:microsoft.com/office/officeart/2005/8/layout/hierarchy1"/>
    <dgm:cxn modelId="{9BEB904A-73B3-4371-A9B6-4153B0374E96}" type="presParOf" srcId="{958B0D1B-F418-44C5-87D5-1244673D2CDD}" destId="{D649DAE2-4ABC-4D1A-A234-D0D683E6DD09}" srcOrd="1" destOrd="0" presId="urn:microsoft.com/office/officeart/2005/8/layout/hierarchy1"/>
    <dgm:cxn modelId="{D84D5D8F-4B6E-4F3C-ADFC-0DD485B051ED}" type="presParOf" srcId="{B84C5D98-FB4C-48D3-B961-055A4F5CD5A7}" destId="{3D8BB2FD-FEE2-4978-B3D5-CA6EFAE3F7F7}" srcOrd="2" destOrd="0" presId="urn:microsoft.com/office/officeart/2005/8/layout/hierarchy1"/>
    <dgm:cxn modelId="{8448BC14-1A6F-43F1-9052-F24F7DA99163}" type="presParOf" srcId="{B84C5D98-FB4C-48D3-B961-055A4F5CD5A7}" destId="{A3BF0F1E-EDC4-4065-956F-C155D87286F8}" srcOrd="3" destOrd="0" presId="urn:microsoft.com/office/officeart/2005/8/layout/hierarchy1"/>
    <dgm:cxn modelId="{3056BFA5-6765-4774-92D6-DF1AAEAD36C7}" type="presParOf" srcId="{A3BF0F1E-EDC4-4065-956F-C155D87286F8}" destId="{5F039602-43B4-4911-A386-AFC1C0E67250}" srcOrd="0" destOrd="0" presId="urn:microsoft.com/office/officeart/2005/8/layout/hierarchy1"/>
    <dgm:cxn modelId="{E37901BB-6CBA-41B8-B49D-080567C2BB83}" type="presParOf" srcId="{5F039602-43B4-4911-A386-AFC1C0E67250}" destId="{A5E45243-C733-4CC1-B139-D685A0A453A7}" srcOrd="0" destOrd="0" presId="urn:microsoft.com/office/officeart/2005/8/layout/hierarchy1"/>
    <dgm:cxn modelId="{362AAAF6-93CF-46A1-9778-DF3A68C4CE16}" type="presParOf" srcId="{5F039602-43B4-4911-A386-AFC1C0E67250}" destId="{4E09CCF8-C416-489A-85CC-682F8DB616D2}" srcOrd="1" destOrd="0" presId="urn:microsoft.com/office/officeart/2005/8/layout/hierarchy1"/>
    <dgm:cxn modelId="{88EF6282-228D-4DD0-9861-427B686495A8}" type="presParOf" srcId="{A3BF0F1E-EDC4-4065-956F-C155D87286F8}" destId="{16B8D309-B07C-461F-8F9D-99756C4A40DB}" srcOrd="1" destOrd="0" presId="urn:microsoft.com/office/officeart/2005/8/layout/hierarchy1"/>
    <dgm:cxn modelId="{7572C5A9-ED20-4657-BF6B-F7F16BF34C58}" type="presParOf" srcId="{16B8D309-B07C-461F-8F9D-99756C4A40DB}" destId="{E10C697A-6C5C-464A-9E33-5104B621538A}" srcOrd="0" destOrd="0" presId="urn:microsoft.com/office/officeart/2005/8/layout/hierarchy1"/>
    <dgm:cxn modelId="{6FD15531-8668-4010-90ED-57E06922AB37}" type="presParOf" srcId="{16B8D309-B07C-461F-8F9D-99756C4A40DB}" destId="{F252A01B-3F23-4A54-B385-28C71A30AD39}" srcOrd="1" destOrd="0" presId="urn:microsoft.com/office/officeart/2005/8/layout/hierarchy1"/>
    <dgm:cxn modelId="{5E4C6771-5BC9-4BF2-89CA-797FE39B71AD}" type="presParOf" srcId="{F252A01B-3F23-4A54-B385-28C71A30AD39}" destId="{06566817-6FCA-4950-B9B6-E78454ECEB70}" srcOrd="0" destOrd="0" presId="urn:microsoft.com/office/officeart/2005/8/layout/hierarchy1"/>
    <dgm:cxn modelId="{5DAA6591-3E94-43D0-8D90-CE74BA29452B}" type="presParOf" srcId="{06566817-6FCA-4950-B9B6-E78454ECEB70}" destId="{B82F771B-FDEF-416A-B738-41E9C041DBFD}" srcOrd="0" destOrd="0" presId="urn:microsoft.com/office/officeart/2005/8/layout/hierarchy1"/>
    <dgm:cxn modelId="{46C96025-9607-4876-92CC-953968B85D6A}" type="presParOf" srcId="{06566817-6FCA-4950-B9B6-E78454ECEB70}" destId="{828F4025-8E3A-4A1B-93F8-54218A782FD1}" srcOrd="1" destOrd="0" presId="urn:microsoft.com/office/officeart/2005/8/layout/hierarchy1"/>
    <dgm:cxn modelId="{EF4029BB-880D-4595-AD3A-ABBA4F195F8B}" type="presParOf" srcId="{F252A01B-3F23-4A54-B385-28C71A30AD39}" destId="{E0791C58-22D1-4377-AAA7-0C23994ADD17}" srcOrd="1" destOrd="0" presId="urn:microsoft.com/office/officeart/2005/8/layout/hierarchy1"/>
  </dgm:cxnLst>
  <dgm:bg>
    <a:gradFill>
      <a:gsLst>
        <a:gs pos="0">
          <a:schemeClr val="accent1">
            <a:lumMod val="20000"/>
            <a:lumOff val="8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6506B5-C986-43D1-AA67-90CA59A4FB94}" type="doc">
      <dgm:prSet loTypeId="urn:microsoft.com/office/officeart/2005/8/layout/radial1" loCatId="cycle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A2EF80-E1E9-4CCA-A269-2BC38B3DC135}">
      <dgm:prSet phldrT="[Text]" custT="1"/>
      <dgm:spPr/>
      <dgm:t>
        <a:bodyPr/>
        <a:lstStyle/>
        <a:p>
          <a:r>
            <a:rPr lang="en-US" sz="1400" b="1" dirty="0" smtClean="0"/>
            <a:t>EFFICIENT GDA DEPLOYMENT</a:t>
          </a:r>
          <a:endParaRPr lang="en-US" sz="1400" b="1" dirty="0"/>
        </a:p>
      </dgm:t>
    </dgm:pt>
    <dgm:pt modelId="{AFAF80B2-9758-4904-8347-472F553791DF}" type="parTrans" cxnId="{33F00E8D-3249-4B1D-9417-B0994642D40F}">
      <dgm:prSet/>
      <dgm:spPr/>
      <dgm:t>
        <a:bodyPr/>
        <a:lstStyle/>
        <a:p>
          <a:endParaRPr lang="en-US"/>
        </a:p>
      </dgm:t>
    </dgm:pt>
    <dgm:pt modelId="{2739F30E-AB0D-484E-BD39-684556CF5162}" type="sibTrans" cxnId="{33F00E8D-3249-4B1D-9417-B0994642D40F}">
      <dgm:prSet/>
      <dgm:spPr/>
      <dgm:t>
        <a:bodyPr/>
        <a:lstStyle/>
        <a:p>
          <a:endParaRPr lang="en-US"/>
        </a:p>
      </dgm:t>
    </dgm:pt>
    <dgm:pt modelId="{4125A50E-A83F-4B34-8671-DDBC4A76FD04}">
      <dgm:prSet phldrT="[Text]" custT="1"/>
      <dgm:spPr/>
      <dgm:t>
        <a:bodyPr/>
        <a:lstStyle/>
        <a:p>
          <a:r>
            <a:rPr lang="en-US" sz="1400" b="1" dirty="0" smtClean="0"/>
            <a:t>EFFICIENT MANHOUR UTILIZATION</a:t>
          </a:r>
          <a:endParaRPr lang="en-US" sz="1400" b="1" dirty="0"/>
        </a:p>
      </dgm:t>
    </dgm:pt>
    <dgm:pt modelId="{1B0EF4A8-2E68-435D-ADA8-130DC7D4D76D}" type="parTrans" cxnId="{2C14B579-D2E4-4B80-98F1-073052AC858A}">
      <dgm:prSet/>
      <dgm:spPr/>
      <dgm:t>
        <a:bodyPr/>
        <a:lstStyle/>
        <a:p>
          <a:endParaRPr lang="en-US"/>
        </a:p>
      </dgm:t>
    </dgm:pt>
    <dgm:pt modelId="{59083800-1C50-4291-96B2-411DCF64884C}" type="sibTrans" cxnId="{2C14B579-D2E4-4B80-98F1-073052AC858A}">
      <dgm:prSet/>
      <dgm:spPr/>
      <dgm:t>
        <a:bodyPr/>
        <a:lstStyle/>
        <a:p>
          <a:endParaRPr lang="en-US"/>
        </a:p>
      </dgm:t>
    </dgm:pt>
    <dgm:pt modelId="{4411D3B3-5E81-481A-8CA5-28982050C0CB}">
      <dgm:prSet phldrT="[Text]" custT="1"/>
      <dgm:spPr/>
      <dgm:t>
        <a:bodyPr/>
        <a:lstStyle/>
        <a:p>
          <a:r>
            <a:rPr lang="en-US" sz="1600" b="1" dirty="0" smtClean="0"/>
            <a:t>EFFICIENT FINANCIAL UTILIZATION</a:t>
          </a:r>
          <a:endParaRPr lang="en-US" sz="1600" b="1" dirty="0"/>
        </a:p>
      </dgm:t>
    </dgm:pt>
    <dgm:pt modelId="{03B02E38-884D-48B0-8D44-B9CC214CA431}" type="parTrans" cxnId="{BBDA1C1B-1DC7-4776-AC79-F82022FB4B32}">
      <dgm:prSet/>
      <dgm:spPr/>
      <dgm:t>
        <a:bodyPr/>
        <a:lstStyle/>
        <a:p>
          <a:endParaRPr lang="en-US"/>
        </a:p>
      </dgm:t>
    </dgm:pt>
    <dgm:pt modelId="{8B63DE49-B3A8-4932-8741-3F3F6A4F5C20}" type="sibTrans" cxnId="{BBDA1C1B-1DC7-4776-AC79-F82022FB4B32}">
      <dgm:prSet/>
      <dgm:spPr/>
      <dgm:t>
        <a:bodyPr/>
        <a:lstStyle/>
        <a:p>
          <a:endParaRPr lang="en-US"/>
        </a:p>
      </dgm:t>
    </dgm:pt>
    <dgm:pt modelId="{CBED82E3-EAE7-4085-A955-8A00F68CB826}">
      <dgm:prSet phldrT="[Text]" custT="1"/>
      <dgm:spPr/>
      <dgm:t>
        <a:bodyPr/>
        <a:lstStyle/>
        <a:p>
          <a:r>
            <a:rPr lang="en-US" b="1" dirty="0" smtClean="0"/>
            <a:t>ENHANCED PATIENT CARE</a:t>
          </a:r>
          <a:endParaRPr lang="en-US" sz="1400" b="1" dirty="0"/>
        </a:p>
      </dgm:t>
    </dgm:pt>
    <dgm:pt modelId="{E0AB9879-4493-4D4F-9A71-94BC714B97EF}" type="parTrans" cxnId="{C5DC7B22-90EF-4AF7-8BA5-9FDB0DC1AFC8}">
      <dgm:prSet/>
      <dgm:spPr/>
      <dgm:t>
        <a:bodyPr/>
        <a:lstStyle/>
        <a:p>
          <a:endParaRPr lang="en-US"/>
        </a:p>
      </dgm:t>
    </dgm:pt>
    <dgm:pt modelId="{E9D05740-55F1-4234-BA70-D6A912E673CB}" type="sibTrans" cxnId="{C5DC7B22-90EF-4AF7-8BA5-9FDB0DC1AFC8}">
      <dgm:prSet/>
      <dgm:spPr/>
      <dgm:t>
        <a:bodyPr/>
        <a:lstStyle/>
        <a:p>
          <a:endParaRPr lang="en-US"/>
        </a:p>
      </dgm:t>
    </dgm:pt>
    <dgm:pt modelId="{A895B351-715B-4EB2-B06F-1E95940A610A}">
      <dgm:prSet phldrT="[Text]" custT="1"/>
      <dgm:spPr/>
      <dgm:t>
        <a:bodyPr/>
        <a:lstStyle/>
        <a:p>
          <a:r>
            <a:rPr lang="en-US" sz="1800" b="1" dirty="0" smtClean="0"/>
            <a:t>PROMPT SERVICES</a:t>
          </a:r>
          <a:endParaRPr lang="en-US" sz="1400" b="1" dirty="0"/>
        </a:p>
      </dgm:t>
    </dgm:pt>
    <dgm:pt modelId="{6FA0D6A6-C3E8-4022-9DE2-21F5EDA93648}" type="parTrans" cxnId="{AB036F50-16FD-416C-BEEB-3EB825230DB9}">
      <dgm:prSet/>
      <dgm:spPr/>
      <dgm:t>
        <a:bodyPr/>
        <a:lstStyle/>
        <a:p>
          <a:endParaRPr lang="en-US"/>
        </a:p>
      </dgm:t>
    </dgm:pt>
    <dgm:pt modelId="{7D6ABFFA-6F47-4608-910B-68E35DE5C268}" type="sibTrans" cxnId="{AB036F50-16FD-416C-BEEB-3EB825230DB9}">
      <dgm:prSet/>
      <dgm:spPr/>
      <dgm:t>
        <a:bodyPr/>
        <a:lstStyle/>
        <a:p>
          <a:endParaRPr lang="en-US"/>
        </a:p>
      </dgm:t>
    </dgm:pt>
    <dgm:pt modelId="{AB850EA4-C019-40C8-9BC6-699C1F61F87A}">
      <dgm:prSet phldrT="[Text]" custT="1"/>
      <dgm:spPr/>
      <dgm:t>
        <a:bodyPr/>
        <a:lstStyle/>
        <a:p>
          <a:endParaRPr lang="en-US" sz="1400" b="1" dirty="0"/>
        </a:p>
      </dgm:t>
    </dgm:pt>
    <dgm:pt modelId="{3C78D43E-E5D8-4D42-896A-024661B34319}" type="parTrans" cxnId="{AA730692-8A43-419C-B7B6-F2C72C38CD71}">
      <dgm:prSet/>
      <dgm:spPr/>
      <dgm:t>
        <a:bodyPr/>
        <a:lstStyle/>
        <a:p>
          <a:endParaRPr lang="en-US"/>
        </a:p>
      </dgm:t>
    </dgm:pt>
    <dgm:pt modelId="{B150114B-6BF0-4A1B-9C53-F0AA6CB18473}" type="sibTrans" cxnId="{AA730692-8A43-419C-B7B6-F2C72C38CD71}">
      <dgm:prSet/>
      <dgm:spPr/>
      <dgm:t>
        <a:bodyPr/>
        <a:lstStyle/>
        <a:p>
          <a:endParaRPr lang="en-US"/>
        </a:p>
      </dgm:t>
    </dgm:pt>
    <dgm:pt modelId="{2E7AEA13-B911-497B-B4DA-35EA33F45B8B}">
      <dgm:prSet phldrT="[Text]" custT="1"/>
      <dgm:spPr/>
      <dgm:t>
        <a:bodyPr/>
        <a:lstStyle/>
        <a:p>
          <a:r>
            <a:rPr lang="en-US" sz="1400" b="1" dirty="0" smtClean="0"/>
            <a:t>ENHANCED STAFF SATISFACTION</a:t>
          </a:r>
          <a:endParaRPr lang="en-US" sz="1400" b="1" dirty="0"/>
        </a:p>
      </dgm:t>
    </dgm:pt>
    <dgm:pt modelId="{48B44C59-BD0C-408F-9F99-899B1DAF1C60}" type="parTrans" cxnId="{0DE6CC60-6503-49E3-8397-2F4047F1A4E5}">
      <dgm:prSet/>
      <dgm:spPr/>
      <dgm:t>
        <a:bodyPr/>
        <a:lstStyle/>
        <a:p>
          <a:endParaRPr lang="en-US"/>
        </a:p>
      </dgm:t>
    </dgm:pt>
    <dgm:pt modelId="{9144386C-289C-46C6-B047-6F45877AFA52}" type="sibTrans" cxnId="{0DE6CC60-6503-49E3-8397-2F4047F1A4E5}">
      <dgm:prSet/>
      <dgm:spPr/>
      <dgm:t>
        <a:bodyPr/>
        <a:lstStyle/>
        <a:p>
          <a:endParaRPr lang="en-US"/>
        </a:p>
      </dgm:t>
    </dgm:pt>
    <dgm:pt modelId="{D1C2DDB9-6113-4299-B7E8-5977C7ADCFBE}" type="pres">
      <dgm:prSet presAssocID="{DF6506B5-C986-43D1-AA67-90CA59A4FB9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472985-33F8-4D71-9639-24A372561969}" type="pres">
      <dgm:prSet presAssocID="{A9A2EF80-E1E9-4CCA-A269-2BC38B3DC135}" presName="centerShape" presStyleLbl="node0" presStyleIdx="0" presStyleCnt="1" custLinFactNeighborX="-563" custLinFactNeighborY="-563"/>
      <dgm:spPr/>
      <dgm:t>
        <a:bodyPr/>
        <a:lstStyle/>
        <a:p>
          <a:endParaRPr lang="en-US"/>
        </a:p>
      </dgm:t>
    </dgm:pt>
    <dgm:pt modelId="{AB75AF8F-4084-43EF-9588-8AF04FEFF1D5}" type="pres">
      <dgm:prSet presAssocID="{1B0EF4A8-2E68-435D-ADA8-130DC7D4D76D}" presName="Name9" presStyleLbl="parChTrans1D2" presStyleIdx="0" presStyleCnt="5"/>
      <dgm:spPr/>
      <dgm:t>
        <a:bodyPr/>
        <a:lstStyle/>
        <a:p>
          <a:endParaRPr lang="en-US"/>
        </a:p>
      </dgm:t>
    </dgm:pt>
    <dgm:pt modelId="{FCB2F8E5-32F3-4E78-B144-376D89095F2C}" type="pres">
      <dgm:prSet presAssocID="{1B0EF4A8-2E68-435D-ADA8-130DC7D4D76D}" presName="connTx" presStyleLbl="parChTrans1D2" presStyleIdx="0" presStyleCnt="5"/>
      <dgm:spPr/>
      <dgm:t>
        <a:bodyPr/>
        <a:lstStyle/>
        <a:p>
          <a:endParaRPr lang="en-US"/>
        </a:p>
      </dgm:t>
    </dgm:pt>
    <dgm:pt modelId="{114B4C38-B28D-4C33-9B60-7CA6349B934C}" type="pres">
      <dgm:prSet presAssocID="{4125A50E-A83F-4B34-8671-DDBC4A76FD04}" presName="node" presStyleLbl="node1" presStyleIdx="0" presStyleCnt="5" custRadScaleRad="99925" custRadScaleInc="-14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CA3FBB-2F85-4063-9160-FBCBD4E1AAE7}" type="pres">
      <dgm:prSet presAssocID="{48B44C59-BD0C-408F-9F99-899B1DAF1C60}" presName="Name9" presStyleLbl="parChTrans1D2" presStyleIdx="1" presStyleCnt="5"/>
      <dgm:spPr/>
      <dgm:t>
        <a:bodyPr/>
        <a:lstStyle/>
        <a:p>
          <a:endParaRPr lang="en-US"/>
        </a:p>
      </dgm:t>
    </dgm:pt>
    <dgm:pt modelId="{2E57604E-2228-46F7-AB3F-BEAB1C28A593}" type="pres">
      <dgm:prSet presAssocID="{48B44C59-BD0C-408F-9F99-899B1DAF1C60}" presName="connTx" presStyleLbl="parChTrans1D2" presStyleIdx="1" presStyleCnt="5"/>
      <dgm:spPr/>
      <dgm:t>
        <a:bodyPr/>
        <a:lstStyle/>
        <a:p>
          <a:endParaRPr lang="en-US"/>
        </a:p>
      </dgm:t>
    </dgm:pt>
    <dgm:pt modelId="{78522674-E175-40AD-96AE-78F3D30748FB}" type="pres">
      <dgm:prSet presAssocID="{2E7AEA13-B911-497B-B4DA-35EA33F45B8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F549EC-75C1-412C-AF88-C5BAF5586635}" type="pres">
      <dgm:prSet presAssocID="{03B02E38-884D-48B0-8D44-B9CC214CA431}" presName="Name9" presStyleLbl="parChTrans1D2" presStyleIdx="2" presStyleCnt="5"/>
      <dgm:spPr/>
      <dgm:t>
        <a:bodyPr/>
        <a:lstStyle/>
        <a:p>
          <a:endParaRPr lang="en-US"/>
        </a:p>
      </dgm:t>
    </dgm:pt>
    <dgm:pt modelId="{F7306037-0579-4F2A-B2A2-69602B8EBDEB}" type="pres">
      <dgm:prSet presAssocID="{03B02E38-884D-48B0-8D44-B9CC214CA431}" presName="connTx" presStyleLbl="parChTrans1D2" presStyleIdx="2" presStyleCnt="5"/>
      <dgm:spPr/>
      <dgm:t>
        <a:bodyPr/>
        <a:lstStyle/>
        <a:p>
          <a:endParaRPr lang="en-US"/>
        </a:p>
      </dgm:t>
    </dgm:pt>
    <dgm:pt modelId="{09B3CD2C-E00D-4F52-964F-C39D37D3A9C5}" type="pres">
      <dgm:prSet presAssocID="{4411D3B3-5E81-481A-8CA5-28982050C0C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008D21-EFFA-4930-BFA6-0516E26E2F30}" type="pres">
      <dgm:prSet presAssocID="{E0AB9879-4493-4D4F-9A71-94BC714B97EF}" presName="Name9" presStyleLbl="parChTrans1D2" presStyleIdx="3" presStyleCnt="5"/>
      <dgm:spPr/>
      <dgm:t>
        <a:bodyPr/>
        <a:lstStyle/>
        <a:p>
          <a:endParaRPr lang="en-US"/>
        </a:p>
      </dgm:t>
    </dgm:pt>
    <dgm:pt modelId="{B5C0CCE6-5DC9-4B52-9A06-06BB32EFEA2D}" type="pres">
      <dgm:prSet presAssocID="{E0AB9879-4493-4D4F-9A71-94BC714B97EF}" presName="connTx" presStyleLbl="parChTrans1D2" presStyleIdx="3" presStyleCnt="5"/>
      <dgm:spPr/>
      <dgm:t>
        <a:bodyPr/>
        <a:lstStyle/>
        <a:p>
          <a:endParaRPr lang="en-US"/>
        </a:p>
      </dgm:t>
    </dgm:pt>
    <dgm:pt modelId="{039438A9-AB04-4EED-81CB-6BAB462E37CE}" type="pres">
      <dgm:prSet presAssocID="{CBED82E3-EAE7-4085-A955-8A00F68CB82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0D19DE-C8CE-4FD1-9070-111DE2B1C182}" type="pres">
      <dgm:prSet presAssocID="{6FA0D6A6-C3E8-4022-9DE2-21F5EDA93648}" presName="Name9" presStyleLbl="parChTrans1D2" presStyleIdx="4" presStyleCnt="5"/>
      <dgm:spPr/>
      <dgm:t>
        <a:bodyPr/>
        <a:lstStyle/>
        <a:p>
          <a:endParaRPr lang="en-US"/>
        </a:p>
      </dgm:t>
    </dgm:pt>
    <dgm:pt modelId="{18916D7A-9BD6-480A-B9BD-F42586973501}" type="pres">
      <dgm:prSet presAssocID="{6FA0D6A6-C3E8-4022-9DE2-21F5EDA93648}" presName="connTx" presStyleLbl="parChTrans1D2" presStyleIdx="4" presStyleCnt="5"/>
      <dgm:spPr/>
      <dgm:t>
        <a:bodyPr/>
        <a:lstStyle/>
        <a:p>
          <a:endParaRPr lang="en-US"/>
        </a:p>
      </dgm:t>
    </dgm:pt>
    <dgm:pt modelId="{7EDA07EB-F122-4ABC-AC5A-EE4E70DA903A}" type="pres">
      <dgm:prSet presAssocID="{A895B351-715B-4EB2-B06F-1E95940A610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C14B579-D2E4-4B80-98F1-073052AC858A}" srcId="{A9A2EF80-E1E9-4CCA-A269-2BC38B3DC135}" destId="{4125A50E-A83F-4B34-8671-DDBC4A76FD04}" srcOrd="0" destOrd="0" parTransId="{1B0EF4A8-2E68-435D-ADA8-130DC7D4D76D}" sibTransId="{59083800-1C50-4291-96B2-411DCF64884C}"/>
    <dgm:cxn modelId="{AB036F50-16FD-416C-BEEB-3EB825230DB9}" srcId="{A9A2EF80-E1E9-4CCA-A269-2BC38B3DC135}" destId="{A895B351-715B-4EB2-B06F-1E95940A610A}" srcOrd="4" destOrd="0" parTransId="{6FA0D6A6-C3E8-4022-9DE2-21F5EDA93648}" sibTransId="{7D6ABFFA-6F47-4608-910B-68E35DE5C268}"/>
    <dgm:cxn modelId="{D50C6A24-0BC4-4577-BF75-6B7DC85A3083}" type="presOf" srcId="{4411D3B3-5E81-481A-8CA5-28982050C0CB}" destId="{09B3CD2C-E00D-4F52-964F-C39D37D3A9C5}" srcOrd="0" destOrd="0" presId="urn:microsoft.com/office/officeart/2005/8/layout/radial1"/>
    <dgm:cxn modelId="{33F00E8D-3249-4B1D-9417-B0994642D40F}" srcId="{DF6506B5-C986-43D1-AA67-90CA59A4FB94}" destId="{A9A2EF80-E1E9-4CCA-A269-2BC38B3DC135}" srcOrd="0" destOrd="0" parTransId="{AFAF80B2-9758-4904-8347-472F553791DF}" sibTransId="{2739F30E-AB0D-484E-BD39-684556CF5162}"/>
    <dgm:cxn modelId="{0DE6CC60-6503-49E3-8397-2F4047F1A4E5}" srcId="{A9A2EF80-E1E9-4CCA-A269-2BC38B3DC135}" destId="{2E7AEA13-B911-497B-B4DA-35EA33F45B8B}" srcOrd="1" destOrd="0" parTransId="{48B44C59-BD0C-408F-9F99-899B1DAF1C60}" sibTransId="{9144386C-289C-46C6-B047-6F45877AFA52}"/>
    <dgm:cxn modelId="{BBDA1C1B-1DC7-4776-AC79-F82022FB4B32}" srcId="{A9A2EF80-E1E9-4CCA-A269-2BC38B3DC135}" destId="{4411D3B3-5E81-481A-8CA5-28982050C0CB}" srcOrd="2" destOrd="0" parTransId="{03B02E38-884D-48B0-8D44-B9CC214CA431}" sibTransId="{8B63DE49-B3A8-4932-8741-3F3F6A4F5C20}"/>
    <dgm:cxn modelId="{DA89BBDC-577E-41DD-8FDC-98F66F813465}" type="presOf" srcId="{03B02E38-884D-48B0-8D44-B9CC214CA431}" destId="{F7306037-0579-4F2A-B2A2-69602B8EBDEB}" srcOrd="1" destOrd="0" presId="urn:microsoft.com/office/officeart/2005/8/layout/radial1"/>
    <dgm:cxn modelId="{10BA53F9-64F9-4431-80A1-B7682DCE5E81}" type="presOf" srcId="{1B0EF4A8-2E68-435D-ADA8-130DC7D4D76D}" destId="{AB75AF8F-4084-43EF-9588-8AF04FEFF1D5}" srcOrd="0" destOrd="0" presId="urn:microsoft.com/office/officeart/2005/8/layout/radial1"/>
    <dgm:cxn modelId="{AEA10A32-4950-4E78-A7B8-B90FDC60AB67}" type="presOf" srcId="{E0AB9879-4493-4D4F-9A71-94BC714B97EF}" destId="{A6008D21-EFFA-4930-BFA6-0516E26E2F30}" srcOrd="0" destOrd="0" presId="urn:microsoft.com/office/officeart/2005/8/layout/radial1"/>
    <dgm:cxn modelId="{C5DC7B22-90EF-4AF7-8BA5-9FDB0DC1AFC8}" srcId="{A9A2EF80-E1E9-4CCA-A269-2BC38B3DC135}" destId="{CBED82E3-EAE7-4085-A955-8A00F68CB826}" srcOrd="3" destOrd="0" parTransId="{E0AB9879-4493-4D4F-9A71-94BC714B97EF}" sibTransId="{E9D05740-55F1-4234-BA70-D6A912E673CB}"/>
    <dgm:cxn modelId="{E07D968D-3066-4BF3-B447-81E71EEB8B25}" type="presOf" srcId="{A9A2EF80-E1E9-4CCA-A269-2BC38B3DC135}" destId="{56472985-33F8-4D71-9639-24A372561969}" srcOrd="0" destOrd="0" presId="urn:microsoft.com/office/officeart/2005/8/layout/radial1"/>
    <dgm:cxn modelId="{D3849F5D-2E9E-4BB3-88A5-90828B308DD1}" type="presOf" srcId="{2E7AEA13-B911-497B-B4DA-35EA33F45B8B}" destId="{78522674-E175-40AD-96AE-78F3D30748FB}" srcOrd="0" destOrd="0" presId="urn:microsoft.com/office/officeart/2005/8/layout/radial1"/>
    <dgm:cxn modelId="{769EB8CF-3582-4BB7-B3C1-C80B5A4AB6F4}" type="presOf" srcId="{6FA0D6A6-C3E8-4022-9DE2-21F5EDA93648}" destId="{18916D7A-9BD6-480A-B9BD-F42586973501}" srcOrd="1" destOrd="0" presId="urn:microsoft.com/office/officeart/2005/8/layout/radial1"/>
    <dgm:cxn modelId="{AE08BCD5-14E4-4468-87AC-054B19770DB2}" type="presOf" srcId="{48B44C59-BD0C-408F-9F99-899B1DAF1C60}" destId="{2E57604E-2228-46F7-AB3F-BEAB1C28A593}" srcOrd="1" destOrd="0" presId="urn:microsoft.com/office/officeart/2005/8/layout/radial1"/>
    <dgm:cxn modelId="{CA9F02B2-157A-4BED-B8F4-38A77ACCE2CC}" type="presOf" srcId="{DF6506B5-C986-43D1-AA67-90CA59A4FB94}" destId="{D1C2DDB9-6113-4299-B7E8-5977C7ADCFBE}" srcOrd="0" destOrd="0" presId="urn:microsoft.com/office/officeart/2005/8/layout/radial1"/>
    <dgm:cxn modelId="{9F640537-47DB-4FE5-B1E0-AFD64758ABB1}" type="presOf" srcId="{48B44C59-BD0C-408F-9F99-899B1DAF1C60}" destId="{6BCA3FBB-2F85-4063-9160-FBCBD4E1AAE7}" srcOrd="0" destOrd="0" presId="urn:microsoft.com/office/officeart/2005/8/layout/radial1"/>
    <dgm:cxn modelId="{5E7253BE-0570-46C5-9F9B-737076B314B1}" type="presOf" srcId="{1B0EF4A8-2E68-435D-ADA8-130DC7D4D76D}" destId="{FCB2F8E5-32F3-4E78-B144-376D89095F2C}" srcOrd="1" destOrd="0" presId="urn:microsoft.com/office/officeart/2005/8/layout/radial1"/>
    <dgm:cxn modelId="{F6BF695C-4B94-40A5-A9A1-CE35AEC94717}" type="presOf" srcId="{4125A50E-A83F-4B34-8671-DDBC4A76FD04}" destId="{114B4C38-B28D-4C33-9B60-7CA6349B934C}" srcOrd="0" destOrd="0" presId="urn:microsoft.com/office/officeart/2005/8/layout/radial1"/>
    <dgm:cxn modelId="{402A38C2-861B-4E01-B1B3-26A020A5CDDD}" type="presOf" srcId="{03B02E38-884D-48B0-8D44-B9CC214CA431}" destId="{12F549EC-75C1-412C-AF88-C5BAF5586635}" srcOrd="0" destOrd="0" presId="urn:microsoft.com/office/officeart/2005/8/layout/radial1"/>
    <dgm:cxn modelId="{44C1D68A-68BB-4FBF-9918-C6A99CC580ED}" type="presOf" srcId="{E0AB9879-4493-4D4F-9A71-94BC714B97EF}" destId="{B5C0CCE6-5DC9-4B52-9A06-06BB32EFEA2D}" srcOrd="1" destOrd="0" presId="urn:microsoft.com/office/officeart/2005/8/layout/radial1"/>
    <dgm:cxn modelId="{63A42C3C-863F-44E6-BDEB-7C3095C7C3AF}" type="presOf" srcId="{6FA0D6A6-C3E8-4022-9DE2-21F5EDA93648}" destId="{B00D19DE-C8CE-4FD1-9070-111DE2B1C182}" srcOrd="0" destOrd="0" presId="urn:microsoft.com/office/officeart/2005/8/layout/radial1"/>
    <dgm:cxn modelId="{AA730692-8A43-419C-B7B6-F2C72C38CD71}" srcId="{DF6506B5-C986-43D1-AA67-90CA59A4FB94}" destId="{AB850EA4-C019-40C8-9BC6-699C1F61F87A}" srcOrd="1" destOrd="0" parTransId="{3C78D43E-E5D8-4D42-896A-024661B34319}" sibTransId="{B150114B-6BF0-4A1B-9C53-F0AA6CB18473}"/>
    <dgm:cxn modelId="{058E3A3B-F01C-4E6D-BF9F-48FC014A0945}" type="presOf" srcId="{CBED82E3-EAE7-4085-A955-8A00F68CB826}" destId="{039438A9-AB04-4EED-81CB-6BAB462E37CE}" srcOrd="0" destOrd="0" presId="urn:microsoft.com/office/officeart/2005/8/layout/radial1"/>
    <dgm:cxn modelId="{70B1CCEC-6160-4B81-B8B4-390CB51EEBC2}" type="presOf" srcId="{A895B351-715B-4EB2-B06F-1E95940A610A}" destId="{7EDA07EB-F122-4ABC-AC5A-EE4E70DA903A}" srcOrd="0" destOrd="0" presId="urn:microsoft.com/office/officeart/2005/8/layout/radial1"/>
    <dgm:cxn modelId="{6D0F2631-B1DE-4A1E-8CCC-377206EBB938}" type="presParOf" srcId="{D1C2DDB9-6113-4299-B7E8-5977C7ADCFBE}" destId="{56472985-33F8-4D71-9639-24A372561969}" srcOrd="0" destOrd="0" presId="urn:microsoft.com/office/officeart/2005/8/layout/radial1"/>
    <dgm:cxn modelId="{D00CF654-CD3B-45AB-9496-1CCAE1198880}" type="presParOf" srcId="{D1C2DDB9-6113-4299-B7E8-5977C7ADCFBE}" destId="{AB75AF8F-4084-43EF-9588-8AF04FEFF1D5}" srcOrd="1" destOrd="0" presId="urn:microsoft.com/office/officeart/2005/8/layout/radial1"/>
    <dgm:cxn modelId="{C51B1AD2-93CC-4C8C-BE17-A53786596014}" type="presParOf" srcId="{AB75AF8F-4084-43EF-9588-8AF04FEFF1D5}" destId="{FCB2F8E5-32F3-4E78-B144-376D89095F2C}" srcOrd="0" destOrd="0" presId="urn:microsoft.com/office/officeart/2005/8/layout/radial1"/>
    <dgm:cxn modelId="{657D74CB-B088-4CBA-A31D-DF458CFFD3C0}" type="presParOf" srcId="{D1C2DDB9-6113-4299-B7E8-5977C7ADCFBE}" destId="{114B4C38-B28D-4C33-9B60-7CA6349B934C}" srcOrd="2" destOrd="0" presId="urn:microsoft.com/office/officeart/2005/8/layout/radial1"/>
    <dgm:cxn modelId="{4A47DE72-5C75-4654-8ADB-D42D4695344A}" type="presParOf" srcId="{D1C2DDB9-6113-4299-B7E8-5977C7ADCFBE}" destId="{6BCA3FBB-2F85-4063-9160-FBCBD4E1AAE7}" srcOrd="3" destOrd="0" presId="urn:microsoft.com/office/officeart/2005/8/layout/radial1"/>
    <dgm:cxn modelId="{F7E1C7D6-C30A-4973-93CF-1C8DEE0B93BC}" type="presParOf" srcId="{6BCA3FBB-2F85-4063-9160-FBCBD4E1AAE7}" destId="{2E57604E-2228-46F7-AB3F-BEAB1C28A593}" srcOrd="0" destOrd="0" presId="urn:microsoft.com/office/officeart/2005/8/layout/radial1"/>
    <dgm:cxn modelId="{04E5809C-0D44-4ED0-9A45-C421D8575DA8}" type="presParOf" srcId="{D1C2DDB9-6113-4299-B7E8-5977C7ADCFBE}" destId="{78522674-E175-40AD-96AE-78F3D30748FB}" srcOrd="4" destOrd="0" presId="urn:microsoft.com/office/officeart/2005/8/layout/radial1"/>
    <dgm:cxn modelId="{67DCD05D-C7BC-45DC-A50B-6F070F10D85D}" type="presParOf" srcId="{D1C2DDB9-6113-4299-B7E8-5977C7ADCFBE}" destId="{12F549EC-75C1-412C-AF88-C5BAF5586635}" srcOrd="5" destOrd="0" presId="urn:microsoft.com/office/officeart/2005/8/layout/radial1"/>
    <dgm:cxn modelId="{8308F702-DAE1-4340-8B65-410BA7BA24AD}" type="presParOf" srcId="{12F549EC-75C1-412C-AF88-C5BAF5586635}" destId="{F7306037-0579-4F2A-B2A2-69602B8EBDEB}" srcOrd="0" destOrd="0" presId="urn:microsoft.com/office/officeart/2005/8/layout/radial1"/>
    <dgm:cxn modelId="{9E494F73-7F75-4006-8481-143F8FED75AF}" type="presParOf" srcId="{D1C2DDB9-6113-4299-B7E8-5977C7ADCFBE}" destId="{09B3CD2C-E00D-4F52-964F-C39D37D3A9C5}" srcOrd="6" destOrd="0" presId="urn:microsoft.com/office/officeart/2005/8/layout/radial1"/>
    <dgm:cxn modelId="{2E9373AA-EEA9-4704-8815-77167C71E335}" type="presParOf" srcId="{D1C2DDB9-6113-4299-B7E8-5977C7ADCFBE}" destId="{A6008D21-EFFA-4930-BFA6-0516E26E2F30}" srcOrd="7" destOrd="0" presId="urn:microsoft.com/office/officeart/2005/8/layout/radial1"/>
    <dgm:cxn modelId="{72F9A12B-4803-4F9D-9193-0D59E6BD27F9}" type="presParOf" srcId="{A6008D21-EFFA-4930-BFA6-0516E26E2F30}" destId="{B5C0CCE6-5DC9-4B52-9A06-06BB32EFEA2D}" srcOrd="0" destOrd="0" presId="urn:microsoft.com/office/officeart/2005/8/layout/radial1"/>
    <dgm:cxn modelId="{4EC05647-4DBB-4F47-8958-817BC354FECA}" type="presParOf" srcId="{D1C2DDB9-6113-4299-B7E8-5977C7ADCFBE}" destId="{039438A9-AB04-4EED-81CB-6BAB462E37CE}" srcOrd="8" destOrd="0" presId="urn:microsoft.com/office/officeart/2005/8/layout/radial1"/>
    <dgm:cxn modelId="{2FBCF784-0327-4505-9632-1643CE14150C}" type="presParOf" srcId="{D1C2DDB9-6113-4299-B7E8-5977C7ADCFBE}" destId="{B00D19DE-C8CE-4FD1-9070-111DE2B1C182}" srcOrd="9" destOrd="0" presId="urn:microsoft.com/office/officeart/2005/8/layout/radial1"/>
    <dgm:cxn modelId="{C9C23F32-0CAE-42F4-9B63-70487994EF53}" type="presParOf" srcId="{B00D19DE-C8CE-4FD1-9070-111DE2B1C182}" destId="{18916D7A-9BD6-480A-B9BD-F42586973501}" srcOrd="0" destOrd="0" presId="urn:microsoft.com/office/officeart/2005/8/layout/radial1"/>
    <dgm:cxn modelId="{2F12D1C7-EF7F-4D69-AB0A-971AF4C53051}" type="presParOf" srcId="{D1C2DDB9-6113-4299-B7E8-5977C7ADCFBE}" destId="{7EDA07EB-F122-4ABC-AC5A-EE4E70DA903A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8F8EC2-BB58-41A0-B2A1-FA0179FC670F}" type="doc">
      <dgm:prSet loTypeId="urn:microsoft.com/office/officeart/2005/8/layout/gear1" loCatId="process" qsTypeId="urn:microsoft.com/office/officeart/2005/8/quickstyle/3d2" qsCatId="3D" csTypeId="urn:microsoft.com/office/officeart/2005/8/colors/accent1_2" csCatId="accent1" phldr="1"/>
      <dgm:spPr/>
    </dgm:pt>
    <dgm:pt modelId="{7399A09B-CDB7-47F2-B7F0-E58EFFF44A5E}">
      <dgm:prSet phldrT="[Text]" custT="1"/>
      <dgm:spPr/>
      <dgm:t>
        <a:bodyPr/>
        <a:lstStyle/>
        <a:p>
          <a:r>
            <a:rPr lang="en-US" sz="1600" b="1" dirty="0" smtClean="0"/>
            <a:t>OVER UTILIZATION</a:t>
          </a:r>
          <a:endParaRPr lang="en-US" sz="1600" b="1" dirty="0"/>
        </a:p>
      </dgm:t>
    </dgm:pt>
    <dgm:pt modelId="{E321B614-D45B-4EAD-A535-3B79E6428A2A}" type="parTrans" cxnId="{CBADDF53-0E40-4256-BEF0-FFCE266561DE}">
      <dgm:prSet/>
      <dgm:spPr/>
      <dgm:t>
        <a:bodyPr/>
        <a:lstStyle/>
        <a:p>
          <a:endParaRPr lang="en-US"/>
        </a:p>
      </dgm:t>
    </dgm:pt>
    <dgm:pt modelId="{93015856-2D45-4F51-91BE-91051B5FCE77}" type="sibTrans" cxnId="{CBADDF53-0E40-4256-BEF0-FFCE266561DE}">
      <dgm:prSet/>
      <dgm:spPr/>
      <dgm:t>
        <a:bodyPr/>
        <a:lstStyle/>
        <a:p>
          <a:endParaRPr lang="en-US"/>
        </a:p>
      </dgm:t>
    </dgm:pt>
    <dgm:pt modelId="{FA54FA71-C9B8-4CA0-89C4-6CA1F3678DB4}">
      <dgm:prSet phldrT="[Text]" custT="1"/>
      <dgm:spPr/>
      <dgm:t>
        <a:bodyPr/>
        <a:lstStyle/>
        <a:p>
          <a:r>
            <a:rPr lang="en-US" sz="1400" b="1" dirty="0" smtClean="0"/>
            <a:t>OPTIMUM </a:t>
          </a:r>
        </a:p>
        <a:p>
          <a:r>
            <a:rPr lang="en-US" sz="1400" b="1" dirty="0" smtClean="0"/>
            <a:t>UTILIZATION</a:t>
          </a:r>
          <a:endParaRPr lang="en-US" sz="1400" b="1" dirty="0"/>
        </a:p>
      </dgm:t>
    </dgm:pt>
    <dgm:pt modelId="{95FF6E48-714F-4E20-B742-95779D975A34}" type="parTrans" cxnId="{E44A5040-3658-4A3A-AE9D-D696C4094B2C}">
      <dgm:prSet/>
      <dgm:spPr/>
      <dgm:t>
        <a:bodyPr/>
        <a:lstStyle/>
        <a:p>
          <a:endParaRPr lang="en-US"/>
        </a:p>
      </dgm:t>
    </dgm:pt>
    <dgm:pt modelId="{E0CD3FAE-C1B6-4922-85B4-A5DAA92DECC0}" type="sibTrans" cxnId="{E44A5040-3658-4A3A-AE9D-D696C4094B2C}">
      <dgm:prSet/>
      <dgm:spPr/>
      <dgm:t>
        <a:bodyPr/>
        <a:lstStyle/>
        <a:p>
          <a:endParaRPr lang="en-US"/>
        </a:p>
      </dgm:t>
    </dgm:pt>
    <dgm:pt modelId="{2D3D74C6-17A8-47DD-9CD8-D7ECDE4AA310}">
      <dgm:prSet phldrT="[Text]" custT="1"/>
      <dgm:spPr/>
      <dgm:t>
        <a:bodyPr/>
        <a:lstStyle/>
        <a:p>
          <a:r>
            <a:rPr lang="en-US" sz="1400" b="1" dirty="0" smtClean="0">
              <a:latin typeface="+mn-lt"/>
              <a:cs typeface="Times New Roman" pitchFamily="18" charset="0"/>
            </a:rPr>
            <a:t>UNDER-UTILIZATION</a:t>
          </a:r>
          <a:endParaRPr lang="en-US" sz="1400" b="1" dirty="0">
            <a:latin typeface="+mn-lt"/>
            <a:cs typeface="Times New Roman" pitchFamily="18" charset="0"/>
          </a:endParaRPr>
        </a:p>
      </dgm:t>
    </dgm:pt>
    <dgm:pt modelId="{5CCF3639-7718-43D5-8668-D31195C55946}" type="parTrans" cxnId="{76AC0BE0-F137-455A-849E-5F9D5FDAD2B8}">
      <dgm:prSet/>
      <dgm:spPr/>
      <dgm:t>
        <a:bodyPr/>
        <a:lstStyle/>
        <a:p>
          <a:endParaRPr lang="en-US"/>
        </a:p>
      </dgm:t>
    </dgm:pt>
    <dgm:pt modelId="{41195415-50D1-431D-85CB-32BEA81CF893}" type="sibTrans" cxnId="{76AC0BE0-F137-455A-849E-5F9D5FDAD2B8}">
      <dgm:prSet/>
      <dgm:spPr/>
      <dgm:t>
        <a:bodyPr/>
        <a:lstStyle/>
        <a:p>
          <a:endParaRPr lang="en-US"/>
        </a:p>
      </dgm:t>
    </dgm:pt>
    <dgm:pt modelId="{FBB54472-3F86-46E1-AE38-9C92285B1BFB}" type="pres">
      <dgm:prSet presAssocID="{B68F8EC2-BB58-41A0-B2A1-FA0179FC670F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73346C23-845C-4973-9422-C7B6F151EF69}" type="pres">
      <dgm:prSet presAssocID="{7399A09B-CDB7-47F2-B7F0-E58EFFF44A5E}" presName="gear1" presStyleLbl="node1" presStyleIdx="0" presStyleCnt="3" custLinFactNeighborX="-8453" custLinFactNeighborY="-52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EE48A-2F41-4B6A-A079-AC1590815164}" type="pres">
      <dgm:prSet presAssocID="{7399A09B-CDB7-47F2-B7F0-E58EFFF44A5E}" presName="gear1srcNode" presStyleLbl="node1" presStyleIdx="0" presStyleCnt="3"/>
      <dgm:spPr/>
      <dgm:t>
        <a:bodyPr/>
        <a:lstStyle/>
        <a:p>
          <a:endParaRPr lang="en-US"/>
        </a:p>
      </dgm:t>
    </dgm:pt>
    <dgm:pt modelId="{CAFDC363-7012-493A-A07A-CCCF4F472C15}" type="pres">
      <dgm:prSet presAssocID="{7399A09B-CDB7-47F2-B7F0-E58EFFF44A5E}" presName="gear1dstNode" presStyleLbl="node1" presStyleIdx="0" presStyleCnt="3"/>
      <dgm:spPr/>
      <dgm:t>
        <a:bodyPr/>
        <a:lstStyle/>
        <a:p>
          <a:endParaRPr lang="en-US"/>
        </a:p>
      </dgm:t>
    </dgm:pt>
    <dgm:pt modelId="{3C959250-4765-4B7D-A89A-AE8661426AAD}" type="pres">
      <dgm:prSet presAssocID="{FA54FA71-C9B8-4CA0-89C4-6CA1F3678DB4}" presName="gear2" presStyleLbl="node1" presStyleIdx="1" presStyleCnt="3" custScaleX="110030" custScaleY="109572" custLinFactNeighborX="-7955" custLinFactNeighborY="-179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6222C0-1686-40DB-961C-EF606CCA94C6}" type="pres">
      <dgm:prSet presAssocID="{FA54FA71-C9B8-4CA0-89C4-6CA1F3678DB4}" presName="gear2srcNode" presStyleLbl="node1" presStyleIdx="1" presStyleCnt="3"/>
      <dgm:spPr/>
      <dgm:t>
        <a:bodyPr/>
        <a:lstStyle/>
        <a:p>
          <a:endParaRPr lang="en-US"/>
        </a:p>
      </dgm:t>
    </dgm:pt>
    <dgm:pt modelId="{DF4BFAF7-14CF-43AC-9DA1-116D7967CBCC}" type="pres">
      <dgm:prSet presAssocID="{FA54FA71-C9B8-4CA0-89C4-6CA1F3678DB4}" presName="gear2dstNode" presStyleLbl="node1" presStyleIdx="1" presStyleCnt="3"/>
      <dgm:spPr/>
      <dgm:t>
        <a:bodyPr/>
        <a:lstStyle/>
        <a:p>
          <a:endParaRPr lang="en-US"/>
        </a:p>
      </dgm:t>
    </dgm:pt>
    <dgm:pt modelId="{978A0F5F-8261-4442-8BD2-38ECB0038DFD}" type="pres">
      <dgm:prSet presAssocID="{2D3D74C6-17A8-47DD-9CD8-D7ECDE4AA310}" presName="gear3" presStyleLbl="node1" presStyleIdx="2" presStyleCnt="3" custScaleX="103006" custScaleY="105393" custLinFactNeighborX="-4833" custLinFactNeighborY="-2415"/>
      <dgm:spPr/>
      <dgm:t>
        <a:bodyPr/>
        <a:lstStyle/>
        <a:p>
          <a:endParaRPr lang="en-US"/>
        </a:p>
      </dgm:t>
    </dgm:pt>
    <dgm:pt modelId="{F7CC6B6D-5152-4144-A50B-535C9435882C}" type="pres">
      <dgm:prSet presAssocID="{2D3D74C6-17A8-47DD-9CD8-D7ECDE4AA310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B759C5-37F4-400F-AF6C-A5EF1EEF2B2F}" type="pres">
      <dgm:prSet presAssocID="{2D3D74C6-17A8-47DD-9CD8-D7ECDE4AA310}" presName="gear3srcNode" presStyleLbl="node1" presStyleIdx="2" presStyleCnt="3"/>
      <dgm:spPr/>
      <dgm:t>
        <a:bodyPr/>
        <a:lstStyle/>
        <a:p>
          <a:endParaRPr lang="en-US"/>
        </a:p>
      </dgm:t>
    </dgm:pt>
    <dgm:pt modelId="{CE780D05-ABE4-4B94-A6D7-47245FC9E23F}" type="pres">
      <dgm:prSet presAssocID="{2D3D74C6-17A8-47DD-9CD8-D7ECDE4AA310}" presName="gear3dstNode" presStyleLbl="node1" presStyleIdx="2" presStyleCnt="3"/>
      <dgm:spPr/>
      <dgm:t>
        <a:bodyPr/>
        <a:lstStyle/>
        <a:p>
          <a:endParaRPr lang="en-US"/>
        </a:p>
      </dgm:t>
    </dgm:pt>
    <dgm:pt modelId="{A76B365A-344C-4B28-950C-7BA1416A55B6}" type="pres">
      <dgm:prSet presAssocID="{93015856-2D45-4F51-91BE-91051B5FCE77}" presName="connector1" presStyleLbl="sibTrans2D1" presStyleIdx="0" presStyleCnt="3" custLinFactNeighborX="-7028" custLinFactNeighborY="-1345"/>
      <dgm:spPr/>
      <dgm:t>
        <a:bodyPr/>
        <a:lstStyle/>
        <a:p>
          <a:endParaRPr lang="en-US"/>
        </a:p>
      </dgm:t>
    </dgm:pt>
    <dgm:pt modelId="{79BC88D2-AE15-45BC-9420-CB79A88A5585}" type="pres">
      <dgm:prSet presAssocID="{E0CD3FAE-C1B6-4922-85B4-A5DAA92DECC0}" presName="connector2" presStyleLbl="sibTrans2D1" presStyleIdx="1" presStyleCnt="3" custLinFactNeighborX="-6673" custLinFactNeighborY="2884"/>
      <dgm:spPr/>
      <dgm:t>
        <a:bodyPr/>
        <a:lstStyle/>
        <a:p>
          <a:endParaRPr lang="en-US"/>
        </a:p>
      </dgm:t>
    </dgm:pt>
    <dgm:pt modelId="{921DADAC-1BF2-4CF3-B297-6143346AB5DD}" type="pres">
      <dgm:prSet presAssocID="{41195415-50D1-431D-85CB-32BEA81CF893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71FBF97A-44A9-430C-99CE-474CD66BC5B7}" type="presOf" srcId="{E0CD3FAE-C1B6-4922-85B4-A5DAA92DECC0}" destId="{79BC88D2-AE15-45BC-9420-CB79A88A5585}" srcOrd="0" destOrd="0" presId="urn:microsoft.com/office/officeart/2005/8/layout/gear1"/>
    <dgm:cxn modelId="{F6FBA118-B06F-4F82-B719-1B20ABD7D084}" type="presOf" srcId="{FA54FA71-C9B8-4CA0-89C4-6CA1F3678DB4}" destId="{3C959250-4765-4B7D-A89A-AE8661426AAD}" srcOrd="0" destOrd="0" presId="urn:microsoft.com/office/officeart/2005/8/layout/gear1"/>
    <dgm:cxn modelId="{1920EC9A-312A-4949-B09E-50CA7BB3E56F}" type="presOf" srcId="{B68F8EC2-BB58-41A0-B2A1-FA0179FC670F}" destId="{FBB54472-3F86-46E1-AE38-9C92285B1BFB}" srcOrd="0" destOrd="0" presId="urn:microsoft.com/office/officeart/2005/8/layout/gear1"/>
    <dgm:cxn modelId="{D2D4C9A8-41D5-4DFC-8C4B-C2174ECC7D4D}" type="presOf" srcId="{2D3D74C6-17A8-47DD-9CD8-D7ECDE4AA310}" destId="{CE780D05-ABE4-4B94-A6D7-47245FC9E23F}" srcOrd="3" destOrd="0" presId="urn:microsoft.com/office/officeart/2005/8/layout/gear1"/>
    <dgm:cxn modelId="{43F825AA-9521-4E54-B6D8-AE1EDE7D1E67}" type="presOf" srcId="{7399A09B-CDB7-47F2-B7F0-E58EFFF44A5E}" destId="{CAFDC363-7012-493A-A07A-CCCF4F472C15}" srcOrd="2" destOrd="0" presId="urn:microsoft.com/office/officeart/2005/8/layout/gear1"/>
    <dgm:cxn modelId="{EC8342BA-B696-462A-A74C-3C597C46E874}" type="presOf" srcId="{7399A09B-CDB7-47F2-B7F0-E58EFFF44A5E}" destId="{B18EE48A-2F41-4B6A-A079-AC1590815164}" srcOrd="1" destOrd="0" presId="urn:microsoft.com/office/officeart/2005/8/layout/gear1"/>
    <dgm:cxn modelId="{7241D2CE-9D8C-4E0A-9277-91332885EAAB}" type="presOf" srcId="{FA54FA71-C9B8-4CA0-89C4-6CA1F3678DB4}" destId="{AF6222C0-1686-40DB-961C-EF606CCA94C6}" srcOrd="1" destOrd="0" presId="urn:microsoft.com/office/officeart/2005/8/layout/gear1"/>
    <dgm:cxn modelId="{FC83CC1B-907B-4608-930F-8E141E810219}" type="presOf" srcId="{2D3D74C6-17A8-47DD-9CD8-D7ECDE4AA310}" destId="{5DB759C5-37F4-400F-AF6C-A5EF1EEF2B2F}" srcOrd="2" destOrd="0" presId="urn:microsoft.com/office/officeart/2005/8/layout/gear1"/>
    <dgm:cxn modelId="{D9EA2E9A-D7BD-4F3C-A1B6-F6D128D7493F}" type="presOf" srcId="{93015856-2D45-4F51-91BE-91051B5FCE77}" destId="{A76B365A-344C-4B28-950C-7BA1416A55B6}" srcOrd="0" destOrd="0" presId="urn:microsoft.com/office/officeart/2005/8/layout/gear1"/>
    <dgm:cxn modelId="{E44A5040-3658-4A3A-AE9D-D696C4094B2C}" srcId="{B68F8EC2-BB58-41A0-B2A1-FA0179FC670F}" destId="{FA54FA71-C9B8-4CA0-89C4-6CA1F3678DB4}" srcOrd="1" destOrd="0" parTransId="{95FF6E48-714F-4E20-B742-95779D975A34}" sibTransId="{E0CD3FAE-C1B6-4922-85B4-A5DAA92DECC0}"/>
    <dgm:cxn modelId="{17A9897B-C4FB-41EC-8917-CE84CFCC4A79}" type="presOf" srcId="{FA54FA71-C9B8-4CA0-89C4-6CA1F3678DB4}" destId="{DF4BFAF7-14CF-43AC-9DA1-116D7967CBCC}" srcOrd="2" destOrd="0" presId="urn:microsoft.com/office/officeart/2005/8/layout/gear1"/>
    <dgm:cxn modelId="{CBADDF53-0E40-4256-BEF0-FFCE266561DE}" srcId="{B68F8EC2-BB58-41A0-B2A1-FA0179FC670F}" destId="{7399A09B-CDB7-47F2-B7F0-E58EFFF44A5E}" srcOrd="0" destOrd="0" parTransId="{E321B614-D45B-4EAD-A535-3B79E6428A2A}" sibTransId="{93015856-2D45-4F51-91BE-91051B5FCE77}"/>
    <dgm:cxn modelId="{76AC0BE0-F137-455A-849E-5F9D5FDAD2B8}" srcId="{B68F8EC2-BB58-41A0-B2A1-FA0179FC670F}" destId="{2D3D74C6-17A8-47DD-9CD8-D7ECDE4AA310}" srcOrd="2" destOrd="0" parTransId="{5CCF3639-7718-43D5-8668-D31195C55946}" sibTransId="{41195415-50D1-431D-85CB-32BEA81CF893}"/>
    <dgm:cxn modelId="{5B676069-63B2-4B02-8F8E-557B5B2F701B}" type="presOf" srcId="{41195415-50D1-431D-85CB-32BEA81CF893}" destId="{921DADAC-1BF2-4CF3-B297-6143346AB5DD}" srcOrd="0" destOrd="0" presId="urn:microsoft.com/office/officeart/2005/8/layout/gear1"/>
    <dgm:cxn modelId="{A01D86C9-90BB-4162-93DD-A383F1215A5D}" type="presOf" srcId="{2D3D74C6-17A8-47DD-9CD8-D7ECDE4AA310}" destId="{978A0F5F-8261-4442-8BD2-38ECB0038DFD}" srcOrd="0" destOrd="0" presId="urn:microsoft.com/office/officeart/2005/8/layout/gear1"/>
    <dgm:cxn modelId="{66108FD6-CAB0-4108-B064-873BA1C4D362}" type="presOf" srcId="{2D3D74C6-17A8-47DD-9CD8-D7ECDE4AA310}" destId="{F7CC6B6D-5152-4144-A50B-535C9435882C}" srcOrd="1" destOrd="0" presId="urn:microsoft.com/office/officeart/2005/8/layout/gear1"/>
    <dgm:cxn modelId="{CCFD775D-D753-423E-8A46-6E84B68F6D87}" type="presOf" srcId="{7399A09B-CDB7-47F2-B7F0-E58EFFF44A5E}" destId="{73346C23-845C-4973-9422-C7B6F151EF69}" srcOrd="0" destOrd="0" presId="urn:microsoft.com/office/officeart/2005/8/layout/gear1"/>
    <dgm:cxn modelId="{B3B41A0C-2FDE-4564-83CA-40043C195E2C}" type="presParOf" srcId="{FBB54472-3F86-46E1-AE38-9C92285B1BFB}" destId="{73346C23-845C-4973-9422-C7B6F151EF69}" srcOrd="0" destOrd="0" presId="urn:microsoft.com/office/officeart/2005/8/layout/gear1"/>
    <dgm:cxn modelId="{B437CC1D-7E8F-4E22-BABC-1BE783B45F40}" type="presParOf" srcId="{FBB54472-3F86-46E1-AE38-9C92285B1BFB}" destId="{B18EE48A-2F41-4B6A-A079-AC1590815164}" srcOrd="1" destOrd="0" presId="urn:microsoft.com/office/officeart/2005/8/layout/gear1"/>
    <dgm:cxn modelId="{95C17E7F-FC87-49D8-9B51-54DAD8E4ABD6}" type="presParOf" srcId="{FBB54472-3F86-46E1-AE38-9C92285B1BFB}" destId="{CAFDC363-7012-493A-A07A-CCCF4F472C15}" srcOrd="2" destOrd="0" presId="urn:microsoft.com/office/officeart/2005/8/layout/gear1"/>
    <dgm:cxn modelId="{5163AA04-7794-46CE-8F6C-ADB2A8519C78}" type="presParOf" srcId="{FBB54472-3F86-46E1-AE38-9C92285B1BFB}" destId="{3C959250-4765-4B7D-A89A-AE8661426AAD}" srcOrd="3" destOrd="0" presId="urn:microsoft.com/office/officeart/2005/8/layout/gear1"/>
    <dgm:cxn modelId="{439E821B-FD93-43DB-87C9-2CBD0E4A3FF6}" type="presParOf" srcId="{FBB54472-3F86-46E1-AE38-9C92285B1BFB}" destId="{AF6222C0-1686-40DB-961C-EF606CCA94C6}" srcOrd="4" destOrd="0" presId="urn:microsoft.com/office/officeart/2005/8/layout/gear1"/>
    <dgm:cxn modelId="{55C87A43-A297-433E-BD0B-1110E3D04A93}" type="presParOf" srcId="{FBB54472-3F86-46E1-AE38-9C92285B1BFB}" destId="{DF4BFAF7-14CF-43AC-9DA1-116D7967CBCC}" srcOrd="5" destOrd="0" presId="urn:microsoft.com/office/officeart/2005/8/layout/gear1"/>
    <dgm:cxn modelId="{C494EF4D-EE7D-42E5-B523-F0E3852D4964}" type="presParOf" srcId="{FBB54472-3F86-46E1-AE38-9C92285B1BFB}" destId="{978A0F5F-8261-4442-8BD2-38ECB0038DFD}" srcOrd="6" destOrd="0" presId="urn:microsoft.com/office/officeart/2005/8/layout/gear1"/>
    <dgm:cxn modelId="{11A68DB9-AC21-472C-ABF4-E3A9CC670E9F}" type="presParOf" srcId="{FBB54472-3F86-46E1-AE38-9C92285B1BFB}" destId="{F7CC6B6D-5152-4144-A50B-535C9435882C}" srcOrd="7" destOrd="0" presId="urn:microsoft.com/office/officeart/2005/8/layout/gear1"/>
    <dgm:cxn modelId="{72DEC255-3BDB-440E-8CEE-5CE8752EECA9}" type="presParOf" srcId="{FBB54472-3F86-46E1-AE38-9C92285B1BFB}" destId="{5DB759C5-37F4-400F-AF6C-A5EF1EEF2B2F}" srcOrd="8" destOrd="0" presId="urn:microsoft.com/office/officeart/2005/8/layout/gear1"/>
    <dgm:cxn modelId="{0B509C88-5847-45AD-A01C-52690B694D81}" type="presParOf" srcId="{FBB54472-3F86-46E1-AE38-9C92285B1BFB}" destId="{CE780D05-ABE4-4B94-A6D7-47245FC9E23F}" srcOrd="9" destOrd="0" presId="urn:microsoft.com/office/officeart/2005/8/layout/gear1"/>
    <dgm:cxn modelId="{AF4D392E-9BD6-4D6B-A618-37B74D91D904}" type="presParOf" srcId="{FBB54472-3F86-46E1-AE38-9C92285B1BFB}" destId="{A76B365A-344C-4B28-950C-7BA1416A55B6}" srcOrd="10" destOrd="0" presId="urn:microsoft.com/office/officeart/2005/8/layout/gear1"/>
    <dgm:cxn modelId="{09582BE4-7228-44DA-9736-240BA74D11F8}" type="presParOf" srcId="{FBB54472-3F86-46E1-AE38-9C92285B1BFB}" destId="{79BC88D2-AE15-45BC-9420-CB79A88A5585}" srcOrd="11" destOrd="0" presId="urn:microsoft.com/office/officeart/2005/8/layout/gear1"/>
    <dgm:cxn modelId="{6AE43711-5B19-4C2A-BE03-91DAFD70B6B8}" type="presParOf" srcId="{FBB54472-3F86-46E1-AE38-9C92285B1BFB}" destId="{921DADAC-1BF2-4CF3-B297-6143346AB5DD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0C697A-6C5C-464A-9E33-5104B621538A}">
      <dsp:nvSpPr>
        <dsp:cNvPr id="0" name=""/>
        <dsp:cNvSpPr/>
      </dsp:nvSpPr>
      <dsp:spPr>
        <a:xfrm>
          <a:off x="4928590" y="2067978"/>
          <a:ext cx="91440" cy="3852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5223"/>
              </a:lnTo>
            </a:path>
          </a:pathLst>
        </a:custGeom>
        <a:noFill/>
        <a:ln w="4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8BB2FD-FEE2-4978-B3D5-CA6EFAE3F7F7}">
      <dsp:nvSpPr>
        <dsp:cNvPr id="0" name=""/>
        <dsp:cNvSpPr/>
      </dsp:nvSpPr>
      <dsp:spPr>
        <a:xfrm>
          <a:off x="3726110" y="854330"/>
          <a:ext cx="1248200" cy="3725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851"/>
              </a:lnTo>
              <a:lnTo>
                <a:pt x="1248200" y="249851"/>
              </a:lnTo>
              <a:lnTo>
                <a:pt x="1248200" y="372556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AE62BF-C0C5-4BE9-A757-226316368D59}">
      <dsp:nvSpPr>
        <dsp:cNvPr id="0" name=""/>
        <dsp:cNvSpPr/>
      </dsp:nvSpPr>
      <dsp:spPr>
        <a:xfrm>
          <a:off x="2545965" y="2067978"/>
          <a:ext cx="809448" cy="3852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518"/>
              </a:lnTo>
              <a:lnTo>
                <a:pt x="809448" y="262518"/>
              </a:lnTo>
              <a:lnTo>
                <a:pt x="809448" y="385223"/>
              </a:lnTo>
            </a:path>
          </a:pathLst>
        </a:custGeom>
        <a:noFill/>
        <a:ln w="4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C87C5B-A734-4AAA-B562-ABB63E6F5380}">
      <dsp:nvSpPr>
        <dsp:cNvPr id="0" name=""/>
        <dsp:cNvSpPr/>
      </dsp:nvSpPr>
      <dsp:spPr>
        <a:xfrm>
          <a:off x="1736517" y="2067978"/>
          <a:ext cx="809448" cy="385223"/>
        </a:xfrm>
        <a:custGeom>
          <a:avLst/>
          <a:gdLst/>
          <a:ahLst/>
          <a:cxnLst/>
          <a:rect l="0" t="0" r="0" b="0"/>
          <a:pathLst>
            <a:path>
              <a:moveTo>
                <a:pt x="809448" y="0"/>
              </a:moveTo>
              <a:lnTo>
                <a:pt x="809448" y="262518"/>
              </a:lnTo>
              <a:lnTo>
                <a:pt x="0" y="262518"/>
              </a:lnTo>
              <a:lnTo>
                <a:pt x="0" y="385223"/>
              </a:lnTo>
            </a:path>
          </a:pathLst>
        </a:custGeom>
        <a:noFill/>
        <a:ln w="4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B1742D-27CF-4460-92AD-12E4BFDBD620}">
      <dsp:nvSpPr>
        <dsp:cNvPr id="0" name=""/>
        <dsp:cNvSpPr/>
      </dsp:nvSpPr>
      <dsp:spPr>
        <a:xfrm>
          <a:off x="2545965" y="854330"/>
          <a:ext cx="1180144" cy="372556"/>
        </a:xfrm>
        <a:custGeom>
          <a:avLst/>
          <a:gdLst/>
          <a:ahLst/>
          <a:cxnLst/>
          <a:rect l="0" t="0" r="0" b="0"/>
          <a:pathLst>
            <a:path>
              <a:moveTo>
                <a:pt x="1180144" y="0"/>
              </a:moveTo>
              <a:lnTo>
                <a:pt x="1180144" y="249851"/>
              </a:lnTo>
              <a:lnTo>
                <a:pt x="0" y="249851"/>
              </a:lnTo>
              <a:lnTo>
                <a:pt x="0" y="372556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A1FA97-B63B-4387-9E49-3C41A1D6D4D3}">
      <dsp:nvSpPr>
        <dsp:cNvPr id="0" name=""/>
        <dsp:cNvSpPr/>
      </dsp:nvSpPr>
      <dsp:spPr>
        <a:xfrm>
          <a:off x="3063834" y="13240"/>
          <a:ext cx="1324551" cy="841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lumMod val="75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FF8F3C-0F24-4385-AC83-A4D5E4AA00EC}">
      <dsp:nvSpPr>
        <dsp:cNvPr id="0" name=""/>
        <dsp:cNvSpPr/>
      </dsp:nvSpPr>
      <dsp:spPr>
        <a:xfrm>
          <a:off x="3211006" y="153054"/>
          <a:ext cx="1324551" cy="841090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  <a:alpha val="90000"/>
          </a:schemeClr>
        </a:solidFill>
        <a:ln w="1143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lt1">
              <a:alpha val="9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GDA DEPLOYMENT</a:t>
          </a:r>
          <a:endParaRPr lang="en-US" sz="1100" b="1" kern="1200" dirty="0"/>
        </a:p>
      </dsp:txBody>
      <dsp:txXfrm>
        <a:off x="3211006" y="153054"/>
        <a:ext cx="1324551" cy="841090"/>
      </dsp:txXfrm>
    </dsp:sp>
    <dsp:sp modelId="{47C2C78D-AFAB-46A9-BAC4-15629F58BBBA}">
      <dsp:nvSpPr>
        <dsp:cNvPr id="0" name=""/>
        <dsp:cNvSpPr/>
      </dsp:nvSpPr>
      <dsp:spPr>
        <a:xfrm>
          <a:off x="1883689" y="1226887"/>
          <a:ext cx="1324551" cy="841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633EFD-0C2B-42C5-AC31-963D3A74E4B3}">
      <dsp:nvSpPr>
        <dsp:cNvPr id="0" name=""/>
        <dsp:cNvSpPr/>
      </dsp:nvSpPr>
      <dsp:spPr>
        <a:xfrm>
          <a:off x="2030862" y="1366701"/>
          <a:ext cx="1324551" cy="841090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  <a:alpha val="90000"/>
          </a:schemeClr>
        </a:solidFill>
        <a:ln w="1143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lt1">
              <a:alpha val="9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INAPPROPRIATE DEPLOYMENT</a:t>
          </a:r>
          <a:endParaRPr lang="en-US" sz="1100" b="1" kern="1200" dirty="0"/>
        </a:p>
      </dsp:txBody>
      <dsp:txXfrm>
        <a:off x="2030862" y="1366701"/>
        <a:ext cx="1324551" cy="841090"/>
      </dsp:txXfrm>
    </dsp:sp>
    <dsp:sp modelId="{901A5599-11EB-4D3C-8A6C-0F43D0CB28CD}">
      <dsp:nvSpPr>
        <dsp:cNvPr id="0" name=""/>
        <dsp:cNvSpPr/>
      </dsp:nvSpPr>
      <dsp:spPr>
        <a:xfrm>
          <a:off x="1074241" y="2453202"/>
          <a:ext cx="1324551" cy="841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4E427E2-0705-4D8B-ADE0-9EC5D44612C0}">
      <dsp:nvSpPr>
        <dsp:cNvPr id="0" name=""/>
        <dsp:cNvSpPr/>
      </dsp:nvSpPr>
      <dsp:spPr>
        <a:xfrm>
          <a:off x="1221413" y="2593015"/>
          <a:ext cx="1324551" cy="841090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  <a:alpha val="90000"/>
          </a:schemeClr>
        </a:solidFill>
        <a:ln w="1143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lt1">
              <a:alpha val="9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WASTAGE OF MAN HOURS</a:t>
          </a:r>
          <a:endParaRPr lang="en-US" sz="1100" b="1" kern="1200" dirty="0"/>
        </a:p>
      </dsp:txBody>
      <dsp:txXfrm>
        <a:off x="1221413" y="2593015"/>
        <a:ext cx="1324551" cy="841090"/>
      </dsp:txXfrm>
    </dsp:sp>
    <dsp:sp modelId="{01BB5813-E1F8-4669-99F2-757F0EE8E0D0}">
      <dsp:nvSpPr>
        <dsp:cNvPr id="0" name=""/>
        <dsp:cNvSpPr/>
      </dsp:nvSpPr>
      <dsp:spPr>
        <a:xfrm>
          <a:off x="2693137" y="2453202"/>
          <a:ext cx="1324551" cy="841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CB0065D-DE85-4B36-A04C-360606C712AA}">
      <dsp:nvSpPr>
        <dsp:cNvPr id="0" name=""/>
        <dsp:cNvSpPr/>
      </dsp:nvSpPr>
      <dsp:spPr>
        <a:xfrm>
          <a:off x="2840310" y="2593015"/>
          <a:ext cx="1324551" cy="841090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  <a:alpha val="90000"/>
          </a:schemeClr>
        </a:solidFill>
        <a:ln w="1143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lt1">
              <a:alpha val="9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WASTAGE OF FINANCIAL RESOURCES </a:t>
          </a:r>
          <a:endParaRPr lang="en-US" sz="1100" b="1" kern="1200" dirty="0"/>
        </a:p>
      </dsp:txBody>
      <dsp:txXfrm>
        <a:off x="2840310" y="2593015"/>
        <a:ext cx="1324551" cy="841090"/>
      </dsp:txXfrm>
    </dsp:sp>
    <dsp:sp modelId="{A5E45243-C733-4CC1-B139-D685A0A453A7}">
      <dsp:nvSpPr>
        <dsp:cNvPr id="0" name=""/>
        <dsp:cNvSpPr/>
      </dsp:nvSpPr>
      <dsp:spPr>
        <a:xfrm>
          <a:off x="4312034" y="1226887"/>
          <a:ext cx="1324551" cy="841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09CCF8-C416-489A-85CC-682F8DB616D2}">
      <dsp:nvSpPr>
        <dsp:cNvPr id="0" name=""/>
        <dsp:cNvSpPr/>
      </dsp:nvSpPr>
      <dsp:spPr>
        <a:xfrm>
          <a:off x="4459206" y="1366701"/>
          <a:ext cx="1324551" cy="841090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  <a:alpha val="90000"/>
          </a:schemeClr>
        </a:solidFill>
        <a:ln w="1143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lt1">
              <a:alpha val="9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UNPRODUCTIVE OUPUT</a:t>
          </a:r>
          <a:endParaRPr lang="en-US" sz="1100" b="1" kern="1200" dirty="0"/>
        </a:p>
      </dsp:txBody>
      <dsp:txXfrm>
        <a:off x="4459206" y="1366701"/>
        <a:ext cx="1324551" cy="841090"/>
      </dsp:txXfrm>
    </dsp:sp>
    <dsp:sp modelId="{B82F771B-FDEF-416A-B738-41E9C041DBFD}">
      <dsp:nvSpPr>
        <dsp:cNvPr id="0" name=""/>
        <dsp:cNvSpPr/>
      </dsp:nvSpPr>
      <dsp:spPr>
        <a:xfrm>
          <a:off x="4312034" y="2453202"/>
          <a:ext cx="1324551" cy="841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8F4025-8E3A-4A1B-93F8-54218A782FD1}">
      <dsp:nvSpPr>
        <dsp:cNvPr id="0" name=""/>
        <dsp:cNvSpPr/>
      </dsp:nvSpPr>
      <dsp:spPr>
        <a:xfrm>
          <a:off x="4459206" y="2593015"/>
          <a:ext cx="1324551" cy="841090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  <a:alpha val="90000"/>
          </a:schemeClr>
        </a:solidFill>
        <a:ln w="1143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lt1">
              <a:alpha val="9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PATIENT DISSATISFACTION</a:t>
          </a:r>
          <a:endParaRPr lang="en-US" sz="1100" b="1" kern="1200" dirty="0"/>
        </a:p>
      </dsp:txBody>
      <dsp:txXfrm>
        <a:off x="4459206" y="2593015"/>
        <a:ext cx="1324551" cy="84109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472985-33F8-4D71-9639-24A372561969}">
      <dsp:nvSpPr>
        <dsp:cNvPr id="0" name=""/>
        <dsp:cNvSpPr/>
      </dsp:nvSpPr>
      <dsp:spPr>
        <a:xfrm>
          <a:off x="3690802" y="2227325"/>
          <a:ext cx="1712180" cy="17121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EFFICIENT GDA DEPLOYMENT</a:t>
          </a:r>
          <a:endParaRPr lang="en-US" sz="1400" b="1" kern="1200" dirty="0"/>
        </a:p>
      </dsp:txBody>
      <dsp:txXfrm>
        <a:off x="3690802" y="2227325"/>
        <a:ext cx="1712180" cy="1712180"/>
      </dsp:txXfrm>
    </dsp:sp>
    <dsp:sp modelId="{AB75AF8F-4084-43EF-9588-8AF04FEFF1D5}">
      <dsp:nvSpPr>
        <dsp:cNvPr id="0" name=""/>
        <dsp:cNvSpPr/>
      </dsp:nvSpPr>
      <dsp:spPr>
        <a:xfrm rot="16207831">
          <a:off x="4304046" y="1965120"/>
          <a:ext cx="490710" cy="33704"/>
        </a:xfrm>
        <a:custGeom>
          <a:avLst/>
          <a:gdLst/>
          <a:ahLst/>
          <a:cxnLst/>
          <a:rect l="0" t="0" r="0" b="0"/>
          <a:pathLst>
            <a:path>
              <a:moveTo>
                <a:pt x="0" y="16852"/>
              </a:moveTo>
              <a:lnTo>
                <a:pt x="490710" y="16852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6207831">
        <a:off x="4537134" y="1969705"/>
        <a:ext cx="24535" cy="24535"/>
      </dsp:txXfrm>
    </dsp:sp>
    <dsp:sp modelId="{114B4C38-B28D-4C33-9B60-7CA6349B934C}">
      <dsp:nvSpPr>
        <dsp:cNvPr id="0" name=""/>
        <dsp:cNvSpPr/>
      </dsp:nvSpPr>
      <dsp:spPr>
        <a:xfrm>
          <a:off x="3695820" y="24440"/>
          <a:ext cx="1712180" cy="17121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EFFICIENT MANHOUR UTILIZATION</a:t>
          </a:r>
          <a:endParaRPr lang="en-US" sz="1400" b="1" kern="1200" dirty="0"/>
        </a:p>
      </dsp:txBody>
      <dsp:txXfrm>
        <a:off x="3695820" y="24440"/>
        <a:ext cx="1712180" cy="1712180"/>
      </dsp:txXfrm>
    </dsp:sp>
    <dsp:sp modelId="{6BCA3FBB-2F85-4063-9160-FBCBD4E1AAE7}">
      <dsp:nvSpPr>
        <dsp:cNvPr id="0" name=""/>
        <dsp:cNvSpPr/>
      </dsp:nvSpPr>
      <dsp:spPr>
        <a:xfrm rot="20568423">
          <a:off x="5352799" y="2734600"/>
          <a:ext cx="533917" cy="33704"/>
        </a:xfrm>
        <a:custGeom>
          <a:avLst/>
          <a:gdLst/>
          <a:ahLst/>
          <a:cxnLst/>
          <a:rect l="0" t="0" r="0" b="0"/>
          <a:pathLst>
            <a:path>
              <a:moveTo>
                <a:pt x="0" y="16852"/>
              </a:moveTo>
              <a:lnTo>
                <a:pt x="533917" y="16852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0568423">
        <a:off x="5606410" y="2738105"/>
        <a:ext cx="26695" cy="26695"/>
      </dsp:txXfrm>
    </dsp:sp>
    <dsp:sp modelId="{78522674-E175-40AD-96AE-78F3D30748FB}">
      <dsp:nvSpPr>
        <dsp:cNvPr id="0" name=""/>
        <dsp:cNvSpPr/>
      </dsp:nvSpPr>
      <dsp:spPr>
        <a:xfrm>
          <a:off x="5836533" y="1563400"/>
          <a:ext cx="1712180" cy="17121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ENHANCED STAFF SATISFACTION</a:t>
          </a:r>
          <a:endParaRPr lang="en-US" sz="1400" b="1" kern="1200" dirty="0"/>
        </a:p>
      </dsp:txBody>
      <dsp:txXfrm>
        <a:off x="5836533" y="1563400"/>
        <a:ext cx="1712180" cy="1712180"/>
      </dsp:txXfrm>
    </dsp:sp>
    <dsp:sp modelId="{12F549EC-75C1-412C-AF88-C5BAF5586635}">
      <dsp:nvSpPr>
        <dsp:cNvPr id="0" name=""/>
        <dsp:cNvSpPr/>
      </dsp:nvSpPr>
      <dsp:spPr>
        <a:xfrm rot="3231569">
          <a:off x="4938429" y="3981071"/>
          <a:ext cx="552651" cy="33704"/>
        </a:xfrm>
        <a:custGeom>
          <a:avLst/>
          <a:gdLst/>
          <a:ahLst/>
          <a:cxnLst/>
          <a:rect l="0" t="0" r="0" b="0"/>
          <a:pathLst>
            <a:path>
              <a:moveTo>
                <a:pt x="0" y="16852"/>
              </a:moveTo>
              <a:lnTo>
                <a:pt x="552651" y="16852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3231569">
        <a:off x="5200938" y="3984107"/>
        <a:ext cx="27632" cy="27632"/>
      </dsp:txXfrm>
    </dsp:sp>
    <dsp:sp modelId="{09B3CD2C-E00D-4F52-964F-C39D37D3A9C5}">
      <dsp:nvSpPr>
        <dsp:cNvPr id="0" name=""/>
        <dsp:cNvSpPr/>
      </dsp:nvSpPr>
      <dsp:spPr>
        <a:xfrm>
          <a:off x="5026527" y="4056342"/>
          <a:ext cx="1712180" cy="17121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EFFICIENT FINANCIAL UTILIZATION</a:t>
          </a:r>
          <a:endParaRPr lang="en-US" sz="1600" b="1" kern="1200" dirty="0"/>
        </a:p>
      </dsp:txBody>
      <dsp:txXfrm>
        <a:off x="5026527" y="4056342"/>
        <a:ext cx="1712180" cy="1712180"/>
      </dsp:txXfrm>
    </dsp:sp>
    <dsp:sp modelId="{A6008D21-EFFA-4930-BFA6-0516E26E2F30}">
      <dsp:nvSpPr>
        <dsp:cNvPr id="0" name=""/>
        <dsp:cNvSpPr/>
      </dsp:nvSpPr>
      <dsp:spPr>
        <a:xfrm rot="7506070">
          <a:off x="3642435" y="3981071"/>
          <a:ext cx="523404" cy="33704"/>
        </a:xfrm>
        <a:custGeom>
          <a:avLst/>
          <a:gdLst/>
          <a:ahLst/>
          <a:cxnLst/>
          <a:rect l="0" t="0" r="0" b="0"/>
          <a:pathLst>
            <a:path>
              <a:moveTo>
                <a:pt x="0" y="16852"/>
              </a:moveTo>
              <a:lnTo>
                <a:pt x="523404" y="16852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7506070">
        <a:off x="3891052" y="3984838"/>
        <a:ext cx="26170" cy="26170"/>
      </dsp:txXfrm>
    </dsp:sp>
    <dsp:sp modelId="{039438A9-AB04-4EED-81CB-6BAB462E37CE}">
      <dsp:nvSpPr>
        <dsp:cNvPr id="0" name=""/>
        <dsp:cNvSpPr/>
      </dsp:nvSpPr>
      <dsp:spPr>
        <a:xfrm>
          <a:off x="2405292" y="4056342"/>
          <a:ext cx="1712180" cy="17121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b="1" kern="1200" dirty="0" smtClean="0"/>
            <a:t>ENHANCED PATIENT CARE</a:t>
          </a:r>
          <a:endParaRPr lang="en-US" sz="1400" b="1" kern="1200" dirty="0"/>
        </a:p>
      </dsp:txBody>
      <dsp:txXfrm>
        <a:off x="2405292" y="4056342"/>
        <a:ext cx="1712180" cy="1712180"/>
      </dsp:txXfrm>
    </dsp:sp>
    <dsp:sp modelId="{B00D19DE-C8CE-4FD1-9070-111DE2B1C182}">
      <dsp:nvSpPr>
        <dsp:cNvPr id="0" name=""/>
        <dsp:cNvSpPr/>
      </dsp:nvSpPr>
      <dsp:spPr>
        <a:xfrm rot="11854790">
          <a:off x="3256136" y="2734600"/>
          <a:ext cx="485997" cy="33704"/>
        </a:xfrm>
        <a:custGeom>
          <a:avLst/>
          <a:gdLst/>
          <a:ahLst/>
          <a:cxnLst/>
          <a:rect l="0" t="0" r="0" b="0"/>
          <a:pathLst>
            <a:path>
              <a:moveTo>
                <a:pt x="0" y="16852"/>
              </a:moveTo>
              <a:lnTo>
                <a:pt x="485997" y="16852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1854790">
        <a:off x="3486984" y="2739303"/>
        <a:ext cx="24299" cy="24299"/>
      </dsp:txXfrm>
    </dsp:sp>
    <dsp:sp modelId="{7EDA07EB-F122-4ABC-AC5A-EE4E70DA903A}">
      <dsp:nvSpPr>
        <dsp:cNvPr id="0" name=""/>
        <dsp:cNvSpPr/>
      </dsp:nvSpPr>
      <dsp:spPr>
        <a:xfrm>
          <a:off x="1595286" y="1563400"/>
          <a:ext cx="1712180" cy="17121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PROMPT SERVICES</a:t>
          </a:r>
          <a:endParaRPr lang="en-US" sz="1400" b="1" kern="1200" dirty="0"/>
        </a:p>
      </dsp:txBody>
      <dsp:txXfrm>
        <a:off x="1595286" y="1563400"/>
        <a:ext cx="1712180" cy="17121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346C23-845C-4973-9422-C7B6F151EF69}">
      <dsp:nvSpPr>
        <dsp:cNvPr id="0" name=""/>
        <dsp:cNvSpPr/>
      </dsp:nvSpPr>
      <dsp:spPr>
        <a:xfrm>
          <a:off x="2396288" y="1451720"/>
          <a:ext cx="1760220" cy="1760220"/>
        </a:xfrm>
        <a:prstGeom prst="gear9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OVER UTILIZATION</a:t>
          </a:r>
          <a:endParaRPr lang="en-US" sz="1600" b="1" kern="1200" dirty="0"/>
        </a:p>
      </dsp:txBody>
      <dsp:txXfrm>
        <a:off x="2396288" y="1451720"/>
        <a:ext cx="1760220" cy="1760220"/>
      </dsp:txXfrm>
    </dsp:sp>
    <dsp:sp modelId="{3C959250-4765-4B7D-A89A-AE8661426AAD}">
      <dsp:nvSpPr>
        <dsp:cNvPr id="0" name=""/>
        <dsp:cNvSpPr/>
      </dsp:nvSpPr>
      <dsp:spPr>
        <a:xfrm>
          <a:off x="1354915" y="960553"/>
          <a:ext cx="1408560" cy="1402696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OPTIMUM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UTILIZATION</a:t>
          </a:r>
          <a:endParaRPr lang="en-US" sz="1400" b="1" kern="1200" dirty="0"/>
        </a:p>
      </dsp:txBody>
      <dsp:txXfrm>
        <a:off x="1354915" y="960553"/>
        <a:ext cx="1408560" cy="1402696"/>
      </dsp:txXfrm>
    </dsp:sp>
    <dsp:sp modelId="{978A0F5F-8261-4442-8BD2-38ECB0038DFD}">
      <dsp:nvSpPr>
        <dsp:cNvPr id="0" name=""/>
        <dsp:cNvSpPr/>
      </dsp:nvSpPr>
      <dsp:spPr>
        <a:xfrm rot="20700000">
          <a:off x="2150355" y="122358"/>
          <a:ext cx="1281040" cy="1332898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+mn-lt"/>
              <a:cs typeface="Times New Roman" pitchFamily="18" charset="0"/>
            </a:rPr>
            <a:t>UNDER-UTILIZATION</a:t>
          </a:r>
          <a:endParaRPr lang="en-US" sz="1400" b="1" kern="1200" dirty="0">
            <a:latin typeface="+mn-lt"/>
            <a:cs typeface="Times New Roman" pitchFamily="18" charset="0"/>
          </a:endParaRPr>
        </a:p>
      </dsp:txBody>
      <dsp:txXfrm>
        <a:off x="2428249" y="417777"/>
        <a:ext cx="725252" cy="742059"/>
      </dsp:txXfrm>
    </dsp:sp>
    <dsp:sp modelId="{A76B365A-344C-4B28-950C-7BA1416A55B6}">
      <dsp:nvSpPr>
        <dsp:cNvPr id="0" name=""/>
        <dsp:cNvSpPr/>
      </dsp:nvSpPr>
      <dsp:spPr>
        <a:xfrm>
          <a:off x="2240784" y="1170948"/>
          <a:ext cx="2253081" cy="2253081"/>
        </a:xfrm>
        <a:prstGeom prst="circularArrow">
          <a:avLst>
            <a:gd name="adj1" fmla="val 4687"/>
            <a:gd name="adj2" fmla="val 299029"/>
            <a:gd name="adj3" fmla="val 2486671"/>
            <a:gd name="adj4" fmla="val 15926341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chemeClr val="accent1">
              <a:tint val="6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BC88D2-AE15-45BC-9420-CB79A88A5585}">
      <dsp:nvSpPr>
        <dsp:cNvPr id="0" name=""/>
        <dsp:cNvSpPr/>
      </dsp:nvSpPr>
      <dsp:spPr>
        <a:xfrm>
          <a:off x="1185000" y="813065"/>
          <a:ext cx="1637004" cy="163700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chemeClr val="accent1">
              <a:tint val="6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21DADAC-1BF2-4CF3-B297-6143346AB5DD}">
      <dsp:nvSpPr>
        <dsp:cNvPr id="0" name=""/>
        <dsp:cNvSpPr/>
      </dsp:nvSpPr>
      <dsp:spPr>
        <a:xfrm>
          <a:off x="1947840" y="-108812"/>
          <a:ext cx="1765020" cy="176502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chemeClr val="accent1">
              <a:tint val="6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0.02105</cdr:x>
      <cdr:y>0.18</cdr:y>
    </cdr:from>
    <cdr:to>
      <cdr:x>0.29474</cdr:x>
      <cdr:y>0.48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52400" y="685800"/>
          <a:ext cx="1981200" cy="1143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solidFill>
                <a:schemeClr val="bg1"/>
              </a:solidFill>
            </a:rPr>
            <a:t>SHIFT TIMING-</a:t>
          </a:r>
        </a:p>
        <a:p xmlns:a="http://schemas.openxmlformats.org/drawingml/2006/main">
          <a:r>
            <a:rPr lang="en-US" sz="1400" b="1" dirty="0" smtClean="0">
              <a:solidFill>
                <a:schemeClr val="bg1"/>
              </a:solidFill>
            </a:rPr>
            <a:t>1 GDA(7:30 AM-4:00PM)</a:t>
          </a:r>
        </a:p>
        <a:p xmlns:a="http://schemas.openxmlformats.org/drawingml/2006/main">
          <a:r>
            <a:rPr lang="en-US" sz="1400" b="1" dirty="0" smtClean="0">
              <a:solidFill>
                <a:schemeClr val="bg1"/>
              </a:solidFill>
            </a:rPr>
            <a:t>1 GDA(1:00PM-9:00PM)</a:t>
          </a:r>
        </a:p>
        <a:p xmlns:a="http://schemas.openxmlformats.org/drawingml/2006/main">
          <a:endParaRPr lang="en-US" b="1" dirty="0" smtClean="0">
            <a:solidFill>
              <a:schemeClr val="bg1"/>
            </a:solidFill>
          </a:endParaRPr>
        </a:p>
        <a:p xmlns:a="http://schemas.openxmlformats.org/drawingml/2006/main">
          <a:endParaRPr lang="en-US" dirty="0" smtClean="0">
            <a:solidFill>
              <a:schemeClr val="bg1"/>
            </a:solidFill>
          </a:endParaRPr>
        </a:p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0.00962</cdr:x>
      <cdr:y>0.13559</cdr:y>
    </cdr:from>
    <cdr:to>
      <cdr:x>0.21154</cdr:x>
      <cdr:y>0.44068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200" y="609601"/>
          <a:ext cx="1600200" cy="1371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300" b="1" dirty="0" smtClean="0">
              <a:solidFill>
                <a:schemeClr val="bg1"/>
              </a:solidFill>
            </a:rPr>
            <a:t>SHIFT TIMING-</a:t>
          </a:r>
        </a:p>
        <a:p xmlns:a="http://schemas.openxmlformats.org/drawingml/2006/main">
          <a:r>
            <a:rPr lang="en-US" sz="1300" b="1" dirty="0" smtClean="0">
              <a:solidFill>
                <a:schemeClr val="bg1"/>
              </a:solidFill>
            </a:rPr>
            <a:t>1GDA(5:00AM-2:00PM)</a:t>
          </a:r>
        </a:p>
        <a:p xmlns:a="http://schemas.openxmlformats.org/drawingml/2006/main">
          <a:r>
            <a:rPr lang="en-US" sz="1300" b="1" dirty="0" smtClean="0">
              <a:solidFill>
                <a:schemeClr val="bg1"/>
              </a:solidFill>
            </a:rPr>
            <a:t>1GDA(7:30AM-4:00PM)</a:t>
          </a:r>
        </a:p>
        <a:p xmlns:a="http://schemas.openxmlformats.org/drawingml/2006/main">
          <a:r>
            <a:rPr lang="en-US" sz="1300" b="1" dirty="0" smtClean="0">
              <a:solidFill>
                <a:schemeClr val="bg1"/>
              </a:solidFill>
            </a:rPr>
            <a:t>1GDA(9:00AM-5:00PM)</a:t>
          </a:r>
        </a:p>
        <a:p xmlns:a="http://schemas.openxmlformats.org/drawingml/2006/main">
          <a:r>
            <a:rPr lang="en-US" sz="1300" b="1" dirty="0" smtClean="0">
              <a:solidFill>
                <a:schemeClr val="bg1"/>
              </a:solidFill>
            </a:rPr>
            <a:t>1GDA(12:00PM-8:00PM)</a:t>
          </a:r>
        </a:p>
        <a:p xmlns:a="http://schemas.openxmlformats.org/drawingml/2006/main">
          <a:r>
            <a:rPr lang="en-US" sz="1300" b="1" dirty="0" smtClean="0">
              <a:solidFill>
                <a:schemeClr val="bg1"/>
              </a:solidFill>
            </a:rPr>
            <a:t>1GDA(2:00PM-10:00PM)</a:t>
          </a:r>
          <a:endParaRPr lang="en-US" sz="1300" b="1" dirty="0">
            <a:solidFill>
              <a:schemeClr val="bg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0.01923</cdr:x>
      <cdr:y>0.2069</cdr:y>
    </cdr:from>
    <cdr:to>
      <cdr:x>0.24038</cdr:x>
      <cdr:y>0.48276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00" y="914400"/>
          <a:ext cx="1752600" cy="1219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solidFill>
                <a:schemeClr val="bg1"/>
              </a:solidFill>
            </a:rPr>
            <a:t>SHIFT TIMING-</a:t>
          </a:r>
        </a:p>
        <a:p xmlns:a="http://schemas.openxmlformats.org/drawingml/2006/main">
          <a:r>
            <a:rPr lang="en-US" sz="1400" b="1" dirty="0" smtClean="0">
              <a:solidFill>
                <a:schemeClr val="bg1"/>
              </a:solidFill>
            </a:rPr>
            <a:t>1 GDA(8:00AM-4:00PM</a:t>
          </a:r>
        </a:p>
        <a:p xmlns:a="http://schemas.openxmlformats.org/drawingml/2006/main">
          <a:r>
            <a:rPr lang="en-US" sz="1400" b="1" dirty="0" smtClean="0">
              <a:solidFill>
                <a:schemeClr val="bg1"/>
              </a:solidFill>
            </a:rPr>
            <a:t>1 GDA(12:00PM -8:30PM)</a:t>
          </a:r>
          <a:endParaRPr lang="en-US" sz="14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0.14489</cdr:y>
    </cdr:from>
    <cdr:to>
      <cdr:x>0.24157</cdr:x>
      <cdr:y>0.42857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618274"/>
          <a:ext cx="1859171" cy="1210525"/>
        </a:xfrm>
        <a:prstGeom xmlns:a="http://schemas.openxmlformats.org/drawingml/2006/main" prst="rect">
          <a:avLst/>
        </a:prstGeom>
      </cdr:spPr>
    </cdr:pic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0.0099</cdr:x>
      <cdr:y>0.13095</cdr:y>
    </cdr:from>
    <cdr:to>
      <cdr:x>0.28713</cdr:x>
      <cdr:y>0.46429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76200" y="558800"/>
          <a:ext cx="2133600" cy="1422400"/>
        </a:xfrm>
        <a:prstGeom xmlns:a="http://schemas.openxmlformats.org/drawingml/2006/main" prst="rect">
          <a:avLst/>
        </a:prstGeom>
      </cdr:spPr>
    </cdr:pic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0.00348</cdr:x>
      <cdr:y>0.00729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0.00136</cdr:x>
      <cdr:y>0.18768</cdr:y>
    </cdr:from>
    <cdr:to>
      <cdr:x>0.23</cdr:x>
      <cdr:y>0.39101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10363" y="914400"/>
          <a:ext cx="1742237" cy="990600"/>
        </a:xfrm>
        <a:prstGeom xmlns:a="http://schemas.openxmlformats.org/drawingml/2006/main" prst="rect">
          <a:avLst/>
        </a:prstGeom>
      </cdr:spPr>
    </cdr:pic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0.0193</cdr:x>
      <cdr:y>0.16071</cdr:y>
    </cdr:from>
    <cdr:to>
      <cdr:x>0.23156</cdr:x>
      <cdr:y>0.39286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52400" y="685800"/>
          <a:ext cx="1676400" cy="990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solidFill>
                <a:schemeClr val="bg1"/>
              </a:solidFill>
            </a:rPr>
            <a:t>SHIFT  TIMING-</a:t>
          </a:r>
        </a:p>
        <a:p xmlns:a="http://schemas.openxmlformats.org/drawingml/2006/main">
          <a:r>
            <a:rPr lang="en-US" sz="1400" b="1" dirty="0" smtClean="0">
              <a:solidFill>
                <a:schemeClr val="bg1"/>
              </a:solidFill>
            </a:rPr>
            <a:t>1GDA-(8AM-4PM)</a:t>
          </a:r>
        </a:p>
        <a:p xmlns:a="http://schemas.openxmlformats.org/drawingml/2006/main">
          <a:r>
            <a:rPr lang="en-US" sz="1400" b="1" dirty="0" smtClean="0">
              <a:solidFill>
                <a:schemeClr val="bg1"/>
              </a:solidFill>
            </a:rPr>
            <a:t>2GDA-(9:30AM-6:30PM)</a:t>
          </a:r>
        </a:p>
        <a:p xmlns:a="http://schemas.openxmlformats.org/drawingml/2006/main">
          <a:r>
            <a:rPr lang="en-US" sz="1400" b="1" dirty="0" smtClean="0">
              <a:solidFill>
                <a:schemeClr val="bg1"/>
              </a:solidFill>
            </a:rPr>
            <a:t>1GDA-NIGHT SHIFT</a:t>
          </a:r>
          <a:endParaRPr lang="en-US" sz="1400" b="1" dirty="0">
            <a:solidFill>
              <a:schemeClr val="bg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75F1F18-82F8-4EC3-A8AF-573C25D24FA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DBC1A31-A398-4548-A235-C863DB630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F1F18-82F8-4EC3-A8AF-573C25D24FA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BC1A31-A398-4548-A235-C863DB630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75F1F18-82F8-4EC3-A8AF-573C25D24FA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DBC1A31-A398-4548-A235-C863DB630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F1F18-82F8-4EC3-A8AF-573C25D24FA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BC1A31-A398-4548-A235-C863DB630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75F1F18-82F8-4EC3-A8AF-573C25D24FA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DBC1A31-A398-4548-A235-C863DB630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F1F18-82F8-4EC3-A8AF-573C25D24FA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BC1A31-A398-4548-A235-C863DB630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F1F18-82F8-4EC3-A8AF-573C25D24FA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BC1A31-A398-4548-A235-C863DB630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F1F18-82F8-4EC3-A8AF-573C25D24FA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BC1A31-A398-4548-A235-C863DB630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75F1F18-82F8-4EC3-A8AF-573C25D24FA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BC1A31-A398-4548-A235-C863DB630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F1F18-82F8-4EC3-A8AF-573C25D24FA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BC1A31-A398-4548-A235-C863DB630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F1F18-82F8-4EC3-A8AF-573C25D24FA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BC1A31-A398-4548-A235-C863DB6300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75F1F18-82F8-4EC3-A8AF-573C25D24FA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DBC1A31-A398-4548-A235-C863DB630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1143000"/>
            <a:ext cx="5105400" cy="2868168"/>
          </a:xfrm>
        </p:spPr>
        <p:txBody>
          <a:bodyPr/>
          <a:lstStyle/>
          <a:p>
            <a:pPr algn="ctr"/>
            <a:r>
              <a:rPr lang="en-US" dirty="0" smtClean="0"/>
              <a:t>TIME AND MOTION STUDY on deployed GDA</a:t>
            </a:r>
            <a:r>
              <a:rPr lang="en-US" sz="2800" dirty="0" smtClean="0"/>
              <a:t>S</a:t>
            </a:r>
            <a:r>
              <a:rPr lang="en-US" dirty="0" smtClean="0"/>
              <a:t> IN </a:t>
            </a:r>
            <a:r>
              <a:rPr lang="en-US" dirty="0" smtClean="0"/>
              <a:t> Max HOSPITAL PATPARGANJ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4343400"/>
            <a:ext cx="5562600" cy="2057400"/>
          </a:xfrm>
        </p:spPr>
        <p:txBody>
          <a:bodyPr/>
          <a:lstStyle/>
          <a:p>
            <a:r>
              <a:rPr lang="en-US" dirty="0" smtClean="0"/>
              <a:t>Submitted by-</a:t>
            </a:r>
          </a:p>
          <a:p>
            <a:r>
              <a:rPr lang="en-US" dirty="0" err="1" smtClean="0"/>
              <a:t>Dr.Priyanka</a:t>
            </a:r>
            <a:r>
              <a:rPr lang="en-US" dirty="0" smtClean="0"/>
              <a:t> </a:t>
            </a:r>
            <a:r>
              <a:rPr lang="en-US" dirty="0" err="1" smtClean="0"/>
              <a:t>Kheterpal</a:t>
            </a:r>
            <a:endParaRPr lang="en-US" dirty="0" smtClean="0"/>
          </a:p>
          <a:p>
            <a:r>
              <a:rPr lang="en-US" dirty="0" smtClean="0"/>
              <a:t>Under the Guidance of-</a:t>
            </a:r>
          </a:p>
          <a:p>
            <a:r>
              <a:rPr lang="en-US" dirty="0" err="1" smtClean="0"/>
              <a:t>Mrs.Kirti</a:t>
            </a:r>
            <a:r>
              <a:rPr lang="en-US" dirty="0" smtClean="0"/>
              <a:t> </a:t>
            </a:r>
            <a:r>
              <a:rPr lang="en-US" dirty="0" err="1" smtClean="0"/>
              <a:t>Udayai</a:t>
            </a:r>
            <a:r>
              <a:rPr lang="en-US" dirty="0" smtClean="0"/>
              <a:t>(Associate Dean)</a:t>
            </a:r>
          </a:p>
          <a:p>
            <a:r>
              <a:rPr lang="en-US" dirty="0" err="1" smtClean="0"/>
              <a:t>PGDHM,IIHMR,New</a:t>
            </a:r>
            <a:r>
              <a:rPr lang="en-US" dirty="0" smtClean="0"/>
              <a:t> Delhi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83820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STUDY FINDINGS</a:t>
            </a:r>
            <a:endParaRPr lang="en-US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7391400" cy="5715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total of 78 requests were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recorded,out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of which in 42 requests made GDA was not available as he was busy transporting the patient for the request which has come earlier.</a:t>
            </a:r>
            <a:endParaRPr lang="en-US" sz="2000" dirty="0" smtClean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457200" y="914400"/>
          <a:ext cx="72390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36576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7924800" cy="3809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914400"/>
            <a:ext cx="7391400" cy="5715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endParaRPr lang="en-US" sz="2600" dirty="0" smtClean="0"/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Out of 51 requests,20 requests were such for which 2GDA were available, in 18 requests 3GDAs,in 10 requests 1GDA,in 3 requests 4GDAs were available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124200" y="4572000"/>
          <a:ext cx="48768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2844"/>
                <a:gridCol w="1383956"/>
              </a:tblGrid>
              <a:tr h="5797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No. of  GDAs Available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No.</a:t>
                      </a:r>
                      <a:r>
                        <a:rPr lang="en-US" baseline="0" dirty="0" smtClean="0"/>
                        <a:t> of requests</a:t>
                      </a:r>
                      <a:endParaRPr lang="en-US" dirty="0"/>
                    </a:p>
                  </a:txBody>
                  <a:tcPr/>
                </a:tc>
              </a:tr>
              <a:tr h="3313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GDA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3313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GDA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</a:tr>
              <a:tr h="3313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GDA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313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 GDA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6858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7924800" cy="54864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51 requests were recorded out of which in 17 requests GDA was not available and the patient was attended by the security guard.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152400" y="152400"/>
          <a:ext cx="79248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5943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9416"/>
            <a:ext cx="7467600" cy="484632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48 requests were recorded ,out of which in 28 requests GDA was</a:t>
            </a:r>
          </a:p>
          <a:p>
            <a:pPr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available,in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16 requests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pateint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waited for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GDA,in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8 requests patient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waited for the turn.</a:t>
            </a: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228600" y="228600"/>
          <a:ext cx="79248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7620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9416"/>
            <a:ext cx="7543800" cy="4867584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Maximum time (3 hrs) is  being consumed in making gauge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pad.GDAs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are doing technician’s work as well.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228600" y="152400"/>
          <a:ext cx="76962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162800" cy="4572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7231-A7DD-46A8-AB2D-537A40831A2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04800" y="0"/>
          <a:ext cx="7620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990600"/>
            <a:ext cx="20778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SHIFT TIMING-</a:t>
            </a:r>
          </a:p>
          <a:p>
            <a:r>
              <a:rPr lang="en-US" sz="1400" b="1" dirty="0" smtClean="0">
                <a:solidFill>
                  <a:schemeClr val="bg1"/>
                </a:solidFill>
              </a:rPr>
              <a:t>5 GDA-7:00AM-3:00PM</a:t>
            </a:r>
          </a:p>
          <a:p>
            <a:r>
              <a:rPr lang="en-US" sz="1400" b="1" dirty="0" smtClean="0">
                <a:solidFill>
                  <a:schemeClr val="bg1"/>
                </a:solidFill>
              </a:rPr>
              <a:t>5 GDA-1:00PM-8:00PM</a:t>
            </a:r>
          </a:p>
          <a:p>
            <a:r>
              <a:rPr lang="en-US" sz="1400" b="1" dirty="0" smtClean="0">
                <a:solidFill>
                  <a:schemeClr val="bg1"/>
                </a:solidFill>
              </a:rPr>
              <a:t>5 GDA-8:00PM-8:00AM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4495800"/>
            <a:ext cx="731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average time utilized in shifting the patient is 3-4 hrs each </a:t>
            </a:r>
            <a:r>
              <a:rPr lang="en-US" dirty="0" err="1" smtClean="0"/>
              <a:t>shift.And</a:t>
            </a:r>
            <a:r>
              <a:rPr lang="en-US" dirty="0" smtClean="0"/>
              <a:t>  2-3 GDAs were found missing and wasting their time for 1-2 hrs each day.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162800" cy="4572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9416"/>
            <a:ext cx="7467600" cy="4791384"/>
          </a:xfrm>
        </p:spPr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average time utilized in  delivering the stat indent 4-5 hrs for which 3 GDAs are being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consumed.At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times the GDA is dispensing drugs which is actually a pharmacist’s job.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228600" y="228600"/>
          <a:ext cx="76962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162800" cy="5334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9416"/>
            <a:ext cx="7772400" cy="5248584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max. average time utilized in collection of files from different floors is 3hrs.Sorting and assembling  takes 2-2.5hrs.Filling and retrieval of records takes another 1-1.5 hrs.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304800" y="228601"/>
          <a:ext cx="7620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162800" cy="4572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9416"/>
            <a:ext cx="7543800" cy="4791384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max average time utilized in report dispatch is 32% of the total time spent ,centrifugation consumes 26%  of the total time(which is actually a technician’s job.</a:t>
            </a: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228600" y="152400"/>
          <a:ext cx="7897688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u="sng" dirty="0" err="1" smtClean="0">
                <a:solidFill>
                  <a:schemeClr val="tx1"/>
                </a:solidFill>
              </a:rPr>
              <a:t>dISCUSSION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239000" cy="5160963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current GDA deployment status and manpower utilization was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thoroughly understood and evaluated using Time and Motion study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keeping in view the manpower appropriation and workload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assessment.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following are the areas of concern-</a:t>
            </a:r>
          </a:p>
          <a:p>
            <a:pPr algn="just">
              <a:buNone/>
            </a:pP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TRANSPORT GDA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OB Ground Floor OPD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-has1 GDA each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shift.Most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of the times GDA was not available to attend the patient and hence suggestive of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understaffing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that area.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NB Ground Floor OPD-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has 5 GDAs each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shift.GDAs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were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everytime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available along with extras who were found wasting their time and hence suggestive of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overstaffing.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Emergency-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has 1 GDA each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shift.Many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 times GDA was not available and the patient was attended by the security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guard.Thus,there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was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understaffing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that area.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7529264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848" y="533400"/>
            <a:ext cx="7549952" cy="59436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PROJECTS ASSIGNED-</a:t>
            </a:r>
          </a:p>
          <a:p>
            <a:pPr marL="457200" indent="-457200">
              <a:lnSpc>
                <a:spcPct val="120000"/>
              </a:lnSpc>
              <a:buFont typeface="+mj-lt"/>
              <a:buAutoNum type="alphaU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ime and motion study on GDA deployment.</a:t>
            </a:r>
          </a:p>
          <a:p>
            <a:pPr marL="457200" indent="-457200">
              <a:lnSpc>
                <a:spcPct val="120000"/>
              </a:lnSpc>
              <a:buFont typeface="+mj-lt"/>
              <a:buAutoNum type="alphaU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tock  Analysis of  OP pharmac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y</a:t>
            </a:r>
          </a:p>
          <a:p>
            <a:pPr marL="457200" indent="-457200">
              <a:lnSpc>
                <a:spcPct val="120000"/>
              </a:lnSpc>
              <a:buFont typeface="+mj-lt"/>
              <a:buAutoNum type="alphaU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inen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Availabity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the hospital</a:t>
            </a:r>
          </a:p>
          <a:p>
            <a:pPr marL="457200" indent="-457200">
              <a:lnSpc>
                <a:spcPct val="120000"/>
              </a:lnSpc>
              <a:buFont typeface="+mj-lt"/>
              <a:buAutoNum type="alphaUcPeriod"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KEY  LEARNINGS-</a:t>
            </a:r>
          </a:p>
          <a:p>
            <a:pPr marL="457200" indent="-457200">
              <a:lnSpc>
                <a:spcPct val="120000"/>
              </a:lnSpc>
              <a:buFont typeface="+mj-lt"/>
              <a:buAutoNum type="alphaU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Importance of manpower deployment planning.</a:t>
            </a:r>
          </a:p>
          <a:p>
            <a:pPr marL="457200" indent="-457200">
              <a:lnSpc>
                <a:spcPct val="120000"/>
              </a:lnSpc>
              <a:buFont typeface="+mj-lt"/>
              <a:buAutoNum type="alphaU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Layout,manpower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,workflow of the departments pertaining to my study.</a:t>
            </a:r>
          </a:p>
          <a:p>
            <a:pPr marL="457200" indent="-457200">
              <a:lnSpc>
                <a:spcPct val="120000"/>
              </a:lnSpc>
              <a:buFont typeface="+mj-lt"/>
              <a:buAutoNum type="alphaU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Preparation  of  budget for white linen used in the hospital</a:t>
            </a:r>
          </a:p>
          <a:p>
            <a:pPr>
              <a:lnSpc>
                <a:spcPct val="120000"/>
              </a:lnSpc>
            </a:pPr>
            <a:endParaRPr lang="en-US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800" dirty="0" smtClean="0"/>
          </a:p>
          <a:p>
            <a:pPr>
              <a:lnSpc>
                <a:spcPct val="120000"/>
              </a:lnSpc>
              <a:buNone/>
            </a:pPr>
            <a:r>
              <a:rPr lang="en-US" sz="2800" dirty="0" smtClean="0"/>
              <a:t>        </a:t>
            </a:r>
            <a:endParaRPr lang="en-US" sz="2800" b="1" u="sng" dirty="0" smtClean="0"/>
          </a:p>
          <a:p>
            <a:pPr>
              <a:lnSpc>
                <a:spcPct val="120000"/>
              </a:lnSpc>
              <a:buNone/>
            </a:pPr>
            <a:r>
              <a:rPr lang="en-US" b="1" u="sng" dirty="0" smtClean="0"/>
              <a:t>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400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7231-A7DD-46A8-AB2D-537A40831A2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u="sng" dirty="0" err="1" smtClean="0">
                <a:solidFill>
                  <a:schemeClr val="tx1"/>
                </a:solidFill>
              </a:rPr>
              <a:t>dISCUSSION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239000" cy="5334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marL="457200" indent="-457200" algn="just">
              <a:buAutoNum type="arabicPeriod" startAt="4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Radiology-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has 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GDA.Many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 times patient has to wait for the GDA when he is already busy transporting the patient.</a:t>
            </a:r>
          </a:p>
          <a:p>
            <a:pPr marL="457200" indent="-457200" algn="just">
              <a:buNone/>
            </a:pP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DEPARTMENT GDA</a:t>
            </a:r>
          </a:p>
          <a:p>
            <a:pPr marL="457200" indent="-457200" algn="just"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CSSD-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 GDAs are there in the overlapping shift of 3.5 hrs.3-4 GDAs were consumed for making gauze pad most of 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times.Many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 times GDAs are doing technician’s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job.Thus,there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over staffing as well as overutilization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the manpower.</a:t>
            </a:r>
          </a:p>
          <a:p>
            <a:pPr marL="457200" indent="-457200" algn="just"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Triage-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has 5 GDAs each shift and 10 GDAs are there in overlapping shift where in most of the GDAs were found missing and wasting time on and off 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unit.It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clearly shows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overstaffing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this area.</a:t>
            </a:r>
          </a:p>
          <a:p>
            <a:pPr marL="457200" indent="-457200" algn="just"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IP Pharmacy-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has 9 GDAs in total where in 3 GDAs( 9.5hrs shift) are only for the STAT indent which consumes 4-5 hrs of the total working hrs and then 1-2 GDAs are free for the rest of 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time.It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shows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overstaffing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that area</a:t>
            </a:r>
          </a:p>
          <a:p>
            <a:pPr marL="457200" indent="-457200" algn="just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0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7467600" cy="629412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>
            <a:normAutofit fontScale="47500" lnSpcReduction="20000"/>
          </a:bodyPr>
          <a:lstStyle/>
          <a:p>
            <a:pPr marL="457200" indent="-457200" algn="just">
              <a:buAutoNum type="arabicPeriod" startAt="4"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MRD-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has 2 GDAs in same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shift.The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work has been almost equally divided between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them.So,there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is almost an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optimum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utilization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of manpower in this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deptt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AutoNum type="arabicPeriod" startAt="4"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Path Lab-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has 3 GDAs in the overlapping shift of almost 7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hrs.There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is no distribution of work as such and most of the times they are seen doing technician’s work leading to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overutilization and overstaffing </a:t>
            </a:r>
          </a:p>
          <a:p>
            <a:pPr marL="457200" indent="-457200" algn="just">
              <a:buAutoNum type="arabicPeriod" startAt="4"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None/>
            </a:pP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RECOMMENDATIONS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1-2 Transport GDAs from the new building ground floor can be shuffled to old building ground floor.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1-2 GDAs from Triage can be shuffled to emergency on requirement basis.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Manpower of 1-2 GDAs can be downsized from CSSD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3 GDAs for STAT indent in IP Pharmacy can be downsized to 2 and 1 GDA can be shuffled to radiology.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Manpower of 3 GDAs in Path Lab can be downsized to 2.</a:t>
            </a:r>
          </a:p>
          <a:p>
            <a:pPr marL="457200" indent="-457200" algn="just">
              <a:buFont typeface="+mj-lt"/>
              <a:buAutoNum type="arabicPeriod"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419600"/>
            <a:ext cx="7239000" cy="11430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The Right employee at the right time in the right place makes it all……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2050" name="Picture 2" descr="http://virginialongarm.com/wp-content/uploads/2014/02/Thank-You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066800"/>
            <a:ext cx="4191000" cy="31378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7272808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848" y="1219200"/>
            <a:ext cx="7549952" cy="52578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Organisations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commonly use the concept of manpower utilization to evaluate output in relation to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costs. Additionally,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organisation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use this concept to find new ways to more effectively harness the output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Excess personnel in the department cost money. A shortage of personnel in the service section annoys customers. Employees who are overworked or underworked become dissatisfied.</a:t>
            </a:r>
          </a:p>
          <a:p>
            <a:pPr>
              <a:lnSpc>
                <a:spcPct val="120000"/>
              </a:lnSpc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Hence,it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duty of the manager to find the right person to do the right work and to allocate work according to the capabilities of an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employee.Then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only manpower can be utilized effectively.</a:t>
            </a:r>
          </a:p>
          <a:p>
            <a:pPr>
              <a:lnSpc>
                <a:spcPct val="12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endParaRPr lang="en-US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800" dirty="0" smtClean="0"/>
          </a:p>
          <a:p>
            <a:pPr>
              <a:lnSpc>
                <a:spcPct val="120000"/>
              </a:lnSpc>
              <a:buNone/>
            </a:pPr>
            <a:r>
              <a:rPr lang="en-US" sz="2800" dirty="0" smtClean="0"/>
              <a:t>        </a:t>
            </a:r>
            <a:endParaRPr lang="en-US" sz="2800" b="1" u="sng" dirty="0" smtClean="0"/>
          </a:p>
          <a:p>
            <a:pPr>
              <a:lnSpc>
                <a:spcPct val="120000"/>
              </a:lnSpc>
              <a:buNone/>
            </a:pPr>
            <a:r>
              <a:rPr lang="en-US" b="1" u="sng" dirty="0" smtClean="0"/>
              <a:t>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400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7231-A7DD-46A8-AB2D-537A40831A2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7272808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Rationale</a:t>
            </a:r>
            <a:endParaRPr lang="en-US" sz="4000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848" y="1219200"/>
            <a:ext cx="7549952" cy="52578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Currently Max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Hospital,Patparganj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branch has over 300 GDAs spanned in both clinical as well as non clinical department which forms a major chunk of the employees working in the organization.</a:t>
            </a:r>
          </a:p>
          <a:p>
            <a:pPr>
              <a:lnSpc>
                <a:spcPct val="120000"/>
              </a:lnSpc>
            </a:pPr>
            <a:endParaRPr lang="en-US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lnSpc>
                <a:spcPct val="120000"/>
              </a:lnSpc>
              <a:buNone/>
            </a:pPr>
            <a:r>
              <a:rPr lang="en-US" sz="2800" dirty="0" smtClean="0"/>
              <a:t>        </a:t>
            </a:r>
            <a:endParaRPr lang="en-US" sz="2800" b="1" u="sng" dirty="0" smtClean="0"/>
          </a:p>
          <a:p>
            <a:pPr>
              <a:lnSpc>
                <a:spcPct val="120000"/>
              </a:lnSpc>
              <a:buNone/>
            </a:pPr>
            <a:r>
              <a:rPr lang="en-US" b="1" u="sng" dirty="0" smtClean="0"/>
              <a:t>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400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7231-A7DD-46A8-AB2D-537A40831A2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457200" y="2667000"/>
          <a:ext cx="6858000" cy="3434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467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EFFICIENT  GDA  DEPLOYMENT</a:t>
            </a:r>
            <a:endParaRPr lang="en-US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066800" y="1066800"/>
          <a:ext cx="91440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Content Placeholder 8"/>
          <p:cNvGraphicFramePr>
            <a:graphicFrameLocks/>
          </p:cNvGraphicFramePr>
          <p:nvPr/>
        </p:nvGraphicFramePr>
        <p:xfrm>
          <a:off x="-1066800" y="2286000"/>
          <a:ext cx="54102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Limitation</a:t>
            </a:r>
            <a:endParaRPr lang="en-US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Only Non Medical Departments have been the part of this study due to time constraint.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night shift of GDAs have not been included in the study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7272808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OBJECTIVE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848" y="1219200"/>
            <a:ext cx="7549952" cy="52578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General Objective </a:t>
            </a:r>
          </a:p>
          <a:p>
            <a:pPr>
              <a:lnSpc>
                <a:spcPct val="12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Time-Motion study for efficient GDA deployment in the hospital</a:t>
            </a:r>
          </a:p>
          <a:p>
            <a:pPr>
              <a:lnSpc>
                <a:spcPct val="120000"/>
              </a:lnSpc>
              <a:buNone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Specific Objective</a:t>
            </a:r>
          </a:p>
          <a:p>
            <a:pPr marL="457200" indent="-457200">
              <a:lnSpc>
                <a:spcPct val="120000"/>
              </a:lnSpc>
              <a:buFont typeface="+mj-lt"/>
              <a:buAutoNum type="alpha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understand thoroughly the current GDA deployment status and manpower utilization.</a:t>
            </a:r>
          </a:p>
          <a:p>
            <a:pPr marL="457200" indent="-457200">
              <a:lnSpc>
                <a:spcPct val="120000"/>
              </a:lnSpc>
              <a:buFont typeface="+mj-lt"/>
              <a:buAutoNum type="alpha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assess the optimum utilization of manpower. </a:t>
            </a:r>
          </a:p>
          <a:p>
            <a:pPr marL="457200" indent="-457200">
              <a:lnSpc>
                <a:spcPct val="120000"/>
              </a:lnSpc>
              <a:buFont typeface="+mj-lt"/>
              <a:buAutoNum type="alpha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suggest Restructuring/Redeployment and Reshuffling in case of over/understaffing of manpower.  </a:t>
            </a:r>
          </a:p>
          <a:p>
            <a:pPr marL="457200" indent="-457200">
              <a:lnSpc>
                <a:spcPct val="120000"/>
              </a:lnSpc>
              <a:buFont typeface="+mj-lt"/>
              <a:buAutoNum type="alphaLcPeriod"/>
            </a:pPr>
            <a:endParaRPr lang="en-US" sz="2800" dirty="0" smtClean="0"/>
          </a:p>
          <a:p>
            <a:pPr>
              <a:lnSpc>
                <a:spcPct val="120000"/>
              </a:lnSpc>
              <a:buNone/>
            </a:pPr>
            <a:r>
              <a:rPr lang="en-US" sz="2800" dirty="0" smtClean="0"/>
              <a:t>        </a:t>
            </a:r>
            <a:endParaRPr lang="en-US" sz="2800" b="1" u="sng" dirty="0" smtClean="0"/>
          </a:p>
          <a:p>
            <a:pPr>
              <a:lnSpc>
                <a:spcPct val="120000"/>
              </a:lnSpc>
              <a:buNone/>
            </a:pPr>
            <a:r>
              <a:rPr lang="en-US" b="1" u="sng" dirty="0" smtClean="0"/>
              <a:t>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400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7231-A7DD-46A8-AB2D-537A40831A2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7543800" cy="5389563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STUDY AREA-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Non-Clinical departments where GDAs were deployed have  been chosen as an area of study to assess the manpower utilization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STUDY DESIGN-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Time-Motion study of GDAs (Transport and Department GDA) was carried out where in the time of performing a certain specific job or its elements was carefully recorded.</a:t>
            </a:r>
          </a:p>
          <a:p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SAMPLING –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Sample unit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Transport GDAs-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Request made for transportation of  patient from one department to another in each shift.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Department GDAs-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GDA working in the Non-Clinical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Deptt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in each shift.</a:t>
            </a:r>
          </a:p>
          <a:p>
            <a:endParaRPr lang="en-US" sz="25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391400" cy="838200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METHODOLOGY</a:t>
            </a:r>
            <a:endParaRPr lang="en-US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7467600" cy="6096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Sample Size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Transport GDAs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-A total of 251 requests  were accounted from both the shifts.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Department GDAs-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total of 36 GDAs were taken in account from both the shifts.</a:t>
            </a:r>
          </a:p>
          <a:p>
            <a:pPr algn="ctr">
              <a:buNone/>
            </a:pP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DATA COLLECTION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Transport GDAs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-The data for the transportation requests was collected where in  time elapsed during transportation by GDA for each request was recorded.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Department GDAs-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comprehensive accounting of all the activities performed by GDAs on daily basis in each department was done and average time for each activity was computed.</a:t>
            </a:r>
          </a:p>
          <a:p>
            <a:pPr algn="ctr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DATA  ANALYSIS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data was analyzed  manually  as well as statistically  using  time and motion study template to evaluate the optimum utilization of manpower keeping in view the manpower appropriation ,workload assessment.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467600" cy="5334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METHODOLOGY</a:t>
            </a:r>
            <a:endParaRPr lang="en-US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1597</TotalTime>
  <Words>1370</Words>
  <Application>Microsoft Office PowerPoint</Application>
  <PresentationFormat>On-screen Show (4:3)</PresentationFormat>
  <Paragraphs>268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Opulent</vt:lpstr>
      <vt:lpstr>TIME AND MOTION STUDY on deployed GDAS IN  Max HOSPITAL PATPARGANJ</vt:lpstr>
      <vt:lpstr>Slide 2</vt:lpstr>
      <vt:lpstr>InTRODUCTION</vt:lpstr>
      <vt:lpstr>Rationale</vt:lpstr>
      <vt:lpstr>EFFICIENT  GDA  DEPLOYMENT</vt:lpstr>
      <vt:lpstr>Limitation</vt:lpstr>
      <vt:lpstr>OBJECTIVE</vt:lpstr>
      <vt:lpstr>METHODOLOGY</vt:lpstr>
      <vt:lpstr>METHODOLOGY</vt:lpstr>
      <vt:lpstr>STUDY FINDINGS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dISCUSSION</vt:lpstr>
      <vt:lpstr>dISCUSSION</vt:lpstr>
      <vt:lpstr>Slide 21</vt:lpstr>
      <vt:lpstr>The Right employee at the right time in the right place makes it all……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AND MOTION STUDY FOR EFFICIENT GDA DEPLOYMENT </dc:title>
  <dc:creator>saikripa</dc:creator>
  <cp:lastModifiedBy>saikripa</cp:lastModifiedBy>
  <cp:revision>10</cp:revision>
  <dcterms:created xsi:type="dcterms:W3CDTF">2014-05-03T18:12:41Z</dcterms:created>
  <dcterms:modified xsi:type="dcterms:W3CDTF">2014-05-05T06:16:33Z</dcterms:modified>
</cp:coreProperties>
</file>