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0" r:id="rId2"/>
    <p:sldId id="256" r:id="rId3"/>
    <p:sldId id="262" r:id="rId4"/>
    <p:sldId id="257" r:id="rId5"/>
    <p:sldId id="258" r:id="rId6"/>
    <p:sldId id="259" r:id="rId7"/>
    <p:sldId id="263" r:id="rId8"/>
    <p:sldId id="264" r:id="rId9"/>
    <p:sldId id="261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53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D2C60E-ECD9-42B9-BCFB-53CAFD982E9A}" type="datetimeFigureOut">
              <a:rPr lang="en-IN" smtClean="0"/>
              <a:t>29-05-2015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02D339-1B44-4D8E-8D0A-48E5971B6588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3EB25-C92A-4878-AB49-4D7EE1FD2955}" type="datetime1">
              <a:rPr lang="en-US" smtClean="0"/>
              <a:t>5/29/2015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6D9D5-6289-404E-BA29-D68F32C3E027}" type="datetime1">
              <a:rPr lang="en-US" smtClean="0"/>
              <a:t>5/29/2015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E5820-EFEC-4BEA-8D48-C6832066E0A9}" type="datetime1">
              <a:rPr lang="en-US" smtClean="0"/>
              <a:t>5/29/2015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70C72-25AB-469B-BA3F-6FC252E9C7F7}" type="datetime1">
              <a:rPr lang="en-US" smtClean="0"/>
              <a:t>5/29/2015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BC2A7-7116-4018-8B77-BF3D95F9895D}" type="datetime1">
              <a:rPr lang="en-US" smtClean="0"/>
              <a:t>5/29/2015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3590F-B1F9-48C4-A221-1CAA339BF4FA}" type="datetime1">
              <a:rPr lang="en-US" smtClean="0"/>
              <a:t>5/29/2015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F93FD-70FA-4BB7-916D-98C4E123DE4A}" type="datetime1">
              <a:rPr lang="en-US" smtClean="0"/>
              <a:t>5/29/2015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CB71F-4F06-4159-B35E-E64F58829282}" type="datetime1">
              <a:rPr lang="en-US" smtClean="0"/>
              <a:t>5/29/2015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3B45A-5962-4197-BF7C-7F98E0268268}" type="datetime1">
              <a:rPr lang="en-US" smtClean="0"/>
              <a:t>5/29/2015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3C2B9-C76F-4E5D-A320-6D68AB755356}" type="datetime1">
              <a:rPr lang="en-US" smtClean="0"/>
              <a:t>5/29/2015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131E1-4AA1-4380-A356-5ABE71CBBC6B}" type="datetime1">
              <a:rPr lang="en-US" smtClean="0"/>
              <a:t>5/29/2015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F2CA84-B040-4B34-9F79-22D946C7D3DF}" type="datetime1">
              <a:rPr lang="en-US" smtClean="0"/>
              <a:t>5/29/2015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763000" cy="1143000"/>
          </a:xfr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IN" sz="3600" b="1" dirty="0" smtClean="0"/>
              <a:t>DISSERTATION REPORT </a:t>
            </a:r>
            <a:endParaRPr lang="en-IN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/>
          <a:lstStyle/>
          <a:p>
            <a:pPr algn="ctr">
              <a:buNone/>
            </a:pPr>
            <a:endParaRPr lang="en-IN" dirty="0" smtClean="0"/>
          </a:p>
          <a:p>
            <a:pPr algn="ctr">
              <a:buNone/>
            </a:pPr>
            <a:endParaRPr lang="en-IN" dirty="0" smtClean="0"/>
          </a:p>
          <a:p>
            <a:pPr algn="ctr">
              <a:buNone/>
            </a:pPr>
            <a:r>
              <a:rPr lang="en-IN" dirty="0" smtClean="0"/>
              <a:t>A study on wellness activities for the employees working at </a:t>
            </a:r>
            <a:r>
              <a:rPr lang="en-IN" dirty="0" err="1" smtClean="0"/>
              <a:t>amex</a:t>
            </a:r>
            <a:endParaRPr lang="en-IN" dirty="0"/>
          </a:p>
        </p:txBody>
      </p:sp>
      <p:sp>
        <p:nvSpPr>
          <p:cNvPr id="4" name="TextBox 3"/>
          <p:cNvSpPr txBox="1"/>
          <p:nvPr/>
        </p:nvSpPr>
        <p:spPr>
          <a:xfrm>
            <a:off x="5410200" y="5867400"/>
            <a:ext cx="34613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i="1" dirty="0" smtClean="0">
                <a:solidFill>
                  <a:schemeClr val="accent1">
                    <a:lumMod val="75000"/>
                  </a:schemeClr>
                </a:solidFill>
              </a:rPr>
              <a:t>By </a:t>
            </a:r>
            <a:r>
              <a:rPr lang="en-IN" sz="2400" i="1" dirty="0" err="1" smtClean="0">
                <a:solidFill>
                  <a:schemeClr val="accent1">
                    <a:lumMod val="75000"/>
                  </a:schemeClr>
                </a:solidFill>
              </a:rPr>
              <a:t>dhruv</a:t>
            </a:r>
            <a:r>
              <a:rPr lang="en-IN" sz="2400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IN" sz="2400" i="1" dirty="0" err="1" smtClean="0">
                <a:solidFill>
                  <a:schemeClr val="accent1">
                    <a:lumMod val="75000"/>
                  </a:schemeClr>
                </a:solidFill>
              </a:rPr>
              <a:t>goyal</a:t>
            </a:r>
            <a:endParaRPr lang="en-IN" sz="2400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IN" sz="2400" i="1" dirty="0" smtClean="0">
                <a:solidFill>
                  <a:schemeClr val="accent1">
                    <a:lumMod val="75000"/>
                  </a:schemeClr>
                </a:solidFill>
              </a:rPr>
              <a:t>Pg/13/018</a:t>
            </a:r>
            <a:endParaRPr lang="en-IN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3EF86-4505-4889-8C7F-F774DA96B4C4}" type="datetime1">
              <a:rPr lang="en-US" smtClean="0"/>
              <a:t>5/29/2015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90800"/>
            <a:ext cx="8229600" cy="1600200"/>
          </a:xfr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IN" dirty="0" smtClean="0"/>
              <a:t>Thank you…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70C72-25AB-469B-BA3F-6FC252E9C7F7}" type="datetime1">
              <a:rPr lang="en-US" smtClean="0"/>
              <a:t>5/29/2015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l"/>
            <a:r>
              <a:rPr lang="en-US" sz="2400" b="1" dirty="0" smtClean="0"/>
              <a:t>COMPONENTS OF WELLNESS ACTIVITITES </a:t>
            </a:r>
            <a:endParaRPr lang="en-IN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525963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reflection blurRad="6350" stA="50000" endA="300" endPos="5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pPr lvl="0" algn="just"/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Health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education, which focuses on skill development and lifestyle behaviour change along with information dissemination and awareness building, preferably tailored to employees’ interests and needs.         </a:t>
            </a: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None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</a:t>
            </a: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Supportive social and physical environments. These include an organization’s expectations regarding healthy behaviours, and implementation of policies that promote health and reduce risk of disease.</a:t>
            </a:r>
          </a:p>
          <a:p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2CE62-63D7-4DA4-AE40-A322D59CE624}" type="datetime1">
              <a:rPr lang="en-US" smtClean="0"/>
              <a:t>5/29/2015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l"/>
            <a:r>
              <a:rPr lang="en-IN" sz="3600" b="1" dirty="0" smtClean="0"/>
              <a:t>INTRODUCTION</a:t>
            </a:r>
            <a:endParaRPr lang="en-IN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800600"/>
          </a:xfrm>
        </p:spPr>
        <p:txBody>
          <a:bodyPr/>
          <a:lstStyle/>
          <a:p>
            <a:pPr algn="just"/>
            <a:r>
              <a:rPr lang="en-IN" dirty="0" smtClean="0"/>
              <a:t>TPA is build on health insurance business. To run this business, TPAs require building relations with different corporate groups to get a business out of them and insurance co. </a:t>
            </a:r>
          </a:p>
          <a:p>
            <a:pPr algn="just">
              <a:buNone/>
            </a:pPr>
            <a:endParaRPr lang="en-IN" dirty="0" smtClean="0"/>
          </a:p>
          <a:p>
            <a:pPr algn="just"/>
            <a:r>
              <a:rPr lang="en-IN" dirty="0" smtClean="0"/>
              <a:t>They conducted the various wellness activities in such groups and encourage more such activities to ensure business.  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C82D9-A55A-4A76-974E-2C61A32751B5}" type="datetime1">
              <a:rPr lang="en-US" smtClean="0"/>
              <a:t>5/29/2015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763000" cy="1143000"/>
          </a:xfr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l"/>
            <a:r>
              <a:rPr lang="en-IN" sz="3600" b="1" dirty="0" smtClean="0"/>
              <a:t>OBJECTIVE</a:t>
            </a:r>
            <a:endParaRPr lang="en-IN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438400"/>
            <a:ext cx="8686800" cy="3687763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/>
              <a:t> To understand the fitness and wellness level of all the employees working at AMEX .</a:t>
            </a:r>
          </a:p>
          <a:p>
            <a:r>
              <a:rPr lang="en-IN" sz="2800" dirty="0" smtClean="0"/>
              <a:t>To understand the effectiveness of the health camps</a:t>
            </a:r>
            <a:endParaRPr lang="en-IN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6542C-2C96-42B4-875F-5B0803754588}" type="datetime1">
              <a:rPr lang="en-US" smtClean="0"/>
              <a:t>5/29/2015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l"/>
            <a:r>
              <a:rPr lang="en-IN" sz="3600" b="1" dirty="0" smtClean="0"/>
              <a:t>METHODOLOGY</a:t>
            </a:r>
            <a:endParaRPr lang="en-IN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876800"/>
          </a:xfrm>
        </p:spPr>
        <p:txBody>
          <a:bodyPr>
            <a:normAutofit fontScale="70000" lnSpcReduction="20000"/>
          </a:bodyPr>
          <a:lstStyle/>
          <a:p>
            <a:pPr algn="just"/>
            <a:endParaRPr lang="en-US" b="1" dirty="0" smtClean="0"/>
          </a:p>
          <a:p>
            <a:pPr algn="just">
              <a:buNone/>
            </a:pPr>
            <a:r>
              <a:rPr lang="en-US" b="1" dirty="0" smtClean="0"/>
              <a:t>	STUDY </a:t>
            </a:r>
            <a:r>
              <a:rPr lang="en-US" b="1" dirty="0" smtClean="0"/>
              <a:t>AREA</a:t>
            </a:r>
            <a:endParaRPr lang="en-IN" dirty="0" smtClean="0"/>
          </a:p>
          <a:p>
            <a:pPr algn="just"/>
            <a:r>
              <a:rPr lang="en-US" dirty="0" smtClean="0"/>
              <a:t>The study was conducted at </a:t>
            </a:r>
            <a:r>
              <a:rPr lang="en-US" dirty="0" smtClean="0"/>
              <a:t>AMEX, health </a:t>
            </a:r>
            <a:r>
              <a:rPr lang="en-US" dirty="0" smtClean="0"/>
              <a:t>camp Organized </a:t>
            </a:r>
            <a:r>
              <a:rPr lang="en-US" dirty="0" smtClean="0"/>
              <a:t>by ABC</a:t>
            </a:r>
            <a:endParaRPr lang="en-IN" dirty="0" smtClean="0"/>
          </a:p>
          <a:p>
            <a:pPr algn="just"/>
            <a:r>
              <a:rPr lang="en-US" b="1" dirty="0" smtClean="0"/>
              <a:t>STUDY DESIGN</a:t>
            </a:r>
            <a:endParaRPr lang="en-IN" dirty="0" smtClean="0"/>
          </a:p>
          <a:p>
            <a:pPr algn="just"/>
            <a:r>
              <a:rPr lang="en-US" dirty="0" smtClean="0"/>
              <a:t>Descriptive Analytical Study.</a:t>
            </a:r>
            <a:endParaRPr lang="en-IN" dirty="0" smtClean="0"/>
          </a:p>
          <a:p>
            <a:pPr algn="just"/>
            <a:r>
              <a:rPr lang="en-US" b="1" dirty="0" smtClean="0"/>
              <a:t>SAMPLE</a:t>
            </a:r>
            <a:endParaRPr lang="en-IN" dirty="0" smtClean="0"/>
          </a:p>
          <a:p>
            <a:pPr lvl="0" algn="just"/>
            <a:r>
              <a:rPr lang="en-US" dirty="0" smtClean="0"/>
              <a:t>Sample Size </a:t>
            </a:r>
            <a:r>
              <a:rPr lang="en-US" dirty="0" smtClean="0"/>
              <a:t>– </a:t>
            </a:r>
            <a:r>
              <a:rPr lang="en-US" dirty="0" smtClean="0"/>
              <a:t>60</a:t>
            </a:r>
            <a:endParaRPr lang="en-IN" dirty="0" smtClean="0"/>
          </a:p>
          <a:p>
            <a:pPr algn="just"/>
            <a:r>
              <a:rPr lang="en-US" b="1" dirty="0" smtClean="0"/>
              <a:t>DATA COLLECTION</a:t>
            </a:r>
            <a:endParaRPr lang="en-IN" dirty="0" smtClean="0"/>
          </a:p>
          <a:p>
            <a:pPr algn="just"/>
            <a:r>
              <a:rPr lang="en-US" dirty="0" smtClean="0"/>
              <a:t>For collection of primary data a questionnaire was designed.</a:t>
            </a:r>
            <a:endParaRPr lang="en-IN" dirty="0" smtClean="0"/>
          </a:p>
          <a:p>
            <a:pPr algn="just"/>
            <a:r>
              <a:rPr lang="en-US" b="1" dirty="0" smtClean="0"/>
              <a:t>TOOLS &amp; TECHNIQUE</a:t>
            </a:r>
            <a:endParaRPr lang="en-IN" dirty="0" smtClean="0"/>
          </a:p>
          <a:p>
            <a:pPr lvl="0" algn="just"/>
            <a:r>
              <a:rPr lang="en-US" dirty="0" smtClean="0"/>
              <a:t>A Questionnaire was prepared consisting of 11 </a:t>
            </a:r>
            <a:r>
              <a:rPr lang="en-US" dirty="0" smtClean="0"/>
              <a:t>questions</a:t>
            </a:r>
            <a:endParaRPr lang="en-IN" dirty="0" smtClean="0"/>
          </a:p>
          <a:p>
            <a:pPr algn="just"/>
            <a:r>
              <a:rPr lang="en-US" b="1" dirty="0" smtClean="0"/>
              <a:t>FINDING AND ANALYSIS</a:t>
            </a:r>
            <a:endParaRPr lang="en-IN" dirty="0" smtClean="0"/>
          </a:p>
          <a:p>
            <a:pPr lvl="0" algn="just"/>
            <a:r>
              <a:rPr lang="en-US" dirty="0" smtClean="0"/>
              <a:t>Data was collected and analyzed using SPSS 16.1</a:t>
            </a:r>
            <a:endParaRPr lang="en-IN" dirty="0" smtClean="0"/>
          </a:p>
          <a:p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2D91-3E25-42B9-83E7-7FBC52D2F52E}" type="datetime1">
              <a:rPr lang="en-US" smtClean="0"/>
              <a:t>5/29/2015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868362"/>
          </a:xfr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l"/>
            <a:r>
              <a:rPr lang="en-IN" sz="3600" b="1" dirty="0" smtClean="0"/>
              <a:t>FINDINGS</a:t>
            </a:r>
            <a:endParaRPr lang="en-IN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2743200"/>
          </a:xfrm>
        </p:spPr>
        <p:txBody>
          <a:bodyPr>
            <a:normAutofit/>
          </a:bodyPr>
          <a:lstStyle/>
          <a:p>
            <a:r>
              <a:rPr lang="en-IN" sz="2400" dirty="0" smtClean="0"/>
              <a:t>how many employees are satisfied with health camp?</a:t>
            </a:r>
            <a:endParaRPr lang="en-IN" sz="2400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05000"/>
            <a:ext cx="8382001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05D24-04DF-476B-A2AD-57E9FAAB1781}" type="datetime1">
              <a:rPr lang="en-US" smtClean="0"/>
              <a:t>5/29/2015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en-IN" sz="2800" dirty="0" smtClean="0"/>
              <a:t>Is there any requirement </a:t>
            </a:r>
            <a:r>
              <a:rPr lang="en-IN" sz="2800" dirty="0" smtClean="0"/>
              <a:t>for health camp in future ?</a:t>
            </a:r>
            <a:endParaRPr lang="en-IN" sz="2800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447800"/>
            <a:ext cx="7620000" cy="5029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A1376-713F-4F82-BADD-D75110BE9D73}" type="datetime1">
              <a:rPr lang="en-US" smtClean="0"/>
              <a:t>5/29/2015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en-IN" sz="2800" dirty="0" smtClean="0"/>
              <a:t> how many employee prefer to buy med-health card ?</a:t>
            </a:r>
            <a:endParaRPr lang="en-IN" sz="2800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950560"/>
            <a:ext cx="7010400" cy="4297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78FF2-BA14-4583-A833-519D1D63C05D}" type="datetime1">
              <a:rPr lang="en-US" smtClean="0"/>
              <a:t>5/29/2015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l"/>
            <a:r>
              <a:rPr lang="en-US" sz="3600" b="1" dirty="0" smtClean="0"/>
              <a:t>RECOMMENDATION</a:t>
            </a:r>
            <a:endParaRPr lang="en-IN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endParaRPr lang="en-US" sz="2400" b="1" dirty="0" smtClean="0"/>
          </a:p>
          <a:p>
            <a:pPr algn="just">
              <a:lnSpc>
                <a:spcPct val="150000"/>
              </a:lnSpc>
            </a:pPr>
            <a:r>
              <a:rPr lang="en-US" sz="2400" b="1" dirty="0" smtClean="0"/>
              <a:t>WALKING </a:t>
            </a:r>
            <a:r>
              <a:rPr lang="en-US" sz="2400" b="1" dirty="0" smtClean="0"/>
              <a:t>PROGRAM</a:t>
            </a:r>
            <a:endParaRPr lang="en-IN" sz="2400" dirty="0" smtClean="0"/>
          </a:p>
          <a:p>
            <a:pPr lvl="0" algn="just">
              <a:lnSpc>
                <a:spcPct val="150000"/>
              </a:lnSpc>
            </a:pPr>
            <a:r>
              <a:rPr lang="en-US" sz="2400" b="1" dirty="0" smtClean="0"/>
              <a:t>WELLNESS ON WHEELS: </a:t>
            </a:r>
            <a:endParaRPr lang="en-IN" sz="2400" dirty="0" smtClean="0"/>
          </a:p>
          <a:p>
            <a:pPr lvl="0" algn="just">
              <a:lnSpc>
                <a:spcPct val="150000"/>
              </a:lnSpc>
            </a:pPr>
            <a:r>
              <a:rPr lang="en-US" sz="2400" b="1" dirty="0" smtClean="0"/>
              <a:t>HEALTH  TALKS</a:t>
            </a:r>
            <a:endParaRPr lang="en-IN" sz="2400" dirty="0" smtClean="0"/>
          </a:p>
          <a:p>
            <a:pPr lvl="0" algn="just">
              <a:lnSpc>
                <a:spcPct val="150000"/>
              </a:lnSpc>
            </a:pPr>
            <a:r>
              <a:rPr lang="en-US" sz="2400" b="1" dirty="0" smtClean="0"/>
              <a:t>ENGAGING ACTIVITIES</a:t>
            </a:r>
            <a:endParaRPr lang="en-IN" sz="2400" dirty="0" smtClean="0"/>
          </a:p>
          <a:p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8D936-48AC-4653-AE3E-0DC1B87D3DF0}" type="datetime1">
              <a:rPr lang="en-US" smtClean="0"/>
              <a:t>5/29/2015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624</TotalTime>
  <Words>210</Words>
  <Application>Microsoft Office PowerPoint</Application>
  <PresentationFormat>On-screen Show (4:3)</PresentationFormat>
  <Paragraphs>53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DISSERTATION REPORT </vt:lpstr>
      <vt:lpstr>COMPONENTS OF WELLNESS ACTIVITITES </vt:lpstr>
      <vt:lpstr>INTRODUCTION</vt:lpstr>
      <vt:lpstr>OBJECTIVE</vt:lpstr>
      <vt:lpstr>METHODOLOGY</vt:lpstr>
      <vt:lpstr>FINDINGS</vt:lpstr>
      <vt:lpstr>Is there any requirement for health camp in future ?</vt:lpstr>
      <vt:lpstr> how many employee prefer to buy med-health card ?</vt:lpstr>
      <vt:lpstr>RECOMMENDATION</vt:lpstr>
      <vt:lpstr>Thank you…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COMPONENTS OF WELLNESS ACTIVITITES </dc:title>
  <dc:creator>dhruv goyal</dc:creator>
  <cp:lastModifiedBy>welcome</cp:lastModifiedBy>
  <cp:revision>13</cp:revision>
  <dcterms:created xsi:type="dcterms:W3CDTF">2006-08-16T00:00:00Z</dcterms:created>
  <dcterms:modified xsi:type="dcterms:W3CDTF">2015-05-29T04:27:59Z</dcterms:modified>
</cp:coreProperties>
</file>