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66" r:id="rId3"/>
    <p:sldId id="352" r:id="rId4"/>
    <p:sldId id="353" r:id="rId5"/>
    <p:sldId id="354" r:id="rId6"/>
    <p:sldId id="355" r:id="rId7"/>
    <p:sldId id="356" r:id="rId8"/>
    <p:sldId id="379" r:id="rId9"/>
    <p:sldId id="357" r:id="rId10"/>
    <p:sldId id="358" r:id="rId11"/>
    <p:sldId id="359" r:id="rId12"/>
    <p:sldId id="360" r:id="rId13"/>
    <p:sldId id="361" r:id="rId14"/>
    <p:sldId id="362" r:id="rId15"/>
    <p:sldId id="363" r:id="rId16"/>
    <p:sldId id="365" r:id="rId17"/>
    <p:sldId id="367" r:id="rId18"/>
    <p:sldId id="369" r:id="rId19"/>
    <p:sldId id="371" r:id="rId20"/>
    <p:sldId id="372" r:id="rId21"/>
    <p:sldId id="373" r:id="rId22"/>
    <p:sldId id="374" r:id="rId23"/>
    <p:sldId id="375" r:id="rId24"/>
    <p:sldId id="376" r:id="rId25"/>
    <p:sldId id="377" r:id="rId26"/>
    <p:sldId id="380" r:id="rId27"/>
    <p:sldId id="382" r:id="rId28"/>
    <p:sldId id="381" r:id="rId29"/>
    <p:sldId id="378"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charts/_rels/chart1.xml.rels><?xml version="1.0" encoding="UTF-8" standalone="yes"?>
<Relationships xmlns="http://schemas.openxmlformats.org/package/2006/relationships"><Relationship Id="rId3" Type="http://schemas.openxmlformats.org/officeDocument/2006/relationships/oleObject" Target="file:///C:\Users\jaspreet%20kaur\Desktop\Dissertation\Questionnaire_Retraining.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a:t>Number of Questions</a:t>
            </a:r>
            <a:r>
              <a:rPr lang="en-IN" baseline="0"/>
              <a:t> not Answered</a:t>
            </a:r>
            <a:endParaRPr lang="en-IN"/>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Sheet4!$C$5</c:f>
              <c:strCache>
                <c:ptCount val="1"/>
                <c:pt idx="0">
                  <c:v>Easy</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Sheet4!$D$4:$H$4</c:f>
              <c:strCache>
                <c:ptCount val="5"/>
                <c:pt idx="0">
                  <c:v>PRE</c:v>
                </c:pt>
                <c:pt idx="1">
                  <c:v>OPTICIAN</c:v>
                </c:pt>
                <c:pt idx="2">
                  <c:v>PHARMACIST</c:v>
                </c:pt>
                <c:pt idx="3">
                  <c:v>OTA</c:v>
                </c:pt>
                <c:pt idx="4">
                  <c:v>CE</c:v>
                </c:pt>
              </c:strCache>
            </c:strRef>
          </c:cat>
          <c:val>
            <c:numRef>
              <c:f>Sheet4!$D$5:$H$5</c:f>
              <c:numCache>
                <c:formatCode>General</c:formatCode>
                <c:ptCount val="5"/>
                <c:pt idx="0">
                  <c:v>2</c:v>
                </c:pt>
                <c:pt idx="1">
                  <c:v>0</c:v>
                </c:pt>
                <c:pt idx="2">
                  <c:v>0</c:v>
                </c:pt>
                <c:pt idx="3">
                  <c:v>0</c:v>
                </c:pt>
                <c:pt idx="4">
                  <c:v>0</c:v>
                </c:pt>
              </c:numCache>
            </c:numRef>
          </c:val>
        </c:ser>
        <c:ser>
          <c:idx val="1"/>
          <c:order val="1"/>
          <c:tx>
            <c:strRef>
              <c:f>Sheet4!$C$6</c:f>
              <c:strCache>
                <c:ptCount val="1"/>
                <c:pt idx="0">
                  <c:v>Medium</c:v>
                </c:pt>
              </c:strCache>
            </c:strRef>
          </c:tx>
          <c:spPr>
            <a:solidFill>
              <a:schemeClr val="accent2"/>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Sheet4!$D$4:$H$4</c:f>
              <c:strCache>
                <c:ptCount val="5"/>
                <c:pt idx="0">
                  <c:v>PRE</c:v>
                </c:pt>
                <c:pt idx="1">
                  <c:v>OPTICIAN</c:v>
                </c:pt>
                <c:pt idx="2">
                  <c:v>PHARMACIST</c:v>
                </c:pt>
                <c:pt idx="3">
                  <c:v>OTA</c:v>
                </c:pt>
                <c:pt idx="4">
                  <c:v>CE</c:v>
                </c:pt>
              </c:strCache>
            </c:strRef>
          </c:cat>
          <c:val>
            <c:numRef>
              <c:f>Sheet4!$D$6:$H$6</c:f>
              <c:numCache>
                <c:formatCode>General</c:formatCode>
                <c:ptCount val="5"/>
                <c:pt idx="0">
                  <c:v>4</c:v>
                </c:pt>
                <c:pt idx="1">
                  <c:v>3</c:v>
                </c:pt>
                <c:pt idx="2">
                  <c:v>3</c:v>
                </c:pt>
                <c:pt idx="3">
                  <c:v>4</c:v>
                </c:pt>
                <c:pt idx="4">
                  <c:v>1</c:v>
                </c:pt>
              </c:numCache>
            </c:numRef>
          </c:val>
        </c:ser>
        <c:ser>
          <c:idx val="2"/>
          <c:order val="2"/>
          <c:tx>
            <c:strRef>
              <c:f>Sheet4!$C$7</c:f>
              <c:strCache>
                <c:ptCount val="1"/>
                <c:pt idx="0">
                  <c:v>Difficult</c:v>
                </c:pt>
              </c:strCache>
            </c:strRef>
          </c:tx>
          <c:spPr>
            <a:solidFill>
              <a:schemeClr val="accent3"/>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Sheet4!$D$4:$H$4</c:f>
              <c:strCache>
                <c:ptCount val="5"/>
                <c:pt idx="0">
                  <c:v>PRE</c:v>
                </c:pt>
                <c:pt idx="1">
                  <c:v>OPTICIAN</c:v>
                </c:pt>
                <c:pt idx="2">
                  <c:v>PHARMACIST</c:v>
                </c:pt>
                <c:pt idx="3">
                  <c:v>OTA</c:v>
                </c:pt>
                <c:pt idx="4">
                  <c:v>CE</c:v>
                </c:pt>
              </c:strCache>
            </c:strRef>
          </c:cat>
          <c:val>
            <c:numRef>
              <c:f>Sheet4!$D$7:$H$7</c:f>
              <c:numCache>
                <c:formatCode>General</c:formatCode>
                <c:ptCount val="5"/>
                <c:pt idx="0">
                  <c:v>3</c:v>
                </c:pt>
                <c:pt idx="1">
                  <c:v>3</c:v>
                </c:pt>
                <c:pt idx="2">
                  <c:v>3</c:v>
                </c:pt>
                <c:pt idx="3">
                  <c:v>3</c:v>
                </c:pt>
                <c:pt idx="4">
                  <c:v>2</c:v>
                </c:pt>
              </c:numCache>
            </c:numRef>
          </c:val>
        </c:ser>
        <c:dLbls>
          <c:showLegendKey val="0"/>
          <c:showVal val="1"/>
          <c:showCatName val="0"/>
          <c:showSerName val="0"/>
          <c:showPercent val="0"/>
          <c:showBubbleSize val="0"/>
        </c:dLbls>
        <c:gapWidth val="150"/>
        <c:shape val="box"/>
        <c:axId val="226759384"/>
        <c:axId val="226759776"/>
        <c:axId val="0"/>
      </c:bar3DChart>
      <c:catAx>
        <c:axId val="226759384"/>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50" b="1" i="0" u="none" strike="noStrike" kern="1200" baseline="0">
                <a:solidFill>
                  <a:schemeClr val="tx1">
                    <a:lumMod val="65000"/>
                    <a:lumOff val="35000"/>
                  </a:schemeClr>
                </a:solidFill>
                <a:latin typeface="+mn-lt"/>
                <a:ea typeface="+mn-ea"/>
                <a:cs typeface="+mn-cs"/>
              </a:defRPr>
            </a:pPr>
            <a:endParaRPr lang="en-US"/>
          </a:p>
        </c:txPr>
        <c:crossAx val="226759776"/>
        <c:crosses val="autoZero"/>
        <c:auto val="1"/>
        <c:lblAlgn val="ctr"/>
        <c:lblOffset val="100"/>
        <c:noMultiLvlLbl val="0"/>
      </c:catAx>
      <c:valAx>
        <c:axId val="226759776"/>
        <c:scaling>
          <c:orientation val="minMax"/>
        </c:scaling>
        <c:delete val="1"/>
        <c:axPos val="l"/>
        <c:numFmt formatCode="General" sourceLinked="1"/>
        <c:majorTickMark val="none"/>
        <c:minorTickMark val="none"/>
        <c:tickLblPos val="nextTo"/>
        <c:crossAx val="22675938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05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70B2EAC-A250-4627-95C6-BD226C72C4B5}" type="doc">
      <dgm:prSet loTypeId="urn:microsoft.com/office/officeart/2005/8/layout/vList6" loCatId="list" qsTypeId="urn:microsoft.com/office/officeart/2005/8/quickstyle/simple1" qsCatId="simple" csTypeId="urn:microsoft.com/office/officeart/2005/8/colors/colorful4" csCatId="colorful" phldr="1"/>
      <dgm:spPr/>
      <dgm:t>
        <a:bodyPr/>
        <a:lstStyle/>
        <a:p>
          <a:endParaRPr lang="en-IN"/>
        </a:p>
      </dgm:t>
    </dgm:pt>
    <dgm:pt modelId="{AC67E1DE-7EA4-46A4-859D-3CB9A8A3C435}">
      <dgm:prSet phldrT="[Text]"/>
      <dgm:spPr/>
      <dgm:t>
        <a:bodyPr/>
        <a:lstStyle/>
        <a:p>
          <a:r>
            <a:rPr lang="en-IN" dirty="0" smtClean="0"/>
            <a:t>Vision</a:t>
          </a:r>
          <a:endParaRPr lang="en-IN" dirty="0"/>
        </a:p>
      </dgm:t>
    </dgm:pt>
    <dgm:pt modelId="{5AB45CC5-01F4-4572-9D7C-29834A188A19}" type="parTrans" cxnId="{D4D39CBE-A338-47A1-81AA-4BD632B69112}">
      <dgm:prSet/>
      <dgm:spPr/>
      <dgm:t>
        <a:bodyPr/>
        <a:lstStyle/>
        <a:p>
          <a:endParaRPr lang="en-IN"/>
        </a:p>
      </dgm:t>
    </dgm:pt>
    <dgm:pt modelId="{ACFD6768-8989-451F-B066-80A6453F9483}" type="sibTrans" cxnId="{D4D39CBE-A338-47A1-81AA-4BD632B69112}">
      <dgm:prSet/>
      <dgm:spPr/>
      <dgm:t>
        <a:bodyPr/>
        <a:lstStyle/>
        <a:p>
          <a:endParaRPr lang="en-IN"/>
        </a:p>
      </dgm:t>
    </dgm:pt>
    <dgm:pt modelId="{B27FA70D-F9BE-49D2-968F-3E797405ADA3}">
      <dgm:prSet phldrT="[Text]"/>
      <dgm:spPr/>
      <dgm:t>
        <a:bodyPr/>
        <a:lstStyle/>
        <a:p>
          <a:r>
            <a:rPr lang="en-IN" dirty="0" smtClean="0"/>
            <a:t>Mission</a:t>
          </a:r>
          <a:endParaRPr lang="en-IN" dirty="0"/>
        </a:p>
      </dgm:t>
    </dgm:pt>
    <dgm:pt modelId="{C318A713-4E5F-4B64-89D3-3D8ABD82F531}" type="parTrans" cxnId="{C1E36357-E07F-467A-82CA-8C0EBD710A97}">
      <dgm:prSet/>
      <dgm:spPr/>
      <dgm:t>
        <a:bodyPr/>
        <a:lstStyle/>
        <a:p>
          <a:endParaRPr lang="en-IN"/>
        </a:p>
      </dgm:t>
    </dgm:pt>
    <dgm:pt modelId="{AA6B5FBD-3E26-4E36-8C6E-466B31246A40}" type="sibTrans" cxnId="{C1E36357-E07F-467A-82CA-8C0EBD710A97}">
      <dgm:prSet/>
      <dgm:spPr/>
      <dgm:t>
        <a:bodyPr/>
        <a:lstStyle/>
        <a:p>
          <a:endParaRPr lang="en-IN"/>
        </a:p>
      </dgm:t>
    </dgm:pt>
    <dgm:pt modelId="{8E69A127-E889-48FB-88A4-F975B5F2BA44}">
      <dgm:prSet phldrT="[Text]"/>
      <dgm:spPr/>
      <dgm:t>
        <a:bodyPr/>
        <a:lstStyle/>
        <a:p>
          <a:r>
            <a:rPr lang="en-IN" b="0" i="0" dirty="0" smtClean="0"/>
            <a:t>To make every patient an Ambassador for Eye-Q through a combination of:</a:t>
          </a:r>
          <a:endParaRPr lang="en-IN" dirty="0"/>
        </a:p>
      </dgm:t>
    </dgm:pt>
    <dgm:pt modelId="{90A53620-1E9F-4788-9013-57ED753BFDA9}" type="parTrans" cxnId="{954230A2-4522-413A-B116-4793BF942A02}">
      <dgm:prSet/>
      <dgm:spPr/>
      <dgm:t>
        <a:bodyPr/>
        <a:lstStyle/>
        <a:p>
          <a:endParaRPr lang="en-IN"/>
        </a:p>
      </dgm:t>
    </dgm:pt>
    <dgm:pt modelId="{713A2465-8668-4CE0-B5CC-A9BB35BEB0E1}" type="sibTrans" cxnId="{954230A2-4522-413A-B116-4793BF942A02}">
      <dgm:prSet/>
      <dgm:spPr/>
      <dgm:t>
        <a:bodyPr/>
        <a:lstStyle/>
        <a:p>
          <a:endParaRPr lang="en-IN"/>
        </a:p>
      </dgm:t>
    </dgm:pt>
    <dgm:pt modelId="{CBC6E39F-2119-484C-9167-96D3482F2436}">
      <dgm:prSet/>
      <dgm:spPr/>
      <dgm:t>
        <a:bodyPr/>
        <a:lstStyle/>
        <a:p>
          <a:r>
            <a:rPr lang="en-IN" b="0" i="0" dirty="0" smtClean="0"/>
            <a:t>Exceptional personal care.</a:t>
          </a:r>
          <a:endParaRPr lang="en-IN" b="0" i="0" dirty="0"/>
        </a:p>
      </dgm:t>
    </dgm:pt>
    <dgm:pt modelId="{F4BB14C2-C908-4F88-9B4C-B1D816C9DC3A}" type="parTrans" cxnId="{94CD0BE6-6C0B-457B-91E1-C0C817F537E1}">
      <dgm:prSet/>
      <dgm:spPr/>
      <dgm:t>
        <a:bodyPr/>
        <a:lstStyle/>
        <a:p>
          <a:endParaRPr lang="en-IN"/>
        </a:p>
      </dgm:t>
    </dgm:pt>
    <dgm:pt modelId="{A4F81634-1A7D-49DC-9D94-0CF92FBDB7E1}" type="sibTrans" cxnId="{94CD0BE6-6C0B-457B-91E1-C0C817F537E1}">
      <dgm:prSet/>
      <dgm:spPr/>
      <dgm:t>
        <a:bodyPr/>
        <a:lstStyle/>
        <a:p>
          <a:endParaRPr lang="en-IN"/>
        </a:p>
      </dgm:t>
    </dgm:pt>
    <dgm:pt modelId="{6E749E29-CF22-4BDE-A449-F84D1955A50A}">
      <dgm:prSet/>
      <dgm:spPr/>
      <dgm:t>
        <a:bodyPr/>
        <a:lstStyle/>
        <a:p>
          <a:r>
            <a:rPr lang="en-IN" b="0" i="0" dirty="0" smtClean="0"/>
            <a:t>Complete integrity to the patient and his/her needs.</a:t>
          </a:r>
          <a:endParaRPr lang="en-IN" b="0" i="0" dirty="0"/>
        </a:p>
      </dgm:t>
    </dgm:pt>
    <dgm:pt modelId="{FF75BE2F-34D0-43F6-9AC5-7762900EE829}" type="parTrans" cxnId="{67222595-75DE-4777-A302-5625D2B74B39}">
      <dgm:prSet/>
      <dgm:spPr/>
      <dgm:t>
        <a:bodyPr/>
        <a:lstStyle/>
        <a:p>
          <a:endParaRPr lang="en-IN"/>
        </a:p>
      </dgm:t>
    </dgm:pt>
    <dgm:pt modelId="{718E775C-9E5B-499A-8BD0-50B992D5E3CF}" type="sibTrans" cxnId="{67222595-75DE-4777-A302-5625D2B74B39}">
      <dgm:prSet/>
      <dgm:spPr/>
      <dgm:t>
        <a:bodyPr/>
        <a:lstStyle/>
        <a:p>
          <a:endParaRPr lang="en-IN"/>
        </a:p>
      </dgm:t>
    </dgm:pt>
    <dgm:pt modelId="{28DAE3FC-234D-43F5-AF15-D0DF5719A5F0}">
      <dgm:prSet phldrT="[Text]"/>
      <dgm:spPr/>
      <dgm:t>
        <a:bodyPr/>
        <a:lstStyle/>
        <a:p>
          <a:endParaRPr lang="en-IN" dirty="0"/>
        </a:p>
      </dgm:t>
    </dgm:pt>
    <dgm:pt modelId="{8DF3BA28-148F-4A60-B0C6-7F7ADD33AC0A}" type="parTrans" cxnId="{85ED5845-2A10-4413-B488-B2A40A393FB7}">
      <dgm:prSet/>
      <dgm:spPr/>
      <dgm:t>
        <a:bodyPr/>
        <a:lstStyle/>
        <a:p>
          <a:endParaRPr lang="en-IN"/>
        </a:p>
      </dgm:t>
    </dgm:pt>
    <dgm:pt modelId="{0687BBFC-4190-466C-B697-9AB5FCC454D6}" type="sibTrans" cxnId="{85ED5845-2A10-4413-B488-B2A40A393FB7}">
      <dgm:prSet/>
      <dgm:spPr/>
      <dgm:t>
        <a:bodyPr/>
        <a:lstStyle/>
        <a:p>
          <a:endParaRPr lang="en-IN"/>
        </a:p>
      </dgm:t>
    </dgm:pt>
    <dgm:pt modelId="{87F2B3C9-5AA5-41DB-9BD5-8012226360F9}">
      <dgm:prSet phldrT="[Text]"/>
      <dgm:spPr/>
      <dgm:t>
        <a:bodyPr/>
        <a:lstStyle/>
        <a:p>
          <a:endParaRPr lang="en-IN" dirty="0"/>
        </a:p>
      </dgm:t>
    </dgm:pt>
    <dgm:pt modelId="{A2CC0E30-9E03-41B3-8892-160E12B81C35}" type="parTrans" cxnId="{C220EA69-79F9-4D4C-A9B8-AD64D206CA86}">
      <dgm:prSet/>
      <dgm:spPr/>
      <dgm:t>
        <a:bodyPr/>
        <a:lstStyle/>
        <a:p>
          <a:endParaRPr lang="en-IN"/>
        </a:p>
      </dgm:t>
    </dgm:pt>
    <dgm:pt modelId="{C0CDD8D4-65D8-49A7-8798-4313122A6303}" type="sibTrans" cxnId="{C220EA69-79F9-4D4C-A9B8-AD64D206CA86}">
      <dgm:prSet/>
      <dgm:spPr/>
      <dgm:t>
        <a:bodyPr/>
        <a:lstStyle/>
        <a:p>
          <a:endParaRPr lang="en-IN"/>
        </a:p>
      </dgm:t>
    </dgm:pt>
    <dgm:pt modelId="{169245C3-B94F-477C-8363-965C8D7A24F7}">
      <dgm:prSet phldrT="[Text]"/>
      <dgm:spPr/>
      <dgm:t>
        <a:bodyPr/>
        <a:lstStyle/>
        <a:p>
          <a:r>
            <a:rPr lang="en-IN" b="0" i="0" dirty="0" smtClean="0"/>
            <a:t>To be India's foremost chain of eye hospitals in terms of both Quality of eye care and the Number of patients handled.</a:t>
          </a:r>
          <a:endParaRPr lang="en-IN" dirty="0"/>
        </a:p>
      </dgm:t>
    </dgm:pt>
    <dgm:pt modelId="{C2778E03-C95B-44CE-A08A-DB742E732F56}" type="parTrans" cxnId="{89B445F2-5ACB-4A11-832C-7EAD73643823}">
      <dgm:prSet/>
      <dgm:spPr/>
      <dgm:t>
        <a:bodyPr/>
        <a:lstStyle/>
        <a:p>
          <a:endParaRPr lang="en-IN"/>
        </a:p>
      </dgm:t>
    </dgm:pt>
    <dgm:pt modelId="{7E915F84-2A78-4EF6-9BF8-1B70C96D2BF8}" type="sibTrans" cxnId="{89B445F2-5ACB-4A11-832C-7EAD73643823}">
      <dgm:prSet/>
      <dgm:spPr/>
      <dgm:t>
        <a:bodyPr/>
        <a:lstStyle/>
        <a:p>
          <a:endParaRPr lang="en-IN"/>
        </a:p>
      </dgm:t>
    </dgm:pt>
    <dgm:pt modelId="{FA085384-FD0A-4B53-A62B-CAE198B8FBC4}">
      <dgm:prSet phldrT="[Text]"/>
      <dgm:spPr/>
      <dgm:t>
        <a:bodyPr/>
        <a:lstStyle/>
        <a:p>
          <a:r>
            <a:rPr lang="en-IN" b="0" i="0" dirty="0" smtClean="0"/>
            <a:t>Highest level of quality and technology in eye care.</a:t>
          </a:r>
          <a:endParaRPr lang="en-IN" dirty="0"/>
        </a:p>
      </dgm:t>
    </dgm:pt>
    <dgm:pt modelId="{0CB8663B-C2CD-4AD2-86B5-46DE4399854E}" type="parTrans" cxnId="{91FE3B98-6B04-4438-BB9B-B74DE8BF3B9D}">
      <dgm:prSet/>
      <dgm:spPr/>
      <dgm:t>
        <a:bodyPr/>
        <a:lstStyle/>
        <a:p>
          <a:endParaRPr lang="en-IN"/>
        </a:p>
      </dgm:t>
    </dgm:pt>
    <dgm:pt modelId="{754E3887-F004-49F1-916F-8026A73964B9}" type="sibTrans" cxnId="{91FE3B98-6B04-4438-BB9B-B74DE8BF3B9D}">
      <dgm:prSet/>
      <dgm:spPr/>
      <dgm:t>
        <a:bodyPr/>
        <a:lstStyle/>
        <a:p>
          <a:endParaRPr lang="en-IN"/>
        </a:p>
      </dgm:t>
    </dgm:pt>
    <dgm:pt modelId="{2EE7A43E-C51C-4BE7-932F-212D3B13E37F}" type="pres">
      <dgm:prSet presAssocID="{C70B2EAC-A250-4627-95C6-BD226C72C4B5}" presName="Name0" presStyleCnt="0">
        <dgm:presLayoutVars>
          <dgm:dir/>
          <dgm:animLvl val="lvl"/>
          <dgm:resizeHandles/>
        </dgm:presLayoutVars>
      </dgm:prSet>
      <dgm:spPr/>
      <dgm:t>
        <a:bodyPr/>
        <a:lstStyle/>
        <a:p>
          <a:endParaRPr lang="en-IN"/>
        </a:p>
      </dgm:t>
    </dgm:pt>
    <dgm:pt modelId="{BCE017E7-3D8E-452E-A4B2-CF525F70C7C3}" type="pres">
      <dgm:prSet presAssocID="{AC67E1DE-7EA4-46A4-859D-3CB9A8A3C435}" presName="linNode" presStyleCnt="0"/>
      <dgm:spPr/>
    </dgm:pt>
    <dgm:pt modelId="{8C40C2A3-4B95-467C-995E-06D8E1729914}" type="pres">
      <dgm:prSet presAssocID="{AC67E1DE-7EA4-46A4-859D-3CB9A8A3C435}" presName="parentShp" presStyleLbl="node1" presStyleIdx="0" presStyleCnt="2" custScaleX="86176" custScaleY="63718">
        <dgm:presLayoutVars>
          <dgm:bulletEnabled val="1"/>
        </dgm:presLayoutVars>
      </dgm:prSet>
      <dgm:spPr/>
      <dgm:t>
        <a:bodyPr/>
        <a:lstStyle/>
        <a:p>
          <a:endParaRPr lang="en-IN"/>
        </a:p>
      </dgm:t>
    </dgm:pt>
    <dgm:pt modelId="{CCAADF26-2E46-4838-8756-58082C0648A1}" type="pres">
      <dgm:prSet presAssocID="{AC67E1DE-7EA4-46A4-859D-3CB9A8A3C435}" presName="childShp" presStyleLbl="bgAccFollowNode1" presStyleIdx="0" presStyleCnt="2" custScaleX="106266" custLinFactNeighborX="107" custLinFactNeighborY="-26">
        <dgm:presLayoutVars>
          <dgm:bulletEnabled val="1"/>
        </dgm:presLayoutVars>
      </dgm:prSet>
      <dgm:spPr/>
      <dgm:t>
        <a:bodyPr/>
        <a:lstStyle/>
        <a:p>
          <a:endParaRPr lang="en-IN"/>
        </a:p>
      </dgm:t>
    </dgm:pt>
    <dgm:pt modelId="{74557B9F-6D3C-4C79-8CE1-F9E26EEB92EE}" type="pres">
      <dgm:prSet presAssocID="{ACFD6768-8989-451F-B066-80A6453F9483}" presName="spacing" presStyleCnt="0"/>
      <dgm:spPr/>
    </dgm:pt>
    <dgm:pt modelId="{430CA923-FCC4-49A8-9D70-DFE08A326EF6}" type="pres">
      <dgm:prSet presAssocID="{B27FA70D-F9BE-49D2-968F-3E797405ADA3}" presName="linNode" presStyleCnt="0"/>
      <dgm:spPr/>
    </dgm:pt>
    <dgm:pt modelId="{F91062C5-7BC5-41C4-AD0C-C8FE98A33F71}" type="pres">
      <dgm:prSet presAssocID="{B27FA70D-F9BE-49D2-968F-3E797405ADA3}" presName="parentShp" presStyleLbl="node1" presStyleIdx="1" presStyleCnt="2" custScaleX="81503" custScaleY="63717">
        <dgm:presLayoutVars>
          <dgm:bulletEnabled val="1"/>
        </dgm:presLayoutVars>
      </dgm:prSet>
      <dgm:spPr/>
      <dgm:t>
        <a:bodyPr/>
        <a:lstStyle/>
        <a:p>
          <a:endParaRPr lang="en-IN"/>
        </a:p>
      </dgm:t>
    </dgm:pt>
    <dgm:pt modelId="{F6800AD2-B2EE-487D-AF78-2B0FE89391B3}" type="pres">
      <dgm:prSet presAssocID="{B27FA70D-F9BE-49D2-968F-3E797405ADA3}" presName="childShp" presStyleLbl="bgAccFollowNode1" presStyleIdx="1" presStyleCnt="2" custScaleX="109086">
        <dgm:presLayoutVars>
          <dgm:bulletEnabled val="1"/>
        </dgm:presLayoutVars>
      </dgm:prSet>
      <dgm:spPr/>
      <dgm:t>
        <a:bodyPr/>
        <a:lstStyle/>
        <a:p>
          <a:endParaRPr lang="en-IN"/>
        </a:p>
      </dgm:t>
    </dgm:pt>
  </dgm:ptLst>
  <dgm:cxnLst>
    <dgm:cxn modelId="{94CD0BE6-6C0B-457B-91E1-C0C817F537E1}" srcId="{B27FA70D-F9BE-49D2-968F-3E797405ADA3}" destId="{CBC6E39F-2119-484C-9167-96D3482F2436}" srcOrd="2" destOrd="0" parTransId="{F4BB14C2-C908-4F88-9B4C-B1D816C9DC3A}" sibTransId="{A4F81634-1A7D-49DC-9D94-0CF92FBDB7E1}"/>
    <dgm:cxn modelId="{93D33F78-F6C4-4D48-9CA2-7F30F87C7874}" type="presOf" srcId="{6E749E29-CF22-4BDE-A449-F84D1955A50A}" destId="{F6800AD2-B2EE-487D-AF78-2B0FE89391B3}" srcOrd="0" destOrd="3" presId="urn:microsoft.com/office/officeart/2005/8/layout/vList6"/>
    <dgm:cxn modelId="{C1E36357-E07F-467A-82CA-8C0EBD710A97}" srcId="{C70B2EAC-A250-4627-95C6-BD226C72C4B5}" destId="{B27FA70D-F9BE-49D2-968F-3E797405ADA3}" srcOrd="1" destOrd="0" parTransId="{C318A713-4E5F-4B64-89D3-3D8ABD82F531}" sibTransId="{AA6B5FBD-3E26-4E36-8C6E-466B31246A40}"/>
    <dgm:cxn modelId="{85ED5845-2A10-4413-B488-B2A40A393FB7}" srcId="{AC67E1DE-7EA4-46A4-859D-3CB9A8A3C435}" destId="{28DAE3FC-234D-43F5-AF15-D0DF5719A5F0}" srcOrd="0" destOrd="0" parTransId="{8DF3BA28-148F-4A60-B0C6-7F7ADD33AC0A}" sibTransId="{0687BBFC-4190-466C-B697-9AB5FCC454D6}"/>
    <dgm:cxn modelId="{954230A2-4522-413A-B116-4793BF942A02}" srcId="{B27FA70D-F9BE-49D2-968F-3E797405ADA3}" destId="{8E69A127-E889-48FB-88A4-F975B5F2BA44}" srcOrd="0" destOrd="0" parTransId="{90A53620-1E9F-4788-9013-57ED753BFDA9}" sibTransId="{713A2465-8668-4CE0-B5CC-A9BB35BEB0E1}"/>
    <dgm:cxn modelId="{D6A2711A-A59F-457C-9B53-E8BDE26046BA}" type="presOf" srcId="{C70B2EAC-A250-4627-95C6-BD226C72C4B5}" destId="{2EE7A43E-C51C-4BE7-932F-212D3B13E37F}" srcOrd="0" destOrd="0" presId="urn:microsoft.com/office/officeart/2005/8/layout/vList6"/>
    <dgm:cxn modelId="{D173F03E-9CF5-4B3B-A114-DFD179FF5146}" type="presOf" srcId="{FA085384-FD0A-4B53-A62B-CAE198B8FBC4}" destId="{F6800AD2-B2EE-487D-AF78-2B0FE89391B3}" srcOrd="0" destOrd="1" presId="urn:microsoft.com/office/officeart/2005/8/layout/vList6"/>
    <dgm:cxn modelId="{8E4DD781-A72A-424F-AC54-222A94898250}" type="presOf" srcId="{8E69A127-E889-48FB-88A4-F975B5F2BA44}" destId="{F6800AD2-B2EE-487D-AF78-2B0FE89391B3}" srcOrd="0" destOrd="0" presId="urn:microsoft.com/office/officeart/2005/8/layout/vList6"/>
    <dgm:cxn modelId="{58BA3343-B434-464A-84E2-C5C5C12D1F76}" type="presOf" srcId="{AC67E1DE-7EA4-46A4-859D-3CB9A8A3C435}" destId="{8C40C2A3-4B95-467C-995E-06D8E1729914}" srcOrd="0" destOrd="0" presId="urn:microsoft.com/office/officeart/2005/8/layout/vList6"/>
    <dgm:cxn modelId="{89B445F2-5ACB-4A11-832C-7EAD73643823}" srcId="{AC67E1DE-7EA4-46A4-859D-3CB9A8A3C435}" destId="{169245C3-B94F-477C-8363-965C8D7A24F7}" srcOrd="2" destOrd="0" parTransId="{C2778E03-C95B-44CE-A08A-DB742E732F56}" sibTransId="{7E915F84-2A78-4EF6-9BF8-1B70C96D2BF8}"/>
    <dgm:cxn modelId="{D4D39CBE-A338-47A1-81AA-4BD632B69112}" srcId="{C70B2EAC-A250-4627-95C6-BD226C72C4B5}" destId="{AC67E1DE-7EA4-46A4-859D-3CB9A8A3C435}" srcOrd="0" destOrd="0" parTransId="{5AB45CC5-01F4-4572-9D7C-29834A188A19}" sibTransId="{ACFD6768-8989-451F-B066-80A6453F9483}"/>
    <dgm:cxn modelId="{91FE3B98-6B04-4438-BB9B-B74DE8BF3B9D}" srcId="{B27FA70D-F9BE-49D2-968F-3E797405ADA3}" destId="{FA085384-FD0A-4B53-A62B-CAE198B8FBC4}" srcOrd="1" destOrd="0" parTransId="{0CB8663B-C2CD-4AD2-86B5-46DE4399854E}" sibTransId="{754E3887-F004-49F1-916F-8026A73964B9}"/>
    <dgm:cxn modelId="{9F31DA92-CA6D-40DA-A361-761683EB23C3}" type="presOf" srcId="{B27FA70D-F9BE-49D2-968F-3E797405ADA3}" destId="{F91062C5-7BC5-41C4-AD0C-C8FE98A33F71}" srcOrd="0" destOrd="0" presId="urn:microsoft.com/office/officeart/2005/8/layout/vList6"/>
    <dgm:cxn modelId="{0358E262-4EBF-4A5B-8148-E5C6EFD816BE}" type="presOf" srcId="{28DAE3FC-234D-43F5-AF15-D0DF5719A5F0}" destId="{CCAADF26-2E46-4838-8756-58082C0648A1}" srcOrd="0" destOrd="0" presId="urn:microsoft.com/office/officeart/2005/8/layout/vList6"/>
    <dgm:cxn modelId="{C220EA69-79F9-4D4C-A9B8-AD64D206CA86}" srcId="{AC67E1DE-7EA4-46A4-859D-3CB9A8A3C435}" destId="{87F2B3C9-5AA5-41DB-9BD5-8012226360F9}" srcOrd="1" destOrd="0" parTransId="{A2CC0E30-9E03-41B3-8892-160E12B81C35}" sibTransId="{C0CDD8D4-65D8-49A7-8798-4313122A6303}"/>
    <dgm:cxn modelId="{67222595-75DE-4777-A302-5625D2B74B39}" srcId="{B27FA70D-F9BE-49D2-968F-3E797405ADA3}" destId="{6E749E29-CF22-4BDE-A449-F84D1955A50A}" srcOrd="3" destOrd="0" parTransId="{FF75BE2F-34D0-43F6-9AC5-7762900EE829}" sibTransId="{718E775C-9E5B-499A-8BD0-50B992D5E3CF}"/>
    <dgm:cxn modelId="{10693336-833A-4DA0-A31A-21EDFF3FF777}" type="presOf" srcId="{169245C3-B94F-477C-8363-965C8D7A24F7}" destId="{CCAADF26-2E46-4838-8756-58082C0648A1}" srcOrd="0" destOrd="2" presId="urn:microsoft.com/office/officeart/2005/8/layout/vList6"/>
    <dgm:cxn modelId="{844DEA85-C3AC-4EE2-9D04-E949205F6BF1}" type="presOf" srcId="{87F2B3C9-5AA5-41DB-9BD5-8012226360F9}" destId="{CCAADF26-2E46-4838-8756-58082C0648A1}" srcOrd="0" destOrd="1" presId="urn:microsoft.com/office/officeart/2005/8/layout/vList6"/>
    <dgm:cxn modelId="{52F75B29-8676-454F-B9C8-1232BC839C4B}" type="presOf" srcId="{CBC6E39F-2119-484C-9167-96D3482F2436}" destId="{F6800AD2-B2EE-487D-AF78-2B0FE89391B3}" srcOrd="0" destOrd="2" presId="urn:microsoft.com/office/officeart/2005/8/layout/vList6"/>
    <dgm:cxn modelId="{7D1A6E82-A79E-4399-A47D-92E14CDEFC97}" type="presParOf" srcId="{2EE7A43E-C51C-4BE7-932F-212D3B13E37F}" destId="{BCE017E7-3D8E-452E-A4B2-CF525F70C7C3}" srcOrd="0" destOrd="0" presId="urn:microsoft.com/office/officeart/2005/8/layout/vList6"/>
    <dgm:cxn modelId="{19EF0EF3-413C-4F85-BB22-03C5FDA18DF5}" type="presParOf" srcId="{BCE017E7-3D8E-452E-A4B2-CF525F70C7C3}" destId="{8C40C2A3-4B95-467C-995E-06D8E1729914}" srcOrd="0" destOrd="0" presId="urn:microsoft.com/office/officeart/2005/8/layout/vList6"/>
    <dgm:cxn modelId="{E6DD417C-AA63-468D-B291-4BF0FDD49D13}" type="presParOf" srcId="{BCE017E7-3D8E-452E-A4B2-CF525F70C7C3}" destId="{CCAADF26-2E46-4838-8756-58082C0648A1}" srcOrd="1" destOrd="0" presId="urn:microsoft.com/office/officeart/2005/8/layout/vList6"/>
    <dgm:cxn modelId="{CB541130-7396-44E2-8381-864BB3896682}" type="presParOf" srcId="{2EE7A43E-C51C-4BE7-932F-212D3B13E37F}" destId="{74557B9F-6D3C-4C79-8CE1-F9E26EEB92EE}" srcOrd="1" destOrd="0" presId="urn:microsoft.com/office/officeart/2005/8/layout/vList6"/>
    <dgm:cxn modelId="{EF9A7BF8-B30A-4D86-9AD3-C54857DBE86A}" type="presParOf" srcId="{2EE7A43E-C51C-4BE7-932F-212D3B13E37F}" destId="{430CA923-FCC4-49A8-9D70-DFE08A326EF6}" srcOrd="2" destOrd="0" presId="urn:microsoft.com/office/officeart/2005/8/layout/vList6"/>
    <dgm:cxn modelId="{744468AA-1A0F-4BE7-98C0-D21FB0AB7224}" type="presParOf" srcId="{430CA923-FCC4-49A8-9D70-DFE08A326EF6}" destId="{F91062C5-7BC5-41C4-AD0C-C8FE98A33F71}" srcOrd="0" destOrd="0" presId="urn:microsoft.com/office/officeart/2005/8/layout/vList6"/>
    <dgm:cxn modelId="{394C8F7A-742B-4237-A7A6-F36CBEE1B779}" type="presParOf" srcId="{430CA923-FCC4-49A8-9D70-DFE08A326EF6}" destId="{F6800AD2-B2EE-487D-AF78-2B0FE89391B3}"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C6BC133-731E-48CB-AAF5-3D4B25824A2C}"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en-IN"/>
        </a:p>
      </dgm:t>
    </dgm:pt>
    <dgm:pt modelId="{19F40484-743C-463F-A749-1829D931F087}">
      <dgm:prSet phldrT="[Text]"/>
      <dgm:spPr/>
      <dgm:t>
        <a:bodyPr/>
        <a:lstStyle/>
        <a:p>
          <a:r>
            <a:rPr lang="en-IN" dirty="0" smtClean="0"/>
            <a:t>North I</a:t>
          </a:r>
          <a:endParaRPr lang="en-IN" dirty="0"/>
        </a:p>
      </dgm:t>
    </dgm:pt>
    <dgm:pt modelId="{FEB37408-42CB-4F2E-AA4C-60F7806C98C4}" type="parTrans" cxnId="{596BEF4D-9C33-4CF2-9324-E0CCA11A269B}">
      <dgm:prSet/>
      <dgm:spPr/>
      <dgm:t>
        <a:bodyPr/>
        <a:lstStyle/>
        <a:p>
          <a:endParaRPr lang="en-IN"/>
        </a:p>
      </dgm:t>
    </dgm:pt>
    <dgm:pt modelId="{67EB4B3C-475D-4474-AB0D-0A7FB557684E}" type="sibTrans" cxnId="{596BEF4D-9C33-4CF2-9324-E0CCA11A269B}">
      <dgm:prSet/>
      <dgm:spPr/>
      <dgm:t>
        <a:bodyPr/>
        <a:lstStyle/>
        <a:p>
          <a:endParaRPr lang="en-IN"/>
        </a:p>
      </dgm:t>
    </dgm:pt>
    <dgm:pt modelId="{86AD02B9-8F85-486F-A501-8886557BE7B7}">
      <dgm:prSet phldrT="[Text]"/>
      <dgm:spPr/>
      <dgm:t>
        <a:bodyPr/>
        <a:lstStyle/>
        <a:p>
          <a:r>
            <a:rPr lang="en-IN" dirty="0" smtClean="0"/>
            <a:t>Kanpur</a:t>
          </a:r>
          <a:endParaRPr lang="en-IN" dirty="0"/>
        </a:p>
      </dgm:t>
    </dgm:pt>
    <dgm:pt modelId="{C82B84EA-0EC0-4F21-9AA7-CC8CB65A1E02}" type="parTrans" cxnId="{0DFD891B-9ADD-4B91-B1DD-7B21A2D601F9}">
      <dgm:prSet/>
      <dgm:spPr/>
      <dgm:t>
        <a:bodyPr/>
        <a:lstStyle/>
        <a:p>
          <a:endParaRPr lang="en-IN"/>
        </a:p>
      </dgm:t>
    </dgm:pt>
    <dgm:pt modelId="{835561FF-8C0F-47FD-A6D2-A48FB9182013}" type="sibTrans" cxnId="{0DFD891B-9ADD-4B91-B1DD-7B21A2D601F9}">
      <dgm:prSet/>
      <dgm:spPr/>
      <dgm:t>
        <a:bodyPr/>
        <a:lstStyle/>
        <a:p>
          <a:endParaRPr lang="en-IN"/>
        </a:p>
      </dgm:t>
    </dgm:pt>
    <dgm:pt modelId="{27DF491B-276E-496E-9262-DBE55BB9125C}">
      <dgm:prSet phldrT="[Text]"/>
      <dgm:spPr/>
      <dgm:t>
        <a:bodyPr/>
        <a:lstStyle/>
        <a:p>
          <a:r>
            <a:rPr lang="en-IN" dirty="0" smtClean="0"/>
            <a:t>North II</a:t>
          </a:r>
          <a:endParaRPr lang="en-IN" dirty="0"/>
        </a:p>
      </dgm:t>
    </dgm:pt>
    <dgm:pt modelId="{D0A75217-761C-4C9B-B05C-F34B8D08C475}" type="parTrans" cxnId="{8541DDE2-6DED-4D72-A54C-9154C157A790}">
      <dgm:prSet/>
      <dgm:spPr/>
      <dgm:t>
        <a:bodyPr/>
        <a:lstStyle/>
        <a:p>
          <a:endParaRPr lang="en-IN"/>
        </a:p>
      </dgm:t>
    </dgm:pt>
    <dgm:pt modelId="{6D7A00E9-7641-466E-B472-9481B58875B9}" type="sibTrans" cxnId="{8541DDE2-6DED-4D72-A54C-9154C157A790}">
      <dgm:prSet/>
      <dgm:spPr/>
      <dgm:t>
        <a:bodyPr/>
        <a:lstStyle/>
        <a:p>
          <a:endParaRPr lang="en-IN"/>
        </a:p>
      </dgm:t>
    </dgm:pt>
    <dgm:pt modelId="{C751FBFE-73DA-4365-A44A-73775157F5D2}">
      <dgm:prSet phldrT="[Text]"/>
      <dgm:spPr/>
      <dgm:t>
        <a:bodyPr/>
        <a:lstStyle/>
        <a:p>
          <a:r>
            <a:rPr lang="en-IN" dirty="0" err="1" smtClean="0"/>
            <a:t>Rohtak</a:t>
          </a:r>
          <a:endParaRPr lang="en-IN" dirty="0"/>
        </a:p>
      </dgm:t>
    </dgm:pt>
    <dgm:pt modelId="{CA1819A3-5582-4B71-84F1-D35585305ED7}" type="parTrans" cxnId="{5ACAAD55-A425-4552-A6D4-0F7DA4F3616E}">
      <dgm:prSet/>
      <dgm:spPr/>
      <dgm:t>
        <a:bodyPr/>
        <a:lstStyle/>
        <a:p>
          <a:endParaRPr lang="en-IN"/>
        </a:p>
      </dgm:t>
    </dgm:pt>
    <dgm:pt modelId="{BCBD85DE-4B34-45B6-84AE-6607A410BD46}" type="sibTrans" cxnId="{5ACAAD55-A425-4552-A6D4-0F7DA4F3616E}">
      <dgm:prSet/>
      <dgm:spPr/>
      <dgm:t>
        <a:bodyPr/>
        <a:lstStyle/>
        <a:p>
          <a:endParaRPr lang="en-IN"/>
        </a:p>
      </dgm:t>
    </dgm:pt>
    <dgm:pt modelId="{A47F6A3F-B735-4EB9-AC75-A39BED3EFC72}">
      <dgm:prSet phldrT="[Text]"/>
      <dgm:spPr/>
      <dgm:t>
        <a:bodyPr/>
        <a:lstStyle/>
        <a:p>
          <a:r>
            <a:rPr lang="en-IN" dirty="0" smtClean="0"/>
            <a:t>West</a:t>
          </a:r>
          <a:endParaRPr lang="en-IN" dirty="0"/>
        </a:p>
      </dgm:t>
    </dgm:pt>
    <dgm:pt modelId="{AD656334-15A9-42E1-BCBE-7304B9D50340}" type="parTrans" cxnId="{F5F25E62-7E77-458F-B11A-FFED090A07D9}">
      <dgm:prSet/>
      <dgm:spPr/>
      <dgm:t>
        <a:bodyPr/>
        <a:lstStyle/>
        <a:p>
          <a:endParaRPr lang="en-IN"/>
        </a:p>
      </dgm:t>
    </dgm:pt>
    <dgm:pt modelId="{FEA92687-0D6C-4F3B-BCCC-3CD125D89BA7}" type="sibTrans" cxnId="{F5F25E62-7E77-458F-B11A-FFED090A07D9}">
      <dgm:prSet/>
      <dgm:spPr/>
      <dgm:t>
        <a:bodyPr/>
        <a:lstStyle/>
        <a:p>
          <a:endParaRPr lang="en-IN"/>
        </a:p>
      </dgm:t>
    </dgm:pt>
    <dgm:pt modelId="{F498F661-B34B-4939-B7E5-9EEE5000D96D}">
      <dgm:prSet phldrT="[Text]"/>
      <dgm:spPr/>
      <dgm:t>
        <a:bodyPr/>
        <a:lstStyle/>
        <a:p>
          <a:r>
            <a:rPr lang="en-IN" dirty="0" err="1" smtClean="0"/>
            <a:t>Surat</a:t>
          </a:r>
          <a:r>
            <a:rPr lang="en-IN" dirty="0" smtClean="0"/>
            <a:t>(2)</a:t>
          </a:r>
          <a:endParaRPr lang="en-IN" dirty="0"/>
        </a:p>
      </dgm:t>
    </dgm:pt>
    <dgm:pt modelId="{2A240732-2502-4B67-9D3A-F15E8C1109CD}" type="parTrans" cxnId="{9D009CB9-7D0B-4D3B-B01A-3B337FFF31CF}">
      <dgm:prSet/>
      <dgm:spPr/>
      <dgm:t>
        <a:bodyPr/>
        <a:lstStyle/>
        <a:p>
          <a:endParaRPr lang="en-IN"/>
        </a:p>
      </dgm:t>
    </dgm:pt>
    <dgm:pt modelId="{7DA4F5FB-3C5E-40EB-89A4-308F389AF675}" type="sibTrans" cxnId="{9D009CB9-7D0B-4D3B-B01A-3B337FFF31CF}">
      <dgm:prSet/>
      <dgm:spPr/>
      <dgm:t>
        <a:bodyPr/>
        <a:lstStyle/>
        <a:p>
          <a:endParaRPr lang="en-IN"/>
        </a:p>
      </dgm:t>
    </dgm:pt>
    <dgm:pt modelId="{4C1901E4-7A5A-476A-B938-F2AAC48FC660}">
      <dgm:prSet phldrT="[Text]"/>
      <dgm:spPr/>
      <dgm:t>
        <a:bodyPr/>
        <a:lstStyle/>
        <a:p>
          <a:r>
            <a:rPr lang="en-IN" dirty="0" err="1" smtClean="0"/>
            <a:t>Lucknow</a:t>
          </a:r>
          <a:r>
            <a:rPr lang="en-IN" dirty="0" smtClean="0"/>
            <a:t> (4)</a:t>
          </a:r>
          <a:endParaRPr lang="en-IN" dirty="0"/>
        </a:p>
      </dgm:t>
    </dgm:pt>
    <dgm:pt modelId="{360CF2DB-2941-41D0-93F3-8F4CE86382CF}" type="parTrans" cxnId="{68C23FA0-9802-483F-8D75-92B6FE76B320}">
      <dgm:prSet/>
      <dgm:spPr/>
      <dgm:t>
        <a:bodyPr/>
        <a:lstStyle/>
        <a:p>
          <a:endParaRPr lang="en-IN"/>
        </a:p>
      </dgm:t>
    </dgm:pt>
    <dgm:pt modelId="{34CCA052-F386-4A12-9E60-0607C6F2B81F}" type="sibTrans" cxnId="{68C23FA0-9802-483F-8D75-92B6FE76B320}">
      <dgm:prSet/>
      <dgm:spPr/>
      <dgm:t>
        <a:bodyPr/>
        <a:lstStyle/>
        <a:p>
          <a:endParaRPr lang="en-IN"/>
        </a:p>
      </dgm:t>
    </dgm:pt>
    <dgm:pt modelId="{43296B10-EA52-43EE-9EB5-A6AD346A295E}">
      <dgm:prSet phldrT="[Text]"/>
      <dgm:spPr/>
      <dgm:t>
        <a:bodyPr/>
        <a:lstStyle/>
        <a:p>
          <a:r>
            <a:rPr lang="en-IN" dirty="0" smtClean="0"/>
            <a:t>Meerut</a:t>
          </a:r>
          <a:endParaRPr lang="en-IN" dirty="0"/>
        </a:p>
      </dgm:t>
    </dgm:pt>
    <dgm:pt modelId="{595DF69E-00EE-49EB-9F77-C33F4FA992F7}" type="parTrans" cxnId="{086AF0DF-5AAF-4FEF-9E09-2DE4E11E82C7}">
      <dgm:prSet/>
      <dgm:spPr/>
      <dgm:t>
        <a:bodyPr/>
        <a:lstStyle/>
        <a:p>
          <a:endParaRPr lang="en-IN"/>
        </a:p>
      </dgm:t>
    </dgm:pt>
    <dgm:pt modelId="{CA57C0DB-6129-453C-B313-525195C45DE1}" type="sibTrans" cxnId="{086AF0DF-5AAF-4FEF-9E09-2DE4E11E82C7}">
      <dgm:prSet/>
      <dgm:spPr/>
      <dgm:t>
        <a:bodyPr/>
        <a:lstStyle/>
        <a:p>
          <a:endParaRPr lang="en-IN"/>
        </a:p>
      </dgm:t>
    </dgm:pt>
    <dgm:pt modelId="{27C21120-F014-46E2-8E1E-7EA09B71C59D}">
      <dgm:prSet phldrT="[Text]"/>
      <dgm:spPr/>
      <dgm:t>
        <a:bodyPr/>
        <a:lstStyle/>
        <a:p>
          <a:r>
            <a:rPr lang="en-IN" dirty="0" err="1" smtClean="0"/>
            <a:t>Roorkee</a:t>
          </a:r>
          <a:endParaRPr lang="en-IN" dirty="0"/>
        </a:p>
      </dgm:t>
    </dgm:pt>
    <dgm:pt modelId="{7B3631D8-EF6C-4C7F-8C47-B1A7E644FB52}" type="parTrans" cxnId="{6918C6BA-D97E-4BE9-9BDC-69CE7CEEDF39}">
      <dgm:prSet/>
      <dgm:spPr/>
      <dgm:t>
        <a:bodyPr/>
        <a:lstStyle/>
        <a:p>
          <a:endParaRPr lang="en-IN"/>
        </a:p>
      </dgm:t>
    </dgm:pt>
    <dgm:pt modelId="{66713EB2-93C5-4064-BFD6-B839AA36D02D}" type="sibTrans" cxnId="{6918C6BA-D97E-4BE9-9BDC-69CE7CEEDF39}">
      <dgm:prSet/>
      <dgm:spPr/>
      <dgm:t>
        <a:bodyPr/>
        <a:lstStyle/>
        <a:p>
          <a:endParaRPr lang="en-IN"/>
        </a:p>
      </dgm:t>
    </dgm:pt>
    <dgm:pt modelId="{2511F547-D6EF-4FF8-80E9-18AD0B9AE2A1}">
      <dgm:prSet phldrT="[Text]"/>
      <dgm:spPr/>
      <dgm:t>
        <a:bodyPr/>
        <a:lstStyle/>
        <a:p>
          <a:r>
            <a:rPr lang="en-IN" dirty="0" err="1" smtClean="0"/>
            <a:t>Haldwani</a:t>
          </a:r>
          <a:endParaRPr lang="en-IN" dirty="0"/>
        </a:p>
      </dgm:t>
    </dgm:pt>
    <dgm:pt modelId="{31148649-5EE4-4F6B-972B-4F4F9E2A4723}" type="parTrans" cxnId="{775887CE-67FB-4528-8F1F-C51CD0DF6780}">
      <dgm:prSet/>
      <dgm:spPr/>
      <dgm:t>
        <a:bodyPr/>
        <a:lstStyle/>
        <a:p>
          <a:endParaRPr lang="en-IN"/>
        </a:p>
      </dgm:t>
    </dgm:pt>
    <dgm:pt modelId="{5F36F9CD-1AAE-4029-86E1-72323F5D30A9}" type="sibTrans" cxnId="{775887CE-67FB-4528-8F1F-C51CD0DF6780}">
      <dgm:prSet/>
      <dgm:spPr/>
      <dgm:t>
        <a:bodyPr/>
        <a:lstStyle/>
        <a:p>
          <a:endParaRPr lang="en-IN"/>
        </a:p>
      </dgm:t>
    </dgm:pt>
    <dgm:pt modelId="{E948B389-F165-4176-BF60-4C1868596412}">
      <dgm:prSet phldrT="[Text]"/>
      <dgm:spPr/>
      <dgm:t>
        <a:bodyPr/>
        <a:lstStyle/>
        <a:p>
          <a:r>
            <a:rPr lang="en-IN" dirty="0" err="1" smtClean="0"/>
            <a:t>Muzaffarnagar</a:t>
          </a:r>
          <a:endParaRPr lang="en-IN" dirty="0"/>
        </a:p>
      </dgm:t>
    </dgm:pt>
    <dgm:pt modelId="{CCB11EF1-8F57-47CC-9373-5517AB801C68}" type="parTrans" cxnId="{2A511CA7-E28A-4082-BAEC-D6BB1C78FE34}">
      <dgm:prSet/>
      <dgm:spPr/>
      <dgm:t>
        <a:bodyPr/>
        <a:lstStyle/>
        <a:p>
          <a:endParaRPr lang="en-IN"/>
        </a:p>
      </dgm:t>
    </dgm:pt>
    <dgm:pt modelId="{6FA07CB8-7CA2-457C-A4C2-120883220B2C}" type="sibTrans" cxnId="{2A511CA7-E28A-4082-BAEC-D6BB1C78FE34}">
      <dgm:prSet/>
      <dgm:spPr/>
      <dgm:t>
        <a:bodyPr/>
        <a:lstStyle/>
        <a:p>
          <a:endParaRPr lang="en-IN"/>
        </a:p>
      </dgm:t>
    </dgm:pt>
    <dgm:pt modelId="{D6883A4C-EBAB-44D1-86CB-F4252B06D2A0}">
      <dgm:prSet phldrT="[Text]"/>
      <dgm:spPr/>
      <dgm:t>
        <a:bodyPr/>
        <a:lstStyle/>
        <a:p>
          <a:r>
            <a:rPr lang="en-IN" dirty="0" err="1" smtClean="0"/>
            <a:t>Yamunanagar</a:t>
          </a:r>
          <a:endParaRPr lang="en-IN" dirty="0"/>
        </a:p>
      </dgm:t>
    </dgm:pt>
    <dgm:pt modelId="{77A207DA-4951-43C4-8FD8-8F14D56B8254}" type="parTrans" cxnId="{37718B65-8FB4-4B2B-98E3-294BBBAE4E46}">
      <dgm:prSet/>
      <dgm:spPr/>
      <dgm:t>
        <a:bodyPr/>
        <a:lstStyle/>
        <a:p>
          <a:endParaRPr lang="en-IN"/>
        </a:p>
      </dgm:t>
    </dgm:pt>
    <dgm:pt modelId="{34C9AA83-A0C5-4503-B052-628B4A2C590F}" type="sibTrans" cxnId="{37718B65-8FB4-4B2B-98E3-294BBBAE4E46}">
      <dgm:prSet/>
      <dgm:spPr/>
      <dgm:t>
        <a:bodyPr/>
        <a:lstStyle/>
        <a:p>
          <a:endParaRPr lang="en-IN"/>
        </a:p>
      </dgm:t>
    </dgm:pt>
    <dgm:pt modelId="{CB09D60A-1966-4FAB-8C6C-080178AC3AAD}">
      <dgm:prSet phldrT="[Text]"/>
      <dgm:spPr/>
      <dgm:t>
        <a:bodyPr/>
        <a:lstStyle/>
        <a:p>
          <a:r>
            <a:rPr lang="en-IN" dirty="0" smtClean="0"/>
            <a:t>Saharanpur</a:t>
          </a:r>
          <a:endParaRPr lang="en-IN" dirty="0"/>
        </a:p>
      </dgm:t>
    </dgm:pt>
    <dgm:pt modelId="{33FD8E79-9BAC-43A0-89A4-E30EF527F0A3}" type="parTrans" cxnId="{BD7894E5-2EA9-4316-B00B-A4900C5A8821}">
      <dgm:prSet/>
      <dgm:spPr/>
      <dgm:t>
        <a:bodyPr/>
        <a:lstStyle/>
        <a:p>
          <a:endParaRPr lang="en-IN"/>
        </a:p>
      </dgm:t>
    </dgm:pt>
    <dgm:pt modelId="{4D80E799-0D62-422D-A848-36CBED428AA2}" type="sibTrans" cxnId="{BD7894E5-2EA9-4316-B00B-A4900C5A8821}">
      <dgm:prSet/>
      <dgm:spPr/>
      <dgm:t>
        <a:bodyPr/>
        <a:lstStyle/>
        <a:p>
          <a:endParaRPr lang="en-IN"/>
        </a:p>
      </dgm:t>
    </dgm:pt>
    <dgm:pt modelId="{1BBF8FED-F7DD-4F1B-9DE0-175C14847307}">
      <dgm:prSet phldrT="[Text]"/>
      <dgm:spPr/>
      <dgm:t>
        <a:bodyPr/>
        <a:lstStyle/>
        <a:p>
          <a:r>
            <a:rPr lang="en-IN" dirty="0" err="1" smtClean="0"/>
            <a:t>Hisar</a:t>
          </a:r>
          <a:r>
            <a:rPr lang="en-IN" dirty="0" smtClean="0"/>
            <a:t>(2)</a:t>
          </a:r>
          <a:endParaRPr lang="en-IN" dirty="0"/>
        </a:p>
      </dgm:t>
    </dgm:pt>
    <dgm:pt modelId="{FB5BA541-FF14-432F-B007-25D60C2B8D65}" type="parTrans" cxnId="{413A0D04-9C56-417B-A0A0-BD8AF2BAE590}">
      <dgm:prSet/>
      <dgm:spPr/>
    </dgm:pt>
    <dgm:pt modelId="{0AB31924-C239-4BCC-A3D9-35211708E86B}" type="sibTrans" cxnId="{413A0D04-9C56-417B-A0A0-BD8AF2BAE590}">
      <dgm:prSet/>
      <dgm:spPr/>
    </dgm:pt>
    <dgm:pt modelId="{CB0119B7-303B-4653-83CD-94FEEEFAA182}">
      <dgm:prSet phldrT="[Text]"/>
      <dgm:spPr/>
      <dgm:t>
        <a:bodyPr/>
        <a:lstStyle/>
        <a:p>
          <a:r>
            <a:rPr lang="en-IN" dirty="0" smtClean="0"/>
            <a:t>Gurgaon(3)</a:t>
          </a:r>
          <a:endParaRPr lang="en-IN" dirty="0"/>
        </a:p>
      </dgm:t>
    </dgm:pt>
    <dgm:pt modelId="{CB5F39E8-DE09-4B64-9A40-58A37233C082}" type="parTrans" cxnId="{4BAA2283-970C-4CFB-AF48-0A592A1C907B}">
      <dgm:prSet/>
      <dgm:spPr/>
    </dgm:pt>
    <dgm:pt modelId="{F62B13C2-C97D-4BCC-8819-04EF16EF4844}" type="sibTrans" cxnId="{4BAA2283-970C-4CFB-AF48-0A592A1C907B}">
      <dgm:prSet/>
      <dgm:spPr/>
    </dgm:pt>
    <dgm:pt modelId="{AEA08C30-4CF2-4422-A3C1-CB8959562049}">
      <dgm:prSet phldrT="[Text]"/>
      <dgm:spPr/>
      <dgm:t>
        <a:bodyPr/>
        <a:lstStyle/>
        <a:p>
          <a:r>
            <a:rPr lang="en-IN" dirty="0" err="1" smtClean="0"/>
            <a:t>Bhiwani</a:t>
          </a:r>
          <a:endParaRPr lang="en-IN" dirty="0"/>
        </a:p>
      </dgm:t>
    </dgm:pt>
    <dgm:pt modelId="{F74E38DE-063B-4040-8CE1-58732C8A6EC4}" type="parTrans" cxnId="{D57F6E9B-179C-4407-8B70-B4D64AD9FC41}">
      <dgm:prSet/>
      <dgm:spPr/>
    </dgm:pt>
    <dgm:pt modelId="{004687C5-DEC8-4AA8-A56D-3093F4A2FB3B}" type="sibTrans" cxnId="{D57F6E9B-179C-4407-8B70-B4D64AD9FC41}">
      <dgm:prSet/>
      <dgm:spPr/>
    </dgm:pt>
    <dgm:pt modelId="{D2FF5367-6611-44AF-88E1-CF99EA686771}">
      <dgm:prSet phldrT="[Text]"/>
      <dgm:spPr/>
      <dgm:t>
        <a:bodyPr/>
        <a:lstStyle/>
        <a:p>
          <a:r>
            <a:rPr lang="en-IN" dirty="0" smtClean="0"/>
            <a:t>Shalimar </a:t>
          </a:r>
          <a:r>
            <a:rPr lang="en-IN" dirty="0" err="1" smtClean="0"/>
            <a:t>Bagh</a:t>
          </a:r>
          <a:endParaRPr lang="en-IN" dirty="0"/>
        </a:p>
      </dgm:t>
    </dgm:pt>
    <dgm:pt modelId="{A9C125AC-B077-4130-A1CE-E055A6A63C54}" type="parTrans" cxnId="{6176E89E-183A-4CD2-8AFE-1AE487A3548B}">
      <dgm:prSet/>
      <dgm:spPr/>
    </dgm:pt>
    <dgm:pt modelId="{8F7358A5-E9CA-4EC5-8980-63EEF81C1C6E}" type="sibTrans" cxnId="{6176E89E-183A-4CD2-8AFE-1AE487A3548B}">
      <dgm:prSet/>
      <dgm:spPr/>
    </dgm:pt>
    <dgm:pt modelId="{23FE4733-8EA1-41EC-9F88-7608F91EB009}">
      <dgm:prSet phldrT="[Text]"/>
      <dgm:spPr/>
      <dgm:t>
        <a:bodyPr/>
        <a:lstStyle/>
        <a:p>
          <a:r>
            <a:rPr lang="en-IN" dirty="0" err="1" smtClean="0"/>
            <a:t>Fatehabad</a:t>
          </a:r>
          <a:endParaRPr lang="en-IN" dirty="0"/>
        </a:p>
      </dgm:t>
    </dgm:pt>
    <dgm:pt modelId="{C519E1A3-A5CA-4770-9575-F6D770334A4D}" type="parTrans" cxnId="{A30187EA-E915-4119-A5BD-75AC35414E2C}">
      <dgm:prSet/>
      <dgm:spPr/>
    </dgm:pt>
    <dgm:pt modelId="{D5B4B102-4AE7-4E20-9EEE-D7B871338208}" type="sibTrans" cxnId="{A30187EA-E915-4119-A5BD-75AC35414E2C}">
      <dgm:prSet/>
      <dgm:spPr/>
    </dgm:pt>
    <dgm:pt modelId="{4BC43CFE-E64F-4DC2-862B-CC3DE4CF2B10}">
      <dgm:prSet phldrT="[Text]"/>
      <dgm:spPr/>
      <dgm:t>
        <a:bodyPr/>
        <a:lstStyle/>
        <a:p>
          <a:r>
            <a:rPr lang="en-IN" dirty="0" err="1" smtClean="0"/>
            <a:t>Sirsa</a:t>
          </a:r>
          <a:endParaRPr lang="en-IN" dirty="0"/>
        </a:p>
      </dgm:t>
    </dgm:pt>
    <dgm:pt modelId="{DE4007F6-E784-4007-8666-9338369BF0B2}" type="parTrans" cxnId="{52ABB8D3-A92F-4892-9CAE-97590E268849}">
      <dgm:prSet/>
      <dgm:spPr/>
    </dgm:pt>
    <dgm:pt modelId="{3B949ECE-8D26-4DD3-9DE8-242E24ADE7E5}" type="sibTrans" cxnId="{52ABB8D3-A92F-4892-9CAE-97590E268849}">
      <dgm:prSet/>
      <dgm:spPr/>
    </dgm:pt>
    <dgm:pt modelId="{DAEC6A40-0268-4136-8208-8933BD64CF28}">
      <dgm:prSet phldrT="[Text]"/>
      <dgm:spPr/>
      <dgm:t>
        <a:bodyPr/>
        <a:lstStyle/>
        <a:p>
          <a:r>
            <a:rPr lang="en-IN" dirty="0" err="1" smtClean="0"/>
            <a:t>Rewari</a:t>
          </a:r>
          <a:endParaRPr lang="en-IN" dirty="0"/>
        </a:p>
      </dgm:t>
    </dgm:pt>
    <dgm:pt modelId="{29BA6EB9-499D-42D0-9AC3-4B1413DA1263}" type="parTrans" cxnId="{257D270E-BF46-409F-A90B-8BE590137A9E}">
      <dgm:prSet/>
      <dgm:spPr/>
    </dgm:pt>
    <dgm:pt modelId="{7DBA1CE8-A304-47A8-9EDA-051412B7E9F4}" type="sibTrans" cxnId="{257D270E-BF46-409F-A90B-8BE590137A9E}">
      <dgm:prSet/>
      <dgm:spPr/>
    </dgm:pt>
    <dgm:pt modelId="{EC15F073-69FA-4763-A594-1EB5C92B5D55}">
      <dgm:prSet phldrT="[Text]"/>
      <dgm:spPr/>
      <dgm:t>
        <a:bodyPr/>
        <a:lstStyle/>
        <a:p>
          <a:r>
            <a:rPr lang="en-IN" dirty="0" err="1" smtClean="0"/>
            <a:t>Sonepat</a:t>
          </a:r>
          <a:endParaRPr lang="en-IN" dirty="0"/>
        </a:p>
      </dgm:t>
    </dgm:pt>
    <dgm:pt modelId="{1B0CB5C4-47BA-4E58-BEF1-80D764798F55}" type="parTrans" cxnId="{ECD46729-06FA-4DB6-A34E-D1926251E70F}">
      <dgm:prSet/>
      <dgm:spPr/>
    </dgm:pt>
    <dgm:pt modelId="{33EE738D-C173-4549-9119-471662E782F0}" type="sibTrans" cxnId="{ECD46729-06FA-4DB6-A34E-D1926251E70F}">
      <dgm:prSet/>
      <dgm:spPr/>
    </dgm:pt>
    <dgm:pt modelId="{1A02CFC2-5E8A-4AA9-834D-DE5C923326E4}">
      <dgm:prSet phldrT="[Text]"/>
      <dgm:spPr/>
      <dgm:t>
        <a:bodyPr/>
        <a:lstStyle/>
        <a:p>
          <a:r>
            <a:rPr lang="en-IN" dirty="0" smtClean="0"/>
            <a:t>Bharuch</a:t>
          </a:r>
          <a:endParaRPr lang="en-IN" dirty="0"/>
        </a:p>
      </dgm:t>
    </dgm:pt>
    <dgm:pt modelId="{C5583594-0239-4F5E-BA2B-9A8B87CBD9C2}" type="parTrans" cxnId="{8607484E-736F-40FA-819A-64BBB556857C}">
      <dgm:prSet/>
      <dgm:spPr/>
    </dgm:pt>
    <dgm:pt modelId="{C644218B-B96E-48CF-A76F-D172909DA5DF}" type="sibTrans" cxnId="{8607484E-736F-40FA-819A-64BBB556857C}">
      <dgm:prSet/>
      <dgm:spPr/>
    </dgm:pt>
    <dgm:pt modelId="{C9C32DF8-028F-40CF-A840-B73DE2D4E4D0}">
      <dgm:prSet phldrT="[Text]"/>
      <dgm:spPr/>
      <dgm:t>
        <a:bodyPr/>
        <a:lstStyle/>
        <a:p>
          <a:r>
            <a:rPr lang="en-IN" dirty="0" smtClean="0"/>
            <a:t>Baroda(2)</a:t>
          </a:r>
          <a:endParaRPr lang="en-IN" dirty="0"/>
        </a:p>
      </dgm:t>
    </dgm:pt>
    <dgm:pt modelId="{CF339D7B-DB21-4F13-B676-1664AF0A2095}" type="parTrans" cxnId="{BC182C3D-2697-4EC7-840E-E949972668D7}">
      <dgm:prSet/>
      <dgm:spPr/>
    </dgm:pt>
    <dgm:pt modelId="{8EB19D1C-4B4F-4908-8AB7-6D901D1085F8}" type="sibTrans" cxnId="{BC182C3D-2697-4EC7-840E-E949972668D7}">
      <dgm:prSet/>
      <dgm:spPr/>
    </dgm:pt>
    <dgm:pt modelId="{0CFDA0FE-6097-4032-8372-AD992F7DCA29}" type="pres">
      <dgm:prSet presAssocID="{8C6BC133-731E-48CB-AAF5-3D4B25824A2C}" presName="Name0" presStyleCnt="0">
        <dgm:presLayoutVars>
          <dgm:dir/>
          <dgm:animLvl val="lvl"/>
          <dgm:resizeHandles val="exact"/>
        </dgm:presLayoutVars>
      </dgm:prSet>
      <dgm:spPr/>
      <dgm:t>
        <a:bodyPr/>
        <a:lstStyle/>
        <a:p>
          <a:endParaRPr lang="en-IN"/>
        </a:p>
      </dgm:t>
    </dgm:pt>
    <dgm:pt modelId="{EA15449C-FFDF-4F4E-AC3E-DFFB66CDBD7D}" type="pres">
      <dgm:prSet presAssocID="{19F40484-743C-463F-A749-1829D931F087}" presName="composite" presStyleCnt="0"/>
      <dgm:spPr/>
    </dgm:pt>
    <dgm:pt modelId="{32F09B9E-1F13-465B-B18C-9F19917A1D14}" type="pres">
      <dgm:prSet presAssocID="{19F40484-743C-463F-A749-1829D931F087}" presName="parTx" presStyleLbl="alignNode1" presStyleIdx="0" presStyleCnt="3">
        <dgm:presLayoutVars>
          <dgm:chMax val="0"/>
          <dgm:chPref val="0"/>
          <dgm:bulletEnabled val="1"/>
        </dgm:presLayoutVars>
      </dgm:prSet>
      <dgm:spPr/>
      <dgm:t>
        <a:bodyPr/>
        <a:lstStyle/>
        <a:p>
          <a:endParaRPr lang="en-IN"/>
        </a:p>
      </dgm:t>
    </dgm:pt>
    <dgm:pt modelId="{10868AD0-71BD-4562-A18C-5F8C4A45F6D3}" type="pres">
      <dgm:prSet presAssocID="{19F40484-743C-463F-A749-1829D931F087}" presName="desTx" presStyleLbl="alignAccFollowNode1" presStyleIdx="0" presStyleCnt="3">
        <dgm:presLayoutVars>
          <dgm:bulletEnabled val="1"/>
        </dgm:presLayoutVars>
      </dgm:prSet>
      <dgm:spPr/>
      <dgm:t>
        <a:bodyPr/>
        <a:lstStyle/>
        <a:p>
          <a:endParaRPr lang="en-IN"/>
        </a:p>
      </dgm:t>
    </dgm:pt>
    <dgm:pt modelId="{90EC449E-FDD1-414B-BAE7-4A9E91FCF868}" type="pres">
      <dgm:prSet presAssocID="{67EB4B3C-475D-4474-AB0D-0A7FB557684E}" presName="space" presStyleCnt="0"/>
      <dgm:spPr/>
    </dgm:pt>
    <dgm:pt modelId="{CB5347C8-B9C6-40D0-9BCB-C79D90DE1C7F}" type="pres">
      <dgm:prSet presAssocID="{27DF491B-276E-496E-9262-DBE55BB9125C}" presName="composite" presStyleCnt="0"/>
      <dgm:spPr/>
    </dgm:pt>
    <dgm:pt modelId="{B26003E4-8CC5-441B-A914-0F7F5FF96D93}" type="pres">
      <dgm:prSet presAssocID="{27DF491B-276E-496E-9262-DBE55BB9125C}" presName="parTx" presStyleLbl="alignNode1" presStyleIdx="1" presStyleCnt="3">
        <dgm:presLayoutVars>
          <dgm:chMax val="0"/>
          <dgm:chPref val="0"/>
          <dgm:bulletEnabled val="1"/>
        </dgm:presLayoutVars>
      </dgm:prSet>
      <dgm:spPr/>
      <dgm:t>
        <a:bodyPr/>
        <a:lstStyle/>
        <a:p>
          <a:endParaRPr lang="en-IN"/>
        </a:p>
      </dgm:t>
    </dgm:pt>
    <dgm:pt modelId="{1D0D727F-69D3-45F8-AC3B-1F7EB9F24A89}" type="pres">
      <dgm:prSet presAssocID="{27DF491B-276E-496E-9262-DBE55BB9125C}" presName="desTx" presStyleLbl="alignAccFollowNode1" presStyleIdx="1" presStyleCnt="3">
        <dgm:presLayoutVars>
          <dgm:bulletEnabled val="1"/>
        </dgm:presLayoutVars>
      </dgm:prSet>
      <dgm:spPr/>
      <dgm:t>
        <a:bodyPr/>
        <a:lstStyle/>
        <a:p>
          <a:endParaRPr lang="en-IN"/>
        </a:p>
      </dgm:t>
    </dgm:pt>
    <dgm:pt modelId="{118F61A5-618C-49CD-9186-D342ED3B1545}" type="pres">
      <dgm:prSet presAssocID="{6D7A00E9-7641-466E-B472-9481B58875B9}" presName="space" presStyleCnt="0"/>
      <dgm:spPr/>
    </dgm:pt>
    <dgm:pt modelId="{DCA5C102-53C4-4724-9E59-D1C3FFE01322}" type="pres">
      <dgm:prSet presAssocID="{A47F6A3F-B735-4EB9-AC75-A39BED3EFC72}" presName="composite" presStyleCnt="0"/>
      <dgm:spPr/>
    </dgm:pt>
    <dgm:pt modelId="{96D7F741-CA5D-43BD-B1F6-BC46D7020FE3}" type="pres">
      <dgm:prSet presAssocID="{A47F6A3F-B735-4EB9-AC75-A39BED3EFC72}" presName="parTx" presStyleLbl="alignNode1" presStyleIdx="2" presStyleCnt="3">
        <dgm:presLayoutVars>
          <dgm:chMax val="0"/>
          <dgm:chPref val="0"/>
          <dgm:bulletEnabled val="1"/>
        </dgm:presLayoutVars>
      </dgm:prSet>
      <dgm:spPr/>
      <dgm:t>
        <a:bodyPr/>
        <a:lstStyle/>
        <a:p>
          <a:endParaRPr lang="en-IN"/>
        </a:p>
      </dgm:t>
    </dgm:pt>
    <dgm:pt modelId="{02C1ACC2-4568-4842-804F-CF7D972C37B2}" type="pres">
      <dgm:prSet presAssocID="{A47F6A3F-B735-4EB9-AC75-A39BED3EFC72}" presName="desTx" presStyleLbl="alignAccFollowNode1" presStyleIdx="2" presStyleCnt="3">
        <dgm:presLayoutVars>
          <dgm:bulletEnabled val="1"/>
        </dgm:presLayoutVars>
      </dgm:prSet>
      <dgm:spPr/>
      <dgm:t>
        <a:bodyPr/>
        <a:lstStyle/>
        <a:p>
          <a:endParaRPr lang="en-IN"/>
        </a:p>
      </dgm:t>
    </dgm:pt>
  </dgm:ptLst>
  <dgm:cxnLst>
    <dgm:cxn modelId="{D57F6E9B-179C-4407-8B70-B4D64AD9FC41}" srcId="{27DF491B-276E-496E-9262-DBE55BB9125C}" destId="{AEA08C30-4CF2-4422-A3C1-CB8959562049}" srcOrd="3" destOrd="0" parTransId="{F74E38DE-063B-4040-8CE1-58732C8A6EC4}" sibTransId="{004687C5-DEC8-4AA8-A56D-3093F4A2FB3B}"/>
    <dgm:cxn modelId="{2E2900DF-ED72-4BE0-BAAA-ED6727F60C0F}" type="presOf" srcId="{19F40484-743C-463F-A749-1829D931F087}" destId="{32F09B9E-1F13-465B-B18C-9F19917A1D14}" srcOrd="0" destOrd="0" presId="urn:microsoft.com/office/officeart/2005/8/layout/hList1"/>
    <dgm:cxn modelId="{6918C6BA-D97E-4BE9-9BDC-69CE7CEEDF39}" srcId="{19F40484-743C-463F-A749-1829D931F087}" destId="{27C21120-F014-46E2-8E1E-7EA09B71C59D}" srcOrd="3" destOrd="0" parTransId="{7B3631D8-EF6C-4C7F-8C47-B1A7E644FB52}" sibTransId="{66713EB2-93C5-4064-BFD6-B839AA36D02D}"/>
    <dgm:cxn modelId="{9D009CB9-7D0B-4D3B-B01A-3B337FFF31CF}" srcId="{A47F6A3F-B735-4EB9-AC75-A39BED3EFC72}" destId="{F498F661-B34B-4939-B7E5-9EEE5000D96D}" srcOrd="0" destOrd="0" parTransId="{2A240732-2502-4B67-9D3A-F15E8C1109CD}" sibTransId="{7DA4F5FB-3C5E-40EB-89A4-308F389AF675}"/>
    <dgm:cxn modelId="{CB5C1C49-8DCB-4EA2-BB6A-5A20FCCEC2DC}" type="presOf" srcId="{1A02CFC2-5E8A-4AA9-834D-DE5C923326E4}" destId="{02C1ACC2-4568-4842-804F-CF7D972C37B2}" srcOrd="0" destOrd="1" presId="urn:microsoft.com/office/officeart/2005/8/layout/hList1"/>
    <dgm:cxn modelId="{0DFD891B-9ADD-4B91-B1DD-7B21A2D601F9}" srcId="{19F40484-743C-463F-A749-1829D931F087}" destId="{86AD02B9-8F85-486F-A501-8886557BE7B7}" srcOrd="0" destOrd="0" parTransId="{C82B84EA-0EC0-4F21-9AA7-CC8CB65A1E02}" sibTransId="{835561FF-8C0F-47FD-A6D2-A48FB9182013}"/>
    <dgm:cxn modelId="{A30187EA-E915-4119-A5BD-75AC35414E2C}" srcId="{27DF491B-276E-496E-9262-DBE55BB9125C}" destId="{23FE4733-8EA1-41EC-9F88-7608F91EB009}" srcOrd="5" destOrd="0" parTransId="{C519E1A3-A5CA-4770-9575-F6D770334A4D}" sibTransId="{D5B4B102-4AE7-4E20-9EEE-D7B871338208}"/>
    <dgm:cxn modelId="{775887CE-67FB-4528-8F1F-C51CD0DF6780}" srcId="{19F40484-743C-463F-A749-1829D931F087}" destId="{2511F547-D6EF-4FF8-80E9-18AD0B9AE2A1}" srcOrd="4" destOrd="0" parTransId="{31148649-5EE4-4F6B-972B-4F4F9E2A4723}" sibTransId="{5F36F9CD-1AAE-4029-86E1-72323F5D30A9}"/>
    <dgm:cxn modelId="{CB3161E3-EDC9-44D3-ADC9-DC5337A1E6CC}" type="presOf" srcId="{A47F6A3F-B735-4EB9-AC75-A39BED3EFC72}" destId="{96D7F741-CA5D-43BD-B1F6-BC46D7020FE3}" srcOrd="0" destOrd="0" presId="urn:microsoft.com/office/officeart/2005/8/layout/hList1"/>
    <dgm:cxn modelId="{51BBBEB5-7F1B-4A67-8D0C-5139792133A9}" type="presOf" srcId="{CB0119B7-303B-4653-83CD-94FEEEFAA182}" destId="{1D0D727F-69D3-45F8-AC3B-1F7EB9F24A89}" srcOrd="0" destOrd="2" presId="urn:microsoft.com/office/officeart/2005/8/layout/hList1"/>
    <dgm:cxn modelId="{AEE07EF5-B97F-4720-9AB5-2E51EE23CF0A}" type="presOf" srcId="{CB09D60A-1966-4FAB-8C6C-080178AC3AAD}" destId="{10868AD0-71BD-4562-A18C-5F8C4A45F6D3}" srcOrd="0" destOrd="7" presId="urn:microsoft.com/office/officeart/2005/8/layout/hList1"/>
    <dgm:cxn modelId="{7F135CDA-42EA-4537-9D20-F257F02FD47E}" type="presOf" srcId="{8C6BC133-731E-48CB-AAF5-3D4B25824A2C}" destId="{0CFDA0FE-6097-4032-8372-AD992F7DCA29}" srcOrd="0" destOrd="0" presId="urn:microsoft.com/office/officeart/2005/8/layout/hList1"/>
    <dgm:cxn modelId="{257D270E-BF46-409F-A90B-8BE590137A9E}" srcId="{27DF491B-276E-496E-9262-DBE55BB9125C}" destId="{DAEC6A40-0268-4136-8208-8933BD64CF28}" srcOrd="7" destOrd="0" parTransId="{29BA6EB9-499D-42D0-9AC3-4B1413DA1263}" sibTransId="{7DBA1CE8-A304-47A8-9EDA-051412B7E9F4}"/>
    <dgm:cxn modelId="{ECD46729-06FA-4DB6-A34E-D1926251E70F}" srcId="{27DF491B-276E-496E-9262-DBE55BB9125C}" destId="{EC15F073-69FA-4763-A594-1EB5C92B5D55}" srcOrd="8" destOrd="0" parTransId="{1B0CB5C4-47BA-4E58-BEF1-80D764798F55}" sibTransId="{33EE738D-C173-4549-9119-471662E782F0}"/>
    <dgm:cxn modelId="{68C23FA0-9802-483F-8D75-92B6FE76B320}" srcId="{19F40484-743C-463F-A749-1829D931F087}" destId="{4C1901E4-7A5A-476A-B938-F2AAC48FC660}" srcOrd="1" destOrd="0" parTransId="{360CF2DB-2941-41D0-93F3-8F4CE86382CF}" sibTransId="{34CCA052-F386-4A12-9E60-0607C6F2B81F}"/>
    <dgm:cxn modelId="{94517876-65F0-4A22-915F-3D2B7E783E0F}" type="presOf" srcId="{1BBF8FED-F7DD-4F1B-9DE0-175C14847307}" destId="{1D0D727F-69D3-45F8-AC3B-1F7EB9F24A89}" srcOrd="0" destOrd="1" presId="urn:microsoft.com/office/officeart/2005/8/layout/hList1"/>
    <dgm:cxn modelId="{F5F25E62-7E77-458F-B11A-FFED090A07D9}" srcId="{8C6BC133-731E-48CB-AAF5-3D4B25824A2C}" destId="{A47F6A3F-B735-4EB9-AC75-A39BED3EFC72}" srcOrd="2" destOrd="0" parTransId="{AD656334-15A9-42E1-BCBE-7304B9D50340}" sibTransId="{FEA92687-0D6C-4F3B-BCCC-3CD125D89BA7}"/>
    <dgm:cxn modelId="{625C974A-79E1-477D-95C9-63794673BCCA}" type="presOf" srcId="{C751FBFE-73DA-4365-A44A-73775157F5D2}" destId="{1D0D727F-69D3-45F8-AC3B-1F7EB9F24A89}" srcOrd="0" destOrd="0" presId="urn:microsoft.com/office/officeart/2005/8/layout/hList1"/>
    <dgm:cxn modelId="{C0013E44-9ABD-4202-9344-EF37A5F6C530}" type="presOf" srcId="{86AD02B9-8F85-486F-A501-8886557BE7B7}" destId="{10868AD0-71BD-4562-A18C-5F8C4A45F6D3}" srcOrd="0" destOrd="0" presId="urn:microsoft.com/office/officeart/2005/8/layout/hList1"/>
    <dgm:cxn modelId="{37718B65-8FB4-4B2B-98E3-294BBBAE4E46}" srcId="{19F40484-743C-463F-A749-1829D931F087}" destId="{D6883A4C-EBAB-44D1-86CB-F4252B06D2A0}" srcOrd="6" destOrd="0" parTransId="{77A207DA-4951-43C4-8FD8-8F14D56B8254}" sibTransId="{34C9AA83-A0C5-4503-B052-628B4A2C590F}"/>
    <dgm:cxn modelId="{3682A5FC-F2BD-4003-BC60-D213E5B1CC2A}" type="presOf" srcId="{27DF491B-276E-496E-9262-DBE55BB9125C}" destId="{B26003E4-8CC5-441B-A914-0F7F5FF96D93}" srcOrd="0" destOrd="0" presId="urn:microsoft.com/office/officeart/2005/8/layout/hList1"/>
    <dgm:cxn modelId="{BD7894E5-2EA9-4316-B00B-A4900C5A8821}" srcId="{19F40484-743C-463F-A749-1829D931F087}" destId="{CB09D60A-1966-4FAB-8C6C-080178AC3AAD}" srcOrd="7" destOrd="0" parTransId="{33FD8E79-9BAC-43A0-89A4-E30EF527F0A3}" sibTransId="{4D80E799-0D62-422D-A848-36CBED428AA2}"/>
    <dgm:cxn modelId="{4BAA2283-970C-4CFB-AF48-0A592A1C907B}" srcId="{27DF491B-276E-496E-9262-DBE55BB9125C}" destId="{CB0119B7-303B-4653-83CD-94FEEEFAA182}" srcOrd="2" destOrd="0" parTransId="{CB5F39E8-DE09-4B64-9A40-58A37233C082}" sibTransId="{F62B13C2-C97D-4BCC-8819-04EF16EF4844}"/>
    <dgm:cxn modelId="{43E4BDEC-6D32-46C1-8F5C-D903CF87E1BE}" type="presOf" srcId="{D6883A4C-EBAB-44D1-86CB-F4252B06D2A0}" destId="{10868AD0-71BD-4562-A18C-5F8C4A45F6D3}" srcOrd="0" destOrd="6" presId="urn:microsoft.com/office/officeart/2005/8/layout/hList1"/>
    <dgm:cxn modelId="{4991D97F-771F-4C8B-9C46-06039D6414B1}" type="presOf" srcId="{D2FF5367-6611-44AF-88E1-CF99EA686771}" destId="{1D0D727F-69D3-45F8-AC3B-1F7EB9F24A89}" srcOrd="0" destOrd="4" presId="urn:microsoft.com/office/officeart/2005/8/layout/hList1"/>
    <dgm:cxn modelId="{8541DDE2-6DED-4D72-A54C-9154C157A790}" srcId="{8C6BC133-731E-48CB-AAF5-3D4B25824A2C}" destId="{27DF491B-276E-496E-9262-DBE55BB9125C}" srcOrd="1" destOrd="0" parTransId="{D0A75217-761C-4C9B-B05C-F34B8D08C475}" sibTransId="{6D7A00E9-7641-466E-B472-9481B58875B9}"/>
    <dgm:cxn modelId="{B5B75996-170C-40D5-8BFA-CAE32DC80330}" type="presOf" srcId="{43296B10-EA52-43EE-9EB5-A6AD346A295E}" destId="{10868AD0-71BD-4562-A18C-5F8C4A45F6D3}" srcOrd="0" destOrd="2" presId="urn:microsoft.com/office/officeart/2005/8/layout/hList1"/>
    <dgm:cxn modelId="{086AF0DF-5AAF-4FEF-9E09-2DE4E11E82C7}" srcId="{19F40484-743C-463F-A749-1829D931F087}" destId="{43296B10-EA52-43EE-9EB5-A6AD346A295E}" srcOrd="2" destOrd="0" parTransId="{595DF69E-00EE-49EB-9F77-C33F4FA992F7}" sibTransId="{CA57C0DB-6129-453C-B313-525195C45DE1}"/>
    <dgm:cxn modelId="{2A511CA7-E28A-4082-BAEC-D6BB1C78FE34}" srcId="{19F40484-743C-463F-A749-1829D931F087}" destId="{E948B389-F165-4176-BF60-4C1868596412}" srcOrd="5" destOrd="0" parTransId="{CCB11EF1-8F57-47CC-9373-5517AB801C68}" sibTransId="{6FA07CB8-7CA2-457C-A4C2-120883220B2C}"/>
    <dgm:cxn modelId="{8607484E-736F-40FA-819A-64BBB556857C}" srcId="{A47F6A3F-B735-4EB9-AC75-A39BED3EFC72}" destId="{1A02CFC2-5E8A-4AA9-834D-DE5C923326E4}" srcOrd="1" destOrd="0" parTransId="{C5583594-0239-4F5E-BA2B-9A8B87CBD9C2}" sibTransId="{C644218B-B96E-48CF-A76F-D172909DA5DF}"/>
    <dgm:cxn modelId="{2270C65C-17DF-45B3-9D4E-9CC12B8E9D95}" type="presOf" srcId="{C9C32DF8-028F-40CF-A840-B73DE2D4E4D0}" destId="{02C1ACC2-4568-4842-804F-CF7D972C37B2}" srcOrd="0" destOrd="2" presId="urn:microsoft.com/office/officeart/2005/8/layout/hList1"/>
    <dgm:cxn modelId="{596BEF4D-9C33-4CF2-9324-E0CCA11A269B}" srcId="{8C6BC133-731E-48CB-AAF5-3D4B25824A2C}" destId="{19F40484-743C-463F-A749-1829D931F087}" srcOrd="0" destOrd="0" parTransId="{FEB37408-42CB-4F2E-AA4C-60F7806C98C4}" sibTransId="{67EB4B3C-475D-4474-AB0D-0A7FB557684E}"/>
    <dgm:cxn modelId="{ACB4E5CB-735C-4B74-B506-C58E9321943C}" type="presOf" srcId="{DAEC6A40-0268-4136-8208-8933BD64CF28}" destId="{1D0D727F-69D3-45F8-AC3B-1F7EB9F24A89}" srcOrd="0" destOrd="7" presId="urn:microsoft.com/office/officeart/2005/8/layout/hList1"/>
    <dgm:cxn modelId="{413A0D04-9C56-417B-A0A0-BD8AF2BAE590}" srcId="{27DF491B-276E-496E-9262-DBE55BB9125C}" destId="{1BBF8FED-F7DD-4F1B-9DE0-175C14847307}" srcOrd="1" destOrd="0" parTransId="{FB5BA541-FF14-432F-B007-25D60C2B8D65}" sibTransId="{0AB31924-C239-4BCC-A3D9-35211708E86B}"/>
    <dgm:cxn modelId="{BC182C3D-2697-4EC7-840E-E949972668D7}" srcId="{A47F6A3F-B735-4EB9-AC75-A39BED3EFC72}" destId="{C9C32DF8-028F-40CF-A840-B73DE2D4E4D0}" srcOrd="2" destOrd="0" parTransId="{CF339D7B-DB21-4F13-B676-1664AF0A2095}" sibTransId="{8EB19D1C-4B4F-4908-8AB7-6D901D1085F8}"/>
    <dgm:cxn modelId="{0AA8E49B-826B-43D6-9A9B-27B742CFC188}" type="presOf" srcId="{F498F661-B34B-4939-B7E5-9EEE5000D96D}" destId="{02C1ACC2-4568-4842-804F-CF7D972C37B2}" srcOrd="0" destOrd="0" presId="urn:microsoft.com/office/officeart/2005/8/layout/hList1"/>
    <dgm:cxn modelId="{D5C747A4-5DAC-4CC5-AAC6-29A710349D57}" type="presOf" srcId="{4BC43CFE-E64F-4DC2-862B-CC3DE4CF2B10}" destId="{1D0D727F-69D3-45F8-AC3B-1F7EB9F24A89}" srcOrd="0" destOrd="6" presId="urn:microsoft.com/office/officeart/2005/8/layout/hList1"/>
    <dgm:cxn modelId="{CF6D7562-441B-4126-8611-A271D9245D57}" type="presOf" srcId="{EC15F073-69FA-4763-A594-1EB5C92B5D55}" destId="{1D0D727F-69D3-45F8-AC3B-1F7EB9F24A89}" srcOrd="0" destOrd="8" presId="urn:microsoft.com/office/officeart/2005/8/layout/hList1"/>
    <dgm:cxn modelId="{6FF8D0FA-35BF-4D71-B9E3-38446FF6C1FF}" type="presOf" srcId="{E948B389-F165-4176-BF60-4C1868596412}" destId="{10868AD0-71BD-4562-A18C-5F8C4A45F6D3}" srcOrd="0" destOrd="5" presId="urn:microsoft.com/office/officeart/2005/8/layout/hList1"/>
    <dgm:cxn modelId="{5ACAAD55-A425-4552-A6D4-0F7DA4F3616E}" srcId="{27DF491B-276E-496E-9262-DBE55BB9125C}" destId="{C751FBFE-73DA-4365-A44A-73775157F5D2}" srcOrd="0" destOrd="0" parTransId="{CA1819A3-5582-4B71-84F1-D35585305ED7}" sibTransId="{BCBD85DE-4B34-45B6-84AE-6607A410BD46}"/>
    <dgm:cxn modelId="{52ABB8D3-A92F-4892-9CAE-97590E268849}" srcId="{27DF491B-276E-496E-9262-DBE55BB9125C}" destId="{4BC43CFE-E64F-4DC2-862B-CC3DE4CF2B10}" srcOrd="6" destOrd="0" parTransId="{DE4007F6-E784-4007-8666-9338369BF0B2}" sibTransId="{3B949ECE-8D26-4DD3-9DE8-242E24ADE7E5}"/>
    <dgm:cxn modelId="{C8BBF76A-18F9-404E-B9F8-C7A2456F0AF5}" type="presOf" srcId="{4C1901E4-7A5A-476A-B938-F2AAC48FC660}" destId="{10868AD0-71BD-4562-A18C-5F8C4A45F6D3}" srcOrd="0" destOrd="1" presId="urn:microsoft.com/office/officeart/2005/8/layout/hList1"/>
    <dgm:cxn modelId="{6176E89E-183A-4CD2-8AFE-1AE487A3548B}" srcId="{27DF491B-276E-496E-9262-DBE55BB9125C}" destId="{D2FF5367-6611-44AF-88E1-CF99EA686771}" srcOrd="4" destOrd="0" parTransId="{A9C125AC-B077-4130-A1CE-E055A6A63C54}" sibTransId="{8F7358A5-E9CA-4EC5-8980-63EEF81C1C6E}"/>
    <dgm:cxn modelId="{61C9953A-7860-4DAD-ADBE-2B62006A3747}" type="presOf" srcId="{2511F547-D6EF-4FF8-80E9-18AD0B9AE2A1}" destId="{10868AD0-71BD-4562-A18C-5F8C4A45F6D3}" srcOrd="0" destOrd="4" presId="urn:microsoft.com/office/officeart/2005/8/layout/hList1"/>
    <dgm:cxn modelId="{151A1139-E623-40B5-B9FE-02ED864E7BBB}" type="presOf" srcId="{AEA08C30-4CF2-4422-A3C1-CB8959562049}" destId="{1D0D727F-69D3-45F8-AC3B-1F7EB9F24A89}" srcOrd="0" destOrd="3" presId="urn:microsoft.com/office/officeart/2005/8/layout/hList1"/>
    <dgm:cxn modelId="{E128E0AB-19DF-4684-9467-96F496954222}" type="presOf" srcId="{27C21120-F014-46E2-8E1E-7EA09B71C59D}" destId="{10868AD0-71BD-4562-A18C-5F8C4A45F6D3}" srcOrd="0" destOrd="3" presId="urn:microsoft.com/office/officeart/2005/8/layout/hList1"/>
    <dgm:cxn modelId="{2C31332F-DC7F-4F73-8FEC-FE064E721D9E}" type="presOf" srcId="{23FE4733-8EA1-41EC-9F88-7608F91EB009}" destId="{1D0D727F-69D3-45F8-AC3B-1F7EB9F24A89}" srcOrd="0" destOrd="5" presId="urn:microsoft.com/office/officeart/2005/8/layout/hList1"/>
    <dgm:cxn modelId="{911A8F1E-ED09-4CA7-8401-8FD2CE785616}" type="presParOf" srcId="{0CFDA0FE-6097-4032-8372-AD992F7DCA29}" destId="{EA15449C-FFDF-4F4E-AC3E-DFFB66CDBD7D}" srcOrd="0" destOrd="0" presId="urn:microsoft.com/office/officeart/2005/8/layout/hList1"/>
    <dgm:cxn modelId="{9E505C0D-2102-41BD-AA7C-C53F8BE5619D}" type="presParOf" srcId="{EA15449C-FFDF-4F4E-AC3E-DFFB66CDBD7D}" destId="{32F09B9E-1F13-465B-B18C-9F19917A1D14}" srcOrd="0" destOrd="0" presId="urn:microsoft.com/office/officeart/2005/8/layout/hList1"/>
    <dgm:cxn modelId="{A307F439-8826-4310-929B-79CE2324F006}" type="presParOf" srcId="{EA15449C-FFDF-4F4E-AC3E-DFFB66CDBD7D}" destId="{10868AD0-71BD-4562-A18C-5F8C4A45F6D3}" srcOrd="1" destOrd="0" presId="urn:microsoft.com/office/officeart/2005/8/layout/hList1"/>
    <dgm:cxn modelId="{06D18DF7-2940-4090-A69C-763131D366B2}" type="presParOf" srcId="{0CFDA0FE-6097-4032-8372-AD992F7DCA29}" destId="{90EC449E-FDD1-414B-BAE7-4A9E91FCF868}" srcOrd="1" destOrd="0" presId="urn:microsoft.com/office/officeart/2005/8/layout/hList1"/>
    <dgm:cxn modelId="{4A9B6549-DFF2-44B3-9666-8C9AE8742166}" type="presParOf" srcId="{0CFDA0FE-6097-4032-8372-AD992F7DCA29}" destId="{CB5347C8-B9C6-40D0-9BCB-C79D90DE1C7F}" srcOrd="2" destOrd="0" presId="urn:microsoft.com/office/officeart/2005/8/layout/hList1"/>
    <dgm:cxn modelId="{7374C203-0F51-4D25-A54B-1FA5484DC481}" type="presParOf" srcId="{CB5347C8-B9C6-40D0-9BCB-C79D90DE1C7F}" destId="{B26003E4-8CC5-441B-A914-0F7F5FF96D93}" srcOrd="0" destOrd="0" presId="urn:microsoft.com/office/officeart/2005/8/layout/hList1"/>
    <dgm:cxn modelId="{770DB1EE-0591-4C0C-9C8F-EF4D6F090980}" type="presParOf" srcId="{CB5347C8-B9C6-40D0-9BCB-C79D90DE1C7F}" destId="{1D0D727F-69D3-45F8-AC3B-1F7EB9F24A89}" srcOrd="1" destOrd="0" presId="urn:microsoft.com/office/officeart/2005/8/layout/hList1"/>
    <dgm:cxn modelId="{5BDA9CF7-2E6D-4917-903D-C7CA10DD208E}" type="presParOf" srcId="{0CFDA0FE-6097-4032-8372-AD992F7DCA29}" destId="{118F61A5-618C-49CD-9186-D342ED3B1545}" srcOrd="3" destOrd="0" presId="urn:microsoft.com/office/officeart/2005/8/layout/hList1"/>
    <dgm:cxn modelId="{36DE4D38-155F-4359-A2EA-EB60AE6D8A4F}" type="presParOf" srcId="{0CFDA0FE-6097-4032-8372-AD992F7DCA29}" destId="{DCA5C102-53C4-4724-9E59-D1C3FFE01322}" srcOrd="4" destOrd="0" presId="urn:microsoft.com/office/officeart/2005/8/layout/hList1"/>
    <dgm:cxn modelId="{71F67525-864F-4D69-A906-47F246384602}" type="presParOf" srcId="{DCA5C102-53C4-4724-9E59-D1C3FFE01322}" destId="{96D7F741-CA5D-43BD-B1F6-BC46D7020FE3}" srcOrd="0" destOrd="0" presId="urn:microsoft.com/office/officeart/2005/8/layout/hList1"/>
    <dgm:cxn modelId="{A4B351C3-BC04-4178-B03B-5D1A46D9E59A}" type="presParOf" srcId="{DCA5C102-53C4-4724-9E59-D1C3FFE01322}" destId="{02C1ACC2-4568-4842-804F-CF7D972C37B2}"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2E7F458-2C87-485E-9F39-6A3B334101B8}" type="doc">
      <dgm:prSet loTypeId="urn:microsoft.com/office/officeart/2005/8/layout/radial4" loCatId="relationship" qsTypeId="urn:microsoft.com/office/officeart/2005/8/quickstyle/simple1" qsCatId="simple" csTypeId="urn:microsoft.com/office/officeart/2005/8/colors/accent0_2" csCatId="mainScheme" phldr="1"/>
      <dgm:spPr/>
      <dgm:t>
        <a:bodyPr/>
        <a:lstStyle/>
        <a:p>
          <a:endParaRPr lang="en-IN"/>
        </a:p>
      </dgm:t>
    </dgm:pt>
    <dgm:pt modelId="{9F695190-4E4B-4470-9035-FB7AB4A6ED22}">
      <dgm:prSet phldrT="[Text]"/>
      <dgm:spPr/>
      <dgm:t>
        <a:bodyPr/>
        <a:lstStyle/>
        <a:p>
          <a:r>
            <a:rPr lang="en-IN" dirty="0" smtClean="0"/>
            <a:t>Eye-Q services offered</a:t>
          </a:r>
          <a:endParaRPr lang="en-IN" dirty="0"/>
        </a:p>
      </dgm:t>
    </dgm:pt>
    <dgm:pt modelId="{33AB78AE-957B-4E27-AAF1-B1F0CD8C295C}" type="parTrans" cxnId="{3533DD0A-12FA-46AF-80C1-C9E6C3024D13}">
      <dgm:prSet/>
      <dgm:spPr/>
      <dgm:t>
        <a:bodyPr/>
        <a:lstStyle/>
        <a:p>
          <a:endParaRPr lang="en-IN"/>
        </a:p>
      </dgm:t>
    </dgm:pt>
    <dgm:pt modelId="{11E71B8D-83F2-4158-A979-29B3EC7C0F84}" type="sibTrans" cxnId="{3533DD0A-12FA-46AF-80C1-C9E6C3024D13}">
      <dgm:prSet/>
      <dgm:spPr/>
      <dgm:t>
        <a:bodyPr/>
        <a:lstStyle/>
        <a:p>
          <a:endParaRPr lang="en-IN"/>
        </a:p>
      </dgm:t>
    </dgm:pt>
    <dgm:pt modelId="{7F379EA9-99F9-4B3B-B275-ED21FB7BE849}">
      <dgm:prSet phldrT="[Text]" custT="1"/>
      <dgm:spPr/>
      <dgm:t>
        <a:bodyPr/>
        <a:lstStyle/>
        <a:p>
          <a:r>
            <a:rPr lang="en-IN" sz="1600" dirty="0" smtClean="0"/>
            <a:t>Comprehensive</a:t>
          </a:r>
        </a:p>
        <a:p>
          <a:r>
            <a:rPr lang="en-IN" sz="1600" dirty="0" smtClean="0"/>
            <a:t>Eye care </a:t>
          </a:r>
          <a:endParaRPr lang="en-IN" sz="1600" dirty="0"/>
        </a:p>
      </dgm:t>
    </dgm:pt>
    <dgm:pt modelId="{6E5A02E6-5BFA-49E9-B1C6-5148DA59480F}" type="parTrans" cxnId="{9AEE8339-4657-4750-9164-B73E63C769B2}">
      <dgm:prSet/>
      <dgm:spPr/>
      <dgm:t>
        <a:bodyPr/>
        <a:lstStyle/>
        <a:p>
          <a:endParaRPr lang="en-IN"/>
        </a:p>
      </dgm:t>
    </dgm:pt>
    <dgm:pt modelId="{C544C446-9E32-42E4-B54B-085E06BEA74A}" type="sibTrans" cxnId="{9AEE8339-4657-4750-9164-B73E63C769B2}">
      <dgm:prSet/>
      <dgm:spPr/>
      <dgm:t>
        <a:bodyPr/>
        <a:lstStyle/>
        <a:p>
          <a:endParaRPr lang="en-IN"/>
        </a:p>
      </dgm:t>
    </dgm:pt>
    <dgm:pt modelId="{73DEE7BF-A418-4DBB-8324-F06173325477}">
      <dgm:prSet phldrT="[Text]" custT="1"/>
      <dgm:spPr/>
      <dgm:t>
        <a:bodyPr/>
        <a:lstStyle/>
        <a:p>
          <a:r>
            <a:rPr lang="en-IN" sz="1600" dirty="0" smtClean="0"/>
            <a:t>Glaucoma</a:t>
          </a:r>
          <a:endParaRPr lang="en-IN" sz="1600" dirty="0"/>
        </a:p>
      </dgm:t>
    </dgm:pt>
    <dgm:pt modelId="{60D10634-16F0-45E7-9D10-3845EFE74DA8}" type="parTrans" cxnId="{0860791C-3EED-4326-BD6A-77281CFDDFBC}">
      <dgm:prSet/>
      <dgm:spPr/>
      <dgm:t>
        <a:bodyPr/>
        <a:lstStyle/>
        <a:p>
          <a:endParaRPr lang="en-IN"/>
        </a:p>
      </dgm:t>
    </dgm:pt>
    <dgm:pt modelId="{FA1DBAAE-3844-452A-B8CA-F29C989FF0F5}" type="sibTrans" cxnId="{0860791C-3EED-4326-BD6A-77281CFDDFBC}">
      <dgm:prSet/>
      <dgm:spPr/>
      <dgm:t>
        <a:bodyPr/>
        <a:lstStyle/>
        <a:p>
          <a:endParaRPr lang="en-IN"/>
        </a:p>
      </dgm:t>
    </dgm:pt>
    <dgm:pt modelId="{6CBA0301-E615-4707-A695-5E7289E9EECB}">
      <dgm:prSet phldrT="[Text]" custT="1"/>
      <dgm:spPr/>
      <dgm:t>
        <a:bodyPr/>
        <a:lstStyle/>
        <a:p>
          <a:r>
            <a:rPr lang="en-IN" sz="1600" dirty="0" smtClean="0"/>
            <a:t>Retina</a:t>
          </a:r>
          <a:endParaRPr lang="en-IN" sz="1600" dirty="0"/>
        </a:p>
      </dgm:t>
    </dgm:pt>
    <dgm:pt modelId="{29805963-07CE-49E1-8630-B1797D36538D}" type="parTrans" cxnId="{1EF33580-E931-4354-924A-952713322089}">
      <dgm:prSet/>
      <dgm:spPr/>
      <dgm:t>
        <a:bodyPr/>
        <a:lstStyle/>
        <a:p>
          <a:endParaRPr lang="en-IN"/>
        </a:p>
      </dgm:t>
    </dgm:pt>
    <dgm:pt modelId="{9942CC52-9BBA-4201-AF5A-0D54351842A0}" type="sibTrans" cxnId="{1EF33580-E931-4354-924A-952713322089}">
      <dgm:prSet/>
      <dgm:spPr/>
      <dgm:t>
        <a:bodyPr/>
        <a:lstStyle/>
        <a:p>
          <a:endParaRPr lang="en-IN"/>
        </a:p>
      </dgm:t>
    </dgm:pt>
    <dgm:pt modelId="{07EF1843-981F-4681-A756-7FE59694C820}">
      <dgm:prSet custT="1"/>
      <dgm:spPr/>
      <dgm:t>
        <a:bodyPr/>
        <a:lstStyle/>
        <a:p>
          <a:r>
            <a:rPr lang="en-IN" sz="1600" b="0" dirty="0" smtClean="0"/>
            <a:t>Cataract</a:t>
          </a:r>
          <a:endParaRPr lang="en-IN" sz="1600" b="0" dirty="0"/>
        </a:p>
      </dgm:t>
    </dgm:pt>
    <dgm:pt modelId="{F0D1691F-1DE9-4DD1-88EA-35A163B153ED}" type="parTrans" cxnId="{F87625C5-C324-48EB-9244-F7E1D371A241}">
      <dgm:prSet/>
      <dgm:spPr/>
      <dgm:t>
        <a:bodyPr/>
        <a:lstStyle/>
        <a:p>
          <a:endParaRPr lang="en-IN"/>
        </a:p>
      </dgm:t>
    </dgm:pt>
    <dgm:pt modelId="{74CA5D0F-900C-48F3-BF19-7BC7C76B0C70}" type="sibTrans" cxnId="{F87625C5-C324-48EB-9244-F7E1D371A241}">
      <dgm:prSet/>
      <dgm:spPr/>
      <dgm:t>
        <a:bodyPr/>
        <a:lstStyle/>
        <a:p>
          <a:endParaRPr lang="en-IN"/>
        </a:p>
      </dgm:t>
    </dgm:pt>
    <dgm:pt modelId="{9E71A1FD-A0A3-4E62-A294-D2F535EAB726}">
      <dgm:prSet custT="1"/>
      <dgm:spPr/>
      <dgm:t>
        <a:bodyPr/>
        <a:lstStyle/>
        <a:p>
          <a:r>
            <a:rPr lang="en-IN" sz="1600" dirty="0" smtClean="0"/>
            <a:t>Oculoplasty</a:t>
          </a:r>
          <a:endParaRPr lang="en-IN" sz="1600" dirty="0"/>
        </a:p>
      </dgm:t>
    </dgm:pt>
    <dgm:pt modelId="{8A4EDA46-28A4-407C-996F-A14769BFD3F8}" type="parTrans" cxnId="{5B4064FA-3F8C-4DB1-948A-17E5AF9806AF}">
      <dgm:prSet/>
      <dgm:spPr/>
      <dgm:t>
        <a:bodyPr/>
        <a:lstStyle/>
        <a:p>
          <a:endParaRPr lang="en-IN"/>
        </a:p>
      </dgm:t>
    </dgm:pt>
    <dgm:pt modelId="{719B79AF-3405-464E-BF7A-6FCA5CB843F6}" type="sibTrans" cxnId="{5B4064FA-3F8C-4DB1-948A-17E5AF9806AF}">
      <dgm:prSet/>
      <dgm:spPr/>
      <dgm:t>
        <a:bodyPr/>
        <a:lstStyle/>
        <a:p>
          <a:endParaRPr lang="en-IN"/>
        </a:p>
      </dgm:t>
    </dgm:pt>
    <dgm:pt modelId="{5F08AE69-376E-4279-B7F2-45CBA13B0831}">
      <dgm:prSet custT="1"/>
      <dgm:spPr/>
      <dgm:t>
        <a:bodyPr/>
        <a:lstStyle/>
        <a:p>
          <a:r>
            <a:rPr lang="en-IN" sz="1600" dirty="0" smtClean="0"/>
            <a:t>Optical</a:t>
          </a:r>
          <a:endParaRPr lang="en-IN" sz="1600" dirty="0"/>
        </a:p>
      </dgm:t>
    </dgm:pt>
    <dgm:pt modelId="{09DD0587-FFA7-4BE5-A478-567136BD92D1}" type="parTrans" cxnId="{2B3CAACC-652D-4227-BA11-D0C608DB85BC}">
      <dgm:prSet/>
      <dgm:spPr/>
      <dgm:t>
        <a:bodyPr/>
        <a:lstStyle/>
        <a:p>
          <a:endParaRPr lang="en-IN"/>
        </a:p>
      </dgm:t>
    </dgm:pt>
    <dgm:pt modelId="{F4701044-A802-46B8-8F8A-2F7F68DA553B}" type="sibTrans" cxnId="{2B3CAACC-652D-4227-BA11-D0C608DB85BC}">
      <dgm:prSet/>
      <dgm:spPr/>
      <dgm:t>
        <a:bodyPr/>
        <a:lstStyle/>
        <a:p>
          <a:endParaRPr lang="en-IN"/>
        </a:p>
      </dgm:t>
    </dgm:pt>
    <dgm:pt modelId="{4097198A-21D9-43CC-A77F-D702907D8618}">
      <dgm:prSet custT="1"/>
      <dgm:spPr/>
      <dgm:t>
        <a:bodyPr/>
        <a:lstStyle/>
        <a:p>
          <a:r>
            <a:rPr lang="en-IN" sz="1600" dirty="0" smtClean="0"/>
            <a:t>Spectacle removal services</a:t>
          </a:r>
          <a:endParaRPr lang="en-IN" sz="1600" dirty="0"/>
        </a:p>
      </dgm:t>
    </dgm:pt>
    <dgm:pt modelId="{DD2FE9C9-04CA-42AA-8F06-7F1AE63E6F15}" type="parTrans" cxnId="{34A1A0C3-9DDF-4CAE-A0DF-03C20A7F8AB2}">
      <dgm:prSet/>
      <dgm:spPr/>
      <dgm:t>
        <a:bodyPr/>
        <a:lstStyle/>
        <a:p>
          <a:endParaRPr lang="en-IN"/>
        </a:p>
      </dgm:t>
    </dgm:pt>
    <dgm:pt modelId="{CBCBBBCC-6C8E-48A0-97DF-AB94A7FFA179}" type="sibTrans" cxnId="{34A1A0C3-9DDF-4CAE-A0DF-03C20A7F8AB2}">
      <dgm:prSet/>
      <dgm:spPr/>
      <dgm:t>
        <a:bodyPr/>
        <a:lstStyle/>
        <a:p>
          <a:endParaRPr lang="en-IN"/>
        </a:p>
      </dgm:t>
    </dgm:pt>
    <dgm:pt modelId="{5F677551-812A-41E9-B840-22D58DB15A0E}">
      <dgm:prSet custT="1"/>
      <dgm:spPr/>
      <dgm:t>
        <a:bodyPr/>
        <a:lstStyle/>
        <a:p>
          <a:r>
            <a:rPr lang="en-IN" sz="1600" dirty="0" smtClean="0"/>
            <a:t>Refractive services</a:t>
          </a:r>
          <a:endParaRPr lang="en-IN" sz="1600" dirty="0"/>
        </a:p>
      </dgm:t>
    </dgm:pt>
    <dgm:pt modelId="{A9EBE9A3-02C0-4894-8442-241EC0882AB4}" type="parTrans" cxnId="{AD8A60DC-AF72-45C3-B5E6-1020399D7CE5}">
      <dgm:prSet/>
      <dgm:spPr/>
      <dgm:t>
        <a:bodyPr/>
        <a:lstStyle/>
        <a:p>
          <a:endParaRPr lang="en-IN"/>
        </a:p>
      </dgm:t>
    </dgm:pt>
    <dgm:pt modelId="{CAF94889-2A87-43B7-AE05-981BF81B05BE}" type="sibTrans" cxnId="{AD8A60DC-AF72-45C3-B5E6-1020399D7CE5}">
      <dgm:prSet/>
      <dgm:spPr/>
      <dgm:t>
        <a:bodyPr/>
        <a:lstStyle/>
        <a:p>
          <a:endParaRPr lang="en-IN"/>
        </a:p>
      </dgm:t>
    </dgm:pt>
    <dgm:pt modelId="{4CAC9B4E-BFA9-4891-AD61-EB48ED5D941D}" type="pres">
      <dgm:prSet presAssocID="{52E7F458-2C87-485E-9F39-6A3B334101B8}" presName="cycle" presStyleCnt="0">
        <dgm:presLayoutVars>
          <dgm:chMax val="1"/>
          <dgm:dir/>
          <dgm:animLvl val="ctr"/>
          <dgm:resizeHandles val="exact"/>
        </dgm:presLayoutVars>
      </dgm:prSet>
      <dgm:spPr/>
      <dgm:t>
        <a:bodyPr/>
        <a:lstStyle/>
        <a:p>
          <a:endParaRPr lang="en-IN"/>
        </a:p>
      </dgm:t>
    </dgm:pt>
    <dgm:pt modelId="{CF37665F-4009-4D17-9AA1-09768294C0D0}" type="pres">
      <dgm:prSet presAssocID="{9F695190-4E4B-4470-9035-FB7AB4A6ED22}" presName="centerShape" presStyleLbl="node0" presStyleIdx="0" presStyleCnt="1"/>
      <dgm:spPr/>
      <dgm:t>
        <a:bodyPr/>
        <a:lstStyle/>
        <a:p>
          <a:endParaRPr lang="en-IN"/>
        </a:p>
      </dgm:t>
    </dgm:pt>
    <dgm:pt modelId="{5B9B02F5-9995-4030-8F56-F678D5F514C5}" type="pres">
      <dgm:prSet presAssocID="{6E5A02E6-5BFA-49E9-B1C6-5148DA59480F}" presName="parTrans" presStyleLbl="bgSibTrans2D1" presStyleIdx="0" presStyleCnt="8"/>
      <dgm:spPr/>
      <dgm:t>
        <a:bodyPr/>
        <a:lstStyle/>
        <a:p>
          <a:endParaRPr lang="en-IN"/>
        </a:p>
      </dgm:t>
    </dgm:pt>
    <dgm:pt modelId="{9358277D-ACA0-4555-9867-2093E8AAD005}" type="pres">
      <dgm:prSet presAssocID="{7F379EA9-99F9-4B3B-B275-ED21FB7BE849}" presName="node" presStyleLbl="node1" presStyleIdx="0" presStyleCnt="8" custScaleX="126376">
        <dgm:presLayoutVars>
          <dgm:bulletEnabled val="1"/>
        </dgm:presLayoutVars>
      </dgm:prSet>
      <dgm:spPr/>
      <dgm:t>
        <a:bodyPr/>
        <a:lstStyle/>
        <a:p>
          <a:endParaRPr lang="en-IN"/>
        </a:p>
      </dgm:t>
    </dgm:pt>
    <dgm:pt modelId="{3E773216-DBD4-4E1F-B000-E76E7E45AB18}" type="pres">
      <dgm:prSet presAssocID="{60D10634-16F0-45E7-9D10-3845EFE74DA8}" presName="parTrans" presStyleLbl="bgSibTrans2D1" presStyleIdx="1" presStyleCnt="8"/>
      <dgm:spPr/>
      <dgm:t>
        <a:bodyPr/>
        <a:lstStyle/>
        <a:p>
          <a:endParaRPr lang="en-IN"/>
        </a:p>
      </dgm:t>
    </dgm:pt>
    <dgm:pt modelId="{8137F4DD-540D-438A-8FDF-DDF6831CF170}" type="pres">
      <dgm:prSet presAssocID="{73DEE7BF-A418-4DBB-8324-F06173325477}" presName="node" presStyleLbl="node1" presStyleIdx="1" presStyleCnt="8">
        <dgm:presLayoutVars>
          <dgm:bulletEnabled val="1"/>
        </dgm:presLayoutVars>
      </dgm:prSet>
      <dgm:spPr/>
      <dgm:t>
        <a:bodyPr/>
        <a:lstStyle/>
        <a:p>
          <a:endParaRPr lang="en-IN"/>
        </a:p>
      </dgm:t>
    </dgm:pt>
    <dgm:pt modelId="{B7A34E2A-4C08-4442-8C78-EEA99AC15284}" type="pres">
      <dgm:prSet presAssocID="{29805963-07CE-49E1-8630-B1797D36538D}" presName="parTrans" presStyleLbl="bgSibTrans2D1" presStyleIdx="2" presStyleCnt="8"/>
      <dgm:spPr/>
      <dgm:t>
        <a:bodyPr/>
        <a:lstStyle/>
        <a:p>
          <a:endParaRPr lang="en-IN"/>
        </a:p>
      </dgm:t>
    </dgm:pt>
    <dgm:pt modelId="{E2800377-EE56-444C-AC94-BBD1305BA37A}" type="pres">
      <dgm:prSet presAssocID="{6CBA0301-E615-4707-A695-5E7289E9EECB}" presName="node" presStyleLbl="node1" presStyleIdx="2" presStyleCnt="8">
        <dgm:presLayoutVars>
          <dgm:bulletEnabled val="1"/>
        </dgm:presLayoutVars>
      </dgm:prSet>
      <dgm:spPr/>
      <dgm:t>
        <a:bodyPr/>
        <a:lstStyle/>
        <a:p>
          <a:endParaRPr lang="en-IN"/>
        </a:p>
      </dgm:t>
    </dgm:pt>
    <dgm:pt modelId="{5B330A0B-126A-4874-A888-B474B6BEEF21}" type="pres">
      <dgm:prSet presAssocID="{F0D1691F-1DE9-4DD1-88EA-35A163B153ED}" presName="parTrans" presStyleLbl="bgSibTrans2D1" presStyleIdx="3" presStyleCnt="8"/>
      <dgm:spPr/>
      <dgm:t>
        <a:bodyPr/>
        <a:lstStyle/>
        <a:p>
          <a:endParaRPr lang="en-IN"/>
        </a:p>
      </dgm:t>
    </dgm:pt>
    <dgm:pt modelId="{0FAA69B5-9B2B-459C-8256-4CCA1904A1C3}" type="pres">
      <dgm:prSet presAssocID="{07EF1843-981F-4681-A756-7FE59694C820}" presName="node" presStyleLbl="node1" presStyleIdx="3" presStyleCnt="8">
        <dgm:presLayoutVars>
          <dgm:bulletEnabled val="1"/>
        </dgm:presLayoutVars>
      </dgm:prSet>
      <dgm:spPr/>
      <dgm:t>
        <a:bodyPr/>
        <a:lstStyle/>
        <a:p>
          <a:endParaRPr lang="en-IN"/>
        </a:p>
      </dgm:t>
    </dgm:pt>
    <dgm:pt modelId="{3F3AC2D8-6D79-49E4-A2FB-ABF07A920D0D}" type="pres">
      <dgm:prSet presAssocID="{8A4EDA46-28A4-407C-996F-A14769BFD3F8}" presName="parTrans" presStyleLbl="bgSibTrans2D1" presStyleIdx="4" presStyleCnt="8"/>
      <dgm:spPr/>
      <dgm:t>
        <a:bodyPr/>
        <a:lstStyle/>
        <a:p>
          <a:endParaRPr lang="en-IN"/>
        </a:p>
      </dgm:t>
    </dgm:pt>
    <dgm:pt modelId="{E814830E-FB5C-47ED-8ECB-26C1A18A8310}" type="pres">
      <dgm:prSet presAssocID="{9E71A1FD-A0A3-4E62-A294-D2F535EAB726}" presName="node" presStyleLbl="node1" presStyleIdx="4" presStyleCnt="8">
        <dgm:presLayoutVars>
          <dgm:bulletEnabled val="1"/>
        </dgm:presLayoutVars>
      </dgm:prSet>
      <dgm:spPr/>
      <dgm:t>
        <a:bodyPr/>
        <a:lstStyle/>
        <a:p>
          <a:endParaRPr lang="en-IN"/>
        </a:p>
      </dgm:t>
    </dgm:pt>
    <dgm:pt modelId="{34183711-8511-4B54-8B34-A3A991B16EC1}" type="pres">
      <dgm:prSet presAssocID="{DD2FE9C9-04CA-42AA-8F06-7F1AE63E6F15}" presName="parTrans" presStyleLbl="bgSibTrans2D1" presStyleIdx="5" presStyleCnt="8"/>
      <dgm:spPr/>
      <dgm:t>
        <a:bodyPr/>
        <a:lstStyle/>
        <a:p>
          <a:endParaRPr lang="en-IN"/>
        </a:p>
      </dgm:t>
    </dgm:pt>
    <dgm:pt modelId="{42FBD83F-CD6F-45B9-BF27-90A7A2FC4B06}" type="pres">
      <dgm:prSet presAssocID="{4097198A-21D9-43CC-A77F-D702907D8618}" presName="node" presStyleLbl="node1" presStyleIdx="5" presStyleCnt="8">
        <dgm:presLayoutVars>
          <dgm:bulletEnabled val="1"/>
        </dgm:presLayoutVars>
      </dgm:prSet>
      <dgm:spPr/>
      <dgm:t>
        <a:bodyPr/>
        <a:lstStyle/>
        <a:p>
          <a:endParaRPr lang="en-IN"/>
        </a:p>
      </dgm:t>
    </dgm:pt>
    <dgm:pt modelId="{7A6A7049-3040-45B8-B99B-004C8F0B2856}" type="pres">
      <dgm:prSet presAssocID="{09DD0587-FFA7-4BE5-A478-567136BD92D1}" presName="parTrans" presStyleLbl="bgSibTrans2D1" presStyleIdx="6" presStyleCnt="8"/>
      <dgm:spPr/>
      <dgm:t>
        <a:bodyPr/>
        <a:lstStyle/>
        <a:p>
          <a:endParaRPr lang="en-IN"/>
        </a:p>
      </dgm:t>
    </dgm:pt>
    <dgm:pt modelId="{1FC652A6-1C84-4615-BF5B-63622F22C929}" type="pres">
      <dgm:prSet presAssocID="{5F08AE69-376E-4279-B7F2-45CBA13B0831}" presName="node" presStyleLbl="node1" presStyleIdx="6" presStyleCnt="8">
        <dgm:presLayoutVars>
          <dgm:bulletEnabled val="1"/>
        </dgm:presLayoutVars>
      </dgm:prSet>
      <dgm:spPr/>
      <dgm:t>
        <a:bodyPr/>
        <a:lstStyle/>
        <a:p>
          <a:endParaRPr lang="en-IN"/>
        </a:p>
      </dgm:t>
    </dgm:pt>
    <dgm:pt modelId="{C0E9CA8E-5C9F-4303-B383-72905DFEF6D7}" type="pres">
      <dgm:prSet presAssocID="{A9EBE9A3-02C0-4894-8442-241EC0882AB4}" presName="parTrans" presStyleLbl="bgSibTrans2D1" presStyleIdx="7" presStyleCnt="8"/>
      <dgm:spPr/>
      <dgm:t>
        <a:bodyPr/>
        <a:lstStyle/>
        <a:p>
          <a:endParaRPr lang="en-IN"/>
        </a:p>
      </dgm:t>
    </dgm:pt>
    <dgm:pt modelId="{1F3D23E3-5F5F-4070-99AF-A2ABA618CE4C}" type="pres">
      <dgm:prSet presAssocID="{5F677551-812A-41E9-B840-22D58DB15A0E}" presName="node" presStyleLbl="node1" presStyleIdx="7" presStyleCnt="8">
        <dgm:presLayoutVars>
          <dgm:bulletEnabled val="1"/>
        </dgm:presLayoutVars>
      </dgm:prSet>
      <dgm:spPr/>
      <dgm:t>
        <a:bodyPr/>
        <a:lstStyle/>
        <a:p>
          <a:endParaRPr lang="en-IN"/>
        </a:p>
      </dgm:t>
    </dgm:pt>
  </dgm:ptLst>
  <dgm:cxnLst>
    <dgm:cxn modelId="{9AEE8339-4657-4750-9164-B73E63C769B2}" srcId="{9F695190-4E4B-4470-9035-FB7AB4A6ED22}" destId="{7F379EA9-99F9-4B3B-B275-ED21FB7BE849}" srcOrd="0" destOrd="0" parTransId="{6E5A02E6-5BFA-49E9-B1C6-5148DA59480F}" sibTransId="{C544C446-9E32-42E4-B54B-085E06BEA74A}"/>
    <dgm:cxn modelId="{CBB740C0-09F6-42FA-A344-E14211234CAF}" type="presOf" srcId="{52E7F458-2C87-485E-9F39-6A3B334101B8}" destId="{4CAC9B4E-BFA9-4891-AD61-EB48ED5D941D}" srcOrd="0" destOrd="0" presId="urn:microsoft.com/office/officeart/2005/8/layout/radial4"/>
    <dgm:cxn modelId="{DF08535A-E540-46E6-AF00-E600BEDCC453}" type="presOf" srcId="{8A4EDA46-28A4-407C-996F-A14769BFD3F8}" destId="{3F3AC2D8-6D79-49E4-A2FB-ABF07A920D0D}" srcOrd="0" destOrd="0" presId="urn:microsoft.com/office/officeart/2005/8/layout/radial4"/>
    <dgm:cxn modelId="{BB3F356D-1D25-4D71-922E-3E2914153C5B}" type="presOf" srcId="{07EF1843-981F-4681-A756-7FE59694C820}" destId="{0FAA69B5-9B2B-459C-8256-4CCA1904A1C3}" srcOrd="0" destOrd="0" presId="urn:microsoft.com/office/officeart/2005/8/layout/radial4"/>
    <dgm:cxn modelId="{E40120F4-25B2-4269-A683-88536BCDB645}" type="presOf" srcId="{4097198A-21D9-43CC-A77F-D702907D8618}" destId="{42FBD83F-CD6F-45B9-BF27-90A7A2FC4B06}" srcOrd="0" destOrd="0" presId="urn:microsoft.com/office/officeart/2005/8/layout/radial4"/>
    <dgm:cxn modelId="{5B4064FA-3F8C-4DB1-948A-17E5AF9806AF}" srcId="{9F695190-4E4B-4470-9035-FB7AB4A6ED22}" destId="{9E71A1FD-A0A3-4E62-A294-D2F535EAB726}" srcOrd="4" destOrd="0" parTransId="{8A4EDA46-28A4-407C-996F-A14769BFD3F8}" sibTransId="{719B79AF-3405-464E-BF7A-6FCA5CB843F6}"/>
    <dgm:cxn modelId="{0860791C-3EED-4326-BD6A-77281CFDDFBC}" srcId="{9F695190-4E4B-4470-9035-FB7AB4A6ED22}" destId="{73DEE7BF-A418-4DBB-8324-F06173325477}" srcOrd="1" destOrd="0" parTransId="{60D10634-16F0-45E7-9D10-3845EFE74DA8}" sibTransId="{FA1DBAAE-3844-452A-B8CA-F29C989FF0F5}"/>
    <dgm:cxn modelId="{624E0C2E-3F1C-4A72-8075-A56E5A2967D7}" type="presOf" srcId="{60D10634-16F0-45E7-9D10-3845EFE74DA8}" destId="{3E773216-DBD4-4E1F-B000-E76E7E45AB18}" srcOrd="0" destOrd="0" presId="urn:microsoft.com/office/officeart/2005/8/layout/radial4"/>
    <dgm:cxn modelId="{AD8A60DC-AF72-45C3-B5E6-1020399D7CE5}" srcId="{9F695190-4E4B-4470-9035-FB7AB4A6ED22}" destId="{5F677551-812A-41E9-B840-22D58DB15A0E}" srcOrd="7" destOrd="0" parTransId="{A9EBE9A3-02C0-4894-8442-241EC0882AB4}" sibTransId="{CAF94889-2A87-43B7-AE05-981BF81B05BE}"/>
    <dgm:cxn modelId="{3533DD0A-12FA-46AF-80C1-C9E6C3024D13}" srcId="{52E7F458-2C87-485E-9F39-6A3B334101B8}" destId="{9F695190-4E4B-4470-9035-FB7AB4A6ED22}" srcOrd="0" destOrd="0" parTransId="{33AB78AE-957B-4E27-AAF1-B1F0CD8C295C}" sibTransId="{11E71B8D-83F2-4158-A979-29B3EC7C0F84}"/>
    <dgm:cxn modelId="{E3556F9C-C036-489C-8057-4614860CD4B6}" type="presOf" srcId="{73DEE7BF-A418-4DBB-8324-F06173325477}" destId="{8137F4DD-540D-438A-8FDF-DDF6831CF170}" srcOrd="0" destOrd="0" presId="urn:microsoft.com/office/officeart/2005/8/layout/radial4"/>
    <dgm:cxn modelId="{BE8E55C4-F53A-4261-97C1-B6304751FB89}" type="presOf" srcId="{9E71A1FD-A0A3-4E62-A294-D2F535EAB726}" destId="{E814830E-FB5C-47ED-8ECB-26C1A18A8310}" srcOrd="0" destOrd="0" presId="urn:microsoft.com/office/officeart/2005/8/layout/radial4"/>
    <dgm:cxn modelId="{CEBBFB5B-92F6-4E67-AC62-6F952B15316E}" type="presOf" srcId="{6E5A02E6-5BFA-49E9-B1C6-5148DA59480F}" destId="{5B9B02F5-9995-4030-8F56-F678D5F514C5}" srcOrd="0" destOrd="0" presId="urn:microsoft.com/office/officeart/2005/8/layout/radial4"/>
    <dgm:cxn modelId="{2B3CAACC-652D-4227-BA11-D0C608DB85BC}" srcId="{9F695190-4E4B-4470-9035-FB7AB4A6ED22}" destId="{5F08AE69-376E-4279-B7F2-45CBA13B0831}" srcOrd="6" destOrd="0" parTransId="{09DD0587-FFA7-4BE5-A478-567136BD92D1}" sibTransId="{F4701044-A802-46B8-8F8A-2F7F68DA553B}"/>
    <dgm:cxn modelId="{C341BFCD-66DF-484D-A16B-78BA1BD58DD8}" type="presOf" srcId="{29805963-07CE-49E1-8630-B1797D36538D}" destId="{B7A34E2A-4C08-4442-8C78-EEA99AC15284}" srcOrd="0" destOrd="0" presId="urn:microsoft.com/office/officeart/2005/8/layout/radial4"/>
    <dgm:cxn modelId="{666074D7-E293-469F-ACDA-03E13F27B0E4}" type="presOf" srcId="{DD2FE9C9-04CA-42AA-8F06-7F1AE63E6F15}" destId="{34183711-8511-4B54-8B34-A3A991B16EC1}" srcOrd="0" destOrd="0" presId="urn:microsoft.com/office/officeart/2005/8/layout/radial4"/>
    <dgm:cxn modelId="{1EF33580-E931-4354-924A-952713322089}" srcId="{9F695190-4E4B-4470-9035-FB7AB4A6ED22}" destId="{6CBA0301-E615-4707-A695-5E7289E9EECB}" srcOrd="2" destOrd="0" parTransId="{29805963-07CE-49E1-8630-B1797D36538D}" sibTransId="{9942CC52-9BBA-4201-AF5A-0D54351842A0}"/>
    <dgm:cxn modelId="{5F49BD29-DDC4-4DAA-B961-C11B321C19D3}" type="presOf" srcId="{5F677551-812A-41E9-B840-22D58DB15A0E}" destId="{1F3D23E3-5F5F-4070-99AF-A2ABA618CE4C}" srcOrd="0" destOrd="0" presId="urn:microsoft.com/office/officeart/2005/8/layout/radial4"/>
    <dgm:cxn modelId="{F87625C5-C324-48EB-9244-F7E1D371A241}" srcId="{9F695190-4E4B-4470-9035-FB7AB4A6ED22}" destId="{07EF1843-981F-4681-A756-7FE59694C820}" srcOrd="3" destOrd="0" parTransId="{F0D1691F-1DE9-4DD1-88EA-35A163B153ED}" sibTransId="{74CA5D0F-900C-48F3-BF19-7BC7C76B0C70}"/>
    <dgm:cxn modelId="{183571B0-13D4-41ED-A1F8-E955E1AD2C13}" type="presOf" srcId="{5F08AE69-376E-4279-B7F2-45CBA13B0831}" destId="{1FC652A6-1C84-4615-BF5B-63622F22C929}" srcOrd="0" destOrd="0" presId="urn:microsoft.com/office/officeart/2005/8/layout/radial4"/>
    <dgm:cxn modelId="{0E3CEB24-A2E4-4834-8A2F-C615DB125E82}" type="presOf" srcId="{09DD0587-FFA7-4BE5-A478-567136BD92D1}" destId="{7A6A7049-3040-45B8-B99B-004C8F0B2856}" srcOrd="0" destOrd="0" presId="urn:microsoft.com/office/officeart/2005/8/layout/radial4"/>
    <dgm:cxn modelId="{69DC99DB-D955-47FA-8991-961F60D6AE12}" type="presOf" srcId="{7F379EA9-99F9-4B3B-B275-ED21FB7BE849}" destId="{9358277D-ACA0-4555-9867-2093E8AAD005}" srcOrd="0" destOrd="0" presId="urn:microsoft.com/office/officeart/2005/8/layout/radial4"/>
    <dgm:cxn modelId="{C7136631-424A-4150-B0DE-FCC6E51F3005}" type="presOf" srcId="{6CBA0301-E615-4707-A695-5E7289E9EECB}" destId="{E2800377-EE56-444C-AC94-BBD1305BA37A}" srcOrd="0" destOrd="0" presId="urn:microsoft.com/office/officeart/2005/8/layout/radial4"/>
    <dgm:cxn modelId="{3EF9F17C-44CC-4DCC-9B19-B10AB823569A}" type="presOf" srcId="{9F695190-4E4B-4470-9035-FB7AB4A6ED22}" destId="{CF37665F-4009-4D17-9AA1-09768294C0D0}" srcOrd="0" destOrd="0" presId="urn:microsoft.com/office/officeart/2005/8/layout/radial4"/>
    <dgm:cxn modelId="{E3B955E3-9BA4-4050-8A05-842D241DAF96}" type="presOf" srcId="{F0D1691F-1DE9-4DD1-88EA-35A163B153ED}" destId="{5B330A0B-126A-4874-A888-B474B6BEEF21}" srcOrd="0" destOrd="0" presId="urn:microsoft.com/office/officeart/2005/8/layout/radial4"/>
    <dgm:cxn modelId="{34A1A0C3-9DDF-4CAE-A0DF-03C20A7F8AB2}" srcId="{9F695190-4E4B-4470-9035-FB7AB4A6ED22}" destId="{4097198A-21D9-43CC-A77F-D702907D8618}" srcOrd="5" destOrd="0" parTransId="{DD2FE9C9-04CA-42AA-8F06-7F1AE63E6F15}" sibTransId="{CBCBBBCC-6C8E-48A0-97DF-AB94A7FFA179}"/>
    <dgm:cxn modelId="{A9FF24ED-399F-40E6-84C1-6423655809B0}" type="presOf" srcId="{A9EBE9A3-02C0-4894-8442-241EC0882AB4}" destId="{C0E9CA8E-5C9F-4303-B383-72905DFEF6D7}" srcOrd="0" destOrd="0" presId="urn:microsoft.com/office/officeart/2005/8/layout/radial4"/>
    <dgm:cxn modelId="{8D410C26-0044-4B5B-A221-8A0CADB796D0}" type="presParOf" srcId="{4CAC9B4E-BFA9-4891-AD61-EB48ED5D941D}" destId="{CF37665F-4009-4D17-9AA1-09768294C0D0}" srcOrd="0" destOrd="0" presId="urn:microsoft.com/office/officeart/2005/8/layout/radial4"/>
    <dgm:cxn modelId="{17E857F7-03FC-4234-97B0-0E8B74DDBF26}" type="presParOf" srcId="{4CAC9B4E-BFA9-4891-AD61-EB48ED5D941D}" destId="{5B9B02F5-9995-4030-8F56-F678D5F514C5}" srcOrd="1" destOrd="0" presId="urn:microsoft.com/office/officeart/2005/8/layout/radial4"/>
    <dgm:cxn modelId="{2E8D1932-58DA-4E1F-9BE6-477E1529428D}" type="presParOf" srcId="{4CAC9B4E-BFA9-4891-AD61-EB48ED5D941D}" destId="{9358277D-ACA0-4555-9867-2093E8AAD005}" srcOrd="2" destOrd="0" presId="urn:microsoft.com/office/officeart/2005/8/layout/radial4"/>
    <dgm:cxn modelId="{C5272516-90B1-4658-9B85-8C5B20C0682B}" type="presParOf" srcId="{4CAC9B4E-BFA9-4891-AD61-EB48ED5D941D}" destId="{3E773216-DBD4-4E1F-B000-E76E7E45AB18}" srcOrd="3" destOrd="0" presId="urn:microsoft.com/office/officeart/2005/8/layout/radial4"/>
    <dgm:cxn modelId="{784D31C9-C805-4582-A958-20A02E924873}" type="presParOf" srcId="{4CAC9B4E-BFA9-4891-AD61-EB48ED5D941D}" destId="{8137F4DD-540D-438A-8FDF-DDF6831CF170}" srcOrd="4" destOrd="0" presId="urn:microsoft.com/office/officeart/2005/8/layout/radial4"/>
    <dgm:cxn modelId="{4B5EAD4A-5072-43E7-A594-3C8A8845E563}" type="presParOf" srcId="{4CAC9B4E-BFA9-4891-AD61-EB48ED5D941D}" destId="{B7A34E2A-4C08-4442-8C78-EEA99AC15284}" srcOrd="5" destOrd="0" presId="urn:microsoft.com/office/officeart/2005/8/layout/radial4"/>
    <dgm:cxn modelId="{714B90F1-DDB4-4729-87C6-9C528CB69E35}" type="presParOf" srcId="{4CAC9B4E-BFA9-4891-AD61-EB48ED5D941D}" destId="{E2800377-EE56-444C-AC94-BBD1305BA37A}" srcOrd="6" destOrd="0" presId="urn:microsoft.com/office/officeart/2005/8/layout/radial4"/>
    <dgm:cxn modelId="{318B973F-725C-4D3F-AE56-ADAE593042ED}" type="presParOf" srcId="{4CAC9B4E-BFA9-4891-AD61-EB48ED5D941D}" destId="{5B330A0B-126A-4874-A888-B474B6BEEF21}" srcOrd="7" destOrd="0" presId="urn:microsoft.com/office/officeart/2005/8/layout/radial4"/>
    <dgm:cxn modelId="{E994052D-CEEA-4231-92F2-5ADA2B1E47A8}" type="presParOf" srcId="{4CAC9B4E-BFA9-4891-AD61-EB48ED5D941D}" destId="{0FAA69B5-9B2B-459C-8256-4CCA1904A1C3}" srcOrd="8" destOrd="0" presId="urn:microsoft.com/office/officeart/2005/8/layout/radial4"/>
    <dgm:cxn modelId="{02DB51C1-2F53-46BF-BC2A-1B960F980907}" type="presParOf" srcId="{4CAC9B4E-BFA9-4891-AD61-EB48ED5D941D}" destId="{3F3AC2D8-6D79-49E4-A2FB-ABF07A920D0D}" srcOrd="9" destOrd="0" presId="urn:microsoft.com/office/officeart/2005/8/layout/radial4"/>
    <dgm:cxn modelId="{E2BE2CBA-B151-4086-831D-A5CA6F27BBFC}" type="presParOf" srcId="{4CAC9B4E-BFA9-4891-AD61-EB48ED5D941D}" destId="{E814830E-FB5C-47ED-8ECB-26C1A18A8310}" srcOrd="10" destOrd="0" presId="urn:microsoft.com/office/officeart/2005/8/layout/radial4"/>
    <dgm:cxn modelId="{440E4F06-D595-480B-B9C7-D2A83E3508A3}" type="presParOf" srcId="{4CAC9B4E-BFA9-4891-AD61-EB48ED5D941D}" destId="{34183711-8511-4B54-8B34-A3A991B16EC1}" srcOrd="11" destOrd="0" presId="urn:microsoft.com/office/officeart/2005/8/layout/radial4"/>
    <dgm:cxn modelId="{866DD07C-E1A9-4360-9223-C96ACFA8C8A5}" type="presParOf" srcId="{4CAC9B4E-BFA9-4891-AD61-EB48ED5D941D}" destId="{42FBD83F-CD6F-45B9-BF27-90A7A2FC4B06}" srcOrd="12" destOrd="0" presId="urn:microsoft.com/office/officeart/2005/8/layout/radial4"/>
    <dgm:cxn modelId="{E8A63827-2FD0-4556-97B1-C222747072C5}" type="presParOf" srcId="{4CAC9B4E-BFA9-4891-AD61-EB48ED5D941D}" destId="{7A6A7049-3040-45B8-B99B-004C8F0B2856}" srcOrd="13" destOrd="0" presId="urn:microsoft.com/office/officeart/2005/8/layout/radial4"/>
    <dgm:cxn modelId="{7702E38E-955E-4A51-B9FE-DFF93CB5D6D9}" type="presParOf" srcId="{4CAC9B4E-BFA9-4891-AD61-EB48ED5D941D}" destId="{1FC652A6-1C84-4615-BF5B-63622F22C929}" srcOrd="14" destOrd="0" presId="urn:microsoft.com/office/officeart/2005/8/layout/radial4"/>
    <dgm:cxn modelId="{5BF1184C-D731-40E8-BF95-6BAFA2F6A85F}" type="presParOf" srcId="{4CAC9B4E-BFA9-4891-AD61-EB48ED5D941D}" destId="{C0E9CA8E-5C9F-4303-B383-72905DFEF6D7}" srcOrd="15" destOrd="0" presId="urn:microsoft.com/office/officeart/2005/8/layout/radial4"/>
    <dgm:cxn modelId="{C615CD07-A19E-4A06-ABD2-5BECB727A599}" type="presParOf" srcId="{4CAC9B4E-BFA9-4891-AD61-EB48ED5D941D}" destId="{1F3D23E3-5F5F-4070-99AF-A2ABA618CE4C}" srcOrd="1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AADF26-2E46-4838-8756-58082C0648A1}">
      <dsp:nvSpPr>
        <dsp:cNvPr id="0" name=""/>
        <dsp:cNvSpPr/>
      </dsp:nvSpPr>
      <dsp:spPr>
        <a:xfrm>
          <a:off x="3047997" y="0"/>
          <a:ext cx="5490083" cy="1850119"/>
        </a:xfrm>
        <a:prstGeom prst="rightArrow">
          <a:avLst>
            <a:gd name="adj1" fmla="val 75000"/>
            <a:gd name="adj2" fmla="val 50000"/>
          </a:avLst>
        </a:prstGeom>
        <a:solidFill>
          <a:schemeClr val="accent4">
            <a:tint val="40000"/>
            <a:alpha val="90000"/>
            <a:hueOff val="0"/>
            <a:satOff val="0"/>
            <a:lumOff val="0"/>
            <a:alphaOff val="0"/>
          </a:schemeClr>
        </a:solidFill>
        <a:ln w="1905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endParaRPr lang="en-IN" sz="1800" kern="1200" dirty="0"/>
        </a:p>
        <a:p>
          <a:pPr marL="171450" lvl="1" indent="-171450" algn="l" defTabSz="800100">
            <a:lnSpc>
              <a:spcPct val="90000"/>
            </a:lnSpc>
            <a:spcBef>
              <a:spcPct val="0"/>
            </a:spcBef>
            <a:spcAft>
              <a:spcPct val="15000"/>
            </a:spcAft>
            <a:buChar char="••"/>
          </a:pPr>
          <a:endParaRPr lang="en-IN" sz="1800" kern="1200" dirty="0"/>
        </a:p>
        <a:p>
          <a:pPr marL="171450" lvl="1" indent="-171450" algn="l" defTabSz="800100">
            <a:lnSpc>
              <a:spcPct val="90000"/>
            </a:lnSpc>
            <a:spcBef>
              <a:spcPct val="0"/>
            </a:spcBef>
            <a:spcAft>
              <a:spcPct val="15000"/>
            </a:spcAft>
            <a:buChar char="••"/>
          </a:pPr>
          <a:r>
            <a:rPr lang="en-IN" sz="1800" b="0" i="0" kern="1200" dirty="0" smtClean="0"/>
            <a:t>To be India's foremost chain of eye hospitals in terms of both Quality of eye care and the Number of patients handled.</a:t>
          </a:r>
          <a:endParaRPr lang="en-IN" sz="1800" kern="1200" dirty="0"/>
        </a:p>
      </dsp:txBody>
      <dsp:txXfrm>
        <a:off x="3047997" y="231265"/>
        <a:ext cx="4796288" cy="1387589"/>
      </dsp:txXfrm>
    </dsp:sp>
    <dsp:sp modelId="{8C40C2A3-4B95-467C-995E-06D8E1729914}">
      <dsp:nvSpPr>
        <dsp:cNvPr id="0" name=""/>
        <dsp:cNvSpPr/>
      </dsp:nvSpPr>
      <dsp:spPr>
        <a:xfrm>
          <a:off x="76203" y="336104"/>
          <a:ext cx="2968107" cy="1178859"/>
        </a:xfrm>
        <a:prstGeom prst="round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4790" tIns="112395" rIns="224790" bIns="112395" numCol="1" spcCol="1270" anchor="ctr" anchorCtr="0">
          <a:noAutofit/>
        </a:bodyPr>
        <a:lstStyle/>
        <a:p>
          <a:pPr lvl="0" algn="ctr" defTabSz="2622550">
            <a:lnSpc>
              <a:spcPct val="90000"/>
            </a:lnSpc>
            <a:spcBef>
              <a:spcPct val="0"/>
            </a:spcBef>
            <a:spcAft>
              <a:spcPct val="35000"/>
            </a:spcAft>
          </a:pPr>
          <a:r>
            <a:rPr lang="en-IN" sz="5900" kern="1200" dirty="0" smtClean="0"/>
            <a:t>Vision</a:t>
          </a:r>
          <a:endParaRPr lang="en-IN" sz="5900" kern="1200" dirty="0"/>
        </a:p>
      </dsp:txBody>
      <dsp:txXfrm>
        <a:off x="133750" y="393651"/>
        <a:ext cx="2853013" cy="1063765"/>
      </dsp:txXfrm>
    </dsp:sp>
    <dsp:sp modelId="{F6800AD2-B2EE-487D-AF78-2B0FE89391B3}">
      <dsp:nvSpPr>
        <dsp:cNvPr id="0" name=""/>
        <dsp:cNvSpPr/>
      </dsp:nvSpPr>
      <dsp:spPr>
        <a:xfrm>
          <a:off x="2890991" y="2035605"/>
          <a:ext cx="5635774" cy="1850119"/>
        </a:xfrm>
        <a:prstGeom prst="rightArrow">
          <a:avLst>
            <a:gd name="adj1" fmla="val 75000"/>
            <a:gd name="adj2" fmla="val 50000"/>
          </a:avLst>
        </a:prstGeom>
        <a:solidFill>
          <a:schemeClr val="accent4">
            <a:tint val="40000"/>
            <a:alpha val="90000"/>
            <a:hueOff val="7701753"/>
            <a:satOff val="-36518"/>
            <a:lumOff val="-1959"/>
            <a:alphaOff val="0"/>
          </a:schemeClr>
        </a:solidFill>
        <a:ln w="19050" cap="flat" cmpd="sng" algn="ctr">
          <a:solidFill>
            <a:schemeClr val="accent4">
              <a:tint val="40000"/>
              <a:alpha val="90000"/>
              <a:hueOff val="7701753"/>
              <a:satOff val="-36518"/>
              <a:lumOff val="-195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r>
            <a:rPr lang="en-IN" sz="1800" b="0" i="0" kern="1200" dirty="0" smtClean="0"/>
            <a:t>To make every patient an Ambassador for Eye-Q through a combination of:</a:t>
          </a:r>
          <a:endParaRPr lang="en-IN" sz="1800" kern="1200" dirty="0"/>
        </a:p>
        <a:p>
          <a:pPr marL="171450" lvl="1" indent="-171450" algn="l" defTabSz="800100">
            <a:lnSpc>
              <a:spcPct val="90000"/>
            </a:lnSpc>
            <a:spcBef>
              <a:spcPct val="0"/>
            </a:spcBef>
            <a:spcAft>
              <a:spcPct val="15000"/>
            </a:spcAft>
            <a:buChar char="••"/>
          </a:pPr>
          <a:r>
            <a:rPr lang="en-IN" sz="1800" b="0" i="0" kern="1200" dirty="0" smtClean="0"/>
            <a:t>Highest level of quality and technology in eye care.</a:t>
          </a:r>
          <a:endParaRPr lang="en-IN" sz="1800" kern="1200" dirty="0"/>
        </a:p>
        <a:p>
          <a:pPr marL="171450" lvl="1" indent="-171450" algn="l" defTabSz="800100">
            <a:lnSpc>
              <a:spcPct val="90000"/>
            </a:lnSpc>
            <a:spcBef>
              <a:spcPct val="0"/>
            </a:spcBef>
            <a:spcAft>
              <a:spcPct val="15000"/>
            </a:spcAft>
            <a:buChar char="••"/>
          </a:pPr>
          <a:r>
            <a:rPr lang="en-IN" sz="1800" b="0" i="0" kern="1200" dirty="0" smtClean="0"/>
            <a:t>Exceptional personal care.</a:t>
          </a:r>
          <a:endParaRPr lang="en-IN" sz="1800" b="0" i="0" kern="1200" dirty="0"/>
        </a:p>
        <a:p>
          <a:pPr marL="171450" lvl="1" indent="-171450" algn="l" defTabSz="800100">
            <a:lnSpc>
              <a:spcPct val="90000"/>
            </a:lnSpc>
            <a:spcBef>
              <a:spcPct val="0"/>
            </a:spcBef>
            <a:spcAft>
              <a:spcPct val="15000"/>
            </a:spcAft>
            <a:buChar char="••"/>
          </a:pPr>
          <a:r>
            <a:rPr lang="en-IN" sz="1800" b="0" i="0" kern="1200" dirty="0" smtClean="0"/>
            <a:t>Complete integrity to the patient and his/her needs.</a:t>
          </a:r>
          <a:endParaRPr lang="en-IN" sz="1800" b="0" i="0" kern="1200" dirty="0"/>
        </a:p>
      </dsp:txBody>
      <dsp:txXfrm>
        <a:off x="2890991" y="2266870"/>
        <a:ext cx="4941979" cy="1387589"/>
      </dsp:txXfrm>
    </dsp:sp>
    <dsp:sp modelId="{F91062C5-7BC5-41C4-AD0C-C8FE98A33F71}">
      <dsp:nvSpPr>
        <dsp:cNvPr id="0" name=""/>
        <dsp:cNvSpPr/>
      </dsp:nvSpPr>
      <dsp:spPr>
        <a:xfrm>
          <a:off x="83832" y="2371245"/>
          <a:ext cx="2807158" cy="1178840"/>
        </a:xfrm>
        <a:prstGeom prst="roundRect">
          <a:avLst/>
        </a:prstGeom>
        <a:solidFill>
          <a:schemeClr val="accent4">
            <a:hueOff val="7484979"/>
            <a:satOff val="-41387"/>
            <a:lumOff val="-3529"/>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4790" tIns="112395" rIns="224790" bIns="112395" numCol="1" spcCol="1270" anchor="ctr" anchorCtr="0">
          <a:noAutofit/>
        </a:bodyPr>
        <a:lstStyle/>
        <a:p>
          <a:pPr lvl="0" algn="ctr" defTabSz="2622550">
            <a:lnSpc>
              <a:spcPct val="90000"/>
            </a:lnSpc>
            <a:spcBef>
              <a:spcPct val="0"/>
            </a:spcBef>
            <a:spcAft>
              <a:spcPct val="35000"/>
            </a:spcAft>
          </a:pPr>
          <a:r>
            <a:rPr lang="en-IN" sz="5900" kern="1200" dirty="0" smtClean="0"/>
            <a:t>Mission</a:t>
          </a:r>
          <a:endParaRPr lang="en-IN" sz="5900" kern="1200" dirty="0"/>
        </a:p>
      </dsp:txBody>
      <dsp:txXfrm>
        <a:off x="141378" y="2428791"/>
        <a:ext cx="2692066" cy="10637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F09B9E-1F13-465B-B18C-9F19917A1D14}">
      <dsp:nvSpPr>
        <dsp:cNvPr id="0" name=""/>
        <dsp:cNvSpPr/>
      </dsp:nvSpPr>
      <dsp:spPr>
        <a:xfrm>
          <a:off x="2547" y="160597"/>
          <a:ext cx="2484239" cy="691200"/>
        </a:xfrm>
        <a:prstGeom prst="rect">
          <a:avLst/>
        </a:prstGeom>
        <a:solidFill>
          <a:schemeClr val="accent5">
            <a:hueOff val="0"/>
            <a:satOff val="0"/>
            <a:lumOff val="0"/>
            <a:alphaOff val="0"/>
          </a:schemeClr>
        </a:solidFill>
        <a:ln w="1905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en-IN" sz="2400" kern="1200" dirty="0" smtClean="0"/>
            <a:t>North I</a:t>
          </a:r>
          <a:endParaRPr lang="en-IN" sz="2400" kern="1200" dirty="0"/>
        </a:p>
      </dsp:txBody>
      <dsp:txXfrm>
        <a:off x="2547" y="160597"/>
        <a:ext cx="2484239" cy="691200"/>
      </dsp:txXfrm>
    </dsp:sp>
    <dsp:sp modelId="{10868AD0-71BD-4562-A18C-5F8C4A45F6D3}">
      <dsp:nvSpPr>
        <dsp:cNvPr id="0" name=""/>
        <dsp:cNvSpPr/>
      </dsp:nvSpPr>
      <dsp:spPr>
        <a:xfrm>
          <a:off x="2547" y="851797"/>
          <a:ext cx="2484239" cy="3483405"/>
        </a:xfrm>
        <a:prstGeom prst="rect">
          <a:avLst/>
        </a:prstGeom>
        <a:solidFill>
          <a:schemeClr val="accent5">
            <a:tint val="40000"/>
            <a:alpha val="90000"/>
            <a:hueOff val="0"/>
            <a:satOff val="0"/>
            <a:lumOff val="0"/>
            <a:alphaOff val="0"/>
          </a:schemeClr>
        </a:solidFill>
        <a:ln w="1905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IN" sz="2400" kern="1200" dirty="0" smtClean="0"/>
            <a:t>Kanpur</a:t>
          </a:r>
          <a:endParaRPr lang="en-IN" sz="2400" kern="1200" dirty="0"/>
        </a:p>
        <a:p>
          <a:pPr marL="228600" lvl="1" indent="-228600" algn="l" defTabSz="1066800">
            <a:lnSpc>
              <a:spcPct val="90000"/>
            </a:lnSpc>
            <a:spcBef>
              <a:spcPct val="0"/>
            </a:spcBef>
            <a:spcAft>
              <a:spcPct val="15000"/>
            </a:spcAft>
            <a:buChar char="••"/>
          </a:pPr>
          <a:r>
            <a:rPr lang="en-IN" sz="2400" kern="1200" dirty="0" err="1" smtClean="0"/>
            <a:t>Lucknow</a:t>
          </a:r>
          <a:r>
            <a:rPr lang="en-IN" sz="2400" kern="1200" dirty="0" smtClean="0"/>
            <a:t> (4)</a:t>
          </a:r>
          <a:endParaRPr lang="en-IN" sz="2400" kern="1200" dirty="0"/>
        </a:p>
        <a:p>
          <a:pPr marL="228600" lvl="1" indent="-228600" algn="l" defTabSz="1066800">
            <a:lnSpc>
              <a:spcPct val="90000"/>
            </a:lnSpc>
            <a:spcBef>
              <a:spcPct val="0"/>
            </a:spcBef>
            <a:spcAft>
              <a:spcPct val="15000"/>
            </a:spcAft>
            <a:buChar char="••"/>
          </a:pPr>
          <a:r>
            <a:rPr lang="en-IN" sz="2400" kern="1200" dirty="0" smtClean="0"/>
            <a:t>Meerut</a:t>
          </a:r>
          <a:endParaRPr lang="en-IN" sz="2400" kern="1200" dirty="0"/>
        </a:p>
        <a:p>
          <a:pPr marL="228600" lvl="1" indent="-228600" algn="l" defTabSz="1066800">
            <a:lnSpc>
              <a:spcPct val="90000"/>
            </a:lnSpc>
            <a:spcBef>
              <a:spcPct val="0"/>
            </a:spcBef>
            <a:spcAft>
              <a:spcPct val="15000"/>
            </a:spcAft>
            <a:buChar char="••"/>
          </a:pPr>
          <a:r>
            <a:rPr lang="en-IN" sz="2400" kern="1200" dirty="0" err="1" smtClean="0"/>
            <a:t>Roorkee</a:t>
          </a:r>
          <a:endParaRPr lang="en-IN" sz="2400" kern="1200" dirty="0"/>
        </a:p>
        <a:p>
          <a:pPr marL="228600" lvl="1" indent="-228600" algn="l" defTabSz="1066800">
            <a:lnSpc>
              <a:spcPct val="90000"/>
            </a:lnSpc>
            <a:spcBef>
              <a:spcPct val="0"/>
            </a:spcBef>
            <a:spcAft>
              <a:spcPct val="15000"/>
            </a:spcAft>
            <a:buChar char="••"/>
          </a:pPr>
          <a:r>
            <a:rPr lang="en-IN" sz="2400" kern="1200" dirty="0" err="1" smtClean="0"/>
            <a:t>Haldwani</a:t>
          </a:r>
          <a:endParaRPr lang="en-IN" sz="2400" kern="1200" dirty="0"/>
        </a:p>
        <a:p>
          <a:pPr marL="228600" lvl="1" indent="-228600" algn="l" defTabSz="1066800">
            <a:lnSpc>
              <a:spcPct val="90000"/>
            </a:lnSpc>
            <a:spcBef>
              <a:spcPct val="0"/>
            </a:spcBef>
            <a:spcAft>
              <a:spcPct val="15000"/>
            </a:spcAft>
            <a:buChar char="••"/>
          </a:pPr>
          <a:r>
            <a:rPr lang="en-IN" sz="2400" kern="1200" dirty="0" err="1" smtClean="0"/>
            <a:t>Muzaffarnagar</a:t>
          </a:r>
          <a:endParaRPr lang="en-IN" sz="2400" kern="1200" dirty="0"/>
        </a:p>
        <a:p>
          <a:pPr marL="228600" lvl="1" indent="-228600" algn="l" defTabSz="1066800">
            <a:lnSpc>
              <a:spcPct val="90000"/>
            </a:lnSpc>
            <a:spcBef>
              <a:spcPct val="0"/>
            </a:spcBef>
            <a:spcAft>
              <a:spcPct val="15000"/>
            </a:spcAft>
            <a:buChar char="••"/>
          </a:pPr>
          <a:r>
            <a:rPr lang="en-IN" sz="2400" kern="1200" dirty="0" err="1" smtClean="0"/>
            <a:t>Yamunanagar</a:t>
          </a:r>
          <a:endParaRPr lang="en-IN" sz="2400" kern="1200" dirty="0"/>
        </a:p>
        <a:p>
          <a:pPr marL="228600" lvl="1" indent="-228600" algn="l" defTabSz="1066800">
            <a:lnSpc>
              <a:spcPct val="90000"/>
            </a:lnSpc>
            <a:spcBef>
              <a:spcPct val="0"/>
            </a:spcBef>
            <a:spcAft>
              <a:spcPct val="15000"/>
            </a:spcAft>
            <a:buChar char="••"/>
          </a:pPr>
          <a:r>
            <a:rPr lang="en-IN" sz="2400" kern="1200" dirty="0" smtClean="0"/>
            <a:t>Saharanpur</a:t>
          </a:r>
          <a:endParaRPr lang="en-IN" sz="2400" kern="1200" dirty="0"/>
        </a:p>
      </dsp:txBody>
      <dsp:txXfrm>
        <a:off x="2547" y="851797"/>
        <a:ext cx="2484239" cy="3483405"/>
      </dsp:txXfrm>
    </dsp:sp>
    <dsp:sp modelId="{B26003E4-8CC5-441B-A914-0F7F5FF96D93}">
      <dsp:nvSpPr>
        <dsp:cNvPr id="0" name=""/>
        <dsp:cNvSpPr/>
      </dsp:nvSpPr>
      <dsp:spPr>
        <a:xfrm>
          <a:off x="2834580" y="160597"/>
          <a:ext cx="2484239" cy="691200"/>
        </a:xfrm>
        <a:prstGeom prst="rect">
          <a:avLst/>
        </a:prstGeom>
        <a:solidFill>
          <a:schemeClr val="accent5">
            <a:hueOff val="-4990872"/>
            <a:satOff val="-7727"/>
            <a:lumOff val="0"/>
            <a:alphaOff val="0"/>
          </a:schemeClr>
        </a:solidFill>
        <a:ln w="19050" cap="flat" cmpd="sng" algn="ctr">
          <a:solidFill>
            <a:schemeClr val="accent5">
              <a:hueOff val="-4990872"/>
              <a:satOff val="-7727"/>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en-IN" sz="2400" kern="1200" dirty="0" smtClean="0"/>
            <a:t>North II</a:t>
          </a:r>
          <a:endParaRPr lang="en-IN" sz="2400" kern="1200" dirty="0"/>
        </a:p>
      </dsp:txBody>
      <dsp:txXfrm>
        <a:off x="2834580" y="160597"/>
        <a:ext cx="2484239" cy="691200"/>
      </dsp:txXfrm>
    </dsp:sp>
    <dsp:sp modelId="{1D0D727F-69D3-45F8-AC3B-1F7EB9F24A89}">
      <dsp:nvSpPr>
        <dsp:cNvPr id="0" name=""/>
        <dsp:cNvSpPr/>
      </dsp:nvSpPr>
      <dsp:spPr>
        <a:xfrm>
          <a:off x="2834580" y="851797"/>
          <a:ext cx="2484239" cy="3483405"/>
        </a:xfrm>
        <a:prstGeom prst="rect">
          <a:avLst/>
        </a:prstGeom>
        <a:solidFill>
          <a:schemeClr val="accent5">
            <a:tint val="40000"/>
            <a:alpha val="90000"/>
            <a:hueOff val="-4939620"/>
            <a:satOff val="-5693"/>
            <a:lumOff val="-78"/>
            <a:alphaOff val="0"/>
          </a:schemeClr>
        </a:solidFill>
        <a:ln w="19050" cap="flat" cmpd="sng" algn="ctr">
          <a:solidFill>
            <a:schemeClr val="accent5">
              <a:tint val="40000"/>
              <a:alpha val="90000"/>
              <a:hueOff val="-4939620"/>
              <a:satOff val="-5693"/>
              <a:lumOff val="-7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IN" sz="2400" kern="1200" dirty="0" err="1" smtClean="0"/>
            <a:t>Rohtak</a:t>
          </a:r>
          <a:endParaRPr lang="en-IN" sz="2400" kern="1200" dirty="0"/>
        </a:p>
        <a:p>
          <a:pPr marL="228600" lvl="1" indent="-228600" algn="l" defTabSz="1066800">
            <a:lnSpc>
              <a:spcPct val="90000"/>
            </a:lnSpc>
            <a:spcBef>
              <a:spcPct val="0"/>
            </a:spcBef>
            <a:spcAft>
              <a:spcPct val="15000"/>
            </a:spcAft>
            <a:buChar char="••"/>
          </a:pPr>
          <a:r>
            <a:rPr lang="en-IN" sz="2400" kern="1200" dirty="0" err="1" smtClean="0"/>
            <a:t>Hisar</a:t>
          </a:r>
          <a:r>
            <a:rPr lang="en-IN" sz="2400" kern="1200" dirty="0" smtClean="0"/>
            <a:t>(2)</a:t>
          </a:r>
          <a:endParaRPr lang="en-IN" sz="2400" kern="1200" dirty="0"/>
        </a:p>
        <a:p>
          <a:pPr marL="228600" lvl="1" indent="-228600" algn="l" defTabSz="1066800">
            <a:lnSpc>
              <a:spcPct val="90000"/>
            </a:lnSpc>
            <a:spcBef>
              <a:spcPct val="0"/>
            </a:spcBef>
            <a:spcAft>
              <a:spcPct val="15000"/>
            </a:spcAft>
            <a:buChar char="••"/>
          </a:pPr>
          <a:r>
            <a:rPr lang="en-IN" sz="2400" kern="1200" dirty="0" smtClean="0"/>
            <a:t>Gurgaon(3)</a:t>
          </a:r>
          <a:endParaRPr lang="en-IN" sz="2400" kern="1200" dirty="0"/>
        </a:p>
        <a:p>
          <a:pPr marL="228600" lvl="1" indent="-228600" algn="l" defTabSz="1066800">
            <a:lnSpc>
              <a:spcPct val="90000"/>
            </a:lnSpc>
            <a:spcBef>
              <a:spcPct val="0"/>
            </a:spcBef>
            <a:spcAft>
              <a:spcPct val="15000"/>
            </a:spcAft>
            <a:buChar char="••"/>
          </a:pPr>
          <a:r>
            <a:rPr lang="en-IN" sz="2400" kern="1200" dirty="0" err="1" smtClean="0"/>
            <a:t>Bhiwani</a:t>
          </a:r>
          <a:endParaRPr lang="en-IN" sz="2400" kern="1200" dirty="0"/>
        </a:p>
        <a:p>
          <a:pPr marL="228600" lvl="1" indent="-228600" algn="l" defTabSz="1066800">
            <a:lnSpc>
              <a:spcPct val="90000"/>
            </a:lnSpc>
            <a:spcBef>
              <a:spcPct val="0"/>
            </a:spcBef>
            <a:spcAft>
              <a:spcPct val="15000"/>
            </a:spcAft>
            <a:buChar char="••"/>
          </a:pPr>
          <a:r>
            <a:rPr lang="en-IN" sz="2400" kern="1200" dirty="0" smtClean="0"/>
            <a:t>Shalimar </a:t>
          </a:r>
          <a:r>
            <a:rPr lang="en-IN" sz="2400" kern="1200" dirty="0" err="1" smtClean="0"/>
            <a:t>Bagh</a:t>
          </a:r>
          <a:endParaRPr lang="en-IN" sz="2400" kern="1200" dirty="0"/>
        </a:p>
        <a:p>
          <a:pPr marL="228600" lvl="1" indent="-228600" algn="l" defTabSz="1066800">
            <a:lnSpc>
              <a:spcPct val="90000"/>
            </a:lnSpc>
            <a:spcBef>
              <a:spcPct val="0"/>
            </a:spcBef>
            <a:spcAft>
              <a:spcPct val="15000"/>
            </a:spcAft>
            <a:buChar char="••"/>
          </a:pPr>
          <a:r>
            <a:rPr lang="en-IN" sz="2400" kern="1200" dirty="0" err="1" smtClean="0"/>
            <a:t>Fatehabad</a:t>
          </a:r>
          <a:endParaRPr lang="en-IN" sz="2400" kern="1200" dirty="0"/>
        </a:p>
        <a:p>
          <a:pPr marL="228600" lvl="1" indent="-228600" algn="l" defTabSz="1066800">
            <a:lnSpc>
              <a:spcPct val="90000"/>
            </a:lnSpc>
            <a:spcBef>
              <a:spcPct val="0"/>
            </a:spcBef>
            <a:spcAft>
              <a:spcPct val="15000"/>
            </a:spcAft>
            <a:buChar char="••"/>
          </a:pPr>
          <a:r>
            <a:rPr lang="en-IN" sz="2400" kern="1200" dirty="0" err="1" smtClean="0"/>
            <a:t>Sirsa</a:t>
          </a:r>
          <a:endParaRPr lang="en-IN" sz="2400" kern="1200" dirty="0"/>
        </a:p>
        <a:p>
          <a:pPr marL="228600" lvl="1" indent="-228600" algn="l" defTabSz="1066800">
            <a:lnSpc>
              <a:spcPct val="90000"/>
            </a:lnSpc>
            <a:spcBef>
              <a:spcPct val="0"/>
            </a:spcBef>
            <a:spcAft>
              <a:spcPct val="15000"/>
            </a:spcAft>
            <a:buChar char="••"/>
          </a:pPr>
          <a:r>
            <a:rPr lang="en-IN" sz="2400" kern="1200" dirty="0" err="1" smtClean="0"/>
            <a:t>Rewari</a:t>
          </a:r>
          <a:endParaRPr lang="en-IN" sz="2400" kern="1200" dirty="0"/>
        </a:p>
        <a:p>
          <a:pPr marL="228600" lvl="1" indent="-228600" algn="l" defTabSz="1066800">
            <a:lnSpc>
              <a:spcPct val="90000"/>
            </a:lnSpc>
            <a:spcBef>
              <a:spcPct val="0"/>
            </a:spcBef>
            <a:spcAft>
              <a:spcPct val="15000"/>
            </a:spcAft>
            <a:buChar char="••"/>
          </a:pPr>
          <a:r>
            <a:rPr lang="en-IN" sz="2400" kern="1200" dirty="0" err="1" smtClean="0"/>
            <a:t>Sonepat</a:t>
          </a:r>
          <a:endParaRPr lang="en-IN" sz="2400" kern="1200" dirty="0"/>
        </a:p>
      </dsp:txBody>
      <dsp:txXfrm>
        <a:off x="2834580" y="851797"/>
        <a:ext cx="2484239" cy="3483405"/>
      </dsp:txXfrm>
    </dsp:sp>
    <dsp:sp modelId="{96D7F741-CA5D-43BD-B1F6-BC46D7020FE3}">
      <dsp:nvSpPr>
        <dsp:cNvPr id="0" name=""/>
        <dsp:cNvSpPr/>
      </dsp:nvSpPr>
      <dsp:spPr>
        <a:xfrm>
          <a:off x="5666612" y="160597"/>
          <a:ext cx="2484239" cy="691200"/>
        </a:xfrm>
        <a:prstGeom prst="rect">
          <a:avLst/>
        </a:prstGeom>
        <a:solidFill>
          <a:schemeClr val="accent5">
            <a:hueOff val="-9981745"/>
            <a:satOff val="-15454"/>
            <a:lumOff val="0"/>
            <a:alphaOff val="0"/>
          </a:schemeClr>
        </a:solidFill>
        <a:ln w="19050" cap="flat" cmpd="sng" algn="ctr">
          <a:solidFill>
            <a:schemeClr val="accent5">
              <a:hueOff val="-9981745"/>
              <a:satOff val="-15454"/>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en-IN" sz="2400" kern="1200" dirty="0" smtClean="0"/>
            <a:t>West</a:t>
          </a:r>
          <a:endParaRPr lang="en-IN" sz="2400" kern="1200" dirty="0"/>
        </a:p>
      </dsp:txBody>
      <dsp:txXfrm>
        <a:off x="5666612" y="160597"/>
        <a:ext cx="2484239" cy="691200"/>
      </dsp:txXfrm>
    </dsp:sp>
    <dsp:sp modelId="{02C1ACC2-4568-4842-804F-CF7D972C37B2}">
      <dsp:nvSpPr>
        <dsp:cNvPr id="0" name=""/>
        <dsp:cNvSpPr/>
      </dsp:nvSpPr>
      <dsp:spPr>
        <a:xfrm>
          <a:off x="5666612" y="851797"/>
          <a:ext cx="2484239" cy="3483405"/>
        </a:xfrm>
        <a:prstGeom prst="rect">
          <a:avLst/>
        </a:prstGeom>
        <a:solidFill>
          <a:schemeClr val="accent5">
            <a:tint val="40000"/>
            <a:alpha val="90000"/>
            <a:hueOff val="-9879240"/>
            <a:satOff val="-11387"/>
            <a:lumOff val="-155"/>
            <a:alphaOff val="0"/>
          </a:schemeClr>
        </a:solidFill>
        <a:ln w="19050" cap="flat" cmpd="sng" algn="ctr">
          <a:solidFill>
            <a:schemeClr val="accent5">
              <a:tint val="40000"/>
              <a:alpha val="90000"/>
              <a:hueOff val="-9879240"/>
              <a:satOff val="-11387"/>
              <a:lumOff val="-15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IN" sz="2400" kern="1200" dirty="0" err="1" smtClean="0"/>
            <a:t>Surat</a:t>
          </a:r>
          <a:r>
            <a:rPr lang="en-IN" sz="2400" kern="1200" dirty="0" smtClean="0"/>
            <a:t>(2)</a:t>
          </a:r>
          <a:endParaRPr lang="en-IN" sz="2400" kern="1200" dirty="0"/>
        </a:p>
        <a:p>
          <a:pPr marL="228600" lvl="1" indent="-228600" algn="l" defTabSz="1066800">
            <a:lnSpc>
              <a:spcPct val="90000"/>
            </a:lnSpc>
            <a:spcBef>
              <a:spcPct val="0"/>
            </a:spcBef>
            <a:spcAft>
              <a:spcPct val="15000"/>
            </a:spcAft>
            <a:buChar char="••"/>
          </a:pPr>
          <a:r>
            <a:rPr lang="en-IN" sz="2400" kern="1200" dirty="0" smtClean="0"/>
            <a:t>Bharuch</a:t>
          </a:r>
          <a:endParaRPr lang="en-IN" sz="2400" kern="1200" dirty="0"/>
        </a:p>
        <a:p>
          <a:pPr marL="228600" lvl="1" indent="-228600" algn="l" defTabSz="1066800">
            <a:lnSpc>
              <a:spcPct val="90000"/>
            </a:lnSpc>
            <a:spcBef>
              <a:spcPct val="0"/>
            </a:spcBef>
            <a:spcAft>
              <a:spcPct val="15000"/>
            </a:spcAft>
            <a:buChar char="••"/>
          </a:pPr>
          <a:r>
            <a:rPr lang="en-IN" sz="2400" kern="1200" dirty="0" smtClean="0"/>
            <a:t>Baroda(2)</a:t>
          </a:r>
          <a:endParaRPr lang="en-IN" sz="2400" kern="1200" dirty="0"/>
        </a:p>
      </dsp:txBody>
      <dsp:txXfrm>
        <a:off x="5666612" y="851797"/>
        <a:ext cx="2484239" cy="348340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37665F-4009-4D17-9AA1-09768294C0D0}">
      <dsp:nvSpPr>
        <dsp:cNvPr id="0" name=""/>
        <dsp:cNvSpPr/>
      </dsp:nvSpPr>
      <dsp:spPr>
        <a:xfrm>
          <a:off x="3302986" y="2789926"/>
          <a:ext cx="1704809" cy="1704809"/>
        </a:xfrm>
        <a:prstGeom prst="ellipse">
          <a:avLst/>
        </a:prstGeom>
        <a:solidFill>
          <a:schemeClr val="lt1">
            <a:hueOff val="0"/>
            <a:satOff val="0"/>
            <a:lumOff val="0"/>
            <a:alphaOff val="0"/>
          </a:schemeClr>
        </a:solidFill>
        <a:ln w="1905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en-IN" sz="2900" kern="1200" dirty="0" smtClean="0"/>
            <a:t>Eye-Q services offered</a:t>
          </a:r>
          <a:endParaRPr lang="en-IN" sz="2900" kern="1200" dirty="0"/>
        </a:p>
      </dsp:txBody>
      <dsp:txXfrm>
        <a:off x="3552649" y="3039589"/>
        <a:ext cx="1205483" cy="1205483"/>
      </dsp:txXfrm>
    </dsp:sp>
    <dsp:sp modelId="{5B9B02F5-9995-4030-8F56-F678D5F514C5}">
      <dsp:nvSpPr>
        <dsp:cNvPr id="0" name=""/>
        <dsp:cNvSpPr/>
      </dsp:nvSpPr>
      <dsp:spPr>
        <a:xfrm rot="10800000">
          <a:off x="910103" y="3399395"/>
          <a:ext cx="2261273" cy="485870"/>
        </a:xfrm>
        <a:prstGeom prst="lef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358277D-ACA0-4555-9867-2093E8AAD005}">
      <dsp:nvSpPr>
        <dsp:cNvPr id="0" name=""/>
        <dsp:cNvSpPr/>
      </dsp:nvSpPr>
      <dsp:spPr>
        <a:xfrm>
          <a:off x="156039" y="3164984"/>
          <a:ext cx="1508128" cy="954693"/>
        </a:xfrm>
        <a:prstGeom prst="roundRect">
          <a:avLst>
            <a:gd name="adj" fmla="val 10000"/>
          </a:avLst>
        </a:prstGeom>
        <a:solidFill>
          <a:schemeClr val="lt1">
            <a:hueOff val="0"/>
            <a:satOff val="0"/>
            <a:lumOff val="0"/>
            <a:alphaOff val="0"/>
          </a:schemeClr>
        </a:solidFill>
        <a:ln w="1905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n-IN" sz="1600" kern="1200" dirty="0" smtClean="0"/>
            <a:t>Comprehensive</a:t>
          </a:r>
        </a:p>
        <a:p>
          <a:pPr lvl="0" algn="ctr" defTabSz="711200">
            <a:lnSpc>
              <a:spcPct val="90000"/>
            </a:lnSpc>
            <a:spcBef>
              <a:spcPct val="0"/>
            </a:spcBef>
            <a:spcAft>
              <a:spcPct val="35000"/>
            </a:spcAft>
          </a:pPr>
          <a:r>
            <a:rPr lang="en-IN" sz="1600" kern="1200" dirty="0" smtClean="0"/>
            <a:t>Eye care </a:t>
          </a:r>
          <a:endParaRPr lang="en-IN" sz="1600" kern="1200" dirty="0"/>
        </a:p>
      </dsp:txBody>
      <dsp:txXfrm>
        <a:off x="184001" y="3192946"/>
        <a:ext cx="1452204" cy="898769"/>
      </dsp:txXfrm>
    </dsp:sp>
    <dsp:sp modelId="{3E773216-DBD4-4E1F-B000-E76E7E45AB18}">
      <dsp:nvSpPr>
        <dsp:cNvPr id="0" name=""/>
        <dsp:cNvSpPr/>
      </dsp:nvSpPr>
      <dsp:spPr>
        <a:xfrm rot="12342857">
          <a:off x="1119520" y="2481883"/>
          <a:ext cx="2261273" cy="485870"/>
        </a:xfrm>
        <a:prstGeom prst="lef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137F4DD-540D-438A-8FDF-DDF6831CF170}">
      <dsp:nvSpPr>
        <dsp:cNvPr id="0" name=""/>
        <dsp:cNvSpPr/>
      </dsp:nvSpPr>
      <dsp:spPr>
        <a:xfrm>
          <a:off x="634805" y="1756907"/>
          <a:ext cx="1193366" cy="954693"/>
        </a:xfrm>
        <a:prstGeom prst="roundRect">
          <a:avLst>
            <a:gd name="adj" fmla="val 10000"/>
          </a:avLst>
        </a:prstGeom>
        <a:solidFill>
          <a:schemeClr val="lt1">
            <a:hueOff val="0"/>
            <a:satOff val="0"/>
            <a:lumOff val="0"/>
            <a:alphaOff val="0"/>
          </a:schemeClr>
        </a:solidFill>
        <a:ln w="1905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n-IN" sz="1600" kern="1200" dirty="0" smtClean="0"/>
            <a:t>Glaucoma</a:t>
          </a:r>
          <a:endParaRPr lang="en-IN" sz="1600" kern="1200" dirty="0"/>
        </a:p>
      </dsp:txBody>
      <dsp:txXfrm>
        <a:off x="662767" y="1784869"/>
        <a:ext cx="1137442" cy="898769"/>
      </dsp:txXfrm>
    </dsp:sp>
    <dsp:sp modelId="{B7A34E2A-4C08-4442-8C78-EEA99AC15284}">
      <dsp:nvSpPr>
        <dsp:cNvPr id="0" name=""/>
        <dsp:cNvSpPr/>
      </dsp:nvSpPr>
      <dsp:spPr>
        <a:xfrm rot="13885714">
          <a:off x="1706291" y="1746096"/>
          <a:ext cx="2261273" cy="485870"/>
        </a:xfrm>
        <a:prstGeom prst="lef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2800377-EE56-444C-AC94-BBD1305BA37A}">
      <dsp:nvSpPr>
        <dsp:cNvPr id="0" name=""/>
        <dsp:cNvSpPr/>
      </dsp:nvSpPr>
      <dsp:spPr>
        <a:xfrm>
          <a:off x="1535304" y="627717"/>
          <a:ext cx="1193366" cy="954693"/>
        </a:xfrm>
        <a:prstGeom prst="roundRect">
          <a:avLst>
            <a:gd name="adj" fmla="val 10000"/>
          </a:avLst>
        </a:prstGeom>
        <a:solidFill>
          <a:schemeClr val="lt1">
            <a:hueOff val="0"/>
            <a:satOff val="0"/>
            <a:lumOff val="0"/>
            <a:alphaOff val="0"/>
          </a:schemeClr>
        </a:solidFill>
        <a:ln w="1905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n-IN" sz="1600" kern="1200" dirty="0" smtClean="0"/>
            <a:t>Retina</a:t>
          </a:r>
          <a:endParaRPr lang="en-IN" sz="1600" kern="1200" dirty="0"/>
        </a:p>
      </dsp:txBody>
      <dsp:txXfrm>
        <a:off x="1563266" y="655679"/>
        <a:ext cx="1137442" cy="898769"/>
      </dsp:txXfrm>
    </dsp:sp>
    <dsp:sp modelId="{5B330A0B-126A-4874-A888-B474B6BEEF21}">
      <dsp:nvSpPr>
        <dsp:cNvPr id="0" name=""/>
        <dsp:cNvSpPr/>
      </dsp:nvSpPr>
      <dsp:spPr>
        <a:xfrm rot="15428571">
          <a:off x="2554199" y="1337764"/>
          <a:ext cx="2261273" cy="485870"/>
        </a:xfrm>
        <a:prstGeom prst="lef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FAA69B5-9B2B-459C-8256-4CCA1904A1C3}">
      <dsp:nvSpPr>
        <dsp:cNvPr id="0" name=""/>
        <dsp:cNvSpPr/>
      </dsp:nvSpPr>
      <dsp:spPr>
        <a:xfrm>
          <a:off x="2836563" y="1064"/>
          <a:ext cx="1193366" cy="954693"/>
        </a:xfrm>
        <a:prstGeom prst="roundRect">
          <a:avLst>
            <a:gd name="adj" fmla="val 10000"/>
          </a:avLst>
        </a:prstGeom>
        <a:solidFill>
          <a:schemeClr val="lt1">
            <a:hueOff val="0"/>
            <a:satOff val="0"/>
            <a:lumOff val="0"/>
            <a:alphaOff val="0"/>
          </a:schemeClr>
        </a:solidFill>
        <a:ln w="1905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n-IN" sz="1600" b="0" kern="1200" dirty="0" smtClean="0"/>
            <a:t>Cataract</a:t>
          </a:r>
          <a:endParaRPr lang="en-IN" sz="1600" b="0" kern="1200" dirty="0"/>
        </a:p>
      </dsp:txBody>
      <dsp:txXfrm>
        <a:off x="2864525" y="29026"/>
        <a:ext cx="1137442" cy="898769"/>
      </dsp:txXfrm>
    </dsp:sp>
    <dsp:sp modelId="{3F3AC2D8-6D79-49E4-A2FB-ABF07A920D0D}">
      <dsp:nvSpPr>
        <dsp:cNvPr id="0" name=""/>
        <dsp:cNvSpPr/>
      </dsp:nvSpPr>
      <dsp:spPr>
        <a:xfrm rot="16971429">
          <a:off x="3495307" y="1337764"/>
          <a:ext cx="2261273" cy="485870"/>
        </a:xfrm>
        <a:prstGeom prst="lef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814830E-FB5C-47ED-8ECB-26C1A18A8310}">
      <dsp:nvSpPr>
        <dsp:cNvPr id="0" name=""/>
        <dsp:cNvSpPr/>
      </dsp:nvSpPr>
      <dsp:spPr>
        <a:xfrm>
          <a:off x="4280851" y="1064"/>
          <a:ext cx="1193366" cy="954693"/>
        </a:xfrm>
        <a:prstGeom prst="roundRect">
          <a:avLst>
            <a:gd name="adj" fmla="val 10000"/>
          </a:avLst>
        </a:prstGeom>
        <a:solidFill>
          <a:schemeClr val="lt1">
            <a:hueOff val="0"/>
            <a:satOff val="0"/>
            <a:lumOff val="0"/>
            <a:alphaOff val="0"/>
          </a:schemeClr>
        </a:solidFill>
        <a:ln w="1905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n-IN" sz="1600" kern="1200" dirty="0" smtClean="0"/>
            <a:t>Oculoplasty</a:t>
          </a:r>
          <a:endParaRPr lang="en-IN" sz="1600" kern="1200" dirty="0"/>
        </a:p>
      </dsp:txBody>
      <dsp:txXfrm>
        <a:off x="4308813" y="29026"/>
        <a:ext cx="1137442" cy="898769"/>
      </dsp:txXfrm>
    </dsp:sp>
    <dsp:sp modelId="{34183711-8511-4B54-8B34-A3A991B16EC1}">
      <dsp:nvSpPr>
        <dsp:cNvPr id="0" name=""/>
        <dsp:cNvSpPr/>
      </dsp:nvSpPr>
      <dsp:spPr>
        <a:xfrm rot="18514286">
          <a:off x="4343216" y="1746096"/>
          <a:ext cx="2261273" cy="485870"/>
        </a:xfrm>
        <a:prstGeom prst="lef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2FBD83F-CD6F-45B9-BF27-90A7A2FC4B06}">
      <dsp:nvSpPr>
        <dsp:cNvPr id="0" name=""/>
        <dsp:cNvSpPr/>
      </dsp:nvSpPr>
      <dsp:spPr>
        <a:xfrm>
          <a:off x="5582110" y="627717"/>
          <a:ext cx="1193366" cy="954693"/>
        </a:xfrm>
        <a:prstGeom prst="roundRect">
          <a:avLst>
            <a:gd name="adj" fmla="val 10000"/>
          </a:avLst>
        </a:prstGeom>
        <a:solidFill>
          <a:schemeClr val="lt1">
            <a:hueOff val="0"/>
            <a:satOff val="0"/>
            <a:lumOff val="0"/>
            <a:alphaOff val="0"/>
          </a:schemeClr>
        </a:solidFill>
        <a:ln w="1905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n-IN" sz="1600" kern="1200" dirty="0" smtClean="0"/>
            <a:t>Spectacle removal services</a:t>
          </a:r>
          <a:endParaRPr lang="en-IN" sz="1600" kern="1200" dirty="0"/>
        </a:p>
      </dsp:txBody>
      <dsp:txXfrm>
        <a:off x="5610072" y="655679"/>
        <a:ext cx="1137442" cy="898769"/>
      </dsp:txXfrm>
    </dsp:sp>
    <dsp:sp modelId="{7A6A7049-3040-45B8-B99B-004C8F0B2856}">
      <dsp:nvSpPr>
        <dsp:cNvPr id="0" name=""/>
        <dsp:cNvSpPr/>
      </dsp:nvSpPr>
      <dsp:spPr>
        <a:xfrm rot="20057143">
          <a:off x="4929987" y="2481883"/>
          <a:ext cx="2261273" cy="485870"/>
        </a:xfrm>
        <a:prstGeom prst="lef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FC652A6-1C84-4615-BF5B-63622F22C929}">
      <dsp:nvSpPr>
        <dsp:cNvPr id="0" name=""/>
        <dsp:cNvSpPr/>
      </dsp:nvSpPr>
      <dsp:spPr>
        <a:xfrm>
          <a:off x="6482609" y="1756907"/>
          <a:ext cx="1193366" cy="954693"/>
        </a:xfrm>
        <a:prstGeom prst="roundRect">
          <a:avLst>
            <a:gd name="adj" fmla="val 10000"/>
          </a:avLst>
        </a:prstGeom>
        <a:solidFill>
          <a:schemeClr val="lt1">
            <a:hueOff val="0"/>
            <a:satOff val="0"/>
            <a:lumOff val="0"/>
            <a:alphaOff val="0"/>
          </a:schemeClr>
        </a:solidFill>
        <a:ln w="1905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n-IN" sz="1600" kern="1200" dirty="0" smtClean="0"/>
            <a:t>Optical</a:t>
          </a:r>
          <a:endParaRPr lang="en-IN" sz="1600" kern="1200" dirty="0"/>
        </a:p>
      </dsp:txBody>
      <dsp:txXfrm>
        <a:off x="6510571" y="1784869"/>
        <a:ext cx="1137442" cy="898769"/>
      </dsp:txXfrm>
    </dsp:sp>
    <dsp:sp modelId="{C0E9CA8E-5C9F-4303-B383-72905DFEF6D7}">
      <dsp:nvSpPr>
        <dsp:cNvPr id="0" name=""/>
        <dsp:cNvSpPr/>
      </dsp:nvSpPr>
      <dsp:spPr>
        <a:xfrm>
          <a:off x="5139403" y="3399395"/>
          <a:ext cx="2261273" cy="485870"/>
        </a:xfrm>
        <a:prstGeom prst="lef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F3D23E3-5F5F-4070-99AF-A2ABA618CE4C}">
      <dsp:nvSpPr>
        <dsp:cNvPr id="0" name=""/>
        <dsp:cNvSpPr/>
      </dsp:nvSpPr>
      <dsp:spPr>
        <a:xfrm>
          <a:off x="6803994" y="3164984"/>
          <a:ext cx="1193366" cy="954693"/>
        </a:xfrm>
        <a:prstGeom prst="roundRect">
          <a:avLst>
            <a:gd name="adj" fmla="val 10000"/>
          </a:avLst>
        </a:prstGeom>
        <a:solidFill>
          <a:schemeClr val="lt1">
            <a:hueOff val="0"/>
            <a:satOff val="0"/>
            <a:lumOff val="0"/>
            <a:alphaOff val="0"/>
          </a:schemeClr>
        </a:solidFill>
        <a:ln w="1905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n-IN" sz="1600" kern="1200" dirty="0" smtClean="0"/>
            <a:t>Refractive services</a:t>
          </a:r>
          <a:endParaRPr lang="en-IN" sz="1600" kern="1200" dirty="0"/>
        </a:p>
      </dsp:txBody>
      <dsp:txXfrm>
        <a:off x="6831956" y="3192946"/>
        <a:ext cx="1137442" cy="898769"/>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0975F4D6-AD2D-429C-AA4A-5E5A4BF472B6}" type="datetimeFigureOut">
              <a:rPr lang="en-US" smtClean="0"/>
              <a:pPr/>
              <a:t>5/16/2015</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67720D70-F7BD-4E9E-8C0A-26A142E3D2C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975F4D6-AD2D-429C-AA4A-5E5A4BF472B6}" type="datetimeFigureOut">
              <a:rPr lang="en-US" smtClean="0"/>
              <a:pPr/>
              <a:t>5/16/2015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720D70-F7BD-4E9E-8C0A-26A142E3D2C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0975F4D6-AD2D-429C-AA4A-5E5A4BF472B6}" type="datetimeFigureOut">
              <a:rPr lang="en-US" smtClean="0"/>
              <a:pPr/>
              <a:t>5/16/2015</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67720D70-F7BD-4E9E-8C0A-26A142E3D2C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975F4D6-AD2D-429C-AA4A-5E5A4BF472B6}" type="datetimeFigureOut">
              <a:rPr lang="en-US" smtClean="0"/>
              <a:pPr/>
              <a:t>5/16/2015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67720D70-F7BD-4E9E-8C0A-26A142E3D2C0}"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0975F4D6-AD2D-429C-AA4A-5E5A4BF472B6}" type="datetimeFigureOut">
              <a:rPr lang="en-US" smtClean="0"/>
              <a:pPr/>
              <a:t>5/16/2015</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67720D70-F7BD-4E9E-8C0A-26A142E3D2C0}"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0975F4D6-AD2D-429C-AA4A-5E5A4BF472B6}" type="datetimeFigureOut">
              <a:rPr lang="en-US" smtClean="0"/>
              <a:pPr/>
              <a:t>5/16/2015</a:t>
            </a:fld>
            <a:endParaRPr lang="en-US"/>
          </a:p>
        </p:txBody>
      </p:sp>
      <p:sp>
        <p:nvSpPr>
          <p:cNvPr id="10" name="Slide Number Placeholder 9"/>
          <p:cNvSpPr>
            <a:spLocks noGrp="1"/>
          </p:cNvSpPr>
          <p:nvPr>
            <p:ph type="sldNum" sz="quarter" idx="16"/>
          </p:nvPr>
        </p:nvSpPr>
        <p:spPr/>
        <p:txBody>
          <a:bodyPr rtlCol="0"/>
          <a:lstStyle/>
          <a:p>
            <a:fld id="{67720D70-F7BD-4E9E-8C0A-26A142E3D2C0}"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0975F4D6-AD2D-429C-AA4A-5E5A4BF472B6}" type="datetimeFigureOut">
              <a:rPr lang="en-US" smtClean="0"/>
              <a:pPr/>
              <a:t>5/16/2015</a:t>
            </a:fld>
            <a:endParaRPr lang="en-US"/>
          </a:p>
        </p:txBody>
      </p:sp>
      <p:sp>
        <p:nvSpPr>
          <p:cNvPr id="12" name="Slide Number Placeholder 11"/>
          <p:cNvSpPr>
            <a:spLocks noGrp="1"/>
          </p:cNvSpPr>
          <p:nvPr>
            <p:ph type="sldNum" sz="quarter" idx="16"/>
          </p:nvPr>
        </p:nvSpPr>
        <p:spPr/>
        <p:txBody>
          <a:bodyPr rtlCol="0"/>
          <a:lstStyle/>
          <a:p>
            <a:fld id="{67720D70-F7BD-4E9E-8C0A-26A142E3D2C0}"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975F4D6-AD2D-429C-AA4A-5E5A4BF472B6}" type="datetimeFigureOut">
              <a:rPr lang="en-US" smtClean="0"/>
              <a:pPr/>
              <a:t>5/16/2015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67720D70-F7BD-4E9E-8C0A-26A142E3D2C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75F4D6-AD2D-429C-AA4A-5E5A4BF472B6}" type="datetimeFigureOut">
              <a:rPr lang="en-US" smtClean="0"/>
              <a:pPr/>
              <a:t>5/16/2015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67720D70-F7BD-4E9E-8C0A-26A142E3D2C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975F4D6-AD2D-429C-AA4A-5E5A4BF472B6}" type="datetimeFigureOut">
              <a:rPr lang="en-US" smtClean="0"/>
              <a:pPr/>
              <a:t>5/16/2015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67720D70-F7BD-4E9E-8C0A-26A142E3D2C0}"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0975F4D6-AD2D-429C-AA4A-5E5A4BF472B6}" type="datetimeFigureOut">
              <a:rPr lang="en-US" smtClean="0"/>
              <a:pPr/>
              <a:t>5/16/2015</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67720D70-F7BD-4E9E-8C0A-26A142E3D2C0}"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0975F4D6-AD2D-429C-AA4A-5E5A4BF472B6}" type="datetimeFigureOut">
              <a:rPr lang="en-US" smtClean="0"/>
              <a:pPr/>
              <a:t>5/16/2015</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67720D70-F7BD-4E9E-8C0A-26A142E3D2C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journal.managementinhealth.com/index.php/rms/article/viewFile/328/980"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omicsgroup.org/journals/training-and-its-impact-on-hospital-information-system-his-success-2165-7866.1000112.pdf),%20accessed"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researchgate.net/profile/Brian_Denton/publication/228628013_Appointment_scheduling_in_health_care_Challenges_and_opportunities/links/00b7d53cd4bfdb0bea000000.pdf" TargetMode="External"/><Relationship Id="rId2" Type="http://schemas.openxmlformats.org/officeDocument/2006/relationships/hyperlink" Target="https://books.google.co.in/books?id=XV9_AQAAQBAJ&amp;pg=PA50&amp;lpg=PA50&amp;dq=identifying+end+users+of+system+for+training&amp;source=bl&amp;ots=5JWMJBzVjs&amp;sig=1ODEfg7_UtAPqqpmg0oE1sYTL28&amp;hl=en&amp;sa=X&amp;ei=ap5UVZqyFdCWuQTb5ILgBA&amp;ved=0CCoQ6AEwAg#v=onepage&amp;q=identifying%20end%20users%20of%20system%20for%20training&amp;f=false"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Patient%20&amp;%20OPD%20workflow.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914400"/>
            <a:ext cx="8077200" cy="4114800"/>
          </a:xfrm>
        </p:spPr>
        <p:txBody>
          <a:bodyPr>
            <a:normAutofit/>
          </a:bodyPr>
          <a:lstStyle/>
          <a:p>
            <a:pPr algn="ctr"/>
            <a:r>
              <a:rPr lang="en-IN" dirty="0" smtClean="0"/>
              <a:t>Dissertation</a:t>
            </a:r>
            <a:br>
              <a:rPr lang="en-IN" dirty="0" smtClean="0"/>
            </a:br>
            <a:r>
              <a:rPr lang="en-IN" sz="4000" dirty="0" smtClean="0"/>
              <a:t>at</a:t>
            </a:r>
            <a:r>
              <a:rPr lang="en-IN" dirty="0" smtClean="0"/>
              <a:t/>
            </a:r>
            <a:br>
              <a:rPr lang="en-IN" dirty="0" smtClean="0"/>
            </a:br>
            <a:r>
              <a:rPr lang="en-IN" dirty="0" smtClean="0"/>
              <a:t>Eye-Q Vision Private Limited</a:t>
            </a:r>
            <a:br>
              <a:rPr lang="en-IN" dirty="0" smtClean="0"/>
            </a:br>
            <a:r>
              <a:rPr lang="en-IN" sz="3600" dirty="0" smtClean="0"/>
              <a:t>(Eye-Q super specialty eye hospitals)</a:t>
            </a:r>
            <a:br>
              <a:rPr lang="en-IN" sz="3600" dirty="0" smtClean="0"/>
            </a:br>
            <a:r>
              <a:rPr lang="en-IN" dirty="0" smtClean="0"/>
              <a:t> </a:t>
            </a:r>
            <a:endParaRPr lang="en-IN" dirty="0"/>
          </a:p>
        </p:txBody>
      </p:sp>
      <p:sp>
        <p:nvSpPr>
          <p:cNvPr id="5" name="Subtitle 4"/>
          <p:cNvSpPr>
            <a:spLocks noGrp="1"/>
          </p:cNvSpPr>
          <p:nvPr>
            <p:ph type="subTitle" idx="1"/>
          </p:nvPr>
        </p:nvSpPr>
        <p:spPr/>
        <p:txBody>
          <a:bodyPr/>
          <a:lstStyle/>
          <a:p>
            <a:r>
              <a:rPr lang="en-IN" dirty="0" smtClean="0"/>
              <a:t>Jaspreet Kaur   PG/13/029</a:t>
            </a: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Internship</a:t>
            </a:r>
            <a:endParaRPr lang="en-IN" dirty="0"/>
          </a:p>
        </p:txBody>
      </p:sp>
      <p:sp>
        <p:nvSpPr>
          <p:cNvPr id="3" name="Content Placeholder 2"/>
          <p:cNvSpPr>
            <a:spLocks noGrp="1"/>
          </p:cNvSpPr>
          <p:nvPr>
            <p:ph sz="quarter" idx="1"/>
          </p:nvPr>
        </p:nvSpPr>
        <p:spPr>
          <a:xfrm>
            <a:off x="612648" y="1676400"/>
            <a:ext cx="8153400" cy="4958316"/>
          </a:xfrm>
        </p:spPr>
        <p:txBody>
          <a:bodyPr>
            <a:normAutofit lnSpcReduction="10000"/>
          </a:bodyPr>
          <a:lstStyle/>
          <a:p>
            <a:pPr>
              <a:buFont typeface="Wingdings" panose="05000000000000000000" pitchFamily="2" charset="2"/>
              <a:buChar char="q"/>
            </a:pPr>
            <a:r>
              <a:rPr lang="en-IN" sz="2400" dirty="0"/>
              <a:t>Key learnings</a:t>
            </a:r>
            <a:r>
              <a:rPr lang="en-IN" sz="2400" dirty="0" smtClean="0"/>
              <a:t>:</a:t>
            </a:r>
          </a:p>
          <a:p>
            <a:pPr marL="0" indent="0">
              <a:buNone/>
            </a:pPr>
            <a:endParaRPr lang="en-IN" sz="2400" dirty="0"/>
          </a:p>
          <a:p>
            <a:pPr marL="0" lvl="0" indent="0">
              <a:buNone/>
            </a:pPr>
            <a:r>
              <a:rPr lang="en-IN" sz="2400" dirty="0" smtClean="0"/>
              <a:t>4. Tracking </a:t>
            </a:r>
            <a:r>
              <a:rPr lang="en-IN" sz="2400" dirty="0"/>
              <a:t>the reports through Management information </a:t>
            </a:r>
            <a:r>
              <a:rPr lang="en-IN" sz="2400" dirty="0" smtClean="0"/>
              <a:t>system</a:t>
            </a:r>
          </a:p>
          <a:p>
            <a:pPr marL="0" lvl="0" indent="0">
              <a:buNone/>
            </a:pPr>
            <a:endParaRPr lang="en-IN" sz="2400" dirty="0"/>
          </a:p>
          <a:p>
            <a:pPr marL="0" lvl="0" indent="0">
              <a:buNone/>
            </a:pPr>
            <a:r>
              <a:rPr lang="en-IN" sz="2400" dirty="0" smtClean="0"/>
              <a:t>5. Planning </a:t>
            </a:r>
            <a:r>
              <a:rPr lang="en-IN" sz="2400" dirty="0"/>
              <a:t>for achievement of targets allocated to each </a:t>
            </a:r>
            <a:r>
              <a:rPr lang="en-IN" sz="2400" dirty="0" smtClean="0"/>
              <a:t>department</a:t>
            </a:r>
          </a:p>
          <a:p>
            <a:pPr marL="0" lvl="0" indent="0">
              <a:buNone/>
            </a:pPr>
            <a:endParaRPr lang="en-IN" sz="2400" dirty="0"/>
          </a:p>
          <a:p>
            <a:pPr marL="0" lvl="0" indent="0">
              <a:buNone/>
            </a:pPr>
            <a:r>
              <a:rPr lang="en-IN" sz="2400" dirty="0" smtClean="0"/>
              <a:t>6. Benefits </a:t>
            </a:r>
            <a:r>
              <a:rPr lang="en-IN" sz="2400" dirty="0"/>
              <a:t>of Appointment System with focus on increasing future appointments through </a:t>
            </a:r>
            <a:r>
              <a:rPr lang="en-IN" sz="2400" dirty="0" smtClean="0"/>
              <a:t>HMS</a:t>
            </a:r>
          </a:p>
          <a:p>
            <a:pPr marL="0" lvl="0" indent="0">
              <a:buNone/>
            </a:pPr>
            <a:endParaRPr lang="en-IN" sz="2400" dirty="0"/>
          </a:p>
          <a:p>
            <a:pPr marL="0" lvl="0" indent="0">
              <a:buNone/>
            </a:pPr>
            <a:r>
              <a:rPr lang="en-IN" sz="2400" dirty="0" smtClean="0"/>
              <a:t>7. Various </a:t>
            </a:r>
            <a:r>
              <a:rPr lang="en-IN" sz="2400" dirty="0"/>
              <a:t>techniques to handle the end user at the time any issue arises</a:t>
            </a:r>
          </a:p>
          <a:p>
            <a:pPr marL="0" indent="0">
              <a:buNone/>
            </a:pPr>
            <a:endParaRPr lang="en-IN" dirty="0"/>
          </a:p>
        </p:txBody>
      </p:sp>
    </p:spTree>
    <p:extLst>
      <p:ext uri="{BB962C8B-B14F-4D97-AF65-F5344CB8AC3E}">
        <p14:creationId xmlns:p14="http://schemas.microsoft.com/office/powerpoint/2010/main" val="32682735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a:bodyPr>
          <a:lstStyle/>
          <a:p>
            <a:pPr marL="0" indent="0" algn="ctr">
              <a:buNone/>
            </a:pPr>
            <a:endParaRPr lang="en-IN" sz="4400" dirty="0" smtClean="0"/>
          </a:p>
          <a:p>
            <a:pPr marL="0" indent="0" algn="ctr">
              <a:buNone/>
            </a:pPr>
            <a:r>
              <a:rPr lang="en-IN" sz="4400" dirty="0" smtClean="0"/>
              <a:t>Dissertation Overview</a:t>
            </a:r>
          </a:p>
          <a:p>
            <a:pPr marL="0" indent="0" algn="ctr">
              <a:buNone/>
            </a:pPr>
            <a:r>
              <a:rPr lang="en-IN" sz="3200" dirty="0"/>
              <a:t>“Knowledge Assessment of Hospital Management(HMS) End Users at Eye-Q” </a:t>
            </a:r>
          </a:p>
        </p:txBody>
      </p:sp>
    </p:spTree>
    <p:extLst>
      <p:ext uri="{BB962C8B-B14F-4D97-AF65-F5344CB8AC3E}">
        <p14:creationId xmlns:p14="http://schemas.microsoft.com/office/powerpoint/2010/main" val="15044684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3600" dirty="0" smtClean="0"/>
              <a:t>“Knowledge Assessment of Hospital Management(HMS) End Users at Eye-Q” </a:t>
            </a:r>
            <a:endParaRPr lang="en-IN" sz="3600" dirty="0"/>
          </a:p>
        </p:txBody>
      </p:sp>
      <p:sp>
        <p:nvSpPr>
          <p:cNvPr id="3" name="Content Placeholder 2"/>
          <p:cNvSpPr>
            <a:spLocks noGrp="1"/>
          </p:cNvSpPr>
          <p:nvPr>
            <p:ph sz="quarter" idx="1"/>
          </p:nvPr>
        </p:nvSpPr>
        <p:spPr>
          <a:xfrm>
            <a:off x="612648" y="2667000"/>
            <a:ext cx="8153400" cy="4495800"/>
          </a:xfrm>
        </p:spPr>
        <p:txBody>
          <a:bodyPr>
            <a:normAutofit/>
          </a:bodyPr>
          <a:lstStyle/>
          <a:p>
            <a:r>
              <a:rPr lang="en-IN" sz="2400" dirty="0" smtClean="0"/>
              <a:t>This </a:t>
            </a:r>
            <a:r>
              <a:rPr lang="en-IN" sz="2400" dirty="0"/>
              <a:t>study was conducted in five hospitals/centres of Eye-Q Vision Private Limited situated in locations A, B, C, D and E. </a:t>
            </a:r>
            <a:endParaRPr lang="en-IN" sz="2400" dirty="0" smtClean="0"/>
          </a:p>
          <a:p>
            <a:pPr marL="0" indent="0">
              <a:buNone/>
            </a:pPr>
            <a:endParaRPr lang="en-IN" sz="2400" dirty="0" smtClean="0"/>
          </a:p>
          <a:p>
            <a:r>
              <a:rPr lang="en-IN" sz="2400" dirty="0" smtClean="0"/>
              <a:t>Currently </a:t>
            </a:r>
            <a:r>
              <a:rPr lang="en-IN" sz="2400" dirty="0"/>
              <a:t>they are using TCS Ophthalmic EMR along with the relevant modules of HMS. </a:t>
            </a:r>
          </a:p>
        </p:txBody>
      </p:sp>
    </p:spTree>
    <p:extLst>
      <p:ext uri="{BB962C8B-B14F-4D97-AF65-F5344CB8AC3E}">
        <p14:creationId xmlns:p14="http://schemas.microsoft.com/office/powerpoint/2010/main" val="39589570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Scope of the Project</a:t>
            </a:r>
            <a:endParaRPr lang="en-IN" dirty="0"/>
          </a:p>
        </p:txBody>
      </p:sp>
      <p:sp>
        <p:nvSpPr>
          <p:cNvPr id="3" name="Content Placeholder 2"/>
          <p:cNvSpPr>
            <a:spLocks noGrp="1"/>
          </p:cNvSpPr>
          <p:nvPr>
            <p:ph sz="quarter" idx="1"/>
          </p:nvPr>
        </p:nvSpPr>
        <p:spPr>
          <a:xfrm>
            <a:off x="612648" y="1752600"/>
            <a:ext cx="8153400" cy="4495800"/>
          </a:xfrm>
        </p:spPr>
        <p:txBody>
          <a:bodyPr>
            <a:normAutofit/>
          </a:bodyPr>
          <a:lstStyle/>
          <a:p>
            <a:pPr algn="just"/>
            <a:r>
              <a:rPr lang="en-IN" sz="2400" dirty="0" smtClean="0"/>
              <a:t>This </a:t>
            </a:r>
            <a:r>
              <a:rPr lang="en-IN" sz="2400" dirty="0"/>
              <a:t>study includes assessing knowledge of HMS End Users in their respective modules for the smooth functioning of hospital with reduced wrong entries and less operational time. </a:t>
            </a:r>
            <a:endParaRPr lang="en-IN" sz="2400" dirty="0" smtClean="0"/>
          </a:p>
          <a:p>
            <a:pPr marL="0" indent="0" algn="just">
              <a:buNone/>
            </a:pPr>
            <a:endParaRPr lang="en-IN" sz="2400" dirty="0" smtClean="0"/>
          </a:p>
          <a:p>
            <a:pPr algn="just"/>
            <a:r>
              <a:rPr lang="en-IN" sz="2400" dirty="0" smtClean="0"/>
              <a:t>It </a:t>
            </a:r>
            <a:r>
              <a:rPr lang="en-IN" sz="2400" dirty="0"/>
              <a:t>will focus on centre wise knowledge of HMS end users who are in five different roles. </a:t>
            </a:r>
          </a:p>
          <a:p>
            <a:pPr marL="0" indent="0" algn="just">
              <a:buNone/>
            </a:pPr>
            <a:endParaRPr lang="en-IN" sz="2400" dirty="0" smtClean="0"/>
          </a:p>
          <a:p>
            <a:pPr algn="just"/>
            <a:r>
              <a:rPr lang="en-IN" sz="2400" dirty="0" smtClean="0"/>
              <a:t>Percentage </a:t>
            </a:r>
            <a:r>
              <a:rPr lang="en-IN" sz="2400" dirty="0"/>
              <a:t>values will be examined to know the knowledge that end user has in respective </a:t>
            </a:r>
            <a:r>
              <a:rPr lang="en-IN" sz="2400" dirty="0" smtClean="0"/>
              <a:t>module.</a:t>
            </a:r>
            <a:endParaRPr lang="en-IN" sz="2400" dirty="0"/>
          </a:p>
        </p:txBody>
      </p:sp>
    </p:spTree>
    <p:extLst>
      <p:ext uri="{BB962C8B-B14F-4D97-AF65-F5344CB8AC3E}">
        <p14:creationId xmlns:p14="http://schemas.microsoft.com/office/powerpoint/2010/main" val="26050291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Objectives</a:t>
            </a:r>
            <a:endParaRPr lang="en-IN" dirty="0"/>
          </a:p>
        </p:txBody>
      </p:sp>
      <p:sp>
        <p:nvSpPr>
          <p:cNvPr id="3" name="Content Placeholder 2"/>
          <p:cNvSpPr>
            <a:spLocks noGrp="1"/>
          </p:cNvSpPr>
          <p:nvPr>
            <p:ph sz="quarter" idx="1"/>
          </p:nvPr>
        </p:nvSpPr>
        <p:spPr>
          <a:xfrm>
            <a:off x="612648" y="1828800"/>
            <a:ext cx="8153400" cy="4495800"/>
          </a:xfrm>
        </p:spPr>
        <p:txBody>
          <a:bodyPr>
            <a:normAutofit/>
          </a:bodyPr>
          <a:lstStyle/>
          <a:p>
            <a:pPr algn="just"/>
            <a:r>
              <a:rPr lang="en-IN" sz="2400" b="1" dirty="0" smtClean="0"/>
              <a:t>The </a:t>
            </a:r>
            <a:r>
              <a:rPr lang="en-IN" sz="2400" b="1" dirty="0"/>
              <a:t>general objective</a:t>
            </a:r>
            <a:r>
              <a:rPr lang="en-IN" sz="2400" dirty="0"/>
              <a:t> of this </a:t>
            </a:r>
            <a:r>
              <a:rPr lang="en-IN" sz="2400" dirty="0" smtClean="0"/>
              <a:t>dissertation study </a:t>
            </a:r>
            <a:r>
              <a:rPr lang="en-IN" sz="2400" dirty="0"/>
              <a:t>is to assess the knowledge of End Users regarding the functioning of HMS in five centres/hospitals of Eye-Q Super Speciality Eye Hospitals</a:t>
            </a:r>
            <a:r>
              <a:rPr lang="en-IN" sz="2400" dirty="0" smtClean="0"/>
              <a:t>.</a:t>
            </a:r>
          </a:p>
          <a:p>
            <a:pPr marL="0" indent="0" algn="just">
              <a:buNone/>
            </a:pPr>
            <a:endParaRPr lang="en-IN" sz="2400" dirty="0" smtClean="0"/>
          </a:p>
          <a:p>
            <a:pPr algn="just"/>
            <a:r>
              <a:rPr lang="en-IN" sz="2400" dirty="0" smtClean="0"/>
              <a:t>Specific objectives are:</a:t>
            </a:r>
          </a:p>
          <a:p>
            <a:pPr marL="514350" indent="-514350" algn="just">
              <a:buAutoNum type="arabicPeriod"/>
            </a:pPr>
            <a:r>
              <a:rPr lang="en-IN" sz="2400" dirty="0" smtClean="0"/>
              <a:t>To understand the working of HMS and   information flow between different modules</a:t>
            </a:r>
          </a:p>
          <a:p>
            <a:pPr marL="514350" indent="-514350" algn="just">
              <a:buAutoNum type="arabicPeriod"/>
            </a:pPr>
            <a:r>
              <a:rPr lang="en-IN" sz="2400" dirty="0" smtClean="0"/>
              <a:t>To evaluate the process impact due to insufficient knowledge of HMS end users</a:t>
            </a:r>
          </a:p>
          <a:p>
            <a:pPr marL="514350" indent="-514350" algn="just">
              <a:buAutoNum type="arabicPeriod"/>
            </a:pPr>
            <a:r>
              <a:rPr lang="en-IN" sz="2400" dirty="0" smtClean="0"/>
              <a:t>To assess the training needs of HMS end users</a:t>
            </a:r>
            <a:endParaRPr lang="en-IN" sz="2400" dirty="0"/>
          </a:p>
          <a:p>
            <a:endParaRPr lang="en-IN" dirty="0"/>
          </a:p>
        </p:txBody>
      </p:sp>
    </p:spTree>
    <p:extLst>
      <p:ext uri="{BB962C8B-B14F-4D97-AF65-F5344CB8AC3E}">
        <p14:creationId xmlns:p14="http://schemas.microsoft.com/office/powerpoint/2010/main" val="19398872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Methodology</a:t>
            </a:r>
            <a:endParaRPr lang="en-IN" dirty="0"/>
          </a:p>
        </p:txBody>
      </p:sp>
      <p:sp>
        <p:nvSpPr>
          <p:cNvPr id="3" name="Content Placeholder 2"/>
          <p:cNvSpPr>
            <a:spLocks noGrp="1"/>
          </p:cNvSpPr>
          <p:nvPr>
            <p:ph sz="quarter" idx="1"/>
          </p:nvPr>
        </p:nvSpPr>
        <p:spPr>
          <a:xfrm>
            <a:off x="612648" y="1828800"/>
            <a:ext cx="8153400" cy="4495800"/>
          </a:xfrm>
        </p:spPr>
        <p:txBody>
          <a:bodyPr>
            <a:normAutofit/>
          </a:bodyPr>
          <a:lstStyle/>
          <a:p>
            <a:pPr marL="0" indent="0" algn="just">
              <a:buNone/>
            </a:pPr>
            <a:r>
              <a:rPr lang="en-IN" sz="2400" b="1" dirty="0" smtClean="0"/>
              <a:t>Study </a:t>
            </a:r>
            <a:r>
              <a:rPr lang="en-IN" sz="2400" b="1" dirty="0"/>
              <a:t>Design- </a:t>
            </a:r>
            <a:r>
              <a:rPr lang="en-IN" sz="2400" dirty="0"/>
              <a:t>The dissertation study involves analysis of both primary and secondary data. It is a mixture of both Quantitative and Qualitative data which is a cross sectional study &amp; prospective in nature.</a:t>
            </a:r>
            <a:r>
              <a:rPr lang="en-IN" sz="2400" b="1" dirty="0"/>
              <a:t> </a:t>
            </a:r>
            <a:endParaRPr lang="en-IN" sz="2400" dirty="0"/>
          </a:p>
          <a:p>
            <a:pPr marL="0" indent="0" algn="just">
              <a:buNone/>
            </a:pPr>
            <a:r>
              <a:rPr lang="en-IN" sz="2400" b="1" dirty="0" smtClean="0"/>
              <a:t> </a:t>
            </a:r>
            <a:r>
              <a:rPr lang="en-IN" sz="2400" dirty="0"/>
              <a:t>The data were collected by the following methods:   </a:t>
            </a:r>
          </a:p>
          <a:p>
            <a:pPr marL="0" indent="0" algn="just">
              <a:buNone/>
            </a:pPr>
            <a:r>
              <a:rPr lang="en-IN" sz="2400" b="1" dirty="0"/>
              <a:t>1. Primary Data </a:t>
            </a:r>
            <a:r>
              <a:rPr lang="en-IN" sz="2400" b="1" dirty="0" smtClean="0"/>
              <a:t>Collection: </a:t>
            </a:r>
            <a:r>
              <a:rPr lang="en-IN" sz="2400" dirty="0" smtClean="0"/>
              <a:t>Questionnaire and observation</a:t>
            </a:r>
            <a:endParaRPr lang="en-IN" sz="2400" dirty="0"/>
          </a:p>
        </p:txBody>
      </p:sp>
    </p:spTree>
    <p:extLst>
      <p:ext uri="{BB962C8B-B14F-4D97-AF65-F5344CB8AC3E}">
        <p14:creationId xmlns:p14="http://schemas.microsoft.com/office/powerpoint/2010/main" val="36763026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t>Methodology</a:t>
            </a:r>
          </a:p>
        </p:txBody>
      </p:sp>
      <p:sp>
        <p:nvSpPr>
          <p:cNvPr id="3" name="Content Placeholder 2"/>
          <p:cNvSpPr>
            <a:spLocks noGrp="1"/>
          </p:cNvSpPr>
          <p:nvPr>
            <p:ph sz="quarter" idx="1"/>
          </p:nvPr>
        </p:nvSpPr>
        <p:spPr>
          <a:xfrm>
            <a:off x="685800" y="2209800"/>
            <a:ext cx="8153400" cy="4495800"/>
          </a:xfrm>
        </p:spPr>
        <p:txBody>
          <a:bodyPr>
            <a:normAutofit/>
          </a:bodyPr>
          <a:lstStyle/>
          <a:p>
            <a:r>
              <a:rPr lang="en-IN" sz="2400" b="1" dirty="0" smtClean="0"/>
              <a:t>Secondary </a:t>
            </a:r>
            <a:r>
              <a:rPr lang="en-IN" sz="2400" b="1" dirty="0"/>
              <a:t>Data Collection: </a:t>
            </a:r>
            <a:endParaRPr lang="en-IN" sz="2400" b="1" dirty="0" smtClean="0"/>
          </a:p>
          <a:p>
            <a:r>
              <a:rPr lang="en-IN" sz="2400" dirty="0" smtClean="0"/>
              <a:t>Literature </a:t>
            </a:r>
            <a:r>
              <a:rPr lang="en-IN" sz="2400" dirty="0"/>
              <a:t>available about HMS</a:t>
            </a:r>
          </a:p>
          <a:p>
            <a:pPr lvl="0"/>
            <a:r>
              <a:rPr lang="en-IN" sz="2400" dirty="0"/>
              <a:t>HMS user manual</a:t>
            </a:r>
          </a:p>
          <a:p>
            <a:pPr lvl="0"/>
            <a:r>
              <a:rPr lang="en-IN" sz="2400" dirty="0"/>
              <a:t>Helping Videos</a:t>
            </a:r>
          </a:p>
          <a:p>
            <a:endParaRPr lang="en-IN" sz="2400" dirty="0"/>
          </a:p>
        </p:txBody>
      </p:sp>
    </p:spTree>
    <p:extLst>
      <p:ext uri="{BB962C8B-B14F-4D97-AF65-F5344CB8AC3E}">
        <p14:creationId xmlns:p14="http://schemas.microsoft.com/office/powerpoint/2010/main" val="5899940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t>Methodology</a:t>
            </a:r>
          </a:p>
        </p:txBody>
      </p:sp>
      <p:sp>
        <p:nvSpPr>
          <p:cNvPr id="6" name="Content Placeholder 5"/>
          <p:cNvSpPr>
            <a:spLocks noGrp="1"/>
          </p:cNvSpPr>
          <p:nvPr>
            <p:ph sz="quarter" idx="1"/>
          </p:nvPr>
        </p:nvSpPr>
        <p:spPr>
          <a:xfrm>
            <a:off x="612648" y="1752600"/>
            <a:ext cx="8153400" cy="4495800"/>
          </a:xfrm>
        </p:spPr>
        <p:txBody>
          <a:bodyPr>
            <a:normAutofit/>
          </a:bodyPr>
          <a:lstStyle/>
          <a:p>
            <a:pPr algn="just"/>
            <a:r>
              <a:rPr lang="en-IN" sz="2400" b="1" dirty="0" smtClean="0"/>
              <a:t>Sample </a:t>
            </a:r>
            <a:r>
              <a:rPr lang="en-IN" sz="2400" b="1" dirty="0"/>
              <a:t>Size: </a:t>
            </a:r>
            <a:r>
              <a:rPr lang="en-IN" sz="2400" dirty="0"/>
              <a:t>50 end users from 5 </a:t>
            </a:r>
            <a:r>
              <a:rPr lang="en-IN" sz="2400" dirty="0" smtClean="0"/>
              <a:t>hospitals/centres</a:t>
            </a:r>
          </a:p>
          <a:p>
            <a:pPr marL="0" indent="0" algn="just">
              <a:buNone/>
            </a:pPr>
            <a:r>
              <a:rPr lang="en-IN" sz="2400" dirty="0" smtClean="0"/>
              <a:t>4 PRE’s,3 OTA’s,1Commercial Executive,1 Pharmacist and 1 Optician-total 10 from each centre.</a:t>
            </a:r>
            <a:endParaRPr lang="en-IN" sz="2400" dirty="0"/>
          </a:p>
          <a:p>
            <a:pPr algn="just"/>
            <a:r>
              <a:rPr lang="en-IN" sz="2400" b="1" dirty="0"/>
              <a:t>Sampling Technique Used: </a:t>
            </a:r>
            <a:r>
              <a:rPr lang="en-IN" sz="2400" dirty="0"/>
              <a:t>Purposive Sampling</a:t>
            </a:r>
          </a:p>
          <a:p>
            <a:pPr algn="just"/>
            <a:r>
              <a:rPr lang="en-IN" sz="2400" b="1" dirty="0"/>
              <a:t>Other tools used for the study: </a:t>
            </a:r>
            <a:r>
              <a:rPr lang="en-IN" sz="2400" dirty="0"/>
              <a:t>Microsoft Office Excel 2013, lucid chart software</a:t>
            </a:r>
          </a:p>
          <a:p>
            <a:pPr algn="just"/>
            <a:r>
              <a:rPr lang="en-IN" sz="2400" b="1" dirty="0"/>
              <a:t>Limitations of the study:</a:t>
            </a:r>
            <a:r>
              <a:rPr lang="en-IN" sz="2400" dirty="0"/>
              <a:t> Sample size is small, not able to cover other centres/hospitals of Eye-Q due to time constraint.</a:t>
            </a:r>
          </a:p>
          <a:p>
            <a:pPr algn="just"/>
            <a:endParaRPr lang="en-IN" sz="2400" dirty="0"/>
          </a:p>
        </p:txBody>
      </p:sp>
    </p:spTree>
    <p:extLst>
      <p:ext uri="{BB962C8B-B14F-4D97-AF65-F5344CB8AC3E}">
        <p14:creationId xmlns:p14="http://schemas.microsoft.com/office/powerpoint/2010/main" val="39257958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Results</a:t>
            </a:r>
            <a:endParaRPr lang="en-IN" dirty="0"/>
          </a:p>
        </p:txBody>
      </p:sp>
      <p:sp>
        <p:nvSpPr>
          <p:cNvPr id="3" name="Content Placeholder 2"/>
          <p:cNvSpPr>
            <a:spLocks noGrp="1"/>
          </p:cNvSpPr>
          <p:nvPr>
            <p:ph sz="quarter" idx="1"/>
          </p:nvPr>
        </p:nvSpPr>
        <p:spPr>
          <a:xfrm>
            <a:off x="4689348" y="2667000"/>
            <a:ext cx="4194048" cy="4495800"/>
          </a:xfrm>
        </p:spPr>
        <p:txBody>
          <a:bodyPr/>
          <a:lstStyle/>
          <a:p>
            <a:pPr marL="0" indent="0">
              <a:buNone/>
            </a:pPr>
            <a:r>
              <a:rPr lang="en-IN" sz="2400" dirty="0" smtClean="0"/>
              <a:t>End </a:t>
            </a:r>
            <a:r>
              <a:rPr lang="en-IN" sz="2400" dirty="0"/>
              <a:t>users of four Centres B, D, A and C showed around 85% knowledge of HMS with gap of approximately 15%. End Users of Centre E showed least knowledge gap (9%) among other four centres.</a:t>
            </a:r>
          </a:p>
          <a:p>
            <a:pPr marL="0" indent="0">
              <a:buNone/>
            </a:pPr>
            <a:endParaRPr lang="en-IN" dirty="0"/>
          </a:p>
        </p:txBody>
      </p:sp>
      <p:pic>
        <p:nvPicPr>
          <p:cNvPr id="4" name="Picture 3"/>
          <p:cNvPicPr>
            <a:picLocks noChangeAspect="1"/>
          </p:cNvPicPr>
          <p:nvPr/>
        </p:nvPicPr>
        <p:blipFill>
          <a:blip r:embed="rId2"/>
          <a:stretch>
            <a:fillRect/>
          </a:stretch>
        </p:blipFill>
        <p:spPr>
          <a:xfrm>
            <a:off x="-261033" y="1828800"/>
            <a:ext cx="4950381" cy="3883489"/>
          </a:xfrm>
          <a:prstGeom prst="rect">
            <a:avLst/>
          </a:prstGeom>
        </p:spPr>
      </p:pic>
    </p:spTree>
    <p:extLst>
      <p:ext uri="{BB962C8B-B14F-4D97-AF65-F5344CB8AC3E}">
        <p14:creationId xmlns:p14="http://schemas.microsoft.com/office/powerpoint/2010/main" val="22065689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t>Results</a:t>
            </a:r>
          </a:p>
        </p:txBody>
      </p:sp>
      <p:sp>
        <p:nvSpPr>
          <p:cNvPr id="3" name="Content Placeholder 2"/>
          <p:cNvSpPr>
            <a:spLocks noGrp="1"/>
          </p:cNvSpPr>
          <p:nvPr>
            <p:ph sz="quarter" idx="1"/>
          </p:nvPr>
        </p:nvSpPr>
        <p:spPr>
          <a:xfrm>
            <a:off x="457200" y="1600200"/>
            <a:ext cx="3352800" cy="4876800"/>
          </a:xfrm>
        </p:spPr>
        <p:txBody>
          <a:bodyPr>
            <a:noAutofit/>
          </a:bodyPr>
          <a:lstStyle/>
          <a:p>
            <a:pPr algn="just"/>
            <a:r>
              <a:rPr lang="en-IN" sz="2400" dirty="0" smtClean="0"/>
              <a:t>This graph shows that </a:t>
            </a:r>
            <a:r>
              <a:rPr lang="en-IN" sz="2400" dirty="0"/>
              <a:t>CE in all five centres have </a:t>
            </a:r>
            <a:r>
              <a:rPr lang="en-IN" sz="2400" dirty="0" smtClean="0"/>
              <a:t>enriched </a:t>
            </a:r>
            <a:r>
              <a:rPr lang="en-IN" sz="2400" dirty="0"/>
              <a:t>knowledge regarding their module functions with centre A and C achieving 100 percent</a:t>
            </a:r>
            <a:r>
              <a:rPr lang="en-IN" sz="2400" dirty="0" smtClean="0"/>
              <a:t>.</a:t>
            </a:r>
          </a:p>
          <a:p>
            <a:pPr algn="just"/>
            <a:r>
              <a:rPr lang="en-IN" sz="2400" dirty="0" smtClean="0"/>
              <a:t> </a:t>
            </a:r>
            <a:r>
              <a:rPr lang="en-IN" sz="2400" dirty="0"/>
              <a:t>In centres A, B, C, D and E, all end users except CE showed utmost need for gain knowledge of those processes in which they lack. </a:t>
            </a:r>
          </a:p>
          <a:p>
            <a:pPr algn="just"/>
            <a:endParaRPr lang="en-IN" sz="2400" dirty="0"/>
          </a:p>
        </p:txBody>
      </p:sp>
      <p:pic>
        <p:nvPicPr>
          <p:cNvPr id="4" name="Picture 3"/>
          <p:cNvPicPr>
            <a:picLocks noChangeAspect="1"/>
          </p:cNvPicPr>
          <p:nvPr/>
        </p:nvPicPr>
        <p:blipFill>
          <a:blip r:embed="rId2"/>
          <a:stretch>
            <a:fillRect/>
          </a:stretch>
        </p:blipFill>
        <p:spPr>
          <a:xfrm>
            <a:off x="4114800" y="1828800"/>
            <a:ext cx="4876800" cy="4421332"/>
          </a:xfrm>
          <a:prstGeom prst="rect">
            <a:avLst/>
          </a:prstGeom>
        </p:spPr>
      </p:pic>
    </p:spTree>
    <p:extLst>
      <p:ext uri="{BB962C8B-B14F-4D97-AF65-F5344CB8AC3E}">
        <p14:creationId xmlns:p14="http://schemas.microsoft.com/office/powerpoint/2010/main" val="34791587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057400" y="2895600"/>
            <a:ext cx="8153400" cy="4495800"/>
          </a:xfrm>
        </p:spPr>
        <p:txBody>
          <a:bodyPr>
            <a:normAutofit/>
          </a:bodyPr>
          <a:lstStyle/>
          <a:p>
            <a:pPr marL="0" indent="0">
              <a:buNone/>
            </a:pPr>
            <a:r>
              <a:rPr lang="en-IN" sz="4800" dirty="0" smtClean="0"/>
              <a:t>Organization Profile</a:t>
            </a:r>
            <a:endParaRPr lang="en-IN" sz="4800" dirty="0"/>
          </a:p>
        </p:txBody>
      </p:sp>
    </p:spTree>
    <p:extLst>
      <p:ext uri="{BB962C8B-B14F-4D97-AF65-F5344CB8AC3E}">
        <p14:creationId xmlns:p14="http://schemas.microsoft.com/office/powerpoint/2010/main" val="17060699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t>Results</a:t>
            </a:r>
          </a:p>
        </p:txBody>
      </p:sp>
      <p:sp>
        <p:nvSpPr>
          <p:cNvPr id="3" name="Content Placeholder 2"/>
          <p:cNvSpPr>
            <a:spLocks noGrp="1"/>
          </p:cNvSpPr>
          <p:nvPr>
            <p:ph sz="quarter" idx="1"/>
          </p:nvPr>
        </p:nvSpPr>
        <p:spPr>
          <a:xfrm>
            <a:off x="4689348" y="2395869"/>
            <a:ext cx="4117848" cy="4495800"/>
          </a:xfrm>
        </p:spPr>
        <p:txBody>
          <a:bodyPr>
            <a:normAutofit/>
          </a:bodyPr>
          <a:lstStyle/>
          <a:p>
            <a:pPr algn="just"/>
            <a:r>
              <a:rPr lang="en-IN" sz="2400" dirty="0"/>
              <a:t>Out of 20 Easy questions End users answered 18 correctly, 40 questions (medium level) out of 55 were answered by all the End users and 36 difficult questions were answered correctly</a:t>
            </a:r>
          </a:p>
        </p:txBody>
      </p:sp>
      <p:pic>
        <p:nvPicPr>
          <p:cNvPr id="4" name="Picture 3"/>
          <p:cNvPicPr>
            <a:picLocks noChangeAspect="1"/>
          </p:cNvPicPr>
          <p:nvPr/>
        </p:nvPicPr>
        <p:blipFill>
          <a:blip r:embed="rId2"/>
          <a:stretch>
            <a:fillRect/>
          </a:stretch>
        </p:blipFill>
        <p:spPr>
          <a:xfrm>
            <a:off x="304800" y="2286000"/>
            <a:ext cx="3733801" cy="4038600"/>
          </a:xfrm>
          <a:prstGeom prst="rect">
            <a:avLst/>
          </a:prstGeom>
        </p:spPr>
      </p:pic>
    </p:spTree>
    <p:extLst>
      <p:ext uri="{BB962C8B-B14F-4D97-AF65-F5344CB8AC3E}">
        <p14:creationId xmlns:p14="http://schemas.microsoft.com/office/powerpoint/2010/main" val="39173072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t>Results</a:t>
            </a:r>
          </a:p>
        </p:txBody>
      </p:sp>
      <p:sp>
        <p:nvSpPr>
          <p:cNvPr id="3" name="Content Placeholder 2"/>
          <p:cNvSpPr>
            <a:spLocks noGrp="1"/>
          </p:cNvSpPr>
          <p:nvPr>
            <p:ph sz="quarter" idx="1"/>
          </p:nvPr>
        </p:nvSpPr>
        <p:spPr>
          <a:xfrm>
            <a:off x="4689348" y="1981200"/>
            <a:ext cx="4270248" cy="4495800"/>
          </a:xfrm>
        </p:spPr>
        <p:txBody>
          <a:bodyPr>
            <a:normAutofit fontScale="92500"/>
          </a:bodyPr>
          <a:lstStyle/>
          <a:p>
            <a:pPr algn="just"/>
            <a:r>
              <a:rPr lang="en-IN" sz="2600" dirty="0"/>
              <a:t>All Easy questions were answered by End users except PRE’s (not answered 2 questions); maximum medium level questions were not answered by PRE’s(4), OTA’s(4) followed by Optician(3), Pharmacist(3) and least </a:t>
            </a:r>
            <a:r>
              <a:rPr lang="en-IN" sz="2600" dirty="0" smtClean="0"/>
              <a:t>medium level questions </a:t>
            </a:r>
            <a:r>
              <a:rPr lang="en-IN" sz="2600" dirty="0"/>
              <a:t>were not answered by CE(1).Every end user faced problem in difficult questions.</a:t>
            </a:r>
          </a:p>
          <a:p>
            <a:endParaRPr lang="en-IN" dirty="0"/>
          </a:p>
        </p:txBody>
      </p:sp>
      <p:graphicFrame>
        <p:nvGraphicFramePr>
          <p:cNvPr id="4" name="Chart 3"/>
          <p:cNvGraphicFramePr/>
          <p:nvPr>
            <p:extLst>
              <p:ext uri="{D42A27DB-BD31-4B8C-83A1-F6EECF244321}">
                <p14:modId xmlns:p14="http://schemas.microsoft.com/office/powerpoint/2010/main" val="3903110979"/>
              </p:ext>
            </p:extLst>
          </p:nvPr>
        </p:nvGraphicFramePr>
        <p:xfrm>
          <a:off x="76200" y="2286000"/>
          <a:ext cx="4572000" cy="4038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367400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t>Results</a:t>
            </a: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022013062"/>
              </p:ext>
            </p:extLst>
          </p:nvPr>
        </p:nvGraphicFramePr>
        <p:xfrm>
          <a:off x="-1" y="1295400"/>
          <a:ext cx="9144001" cy="4635336"/>
        </p:xfrm>
        <a:graphic>
          <a:graphicData uri="http://schemas.openxmlformats.org/drawingml/2006/table">
            <a:tbl>
              <a:tblPr firstRow="1" firstCol="1" bandRow="1">
                <a:tableStyleId>{93296810-A885-4BE3-A3E7-6D5BEEA58F35}</a:tableStyleId>
              </a:tblPr>
              <a:tblGrid>
                <a:gridCol w="2109529"/>
                <a:gridCol w="2264703"/>
                <a:gridCol w="2382349"/>
                <a:gridCol w="2387420"/>
              </a:tblGrid>
              <a:tr h="136084">
                <a:tc>
                  <a:txBody>
                    <a:bodyPr/>
                    <a:lstStyle/>
                    <a:p>
                      <a:pPr algn="ctr">
                        <a:lnSpc>
                          <a:spcPct val="200000"/>
                        </a:lnSpc>
                        <a:spcAft>
                          <a:spcPts val="0"/>
                        </a:spcAft>
                      </a:pPr>
                      <a:r>
                        <a:rPr lang="en-IN" sz="1400" dirty="0">
                          <a:effectLst/>
                        </a:rPr>
                        <a:t> </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2783" marR="22783" marT="0" marB="0"/>
                </a:tc>
                <a:tc>
                  <a:txBody>
                    <a:bodyPr/>
                    <a:lstStyle/>
                    <a:p>
                      <a:pPr algn="ctr">
                        <a:lnSpc>
                          <a:spcPct val="200000"/>
                        </a:lnSpc>
                        <a:spcAft>
                          <a:spcPts val="0"/>
                        </a:spcAft>
                      </a:pPr>
                      <a:r>
                        <a:rPr lang="en-IN" sz="1400" dirty="0">
                          <a:effectLst/>
                        </a:rPr>
                        <a:t>Easy</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2783" marR="22783" marT="0" marB="0"/>
                </a:tc>
                <a:tc>
                  <a:txBody>
                    <a:bodyPr/>
                    <a:lstStyle/>
                    <a:p>
                      <a:pPr algn="ctr">
                        <a:lnSpc>
                          <a:spcPct val="200000"/>
                        </a:lnSpc>
                        <a:spcAft>
                          <a:spcPts val="0"/>
                        </a:spcAft>
                      </a:pPr>
                      <a:r>
                        <a:rPr lang="en-IN" sz="1400" dirty="0">
                          <a:effectLst/>
                        </a:rPr>
                        <a:t>Medium</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2783" marR="22783" marT="0" marB="0"/>
                </a:tc>
                <a:tc>
                  <a:txBody>
                    <a:bodyPr/>
                    <a:lstStyle/>
                    <a:p>
                      <a:pPr algn="ctr">
                        <a:lnSpc>
                          <a:spcPct val="200000"/>
                        </a:lnSpc>
                        <a:spcAft>
                          <a:spcPts val="0"/>
                        </a:spcAft>
                      </a:pPr>
                      <a:r>
                        <a:rPr lang="en-IN" sz="1400" dirty="0">
                          <a:effectLst/>
                        </a:rPr>
                        <a:t>Difficult</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2783" marR="22783" marT="0" marB="0"/>
                </a:tc>
              </a:tr>
              <a:tr h="2693269">
                <a:tc>
                  <a:txBody>
                    <a:bodyPr/>
                    <a:lstStyle/>
                    <a:p>
                      <a:pPr algn="ctr">
                        <a:lnSpc>
                          <a:spcPct val="200000"/>
                        </a:lnSpc>
                        <a:spcAft>
                          <a:spcPts val="0"/>
                        </a:spcAft>
                      </a:pPr>
                      <a:r>
                        <a:rPr lang="en-IN" sz="1400" dirty="0">
                          <a:effectLst/>
                        </a:rPr>
                        <a:t>PRE</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2783" marR="22783" marT="0" marB="0"/>
                </a:tc>
                <a:tc>
                  <a:txBody>
                    <a:bodyPr/>
                    <a:lstStyle/>
                    <a:p>
                      <a:pPr>
                        <a:lnSpc>
                          <a:spcPct val="200000"/>
                        </a:lnSpc>
                        <a:spcAft>
                          <a:spcPts val="0"/>
                        </a:spcAft>
                      </a:pPr>
                      <a:r>
                        <a:rPr lang="en-IN" sz="1400" dirty="0">
                          <a:effectLst/>
                        </a:rPr>
                        <a:t>1.Generation of extra slots</a:t>
                      </a:r>
                    </a:p>
                    <a:p>
                      <a:pPr>
                        <a:lnSpc>
                          <a:spcPct val="200000"/>
                        </a:lnSpc>
                        <a:spcAft>
                          <a:spcPts val="0"/>
                        </a:spcAft>
                      </a:pPr>
                      <a:r>
                        <a:rPr lang="en-IN" sz="1400" dirty="0">
                          <a:effectLst/>
                        </a:rPr>
                        <a:t>2.Fixing appointment for cross consultation</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2783" marR="22783" marT="0" marB="0"/>
                </a:tc>
                <a:tc>
                  <a:txBody>
                    <a:bodyPr/>
                    <a:lstStyle/>
                    <a:p>
                      <a:pPr>
                        <a:lnSpc>
                          <a:spcPct val="200000"/>
                        </a:lnSpc>
                        <a:spcAft>
                          <a:spcPts val="0"/>
                        </a:spcAft>
                      </a:pPr>
                      <a:r>
                        <a:rPr lang="en-IN" sz="1400" dirty="0">
                          <a:effectLst/>
                        </a:rPr>
                        <a:t>1.Registeration of patient with already booked appointment</a:t>
                      </a:r>
                    </a:p>
                    <a:p>
                      <a:pPr>
                        <a:lnSpc>
                          <a:spcPct val="200000"/>
                        </a:lnSpc>
                        <a:spcAft>
                          <a:spcPts val="0"/>
                        </a:spcAft>
                      </a:pPr>
                      <a:r>
                        <a:rPr lang="en-IN" sz="1400" dirty="0">
                          <a:effectLst/>
                        </a:rPr>
                        <a:t>2.Making CGHS credit bill</a:t>
                      </a:r>
                    </a:p>
                    <a:p>
                      <a:pPr>
                        <a:lnSpc>
                          <a:spcPct val="200000"/>
                        </a:lnSpc>
                        <a:spcAft>
                          <a:spcPts val="0"/>
                        </a:spcAft>
                      </a:pPr>
                      <a:r>
                        <a:rPr lang="en-IN" sz="1400" dirty="0">
                          <a:effectLst/>
                        </a:rPr>
                        <a:t>3.Adjustment of advance</a:t>
                      </a:r>
                    </a:p>
                    <a:p>
                      <a:pPr>
                        <a:lnSpc>
                          <a:spcPct val="200000"/>
                        </a:lnSpc>
                        <a:spcAft>
                          <a:spcPts val="0"/>
                        </a:spcAft>
                      </a:pPr>
                      <a:r>
                        <a:rPr lang="en-IN" sz="1400" dirty="0">
                          <a:effectLst/>
                        </a:rPr>
                        <a:t>4.Viewing case summary of patient</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2783" marR="22783" marT="0" marB="0"/>
                </a:tc>
                <a:tc>
                  <a:txBody>
                    <a:bodyPr/>
                    <a:lstStyle/>
                    <a:p>
                      <a:pPr>
                        <a:lnSpc>
                          <a:spcPct val="200000"/>
                        </a:lnSpc>
                        <a:spcAft>
                          <a:spcPts val="0"/>
                        </a:spcAft>
                      </a:pPr>
                      <a:r>
                        <a:rPr lang="en-IN" sz="1400" dirty="0">
                          <a:effectLst/>
                        </a:rPr>
                        <a:t>1. Change in age and phone number</a:t>
                      </a:r>
                    </a:p>
                    <a:p>
                      <a:pPr>
                        <a:lnSpc>
                          <a:spcPct val="200000"/>
                        </a:lnSpc>
                        <a:spcAft>
                          <a:spcPts val="0"/>
                        </a:spcAft>
                      </a:pPr>
                      <a:r>
                        <a:rPr lang="en-IN" sz="1400" dirty="0">
                          <a:effectLst/>
                        </a:rPr>
                        <a:t>2.Changing category of patient from regular to camp patient</a:t>
                      </a:r>
                    </a:p>
                    <a:p>
                      <a:pPr>
                        <a:lnSpc>
                          <a:spcPct val="200000"/>
                        </a:lnSpc>
                        <a:spcAft>
                          <a:spcPts val="0"/>
                        </a:spcAft>
                      </a:pPr>
                      <a:r>
                        <a:rPr lang="en-IN" sz="1400" dirty="0">
                          <a:effectLst/>
                        </a:rPr>
                        <a:t>3.How to refund advance payment</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2783" marR="22783" marT="0" marB="0"/>
                </a:tc>
              </a:tr>
              <a:tr h="1515347">
                <a:tc>
                  <a:txBody>
                    <a:bodyPr/>
                    <a:lstStyle/>
                    <a:p>
                      <a:pPr algn="ctr">
                        <a:lnSpc>
                          <a:spcPct val="200000"/>
                        </a:lnSpc>
                        <a:spcAft>
                          <a:spcPts val="0"/>
                        </a:spcAft>
                      </a:pPr>
                      <a:r>
                        <a:rPr lang="en-IN" sz="1400" dirty="0">
                          <a:effectLst/>
                        </a:rPr>
                        <a:t>CE</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2783" marR="22783" marT="0" marB="0"/>
                </a:tc>
                <a:tc>
                  <a:txBody>
                    <a:bodyPr/>
                    <a:lstStyle/>
                    <a:p>
                      <a:pPr>
                        <a:lnSpc>
                          <a:spcPct val="200000"/>
                        </a:lnSpc>
                        <a:spcAft>
                          <a:spcPts val="0"/>
                        </a:spcAft>
                      </a:pPr>
                      <a:r>
                        <a:rPr lang="en-IN" sz="1400" dirty="0">
                          <a:effectLst/>
                        </a:rPr>
                        <a:t>Answered all questions</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2783" marR="22783" marT="0" marB="0"/>
                </a:tc>
                <a:tc>
                  <a:txBody>
                    <a:bodyPr/>
                    <a:lstStyle/>
                    <a:p>
                      <a:pPr>
                        <a:lnSpc>
                          <a:spcPct val="200000"/>
                        </a:lnSpc>
                        <a:spcAft>
                          <a:spcPts val="0"/>
                        </a:spcAft>
                      </a:pPr>
                      <a:r>
                        <a:rPr lang="en-IN" sz="1400" dirty="0">
                          <a:effectLst/>
                        </a:rPr>
                        <a:t>1.Raising an indent for  OPD stock</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2783" marR="22783" marT="0" marB="0"/>
                </a:tc>
                <a:tc>
                  <a:txBody>
                    <a:bodyPr/>
                    <a:lstStyle/>
                    <a:p>
                      <a:pPr>
                        <a:lnSpc>
                          <a:spcPct val="200000"/>
                        </a:lnSpc>
                        <a:spcAft>
                          <a:spcPts val="0"/>
                        </a:spcAft>
                      </a:pPr>
                      <a:r>
                        <a:rPr lang="en-IN" sz="1400" dirty="0">
                          <a:effectLst/>
                        </a:rPr>
                        <a:t>1.Updation inflow of petty cash</a:t>
                      </a:r>
                    </a:p>
                    <a:p>
                      <a:pPr>
                        <a:lnSpc>
                          <a:spcPct val="200000"/>
                        </a:lnSpc>
                        <a:spcAft>
                          <a:spcPts val="0"/>
                        </a:spcAft>
                      </a:pPr>
                      <a:r>
                        <a:rPr lang="en-IN" sz="1400" dirty="0">
                          <a:effectLst/>
                        </a:rPr>
                        <a:t>2.Updation of outflow of petty cash</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2783" marR="22783" marT="0" marB="0"/>
                </a:tc>
              </a:tr>
            </a:tbl>
          </a:graphicData>
        </a:graphic>
      </p:graphicFrame>
    </p:spTree>
    <p:extLst>
      <p:ext uri="{BB962C8B-B14F-4D97-AF65-F5344CB8AC3E}">
        <p14:creationId xmlns:p14="http://schemas.microsoft.com/office/powerpoint/2010/main" val="121178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Results</a:t>
            </a:r>
            <a:endParaRPr lang="en-IN"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295041206"/>
              </p:ext>
            </p:extLst>
          </p:nvPr>
        </p:nvGraphicFramePr>
        <p:xfrm>
          <a:off x="0" y="1295400"/>
          <a:ext cx="9144001" cy="5547360"/>
        </p:xfrm>
        <a:graphic>
          <a:graphicData uri="http://schemas.openxmlformats.org/drawingml/2006/table">
            <a:tbl>
              <a:tblPr firstRow="1" firstCol="1" bandRow="1">
                <a:tableStyleId>{7DF18680-E054-41AD-8BC1-D1AEF772440D}</a:tableStyleId>
              </a:tblPr>
              <a:tblGrid>
                <a:gridCol w="2232941"/>
                <a:gridCol w="2224972"/>
                <a:gridCol w="2340552"/>
                <a:gridCol w="2345536"/>
              </a:tblGrid>
              <a:tr h="395067">
                <a:tc>
                  <a:txBody>
                    <a:bodyPr/>
                    <a:lstStyle/>
                    <a:p>
                      <a:pPr algn="r">
                        <a:lnSpc>
                          <a:spcPct val="200000"/>
                        </a:lnSpc>
                        <a:spcAft>
                          <a:spcPts val="0"/>
                        </a:spcAft>
                      </a:pPr>
                      <a:r>
                        <a:rPr lang="en-IN" sz="1400" dirty="0">
                          <a:effectLst/>
                        </a:rPr>
                        <a:t> </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2783" marR="22783" marT="0" marB="0"/>
                </a:tc>
                <a:tc>
                  <a:txBody>
                    <a:bodyPr/>
                    <a:lstStyle/>
                    <a:p>
                      <a:pPr algn="ctr">
                        <a:lnSpc>
                          <a:spcPct val="200000"/>
                        </a:lnSpc>
                        <a:spcAft>
                          <a:spcPts val="0"/>
                        </a:spcAft>
                      </a:pPr>
                      <a:r>
                        <a:rPr lang="en-IN" sz="1400" dirty="0">
                          <a:effectLst/>
                        </a:rPr>
                        <a:t>Easy</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2783" marR="22783" marT="0" marB="0"/>
                </a:tc>
                <a:tc>
                  <a:txBody>
                    <a:bodyPr/>
                    <a:lstStyle/>
                    <a:p>
                      <a:pPr algn="ctr">
                        <a:lnSpc>
                          <a:spcPct val="200000"/>
                        </a:lnSpc>
                        <a:spcAft>
                          <a:spcPts val="0"/>
                        </a:spcAft>
                      </a:pPr>
                      <a:r>
                        <a:rPr lang="en-IN" sz="1400">
                          <a:effectLst/>
                        </a:rPr>
                        <a:t>Medium</a:t>
                      </a:r>
                      <a:endParaRPr lang="en-IN" sz="1400">
                        <a:effectLst/>
                        <a:latin typeface="Calibri" panose="020F0502020204030204" pitchFamily="34" charset="0"/>
                        <a:ea typeface="Calibri" panose="020F0502020204030204" pitchFamily="34" charset="0"/>
                        <a:cs typeface="Times New Roman" panose="02020603050405020304" pitchFamily="18" charset="0"/>
                      </a:endParaRPr>
                    </a:p>
                  </a:txBody>
                  <a:tcPr marL="22783" marR="22783" marT="0" marB="0"/>
                </a:tc>
                <a:tc>
                  <a:txBody>
                    <a:bodyPr/>
                    <a:lstStyle/>
                    <a:p>
                      <a:pPr algn="ctr">
                        <a:lnSpc>
                          <a:spcPct val="200000"/>
                        </a:lnSpc>
                        <a:spcAft>
                          <a:spcPts val="0"/>
                        </a:spcAft>
                      </a:pPr>
                      <a:r>
                        <a:rPr lang="en-IN" sz="1400">
                          <a:effectLst/>
                        </a:rPr>
                        <a:t>Difficult</a:t>
                      </a:r>
                      <a:endParaRPr lang="en-IN" sz="1400">
                        <a:effectLst/>
                        <a:latin typeface="Calibri" panose="020F0502020204030204" pitchFamily="34" charset="0"/>
                        <a:ea typeface="Calibri" panose="020F0502020204030204" pitchFamily="34" charset="0"/>
                        <a:cs typeface="Times New Roman" panose="02020603050405020304" pitchFamily="18" charset="0"/>
                      </a:endParaRPr>
                    </a:p>
                  </a:txBody>
                  <a:tcPr marL="22783" marR="22783" marT="0" marB="0"/>
                </a:tc>
              </a:tr>
              <a:tr h="2370404">
                <a:tc>
                  <a:txBody>
                    <a:bodyPr/>
                    <a:lstStyle/>
                    <a:p>
                      <a:pPr algn="ctr">
                        <a:lnSpc>
                          <a:spcPct val="200000"/>
                        </a:lnSpc>
                        <a:spcAft>
                          <a:spcPts val="0"/>
                        </a:spcAft>
                      </a:pPr>
                      <a:r>
                        <a:rPr lang="en-IN" sz="1400" dirty="0">
                          <a:effectLst/>
                        </a:rPr>
                        <a:t>OPTICIAN</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2783" marR="22783" marT="0" marB="0"/>
                </a:tc>
                <a:tc>
                  <a:txBody>
                    <a:bodyPr/>
                    <a:lstStyle/>
                    <a:p>
                      <a:pPr>
                        <a:lnSpc>
                          <a:spcPct val="200000"/>
                        </a:lnSpc>
                        <a:spcAft>
                          <a:spcPts val="0"/>
                        </a:spcAft>
                      </a:pPr>
                      <a:r>
                        <a:rPr lang="en-IN" sz="1400" dirty="0">
                          <a:effectLst/>
                        </a:rPr>
                        <a:t>Answered all questions</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2783" marR="22783" marT="0" marB="0"/>
                </a:tc>
                <a:tc>
                  <a:txBody>
                    <a:bodyPr/>
                    <a:lstStyle/>
                    <a:p>
                      <a:pPr>
                        <a:lnSpc>
                          <a:spcPct val="200000"/>
                        </a:lnSpc>
                        <a:spcAft>
                          <a:spcPts val="0"/>
                        </a:spcAft>
                      </a:pPr>
                      <a:r>
                        <a:rPr lang="en-IN" sz="1400" dirty="0">
                          <a:effectLst/>
                        </a:rPr>
                        <a:t>1.Making patient order entry for sunglasses</a:t>
                      </a:r>
                    </a:p>
                    <a:p>
                      <a:pPr>
                        <a:lnSpc>
                          <a:spcPct val="200000"/>
                        </a:lnSpc>
                        <a:spcAft>
                          <a:spcPts val="0"/>
                        </a:spcAft>
                      </a:pPr>
                      <a:r>
                        <a:rPr lang="en-IN" sz="1400" dirty="0">
                          <a:effectLst/>
                        </a:rPr>
                        <a:t>2.Making patient order entry for contact lenses</a:t>
                      </a:r>
                    </a:p>
                    <a:p>
                      <a:pPr>
                        <a:lnSpc>
                          <a:spcPct val="200000"/>
                        </a:lnSpc>
                        <a:spcAft>
                          <a:spcPts val="0"/>
                        </a:spcAft>
                      </a:pPr>
                      <a:r>
                        <a:rPr lang="en-IN" sz="1400" dirty="0">
                          <a:effectLst/>
                        </a:rPr>
                        <a:t>3. Receiving payment by credit/debit card</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2783" marR="22783" marT="0" marB="0"/>
                </a:tc>
                <a:tc>
                  <a:txBody>
                    <a:bodyPr/>
                    <a:lstStyle/>
                    <a:p>
                      <a:pPr>
                        <a:lnSpc>
                          <a:spcPct val="200000"/>
                        </a:lnSpc>
                        <a:spcAft>
                          <a:spcPts val="0"/>
                        </a:spcAft>
                      </a:pPr>
                      <a:r>
                        <a:rPr lang="en-IN" sz="1400">
                          <a:effectLst/>
                        </a:rPr>
                        <a:t>1.Cancellation of patient order</a:t>
                      </a:r>
                    </a:p>
                    <a:p>
                      <a:pPr>
                        <a:lnSpc>
                          <a:spcPct val="200000"/>
                        </a:lnSpc>
                        <a:spcAft>
                          <a:spcPts val="0"/>
                        </a:spcAft>
                      </a:pPr>
                      <a:r>
                        <a:rPr lang="en-IN" sz="1400">
                          <a:effectLst/>
                        </a:rPr>
                        <a:t>2.Order entry for external patient</a:t>
                      </a:r>
                    </a:p>
                    <a:p>
                      <a:pPr>
                        <a:lnSpc>
                          <a:spcPct val="200000"/>
                        </a:lnSpc>
                        <a:spcAft>
                          <a:spcPts val="0"/>
                        </a:spcAft>
                      </a:pPr>
                      <a:r>
                        <a:rPr lang="en-IN" sz="1400">
                          <a:effectLst/>
                        </a:rPr>
                        <a:t>3.How to make GRN</a:t>
                      </a:r>
                      <a:endParaRPr lang="en-IN" sz="1400">
                        <a:effectLst/>
                        <a:latin typeface="Calibri" panose="020F0502020204030204" pitchFamily="34" charset="0"/>
                        <a:ea typeface="Calibri" panose="020F0502020204030204" pitchFamily="34" charset="0"/>
                        <a:cs typeface="Times New Roman" panose="02020603050405020304" pitchFamily="18" charset="0"/>
                      </a:endParaRPr>
                    </a:p>
                  </a:txBody>
                  <a:tcPr marL="22783" marR="22783" marT="0" marB="0"/>
                </a:tc>
              </a:tr>
              <a:tr h="2499948">
                <a:tc>
                  <a:txBody>
                    <a:bodyPr/>
                    <a:lstStyle/>
                    <a:p>
                      <a:pPr algn="ctr">
                        <a:lnSpc>
                          <a:spcPct val="200000"/>
                        </a:lnSpc>
                        <a:spcAft>
                          <a:spcPts val="0"/>
                        </a:spcAft>
                      </a:pPr>
                      <a:r>
                        <a:rPr lang="en-IN" sz="1400" dirty="0">
                          <a:effectLst/>
                        </a:rPr>
                        <a:t>PHARMACIST</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2783" marR="22783" marT="0" marB="0"/>
                </a:tc>
                <a:tc>
                  <a:txBody>
                    <a:bodyPr/>
                    <a:lstStyle/>
                    <a:p>
                      <a:pPr>
                        <a:lnSpc>
                          <a:spcPct val="200000"/>
                        </a:lnSpc>
                        <a:spcAft>
                          <a:spcPts val="0"/>
                        </a:spcAft>
                      </a:pPr>
                      <a:r>
                        <a:rPr lang="en-IN" sz="1400">
                          <a:effectLst/>
                        </a:rPr>
                        <a:t>Answered all questions</a:t>
                      </a:r>
                      <a:endParaRPr lang="en-IN" sz="1400">
                        <a:effectLst/>
                        <a:latin typeface="Calibri" panose="020F0502020204030204" pitchFamily="34" charset="0"/>
                        <a:ea typeface="Calibri" panose="020F0502020204030204" pitchFamily="34" charset="0"/>
                        <a:cs typeface="Times New Roman" panose="02020603050405020304" pitchFamily="18" charset="0"/>
                      </a:endParaRPr>
                    </a:p>
                  </a:txBody>
                  <a:tcPr marL="22783" marR="22783" marT="0" marB="0"/>
                </a:tc>
                <a:tc>
                  <a:txBody>
                    <a:bodyPr/>
                    <a:lstStyle/>
                    <a:p>
                      <a:pPr>
                        <a:lnSpc>
                          <a:spcPct val="200000"/>
                        </a:lnSpc>
                        <a:spcAft>
                          <a:spcPts val="0"/>
                        </a:spcAft>
                      </a:pPr>
                      <a:r>
                        <a:rPr lang="en-IN" sz="1400">
                          <a:effectLst/>
                        </a:rPr>
                        <a:t>1.Return of medicine to depot</a:t>
                      </a:r>
                    </a:p>
                    <a:p>
                      <a:pPr>
                        <a:lnSpc>
                          <a:spcPct val="200000"/>
                        </a:lnSpc>
                        <a:spcAft>
                          <a:spcPts val="0"/>
                        </a:spcAft>
                      </a:pPr>
                      <a:r>
                        <a:rPr lang="en-IN" sz="1400">
                          <a:effectLst/>
                        </a:rPr>
                        <a:t>2.Receiving payment by credit/debit card</a:t>
                      </a:r>
                    </a:p>
                    <a:p>
                      <a:pPr>
                        <a:lnSpc>
                          <a:spcPct val="200000"/>
                        </a:lnSpc>
                        <a:spcAft>
                          <a:spcPts val="0"/>
                        </a:spcAft>
                      </a:pPr>
                      <a:r>
                        <a:rPr lang="en-IN" sz="1400">
                          <a:effectLst/>
                        </a:rPr>
                        <a:t>3.Tracking transactions of external patients</a:t>
                      </a:r>
                      <a:endParaRPr lang="en-IN" sz="1400">
                        <a:effectLst/>
                        <a:latin typeface="Calibri" panose="020F0502020204030204" pitchFamily="34" charset="0"/>
                        <a:ea typeface="Calibri" panose="020F0502020204030204" pitchFamily="34" charset="0"/>
                        <a:cs typeface="Times New Roman" panose="02020603050405020304" pitchFamily="18" charset="0"/>
                      </a:endParaRPr>
                    </a:p>
                  </a:txBody>
                  <a:tcPr marL="22783" marR="22783" marT="0" marB="0"/>
                </a:tc>
                <a:tc>
                  <a:txBody>
                    <a:bodyPr/>
                    <a:lstStyle/>
                    <a:p>
                      <a:pPr>
                        <a:lnSpc>
                          <a:spcPct val="200000"/>
                        </a:lnSpc>
                        <a:spcAft>
                          <a:spcPts val="0"/>
                        </a:spcAft>
                      </a:pPr>
                      <a:r>
                        <a:rPr lang="en-IN" sz="1400" dirty="0">
                          <a:effectLst/>
                        </a:rPr>
                        <a:t>1.Customizing reorder level of medicine</a:t>
                      </a:r>
                    </a:p>
                    <a:p>
                      <a:pPr>
                        <a:lnSpc>
                          <a:spcPct val="200000"/>
                        </a:lnSpc>
                        <a:spcAft>
                          <a:spcPts val="0"/>
                        </a:spcAft>
                      </a:pPr>
                      <a:r>
                        <a:rPr lang="en-IN" sz="1400" dirty="0">
                          <a:effectLst/>
                        </a:rPr>
                        <a:t>2. Ordering new category of medicine from central store</a:t>
                      </a:r>
                    </a:p>
                    <a:p>
                      <a:pPr>
                        <a:lnSpc>
                          <a:spcPct val="200000"/>
                        </a:lnSpc>
                        <a:spcAft>
                          <a:spcPts val="0"/>
                        </a:spcAft>
                      </a:pPr>
                      <a:r>
                        <a:rPr lang="en-IN" sz="1400" dirty="0">
                          <a:effectLst/>
                        </a:rPr>
                        <a:t>3. Batch wise entry of medicine into HMS</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2783" marR="22783" marT="0" marB="0"/>
                </a:tc>
              </a:tr>
            </a:tbl>
          </a:graphicData>
        </a:graphic>
      </p:graphicFrame>
    </p:spTree>
    <p:extLst>
      <p:ext uri="{BB962C8B-B14F-4D97-AF65-F5344CB8AC3E}">
        <p14:creationId xmlns:p14="http://schemas.microsoft.com/office/powerpoint/2010/main" val="32076821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Results</a:t>
            </a:r>
            <a:endParaRPr lang="en-IN"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992460437"/>
              </p:ext>
            </p:extLst>
          </p:nvPr>
        </p:nvGraphicFramePr>
        <p:xfrm>
          <a:off x="-1" y="1295400"/>
          <a:ext cx="9144001" cy="4274821"/>
        </p:xfrm>
        <a:graphic>
          <a:graphicData uri="http://schemas.openxmlformats.org/drawingml/2006/table">
            <a:tbl>
              <a:tblPr firstRow="1" firstCol="1" bandRow="1">
                <a:tableStyleId>{F5AB1C69-6EDB-4FF4-983F-18BD219EF322}</a:tableStyleId>
              </a:tblPr>
              <a:tblGrid>
                <a:gridCol w="2109529"/>
                <a:gridCol w="2264702"/>
                <a:gridCol w="2382349"/>
                <a:gridCol w="2387421"/>
              </a:tblGrid>
              <a:tr h="534353">
                <a:tc>
                  <a:txBody>
                    <a:bodyPr/>
                    <a:lstStyle/>
                    <a:p>
                      <a:pPr algn="r">
                        <a:lnSpc>
                          <a:spcPct val="200000"/>
                        </a:lnSpc>
                        <a:spcAft>
                          <a:spcPts val="0"/>
                        </a:spcAft>
                      </a:pPr>
                      <a:r>
                        <a:rPr lang="en-IN" sz="1400" dirty="0">
                          <a:effectLst/>
                        </a:rPr>
                        <a:t> </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2783" marR="22783" marT="0" marB="0"/>
                </a:tc>
                <a:tc>
                  <a:txBody>
                    <a:bodyPr/>
                    <a:lstStyle/>
                    <a:p>
                      <a:pPr algn="ctr">
                        <a:lnSpc>
                          <a:spcPct val="200000"/>
                        </a:lnSpc>
                        <a:spcAft>
                          <a:spcPts val="0"/>
                        </a:spcAft>
                      </a:pPr>
                      <a:r>
                        <a:rPr lang="en-IN" sz="1400" dirty="0">
                          <a:effectLst/>
                        </a:rPr>
                        <a:t>Easy</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2783" marR="22783" marT="0" marB="0"/>
                </a:tc>
                <a:tc>
                  <a:txBody>
                    <a:bodyPr/>
                    <a:lstStyle/>
                    <a:p>
                      <a:pPr algn="ctr">
                        <a:lnSpc>
                          <a:spcPct val="200000"/>
                        </a:lnSpc>
                        <a:spcAft>
                          <a:spcPts val="0"/>
                        </a:spcAft>
                      </a:pPr>
                      <a:r>
                        <a:rPr lang="en-IN" sz="1400">
                          <a:effectLst/>
                        </a:rPr>
                        <a:t>Medium</a:t>
                      </a:r>
                      <a:endParaRPr lang="en-IN" sz="1400">
                        <a:effectLst/>
                        <a:latin typeface="Calibri" panose="020F0502020204030204" pitchFamily="34" charset="0"/>
                        <a:ea typeface="Calibri" panose="020F0502020204030204" pitchFamily="34" charset="0"/>
                        <a:cs typeface="Times New Roman" panose="02020603050405020304" pitchFamily="18" charset="0"/>
                      </a:endParaRPr>
                    </a:p>
                  </a:txBody>
                  <a:tcPr marL="22783" marR="22783" marT="0" marB="0"/>
                </a:tc>
                <a:tc>
                  <a:txBody>
                    <a:bodyPr/>
                    <a:lstStyle/>
                    <a:p>
                      <a:pPr algn="ctr">
                        <a:lnSpc>
                          <a:spcPct val="200000"/>
                        </a:lnSpc>
                        <a:spcAft>
                          <a:spcPts val="0"/>
                        </a:spcAft>
                      </a:pPr>
                      <a:r>
                        <a:rPr lang="en-IN" sz="1400">
                          <a:effectLst/>
                        </a:rPr>
                        <a:t>Difficult</a:t>
                      </a:r>
                      <a:endParaRPr lang="en-IN" sz="1400">
                        <a:effectLst/>
                        <a:latin typeface="Calibri" panose="020F0502020204030204" pitchFamily="34" charset="0"/>
                        <a:ea typeface="Calibri" panose="020F0502020204030204" pitchFamily="34" charset="0"/>
                        <a:cs typeface="Times New Roman" panose="02020603050405020304" pitchFamily="18" charset="0"/>
                      </a:endParaRPr>
                    </a:p>
                  </a:txBody>
                  <a:tcPr marL="22783" marR="22783" marT="0" marB="0"/>
                </a:tc>
              </a:tr>
              <a:tr h="3740468">
                <a:tc>
                  <a:txBody>
                    <a:bodyPr/>
                    <a:lstStyle/>
                    <a:p>
                      <a:pPr>
                        <a:lnSpc>
                          <a:spcPct val="200000"/>
                        </a:lnSpc>
                        <a:spcAft>
                          <a:spcPts val="0"/>
                        </a:spcAft>
                      </a:pPr>
                      <a:r>
                        <a:rPr lang="en-IN" sz="1400" dirty="0">
                          <a:effectLst/>
                        </a:rPr>
                        <a:t>OTA</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2783" marR="22783" marT="0" marB="0"/>
                </a:tc>
                <a:tc>
                  <a:txBody>
                    <a:bodyPr/>
                    <a:lstStyle/>
                    <a:p>
                      <a:pPr>
                        <a:lnSpc>
                          <a:spcPct val="200000"/>
                        </a:lnSpc>
                        <a:spcAft>
                          <a:spcPts val="0"/>
                        </a:spcAft>
                      </a:pPr>
                      <a:r>
                        <a:rPr lang="en-IN" sz="1400" dirty="0">
                          <a:effectLst/>
                        </a:rPr>
                        <a:t>Answered all questions</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2783" marR="22783" marT="0" marB="0"/>
                </a:tc>
                <a:tc>
                  <a:txBody>
                    <a:bodyPr/>
                    <a:lstStyle/>
                    <a:p>
                      <a:pPr>
                        <a:lnSpc>
                          <a:spcPct val="200000"/>
                        </a:lnSpc>
                        <a:spcAft>
                          <a:spcPts val="0"/>
                        </a:spcAft>
                      </a:pPr>
                      <a:r>
                        <a:rPr lang="en-IN" sz="1400" dirty="0">
                          <a:effectLst/>
                        </a:rPr>
                        <a:t>1.Return of IP issue</a:t>
                      </a:r>
                    </a:p>
                    <a:p>
                      <a:pPr>
                        <a:lnSpc>
                          <a:spcPct val="200000"/>
                        </a:lnSpc>
                        <a:spcAft>
                          <a:spcPts val="0"/>
                        </a:spcAft>
                      </a:pPr>
                      <a:r>
                        <a:rPr lang="en-IN" sz="1400" dirty="0">
                          <a:effectLst/>
                        </a:rPr>
                        <a:t>2.Checking each consumable item</a:t>
                      </a:r>
                    </a:p>
                    <a:p>
                      <a:pPr>
                        <a:lnSpc>
                          <a:spcPct val="200000"/>
                        </a:lnSpc>
                        <a:spcAft>
                          <a:spcPts val="0"/>
                        </a:spcAft>
                      </a:pPr>
                      <a:r>
                        <a:rPr lang="en-IN" sz="1400" dirty="0">
                          <a:effectLst/>
                        </a:rPr>
                        <a:t>3.all options to find consumable item</a:t>
                      </a:r>
                    </a:p>
                    <a:p>
                      <a:pPr>
                        <a:lnSpc>
                          <a:spcPct val="200000"/>
                        </a:lnSpc>
                        <a:spcAft>
                          <a:spcPts val="0"/>
                        </a:spcAft>
                      </a:pPr>
                      <a:r>
                        <a:rPr lang="en-IN" sz="1400" dirty="0">
                          <a:effectLst/>
                        </a:rPr>
                        <a:t>4.Checking of IOL library</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2783" marR="22783" marT="0" marB="0"/>
                </a:tc>
                <a:tc>
                  <a:txBody>
                    <a:bodyPr/>
                    <a:lstStyle/>
                    <a:p>
                      <a:pPr>
                        <a:lnSpc>
                          <a:spcPct val="200000"/>
                        </a:lnSpc>
                        <a:spcAft>
                          <a:spcPts val="0"/>
                        </a:spcAft>
                      </a:pPr>
                      <a:r>
                        <a:rPr lang="en-IN" sz="1400" dirty="0">
                          <a:effectLst/>
                        </a:rPr>
                        <a:t>1.Checking reorder level of consumable item</a:t>
                      </a:r>
                    </a:p>
                    <a:p>
                      <a:pPr>
                        <a:lnSpc>
                          <a:spcPct val="200000"/>
                        </a:lnSpc>
                        <a:spcAft>
                          <a:spcPts val="0"/>
                        </a:spcAft>
                      </a:pPr>
                      <a:r>
                        <a:rPr lang="en-IN" sz="1400" dirty="0">
                          <a:effectLst/>
                        </a:rPr>
                        <a:t>2.How to set reorder level</a:t>
                      </a:r>
                    </a:p>
                    <a:p>
                      <a:pPr>
                        <a:lnSpc>
                          <a:spcPct val="200000"/>
                        </a:lnSpc>
                        <a:spcAft>
                          <a:spcPts val="0"/>
                        </a:spcAft>
                      </a:pPr>
                      <a:r>
                        <a:rPr lang="en-IN" sz="1400" dirty="0">
                          <a:effectLst/>
                        </a:rPr>
                        <a:t>3.Marking patient’s entry in OT</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2783" marR="22783" marT="0" marB="0"/>
                </a:tc>
              </a:tr>
            </a:tbl>
          </a:graphicData>
        </a:graphic>
      </p:graphicFrame>
    </p:spTree>
    <p:extLst>
      <p:ext uri="{BB962C8B-B14F-4D97-AF65-F5344CB8AC3E}">
        <p14:creationId xmlns:p14="http://schemas.microsoft.com/office/powerpoint/2010/main" val="7710625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Recommendations</a:t>
            </a:r>
            <a:endParaRPr lang="en-IN" dirty="0"/>
          </a:p>
        </p:txBody>
      </p:sp>
      <p:sp>
        <p:nvSpPr>
          <p:cNvPr id="3" name="Content Placeholder 2"/>
          <p:cNvSpPr>
            <a:spLocks noGrp="1"/>
          </p:cNvSpPr>
          <p:nvPr>
            <p:ph sz="quarter" idx="1"/>
          </p:nvPr>
        </p:nvSpPr>
        <p:spPr/>
        <p:txBody>
          <a:bodyPr>
            <a:noAutofit/>
          </a:bodyPr>
          <a:lstStyle/>
          <a:p>
            <a:pPr marL="0" lvl="0" indent="0" algn="just">
              <a:buNone/>
            </a:pPr>
            <a:r>
              <a:rPr lang="en-IN" sz="1800" b="1" dirty="0" smtClean="0"/>
              <a:t>Online </a:t>
            </a:r>
            <a:r>
              <a:rPr lang="en-IN" sz="1800" b="1" dirty="0"/>
              <a:t>assessment program for End Users: </a:t>
            </a:r>
            <a:r>
              <a:rPr lang="en-IN" sz="1800" dirty="0"/>
              <a:t>There should be a program to assess the knowledge of users online. It can be done fortnightly which can become regular activity for every centre of Eye-Q. This program will also help end user to keep themselves updated regarding knowledge of HMS. On the other hand, IT team would also be helped to know performance of end user and further will help them for retraining.</a:t>
            </a:r>
          </a:p>
          <a:p>
            <a:pPr marL="0" indent="0" algn="just">
              <a:buNone/>
            </a:pPr>
            <a:endParaRPr lang="en-IN" sz="1800" dirty="0"/>
          </a:p>
          <a:p>
            <a:pPr marL="0" lvl="0" indent="0" algn="just">
              <a:buNone/>
            </a:pPr>
            <a:r>
              <a:rPr lang="en-IN" sz="1800" b="1" dirty="0"/>
              <a:t>Training to all new joiners: </a:t>
            </a:r>
            <a:r>
              <a:rPr lang="en-IN" sz="1800" dirty="0"/>
              <a:t>End users who are new joiners should always be given HMS training under Mentor, and after completion of training online test should be conducted on various level of activities in HMS. Test should be conducted on training server.</a:t>
            </a:r>
          </a:p>
          <a:p>
            <a:pPr marL="0" indent="0" algn="just">
              <a:buNone/>
            </a:pPr>
            <a:r>
              <a:rPr lang="en-IN" sz="1800" dirty="0"/>
              <a:t> </a:t>
            </a:r>
          </a:p>
          <a:p>
            <a:pPr marL="0" lvl="0" indent="0" algn="just">
              <a:buNone/>
            </a:pPr>
            <a:r>
              <a:rPr lang="en-IN" sz="1800" b="1" dirty="0"/>
              <a:t>Refresher training workshops for existing end users: </a:t>
            </a:r>
            <a:r>
              <a:rPr lang="en-IN" sz="1800" dirty="0"/>
              <a:t>If refresher training workshops would be there, it will help in efficient and effective usage of HMS. In this workshop, ideas to make HMS more feasible to use can be discussed with end users. This will lead to 100% compliance of HMS usage and unity of happy and satisfied users.</a:t>
            </a:r>
          </a:p>
          <a:p>
            <a:pPr marL="0" indent="0" algn="just">
              <a:buNone/>
            </a:pPr>
            <a:endParaRPr lang="en-IN" sz="1800" dirty="0"/>
          </a:p>
        </p:txBody>
      </p:sp>
    </p:spTree>
    <p:extLst>
      <p:ext uri="{BB962C8B-B14F-4D97-AF65-F5344CB8AC3E}">
        <p14:creationId xmlns:p14="http://schemas.microsoft.com/office/powerpoint/2010/main" val="20084821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References</a:t>
            </a:r>
            <a:endParaRPr lang="en-IN" dirty="0"/>
          </a:p>
        </p:txBody>
      </p:sp>
      <p:sp>
        <p:nvSpPr>
          <p:cNvPr id="3" name="Content Placeholder 2"/>
          <p:cNvSpPr>
            <a:spLocks noGrp="1"/>
          </p:cNvSpPr>
          <p:nvPr>
            <p:ph sz="quarter" idx="1"/>
          </p:nvPr>
        </p:nvSpPr>
        <p:spPr/>
        <p:txBody>
          <a:bodyPr>
            <a:normAutofit fontScale="47500" lnSpcReduction="20000"/>
          </a:bodyPr>
          <a:lstStyle/>
          <a:p>
            <a:pPr marL="0" lvl="0" indent="0">
              <a:buNone/>
            </a:pPr>
            <a:r>
              <a:rPr lang="en-IN" sz="5100" dirty="0" smtClean="0"/>
              <a:t>1. </a:t>
            </a:r>
            <a:r>
              <a:rPr lang="en-IN" sz="5100" dirty="0" err="1" smtClean="0"/>
              <a:t>Qiu</a:t>
            </a:r>
            <a:r>
              <a:rPr lang="en-IN" sz="5100" dirty="0"/>
              <a:t>, Y, Yu, P and Hyland, P, A multi-method approach to assessing Health Information Systems end users' training needs, </a:t>
            </a:r>
            <a:r>
              <a:rPr lang="en-IN" sz="5100" dirty="0" err="1"/>
              <a:t>Medinfo</a:t>
            </a:r>
            <a:r>
              <a:rPr lang="en-IN" sz="5100" dirty="0"/>
              <a:t> 2007: Proceedings of the 12th World Congress on Health (Medical) Informatics; Building Sustainable Health Systems, 2007, </a:t>
            </a:r>
            <a:r>
              <a:rPr lang="en-IN" sz="5100" dirty="0" smtClean="0"/>
              <a:t>1352-1356</a:t>
            </a:r>
            <a:r>
              <a:rPr lang="en-IN" sz="5100" dirty="0"/>
              <a:t> </a:t>
            </a:r>
          </a:p>
          <a:p>
            <a:pPr marL="0" lvl="0" indent="0">
              <a:buNone/>
            </a:pPr>
            <a:endParaRPr lang="en-IN" sz="5100" dirty="0" smtClean="0"/>
          </a:p>
          <a:p>
            <a:pPr marL="0" lvl="0" indent="0">
              <a:buNone/>
            </a:pPr>
            <a:r>
              <a:rPr lang="en-IN" sz="5100" dirty="0" smtClean="0"/>
              <a:t>2. </a:t>
            </a:r>
            <a:r>
              <a:rPr lang="en-IN" sz="5100" dirty="0" err="1" smtClean="0"/>
              <a:t>Dr.Rajesh</a:t>
            </a:r>
            <a:r>
              <a:rPr lang="en-IN" sz="5100" dirty="0" smtClean="0"/>
              <a:t> </a:t>
            </a:r>
            <a:r>
              <a:rPr lang="en-IN" sz="5100" dirty="0" err="1"/>
              <a:t>kumar</a:t>
            </a:r>
            <a:r>
              <a:rPr lang="en-IN" sz="5100" dirty="0"/>
              <a:t> Sinha, Susanna Kurian. Assessment of End User satisfaction of Hospital Information System. Management in health XVIII/3/2014;pp.26-33, also available at: </a:t>
            </a:r>
            <a:r>
              <a:rPr lang="en-IN" sz="5100" dirty="0" smtClean="0"/>
              <a:t>      </a:t>
            </a:r>
            <a:r>
              <a:rPr lang="en-IN" sz="5100" u="sng" dirty="0">
                <a:hlinkClick r:id="rId2"/>
              </a:rPr>
              <a:t>http://journal.managementinhealth.com/index.php/rms/article/viewFile/328/980</a:t>
            </a:r>
            <a:r>
              <a:rPr lang="en-IN" sz="5100" dirty="0"/>
              <a:t>, assessed </a:t>
            </a:r>
            <a:r>
              <a:rPr lang="en-IN" sz="5100" dirty="0" smtClean="0"/>
              <a:t> </a:t>
            </a:r>
            <a:r>
              <a:rPr lang="en-IN" sz="5100" dirty="0"/>
              <a:t>on </a:t>
            </a:r>
            <a:r>
              <a:rPr lang="en-IN" sz="5100" dirty="0" smtClean="0"/>
              <a:t>06.05.2015</a:t>
            </a:r>
            <a:r>
              <a:rPr lang="en-IN" sz="5100" dirty="0"/>
              <a:t> </a:t>
            </a:r>
          </a:p>
        </p:txBody>
      </p:sp>
    </p:spTree>
    <p:extLst>
      <p:ext uri="{BB962C8B-B14F-4D97-AF65-F5344CB8AC3E}">
        <p14:creationId xmlns:p14="http://schemas.microsoft.com/office/powerpoint/2010/main" val="36696115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References</a:t>
            </a:r>
            <a:endParaRPr lang="en-IN" dirty="0"/>
          </a:p>
        </p:txBody>
      </p:sp>
      <p:sp>
        <p:nvSpPr>
          <p:cNvPr id="3" name="Content Placeholder 2"/>
          <p:cNvSpPr>
            <a:spLocks noGrp="1"/>
          </p:cNvSpPr>
          <p:nvPr>
            <p:ph sz="quarter" idx="1"/>
          </p:nvPr>
        </p:nvSpPr>
        <p:spPr/>
        <p:txBody>
          <a:bodyPr>
            <a:normAutofit fontScale="77500" lnSpcReduction="20000"/>
          </a:bodyPr>
          <a:lstStyle/>
          <a:p>
            <a:pPr marL="0" lvl="0" indent="0">
              <a:buNone/>
            </a:pPr>
            <a:r>
              <a:rPr lang="en-IN" sz="3100" dirty="0" smtClean="0"/>
              <a:t>3. </a:t>
            </a:r>
            <a:r>
              <a:rPr lang="en-IN" sz="3100" dirty="0" err="1"/>
              <a:t>Nolwazi</a:t>
            </a:r>
            <a:r>
              <a:rPr lang="en-IN" sz="3100" dirty="0"/>
              <a:t> </a:t>
            </a:r>
            <a:r>
              <a:rPr lang="en-IN" sz="3100" dirty="0" err="1"/>
              <a:t>Mbananga</a:t>
            </a:r>
            <a:r>
              <a:rPr lang="en-IN" sz="3100" dirty="0"/>
              <a:t>, </a:t>
            </a:r>
            <a:r>
              <a:rPr lang="en-IN" sz="3100" dirty="0" err="1"/>
              <a:t>Rhulani</a:t>
            </a:r>
            <a:r>
              <a:rPr lang="en-IN" sz="3100" dirty="0"/>
              <a:t> </a:t>
            </a:r>
            <a:r>
              <a:rPr lang="en-IN" sz="3100" dirty="0" err="1"/>
              <a:t>Madale</a:t>
            </a:r>
            <a:r>
              <a:rPr lang="en-IN" sz="3100" dirty="0"/>
              <a:t>, Piet Becker. Evaluation of Hospital Information System in the Northern Province In South Africa; The medical Research Council of South Africa, Pretoria, May </a:t>
            </a:r>
            <a:r>
              <a:rPr lang="en-IN" sz="3100" dirty="0" smtClean="0"/>
              <a:t>2002</a:t>
            </a:r>
          </a:p>
          <a:p>
            <a:pPr marL="0" lvl="0" indent="0">
              <a:buNone/>
            </a:pPr>
            <a:endParaRPr lang="en-IN" sz="3100" dirty="0" smtClean="0"/>
          </a:p>
          <a:p>
            <a:pPr marL="0" indent="0">
              <a:buNone/>
            </a:pPr>
            <a:r>
              <a:rPr lang="en-IN" sz="3100" dirty="0" smtClean="0"/>
              <a:t>4. </a:t>
            </a:r>
            <a:r>
              <a:rPr lang="en-IN" sz="3100" dirty="0" err="1"/>
              <a:t>Sima</a:t>
            </a:r>
            <a:r>
              <a:rPr lang="en-IN" sz="3100" dirty="0"/>
              <a:t> </a:t>
            </a:r>
            <a:r>
              <a:rPr lang="en-IN" sz="3100" dirty="0" err="1"/>
              <a:t>Ajami</a:t>
            </a:r>
            <a:r>
              <a:rPr lang="en-IN" sz="3100" dirty="0"/>
              <a:t> and </a:t>
            </a:r>
            <a:r>
              <a:rPr lang="en-IN" sz="3100" dirty="0" err="1"/>
              <a:t>Zohreh</a:t>
            </a:r>
            <a:r>
              <a:rPr lang="en-IN" sz="3100" dirty="0"/>
              <a:t> </a:t>
            </a:r>
            <a:r>
              <a:rPr lang="en-IN" sz="3100" dirty="0" err="1"/>
              <a:t>Mohammadi-Bertiani</a:t>
            </a:r>
            <a:r>
              <a:rPr lang="en-IN" sz="3100" dirty="0"/>
              <a:t>. Training and its Impact on Hospital Information System (HIS) </a:t>
            </a:r>
            <a:r>
              <a:rPr lang="en-IN" sz="3100" dirty="0" err="1"/>
              <a:t>Success.Journal</a:t>
            </a:r>
            <a:r>
              <a:rPr lang="en-IN" sz="3100" dirty="0"/>
              <a:t> of Information technology &amp; Software Engineering 2012,2:5,available at: (</a:t>
            </a:r>
            <a:r>
              <a:rPr lang="en-IN" sz="3100" u="sng" dirty="0">
                <a:hlinkClick r:id="rId2"/>
              </a:rPr>
              <a:t>http://omicsgroup.org/journals/training-and-its-impact-on-hospital-information-system-his-success-2165-7866.1000112.pdf), accessed</a:t>
            </a:r>
            <a:r>
              <a:rPr lang="en-IN" sz="3100" dirty="0"/>
              <a:t> on 02.05.2015</a:t>
            </a:r>
          </a:p>
          <a:p>
            <a:pPr marL="0" lvl="0" indent="0">
              <a:buNone/>
            </a:pPr>
            <a:endParaRPr lang="en-IN" sz="3100" dirty="0"/>
          </a:p>
          <a:p>
            <a:pPr marL="0" indent="0">
              <a:buNone/>
            </a:pPr>
            <a:r>
              <a:rPr lang="en-IN" sz="3100" dirty="0"/>
              <a:t> </a:t>
            </a:r>
          </a:p>
          <a:p>
            <a:endParaRPr lang="en-IN" dirty="0"/>
          </a:p>
        </p:txBody>
      </p:sp>
    </p:spTree>
    <p:extLst>
      <p:ext uri="{BB962C8B-B14F-4D97-AF65-F5344CB8AC3E}">
        <p14:creationId xmlns:p14="http://schemas.microsoft.com/office/powerpoint/2010/main" val="25355184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References</a:t>
            </a:r>
            <a:endParaRPr lang="en-IN" dirty="0"/>
          </a:p>
        </p:txBody>
      </p:sp>
      <p:sp>
        <p:nvSpPr>
          <p:cNvPr id="3" name="Content Placeholder 2"/>
          <p:cNvSpPr>
            <a:spLocks noGrp="1"/>
          </p:cNvSpPr>
          <p:nvPr>
            <p:ph sz="quarter" idx="1"/>
          </p:nvPr>
        </p:nvSpPr>
        <p:spPr/>
        <p:txBody>
          <a:bodyPr>
            <a:normAutofit fontScale="47500" lnSpcReduction="20000"/>
          </a:bodyPr>
          <a:lstStyle/>
          <a:p>
            <a:pPr marL="0" indent="0">
              <a:buNone/>
            </a:pPr>
            <a:r>
              <a:rPr lang="en-IN" b="1" dirty="0"/>
              <a:t> </a:t>
            </a:r>
            <a:endParaRPr lang="en-IN" dirty="0"/>
          </a:p>
          <a:p>
            <a:pPr marL="0" lvl="0" indent="0">
              <a:buNone/>
            </a:pPr>
            <a:r>
              <a:rPr lang="en-IN" sz="3800" dirty="0" smtClean="0"/>
              <a:t>5. </a:t>
            </a:r>
            <a:r>
              <a:rPr lang="en-IN" sz="3800" dirty="0" err="1" smtClean="0"/>
              <a:t>Elke</a:t>
            </a:r>
            <a:r>
              <a:rPr lang="en-IN" sz="3800" dirty="0" smtClean="0"/>
              <a:t> </a:t>
            </a:r>
            <a:r>
              <a:rPr lang="en-IN" sz="3800" dirty="0"/>
              <a:t>Simon. Implementation of an Enterprise Resource Planning System with Focus on End User Training.50-51.available at: </a:t>
            </a:r>
          </a:p>
          <a:p>
            <a:pPr marL="0" indent="0">
              <a:buNone/>
            </a:pPr>
            <a:r>
              <a:rPr lang="en-IN" sz="3800" dirty="0"/>
              <a:t> </a:t>
            </a:r>
          </a:p>
          <a:p>
            <a:pPr marL="0" indent="0">
              <a:buNone/>
            </a:pPr>
            <a:r>
              <a:rPr lang="en-IN" sz="3800" dirty="0"/>
              <a:t>(</a:t>
            </a:r>
            <a:r>
              <a:rPr lang="en-IN" sz="3800" u="sng" dirty="0">
                <a:hlinkClick r:id="rId2"/>
              </a:rPr>
              <a:t>https://books.google.co.in/books?id=XV9_AQAAQBAJ&amp;pg=PA50&amp;lpg=PA50&amp;dq=identifying+end+users+of+system+for+training&amp;source=bl&amp;ots=5JWMJBzVjs&amp;sig=1ODEfg7_UtAPqqpmg0oE1sYTL28&amp;hl=en&amp;sa=X&amp;ei=ap5UVZqyFdCWuQTb5ILgBA&amp;ved=0CCoQ6AEwAg#v=onepage&amp;q=identifying%20end%20users%20of%20system%20for%20training&amp;f=false</a:t>
            </a:r>
            <a:r>
              <a:rPr lang="en-IN" sz="3800" dirty="0"/>
              <a:t>) , accessed on 05.05.15</a:t>
            </a:r>
          </a:p>
          <a:p>
            <a:pPr marL="0" indent="0">
              <a:buNone/>
            </a:pPr>
            <a:r>
              <a:rPr lang="en-IN" sz="3800" dirty="0"/>
              <a:t> </a:t>
            </a:r>
          </a:p>
          <a:p>
            <a:pPr marL="0" lvl="0" indent="0">
              <a:buNone/>
            </a:pPr>
            <a:r>
              <a:rPr lang="en-IN" sz="3800" dirty="0" smtClean="0"/>
              <a:t>6. </a:t>
            </a:r>
            <a:r>
              <a:rPr lang="en-IN" sz="3800" dirty="0" err="1" smtClean="0"/>
              <a:t>Diwakar</a:t>
            </a:r>
            <a:r>
              <a:rPr lang="en-IN" sz="3800" dirty="0" smtClean="0"/>
              <a:t> </a:t>
            </a:r>
            <a:r>
              <a:rPr lang="en-IN" sz="3800" dirty="0"/>
              <a:t>Gupta and Brian Denton. Appointment scheduling in healthcare: Challenges and Opportunities, December 2007,available at: </a:t>
            </a:r>
          </a:p>
          <a:p>
            <a:pPr marL="0" indent="0">
              <a:buNone/>
            </a:pPr>
            <a:r>
              <a:rPr lang="en-IN" sz="3800" dirty="0"/>
              <a:t>(</a:t>
            </a:r>
            <a:r>
              <a:rPr lang="en-IN" sz="3800" u="sng" dirty="0">
                <a:hlinkClick r:id="rId3"/>
              </a:rPr>
              <a:t>http://www.researchgate.net/profile/Brian_Denton/publication/228628013_Appointment_scheduling_in_health_care_Challenges_and_opportunities/links/00b7d53cd4bfdb0bea000000.pdf</a:t>
            </a:r>
            <a:r>
              <a:rPr lang="en-IN" sz="3800" dirty="0"/>
              <a:t>), </a:t>
            </a:r>
            <a:r>
              <a:rPr lang="en-IN" sz="3800" dirty="0" smtClean="0"/>
              <a:t>accessed </a:t>
            </a:r>
            <a:r>
              <a:rPr lang="en-IN" sz="3800" dirty="0"/>
              <a:t>on 05.05.2015</a:t>
            </a:r>
          </a:p>
          <a:p>
            <a:endParaRPr lang="en-IN" sz="3800" dirty="0"/>
          </a:p>
          <a:p>
            <a:pPr marL="0" indent="0">
              <a:buNone/>
            </a:pPr>
            <a:endParaRPr lang="en-IN" dirty="0"/>
          </a:p>
        </p:txBody>
      </p:sp>
    </p:spTree>
    <p:extLst>
      <p:ext uri="{BB962C8B-B14F-4D97-AF65-F5344CB8AC3E}">
        <p14:creationId xmlns:p14="http://schemas.microsoft.com/office/powerpoint/2010/main" val="10211002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marL="0" indent="0">
              <a:buNone/>
            </a:pPr>
            <a:endParaRPr lang="en-IN" sz="6600" dirty="0" smtClean="0"/>
          </a:p>
          <a:p>
            <a:pPr marL="0" indent="0">
              <a:buNone/>
            </a:pPr>
            <a:r>
              <a:rPr lang="en-IN" sz="6600" dirty="0" smtClean="0"/>
              <a:t>       THANK  YOU</a:t>
            </a:r>
            <a:endParaRPr lang="en-IN" sz="6600" dirty="0"/>
          </a:p>
        </p:txBody>
      </p:sp>
    </p:spTree>
    <p:extLst>
      <p:ext uri="{BB962C8B-B14F-4D97-AF65-F5344CB8AC3E}">
        <p14:creationId xmlns:p14="http://schemas.microsoft.com/office/powerpoint/2010/main" val="27891149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Eye-Q</a:t>
            </a:r>
            <a:endParaRPr lang="en-IN" dirty="0"/>
          </a:p>
        </p:txBody>
      </p:sp>
      <p:sp>
        <p:nvSpPr>
          <p:cNvPr id="3" name="Content Placeholder 2"/>
          <p:cNvSpPr>
            <a:spLocks noGrp="1"/>
          </p:cNvSpPr>
          <p:nvPr>
            <p:ph sz="quarter" idx="1"/>
          </p:nvPr>
        </p:nvSpPr>
        <p:spPr>
          <a:xfrm>
            <a:off x="612648" y="2057400"/>
            <a:ext cx="8153400" cy="4495800"/>
          </a:xfrm>
        </p:spPr>
        <p:txBody>
          <a:bodyPr>
            <a:normAutofit/>
          </a:bodyPr>
          <a:lstStyle/>
          <a:p>
            <a:pPr algn="just"/>
            <a:r>
              <a:rPr lang="en-IN" sz="2400" dirty="0"/>
              <a:t>The Eye-Q hospital chain is committed to providing best quality eye care at affordable cost across India</a:t>
            </a:r>
            <a:r>
              <a:rPr lang="en-IN" sz="2400" dirty="0" smtClean="0"/>
              <a:t>.</a:t>
            </a:r>
          </a:p>
          <a:p>
            <a:pPr marL="0" indent="0" algn="just">
              <a:buNone/>
            </a:pPr>
            <a:endParaRPr lang="en-IN" sz="2400" dirty="0" smtClean="0"/>
          </a:p>
          <a:p>
            <a:pPr algn="just"/>
            <a:r>
              <a:rPr lang="en-IN" sz="2400" dirty="0" smtClean="0"/>
              <a:t>It is </a:t>
            </a:r>
            <a:r>
              <a:rPr lang="en-IN" sz="2400" dirty="0"/>
              <a:t>an ISO 9001-2000 registered </a:t>
            </a:r>
            <a:r>
              <a:rPr lang="en-IN" sz="2400" dirty="0" smtClean="0"/>
              <a:t>organization operating under </a:t>
            </a:r>
            <a:r>
              <a:rPr lang="en-IN" sz="2400" dirty="0"/>
              <a:t>the leadership </a:t>
            </a:r>
            <a:r>
              <a:rPr lang="en-IN" sz="2400" dirty="0" smtClean="0"/>
              <a:t>of Founder </a:t>
            </a:r>
            <a:r>
              <a:rPr lang="en-IN" sz="2400" dirty="0"/>
              <a:t>and CMD- Dr. Ajay Sharma- one of the most renowned eye surgeons in India, aided by a team of specialists with rich experience in their respective specialties from top hospitals across </a:t>
            </a:r>
            <a:r>
              <a:rPr lang="en-IN" sz="2400" dirty="0" smtClean="0"/>
              <a:t>the</a:t>
            </a:r>
            <a:endParaRPr lang="en-IN" sz="2400" dirty="0"/>
          </a:p>
        </p:txBody>
      </p:sp>
    </p:spTree>
    <p:extLst>
      <p:ext uri="{BB962C8B-B14F-4D97-AF65-F5344CB8AC3E}">
        <p14:creationId xmlns:p14="http://schemas.microsoft.com/office/powerpoint/2010/main" val="21994144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Eye-Q</a:t>
            </a:r>
            <a:endParaRPr lang="en-IN"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4021239837"/>
              </p:ext>
            </p:extLst>
          </p:nvPr>
        </p:nvGraphicFramePr>
        <p:xfrm>
          <a:off x="381000" y="2057400"/>
          <a:ext cx="8610599" cy="3886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543294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Presence of Eye-Q</a:t>
            </a:r>
            <a:endParaRPr lang="en-IN"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212457550"/>
              </p:ext>
            </p:extLst>
          </p:nvPr>
        </p:nvGraphicFramePr>
        <p:xfrm>
          <a:off x="633913" y="1981200"/>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50636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Services provided by Eye-Q</a:t>
            </a:r>
            <a:endParaRPr lang="en-IN"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586764828"/>
              </p:ext>
            </p:extLst>
          </p:nvPr>
        </p:nvGraphicFramePr>
        <p:xfrm>
          <a:off x="649862" y="1752600"/>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271538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Internship </a:t>
            </a:r>
            <a:endParaRPr lang="en-IN" dirty="0"/>
          </a:p>
        </p:txBody>
      </p:sp>
      <p:sp>
        <p:nvSpPr>
          <p:cNvPr id="3" name="Content Placeholder 2"/>
          <p:cNvSpPr>
            <a:spLocks noGrp="1"/>
          </p:cNvSpPr>
          <p:nvPr>
            <p:ph sz="quarter" idx="1"/>
          </p:nvPr>
        </p:nvSpPr>
        <p:spPr>
          <a:xfrm>
            <a:off x="762000" y="1828800"/>
            <a:ext cx="8153400" cy="4495800"/>
          </a:xfrm>
        </p:spPr>
        <p:txBody>
          <a:bodyPr>
            <a:normAutofit/>
          </a:bodyPr>
          <a:lstStyle/>
          <a:p>
            <a:r>
              <a:rPr lang="en-IN" sz="2400" dirty="0" smtClean="0"/>
              <a:t>Training of different modules of Hospital Management System (HMS)</a:t>
            </a:r>
          </a:p>
          <a:p>
            <a:pPr marL="514350" indent="-514350">
              <a:buAutoNum type="arabicPeriod"/>
            </a:pPr>
            <a:r>
              <a:rPr lang="en-IN" sz="2400" dirty="0" smtClean="0"/>
              <a:t>Outpatient module</a:t>
            </a:r>
          </a:p>
          <a:p>
            <a:pPr marL="514350" indent="-514350">
              <a:buAutoNum type="arabicPeriod"/>
            </a:pPr>
            <a:r>
              <a:rPr lang="en-IN" sz="2400" dirty="0" smtClean="0"/>
              <a:t>Inpatient module</a:t>
            </a:r>
          </a:p>
          <a:p>
            <a:pPr marL="514350" indent="-514350">
              <a:buAutoNum type="arabicPeriod"/>
            </a:pPr>
            <a:r>
              <a:rPr lang="en-IN" sz="2400" dirty="0" smtClean="0"/>
              <a:t>Pharmacy module</a:t>
            </a:r>
          </a:p>
          <a:p>
            <a:pPr marL="514350" indent="-514350">
              <a:buAutoNum type="arabicPeriod"/>
            </a:pPr>
            <a:r>
              <a:rPr lang="en-IN" sz="2400" dirty="0" smtClean="0"/>
              <a:t>Optical module</a:t>
            </a:r>
          </a:p>
          <a:p>
            <a:pPr marL="514350" indent="-514350">
              <a:buAutoNum type="arabicPeriod"/>
            </a:pPr>
            <a:r>
              <a:rPr lang="en-IN" sz="2400" dirty="0" smtClean="0"/>
              <a:t>Commercial module</a:t>
            </a:r>
          </a:p>
          <a:p>
            <a:pPr marL="514350" indent="-514350">
              <a:buAutoNum type="arabicPeriod"/>
            </a:pPr>
            <a:r>
              <a:rPr lang="en-IN" sz="2400" dirty="0" smtClean="0"/>
              <a:t>Operation Theatre module</a:t>
            </a:r>
          </a:p>
          <a:p>
            <a:pPr marL="514350" indent="-514350">
              <a:buAutoNum type="arabicPeriod"/>
            </a:pPr>
            <a:endParaRPr lang="en-IN" dirty="0" smtClean="0"/>
          </a:p>
          <a:p>
            <a:pPr marL="0" indent="0">
              <a:buNone/>
            </a:pPr>
            <a:endParaRPr lang="en-IN" dirty="0" smtClean="0"/>
          </a:p>
          <a:p>
            <a:endParaRPr lang="en-IN" dirty="0" smtClean="0"/>
          </a:p>
          <a:p>
            <a:endParaRPr lang="en-IN" dirty="0"/>
          </a:p>
          <a:p>
            <a:endParaRPr lang="en-IN" dirty="0" smtClean="0"/>
          </a:p>
          <a:p>
            <a:endParaRPr lang="en-IN" dirty="0"/>
          </a:p>
        </p:txBody>
      </p:sp>
    </p:spTree>
    <p:extLst>
      <p:ext uri="{BB962C8B-B14F-4D97-AF65-F5344CB8AC3E}">
        <p14:creationId xmlns:p14="http://schemas.microsoft.com/office/powerpoint/2010/main" val="6772808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Workflow in Eye-Q</a:t>
            </a:r>
            <a:endParaRPr lang="en-IN" dirty="0"/>
          </a:p>
        </p:txBody>
      </p:sp>
      <p:sp>
        <p:nvSpPr>
          <p:cNvPr id="3" name="Content Placeholder 2"/>
          <p:cNvSpPr>
            <a:spLocks noGrp="1"/>
          </p:cNvSpPr>
          <p:nvPr>
            <p:ph sz="quarter" idx="1"/>
          </p:nvPr>
        </p:nvSpPr>
        <p:spPr/>
        <p:txBody>
          <a:bodyPr/>
          <a:lstStyle/>
          <a:p>
            <a:pPr marL="0" indent="0">
              <a:buNone/>
            </a:pPr>
            <a:r>
              <a:rPr lang="en-IN" dirty="0" smtClean="0">
                <a:hlinkClick r:id="rId2" action="ppaction://hlinkfile"/>
              </a:rPr>
              <a:t>OPD Workflow</a:t>
            </a:r>
            <a:endParaRPr lang="en-IN" dirty="0"/>
          </a:p>
        </p:txBody>
      </p:sp>
    </p:spTree>
    <p:extLst>
      <p:ext uri="{BB962C8B-B14F-4D97-AF65-F5344CB8AC3E}">
        <p14:creationId xmlns:p14="http://schemas.microsoft.com/office/powerpoint/2010/main" val="20880704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Internship</a:t>
            </a:r>
            <a:endParaRPr lang="en-IN" dirty="0"/>
          </a:p>
        </p:txBody>
      </p:sp>
      <p:sp>
        <p:nvSpPr>
          <p:cNvPr id="3" name="Content Placeholder 2"/>
          <p:cNvSpPr>
            <a:spLocks noGrp="1"/>
          </p:cNvSpPr>
          <p:nvPr>
            <p:ph sz="quarter" idx="1"/>
          </p:nvPr>
        </p:nvSpPr>
        <p:spPr>
          <a:xfrm>
            <a:off x="641001" y="1981200"/>
            <a:ext cx="8153400" cy="4800600"/>
          </a:xfrm>
        </p:spPr>
        <p:txBody>
          <a:bodyPr>
            <a:normAutofit fontScale="92500" lnSpcReduction="10000"/>
          </a:bodyPr>
          <a:lstStyle/>
          <a:p>
            <a:pPr algn="just"/>
            <a:r>
              <a:rPr lang="en-IN" sz="2400" dirty="0" smtClean="0"/>
              <a:t>Undertook project on “Knowledge Assessment of Hospital management System (HMS) End Users at Eye-Q.</a:t>
            </a:r>
          </a:p>
          <a:p>
            <a:pPr algn="just"/>
            <a:endParaRPr lang="en-IN" sz="2400" dirty="0" smtClean="0"/>
          </a:p>
          <a:p>
            <a:pPr algn="just"/>
            <a:r>
              <a:rPr lang="en-IN" sz="2400" dirty="0" smtClean="0"/>
              <a:t>Key learnings:</a:t>
            </a:r>
          </a:p>
          <a:p>
            <a:pPr marL="0" indent="0" algn="just">
              <a:buNone/>
            </a:pPr>
            <a:endParaRPr lang="en-IN" sz="2400" dirty="0" smtClean="0"/>
          </a:p>
          <a:p>
            <a:pPr marL="0" lvl="0" indent="0" algn="just">
              <a:buNone/>
            </a:pPr>
            <a:r>
              <a:rPr lang="en-IN" sz="2400" dirty="0" smtClean="0"/>
              <a:t>1. Workflow </a:t>
            </a:r>
            <a:r>
              <a:rPr lang="en-IN" sz="2400" dirty="0"/>
              <a:t>been followed in six departments which is totally </a:t>
            </a:r>
            <a:r>
              <a:rPr lang="en-IN" sz="2400" dirty="0" smtClean="0"/>
              <a:t>functioning through HMS </a:t>
            </a:r>
          </a:p>
          <a:p>
            <a:pPr marL="0" lvl="0" indent="0" algn="just">
              <a:buNone/>
            </a:pPr>
            <a:endParaRPr lang="en-IN" sz="2400" dirty="0"/>
          </a:p>
          <a:p>
            <a:pPr marL="0" lvl="0" indent="0" algn="just">
              <a:buNone/>
            </a:pPr>
            <a:r>
              <a:rPr lang="en-IN" sz="2400" dirty="0" smtClean="0"/>
              <a:t>2. To solve ground </a:t>
            </a:r>
            <a:r>
              <a:rPr lang="en-IN" sz="2400" dirty="0"/>
              <a:t>issues been faced by the end users involved in working on </a:t>
            </a:r>
            <a:r>
              <a:rPr lang="en-IN" sz="2400" dirty="0" smtClean="0"/>
              <a:t>HMS</a:t>
            </a:r>
          </a:p>
          <a:p>
            <a:pPr marL="0" lvl="0" indent="0" algn="just">
              <a:buNone/>
            </a:pPr>
            <a:endParaRPr lang="en-IN" sz="2400" dirty="0"/>
          </a:p>
          <a:p>
            <a:pPr marL="0" lvl="0" indent="0" algn="just">
              <a:buNone/>
            </a:pPr>
            <a:r>
              <a:rPr lang="en-IN" sz="2400" dirty="0" smtClean="0"/>
              <a:t>3. Managing </a:t>
            </a:r>
            <a:r>
              <a:rPr lang="en-IN" sz="2400" dirty="0"/>
              <a:t>waiting time in Outpatient department (OPD) with help of Patient Flow Tracking </a:t>
            </a:r>
            <a:r>
              <a:rPr lang="en-IN" sz="2400" dirty="0" smtClean="0"/>
              <a:t>System</a:t>
            </a:r>
            <a:endParaRPr lang="en-IN" sz="2400" dirty="0"/>
          </a:p>
        </p:txBody>
      </p:sp>
    </p:spTree>
    <p:extLst>
      <p:ext uri="{BB962C8B-B14F-4D97-AF65-F5344CB8AC3E}">
        <p14:creationId xmlns:p14="http://schemas.microsoft.com/office/powerpoint/2010/main" val="24682649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839</TotalTime>
  <Words>1336</Words>
  <Application>Microsoft Office PowerPoint</Application>
  <PresentationFormat>On-screen Show (4:3)</PresentationFormat>
  <Paragraphs>210</Paragraphs>
  <Slides>29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Calibri</vt:lpstr>
      <vt:lpstr>Times New Roman</vt:lpstr>
      <vt:lpstr>Tw Cen MT</vt:lpstr>
      <vt:lpstr>Wingdings</vt:lpstr>
      <vt:lpstr>Wingdings 2</vt:lpstr>
      <vt:lpstr>Median</vt:lpstr>
      <vt:lpstr>Dissertation at Eye-Q Vision Private Limited (Eye-Q super specialty eye hospitals)  </vt:lpstr>
      <vt:lpstr>PowerPoint Presentation</vt:lpstr>
      <vt:lpstr>Eye-Q</vt:lpstr>
      <vt:lpstr>Eye-Q</vt:lpstr>
      <vt:lpstr>Presence of Eye-Q</vt:lpstr>
      <vt:lpstr>Services provided by Eye-Q</vt:lpstr>
      <vt:lpstr>Internship </vt:lpstr>
      <vt:lpstr>Workflow in Eye-Q</vt:lpstr>
      <vt:lpstr>Internship</vt:lpstr>
      <vt:lpstr>Internship</vt:lpstr>
      <vt:lpstr>PowerPoint Presentation</vt:lpstr>
      <vt:lpstr>“Knowledge Assessment of Hospital Management(HMS) End Users at Eye-Q” </vt:lpstr>
      <vt:lpstr>Scope of the Project</vt:lpstr>
      <vt:lpstr>Objectives</vt:lpstr>
      <vt:lpstr>Methodology</vt:lpstr>
      <vt:lpstr>Methodology</vt:lpstr>
      <vt:lpstr>Methodology</vt:lpstr>
      <vt:lpstr>Results</vt:lpstr>
      <vt:lpstr>Results</vt:lpstr>
      <vt:lpstr>Results</vt:lpstr>
      <vt:lpstr>Results</vt:lpstr>
      <vt:lpstr>Results</vt:lpstr>
      <vt:lpstr>Results</vt:lpstr>
      <vt:lpstr>Results</vt:lpstr>
      <vt:lpstr>Recommendations</vt:lpstr>
      <vt:lpstr>References</vt:lpstr>
      <vt:lpstr>References</vt:lpstr>
      <vt:lpstr>References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jaspreet kaur</cp:lastModifiedBy>
  <cp:revision>134</cp:revision>
  <dcterms:created xsi:type="dcterms:W3CDTF">2015-04-06T08:58:14Z</dcterms:created>
  <dcterms:modified xsi:type="dcterms:W3CDTF">2015-05-16T06:48:31Z</dcterms:modified>
</cp:coreProperties>
</file>