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 id="270" r:id="rId14"/>
    <p:sldId id="271" r:id="rId15"/>
    <p:sldId id="272" r:id="rId16"/>
    <p:sldId id="273" r:id="rId17"/>
    <p:sldId id="274" r:id="rId18"/>
    <p:sldId id="276" r:id="rId19"/>
    <p:sldId id="275"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966" y="2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Pending%20work\Discharge%20process\Discharge%20Study%202015\DATA\IP%20Details%2013%2004%202015%20-%20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NIDHI:DISCHARGE%20ANALYSI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nidhisharma:Desktop:DISCHARGE%20ANALYSI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nidhisharma:Desktop:Dissertation:DISCHARGE%20ANALYSIS%20NIDH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nidhisharma:Desktop:EDITED%20DIS%20RENU:DISCHARGE%20ANALYSIS%20NIDH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nidhisharma:Desktop:Dissertation:DISCHARGE%20ANALYSIS%20NIDH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nidhisharma:Desktop:EDITED%20DIS%20RENU:DISCHARGE%20ANALYSIS%20NIDH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C\Desktop\EDITED%20DIS%20RENU\DISCHARGE%20ANALYSIS%20RENU%20BASIC.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er\Desktop\Pending%20work\Discharge%20process\Discharge%20Study%202015\DATA\Insurance%20and%20Self%20Payment%20Discharge%20Tim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er\Desktop\Pending%20work\Discharge%20process\Discharge%20Study%202015\DATA\Insurance%20and%20Self%20Payment%20Discharge%20Tim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nidhisharma:Desktop:DISCHARGE%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100"/>
            </a:pPr>
            <a:r>
              <a:rPr lang="en-GB" sz="1100">
                <a:latin typeface="Times New Roman"/>
                <a:cs typeface="Times New Roman"/>
              </a:rPr>
              <a:t>Graph</a:t>
            </a:r>
            <a:r>
              <a:rPr lang="en-GB" sz="1100" baseline="0">
                <a:latin typeface="Times New Roman"/>
                <a:cs typeface="Times New Roman"/>
              </a:rPr>
              <a:t> 1 </a:t>
            </a:r>
            <a:r>
              <a:rPr lang="en-GB" sz="1100">
                <a:latin typeface="Times New Roman"/>
                <a:cs typeface="Times New Roman"/>
              </a:rPr>
              <a:t>No. of Discharges Speciality Wise </a:t>
            </a:r>
          </a:p>
        </c:rich>
      </c:tx>
      <c:layout/>
    </c:title>
    <c:plotArea>
      <c:layout>
        <c:manualLayout>
          <c:layoutTarget val="inner"/>
          <c:xMode val="edge"/>
          <c:yMode val="edge"/>
          <c:x val="0.12448626390395333"/>
          <c:y val="0.1409187981303"/>
          <c:w val="0.81458315774750356"/>
          <c:h val="0.54918899229220008"/>
        </c:manualLayout>
      </c:layout>
      <c:barChart>
        <c:barDir val="col"/>
        <c:grouping val="clustered"/>
        <c:ser>
          <c:idx val="0"/>
          <c:order val="0"/>
          <c:dLbls>
            <c:dLbl>
              <c:idx val="5"/>
              <c:layout>
                <c:manualLayout>
                  <c:x val="0"/>
                  <c:y val="1.3770414114902358E-2"/>
                </c:manualLayout>
              </c:layout>
              <c:dLblPos val="outEnd"/>
              <c:showVal val="1"/>
            </c:dLbl>
            <c:dLbl>
              <c:idx val="6"/>
              <c:layout>
                <c:manualLayout>
                  <c:x val="2.2714362774486213E-3"/>
                  <c:y val="8.8692038495188691E-4"/>
                </c:manualLayout>
              </c:layout>
              <c:dLblPos val="outEnd"/>
              <c:showVal val="1"/>
            </c:dLbl>
            <c:dLbl>
              <c:idx val="12"/>
              <c:layout>
                <c:manualLayout>
                  <c:x val="0"/>
                  <c:y val="1.6977617381160721E-2"/>
                </c:manualLayout>
              </c:layout>
              <c:dLblPos val="outEnd"/>
              <c:showVal val="1"/>
            </c:dLbl>
            <c:txPr>
              <a:bodyPr/>
              <a:lstStyle/>
              <a:p>
                <a:pPr>
                  <a:defRPr sz="900" b="1"/>
                </a:pPr>
                <a:endParaRPr lang="en-US"/>
              </a:p>
            </c:txPr>
            <c:dLblPos val="ctr"/>
            <c:showVal val="1"/>
          </c:dLbls>
          <c:cat>
            <c:strRef>
              <c:f>'Speciality Wise '!$A$1:$A$14</c:f>
              <c:strCache>
                <c:ptCount val="14"/>
                <c:pt idx="0">
                  <c:v>Cardiology </c:v>
                </c:pt>
                <c:pt idx="1">
                  <c:v>Dental</c:v>
                </c:pt>
                <c:pt idx="2">
                  <c:v>ENT </c:v>
                </c:pt>
                <c:pt idx="3">
                  <c:v>General Services </c:v>
                </c:pt>
                <c:pt idx="4">
                  <c:v>Genreral Surgery</c:v>
                </c:pt>
                <c:pt idx="5">
                  <c:v>Gynaecology</c:v>
                </c:pt>
                <c:pt idx="6">
                  <c:v>Internal Medicine </c:v>
                </c:pt>
                <c:pt idx="7">
                  <c:v>Nephrology</c:v>
                </c:pt>
                <c:pt idx="8">
                  <c:v>Neurology</c:v>
                </c:pt>
                <c:pt idx="9">
                  <c:v>Opthalomology</c:v>
                </c:pt>
                <c:pt idx="10">
                  <c:v>Orthopedic </c:v>
                </c:pt>
                <c:pt idx="11">
                  <c:v>Pediatric Surgery</c:v>
                </c:pt>
                <c:pt idx="12">
                  <c:v>Pediatrics</c:v>
                </c:pt>
                <c:pt idx="13">
                  <c:v>Urology</c:v>
                </c:pt>
              </c:strCache>
            </c:strRef>
          </c:cat>
          <c:val>
            <c:numRef>
              <c:f>'Speciality Wise '!$B$1:$B$14</c:f>
              <c:numCache>
                <c:formatCode>General</c:formatCode>
                <c:ptCount val="14"/>
                <c:pt idx="0">
                  <c:v>14</c:v>
                </c:pt>
                <c:pt idx="1">
                  <c:v>1</c:v>
                </c:pt>
                <c:pt idx="2">
                  <c:v>11</c:v>
                </c:pt>
                <c:pt idx="3">
                  <c:v>22</c:v>
                </c:pt>
                <c:pt idx="4">
                  <c:v>29</c:v>
                </c:pt>
                <c:pt idx="5">
                  <c:v>374</c:v>
                </c:pt>
                <c:pt idx="6">
                  <c:v>56</c:v>
                </c:pt>
                <c:pt idx="7">
                  <c:v>2</c:v>
                </c:pt>
                <c:pt idx="8">
                  <c:v>5</c:v>
                </c:pt>
                <c:pt idx="9">
                  <c:v>2</c:v>
                </c:pt>
                <c:pt idx="10">
                  <c:v>17</c:v>
                </c:pt>
                <c:pt idx="11">
                  <c:v>3</c:v>
                </c:pt>
                <c:pt idx="12">
                  <c:v>471</c:v>
                </c:pt>
                <c:pt idx="13">
                  <c:v>6</c:v>
                </c:pt>
              </c:numCache>
            </c:numRef>
          </c:val>
        </c:ser>
        <c:axId val="8560640"/>
        <c:axId val="8562560"/>
      </c:barChart>
      <c:catAx>
        <c:axId val="8560640"/>
        <c:scaling>
          <c:orientation val="minMax"/>
        </c:scaling>
        <c:axPos val="b"/>
        <c:title>
          <c:tx>
            <c:rich>
              <a:bodyPr/>
              <a:lstStyle/>
              <a:p>
                <a:pPr>
                  <a:defRPr/>
                </a:pPr>
                <a:r>
                  <a:rPr lang="en-GB"/>
                  <a:t>Specialities</a:t>
                </a:r>
              </a:p>
            </c:rich>
          </c:tx>
          <c:layout/>
        </c:title>
        <c:majorTickMark val="none"/>
        <c:tickLblPos val="nextTo"/>
        <c:txPr>
          <a:bodyPr/>
          <a:lstStyle/>
          <a:p>
            <a:pPr>
              <a:defRPr>
                <a:latin typeface="Times New Roman"/>
                <a:cs typeface="Times New Roman"/>
              </a:defRPr>
            </a:pPr>
            <a:endParaRPr lang="en-US"/>
          </a:p>
        </c:txPr>
        <c:crossAx val="8562560"/>
        <c:crosses val="autoZero"/>
        <c:auto val="1"/>
        <c:lblAlgn val="ctr"/>
        <c:lblOffset val="100"/>
      </c:catAx>
      <c:valAx>
        <c:axId val="8562560"/>
        <c:scaling>
          <c:orientation val="minMax"/>
        </c:scaling>
        <c:axPos val="l"/>
        <c:majorGridlines>
          <c:spPr>
            <a:ln>
              <a:noFill/>
            </a:ln>
          </c:spPr>
        </c:majorGridlines>
        <c:title>
          <c:tx>
            <c:rich>
              <a:bodyPr rot="-5400000" vert="horz"/>
              <a:lstStyle/>
              <a:p>
                <a:pPr>
                  <a:defRPr b="0">
                    <a:latin typeface="Times New Roman"/>
                    <a:cs typeface="Times New Roman"/>
                  </a:defRPr>
                </a:pPr>
                <a:r>
                  <a:rPr lang="en-US" b="0">
                    <a:latin typeface="Times New Roman"/>
                    <a:cs typeface="Times New Roman"/>
                  </a:rPr>
                  <a:t>Number of Discharges</a:t>
                </a:r>
              </a:p>
            </c:rich>
          </c:tx>
          <c:layout>
            <c:manualLayout>
              <c:xMode val="edge"/>
              <c:yMode val="edge"/>
              <c:x val="2.4379588142802104E-2"/>
              <c:y val="0.18000816931344221"/>
            </c:manualLayout>
          </c:layout>
        </c:title>
        <c:numFmt formatCode="General" sourceLinked="1"/>
        <c:majorTickMark val="none"/>
        <c:tickLblPos val="nextTo"/>
        <c:txPr>
          <a:bodyPr/>
          <a:lstStyle/>
          <a:p>
            <a:pPr>
              <a:defRPr>
                <a:latin typeface="Times New Roman"/>
                <a:cs typeface="Times New Roman"/>
              </a:defRPr>
            </a:pPr>
            <a:endParaRPr lang="en-US"/>
          </a:p>
        </c:txPr>
        <c:crossAx val="8560640"/>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GB"/>
            </a:pPr>
            <a:r>
              <a:rPr lang="en-US" sz="1400" dirty="0">
                <a:latin typeface="Times New Roman" pitchFamily="18" charset="0"/>
                <a:cs typeface="Times New Roman" pitchFamily="18" charset="0"/>
              </a:rPr>
              <a:t>Graph 9 Time</a:t>
            </a:r>
            <a:r>
              <a:rPr lang="en-US" sz="1400" baseline="0" dirty="0">
                <a:latin typeface="Times New Roman" pitchFamily="18" charset="0"/>
                <a:cs typeface="Times New Roman" pitchFamily="18" charset="0"/>
              </a:rPr>
              <a:t> taken to sign typed Discharge Summary</a:t>
            </a:r>
            <a:endParaRPr lang="en-US" sz="1400" dirty="0">
              <a:latin typeface="Times New Roman" pitchFamily="18" charset="0"/>
              <a:cs typeface="Times New Roman" pitchFamily="18" charset="0"/>
            </a:endParaRPr>
          </a:p>
        </c:rich>
      </c:tx>
      <c:layout>
        <c:manualLayout>
          <c:xMode val="edge"/>
          <c:yMode val="edge"/>
          <c:x val="0.2337299659351092"/>
          <c:y val="6.0935205882381882E-2"/>
        </c:manualLayout>
      </c:layout>
    </c:title>
    <c:plotArea>
      <c:layout>
        <c:manualLayout>
          <c:layoutTarget val="inner"/>
          <c:xMode val="edge"/>
          <c:yMode val="edge"/>
          <c:x val="6.8734667970425753E-2"/>
          <c:y val="0.210525697249352"/>
          <c:w val="0.91144648585593047"/>
          <c:h val="0.57020613061869463"/>
        </c:manualLayout>
      </c:layout>
      <c:lineChart>
        <c:grouping val="standard"/>
        <c:ser>
          <c:idx val="0"/>
          <c:order val="0"/>
          <c:tx>
            <c:strRef>
              <c:f>'Time for stamp by dr'!$M$1</c:f>
              <c:strCache>
                <c:ptCount val="1"/>
                <c:pt idx="0">
                  <c:v>Total Time(Mins)</c:v>
                </c:pt>
              </c:strCache>
            </c:strRef>
          </c:tx>
          <c:marker>
            <c:symbol val="none"/>
          </c:marker>
          <c:dPt>
            <c:idx val="0"/>
            <c:marker>
              <c:symbol val="circle"/>
              <c:size val="5"/>
              <c:spPr>
                <a:solidFill>
                  <a:schemeClr val="accent2"/>
                </a:solidFill>
              </c:spPr>
            </c:marker>
          </c:dPt>
          <c:dPt>
            <c:idx val="84"/>
            <c:marker>
              <c:symbol val="circle"/>
              <c:size val="5"/>
              <c:spPr>
                <a:solidFill>
                  <a:schemeClr val="accent2"/>
                </a:solidFill>
              </c:spPr>
            </c:marker>
          </c:dPt>
          <c:dPt>
            <c:idx val="149"/>
            <c:marker>
              <c:symbol val="circle"/>
              <c:size val="5"/>
              <c:spPr>
                <a:solidFill>
                  <a:schemeClr val="accent2"/>
                </a:solidFill>
              </c:spPr>
            </c:marker>
          </c:dPt>
          <c:dPt>
            <c:idx val="168"/>
            <c:marker>
              <c:symbol val="circle"/>
              <c:size val="5"/>
              <c:spPr>
                <a:solidFill>
                  <a:schemeClr val="accent2"/>
                </a:solidFill>
              </c:spPr>
            </c:marker>
          </c:dPt>
          <c:dPt>
            <c:idx val="169"/>
            <c:marker>
              <c:symbol val="circle"/>
              <c:size val="5"/>
              <c:spPr>
                <a:solidFill>
                  <a:schemeClr val="accent2"/>
                </a:solidFill>
              </c:spPr>
            </c:marker>
          </c:dPt>
          <c:dPt>
            <c:idx val="174"/>
            <c:marker>
              <c:symbol val="circle"/>
              <c:size val="5"/>
              <c:spPr>
                <a:solidFill>
                  <a:schemeClr val="accent2"/>
                </a:solidFill>
              </c:spPr>
            </c:marker>
          </c:dPt>
          <c:dPt>
            <c:idx val="195"/>
            <c:marker>
              <c:symbol val="circle"/>
              <c:size val="5"/>
              <c:spPr>
                <a:solidFill>
                  <a:schemeClr val="accent2"/>
                </a:solidFill>
              </c:spPr>
            </c:marker>
          </c:dPt>
          <c:dPt>
            <c:idx val="201"/>
            <c:marker>
              <c:symbol val="circle"/>
              <c:size val="5"/>
              <c:spPr>
                <a:solidFill>
                  <a:schemeClr val="accent2"/>
                </a:solidFill>
              </c:spPr>
            </c:marker>
          </c:dPt>
          <c:dPt>
            <c:idx val="225"/>
            <c:marker>
              <c:symbol val="circle"/>
              <c:size val="5"/>
              <c:spPr>
                <a:solidFill>
                  <a:schemeClr val="accent2"/>
                </a:solidFill>
              </c:spPr>
            </c:marker>
          </c:dPt>
          <c:dPt>
            <c:idx val="229"/>
            <c:marker>
              <c:symbol val="circle"/>
              <c:size val="5"/>
              <c:spPr>
                <a:solidFill>
                  <a:schemeClr val="accent2"/>
                </a:solidFill>
              </c:spPr>
            </c:marker>
          </c:dPt>
          <c:dPt>
            <c:idx val="241"/>
            <c:marker>
              <c:symbol val="circle"/>
              <c:size val="5"/>
              <c:spPr>
                <a:solidFill>
                  <a:schemeClr val="accent2"/>
                </a:solidFill>
              </c:spPr>
            </c:marker>
          </c:dPt>
          <c:dPt>
            <c:idx val="246"/>
            <c:marker>
              <c:symbol val="circle"/>
              <c:size val="5"/>
              <c:spPr>
                <a:solidFill>
                  <a:schemeClr val="accent2"/>
                </a:solidFill>
              </c:spPr>
            </c:marker>
          </c:dPt>
          <c:dPt>
            <c:idx val="255"/>
            <c:marker>
              <c:symbol val="circle"/>
              <c:size val="5"/>
              <c:spPr>
                <a:solidFill>
                  <a:schemeClr val="accent2"/>
                </a:solidFill>
              </c:spPr>
            </c:marker>
          </c:dPt>
          <c:dPt>
            <c:idx val="298"/>
            <c:marker>
              <c:symbol val="circle"/>
              <c:size val="5"/>
              <c:spPr>
                <a:solidFill>
                  <a:schemeClr val="accent2"/>
                </a:solidFill>
              </c:spPr>
            </c:marker>
          </c:dPt>
          <c:dPt>
            <c:idx val="302"/>
            <c:marker>
              <c:symbol val="circle"/>
              <c:size val="5"/>
              <c:spPr>
                <a:solidFill>
                  <a:schemeClr val="accent2"/>
                </a:solidFill>
              </c:spPr>
            </c:marker>
          </c:dPt>
          <c:val>
            <c:numRef>
              <c:f>'Time for stamp by dr'!$M$2:$M$338</c:f>
              <c:numCache>
                <c:formatCode>General</c:formatCode>
                <c:ptCount val="337"/>
                <c:pt idx="0">
                  <c:v>767</c:v>
                </c:pt>
                <c:pt idx="1">
                  <c:v>50</c:v>
                </c:pt>
                <c:pt idx="2">
                  <c:v>90</c:v>
                </c:pt>
                <c:pt idx="3">
                  <c:v>165</c:v>
                </c:pt>
                <c:pt idx="4">
                  <c:v>145</c:v>
                </c:pt>
                <c:pt idx="5">
                  <c:v>156</c:v>
                </c:pt>
                <c:pt idx="6">
                  <c:v>15</c:v>
                </c:pt>
                <c:pt idx="7">
                  <c:v>29</c:v>
                </c:pt>
                <c:pt idx="8">
                  <c:v>12</c:v>
                </c:pt>
                <c:pt idx="9">
                  <c:v>115</c:v>
                </c:pt>
                <c:pt idx="10">
                  <c:v>419</c:v>
                </c:pt>
                <c:pt idx="11">
                  <c:v>57</c:v>
                </c:pt>
                <c:pt idx="12">
                  <c:v>1</c:v>
                </c:pt>
                <c:pt idx="13">
                  <c:v>52</c:v>
                </c:pt>
                <c:pt idx="14">
                  <c:v>11</c:v>
                </c:pt>
                <c:pt idx="15">
                  <c:v>61</c:v>
                </c:pt>
                <c:pt idx="16">
                  <c:v>203</c:v>
                </c:pt>
                <c:pt idx="17">
                  <c:v>58</c:v>
                </c:pt>
                <c:pt idx="18">
                  <c:v>65</c:v>
                </c:pt>
                <c:pt idx="19">
                  <c:v>49</c:v>
                </c:pt>
                <c:pt idx="20">
                  <c:v>26</c:v>
                </c:pt>
                <c:pt idx="21">
                  <c:v>9</c:v>
                </c:pt>
                <c:pt idx="22">
                  <c:v>40</c:v>
                </c:pt>
                <c:pt idx="23">
                  <c:v>83</c:v>
                </c:pt>
                <c:pt idx="24">
                  <c:v>26</c:v>
                </c:pt>
                <c:pt idx="25">
                  <c:v>81</c:v>
                </c:pt>
                <c:pt idx="26">
                  <c:v>15</c:v>
                </c:pt>
                <c:pt idx="27">
                  <c:v>3</c:v>
                </c:pt>
                <c:pt idx="28">
                  <c:v>20</c:v>
                </c:pt>
                <c:pt idx="29">
                  <c:v>100</c:v>
                </c:pt>
                <c:pt idx="30">
                  <c:v>80</c:v>
                </c:pt>
                <c:pt idx="31">
                  <c:v>147</c:v>
                </c:pt>
                <c:pt idx="32">
                  <c:v>67</c:v>
                </c:pt>
                <c:pt idx="33">
                  <c:v>26</c:v>
                </c:pt>
                <c:pt idx="34">
                  <c:v>90</c:v>
                </c:pt>
                <c:pt idx="35">
                  <c:v>44</c:v>
                </c:pt>
                <c:pt idx="36">
                  <c:v>10</c:v>
                </c:pt>
                <c:pt idx="37">
                  <c:v>49</c:v>
                </c:pt>
                <c:pt idx="38">
                  <c:v>19</c:v>
                </c:pt>
                <c:pt idx="39">
                  <c:v>36</c:v>
                </c:pt>
                <c:pt idx="40">
                  <c:v>35</c:v>
                </c:pt>
                <c:pt idx="41">
                  <c:v>2</c:v>
                </c:pt>
                <c:pt idx="42">
                  <c:v>4</c:v>
                </c:pt>
                <c:pt idx="43">
                  <c:v>224</c:v>
                </c:pt>
                <c:pt idx="44">
                  <c:v>107</c:v>
                </c:pt>
                <c:pt idx="45">
                  <c:v>82</c:v>
                </c:pt>
                <c:pt idx="46">
                  <c:v>17</c:v>
                </c:pt>
                <c:pt idx="47">
                  <c:v>40</c:v>
                </c:pt>
                <c:pt idx="48">
                  <c:v>92</c:v>
                </c:pt>
                <c:pt idx="49">
                  <c:v>412</c:v>
                </c:pt>
                <c:pt idx="50">
                  <c:v>12</c:v>
                </c:pt>
                <c:pt idx="51">
                  <c:v>48</c:v>
                </c:pt>
                <c:pt idx="52">
                  <c:v>142</c:v>
                </c:pt>
                <c:pt idx="53">
                  <c:v>2</c:v>
                </c:pt>
                <c:pt idx="54">
                  <c:v>42</c:v>
                </c:pt>
                <c:pt idx="55">
                  <c:v>133</c:v>
                </c:pt>
                <c:pt idx="56">
                  <c:v>130</c:v>
                </c:pt>
                <c:pt idx="57">
                  <c:v>115</c:v>
                </c:pt>
                <c:pt idx="58">
                  <c:v>25</c:v>
                </c:pt>
                <c:pt idx="59">
                  <c:v>93</c:v>
                </c:pt>
                <c:pt idx="60">
                  <c:v>61</c:v>
                </c:pt>
                <c:pt idx="61">
                  <c:v>273</c:v>
                </c:pt>
                <c:pt idx="62">
                  <c:v>372</c:v>
                </c:pt>
                <c:pt idx="63">
                  <c:v>1</c:v>
                </c:pt>
                <c:pt idx="64">
                  <c:v>10</c:v>
                </c:pt>
                <c:pt idx="65">
                  <c:v>4</c:v>
                </c:pt>
                <c:pt idx="66">
                  <c:v>31</c:v>
                </c:pt>
                <c:pt idx="67">
                  <c:v>5</c:v>
                </c:pt>
                <c:pt idx="68">
                  <c:v>95</c:v>
                </c:pt>
                <c:pt idx="69">
                  <c:v>5</c:v>
                </c:pt>
                <c:pt idx="70">
                  <c:v>5</c:v>
                </c:pt>
                <c:pt idx="71">
                  <c:v>73</c:v>
                </c:pt>
                <c:pt idx="72">
                  <c:v>19</c:v>
                </c:pt>
                <c:pt idx="73">
                  <c:v>61</c:v>
                </c:pt>
                <c:pt idx="74">
                  <c:v>4</c:v>
                </c:pt>
                <c:pt idx="75">
                  <c:v>0</c:v>
                </c:pt>
                <c:pt idx="76">
                  <c:v>19</c:v>
                </c:pt>
                <c:pt idx="77">
                  <c:v>11</c:v>
                </c:pt>
                <c:pt idx="78">
                  <c:v>3</c:v>
                </c:pt>
                <c:pt idx="79">
                  <c:v>416</c:v>
                </c:pt>
                <c:pt idx="80">
                  <c:v>1</c:v>
                </c:pt>
                <c:pt idx="81">
                  <c:v>22</c:v>
                </c:pt>
                <c:pt idx="82">
                  <c:v>9</c:v>
                </c:pt>
                <c:pt idx="83">
                  <c:v>6</c:v>
                </c:pt>
                <c:pt idx="84">
                  <c:v>754</c:v>
                </c:pt>
                <c:pt idx="85">
                  <c:v>36</c:v>
                </c:pt>
                <c:pt idx="86">
                  <c:v>38</c:v>
                </c:pt>
                <c:pt idx="87">
                  <c:v>5</c:v>
                </c:pt>
                <c:pt idx="88">
                  <c:v>10</c:v>
                </c:pt>
                <c:pt idx="89">
                  <c:v>24</c:v>
                </c:pt>
                <c:pt idx="90">
                  <c:v>15</c:v>
                </c:pt>
                <c:pt idx="91">
                  <c:v>105</c:v>
                </c:pt>
                <c:pt idx="92">
                  <c:v>34</c:v>
                </c:pt>
                <c:pt idx="93">
                  <c:v>53</c:v>
                </c:pt>
                <c:pt idx="94">
                  <c:v>191</c:v>
                </c:pt>
                <c:pt idx="95">
                  <c:v>54</c:v>
                </c:pt>
                <c:pt idx="96">
                  <c:v>47</c:v>
                </c:pt>
                <c:pt idx="97">
                  <c:v>122</c:v>
                </c:pt>
                <c:pt idx="98">
                  <c:v>104</c:v>
                </c:pt>
                <c:pt idx="99">
                  <c:v>104</c:v>
                </c:pt>
                <c:pt idx="100">
                  <c:v>16</c:v>
                </c:pt>
                <c:pt idx="101">
                  <c:v>21</c:v>
                </c:pt>
                <c:pt idx="102">
                  <c:v>61</c:v>
                </c:pt>
                <c:pt idx="103">
                  <c:v>110</c:v>
                </c:pt>
                <c:pt idx="104">
                  <c:v>520</c:v>
                </c:pt>
                <c:pt idx="105">
                  <c:v>110</c:v>
                </c:pt>
                <c:pt idx="106">
                  <c:v>10</c:v>
                </c:pt>
                <c:pt idx="107">
                  <c:v>22</c:v>
                </c:pt>
                <c:pt idx="108">
                  <c:v>3</c:v>
                </c:pt>
                <c:pt idx="109">
                  <c:v>85</c:v>
                </c:pt>
                <c:pt idx="110">
                  <c:v>37</c:v>
                </c:pt>
                <c:pt idx="111">
                  <c:v>49</c:v>
                </c:pt>
                <c:pt idx="112">
                  <c:v>105</c:v>
                </c:pt>
                <c:pt idx="113">
                  <c:v>43</c:v>
                </c:pt>
                <c:pt idx="114">
                  <c:v>56</c:v>
                </c:pt>
                <c:pt idx="115">
                  <c:v>26</c:v>
                </c:pt>
                <c:pt idx="116">
                  <c:v>340</c:v>
                </c:pt>
                <c:pt idx="117">
                  <c:v>34</c:v>
                </c:pt>
                <c:pt idx="118">
                  <c:v>75</c:v>
                </c:pt>
                <c:pt idx="119">
                  <c:v>107</c:v>
                </c:pt>
                <c:pt idx="120">
                  <c:v>98</c:v>
                </c:pt>
                <c:pt idx="121">
                  <c:v>6</c:v>
                </c:pt>
                <c:pt idx="122">
                  <c:v>36</c:v>
                </c:pt>
                <c:pt idx="123">
                  <c:v>292</c:v>
                </c:pt>
                <c:pt idx="124">
                  <c:v>40</c:v>
                </c:pt>
                <c:pt idx="125">
                  <c:v>60</c:v>
                </c:pt>
                <c:pt idx="126">
                  <c:v>6</c:v>
                </c:pt>
                <c:pt idx="127">
                  <c:v>18</c:v>
                </c:pt>
                <c:pt idx="128">
                  <c:v>7</c:v>
                </c:pt>
                <c:pt idx="129">
                  <c:v>40</c:v>
                </c:pt>
                <c:pt idx="130">
                  <c:v>9</c:v>
                </c:pt>
                <c:pt idx="131">
                  <c:v>129</c:v>
                </c:pt>
                <c:pt idx="132">
                  <c:v>68</c:v>
                </c:pt>
                <c:pt idx="133">
                  <c:v>66</c:v>
                </c:pt>
                <c:pt idx="134">
                  <c:v>120</c:v>
                </c:pt>
                <c:pt idx="135">
                  <c:v>146</c:v>
                </c:pt>
                <c:pt idx="136">
                  <c:v>4</c:v>
                </c:pt>
                <c:pt idx="137">
                  <c:v>130</c:v>
                </c:pt>
                <c:pt idx="138">
                  <c:v>20</c:v>
                </c:pt>
                <c:pt idx="139">
                  <c:v>96</c:v>
                </c:pt>
                <c:pt idx="140">
                  <c:v>266</c:v>
                </c:pt>
                <c:pt idx="141">
                  <c:v>17</c:v>
                </c:pt>
                <c:pt idx="142">
                  <c:v>579</c:v>
                </c:pt>
                <c:pt idx="143">
                  <c:v>151</c:v>
                </c:pt>
                <c:pt idx="144">
                  <c:v>41</c:v>
                </c:pt>
                <c:pt idx="145">
                  <c:v>50</c:v>
                </c:pt>
                <c:pt idx="146">
                  <c:v>120</c:v>
                </c:pt>
                <c:pt idx="147">
                  <c:v>257</c:v>
                </c:pt>
                <c:pt idx="148">
                  <c:v>62</c:v>
                </c:pt>
                <c:pt idx="149">
                  <c:v>1092</c:v>
                </c:pt>
                <c:pt idx="150">
                  <c:v>25</c:v>
                </c:pt>
                <c:pt idx="151">
                  <c:v>470</c:v>
                </c:pt>
                <c:pt idx="152">
                  <c:v>150</c:v>
                </c:pt>
                <c:pt idx="153">
                  <c:v>5</c:v>
                </c:pt>
                <c:pt idx="154">
                  <c:v>60</c:v>
                </c:pt>
                <c:pt idx="155">
                  <c:v>100</c:v>
                </c:pt>
                <c:pt idx="156">
                  <c:v>28</c:v>
                </c:pt>
                <c:pt idx="157">
                  <c:v>151</c:v>
                </c:pt>
                <c:pt idx="158">
                  <c:v>21</c:v>
                </c:pt>
                <c:pt idx="159">
                  <c:v>8</c:v>
                </c:pt>
                <c:pt idx="160">
                  <c:v>14</c:v>
                </c:pt>
                <c:pt idx="161">
                  <c:v>23</c:v>
                </c:pt>
                <c:pt idx="162">
                  <c:v>14</c:v>
                </c:pt>
                <c:pt idx="163">
                  <c:v>158</c:v>
                </c:pt>
                <c:pt idx="164">
                  <c:v>55</c:v>
                </c:pt>
                <c:pt idx="165">
                  <c:v>6</c:v>
                </c:pt>
                <c:pt idx="166">
                  <c:v>24</c:v>
                </c:pt>
                <c:pt idx="167">
                  <c:v>36</c:v>
                </c:pt>
                <c:pt idx="168">
                  <c:v>1012</c:v>
                </c:pt>
                <c:pt idx="169">
                  <c:v>911</c:v>
                </c:pt>
                <c:pt idx="170">
                  <c:v>921</c:v>
                </c:pt>
                <c:pt idx="171">
                  <c:v>97</c:v>
                </c:pt>
                <c:pt idx="172">
                  <c:v>157</c:v>
                </c:pt>
                <c:pt idx="173">
                  <c:v>248</c:v>
                </c:pt>
                <c:pt idx="174">
                  <c:v>932</c:v>
                </c:pt>
                <c:pt idx="175">
                  <c:v>130</c:v>
                </c:pt>
                <c:pt idx="176">
                  <c:v>82</c:v>
                </c:pt>
                <c:pt idx="177">
                  <c:v>211</c:v>
                </c:pt>
                <c:pt idx="178">
                  <c:v>91</c:v>
                </c:pt>
                <c:pt idx="179">
                  <c:v>435</c:v>
                </c:pt>
                <c:pt idx="180">
                  <c:v>339</c:v>
                </c:pt>
                <c:pt idx="181">
                  <c:v>110</c:v>
                </c:pt>
                <c:pt idx="182">
                  <c:v>390</c:v>
                </c:pt>
                <c:pt idx="183">
                  <c:v>181</c:v>
                </c:pt>
                <c:pt idx="184">
                  <c:v>2</c:v>
                </c:pt>
                <c:pt idx="185">
                  <c:v>18</c:v>
                </c:pt>
                <c:pt idx="186">
                  <c:v>7</c:v>
                </c:pt>
                <c:pt idx="187">
                  <c:v>28</c:v>
                </c:pt>
                <c:pt idx="188">
                  <c:v>18</c:v>
                </c:pt>
                <c:pt idx="189">
                  <c:v>20</c:v>
                </c:pt>
                <c:pt idx="190">
                  <c:v>62</c:v>
                </c:pt>
                <c:pt idx="191">
                  <c:v>51</c:v>
                </c:pt>
                <c:pt idx="192">
                  <c:v>25</c:v>
                </c:pt>
                <c:pt idx="193">
                  <c:v>5</c:v>
                </c:pt>
                <c:pt idx="194">
                  <c:v>42</c:v>
                </c:pt>
                <c:pt idx="195">
                  <c:v>657</c:v>
                </c:pt>
                <c:pt idx="196">
                  <c:v>92</c:v>
                </c:pt>
                <c:pt idx="197">
                  <c:v>36</c:v>
                </c:pt>
                <c:pt idx="198">
                  <c:v>1</c:v>
                </c:pt>
                <c:pt idx="199">
                  <c:v>12</c:v>
                </c:pt>
                <c:pt idx="200">
                  <c:v>12</c:v>
                </c:pt>
                <c:pt idx="201">
                  <c:v>1205</c:v>
                </c:pt>
                <c:pt idx="202">
                  <c:v>60</c:v>
                </c:pt>
                <c:pt idx="203">
                  <c:v>12</c:v>
                </c:pt>
                <c:pt idx="204">
                  <c:v>4</c:v>
                </c:pt>
                <c:pt idx="205">
                  <c:v>1</c:v>
                </c:pt>
                <c:pt idx="206">
                  <c:v>445</c:v>
                </c:pt>
                <c:pt idx="207">
                  <c:v>10</c:v>
                </c:pt>
                <c:pt idx="208">
                  <c:v>104</c:v>
                </c:pt>
                <c:pt idx="209">
                  <c:v>317</c:v>
                </c:pt>
                <c:pt idx="210">
                  <c:v>131</c:v>
                </c:pt>
                <c:pt idx="211">
                  <c:v>90</c:v>
                </c:pt>
                <c:pt idx="212">
                  <c:v>44</c:v>
                </c:pt>
                <c:pt idx="213">
                  <c:v>18</c:v>
                </c:pt>
                <c:pt idx="214">
                  <c:v>62</c:v>
                </c:pt>
                <c:pt idx="215">
                  <c:v>47</c:v>
                </c:pt>
                <c:pt idx="216">
                  <c:v>1</c:v>
                </c:pt>
                <c:pt idx="217">
                  <c:v>11</c:v>
                </c:pt>
                <c:pt idx="218">
                  <c:v>59</c:v>
                </c:pt>
                <c:pt idx="219">
                  <c:v>102</c:v>
                </c:pt>
                <c:pt idx="220">
                  <c:v>154</c:v>
                </c:pt>
                <c:pt idx="221">
                  <c:v>4</c:v>
                </c:pt>
                <c:pt idx="222">
                  <c:v>66</c:v>
                </c:pt>
                <c:pt idx="223">
                  <c:v>162</c:v>
                </c:pt>
                <c:pt idx="224">
                  <c:v>201</c:v>
                </c:pt>
                <c:pt idx="225">
                  <c:v>1263</c:v>
                </c:pt>
                <c:pt idx="226">
                  <c:v>964</c:v>
                </c:pt>
                <c:pt idx="227">
                  <c:v>76</c:v>
                </c:pt>
                <c:pt idx="228">
                  <c:v>76</c:v>
                </c:pt>
                <c:pt idx="229">
                  <c:v>1189</c:v>
                </c:pt>
                <c:pt idx="230">
                  <c:v>1218</c:v>
                </c:pt>
                <c:pt idx="231">
                  <c:v>85</c:v>
                </c:pt>
                <c:pt idx="232">
                  <c:v>85</c:v>
                </c:pt>
                <c:pt idx="233">
                  <c:v>131</c:v>
                </c:pt>
                <c:pt idx="234">
                  <c:v>113</c:v>
                </c:pt>
                <c:pt idx="235">
                  <c:v>35</c:v>
                </c:pt>
                <c:pt idx="236">
                  <c:v>5</c:v>
                </c:pt>
                <c:pt idx="237">
                  <c:v>80</c:v>
                </c:pt>
                <c:pt idx="238">
                  <c:v>72</c:v>
                </c:pt>
                <c:pt idx="239">
                  <c:v>101</c:v>
                </c:pt>
                <c:pt idx="240">
                  <c:v>34</c:v>
                </c:pt>
                <c:pt idx="241">
                  <c:v>1250</c:v>
                </c:pt>
                <c:pt idx="242">
                  <c:v>190</c:v>
                </c:pt>
                <c:pt idx="243">
                  <c:v>4</c:v>
                </c:pt>
                <c:pt idx="244">
                  <c:v>116</c:v>
                </c:pt>
                <c:pt idx="245">
                  <c:v>21</c:v>
                </c:pt>
                <c:pt idx="246">
                  <c:v>1388</c:v>
                </c:pt>
                <c:pt idx="247">
                  <c:v>155</c:v>
                </c:pt>
                <c:pt idx="248">
                  <c:v>39</c:v>
                </c:pt>
                <c:pt idx="249">
                  <c:v>271</c:v>
                </c:pt>
                <c:pt idx="250">
                  <c:v>31</c:v>
                </c:pt>
                <c:pt idx="251">
                  <c:v>272</c:v>
                </c:pt>
                <c:pt idx="252">
                  <c:v>56</c:v>
                </c:pt>
                <c:pt idx="253">
                  <c:v>98</c:v>
                </c:pt>
                <c:pt idx="254">
                  <c:v>30</c:v>
                </c:pt>
                <c:pt idx="255">
                  <c:v>1316</c:v>
                </c:pt>
                <c:pt idx="256">
                  <c:v>32</c:v>
                </c:pt>
                <c:pt idx="257">
                  <c:v>69</c:v>
                </c:pt>
                <c:pt idx="258">
                  <c:v>55</c:v>
                </c:pt>
                <c:pt idx="259">
                  <c:v>24</c:v>
                </c:pt>
                <c:pt idx="260">
                  <c:v>44</c:v>
                </c:pt>
                <c:pt idx="261">
                  <c:v>61</c:v>
                </c:pt>
                <c:pt idx="262">
                  <c:v>82</c:v>
                </c:pt>
                <c:pt idx="263">
                  <c:v>16</c:v>
                </c:pt>
                <c:pt idx="264">
                  <c:v>37</c:v>
                </c:pt>
                <c:pt idx="265">
                  <c:v>93</c:v>
                </c:pt>
                <c:pt idx="266">
                  <c:v>14</c:v>
                </c:pt>
                <c:pt idx="267">
                  <c:v>43</c:v>
                </c:pt>
                <c:pt idx="268">
                  <c:v>117</c:v>
                </c:pt>
                <c:pt idx="269">
                  <c:v>112</c:v>
                </c:pt>
                <c:pt idx="270">
                  <c:v>35</c:v>
                </c:pt>
                <c:pt idx="271">
                  <c:v>48</c:v>
                </c:pt>
                <c:pt idx="272">
                  <c:v>85</c:v>
                </c:pt>
                <c:pt idx="273">
                  <c:v>146</c:v>
                </c:pt>
                <c:pt idx="274">
                  <c:v>114</c:v>
                </c:pt>
                <c:pt idx="275">
                  <c:v>13</c:v>
                </c:pt>
                <c:pt idx="276">
                  <c:v>22</c:v>
                </c:pt>
                <c:pt idx="277">
                  <c:v>126</c:v>
                </c:pt>
                <c:pt idx="278">
                  <c:v>78</c:v>
                </c:pt>
                <c:pt idx="279">
                  <c:v>9</c:v>
                </c:pt>
                <c:pt idx="280">
                  <c:v>17</c:v>
                </c:pt>
                <c:pt idx="281">
                  <c:v>105</c:v>
                </c:pt>
                <c:pt idx="282">
                  <c:v>434</c:v>
                </c:pt>
                <c:pt idx="283">
                  <c:v>127</c:v>
                </c:pt>
                <c:pt idx="284">
                  <c:v>57</c:v>
                </c:pt>
                <c:pt idx="285">
                  <c:v>275</c:v>
                </c:pt>
                <c:pt idx="286">
                  <c:v>146</c:v>
                </c:pt>
                <c:pt idx="287">
                  <c:v>65</c:v>
                </c:pt>
                <c:pt idx="288">
                  <c:v>21</c:v>
                </c:pt>
                <c:pt idx="289">
                  <c:v>189</c:v>
                </c:pt>
                <c:pt idx="290">
                  <c:v>26</c:v>
                </c:pt>
                <c:pt idx="291">
                  <c:v>63</c:v>
                </c:pt>
                <c:pt idx="292">
                  <c:v>75</c:v>
                </c:pt>
                <c:pt idx="293">
                  <c:v>14</c:v>
                </c:pt>
                <c:pt idx="294">
                  <c:v>66</c:v>
                </c:pt>
                <c:pt idx="295">
                  <c:v>17</c:v>
                </c:pt>
                <c:pt idx="296">
                  <c:v>128</c:v>
                </c:pt>
                <c:pt idx="297">
                  <c:v>12</c:v>
                </c:pt>
                <c:pt idx="298">
                  <c:v>1058</c:v>
                </c:pt>
                <c:pt idx="299">
                  <c:v>7</c:v>
                </c:pt>
                <c:pt idx="300">
                  <c:v>93</c:v>
                </c:pt>
                <c:pt idx="301">
                  <c:v>18</c:v>
                </c:pt>
                <c:pt idx="302">
                  <c:v>1023</c:v>
                </c:pt>
                <c:pt idx="303">
                  <c:v>17</c:v>
                </c:pt>
                <c:pt idx="304">
                  <c:v>362</c:v>
                </c:pt>
                <c:pt idx="305">
                  <c:v>24</c:v>
                </c:pt>
                <c:pt idx="306">
                  <c:v>1</c:v>
                </c:pt>
                <c:pt idx="307">
                  <c:v>361</c:v>
                </c:pt>
                <c:pt idx="308">
                  <c:v>64</c:v>
                </c:pt>
                <c:pt idx="309">
                  <c:v>19</c:v>
                </c:pt>
                <c:pt idx="310">
                  <c:v>36</c:v>
                </c:pt>
                <c:pt idx="311">
                  <c:v>0</c:v>
                </c:pt>
                <c:pt idx="312">
                  <c:v>72</c:v>
                </c:pt>
                <c:pt idx="313">
                  <c:v>61</c:v>
                </c:pt>
                <c:pt idx="314">
                  <c:v>67</c:v>
                </c:pt>
                <c:pt idx="315">
                  <c:v>116</c:v>
                </c:pt>
                <c:pt idx="316">
                  <c:v>119</c:v>
                </c:pt>
                <c:pt idx="317">
                  <c:v>7</c:v>
                </c:pt>
                <c:pt idx="318">
                  <c:v>29</c:v>
                </c:pt>
                <c:pt idx="319">
                  <c:v>281</c:v>
                </c:pt>
                <c:pt idx="320">
                  <c:v>161</c:v>
                </c:pt>
                <c:pt idx="321">
                  <c:v>310</c:v>
                </c:pt>
                <c:pt idx="322">
                  <c:v>57</c:v>
                </c:pt>
                <c:pt idx="323">
                  <c:v>169</c:v>
                </c:pt>
                <c:pt idx="324">
                  <c:v>151</c:v>
                </c:pt>
                <c:pt idx="325">
                  <c:v>15</c:v>
                </c:pt>
                <c:pt idx="326">
                  <c:v>71</c:v>
                </c:pt>
                <c:pt idx="327">
                  <c:v>263</c:v>
                </c:pt>
                <c:pt idx="328">
                  <c:v>37</c:v>
                </c:pt>
                <c:pt idx="329">
                  <c:v>82</c:v>
                </c:pt>
                <c:pt idx="330">
                  <c:v>479</c:v>
                </c:pt>
                <c:pt idx="331">
                  <c:v>98</c:v>
                </c:pt>
                <c:pt idx="332">
                  <c:v>77</c:v>
                </c:pt>
                <c:pt idx="333">
                  <c:v>86</c:v>
                </c:pt>
                <c:pt idx="334">
                  <c:v>94</c:v>
                </c:pt>
                <c:pt idx="335">
                  <c:v>93</c:v>
                </c:pt>
                <c:pt idx="336">
                  <c:v>86</c:v>
                </c:pt>
              </c:numCache>
            </c:numRef>
          </c:val>
        </c:ser>
        <c:ser>
          <c:idx val="1"/>
          <c:order val="1"/>
          <c:tx>
            <c:strRef>
              <c:f>'Time for stamp by dr'!$N$1</c:f>
              <c:strCache>
                <c:ptCount val="1"/>
                <c:pt idx="0">
                  <c:v>Mean</c:v>
                </c:pt>
              </c:strCache>
            </c:strRef>
          </c:tx>
          <c:marker>
            <c:symbol val="none"/>
          </c:marker>
          <c:val>
            <c:numRef>
              <c:f>'Time for stamp by dr'!$N$2:$N$338</c:f>
              <c:numCache>
                <c:formatCode>General</c:formatCode>
                <c:ptCount val="337"/>
                <c:pt idx="0">
                  <c:v>138.09</c:v>
                </c:pt>
                <c:pt idx="1">
                  <c:v>138.09</c:v>
                </c:pt>
                <c:pt idx="2">
                  <c:v>138.09</c:v>
                </c:pt>
                <c:pt idx="3">
                  <c:v>138.09</c:v>
                </c:pt>
                <c:pt idx="4">
                  <c:v>138.09</c:v>
                </c:pt>
                <c:pt idx="5">
                  <c:v>138.09</c:v>
                </c:pt>
                <c:pt idx="6">
                  <c:v>138.09</c:v>
                </c:pt>
                <c:pt idx="7">
                  <c:v>138.09</c:v>
                </c:pt>
                <c:pt idx="8">
                  <c:v>138.09</c:v>
                </c:pt>
                <c:pt idx="9">
                  <c:v>138.09</c:v>
                </c:pt>
                <c:pt idx="10">
                  <c:v>138.09</c:v>
                </c:pt>
                <c:pt idx="11">
                  <c:v>138.09</c:v>
                </c:pt>
                <c:pt idx="12">
                  <c:v>138.09</c:v>
                </c:pt>
                <c:pt idx="13">
                  <c:v>138.09</c:v>
                </c:pt>
                <c:pt idx="14">
                  <c:v>138.09</c:v>
                </c:pt>
                <c:pt idx="15">
                  <c:v>138.09</c:v>
                </c:pt>
                <c:pt idx="16">
                  <c:v>138.09</c:v>
                </c:pt>
                <c:pt idx="17">
                  <c:v>138.09</c:v>
                </c:pt>
                <c:pt idx="18">
                  <c:v>138.09</c:v>
                </c:pt>
                <c:pt idx="19">
                  <c:v>138.09</c:v>
                </c:pt>
                <c:pt idx="20">
                  <c:v>138.09</c:v>
                </c:pt>
                <c:pt idx="21">
                  <c:v>138.09</c:v>
                </c:pt>
                <c:pt idx="22">
                  <c:v>138.09</c:v>
                </c:pt>
                <c:pt idx="23">
                  <c:v>138.09</c:v>
                </c:pt>
                <c:pt idx="24">
                  <c:v>138.09</c:v>
                </c:pt>
                <c:pt idx="25">
                  <c:v>138.09</c:v>
                </c:pt>
                <c:pt idx="26">
                  <c:v>138.09</c:v>
                </c:pt>
                <c:pt idx="27">
                  <c:v>138.09</c:v>
                </c:pt>
                <c:pt idx="28">
                  <c:v>138.09</c:v>
                </c:pt>
                <c:pt idx="29">
                  <c:v>138.09</c:v>
                </c:pt>
                <c:pt idx="30">
                  <c:v>138.09</c:v>
                </c:pt>
                <c:pt idx="31">
                  <c:v>138.09</c:v>
                </c:pt>
                <c:pt idx="32">
                  <c:v>138.09</c:v>
                </c:pt>
                <c:pt idx="33">
                  <c:v>138.09</c:v>
                </c:pt>
                <c:pt idx="34">
                  <c:v>138.09</c:v>
                </c:pt>
                <c:pt idx="35">
                  <c:v>138.09</c:v>
                </c:pt>
                <c:pt idx="36">
                  <c:v>138.09</c:v>
                </c:pt>
                <c:pt idx="37">
                  <c:v>138.09</c:v>
                </c:pt>
                <c:pt idx="38">
                  <c:v>138.09</c:v>
                </c:pt>
                <c:pt idx="39">
                  <c:v>138.09</c:v>
                </c:pt>
                <c:pt idx="40">
                  <c:v>138.09</c:v>
                </c:pt>
                <c:pt idx="41">
                  <c:v>138.09</c:v>
                </c:pt>
                <c:pt idx="42">
                  <c:v>138.09</c:v>
                </c:pt>
                <c:pt idx="43">
                  <c:v>138.09</c:v>
                </c:pt>
                <c:pt idx="44">
                  <c:v>138.09</c:v>
                </c:pt>
                <c:pt idx="45">
                  <c:v>138.09</c:v>
                </c:pt>
                <c:pt idx="46">
                  <c:v>138.09</c:v>
                </c:pt>
                <c:pt idx="47">
                  <c:v>138.09</c:v>
                </c:pt>
                <c:pt idx="48">
                  <c:v>138.09</c:v>
                </c:pt>
                <c:pt idx="49">
                  <c:v>138.09</c:v>
                </c:pt>
                <c:pt idx="50">
                  <c:v>138.09</c:v>
                </c:pt>
                <c:pt idx="51">
                  <c:v>138.09</c:v>
                </c:pt>
                <c:pt idx="52">
                  <c:v>138.09</c:v>
                </c:pt>
                <c:pt idx="53">
                  <c:v>138.09</c:v>
                </c:pt>
                <c:pt idx="54">
                  <c:v>138.09</c:v>
                </c:pt>
                <c:pt idx="55">
                  <c:v>138.09</c:v>
                </c:pt>
                <c:pt idx="56">
                  <c:v>138.09</c:v>
                </c:pt>
                <c:pt idx="57">
                  <c:v>138.09</c:v>
                </c:pt>
                <c:pt idx="58">
                  <c:v>138.09</c:v>
                </c:pt>
                <c:pt idx="59">
                  <c:v>138.09</c:v>
                </c:pt>
                <c:pt idx="60">
                  <c:v>138.09</c:v>
                </c:pt>
                <c:pt idx="61">
                  <c:v>138.09</c:v>
                </c:pt>
                <c:pt idx="62">
                  <c:v>138.09</c:v>
                </c:pt>
                <c:pt idx="63">
                  <c:v>138.09</c:v>
                </c:pt>
                <c:pt idx="64">
                  <c:v>138.09</c:v>
                </c:pt>
                <c:pt idx="65">
                  <c:v>138.09</c:v>
                </c:pt>
                <c:pt idx="66">
                  <c:v>138.09</c:v>
                </c:pt>
                <c:pt idx="67">
                  <c:v>138.09</c:v>
                </c:pt>
                <c:pt idx="68">
                  <c:v>138.09</c:v>
                </c:pt>
                <c:pt idx="69">
                  <c:v>138.09</c:v>
                </c:pt>
                <c:pt idx="70">
                  <c:v>138.09</c:v>
                </c:pt>
                <c:pt idx="71">
                  <c:v>138.09</c:v>
                </c:pt>
                <c:pt idx="72">
                  <c:v>138.09</c:v>
                </c:pt>
                <c:pt idx="73">
                  <c:v>138.09</c:v>
                </c:pt>
                <c:pt idx="74">
                  <c:v>138.09</c:v>
                </c:pt>
                <c:pt idx="75">
                  <c:v>138.09</c:v>
                </c:pt>
                <c:pt idx="76">
                  <c:v>138.09</c:v>
                </c:pt>
                <c:pt idx="77">
                  <c:v>138.09</c:v>
                </c:pt>
                <c:pt idx="78">
                  <c:v>138.09</c:v>
                </c:pt>
                <c:pt idx="79">
                  <c:v>138.09</c:v>
                </c:pt>
                <c:pt idx="80">
                  <c:v>138.09</c:v>
                </c:pt>
                <c:pt idx="81">
                  <c:v>138.09</c:v>
                </c:pt>
                <c:pt idx="82">
                  <c:v>138.09</c:v>
                </c:pt>
                <c:pt idx="83">
                  <c:v>138.09</c:v>
                </c:pt>
                <c:pt idx="84">
                  <c:v>138.09</c:v>
                </c:pt>
                <c:pt idx="85">
                  <c:v>138.09</c:v>
                </c:pt>
                <c:pt idx="86">
                  <c:v>138.09</c:v>
                </c:pt>
                <c:pt idx="87">
                  <c:v>138.09</c:v>
                </c:pt>
                <c:pt idx="88">
                  <c:v>138.09</c:v>
                </c:pt>
                <c:pt idx="89">
                  <c:v>138.09</c:v>
                </c:pt>
                <c:pt idx="90">
                  <c:v>138.09</c:v>
                </c:pt>
                <c:pt idx="91">
                  <c:v>138.09</c:v>
                </c:pt>
                <c:pt idx="92">
                  <c:v>138.09</c:v>
                </c:pt>
                <c:pt idx="93">
                  <c:v>138.09</c:v>
                </c:pt>
                <c:pt idx="94">
                  <c:v>138.09</c:v>
                </c:pt>
                <c:pt idx="95">
                  <c:v>138.09</c:v>
                </c:pt>
                <c:pt idx="96">
                  <c:v>138.09</c:v>
                </c:pt>
                <c:pt idx="97">
                  <c:v>138.09</c:v>
                </c:pt>
                <c:pt idx="98">
                  <c:v>138.09</c:v>
                </c:pt>
                <c:pt idx="99">
                  <c:v>138.09</c:v>
                </c:pt>
                <c:pt idx="100">
                  <c:v>138.09</c:v>
                </c:pt>
                <c:pt idx="101">
                  <c:v>138.09</c:v>
                </c:pt>
                <c:pt idx="102">
                  <c:v>138.09</c:v>
                </c:pt>
                <c:pt idx="103">
                  <c:v>138.09</c:v>
                </c:pt>
                <c:pt idx="104">
                  <c:v>138.09</c:v>
                </c:pt>
                <c:pt idx="105">
                  <c:v>138.09</c:v>
                </c:pt>
                <c:pt idx="106">
                  <c:v>138.09</c:v>
                </c:pt>
                <c:pt idx="107">
                  <c:v>138.09</c:v>
                </c:pt>
                <c:pt idx="108">
                  <c:v>138.09</c:v>
                </c:pt>
                <c:pt idx="109">
                  <c:v>138.09</c:v>
                </c:pt>
                <c:pt idx="110">
                  <c:v>138.09</c:v>
                </c:pt>
                <c:pt idx="111">
                  <c:v>138.09</c:v>
                </c:pt>
                <c:pt idx="112">
                  <c:v>138.09</c:v>
                </c:pt>
                <c:pt idx="113">
                  <c:v>138.09</c:v>
                </c:pt>
                <c:pt idx="114">
                  <c:v>138.09</c:v>
                </c:pt>
                <c:pt idx="115">
                  <c:v>138.09</c:v>
                </c:pt>
                <c:pt idx="116">
                  <c:v>138.09</c:v>
                </c:pt>
                <c:pt idx="117">
                  <c:v>138.09</c:v>
                </c:pt>
                <c:pt idx="118">
                  <c:v>138.09</c:v>
                </c:pt>
                <c:pt idx="119">
                  <c:v>138.09</c:v>
                </c:pt>
                <c:pt idx="120">
                  <c:v>138.09</c:v>
                </c:pt>
                <c:pt idx="121">
                  <c:v>138.09</c:v>
                </c:pt>
                <c:pt idx="122">
                  <c:v>138.09</c:v>
                </c:pt>
                <c:pt idx="123">
                  <c:v>138.09</c:v>
                </c:pt>
                <c:pt idx="124">
                  <c:v>138.09</c:v>
                </c:pt>
                <c:pt idx="125">
                  <c:v>138.09</c:v>
                </c:pt>
                <c:pt idx="126">
                  <c:v>138.09</c:v>
                </c:pt>
                <c:pt idx="127">
                  <c:v>138.09</c:v>
                </c:pt>
                <c:pt idx="128">
                  <c:v>138.09</c:v>
                </c:pt>
                <c:pt idx="129">
                  <c:v>138.09</c:v>
                </c:pt>
                <c:pt idx="130">
                  <c:v>138.09</c:v>
                </c:pt>
                <c:pt idx="131">
                  <c:v>138.09</c:v>
                </c:pt>
                <c:pt idx="132">
                  <c:v>138.09</c:v>
                </c:pt>
                <c:pt idx="133">
                  <c:v>138.09</c:v>
                </c:pt>
                <c:pt idx="134">
                  <c:v>138.09</c:v>
                </c:pt>
                <c:pt idx="135">
                  <c:v>138.09</c:v>
                </c:pt>
                <c:pt idx="136">
                  <c:v>138.09</c:v>
                </c:pt>
                <c:pt idx="137">
                  <c:v>138.09</c:v>
                </c:pt>
                <c:pt idx="138">
                  <c:v>138.09</c:v>
                </c:pt>
                <c:pt idx="139">
                  <c:v>138.09</c:v>
                </c:pt>
                <c:pt idx="140">
                  <c:v>138.09</c:v>
                </c:pt>
                <c:pt idx="141">
                  <c:v>138.09</c:v>
                </c:pt>
                <c:pt idx="142">
                  <c:v>138.09</c:v>
                </c:pt>
                <c:pt idx="143">
                  <c:v>138.09</c:v>
                </c:pt>
                <c:pt idx="144">
                  <c:v>138.09</c:v>
                </c:pt>
                <c:pt idx="145">
                  <c:v>138.09</c:v>
                </c:pt>
                <c:pt idx="146">
                  <c:v>138.09</c:v>
                </c:pt>
                <c:pt idx="147">
                  <c:v>138.09</c:v>
                </c:pt>
                <c:pt idx="148">
                  <c:v>138.09</c:v>
                </c:pt>
                <c:pt idx="149">
                  <c:v>138.09</c:v>
                </c:pt>
                <c:pt idx="150">
                  <c:v>138.09</c:v>
                </c:pt>
                <c:pt idx="151">
                  <c:v>138.09</c:v>
                </c:pt>
                <c:pt idx="152">
                  <c:v>138.09</c:v>
                </c:pt>
                <c:pt idx="153">
                  <c:v>138.09</c:v>
                </c:pt>
                <c:pt idx="154">
                  <c:v>138.09</c:v>
                </c:pt>
                <c:pt idx="155">
                  <c:v>138.09</c:v>
                </c:pt>
                <c:pt idx="156">
                  <c:v>138.09</c:v>
                </c:pt>
                <c:pt idx="157">
                  <c:v>138.09</c:v>
                </c:pt>
                <c:pt idx="158">
                  <c:v>138.09</c:v>
                </c:pt>
                <c:pt idx="159">
                  <c:v>138.09</c:v>
                </c:pt>
                <c:pt idx="160">
                  <c:v>138.09</c:v>
                </c:pt>
                <c:pt idx="161">
                  <c:v>138.09</c:v>
                </c:pt>
                <c:pt idx="162">
                  <c:v>138.09</c:v>
                </c:pt>
                <c:pt idx="163">
                  <c:v>138.09</c:v>
                </c:pt>
                <c:pt idx="164">
                  <c:v>138.09</c:v>
                </c:pt>
                <c:pt idx="165">
                  <c:v>138.09</c:v>
                </c:pt>
                <c:pt idx="166">
                  <c:v>138.09</c:v>
                </c:pt>
                <c:pt idx="167">
                  <c:v>138.09</c:v>
                </c:pt>
                <c:pt idx="168">
                  <c:v>138.09</c:v>
                </c:pt>
                <c:pt idx="169">
                  <c:v>138.09</c:v>
                </c:pt>
                <c:pt idx="170">
                  <c:v>138.09</c:v>
                </c:pt>
                <c:pt idx="171">
                  <c:v>138.09</c:v>
                </c:pt>
                <c:pt idx="172">
                  <c:v>138.09</c:v>
                </c:pt>
                <c:pt idx="173">
                  <c:v>138.09</c:v>
                </c:pt>
                <c:pt idx="174">
                  <c:v>138.09</c:v>
                </c:pt>
                <c:pt idx="175">
                  <c:v>138.09</c:v>
                </c:pt>
                <c:pt idx="176">
                  <c:v>138.09</c:v>
                </c:pt>
                <c:pt idx="177">
                  <c:v>138.09</c:v>
                </c:pt>
                <c:pt idx="178">
                  <c:v>138.09</c:v>
                </c:pt>
                <c:pt idx="179">
                  <c:v>138.09</c:v>
                </c:pt>
                <c:pt idx="180">
                  <c:v>138.09</c:v>
                </c:pt>
                <c:pt idx="181">
                  <c:v>138.09</c:v>
                </c:pt>
                <c:pt idx="182">
                  <c:v>138.09</c:v>
                </c:pt>
                <c:pt idx="183">
                  <c:v>138.09</c:v>
                </c:pt>
                <c:pt idx="184">
                  <c:v>138.09</c:v>
                </c:pt>
                <c:pt idx="185">
                  <c:v>138.09</c:v>
                </c:pt>
                <c:pt idx="186">
                  <c:v>138.09</c:v>
                </c:pt>
                <c:pt idx="187">
                  <c:v>138.09</c:v>
                </c:pt>
                <c:pt idx="188">
                  <c:v>138.09</c:v>
                </c:pt>
                <c:pt idx="189">
                  <c:v>138.09</c:v>
                </c:pt>
                <c:pt idx="190">
                  <c:v>138.09</c:v>
                </c:pt>
                <c:pt idx="191">
                  <c:v>138.09</c:v>
                </c:pt>
                <c:pt idx="192">
                  <c:v>138.09</c:v>
                </c:pt>
                <c:pt idx="193">
                  <c:v>138.09</c:v>
                </c:pt>
                <c:pt idx="194">
                  <c:v>138.09</c:v>
                </c:pt>
                <c:pt idx="195">
                  <c:v>138.09</c:v>
                </c:pt>
                <c:pt idx="196">
                  <c:v>138.09</c:v>
                </c:pt>
                <c:pt idx="197">
                  <c:v>138.09</c:v>
                </c:pt>
                <c:pt idx="198">
                  <c:v>138.09</c:v>
                </c:pt>
                <c:pt idx="199">
                  <c:v>138.09</c:v>
                </c:pt>
                <c:pt idx="200">
                  <c:v>138.09</c:v>
                </c:pt>
                <c:pt idx="201">
                  <c:v>138.09</c:v>
                </c:pt>
                <c:pt idx="202">
                  <c:v>138.09</c:v>
                </c:pt>
                <c:pt idx="203">
                  <c:v>138.09</c:v>
                </c:pt>
                <c:pt idx="204">
                  <c:v>138.09</c:v>
                </c:pt>
                <c:pt idx="205">
                  <c:v>138.09</c:v>
                </c:pt>
                <c:pt idx="206">
                  <c:v>138.09</c:v>
                </c:pt>
                <c:pt idx="207">
                  <c:v>138.09</c:v>
                </c:pt>
                <c:pt idx="208">
                  <c:v>138.09</c:v>
                </c:pt>
                <c:pt idx="209">
                  <c:v>138.09</c:v>
                </c:pt>
                <c:pt idx="210">
                  <c:v>138.09</c:v>
                </c:pt>
                <c:pt idx="211">
                  <c:v>138.09</c:v>
                </c:pt>
                <c:pt idx="212">
                  <c:v>138.09</c:v>
                </c:pt>
                <c:pt idx="213">
                  <c:v>138.09</c:v>
                </c:pt>
                <c:pt idx="214">
                  <c:v>138.09</c:v>
                </c:pt>
                <c:pt idx="215">
                  <c:v>138.09</c:v>
                </c:pt>
                <c:pt idx="216">
                  <c:v>138.09</c:v>
                </c:pt>
                <c:pt idx="217">
                  <c:v>138.09</c:v>
                </c:pt>
                <c:pt idx="218">
                  <c:v>138.09</c:v>
                </c:pt>
                <c:pt idx="219">
                  <c:v>138.09</c:v>
                </c:pt>
                <c:pt idx="220">
                  <c:v>138.09</c:v>
                </c:pt>
                <c:pt idx="221">
                  <c:v>138.09</c:v>
                </c:pt>
                <c:pt idx="222">
                  <c:v>138.09</c:v>
                </c:pt>
                <c:pt idx="223">
                  <c:v>138.09</c:v>
                </c:pt>
                <c:pt idx="224">
                  <c:v>138.09</c:v>
                </c:pt>
                <c:pt idx="225">
                  <c:v>138.09</c:v>
                </c:pt>
                <c:pt idx="226">
                  <c:v>138.09</c:v>
                </c:pt>
                <c:pt idx="227">
                  <c:v>138.09</c:v>
                </c:pt>
                <c:pt idx="228">
                  <c:v>138.09</c:v>
                </c:pt>
                <c:pt idx="229">
                  <c:v>138.09</c:v>
                </c:pt>
                <c:pt idx="230">
                  <c:v>138.09</c:v>
                </c:pt>
                <c:pt idx="231">
                  <c:v>138.09</c:v>
                </c:pt>
                <c:pt idx="232">
                  <c:v>138.09</c:v>
                </c:pt>
                <c:pt idx="233">
                  <c:v>138.09</c:v>
                </c:pt>
                <c:pt idx="234">
                  <c:v>138.09</c:v>
                </c:pt>
                <c:pt idx="235">
                  <c:v>138.09</c:v>
                </c:pt>
                <c:pt idx="236">
                  <c:v>138.09</c:v>
                </c:pt>
                <c:pt idx="237">
                  <c:v>138.09</c:v>
                </c:pt>
                <c:pt idx="238">
                  <c:v>138.09</c:v>
                </c:pt>
                <c:pt idx="239">
                  <c:v>138.09</c:v>
                </c:pt>
                <c:pt idx="240">
                  <c:v>138.09</c:v>
                </c:pt>
                <c:pt idx="241">
                  <c:v>138.09</c:v>
                </c:pt>
                <c:pt idx="242">
                  <c:v>138.09</c:v>
                </c:pt>
                <c:pt idx="243">
                  <c:v>138.09</c:v>
                </c:pt>
                <c:pt idx="244">
                  <c:v>138.09</c:v>
                </c:pt>
                <c:pt idx="245">
                  <c:v>138.09</c:v>
                </c:pt>
                <c:pt idx="246">
                  <c:v>138.09</c:v>
                </c:pt>
                <c:pt idx="247">
                  <c:v>138.09</c:v>
                </c:pt>
                <c:pt idx="248">
                  <c:v>138.09</c:v>
                </c:pt>
                <c:pt idx="249">
                  <c:v>138.09</c:v>
                </c:pt>
                <c:pt idx="250">
                  <c:v>138.09</c:v>
                </c:pt>
                <c:pt idx="251">
                  <c:v>138.09</c:v>
                </c:pt>
                <c:pt idx="252">
                  <c:v>138.09</c:v>
                </c:pt>
                <c:pt idx="253">
                  <c:v>138.09</c:v>
                </c:pt>
                <c:pt idx="254">
                  <c:v>138.09</c:v>
                </c:pt>
                <c:pt idx="255">
                  <c:v>138.09</c:v>
                </c:pt>
                <c:pt idx="256">
                  <c:v>138.09</c:v>
                </c:pt>
                <c:pt idx="257">
                  <c:v>138.09</c:v>
                </c:pt>
                <c:pt idx="258">
                  <c:v>138.09</c:v>
                </c:pt>
                <c:pt idx="259">
                  <c:v>138.09</c:v>
                </c:pt>
                <c:pt idx="260">
                  <c:v>138.09</c:v>
                </c:pt>
                <c:pt idx="261">
                  <c:v>138.09</c:v>
                </c:pt>
                <c:pt idx="262">
                  <c:v>138.09</c:v>
                </c:pt>
                <c:pt idx="263">
                  <c:v>138.09</c:v>
                </c:pt>
                <c:pt idx="264">
                  <c:v>138.09</c:v>
                </c:pt>
                <c:pt idx="265">
                  <c:v>138.09</c:v>
                </c:pt>
                <c:pt idx="266">
                  <c:v>138.09</c:v>
                </c:pt>
                <c:pt idx="267">
                  <c:v>138.09</c:v>
                </c:pt>
                <c:pt idx="268">
                  <c:v>138.09</c:v>
                </c:pt>
                <c:pt idx="269">
                  <c:v>138.09</c:v>
                </c:pt>
                <c:pt idx="270">
                  <c:v>138.09</c:v>
                </c:pt>
                <c:pt idx="271">
                  <c:v>138.09</c:v>
                </c:pt>
                <c:pt idx="272">
                  <c:v>138.09</c:v>
                </c:pt>
                <c:pt idx="273">
                  <c:v>138.09</c:v>
                </c:pt>
                <c:pt idx="274">
                  <c:v>138.09</c:v>
                </c:pt>
                <c:pt idx="275">
                  <c:v>138.09</c:v>
                </c:pt>
                <c:pt idx="276">
                  <c:v>138.09</c:v>
                </c:pt>
                <c:pt idx="277">
                  <c:v>138.09</c:v>
                </c:pt>
                <c:pt idx="278">
                  <c:v>138.09</c:v>
                </c:pt>
                <c:pt idx="279">
                  <c:v>138.09</c:v>
                </c:pt>
                <c:pt idx="280">
                  <c:v>138.09</c:v>
                </c:pt>
                <c:pt idx="281">
                  <c:v>138.09</c:v>
                </c:pt>
                <c:pt idx="282">
                  <c:v>138.09</c:v>
                </c:pt>
                <c:pt idx="283">
                  <c:v>138.09</c:v>
                </c:pt>
                <c:pt idx="284">
                  <c:v>138.09</c:v>
                </c:pt>
                <c:pt idx="285">
                  <c:v>138.09</c:v>
                </c:pt>
                <c:pt idx="286">
                  <c:v>138.09</c:v>
                </c:pt>
                <c:pt idx="287">
                  <c:v>138.09</c:v>
                </c:pt>
                <c:pt idx="288">
                  <c:v>138.09</c:v>
                </c:pt>
                <c:pt idx="289">
                  <c:v>138.09</c:v>
                </c:pt>
                <c:pt idx="290">
                  <c:v>138.09</c:v>
                </c:pt>
                <c:pt idx="291">
                  <c:v>138.09</c:v>
                </c:pt>
                <c:pt idx="292">
                  <c:v>138.09</c:v>
                </c:pt>
                <c:pt idx="293">
                  <c:v>138.09</c:v>
                </c:pt>
                <c:pt idx="294">
                  <c:v>138.09</c:v>
                </c:pt>
                <c:pt idx="295">
                  <c:v>138.09</c:v>
                </c:pt>
                <c:pt idx="296">
                  <c:v>138.09</c:v>
                </c:pt>
                <c:pt idx="297">
                  <c:v>138.09</c:v>
                </c:pt>
                <c:pt idx="298">
                  <c:v>138.09</c:v>
                </c:pt>
                <c:pt idx="299">
                  <c:v>138.09</c:v>
                </c:pt>
                <c:pt idx="300">
                  <c:v>138.09</c:v>
                </c:pt>
                <c:pt idx="301">
                  <c:v>138.09</c:v>
                </c:pt>
                <c:pt idx="302">
                  <c:v>138.09</c:v>
                </c:pt>
                <c:pt idx="303">
                  <c:v>138.09</c:v>
                </c:pt>
                <c:pt idx="304">
                  <c:v>138.09</c:v>
                </c:pt>
                <c:pt idx="305">
                  <c:v>138.09</c:v>
                </c:pt>
                <c:pt idx="306">
                  <c:v>138.09</c:v>
                </c:pt>
                <c:pt idx="307">
                  <c:v>138.09</c:v>
                </c:pt>
                <c:pt idx="308">
                  <c:v>138.09</c:v>
                </c:pt>
                <c:pt idx="309">
                  <c:v>138.09</c:v>
                </c:pt>
                <c:pt idx="310">
                  <c:v>138.09</c:v>
                </c:pt>
                <c:pt idx="311">
                  <c:v>138.09</c:v>
                </c:pt>
                <c:pt idx="312">
                  <c:v>138.09</c:v>
                </c:pt>
                <c:pt idx="313">
                  <c:v>138.09</c:v>
                </c:pt>
                <c:pt idx="314">
                  <c:v>138.09</c:v>
                </c:pt>
                <c:pt idx="315">
                  <c:v>138.09</c:v>
                </c:pt>
                <c:pt idx="316">
                  <c:v>138.09</c:v>
                </c:pt>
                <c:pt idx="317">
                  <c:v>138.09</c:v>
                </c:pt>
                <c:pt idx="318">
                  <c:v>138.09</c:v>
                </c:pt>
                <c:pt idx="319">
                  <c:v>138.09</c:v>
                </c:pt>
                <c:pt idx="320">
                  <c:v>138.09</c:v>
                </c:pt>
                <c:pt idx="321">
                  <c:v>138.09</c:v>
                </c:pt>
                <c:pt idx="322">
                  <c:v>138.09</c:v>
                </c:pt>
                <c:pt idx="323">
                  <c:v>138.09</c:v>
                </c:pt>
                <c:pt idx="324">
                  <c:v>138.09</c:v>
                </c:pt>
                <c:pt idx="325">
                  <c:v>138.09</c:v>
                </c:pt>
                <c:pt idx="326">
                  <c:v>138.09</c:v>
                </c:pt>
                <c:pt idx="327">
                  <c:v>138.09</c:v>
                </c:pt>
                <c:pt idx="328">
                  <c:v>138.09</c:v>
                </c:pt>
                <c:pt idx="329">
                  <c:v>138.09</c:v>
                </c:pt>
                <c:pt idx="330">
                  <c:v>138.09</c:v>
                </c:pt>
                <c:pt idx="331">
                  <c:v>138.09</c:v>
                </c:pt>
                <c:pt idx="332">
                  <c:v>138.09</c:v>
                </c:pt>
                <c:pt idx="333">
                  <c:v>138.09</c:v>
                </c:pt>
                <c:pt idx="334">
                  <c:v>138.09</c:v>
                </c:pt>
                <c:pt idx="335">
                  <c:v>138.09</c:v>
                </c:pt>
                <c:pt idx="336">
                  <c:v>138.09</c:v>
                </c:pt>
              </c:numCache>
            </c:numRef>
          </c:val>
        </c:ser>
        <c:ser>
          <c:idx val="2"/>
          <c:order val="2"/>
          <c:tx>
            <c:strRef>
              <c:f>'Time for stamp by dr'!$O$1</c:f>
              <c:strCache>
                <c:ptCount val="1"/>
                <c:pt idx="0">
                  <c:v>UCL (2Sigma)</c:v>
                </c:pt>
              </c:strCache>
            </c:strRef>
          </c:tx>
          <c:marker>
            <c:symbol val="none"/>
          </c:marker>
          <c:val>
            <c:numRef>
              <c:f>'Time for stamp by dr'!$O$2:$O$338</c:f>
              <c:numCache>
                <c:formatCode>General</c:formatCode>
                <c:ptCount val="337"/>
                <c:pt idx="0">
                  <c:v>623.99242221176644</c:v>
                </c:pt>
                <c:pt idx="1">
                  <c:v>623.99</c:v>
                </c:pt>
                <c:pt idx="2">
                  <c:v>623.99</c:v>
                </c:pt>
                <c:pt idx="3">
                  <c:v>623.99</c:v>
                </c:pt>
                <c:pt idx="4">
                  <c:v>623.99</c:v>
                </c:pt>
                <c:pt idx="5">
                  <c:v>623.99</c:v>
                </c:pt>
                <c:pt idx="6">
                  <c:v>623.99</c:v>
                </c:pt>
                <c:pt idx="7">
                  <c:v>623.99</c:v>
                </c:pt>
                <c:pt idx="8">
                  <c:v>623.99</c:v>
                </c:pt>
                <c:pt idx="9">
                  <c:v>623.99</c:v>
                </c:pt>
                <c:pt idx="10">
                  <c:v>623.99</c:v>
                </c:pt>
                <c:pt idx="11">
                  <c:v>623.99</c:v>
                </c:pt>
                <c:pt idx="12">
                  <c:v>623.99</c:v>
                </c:pt>
                <c:pt idx="13">
                  <c:v>623.99</c:v>
                </c:pt>
                <c:pt idx="14">
                  <c:v>623.99</c:v>
                </c:pt>
                <c:pt idx="15">
                  <c:v>623.99</c:v>
                </c:pt>
                <c:pt idx="16">
                  <c:v>623.99</c:v>
                </c:pt>
                <c:pt idx="17">
                  <c:v>623.99</c:v>
                </c:pt>
                <c:pt idx="18">
                  <c:v>623.99</c:v>
                </c:pt>
                <c:pt idx="19">
                  <c:v>623.99</c:v>
                </c:pt>
                <c:pt idx="20">
                  <c:v>623.99</c:v>
                </c:pt>
                <c:pt idx="21">
                  <c:v>623.99</c:v>
                </c:pt>
                <c:pt idx="22">
                  <c:v>623.99</c:v>
                </c:pt>
                <c:pt idx="23">
                  <c:v>623.99</c:v>
                </c:pt>
                <c:pt idx="24">
                  <c:v>623.99</c:v>
                </c:pt>
                <c:pt idx="25">
                  <c:v>623.99</c:v>
                </c:pt>
                <c:pt idx="26">
                  <c:v>623.99</c:v>
                </c:pt>
                <c:pt idx="27">
                  <c:v>623.99</c:v>
                </c:pt>
                <c:pt idx="28">
                  <c:v>623.99</c:v>
                </c:pt>
                <c:pt idx="29">
                  <c:v>623.99</c:v>
                </c:pt>
                <c:pt idx="30">
                  <c:v>623.99</c:v>
                </c:pt>
                <c:pt idx="31">
                  <c:v>623.99</c:v>
                </c:pt>
                <c:pt idx="32">
                  <c:v>623.99</c:v>
                </c:pt>
                <c:pt idx="33">
                  <c:v>623.99</c:v>
                </c:pt>
                <c:pt idx="34">
                  <c:v>623.99</c:v>
                </c:pt>
                <c:pt idx="35">
                  <c:v>623.99</c:v>
                </c:pt>
                <c:pt idx="36">
                  <c:v>623.99</c:v>
                </c:pt>
                <c:pt idx="37">
                  <c:v>623.99</c:v>
                </c:pt>
                <c:pt idx="38">
                  <c:v>623.99</c:v>
                </c:pt>
                <c:pt idx="39">
                  <c:v>623.99</c:v>
                </c:pt>
                <c:pt idx="40">
                  <c:v>623.99</c:v>
                </c:pt>
                <c:pt idx="41">
                  <c:v>623.99</c:v>
                </c:pt>
                <c:pt idx="42">
                  <c:v>623.99</c:v>
                </c:pt>
                <c:pt idx="43">
                  <c:v>623.99</c:v>
                </c:pt>
                <c:pt idx="44">
                  <c:v>623.99</c:v>
                </c:pt>
                <c:pt idx="45">
                  <c:v>623.99</c:v>
                </c:pt>
                <c:pt idx="46">
                  <c:v>623.99</c:v>
                </c:pt>
                <c:pt idx="47">
                  <c:v>623.99</c:v>
                </c:pt>
                <c:pt idx="48">
                  <c:v>623.99</c:v>
                </c:pt>
                <c:pt idx="49">
                  <c:v>623.99</c:v>
                </c:pt>
                <c:pt idx="50">
                  <c:v>623.99</c:v>
                </c:pt>
                <c:pt idx="51">
                  <c:v>623.99</c:v>
                </c:pt>
                <c:pt idx="52">
                  <c:v>623.99</c:v>
                </c:pt>
                <c:pt idx="53">
                  <c:v>623.99</c:v>
                </c:pt>
                <c:pt idx="54">
                  <c:v>623.99</c:v>
                </c:pt>
                <c:pt idx="55">
                  <c:v>623.99</c:v>
                </c:pt>
                <c:pt idx="56">
                  <c:v>623.99</c:v>
                </c:pt>
                <c:pt idx="57">
                  <c:v>623.99</c:v>
                </c:pt>
                <c:pt idx="58">
                  <c:v>623.99</c:v>
                </c:pt>
                <c:pt idx="59">
                  <c:v>623.99</c:v>
                </c:pt>
                <c:pt idx="60">
                  <c:v>623.99</c:v>
                </c:pt>
                <c:pt idx="61">
                  <c:v>623.99</c:v>
                </c:pt>
                <c:pt idx="62">
                  <c:v>623.99</c:v>
                </c:pt>
                <c:pt idx="63">
                  <c:v>623.99</c:v>
                </c:pt>
                <c:pt idx="64">
                  <c:v>623.99</c:v>
                </c:pt>
                <c:pt idx="65">
                  <c:v>623.99</c:v>
                </c:pt>
                <c:pt idx="66">
                  <c:v>623.99</c:v>
                </c:pt>
                <c:pt idx="67">
                  <c:v>623.99</c:v>
                </c:pt>
                <c:pt idx="68">
                  <c:v>623.99</c:v>
                </c:pt>
                <c:pt idx="69">
                  <c:v>623.99</c:v>
                </c:pt>
                <c:pt idx="70">
                  <c:v>623.99</c:v>
                </c:pt>
                <c:pt idx="71">
                  <c:v>623.99</c:v>
                </c:pt>
                <c:pt idx="72">
                  <c:v>623.99</c:v>
                </c:pt>
                <c:pt idx="73">
                  <c:v>623.99</c:v>
                </c:pt>
                <c:pt idx="74">
                  <c:v>623.99</c:v>
                </c:pt>
                <c:pt idx="75">
                  <c:v>623.99</c:v>
                </c:pt>
                <c:pt idx="76">
                  <c:v>623.99</c:v>
                </c:pt>
                <c:pt idx="77">
                  <c:v>623.99</c:v>
                </c:pt>
                <c:pt idx="78">
                  <c:v>623.99</c:v>
                </c:pt>
                <c:pt idx="79">
                  <c:v>623.99</c:v>
                </c:pt>
                <c:pt idx="80">
                  <c:v>623.99</c:v>
                </c:pt>
                <c:pt idx="81">
                  <c:v>623.99</c:v>
                </c:pt>
                <c:pt idx="82">
                  <c:v>623.99</c:v>
                </c:pt>
                <c:pt idx="83">
                  <c:v>623.99</c:v>
                </c:pt>
                <c:pt idx="84">
                  <c:v>623.99</c:v>
                </c:pt>
                <c:pt idx="85">
                  <c:v>623.99</c:v>
                </c:pt>
                <c:pt idx="86">
                  <c:v>623.99</c:v>
                </c:pt>
                <c:pt idx="87">
                  <c:v>623.99</c:v>
                </c:pt>
                <c:pt idx="88">
                  <c:v>623.99</c:v>
                </c:pt>
                <c:pt idx="89">
                  <c:v>623.99</c:v>
                </c:pt>
                <c:pt idx="90">
                  <c:v>623.99</c:v>
                </c:pt>
                <c:pt idx="91">
                  <c:v>623.99</c:v>
                </c:pt>
                <c:pt idx="92">
                  <c:v>623.99</c:v>
                </c:pt>
                <c:pt idx="93">
                  <c:v>623.99</c:v>
                </c:pt>
                <c:pt idx="94">
                  <c:v>623.99</c:v>
                </c:pt>
                <c:pt idx="95">
                  <c:v>623.99</c:v>
                </c:pt>
                <c:pt idx="96">
                  <c:v>623.99</c:v>
                </c:pt>
                <c:pt idx="97">
                  <c:v>623.99</c:v>
                </c:pt>
                <c:pt idx="98">
                  <c:v>623.99</c:v>
                </c:pt>
                <c:pt idx="99">
                  <c:v>623.99</c:v>
                </c:pt>
                <c:pt idx="100">
                  <c:v>623.99</c:v>
                </c:pt>
                <c:pt idx="101">
                  <c:v>623.99</c:v>
                </c:pt>
                <c:pt idx="102">
                  <c:v>623.99</c:v>
                </c:pt>
                <c:pt idx="103">
                  <c:v>623.99</c:v>
                </c:pt>
                <c:pt idx="104">
                  <c:v>623.99</c:v>
                </c:pt>
                <c:pt idx="105">
                  <c:v>623.99</c:v>
                </c:pt>
                <c:pt idx="106">
                  <c:v>623.99</c:v>
                </c:pt>
                <c:pt idx="107">
                  <c:v>623.99</c:v>
                </c:pt>
                <c:pt idx="108">
                  <c:v>623.99</c:v>
                </c:pt>
                <c:pt idx="109">
                  <c:v>623.99</c:v>
                </c:pt>
                <c:pt idx="110">
                  <c:v>623.99</c:v>
                </c:pt>
                <c:pt idx="111">
                  <c:v>623.99</c:v>
                </c:pt>
                <c:pt idx="112">
                  <c:v>623.99</c:v>
                </c:pt>
                <c:pt idx="113">
                  <c:v>623.99</c:v>
                </c:pt>
                <c:pt idx="114">
                  <c:v>623.99</c:v>
                </c:pt>
                <c:pt idx="115">
                  <c:v>623.99</c:v>
                </c:pt>
                <c:pt idx="116">
                  <c:v>623.99</c:v>
                </c:pt>
                <c:pt idx="117">
                  <c:v>623.99</c:v>
                </c:pt>
                <c:pt idx="118">
                  <c:v>623.99</c:v>
                </c:pt>
                <c:pt idx="119">
                  <c:v>623.99</c:v>
                </c:pt>
                <c:pt idx="120">
                  <c:v>623.99</c:v>
                </c:pt>
                <c:pt idx="121">
                  <c:v>623.99</c:v>
                </c:pt>
                <c:pt idx="122">
                  <c:v>623.99</c:v>
                </c:pt>
                <c:pt idx="123">
                  <c:v>623.99</c:v>
                </c:pt>
                <c:pt idx="124">
                  <c:v>623.99</c:v>
                </c:pt>
                <c:pt idx="125">
                  <c:v>623.99</c:v>
                </c:pt>
                <c:pt idx="126">
                  <c:v>623.99</c:v>
                </c:pt>
                <c:pt idx="127">
                  <c:v>623.99</c:v>
                </c:pt>
                <c:pt idx="128">
                  <c:v>623.99</c:v>
                </c:pt>
                <c:pt idx="129">
                  <c:v>623.99</c:v>
                </c:pt>
                <c:pt idx="130">
                  <c:v>623.99</c:v>
                </c:pt>
                <c:pt idx="131">
                  <c:v>623.99</c:v>
                </c:pt>
                <c:pt idx="132">
                  <c:v>623.99</c:v>
                </c:pt>
                <c:pt idx="133">
                  <c:v>623.99</c:v>
                </c:pt>
                <c:pt idx="134">
                  <c:v>623.99</c:v>
                </c:pt>
                <c:pt idx="135">
                  <c:v>623.99</c:v>
                </c:pt>
                <c:pt idx="136">
                  <c:v>623.99</c:v>
                </c:pt>
                <c:pt idx="137">
                  <c:v>623.99</c:v>
                </c:pt>
                <c:pt idx="138">
                  <c:v>623.99</c:v>
                </c:pt>
                <c:pt idx="139">
                  <c:v>623.99</c:v>
                </c:pt>
                <c:pt idx="140">
                  <c:v>623.99</c:v>
                </c:pt>
                <c:pt idx="141">
                  <c:v>623.99</c:v>
                </c:pt>
                <c:pt idx="142">
                  <c:v>623.99</c:v>
                </c:pt>
                <c:pt idx="143">
                  <c:v>623.99</c:v>
                </c:pt>
                <c:pt idx="144">
                  <c:v>623.99</c:v>
                </c:pt>
                <c:pt idx="145">
                  <c:v>623.99</c:v>
                </c:pt>
                <c:pt idx="146">
                  <c:v>623.99</c:v>
                </c:pt>
                <c:pt idx="147">
                  <c:v>623.99</c:v>
                </c:pt>
                <c:pt idx="148">
                  <c:v>623.99</c:v>
                </c:pt>
                <c:pt idx="149">
                  <c:v>623.99</c:v>
                </c:pt>
                <c:pt idx="150">
                  <c:v>623.99</c:v>
                </c:pt>
                <c:pt idx="151">
                  <c:v>623.99</c:v>
                </c:pt>
                <c:pt idx="152">
                  <c:v>623.99</c:v>
                </c:pt>
                <c:pt idx="153">
                  <c:v>623.99</c:v>
                </c:pt>
                <c:pt idx="154">
                  <c:v>623.99</c:v>
                </c:pt>
                <c:pt idx="155">
                  <c:v>623.99</c:v>
                </c:pt>
                <c:pt idx="156">
                  <c:v>623.99</c:v>
                </c:pt>
                <c:pt idx="157">
                  <c:v>623.99</c:v>
                </c:pt>
                <c:pt idx="158">
                  <c:v>623.99</c:v>
                </c:pt>
                <c:pt idx="159">
                  <c:v>623.99</c:v>
                </c:pt>
                <c:pt idx="160">
                  <c:v>623.99</c:v>
                </c:pt>
                <c:pt idx="161">
                  <c:v>623.99</c:v>
                </c:pt>
                <c:pt idx="162">
                  <c:v>623.99</c:v>
                </c:pt>
                <c:pt idx="163">
                  <c:v>623.99</c:v>
                </c:pt>
                <c:pt idx="164">
                  <c:v>623.99</c:v>
                </c:pt>
                <c:pt idx="165">
                  <c:v>623.99</c:v>
                </c:pt>
                <c:pt idx="166">
                  <c:v>623.99</c:v>
                </c:pt>
                <c:pt idx="167">
                  <c:v>623.99</c:v>
                </c:pt>
                <c:pt idx="168">
                  <c:v>623.99</c:v>
                </c:pt>
                <c:pt idx="169">
                  <c:v>623.99</c:v>
                </c:pt>
                <c:pt idx="170">
                  <c:v>623.99</c:v>
                </c:pt>
                <c:pt idx="171">
                  <c:v>623.99</c:v>
                </c:pt>
                <c:pt idx="172">
                  <c:v>623.99</c:v>
                </c:pt>
                <c:pt idx="173">
                  <c:v>623.99</c:v>
                </c:pt>
                <c:pt idx="174">
                  <c:v>623.99</c:v>
                </c:pt>
                <c:pt idx="175">
                  <c:v>623.99</c:v>
                </c:pt>
                <c:pt idx="176">
                  <c:v>623.99</c:v>
                </c:pt>
                <c:pt idx="177">
                  <c:v>623.99</c:v>
                </c:pt>
                <c:pt idx="178">
                  <c:v>623.99</c:v>
                </c:pt>
                <c:pt idx="179">
                  <c:v>623.99</c:v>
                </c:pt>
                <c:pt idx="180">
                  <c:v>623.99</c:v>
                </c:pt>
                <c:pt idx="181">
                  <c:v>623.99</c:v>
                </c:pt>
                <c:pt idx="182">
                  <c:v>623.99</c:v>
                </c:pt>
                <c:pt idx="183">
                  <c:v>623.99</c:v>
                </c:pt>
                <c:pt idx="184">
                  <c:v>623.99</c:v>
                </c:pt>
                <c:pt idx="185">
                  <c:v>623.99</c:v>
                </c:pt>
                <c:pt idx="186">
                  <c:v>623.99</c:v>
                </c:pt>
                <c:pt idx="187">
                  <c:v>623.99</c:v>
                </c:pt>
                <c:pt idx="188">
                  <c:v>623.99</c:v>
                </c:pt>
                <c:pt idx="189">
                  <c:v>623.99</c:v>
                </c:pt>
                <c:pt idx="190">
                  <c:v>623.99</c:v>
                </c:pt>
                <c:pt idx="191">
                  <c:v>623.99</c:v>
                </c:pt>
                <c:pt idx="192">
                  <c:v>623.99</c:v>
                </c:pt>
                <c:pt idx="193">
                  <c:v>623.99</c:v>
                </c:pt>
                <c:pt idx="194">
                  <c:v>623.99</c:v>
                </c:pt>
                <c:pt idx="195">
                  <c:v>623.99</c:v>
                </c:pt>
                <c:pt idx="196">
                  <c:v>623.99</c:v>
                </c:pt>
                <c:pt idx="197">
                  <c:v>623.99</c:v>
                </c:pt>
                <c:pt idx="198">
                  <c:v>623.99</c:v>
                </c:pt>
                <c:pt idx="199">
                  <c:v>623.99</c:v>
                </c:pt>
                <c:pt idx="200">
                  <c:v>623.99</c:v>
                </c:pt>
                <c:pt idx="201">
                  <c:v>623.99</c:v>
                </c:pt>
                <c:pt idx="202">
                  <c:v>623.99</c:v>
                </c:pt>
                <c:pt idx="203">
                  <c:v>623.99</c:v>
                </c:pt>
                <c:pt idx="204">
                  <c:v>623.99</c:v>
                </c:pt>
                <c:pt idx="205">
                  <c:v>623.99</c:v>
                </c:pt>
                <c:pt idx="206">
                  <c:v>623.99</c:v>
                </c:pt>
                <c:pt idx="207">
                  <c:v>623.99</c:v>
                </c:pt>
                <c:pt idx="208">
                  <c:v>623.99</c:v>
                </c:pt>
                <c:pt idx="209">
                  <c:v>623.99</c:v>
                </c:pt>
                <c:pt idx="210">
                  <c:v>623.99</c:v>
                </c:pt>
                <c:pt idx="211">
                  <c:v>623.99</c:v>
                </c:pt>
                <c:pt idx="212">
                  <c:v>623.99</c:v>
                </c:pt>
                <c:pt idx="213">
                  <c:v>623.99</c:v>
                </c:pt>
                <c:pt idx="214">
                  <c:v>623.99</c:v>
                </c:pt>
                <c:pt idx="215">
                  <c:v>623.99</c:v>
                </c:pt>
                <c:pt idx="216">
                  <c:v>623.99</c:v>
                </c:pt>
                <c:pt idx="217">
                  <c:v>623.99</c:v>
                </c:pt>
                <c:pt idx="218">
                  <c:v>623.99</c:v>
                </c:pt>
                <c:pt idx="219">
                  <c:v>623.99</c:v>
                </c:pt>
                <c:pt idx="220">
                  <c:v>623.99</c:v>
                </c:pt>
                <c:pt idx="221">
                  <c:v>623.99</c:v>
                </c:pt>
                <c:pt idx="222">
                  <c:v>623.99</c:v>
                </c:pt>
                <c:pt idx="223">
                  <c:v>623.99</c:v>
                </c:pt>
                <c:pt idx="224">
                  <c:v>623.99</c:v>
                </c:pt>
                <c:pt idx="225">
                  <c:v>623.99</c:v>
                </c:pt>
                <c:pt idx="226">
                  <c:v>623.99</c:v>
                </c:pt>
                <c:pt idx="227">
                  <c:v>623.99</c:v>
                </c:pt>
                <c:pt idx="228">
                  <c:v>623.99</c:v>
                </c:pt>
                <c:pt idx="229">
                  <c:v>623.99</c:v>
                </c:pt>
                <c:pt idx="230">
                  <c:v>623.99</c:v>
                </c:pt>
                <c:pt idx="231">
                  <c:v>623.99</c:v>
                </c:pt>
                <c:pt idx="232">
                  <c:v>623.99</c:v>
                </c:pt>
                <c:pt idx="233">
                  <c:v>623.99</c:v>
                </c:pt>
                <c:pt idx="234">
                  <c:v>623.99</c:v>
                </c:pt>
                <c:pt idx="235">
                  <c:v>623.99</c:v>
                </c:pt>
                <c:pt idx="236">
                  <c:v>623.99</c:v>
                </c:pt>
                <c:pt idx="237">
                  <c:v>623.99</c:v>
                </c:pt>
                <c:pt idx="238">
                  <c:v>623.99</c:v>
                </c:pt>
                <c:pt idx="239">
                  <c:v>623.99</c:v>
                </c:pt>
                <c:pt idx="240">
                  <c:v>623.99</c:v>
                </c:pt>
                <c:pt idx="241">
                  <c:v>623.99</c:v>
                </c:pt>
                <c:pt idx="242">
                  <c:v>623.99</c:v>
                </c:pt>
                <c:pt idx="243">
                  <c:v>623.99</c:v>
                </c:pt>
                <c:pt idx="244">
                  <c:v>623.99</c:v>
                </c:pt>
                <c:pt idx="245">
                  <c:v>623.99</c:v>
                </c:pt>
                <c:pt idx="246">
                  <c:v>623.99</c:v>
                </c:pt>
                <c:pt idx="247">
                  <c:v>623.99</c:v>
                </c:pt>
                <c:pt idx="248">
                  <c:v>623.99</c:v>
                </c:pt>
                <c:pt idx="249">
                  <c:v>623.99</c:v>
                </c:pt>
                <c:pt idx="250">
                  <c:v>623.99</c:v>
                </c:pt>
                <c:pt idx="251">
                  <c:v>623.99</c:v>
                </c:pt>
                <c:pt idx="252">
                  <c:v>623.99</c:v>
                </c:pt>
                <c:pt idx="253">
                  <c:v>623.99</c:v>
                </c:pt>
                <c:pt idx="254">
                  <c:v>623.99</c:v>
                </c:pt>
                <c:pt idx="255">
                  <c:v>623.99</c:v>
                </c:pt>
                <c:pt idx="256">
                  <c:v>623.99</c:v>
                </c:pt>
                <c:pt idx="257">
                  <c:v>623.99</c:v>
                </c:pt>
                <c:pt idx="258">
                  <c:v>623.99</c:v>
                </c:pt>
                <c:pt idx="259">
                  <c:v>623.99</c:v>
                </c:pt>
                <c:pt idx="260">
                  <c:v>623.99</c:v>
                </c:pt>
                <c:pt idx="261">
                  <c:v>623.99</c:v>
                </c:pt>
                <c:pt idx="262">
                  <c:v>623.99</c:v>
                </c:pt>
                <c:pt idx="263">
                  <c:v>623.99</c:v>
                </c:pt>
                <c:pt idx="264">
                  <c:v>623.99</c:v>
                </c:pt>
                <c:pt idx="265">
                  <c:v>623.99</c:v>
                </c:pt>
                <c:pt idx="266">
                  <c:v>623.99</c:v>
                </c:pt>
                <c:pt idx="267">
                  <c:v>623.99</c:v>
                </c:pt>
                <c:pt idx="268">
                  <c:v>623.99</c:v>
                </c:pt>
                <c:pt idx="269">
                  <c:v>623.99</c:v>
                </c:pt>
                <c:pt idx="270">
                  <c:v>623.99</c:v>
                </c:pt>
                <c:pt idx="271">
                  <c:v>623.99</c:v>
                </c:pt>
                <c:pt idx="272">
                  <c:v>623.99</c:v>
                </c:pt>
                <c:pt idx="273">
                  <c:v>623.99</c:v>
                </c:pt>
                <c:pt idx="274">
                  <c:v>623.99</c:v>
                </c:pt>
                <c:pt idx="275">
                  <c:v>623.99</c:v>
                </c:pt>
                <c:pt idx="276">
                  <c:v>623.99</c:v>
                </c:pt>
                <c:pt idx="277">
                  <c:v>623.99</c:v>
                </c:pt>
                <c:pt idx="278">
                  <c:v>623.99</c:v>
                </c:pt>
                <c:pt idx="279">
                  <c:v>623.99</c:v>
                </c:pt>
                <c:pt idx="280">
                  <c:v>623.99</c:v>
                </c:pt>
                <c:pt idx="281">
                  <c:v>623.99</c:v>
                </c:pt>
                <c:pt idx="282">
                  <c:v>623.99</c:v>
                </c:pt>
                <c:pt idx="283">
                  <c:v>623.99</c:v>
                </c:pt>
                <c:pt idx="284">
                  <c:v>623.99</c:v>
                </c:pt>
                <c:pt idx="285">
                  <c:v>623.99</c:v>
                </c:pt>
                <c:pt idx="286">
                  <c:v>623.99</c:v>
                </c:pt>
                <c:pt idx="287">
                  <c:v>623.99</c:v>
                </c:pt>
                <c:pt idx="288">
                  <c:v>623.99</c:v>
                </c:pt>
                <c:pt idx="289">
                  <c:v>623.99</c:v>
                </c:pt>
                <c:pt idx="290">
                  <c:v>623.99</c:v>
                </c:pt>
                <c:pt idx="291">
                  <c:v>623.99</c:v>
                </c:pt>
                <c:pt idx="292">
                  <c:v>623.99</c:v>
                </c:pt>
                <c:pt idx="293">
                  <c:v>623.99</c:v>
                </c:pt>
                <c:pt idx="294">
                  <c:v>623.99</c:v>
                </c:pt>
                <c:pt idx="295">
                  <c:v>623.99</c:v>
                </c:pt>
                <c:pt idx="296">
                  <c:v>623.99</c:v>
                </c:pt>
                <c:pt idx="297">
                  <c:v>623.99</c:v>
                </c:pt>
                <c:pt idx="298">
                  <c:v>623.99</c:v>
                </c:pt>
                <c:pt idx="299">
                  <c:v>623.99</c:v>
                </c:pt>
                <c:pt idx="300">
                  <c:v>623.99</c:v>
                </c:pt>
                <c:pt idx="301">
                  <c:v>623.99</c:v>
                </c:pt>
                <c:pt idx="302">
                  <c:v>623.99</c:v>
                </c:pt>
                <c:pt idx="303">
                  <c:v>623.99</c:v>
                </c:pt>
                <c:pt idx="304">
                  <c:v>623.99</c:v>
                </c:pt>
                <c:pt idx="305">
                  <c:v>623.99</c:v>
                </c:pt>
                <c:pt idx="306">
                  <c:v>623.99</c:v>
                </c:pt>
                <c:pt idx="307">
                  <c:v>623.99</c:v>
                </c:pt>
                <c:pt idx="308">
                  <c:v>623.99</c:v>
                </c:pt>
                <c:pt idx="309">
                  <c:v>623.99</c:v>
                </c:pt>
                <c:pt idx="310">
                  <c:v>623.99</c:v>
                </c:pt>
                <c:pt idx="311">
                  <c:v>623.99</c:v>
                </c:pt>
                <c:pt idx="312">
                  <c:v>623.99</c:v>
                </c:pt>
                <c:pt idx="313">
                  <c:v>623.99</c:v>
                </c:pt>
                <c:pt idx="314">
                  <c:v>623.99</c:v>
                </c:pt>
                <c:pt idx="315">
                  <c:v>623.99</c:v>
                </c:pt>
                <c:pt idx="316">
                  <c:v>623.99</c:v>
                </c:pt>
                <c:pt idx="317">
                  <c:v>623.99</c:v>
                </c:pt>
                <c:pt idx="318">
                  <c:v>623.99</c:v>
                </c:pt>
                <c:pt idx="319">
                  <c:v>623.99</c:v>
                </c:pt>
                <c:pt idx="320">
                  <c:v>623.99</c:v>
                </c:pt>
                <c:pt idx="321">
                  <c:v>623.99</c:v>
                </c:pt>
                <c:pt idx="322">
                  <c:v>623.99</c:v>
                </c:pt>
                <c:pt idx="323">
                  <c:v>623.99</c:v>
                </c:pt>
                <c:pt idx="324">
                  <c:v>623.99</c:v>
                </c:pt>
                <c:pt idx="325">
                  <c:v>623.99</c:v>
                </c:pt>
                <c:pt idx="326">
                  <c:v>623.99</c:v>
                </c:pt>
                <c:pt idx="327">
                  <c:v>623.99</c:v>
                </c:pt>
                <c:pt idx="328">
                  <c:v>623.99</c:v>
                </c:pt>
                <c:pt idx="329">
                  <c:v>623.99</c:v>
                </c:pt>
                <c:pt idx="330">
                  <c:v>623.99</c:v>
                </c:pt>
                <c:pt idx="331">
                  <c:v>623.99</c:v>
                </c:pt>
                <c:pt idx="332">
                  <c:v>623.99</c:v>
                </c:pt>
                <c:pt idx="333">
                  <c:v>623.99</c:v>
                </c:pt>
                <c:pt idx="334">
                  <c:v>623.99</c:v>
                </c:pt>
                <c:pt idx="335">
                  <c:v>623.99</c:v>
                </c:pt>
                <c:pt idx="336">
                  <c:v>623.99</c:v>
                </c:pt>
              </c:numCache>
            </c:numRef>
          </c:val>
        </c:ser>
        <c:marker val="1"/>
        <c:axId val="66210816"/>
        <c:axId val="66216704"/>
      </c:lineChart>
      <c:catAx>
        <c:axId val="66210816"/>
        <c:scaling>
          <c:orientation val="minMax"/>
        </c:scaling>
        <c:axPos val="b"/>
        <c:majorTickMark val="none"/>
        <c:tickLblPos val="nextTo"/>
        <c:txPr>
          <a:bodyPr/>
          <a:lstStyle/>
          <a:p>
            <a:pPr>
              <a:defRPr lang="en-GB"/>
            </a:pPr>
            <a:endParaRPr lang="en-US"/>
          </a:p>
        </c:txPr>
        <c:crossAx val="66216704"/>
        <c:crosses val="autoZero"/>
        <c:auto val="1"/>
        <c:lblAlgn val="ctr"/>
        <c:lblOffset val="100"/>
      </c:catAx>
      <c:valAx>
        <c:axId val="66216704"/>
        <c:scaling>
          <c:orientation val="minMax"/>
          <c:max val="1400"/>
        </c:scaling>
        <c:axPos val="l"/>
        <c:numFmt formatCode="General" sourceLinked="1"/>
        <c:majorTickMark val="none"/>
        <c:tickLblPos val="nextTo"/>
        <c:txPr>
          <a:bodyPr/>
          <a:lstStyle/>
          <a:p>
            <a:pPr>
              <a:defRPr lang="en-GB"/>
            </a:pPr>
            <a:endParaRPr lang="en-US"/>
          </a:p>
        </c:txPr>
        <c:crossAx val="66210816"/>
        <c:crosses val="autoZero"/>
        <c:crossBetween val="between"/>
        <c:majorUnit val="200"/>
      </c:valAx>
    </c:plotArea>
    <c:legend>
      <c:legendPos val="b"/>
      <c:txPr>
        <a:bodyPr/>
        <a:lstStyle/>
        <a:p>
          <a:pPr>
            <a:defRPr lang="en-GB"/>
          </a:pPr>
          <a:endParaRPr lang="en-US"/>
        </a:p>
      </c:txPr>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en-GB"/>
            </a:pPr>
            <a:r>
              <a:rPr lang="en-US" sz="1200">
                <a:latin typeface="Times New Roman"/>
                <a:cs typeface="Times New Roman"/>
              </a:rPr>
              <a:t>Graph</a:t>
            </a:r>
            <a:r>
              <a:rPr lang="en-US" sz="1200" baseline="0">
                <a:latin typeface="Times New Roman"/>
                <a:cs typeface="Times New Roman"/>
              </a:rPr>
              <a:t> 10 Time taken to sign Discharge Summary</a:t>
            </a:r>
            <a:endParaRPr lang="en-US" sz="1200">
              <a:latin typeface="Times New Roman"/>
              <a:cs typeface="Times New Roman"/>
            </a:endParaRPr>
          </a:p>
        </c:rich>
      </c:tx>
    </c:title>
    <c:plotArea>
      <c:layout/>
      <c:barChart>
        <c:barDir val="col"/>
        <c:grouping val="clustered"/>
        <c:ser>
          <c:idx val="0"/>
          <c:order val="0"/>
          <c:dLbls>
            <c:txPr>
              <a:bodyPr/>
              <a:lstStyle/>
              <a:p>
                <a:pPr>
                  <a:defRPr lang="en-GB"/>
                </a:pPr>
                <a:endParaRPr lang="en-US"/>
              </a:p>
            </c:txPr>
            <c:showVal val="1"/>
          </c:dLbls>
          <c:cat>
            <c:strRef>
              <c:f>'Time for stamp by dr'!$Q$30:$S$30</c:f>
              <c:strCache>
                <c:ptCount val="3"/>
                <c:pt idx="0">
                  <c:v>Total no. of cases</c:v>
                </c:pt>
                <c:pt idx="1">
                  <c:v>No. of cases below Average</c:v>
                </c:pt>
                <c:pt idx="2">
                  <c:v>No. of cases above Average</c:v>
                </c:pt>
              </c:strCache>
            </c:strRef>
          </c:cat>
          <c:val>
            <c:numRef>
              <c:f>'Time for stamp by dr'!$Q$31:$S$31</c:f>
              <c:numCache>
                <c:formatCode>General</c:formatCode>
                <c:ptCount val="3"/>
                <c:pt idx="0">
                  <c:v>337</c:v>
                </c:pt>
                <c:pt idx="1">
                  <c:v>264</c:v>
                </c:pt>
                <c:pt idx="2">
                  <c:v>73</c:v>
                </c:pt>
              </c:numCache>
            </c:numRef>
          </c:val>
        </c:ser>
        <c:axId val="66233472"/>
        <c:axId val="66235008"/>
      </c:barChart>
      <c:catAx>
        <c:axId val="66233472"/>
        <c:scaling>
          <c:orientation val="minMax"/>
        </c:scaling>
        <c:axPos val="b"/>
        <c:majorTickMark val="none"/>
        <c:tickLblPos val="nextTo"/>
        <c:txPr>
          <a:bodyPr/>
          <a:lstStyle/>
          <a:p>
            <a:pPr>
              <a:defRPr lang="en-GB"/>
            </a:pPr>
            <a:endParaRPr lang="en-US"/>
          </a:p>
        </c:txPr>
        <c:crossAx val="66235008"/>
        <c:crosses val="autoZero"/>
        <c:auto val="1"/>
        <c:lblAlgn val="ctr"/>
        <c:lblOffset val="100"/>
      </c:catAx>
      <c:valAx>
        <c:axId val="66235008"/>
        <c:scaling>
          <c:orientation val="minMax"/>
          <c:max val="350"/>
        </c:scaling>
        <c:axPos val="l"/>
        <c:majorGridlines>
          <c:spPr>
            <a:ln>
              <a:noFill/>
            </a:ln>
          </c:spPr>
        </c:majorGridlines>
        <c:title>
          <c:tx>
            <c:rich>
              <a:bodyPr/>
              <a:lstStyle/>
              <a:p>
                <a:pPr>
                  <a:defRPr lang="en-GB"/>
                </a:pPr>
                <a:r>
                  <a:rPr lang="en-US"/>
                  <a:t>No. of Cases</a:t>
                </a:r>
              </a:p>
            </c:rich>
          </c:tx>
        </c:title>
        <c:numFmt formatCode="General" sourceLinked="1"/>
        <c:tickLblPos val="nextTo"/>
        <c:txPr>
          <a:bodyPr/>
          <a:lstStyle/>
          <a:p>
            <a:pPr>
              <a:defRPr lang="en-GB"/>
            </a:pPr>
            <a:endParaRPr lang="en-US"/>
          </a:p>
        </c:txPr>
        <c:crossAx val="66233472"/>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100"/>
            </a:pPr>
            <a:r>
              <a:rPr lang="en-US" sz="1100">
                <a:latin typeface="Times New Roman"/>
                <a:cs typeface="Times New Roman"/>
              </a:rPr>
              <a:t>Graph 2 Average time -</a:t>
            </a:r>
            <a:r>
              <a:rPr lang="en-US" sz="1100" baseline="0">
                <a:latin typeface="Times New Roman"/>
                <a:cs typeface="Times New Roman"/>
              </a:rPr>
              <a:t> Self-Payment patients</a:t>
            </a:r>
            <a:endParaRPr lang="en-US" sz="1100">
              <a:latin typeface="Times New Roman"/>
              <a:cs typeface="Times New Roman"/>
            </a:endParaRPr>
          </a:p>
        </c:rich>
      </c:tx>
      <c:layout/>
    </c:title>
    <c:plotArea>
      <c:layout>
        <c:manualLayout>
          <c:layoutTarget val="inner"/>
          <c:xMode val="edge"/>
          <c:yMode val="edge"/>
          <c:x val="9.8238592367441424E-2"/>
          <c:y val="9.1076910840690362E-2"/>
          <c:w val="0.85030568819182162"/>
          <c:h val="0.6782939632545949"/>
        </c:manualLayout>
      </c:layout>
      <c:lineChart>
        <c:grouping val="standard"/>
        <c:ser>
          <c:idx val="0"/>
          <c:order val="0"/>
          <c:tx>
            <c:strRef>
              <c:f>'DIs Time SelfPay'!$C$1</c:f>
              <c:strCache>
                <c:ptCount val="1"/>
                <c:pt idx="0">
                  <c:v>Total Time (Minutes)</c:v>
                </c:pt>
              </c:strCache>
            </c:strRef>
          </c:tx>
          <c:marker>
            <c:symbol val="none"/>
          </c:marker>
          <c:dPt>
            <c:idx val="292"/>
            <c:marker>
              <c:symbol val="circle"/>
              <c:size val="5"/>
              <c:spPr>
                <a:solidFill>
                  <a:schemeClr val="accent2"/>
                </a:solidFill>
              </c:spPr>
            </c:marker>
          </c:dPt>
          <c:val>
            <c:numRef>
              <c:f>'DIs Time SelfPay'!$C$2:$C$462</c:f>
              <c:numCache>
                <c:formatCode>General</c:formatCode>
                <c:ptCount val="461"/>
                <c:pt idx="0">
                  <c:v>250</c:v>
                </c:pt>
                <c:pt idx="1">
                  <c:v>160</c:v>
                </c:pt>
                <c:pt idx="2">
                  <c:v>390</c:v>
                </c:pt>
                <c:pt idx="3">
                  <c:v>680</c:v>
                </c:pt>
                <c:pt idx="4">
                  <c:v>360</c:v>
                </c:pt>
                <c:pt idx="5">
                  <c:v>235</c:v>
                </c:pt>
                <c:pt idx="6">
                  <c:v>265</c:v>
                </c:pt>
                <c:pt idx="7">
                  <c:v>300</c:v>
                </c:pt>
                <c:pt idx="8">
                  <c:v>380</c:v>
                </c:pt>
                <c:pt idx="9">
                  <c:v>540</c:v>
                </c:pt>
                <c:pt idx="10">
                  <c:v>105</c:v>
                </c:pt>
                <c:pt idx="11">
                  <c:v>615</c:v>
                </c:pt>
                <c:pt idx="12">
                  <c:v>340</c:v>
                </c:pt>
                <c:pt idx="13">
                  <c:v>310</c:v>
                </c:pt>
                <c:pt idx="14">
                  <c:v>390</c:v>
                </c:pt>
                <c:pt idx="15">
                  <c:v>525</c:v>
                </c:pt>
                <c:pt idx="16">
                  <c:v>330</c:v>
                </c:pt>
                <c:pt idx="17">
                  <c:v>165</c:v>
                </c:pt>
                <c:pt idx="18">
                  <c:v>255</c:v>
                </c:pt>
                <c:pt idx="19">
                  <c:v>400</c:v>
                </c:pt>
                <c:pt idx="20">
                  <c:v>340</c:v>
                </c:pt>
                <c:pt idx="21">
                  <c:v>245</c:v>
                </c:pt>
                <c:pt idx="22">
                  <c:v>420</c:v>
                </c:pt>
                <c:pt idx="23">
                  <c:v>570</c:v>
                </c:pt>
                <c:pt idx="24">
                  <c:v>400</c:v>
                </c:pt>
                <c:pt idx="25">
                  <c:v>700</c:v>
                </c:pt>
                <c:pt idx="26">
                  <c:v>110</c:v>
                </c:pt>
                <c:pt idx="27">
                  <c:v>260</c:v>
                </c:pt>
                <c:pt idx="28">
                  <c:v>580</c:v>
                </c:pt>
                <c:pt idx="29">
                  <c:v>420</c:v>
                </c:pt>
                <c:pt idx="30">
                  <c:v>420</c:v>
                </c:pt>
                <c:pt idx="31">
                  <c:v>260</c:v>
                </c:pt>
                <c:pt idx="32">
                  <c:v>270</c:v>
                </c:pt>
                <c:pt idx="33">
                  <c:v>370</c:v>
                </c:pt>
                <c:pt idx="34">
                  <c:v>340</c:v>
                </c:pt>
                <c:pt idx="35">
                  <c:v>316</c:v>
                </c:pt>
                <c:pt idx="36">
                  <c:v>340</c:v>
                </c:pt>
                <c:pt idx="37">
                  <c:v>130</c:v>
                </c:pt>
                <c:pt idx="38">
                  <c:v>280</c:v>
                </c:pt>
                <c:pt idx="39">
                  <c:v>275</c:v>
                </c:pt>
                <c:pt idx="40">
                  <c:v>45</c:v>
                </c:pt>
                <c:pt idx="41">
                  <c:v>310</c:v>
                </c:pt>
                <c:pt idx="42">
                  <c:v>570</c:v>
                </c:pt>
                <c:pt idx="43">
                  <c:v>130</c:v>
                </c:pt>
                <c:pt idx="44">
                  <c:v>330</c:v>
                </c:pt>
                <c:pt idx="45">
                  <c:v>270</c:v>
                </c:pt>
                <c:pt idx="46">
                  <c:v>250</c:v>
                </c:pt>
                <c:pt idx="47">
                  <c:v>270</c:v>
                </c:pt>
                <c:pt idx="48">
                  <c:v>330</c:v>
                </c:pt>
                <c:pt idx="49">
                  <c:v>310</c:v>
                </c:pt>
                <c:pt idx="50">
                  <c:v>290</c:v>
                </c:pt>
                <c:pt idx="51">
                  <c:v>830</c:v>
                </c:pt>
                <c:pt idx="52">
                  <c:v>210</c:v>
                </c:pt>
                <c:pt idx="53">
                  <c:v>220</c:v>
                </c:pt>
                <c:pt idx="54">
                  <c:v>727</c:v>
                </c:pt>
                <c:pt idx="55">
                  <c:v>160</c:v>
                </c:pt>
                <c:pt idx="56">
                  <c:v>210</c:v>
                </c:pt>
                <c:pt idx="57">
                  <c:v>270</c:v>
                </c:pt>
                <c:pt idx="58">
                  <c:v>1010</c:v>
                </c:pt>
                <c:pt idx="59">
                  <c:v>220</c:v>
                </c:pt>
                <c:pt idx="60">
                  <c:v>200</c:v>
                </c:pt>
                <c:pt idx="61">
                  <c:v>270</c:v>
                </c:pt>
                <c:pt idx="62">
                  <c:v>700</c:v>
                </c:pt>
                <c:pt idx="63">
                  <c:v>310</c:v>
                </c:pt>
                <c:pt idx="64">
                  <c:v>75</c:v>
                </c:pt>
                <c:pt idx="65">
                  <c:v>385</c:v>
                </c:pt>
                <c:pt idx="66">
                  <c:v>110</c:v>
                </c:pt>
                <c:pt idx="67">
                  <c:v>270</c:v>
                </c:pt>
                <c:pt idx="68">
                  <c:v>270</c:v>
                </c:pt>
                <c:pt idx="69">
                  <c:v>275</c:v>
                </c:pt>
                <c:pt idx="70">
                  <c:v>225</c:v>
                </c:pt>
                <c:pt idx="71">
                  <c:v>330</c:v>
                </c:pt>
                <c:pt idx="72">
                  <c:v>250</c:v>
                </c:pt>
                <c:pt idx="73">
                  <c:v>140</c:v>
                </c:pt>
                <c:pt idx="74">
                  <c:v>1010</c:v>
                </c:pt>
                <c:pt idx="75">
                  <c:v>240</c:v>
                </c:pt>
                <c:pt idx="76">
                  <c:v>550</c:v>
                </c:pt>
                <c:pt idx="77">
                  <c:v>550</c:v>
                </c:pt>
                <c:pt idx="78">
                  <c:v>450</c:v>
                </c:pt>
                <c:pt idx="79">
                  <c:v>290</c:v>
                </c:pt>
                <c:pt idx="80">
                  <c:v>180</c:v>
                </c:pt>
                <c:pt idx="81">
                  <c:v>270</c:v>
                </c:pt>
                <c:pt idx="82">
                  <c:v>450</c:v>
                </c:pt>
                <c:pt idx="83">
                  <c:v>195</c:v>
                </c:pt>
                <c:pt idx="84">
                  <c:v>180</c:v>
                </c:pt>
                <c:pt idx="85">
                  <c:v>885</c:v>
                </c:pt>
                <c:pt idx="86">
                  <c:v>170</c:v>
                </c:pt>
                <c:pt idx="87">
                  <c:v>190</c:v>
                </c:pt>
                <c:pt idx="88">
                  <c:v>370</c:v>
                </c:pt>
                <c:pt idx="89">
                  <c:v>770</c:v>
                </c:pt>
                <c:pt idx="90">
                  <c:v>240</c:v>
                </c:pt>
                <c:pt idx="91">
                  <c:v>210</c:v>
                </c:pt>
                <c:pt idx="92">
                  <c:v>240</c:v>
                </c:pt>
                <c:pt idx="93">
                  <c:v>250</c:v>
                </c:pt>
                <c:pt idx="94">
                  <c:v>350</c:v>
                </c:pt>
                <c:pt idx="95">
                  <c:v>180</c:v>
                </c:pt>
                <c:pt idx="96">
                  <c:v>550</c:v>
                </c:pt>
                <c:pt idx="97">
                  <c:v>400</c:v>
                </c:pt>
                <c:pt idx="98">
                  <c:v>55</c:v>
                </c:pt>
                <c:pt idx="99">
                  <c:v>330</c:v>
                </c:pt>
                <c:pt idx="100">
                  <c:v>60</c:v>
                </c:pt>
                <c:pt idx="101">
                  <c:v>590</c:v>
                </c:pt>
                <c:pt idx="102">
                  <c:v>330</c:v>
                </c:pt>
                <c:pt idx="103">
                  <c:v>210</c:v>
                </c:pt>
                <c:pt idx="104">
                  <c:v>230</c:v>
                </c:pt>
                <c:pt idx="105">
                  <c:v>250</c:v>
                </c:pt>
                <c:pt idx="106">
                  <c:v>140</c:v>
                </c:pt>
                <c:pt idx="107">
                  <c:v>90</c:v>
                </c:pt>
                <c:pt idx="108">
                  <c:v>230</c:v>
                </c:pt>
                <c:pt idx="109">
                  <c:v>280</c:v>
                </c:pt>
                <c:pt idx="110">
                  <c:v>260</c:v>
                </c:pt>
                <c:pt idx="111">
                  <c:v>620</c:v>
                </c:pt>
                <c:pt idx="112">
                  <c:v>180</c:v>
                </c:pt>
                <c:pt idx="113">
                  <c:v>175</c:v>
                </c:pt>
                <c:pt idx="114">
                  <c:v>750</c:v>
                </c:pt>
                <c:pt idx="115">
                  <c:v>125</c:v>
                </c:pt>
                <c:pt idx="116">
                  <c:v>120</c:v>
                </c:pt>
                <c:pt idx="117">
                  <c:v>195</c:v>
                </c:pt>
                <c:pt idx="118">
                  <c:v>250</c:v>
                </c:pt>
                <c:pt idx="119">
                  <c:v>390</c:v>
                </c:pt>
                <c:pt idx="120">
                  <c:v>520</c:v>
                </c:pt>
                <c:pt idx="121">
                  <c:v>310</c:v>
                </c:pt>
                <c:pt idx="122">
                  <c:v>360</c:v>
                </c:pt>
                <c:pt idx="123">
                  <c:v>270</c:v>
                </c:pt>
                <c:pt idx="124">
                  <c:v>480</c:v>
                </c:pt>
                <c:pt idx="125">
                  <c:v>340</c:v>
                </c:pt>
                <c:pt idx="126">
                  <c:v>320</c:v>
                </c:pt>
                <c:pt idx="127">
                  <c:v>190</c:v>
                </c:pt>
                <c:pt idx="128">
                  <c:v>290</c:v>
                </c:pt>
                <c:pt idx="129">
                  <c:v>480</c:v>
                </c:pt>
                <c:pt idx="130">
                  <c:v>515</c:v>
                </c:pt>
                <c:pt idx="131">
                  <c:v>280</c:v>
                </c:pt>
                <c:pt idx="132">
                  <c:v>180</c:v>
                </c:pt>
                <c:pt idx="133">
                  <c:v>145</c:v>
                </c:pt>
                <c:pt idx="134">
                  <c:v>145</c:v>
                </c:pt>
                <c:pt idx="135">
                  <c:v>120</c:v>
                </c:pt>
                <c:pt idx="136">
                  <c:v>190</c:v>
                </c:pt>
                <c:pt idx="137">
                  <c:v>190</c:v>
                </c:pt>
                <c:pt idx="138">
                  <c:v>580</c:v>
                </c:pt>
                <c:pt idx="139">
                  <c:v>155</c:v>
                </c:pt>
                <c:pt idx="140">
                  <c:v>460</c:v>
                </c:pt>
                <c:pt idx="141">
                  <c:v>170</c:v>
                </c:pt>
                <c:pt idx="142">
                  <c:v>175</c:v>
                </c:pt>
                <c:pt idx="143">
                  <c:v>135</c:v>
                </c:pt>
                <c:pt idx="144">
                  <c:v>300</c:v>
                </c:pt>
                <c:pt idx="145">
                  <c:v>270</c:v>
                </c:pt>
                <c:pt idx="146">
                  <c:v>240</c:v>
                </c:pt>
                <c:pt idx="147">
                  <c:v>320</c:v>
                </c:pt>
                <c:pt idx="148">
                  <c:v>310</c:v>
                </c:pt>
                <c:pt idx="149">
                  <c:v>280</c:v>
                </c:pt>
                <c:pt idx="150">
                  <c:v>180</c:v>
                </c:pt>
                <c:pt idx="151">
                  <c:v>315</c:v>
                </c:pt>
                <c:pt idx="152">
                  <c:v>310</c:v>
                </c:pt>
                <c:pt idx="153">
                  <c:v>335</c:v>
                </c:pt>
                <c:pt idx="154">
                  <c:v>325</c:v>
                </c:pt>
                <c:pt idx="155">
                  <c:v>90</c:v>
                </c:pt>
                <c:pt idx="156">
                  <c:v>255</c:v>
                </c:pt>
                <c:pt idx="157">
                  <c:v>335</c:v>
                </c:pt>
                <c:pt idx="158">
                  <c:v>310</c:v>
                </c:pt>
                <c:pt idx="159">
                  <c:v>315</c:v>
                </c:pt>
                <c:pt idx="160">
                  <c:v>90</c:v>
                </c:pt>
                <c:pt idx="161">
                  <c:v>180</c:v>
                </c:pt>
                <c:pt idx="162">
                  <c:v>180</c:v>
                </c:pt>
                <c:pt idx="163">
                  <c:v>295</c:v>
                </c:pt>
                <c:pt idx="164">
                  <c:v>590</c:v>
                </c:pt>
                <c:pt idx="165">
                  <c:v>170</c:v>
                </c:pt>
                <c:pt idx="166">
                  <c:v>645</c:v>
                </c:pt>
                <c:pt idx="167">
                  <c:v>170</c:v>
                </c:pt>
                <c:pt idx="168">
                  <c:v>80</c:v>
                </c:pt>
                <c:pt idx="169">
                  <c:v>60</c:v>
                </c:pt>
                <c:pt idx="170">
                  <c:v>205</c:v>
                </c:pt>
                <c:pt idx="171">
                  <c:v>280</c:v>
                </c:pt>
                <c:pt idx="172">
                  <c:v>620</c:v>
                </c:pt>
                <c:pt idx="173">
                  <c:v>125</c:v>
                </c:pt>
                <c:pt idx="174">
                  <c:v>90</c:v>
                </c:pt>
                <c:pt idx="175">
                  <c:v>170</c:v>
                </c:pt>
                <c:pt idx="176">
                  <c:v>140</c:v>
                </c:pt>
                <c:pt idx="177">
                  <c:v>170</c:v>
                </c:pt>
                <c:pt idx="178">
                  <c:v>120</c:v>
                </c:pt>
                <c:pt idx="179">
                  <c:v>320</c:v>
                </c:pt>
                <c:pt idx="180">
                  <c:v>230</c:v>
                </c:pt>
                <c:pt idx="181">
                  <c:v>330</c:v>
                </c:pt>
                <c:pt idx="182">
                  <c:v>140</c:v>
                </c:pt>
                <c:pt idx="183">
                  <c:v>70</c:v>
                </c:pt>
                <c:pt idx="184">
                  <c:v>340</c:v>
                </c:pt>
                <c:pt idx="185">
                  <c:v>280</c:v>
                </c:pt>
                <c:pt idx="186">
                  <c:v>350</c:v>
                </c:pt>
                <c:pt idx="187">
                  <c:v>280</c:v>
                </c:pt>
                <c:pt idx="188">
                  <c:v>230</c:v>
                </c:pt>
                <c:pt idx="189">
                  <c:v>345</c:v>
                </c:pt>
                <c:pt idx="190">
                  <c:v>230</c:v>
                </c:pt>
                <c:pt idx="191">
                  <c:v>145</c:v>
                </c:pt>
                <c:pt idx="192">
                  <c:v>260</c:v>
                </c:pt>
                <c:pt idx="193">
                  <c:v>210</c:v>
                </c:pt>
                <c:pt idx="194">
                  <c:v>420</c:v>
                </c:pt>
                <c:pt idx="195">
                  <c:v>350</c:v>
                </c:pt>
                <c:pt idx="196">
                  <c:v>150</c:v>
                </c:pt>
                <c:pt idx="197">
                  <c:v>380</c:v>
                </c:pt>
                <c:pt idx="198">
                  <c:v>220</c:v>
                </c:pt>
                <c:pt idx="199">
                  <c:v>300</c:v>
                </c:pt>
                <c:pt idx="200">
                  <c:v>290</c:v>
                </c:pt>
                <c:pt idx="201">
                  <c:v>295</c:v>
                </c:pt>
                <c:pt idx="202">
                  <c:v>220</c:v>
                </c:pt>
                <c:pt idx="203">
                  <c:v>120</c:v>
                </c:pt>
                <c:pt idx="204">
                  <c:v>380</c:v>
                </c:pt>
                <c:pt idx="205">
                  <c:v>290</c:v>
                </c:pt>
                <c:pt idx="206">
                  <c:v>600</c:v>
                </c:pt>
                <c:pt idx="207">
                  <c:v>160</c:v>
                </c:pt>
                <c:pt idx="208">
                  <c:v>230</c:v>
                </c:pt>
                <c:pt idx="209">
                  <c:v>170</c:v>
                </c:pt>
                <c:pt idx="210">
                  <c:v>210</c:v>
                </c:pt>
                <c:pt idx="211">
                  <c:v>180</c:v>
                </c:pt>
                <c:pt idx="212">
                  <c:v>225</c:v>
                </c:pt>
                <c:pt idx="213">
                  <c:v>190</c:v>
                </c:pt>
                <c:pt idx="214">
                  <c:v>650</c:v>
                </c:pt>
                <c:pt idx="215">
                  <c:v>170</c:v>
                </c:pt>
                <c:pt idx="216">
                  <c:v>710</c:v>
                </c:pt>
                <c:pt idx="217">
                  <c:v>110</c:v>
                </c:pt>
                <c:pt idx="218">
                  <c:v>250</c:v>
                </c:pt>
                <c:pt idx="219">
                  <c:v>240</c:v>
                </c:pt>
                <c:pt idx="220">
                  <c:v>206</c:v>
                </c:pt>
                <c:pt idx="221">
                  <c:v>415</c:v>
                </c:pt>
                <c:pt idx="222">
                  <c:v>227</c:v>
                </c:pt>
                <c:pt idx="223">
                  <c:v>187</c:v>
                </c:pt>
                <c:pt idx="224">
                  <c:v>260</c:v>
                </c:pt>
                <c:pt idx="225">
                  <c:v>140</c:v>
                </c:pt>
                <c:pt idx="226">
                  <c:v>251</c:v>
                </c:pt>
                <c:pt idx="227">
                  <c:v>225</c:v>
                </c:pt>
                <c:pt idx="228">
                  <c:v>269</c:v>
                </c:pt>
                <c:pt idx="229">
                  <c:v>163</c:v>
                </c:pt>
                <c:pt idx="230">
                  <c:v>174</c:v>
                </c:pt>
                <c:pt idx="231">
                  <c:v>262</c:v>
                </c:pt>
                <c:pt idx="232">
                  <c:v>157</c:v>
                </c:pt>
                <c:pt idx="233">
                  <c:v>269</c:v>
                </c:pt>
                <c:pt idx="234">
                  <c:v>89</c:v>
                </c:pt>
                <c:pt idx="235">
                  <c:v>53</c:v>
                </c:pt>
                <c:pt idx="236">
                  <c:v>161</c:v>
                </c:pt>
                <c:pt idx="237">
                  <c:v>195</c:v>
                </c:pt>
                <c:pt idx="238">
                  <c:v>229</c:v>
                </c:pt>
                <c:pt idx="239">
                  <c:v>266</c:v>
                </c:pt>
                <c:pt idx="240">
                  <c:v>325</c:v>
                </c:pt>
                <c:pt idx="241">
                  <c:v>146</c:v>
                </c:pt>
                <c:pt idx="242">
                  <c:v>200</c:v>
                </c:pt>
                <c:pt idx="243">
                  <c:v>269</c:v>
                </c:pt>
                <c:pt idx="244">
                  <c:v>243</c:v>
                </c:pt>
                <c:pt idx="245">
                  <c:v>648</c:v>
                </c:pt>
                <c:pt idx="246">
                  <c:v>314</c:v>
                </c:pt>
                <c:pt idx="247">
                  <c:v>290</c:v>
                </c:pt>
                <c:pt idx="248">
                  <c:v>174</c:v>
                </c:pt>
                <c:pt idx="249">
                  <c:v>210</c:v>
                </c:pt>
                <c:pt idx="250">
                  <c:v>110</c:v>
                </c:pt>
                <c:pt idx="251">
                  <c:v>580</c:v>
                </c:pt>
                <c:pt idx="252">
                  <c:v>240</c:v>
                </c:pt>
                <c:pt idx="253">
                  <c:v>150</c:v>
                </c:pt>
                <c:pt idx="254">
                  <c:v>240</c:v>
                </c:pt>
                <c:pt idx="255">
                  <c:v>210</c:v>
                </c:pt>
                <c:pt idx="256">
                  <c:v>335</c:v>
                </c:pt>
                <c:pt idx="257">
                  <c:v>170</c:v>
                </c:pt>
                <c:pt idx="258">
                  <c:v>170</c:v>
                </c:pt>
                <c:pt idx="259">
                  <c:v>590</c:v>
                </c:pt>
                <c:pt idx="260">
                  <c:v>500</c:v>
                </c:pt>
                <c:pt idx="261">
                  <c:v>180</c:v>
                </c:pt>
                <c:pt idx="262">
                  <c:v>210</c:v>
                </c:pt>
                <c:pt idx="263">
                  <c:v>760</c:v>
                </c:pt>
                <c:pt idx="264">
                  <c:v>220</c:v>
                </c:pt>
                <c:pt idx="265">
                  <c:v>1170</c:v>
                </c:pt>
                <c:pt idx="266">
                  <c:v>220</c:v>
                </c:pt>
                <c:pt idx="267">
                  <c:v>220</c:v>
                </c:pt>
                <c:pt idx="268">
                  <c:v>180</c:v>
                </c:pt>
                <c:pt idx="269">
                  <c:v>300</c:v>
                </c:pt>
                <c:pt idx="270">
                  <c:v>300</c:v>
                </c:pt>
                <c:pt idx="271">
                  <c:v>90</c:v>
                </c:pt>
                <c:pt idx="272">
                  <c:v>355</c:v>
                </c:pt>
                <c:pt idx="273">
                  <c:v>700</c:v>
                </c:pt>
                <c:pt idx="274">
                  <c:v>405</c:v>
                </c:pt>
                <c:pt idx="275">
                  <c:v>130</c:v>
                </c:pt>
                <c:pt idx="276">
                  <c:v>390</c:v>
                </c:pt>
                <c:pt idx="277">
                  <c:v>280</c:v>
                </c:pt>
                <c:pt idx="278">
                  <c:v>250</c:v>
                </c:pt>
                <c:pt idx="279">
                  <c:v>250</c:v>
                </c:pt>
                <c:pt idx="280">
                  <c:v>300</c:v>
                </c:pt>
                <c:pt idx="281">
                  <c:v>230</c:v>
                </c:pt>
                <c:pt idx="282">
                  <c:v>270</c:v>
                </c:pt>
                <c:pt idx="283">
                  <c:v>140</c:v>
                </c:pt>
                <c:pt idx="284">
                  <c:v>300</c:v>
                </c:pt>
                <c:pt idx="285">
                  <c:v>860</c:v>
                </c:pt>
                <c:pt idx="286">
                  <c:v>260</c:v>
                </c:pt>
                <c:pt idx="287">
                  <c:v>170</c:v>
                </c:pt>
                <c:pt idx="288">
                  <c:v>240</c:v>
                </c:pt>
                <c:pt idx="289">
                  <c:v>290</c:v>
                </c:pt>
                <c:pt idx="290">
                  <c:v>870</c:v>
                </c:pt>
                <c:pt idx="291">
                  <c:v>360</c:v>
                </c:pt>
                <c:pt idx="292">
                  <c:v>1215</c:v>
                </c:pt>
                <c:pt idx="293">
                  <c:v>210</c:v>
                </c:pt>
                <c:pt idx="294">
                  <c:v>135</c:v>
                </c:pt>
                <c:pt idx="295">
                  <c:v>60</c:v>
                </c:pt>
                <c:pt idx="296">
                  <c:v>235</c:v>
                </c:pt>
                <c:pt idx="297">
                  <c:v>295</c:v>
                </c:pt>
                <c:pt idx="298">
                  <c:v>50</c:v>
                </c:pt>
                <c:pt idx="299">
                  <c:v>385</c:v>
                </c:pt>
                <c:pt idx="300">
                  <c:v>360</c:v>
                </c:pt>
                <c:pt idx="301">
                  <c:v>260</c:v>
                </c:pt>
                <c:pt idx="302">
                  <c:v>230</c:v>
                </c:pt>
                <c:pt idx="303">
                  <c:v>405</c:v>
                </c:pt>
                <c:pt idx="304">
                  <c:v>420</c:v>
                </c:pt>
                <c:pt idx="305">
                  <c:v>390</c:v>
                </c:pt>
                <c:pt idx="306">
                  <c:v>430</c:v>
                </c:pt>
                <c:pt idx="307">
                  <c:v>90</c:v>
                </c:pt>
                <c:pt idx="308">
                  <c:v>105</c:v>
                </c:pt>
                <c:pt idx="309">
                  <c:v>180</c:v>
                </c:pt>
                <c:pt idx="310">
                  <c:v>230</c:v>
                </c:pt>
                <c:pt idx="311">
                  <c:v>360</c:v>
                </c:pt>
                <c:pt idx="312">
                  <c:v>130</c:v>
                </c:pt>
                <c:pt idx="313">
                  <c:v>170</c:v>
                </c:pt>
                <c:pt idx="314">
                  <c:v>170</c:v>
                </c:pt>
                <c:pt idx="315">
                  <c:v>160</c:v>
                </c:pt>
                <c:pt idx="316">
                  <c:v>120</c:v>
                </c:pt>
                <c:pt idx="317">
                  <c:v>170</c:v>
                </c:pt>
                <c:pt idx="318">
                  <c:v>180</c:v>
                </c:pt>
                <c:pt idx="319">
                  <c:v>290</c:v>
                </c:pt>
                <c:pt idx="320">
                  <c:v>200</c:v>
                </c:pt>
                <c:pt idx="321">
                  <c:v>590</c:v>
                </c:pt>
                <c:pt idx="322">
                  <c:v>500</c:v>
                </c:pt>
                <c:pt idx="323">
                  <c:v>280</c:v>
                </c:pt>
                <c:pt idx="324">
                  <c:v>170</c:v>
                </c:pt>
                <c:pt idx="325">
                  <c:v>260</c:v>
                </c:pt>
                <c:pt idx="326">
                  <c:v>610</c:v>
                </c:pt>
                <c:pt idx="327">
                  <c:v>160</c:v>
                </c:pt>
                <c:pt idx="328">
                  <c:v>150</c:v>
                </c:pt>
                <c:pt idx="329">
                  <c:v>245</c:v>
                </c:pt>
                <c:pt idx="330">
                  <c:v>340</c:v>
                </c:pt>
                <c:pt idx="331">
                  <c:v>180</c:v>
                </c:pt>
                <c:pt idx="332">
                  <c:v>660</c:v>
                </c:pt>
                <c:pt idx="333">
                  <c:v>225</c:v>
                </c:pt>
                <c:pt idx="334">
                  <c:v>310</c:v>
                </c:pt>
                <c:pt idx="335">
                  <c:v>670</c:v>
                </c:pt>
                <c:pt idx="336">
                  <c:v>720</c:v>
                </c:pt>
                <c:pt idx="337">
                  <c:v>210</c:v>
                </c:pt>
                <c:pt idx="338">
                  <c:v>75</c:v>
                </c:pt>
                <c:pt idx="339">
                  <c:v>150</c:v>
                </c:pt>
                <c:pt idx="340">
                  <c:v>390</c:v>
                </c:pt>
                <c:pt idx="341">
                  <c:v>140</c:v>
                </c:pt>
                <c:pt idx="342">
                  <c:v>400</c:v>
                </c:pt>
                <c:pt idx="343">
                  <c:v>340</c:v>
                </c:pt>
                <c:pt idx="344">
                  <c:v>350</c:v>
                </c:pt>
                <c:pt idx="345">
                  <c:v>410</c:v>
                </c:pt>
                <c:pt idx="346">
                  <c:v>380</c:v>
                </c:pt>
                <c:pt idx="347">
                  <c:v>340</c:v>
                </c:pt>
                <c:pt idx="348">
                  <c:v>410</c:v>
                </c:pt>
                <c:pt idx="349">
                  <c:v>300</c:v>
                </c:pt>
                <c:pt idx="350">
                  <c:v>370</c:v>
                </c:pt>
                <c:pt idx="351">
                  <c:v>340</c:v>
                </c:pt>
                <c:pt idx="352">
                  <c:v>250</c:v>
                </c:pt>
                <c:pt idx="353">
                  <c:v>410</c:v>
                </c:pt>
                <c:pt idx="354">
                  <c:v>320</c:v>
                </c:pt>
                <c:pt idx="355">
                  <c:v>350</c:v>
                </c:pt>
                <c:pt idx="356">
                  <c:v>260</c:v>
                </c:pt>
                <c:pt idx="357">
                  <c:v>590</c:v>
                </c:pt>
                <c:pt idx="358">
                  <c:v>690</c:v>
                </c:pt>
                <c:pt idx="359">
                  <c:v>320</c:v>
                </c:pt>
                <c:pt idx="360">
                  <c:v>380</c:v>
                </c:pt>
                <c:pt idx="361">
                  <c:v>325</c:v>
                </c:pt>
                <c:pt idx="362">
                  <c:v>370</c:v>
                </c:pt>
                <c:pt idx="363">
                  <c:v>440</c:v>
                </c:pt>
                <c:pt idx="364">
                  <c:v>80</c:v>
                </c:pt>
                <c:pt idx="365">
                  <c:v>80</c:v>
                </c:pt>
                <c:pt idx="366">
                  <c:v>150</c:v>
                </c:pt>
                <c:pt idx="367">
                  <c:v>330</c:v>
                </c:pt>
                <c:pt idx="368">
                  <c:v>720</c:v>
                </c:pt>
                <c:pt idx="369">
                  <c:v>200</c:v>
                </c:pt>
                <c:pt idx="370">
                  <c:v>350</c:v>
                </c:pt>
                <c:pt idx="371">
                  <c:v>390</c:v>
                </c:pt>
                <c:pt idx="372">
                  <c:v>290</c:v>
                </c:pt>
                <c:pt idx="373">
                  <c:v>120</c:v>
                </c:pt>
                <c:pt idx="374">
                  <c:v>300</c:v>
                </c:pt>
                <c:pt idx="375">
                  <c:v>300</c:v>
                </c:pt>
                <c:pt idx="376">
                  <c:v>32</c:v>
                </c:pt>
                <c:pt idx="377">
                  <c:v>310</c:v>
                </c:pt>
                <c:pt idx="378">
                  <c:v>380</c:v>
                </c:pt>
                <c:pt idx="379">
                  <c:v>580</c:v>
                </c:pt>
                <c:pt idx="380">
                  <c:v>640</c:v>
                </c:pt>
                <c:pt idx="381">
                  <c:v>530</c:v>
                </c:pt>
                <c:pt idx="382">
                  <c:v>410</c:v>
                </c:pt>
                <c:pt idx="383">
                  <c:v>490</c:v>
                </c:pt>
                <c:pt idx="384">
                  <c:v>100</c:v>
                </c:pt>
                <c:pt idx="385">
                  <c:v>275</c:v>
                </c:pt>
                <c:pt idx="386">
                  <c:v>215</c:v>
                </c:pt>
                <c:pt idx="387">
                  <c:v>750</c:v>
                </c:pt>
                <c:pt idx="388">
                  <c:v>230</c:v>
                </c:pt>
                <c:pt idx="389">
                  <c:v>300</c:v>
                </c:pt>
                <c:pt idx="390">
                  <c:v>320</c:v>
                </c:pt>
                <c:pt idx="391">
                  <c:v>378</c:v>
                </c:pt>
                <c:pt idx="392">
                  <c:v>320</c:v>
                </c:pt>
                <c:pt idx="393">
                  <c:v>290</c:v>
                </c:pt>
                <c:pt idx="394">
                  <c:v>290</c:v>
                </c:pt>
                <c:pt idx="395">
                  <c:v>280</c:v>
                </c:pt>
                <c:pt idx="396">
                  <c:v>270</c:v>
                </c:pt>
                <c:pt idx="397">
                  <c:v>660</c:v>
                </c:pt>
                <c:pt idx="398">
                  <c:v>270</c:v>
                </c:pt>
                <c:pt idx="399">
                  <c:v>210</c:v>
                </c:pt>
                <c:pt idx="400">
                  <c:v>230</c:v>
                </c:pt>
                <c:pt idx="401">
                  <c:v>150</c:v>
                </c:pt>
                <c:pt idx="402">
                  <c:v>225</c:v>
                </c:pt>
                <c:pt idx="403">
                  <c:v>150</c:v>
                </c:pt>
                <c:pt idx="404">
                  <c:v>330</c:v>
                </c:pt>
                <c:pt idx="405">
                  <c:v>320</c:v>
                </c:pt>
                <c:pt idx="406">
                  <c:v>340</c:v>
                </c:pt>
                <c:pt idx="407">
                  <c:v>280</c:v>
                </c:pt>
                <c:pt idx="408">
                  <c:v>310</c:v>
                </c:pt>
                <c:pt idx="409">
                  <c:v>440</c:v>
                </c:pt>
                <c:pt idx="410">
                  <c:v>390</c:v>
                </c:pt>
                <c:pt idx="411">
                  <c:v>300</c:v>
                </c:pt>
                <c:pt idx="412">
                  <c:v>330</c:v>
                </c:pt>
                <c:pt idx="413">
                  <c:v>590</c:v>
                </c:pt>
                <c:pt idx="414">
                  <c:v>470</c:v>
                </c:pt>
                <c:pt idx="415">
                  <c:v>260</c:v>
                </c:pt>
                <c:pt idx="416">
                  <c:v>650</c:v>
                </c:pt>
                <c:pt idx="417">
                  <c:v>130</c:v>
                </c:pt>
                <c:pt idx="418">
                  <c:v>330</c:v>
                </c:pt>
                <c:pt idx="419">
                  <c:v>300</c:v>
                </c:pt>
                <c:pt idx="420">
                  <c:v>300</c:v>
                </c:pt>
                <c:pt idx="421">
                  <c:v>300</c:v>
                </c:pt>
                <c:pt idx="422">
                  <c:v>300</c:v>
                </c:pt>
                <c:pt idx="423">
                  <c:v>70</c:v>
                </c:pt>
                <c:pt idx="424">
                  <c:v>510</c:v>
                </c:pt>
                <c:pt idx="425">
                  <c:v>300</c:v>
                </c:pt>
                <c:pt idx="426">
                  <c:v>250</c:v>
                </c:pt>
                <c:pt idx="427">
                  <c:v>240</c:v>
                </c:pt>
                <c:pt idx="428">
                  <c:v>210</c:v>
                </c:pt>
                <c:pt idx="429">
                  <c:v>260</c:v>
                </c:pt>
                <c:pt idx="430">
                  <c:v>260</c:v>
                </c:pt>
                <c:pt idx="431">
                  <c:v>340</c:v>
                </c:pt>
                <c:pt idx="432">
                  <c:v>340</c:v>
                </c:pt>
                <c:pt idx="433">
                  <c:v>340</c:v>
                </c:pt>
                <c:pt idx="434">
                  <c:v>400</c:v>
                </c:pt>
                <c:pt idx="435">
                  <c:v>335</c:v>
                </c:pt>
                <c:pt idx="436">
                  <c:v>270</c:v>
                </c:pt>
                <c:pt idx="437">
                  <c:v>260</c:v>
                </c:pt>
                <c:pt idx="438">
                  <c:v>260</c:v>
                </c:pt>
                <c:pt idx="439">
                  <c:v>310</c:v>
                </c:pt>
                <c:pt idx="440">
                  <c:v>260</c:v>
                </c:pt>
                <c:pt idx="441">
                  <c:v>110</c:v>
                </c:pt>
                <c:pt idx="442">
                  <c:v>360</c:v>
                </c:pt>
                <c:pt idx="443">
                  <c:v>820</c:v>
                </c:pt>
                <c:pt idx="444">
                  <c:v>510</c:v>
                </c:pt>
                <c:pt idx="445">
                  <c:v>650</c:v>
                </c:pt>
                <c:pt idx="446">
                  <c:v>640</c:v>
                </c:pt>
                <c:pt idx="447">
                  <c:v>660</c:v>
                </c:pt>
                <c:pt idx="448">
                  <c:v>260</c:v>
                </c:pt>
                <c:pt idx="449">
                  <c:v>80</c:v>
                </c:pt>
                <c:pt idx="450">
                  <c:v>310</c:v>
                </c:pt>
                <c:pt idx="451">
                  <c:v>490</c:v>
                </c:pt>
                <c:pt idx="452">
                  <c:v>370</c:v>
                </c:pt>
                <c:pt idx="453">
                  <c:v>250</c:v>
                </c:pt>
                <c:pt idx="454">
                  <c:v>540</c:v>
                </c:pt>
                <c:pt idx="455">
                  <c:v>330</c:v>
                </c:pt>
                <c:pt idx="456">
                  <c:v>280</c:v>
                </c:pt>
                <c:pt idx="457">
                  <c:v>210</c:v>
                </c:pt>
                <c:pt idx="458">
                  <c:v>210</c:v>
                </c:pt>
                <c:pt idx="459">
                  <c:v>190</c:v>
                </c:pt>
                <c:pt idx="460">
                  <c:v>410</c:v>
                </c:pt>
              </c:numCache>
            </c:numRef>
          </c:val>
        </c:ser>
        <c:ser>
          <c:idx val="1"/>
          <c:order val="1"/>
          <c:tx>
            <c:strRef>
              <c:f>'DIs Time SelfPay'!$D$1</c:f>
              <c:strCache>
                <c:ptCount val="1"/>
                <c:pt idx="0">
                  <c:v>Mean-310.99</c:v>
                </c:pt>
              </c:strCache>
            </c:strRef>
          </c:tx>
          <c:marker>
            <c:symbol val="none"/>
          </c:marker>
          <c:val>
            <c:numRef>
              <c:f>'DIs Time SelfPay'!$D$2:$D$462</c:f>
              <c:numCache>
                <c:formatCode>General</c:formatCode>
                <c:ptCount val="461"/>
                <c:pt idx="0">
                  <c:v>310.9899999999991</c:v>
                </c:pt>
                <c:pt idx="1">
                  <c:v>310.9899999999991</c:v>
                </c:pt>
                <c:pt idx="2">
                  <c:v>310.9899999999991</c:v>
                </c:pt>
                <c:pt idx="3">
                  <c:v>310.9899999999991</c:v>
                </c:pt>
                <c:pt idx="4">
                  <c:v>310.9899999999991</c:v>
                </c:pt>
                <c:pt idx="5">
                  <c:v>310.9899999999991</c:v>
                </c:pt>
                <c:pt idx="6">
                  <c:v>310.9899999999991</c:v>
                </c:pt>
                <c:pt idx="7">
                  <c:v>310.9899999999991</c:v>
                </c:pt>
                <c:pt idx="8">
                  <c:v>310.9899999999991</c:v>
                </c:pt>
                <c:pt idx="9">
                  <c:v>310.9899999999991</c:v>
                </c:pt>
                <c:pt idx="10">
                  <c:v>310.9899999999991</c:v>
                </c:pt>
                <c:pt idx="11">
                  <c:v>310.9899999999991</c:v>
                </c:pt>
                <c:pt idx="12">
                  <c:v>310.9899999999991</c:v>
                </c:pt>
                <c:pt idx="13">
                  <c:v>310.9899999999991</c:v>
                </c:pt>
                <c:pt idx="14">
                  <c:v>310.9899999999991</c:v>
                </c:pt>
                <c:pt idx="15">
                  <c:v>310.9899999999991</c:v>
                </c:pt>
                <c:pt idx="16">
                  <c:v>310.9899999999991</c:v>
                </c:pt>
                <c:pt idx="17">
                  <c:v>310.9899999999991</c:v>
                </c:pt>
                <c:pt idx="18">
                  <c:v>310.9899999999991</c:v>
                </c:pt>
                <c:pt idx="19">
                  <c:v>310.9899999999991</c:v>
                </c:pt>
                <c:pt idx="20">
                  <c:v>310.9899999999991</c:v>
                </c:pt>
                <c:pt idx="21">
                  <c:v>310.9899999999991</c:v>
                </c:pt>
                <c:pt idx="22">
                  <c:v>310.9899999999991</c:v>
                </c:pt>
                <c:pt idx="23">
                  <c:v>310.9899999999991</c:v>
                </c:pt>
                <c:pt idx="24">
                  <c:v>310.9899999999991</c:v>
                </c:pt>
                <c:pt idx="25">
                  <c:v>310.9899999999991</c:v>
                </c:pt>
                <c:pt idx="26">
                  <c:v>310.9899999999991</c:v>
                </c:pt>
                <c:pt idx="27">
                  <c:v>310.9899999999991</c:v>
                </c:pt>
                <c:pt idx="28">
                  <c:v>310.9899999999991</c:v>
                </c:pt>
                <c:pt idx="29">
                  <c:v>310.9899999999991</c:v>
                </c:pt>
                <c:pt idx="30">
                  <c:v>310.9899999999991</c:v>
                </c:pt>
                <c:pt idx="31">
                  <c:v>310.9899999999991</c:v>
                </c:pt>
                <c:pt idx="32">
                  <c:v>310.9899999999991</c:v>
                </c:pt>
                <c:pt idx="33">
                  <c:v>310.9899999999991</c:v>
                </c:pt>
                <c:pt idx="34">
                  <c:v>310.9899999999991</c:v>
                </c:pt>
                <c:pt idx="35">
                  <c:v>310.9899999999991</c:v>
                </c:pt>
                <c:pt idx="36">
                  <c:v>310.9899999999991</c:v>
                </c:pt>
                <c:pt idx="37">
                  <c:v>310.9899999999991</c:v>
                </c:pt>
                <c:pt idx="38">
                  <c:v>310.9899999999991</c:v>
                </c:pt>
                <c:pt idx="39">
                  <c:v>310.9899999999991</c:v>
                </c:pt>
                <c:pt idx="40">
                  <c:v>310.9899999999991</c:v>
                </c:pt>
                <c:pt idx="41">
                  <c:v>310.9899999999991</c:v>
                </c:pt>
                <c:pt idx="42">
                  <c:v>310.9899999999991</c:v>
                </c:pt>
                <c:pt idx="43">
                  <c:v>310.9899999999991</c:v>
                </c:pt>
                <c:pt idx="44">
                  <c:v>310.9899999999991</c:v>
                </c:pt>
                <c:pt idx="45">
                  <c:v>310.9899999999991</c:v>
                </c:pt>
                <c:pt idx="46">
                  <c:v>310.9899999999991</c:v>
                </c:pt>
                <c:pt idx="47">
                  <c:v>310.9899999999991</c:v>
                </c:pt>
                <c:pt idx="48">
                  <c:v>310.9899999999991</c:v>
                </c:pt>
                <c:pt idx="49">
                  <c:v>310.9899999999991</c:v>
                </c:pt>
                <c:pt idx="50">
                  <c:v>310.9899999999991</c:v>
                </c:pt>
                <c:pt idx="51">
                  <c:v>310.9899999999991</c:v>
                </c:pt>
                <c:pt idx="52">
                  <c:v>310.9899999999991</c:v>
                </c:pt>
                <c:pt idx="53">
                  <c:v>310.9899999999991</c:v>
                </c:pt>
                <c:pt idx="54">
                  <c:v>310.9899999999991</c:v>
                </c:pt>
                <c:pt idx="55">
                  <c:v>310.9899999999991</c:v>
                </c:pt>
                <c:pt idx="56">
                  <c:v>310.9899999999991</c:v>
                </c:pt>
                <c:pt idx="57">
                  <c:v>310.9899999999991</c:v>
                </c:pt>
                <c:pt idx="58">
                  <c:v>310.9899999999991</c:v>
                </c:pt>
                <c:pt idx="59">
                  <c:v>310.9899999999991</c:v>
                </c:pt>
                <c:pt idx="60">
                  <c:v>310.9899999999991</c:v>
                </c:pt>
                <c:pt idx="61">
                  <c:v>310.9899999999991</c:v>
                </c:pt>
                <c:pt idx="62">
                  <c:v>310.9899999999991</c:v>
                </c:pt>
                <c:pt idx="63">
                  <c:v>310.9899999999991</c:v>
                </c:pt>
                <c:pt idx="64">
                  <c:v>310.9899999999991</c:v>
                </c:pt>
                <c:pt idx="65">
                  <c:v>310.9899999999991</c:v>
                </c:pt>
                <c:pt idx="66">
                  <c:v>310.9899999999991</c:v>
                </c:pt>
                <c:pt idx="67">
                  <c:v>310.9899999999991</c:v>
                </c:pt>
                <c:pt idx="68">
                  <c:v>310.9899999999991</c:v>
                </c:pt>
                <c:pt idx="69">
                  <c:v>310.9899999999991</c:v>
                </c:pt>
                <c:pt idx="70">
                  <c:v>310.9899999999991</c:v>
                </c:pt>
                <c:pt idx="71">
                  <c:v>310.9899999999991</c:v>
                </c:pt>
                <c:pt idx="72">
                  <c:v>310.9899999999991</c:v>
                </c:pt>
                <c:pt idx="73">
                  <c:v>310.9899999999991</c:v>
                </c:pt>
                <c:pt idx="74">
                  <c:v>310.9899999999991</c:v>
                </c:pt>
                <c:pt idx="75">
                  <c:v>310.9899999999991</c:v>
                </c:pt>
                <c:pt idx="76">
                  <c:v>310.9899999999991</c:v>
                </c:pt>
                <c:pt idx="77">
                  <c:v>310.9899999999991</c:v>
                </c:pt>
                <c:pt idx="78">
                  <c:v>310.9899999999991</c:v>
                </c:pt>
                <c:pt idx="79">
                  <c:v>310.9899999999991</c:v>
                </c:pt>
                <c:pt idx="80">
                  <c:v>310.9899999999991</c:v>
                </c:pt>
                <c:pt idx="81">
                  <c:v>310.9899999999991</c:v>
                </c:pt>
                <c:pt idx="82">
                  <c:v>310.9899999999991</c:v>
                </c:pt>
                <c:pt idx="83">
                  <c:v>310.9899999999991</c:v>
                </c:pt>
                <c:pt idx="84">
                  <c:v>310.9899999999991</c:v>
                </c:pt>
                <c:pt idx="85">
                  <c:v>310.9899999999991</c:v>
                </c:pt>
                <c:pt idx="86">
                  <c:v>310.9899999999991</c:v>
                </c:pt>
                <c:pt idx="87">
                  <c:v>310.9899999999991</c:v>
                </c:pt>
                <c:pt idx="88">
                  <c:v>310.9899999999991</c:v>
                </c:pt>
                <c:pt idx="89">
                  <c:v>310.9899999999991</c:v>
                </c:pt>
                <c:pt idx="90">
                  <c:v>310.9899999999991</c:v>
                </c:pt>
                <c:pt idx="91">
                  <c:v>310.9899999999991</c:v>
                </c:pt>
                <c:pt idx="92">
                  <c:v>310.9899999999991</c:v>
                </c:pt>
                <c:pt idx="93">
                  <c:v>310.9899999999991</c:v>
                </c:pt>
                <c:pt idx="94">
                  <c:v>310.9899999999991</c:v>
                </c:pt>
                <c:pt idx="95">
                  <c:v>310.9899999999991</c:v>
                </c:pt>
                <c:pt idx="96">
                  <c:v>310.9899999999991</c:v>
                </c:pt>
                <c:pt idx="97">
                  <c:v>310.9899999999991</c:v>
                </c:pt>
                <c:pt idx="98">
                  <c:v>310.9899999999991</c:v>
                </c:pt>
                <c:pt idx="99">
                  <c:v>310.9899999999991</c:v>
                </c:pt>
                <c:pt idx="100">
                  <c:v>310.9899999999991</c:v>
                </c:pt>
                <c:pt idx="101">
                  <c:v>310.9899999999991</c:v>
                </c:pt>
                <c:pt idx="102">
                  <c:v>310.9899999999991</c:v>
                </c:pt>
                <c:pt idx="103">
                  <c:v>310.9899999999991</c:v>
                </c:pt>
                <c:pt idx="104">
                  <c:v>310.9899999999991</c:v>
                </c:pt>
                <c:pt idx="105">
                  <c:v>310.9899999999991</c:v>
                </c:pt>
                <c:pt idx="106">
                  <c:v>310.9899999999991</c:v>
                </c:pt>
                <c:pt idx="107">
                  <c:v>310.9899999999991</c:v>
                </c:pt>
                <c:pt idx="108">
                  <c:v>310.9899999999991</c:v>
                </c:pt>
                <c:pt idx="109">
                  <c:v>310.9899999999991</c:v>
                </c:pt>
                <c:pt idx="110">
                  <c:v>310.9899999999991</c:v>
                </c:pt>
                <c:pt idx="111">
                  <c:v>310.9899999999991</c:v>
                </c:pt>
                <c:pt idx="112">
                  <c:v>310.9899999999991</c:v>
                </c:pt>
                <c:pt idx="113">
                  <c:v>310.9899999999991</c:v>
                </c:pt>
                <c:pt idx="114">
                  <c:v>310.9899999999991</c:v>
                </c:pt>
                <c:pt idx="115">
                  <c:v>310.9899999999991</c:v>
                </c:pt>
                <c:pt idx="116">
                  <c:v>310.9899999999991</c:v>
                </c:pt>
                <c:pt idx="117">
                  <c:v>310.9899999999991</c:v>
                </c:pt>
                <c:pt idx="118">
                  <c:v>310.9899999999991</c:v>
                </c:pt>
                <c:pt idx="119">
                  <c:v>310.9899999999991</c:v>
                </c:pt>
                <c:pt idx="120">
                  <c:v>310.9899999999991</c:v>
                </c:pt>
                <c:pt idx="121">
                  <c:v>310.9899999999991</c:v>
                </c:pt>
                <c:pt idx="122">
                  <c:v>310.9899999999991</c:v>
                </c:pt>
                <c:pt idx="123">
                  <c:v>310.9899999999991</c:v>
                </c:pt>
                <c:pt idx="124">
                  <c:v>310.9899999999991</c:v>
                </c:pt>
                <c:pt idx="125">
                  <c:v>310.9899999999991</c:v>
                </c:pt>
                <c:pt idx="126">
                  <c:v>310.9899999999991</c:v>
                </c:pt>
                <c:pt idx="127">
                  <c:v>310.9899999999991</c:v>
                </c:pt>
                <c:pt idx="128">
                  <c:v>310.9899999999991</c:v>
                </c:pt>
                <c:pt idx="129">
                  <c:v>310.9899999999991</c:v>
                </c:pt>
                <c:pt idx="130">
                  <c:v>310.9899999999991</c:v>
                </c:pt>
                <c:pt idx="131">
                  <c:v>310.9899999999991</c:v>
                </c:pt>
                <c:pt idx="132">
                  <c:v>310.9899999999991</c:v>
                </c:pt>
                <c:pt idx="133">
                  <c:v>310.9899999999991</c:v>
                </c:pt>
                <c:pt idx="134">
                  <c:v>310.9899999999991</c:v>
                </c:pt>
                <c:pt idx="135">
                  <c:v>310.9899999999991</c:v>
                </c:pt>
                <c:pt idx="136">
                  <c:v>310.9899999999991</c:v>
                </c:pt>
                <c:pt idx="137">
                  <c:v>310.9899999999991</c:v>
                </c:pt>
                <c:pt idx="138">
                  <c:v>310.9899999999991</c:v>
                </c:pt>
                <c:pt idx="139">
                  <c:v>310.9899999999991</c:v>
                </c:pt>
                <c:pt idx="140">
                  <c:v>310.9899999999991</c:v>
                </c:pt>
                <c:pt idx="141">
                  <c:v>310.9899999999991</c:v>
                </c:pt>
                <c:pt idx="142">
                  <c:v>310.9899999999991</c:v>
                </c:pt>
                <c:pt idx="143">
                  <c:v>310.9899999999991</c:v>
                </c:pt>
                <c:pt idx="144">
                  <c:v>310.9899999999991</c:v>
                </c:pt>
                <c:pt idx="145">
                  <c:v>310.9899999999991</c:v>
                </c:pt>
                <c:pt idx="146">
                  <c:v>310.9899999999991</c:v>
                </c:pt>
                <c:pt idx="147">
                  <c:v>310.9899999999991</c:v>
                </c:pt>
                <c:pt idx="148">
                  <c:v>310.9899999999991</c:v>
                </c:pt>
                <c:pt idx="149">
                  <c:v>310.9899999999991</c:v>
                </c:pt>
                <c:pt idx="150">
                  <c:v>310.9899999999991</c:v>
                </c:pt>
                <c:pt idx="151">
                  <c:v>310.9899999999991</c:v>
                </c:pt>
                <c:pt idx="152">
                  <c:v>310.9899999999991</c:v>
                </c:pt>
                <c:pt idx="153">
                  <c:v>310.9899999999991</c:v>
                </c:pt>
                <c:pt idx="154">
                  <c:v>310.9899999999991</c:v>
                </c:pt>
                <c:pt idx="155">
                  <c:v>310.9899999999991</c:v>
                </c:pt>
                <c:pt idx="156">
                  <c:v>310.9899999999991</c:v>
                </c:pt>
                <c:pt idx="157">
                  <c:v>310.9899999999991</c:v>
                </c:pt>
                <c:pt idx="158">
                  <c:v>310.9899999999991</c:v>
                </c:pt>
                <c:pt idx="159">
                  <c:v>310.9899999999991</c:v>
                </c:pt>
                <c:pt idx="160">
                  <c:v>310.9899999999991</c:v>
                </c:pt>
                <c:pt idx="161">
                  <c:v>310.9899999999991</c:v>
                </c:pt>
                <c:pt idx="162">
                  <c:v>310.9899999999991</c:v>
                </c:pt>
                <c:pt idx="163">
                  <c:v>310.9899999999991</c:v>
                </c:pt>
                <c:pt idx="164">
                  <c:v>310.9899999999991</c:v>
                </c:pt>
                <c:pt idx="165">
                  <c:v>310.9899999999991</c:v>
                </c:pt>
                <c:pt idx="166">
                  <c:v>310.9899999999991</c:v>
                </c:pt>
                <c:pt idx="167">
                  <c:v>310.9899999999991</c:v>
                </c:pt>
                <c:pt idx="168">
                  <c:v>310.9899999999991</c:v>
                </c:pt>
                <c:pt idx="169">
                  <c:v>310.9899999999991</c:v>
                </c:pt>
                <c:pt idx="170">
                  <c:v>310.9899999999991</c:v>
                </c:pt>
                <c:pt idx="171">
                  <c:v>310.9899999999991</c:v>
                </c:pt>
                <c:pt idx="172">
                  <c:v>310.9899999999991</c:v>
                </c:pt>
                <c:pt idx="173">
                  <c:v>310.9899999999991</c:v>
                </c:pt>
                <c:pt idx="174">
                  <c:v>310.9899999999991</c:v>
                </c:pt>
                <c:pt idx="175">
                  <c:v>310.9899999999991</c:v>
                </c:pt>
                <c:pt idx="176">
                  <c:v>310.9899999999991</c:v>
                </c:pt>
                <c:pt idx="177">
                  <c:v>310.9899999999991</c:v>
                </c:pt>
                <c:pt idx="178">
                  <c:v>310.9899999999991</c:v>
                </c:pt>
                <c:pt idx="179">
                  <c:v>310.9899999999991</c:v>
                </c:pt>
                <c:pt idx="180">
                  <c:v>310.9899999999991</c:v>
                </c:pt>
                <c:pt idx="181">
                  <c:v>310.9899999999991</c:v>
                </c:pt>
                <c:pt idx="182">
                  <c:v>310.9899999999991</c:v>
                </c:pt>
                <c:pt idx="183">
                  <c:v>310.9899999999991</c:v>
                </c:pt>
                <c:pt idx="184">
                  <c:v>310.9899999999991</c:v>
                </c:pt>
                <c:pt idx="185">
                  <c:v>310.9899999999991</c:v>
                </c:pt>
                <c:pt idx="186">
                  <c:v>310.9899999999991</c:v>
                </c:pt>
                <c:pt idx="187">
                  <c:v>310.9899999999991</c:v>
                </c:pt>
                <c:pt idx="188">
                  <c:v>310.9899999999991</c:v>
                </c:pt>
                <c:pt idx="189">
                  <c:v>310.9899999999991</c:v>
                </c:pt>
                <c:pt idx="190">
                  <c:v>310.9899999999991</c:v>
                </c:pt>
                <c:pt idx="191">
                  <c:v>310.9899999999991</c:v>
                </c:pt>
                <c:pt idx="192">
                  <c:v>310.9899999999991</c:v>
                </c:pt>
                <c:pt idx="193">
                  <c:v>310.9899999999991</c:v>
                </c:pt>
                <c:pt idx="194">
                  <c:v>310.9899999999991</c:v>
                </c:pt>
                <c:pt idx="195">
                  <c:v>310.9899999999991</c:v>
                </c:pt>
                <c:pt idx="196">
                  <c:v>310.9899999999991</c:v>
                </c:pt>
                <c:pt idx="197">
                  <c:v>310.9899999999991</c:v>
                </c:pt>
                <c:pt idx="198">
                  <c:v>310.9899999999991</c:v>
                </c:pt>
                <c:pt idx="199">
                  <c:v>310.9899999999991</c:v>
                </c:pt>
                <c:pt idx="200">
                  <c:v>310.9899999999991</c:v>
                </c:pt>
                <c:pt idx="201">
                  <c:v>310.9899999999991</c:v>
                </c:pt>
                <c:pt idx="202">
                  <c:v>310.9899999999991</c:v>
                </c:pt>
                <c:pt idx="203">
                  <c:v>310.9899999999991</c:v>
                </c:pt>
                <c:pt idx="204">
                  <c:v>310.9899999999991</c:v>
                </c:pt>
                <c:pt idx="205">
                  <c:v>310.9899999999991</c:v>
                </c:pt>
                <c:pt idx="206">
                  <c:v>310.9899999999991</c:v>
                </c:pt>
                <c:pt idx="207">
                  <c:v>310.9899999999991</c:v>
                </c:pt>
                <c:pt idx="208">
                  <c:v>310.9899999999991</c:v>
                </c:pt>
                <c:pt idx="209">
                  <c:v>310.9899999999991</c:v>
                </c:pt>
                <c:pt idx="210">
                  <c:v>310.9899999999991</c:v>
                </c:pt>
                <c:pt idx="211">
                  <c:v>310.9899999999991</c:v>
                </c:pt>
                <c:pt idx="212">
                  <c:v>310.9899999999991</c:v>
                </c:pt>
                <c:pt idx="213">
                  <c:v>310.9899999999991</c:v>
                </c:pt>
                <c:pt idx="214">
                  <c:v>310.9899999999991</c:v>
                </c:pt>
                <c:pt idx="215">
                  <c:v>310.9899999999991</c:v>
                </c:pt>
                <c:pt idx="216">
                  <c:v>310.9899999999991</c:v>
                </c:pt>
                <c:pt idx="217">
                  <c:v>310.9899999999991</c:v>
                </c:pt>
                <c:pt idx="218">
                  <c:v>310.9899999999991</c:v>
                </c:pt>
                <c:pt idx="219">
                  <c:v>310.9899999999991</c:v>
                </c:pt>
                <c:pt idx="220">
                  <c:v>310.9899999999991</c:v>
                </c:pt>
                <c:pt idx="221">
                  <c:v>310.9899999999991</c:v>
                </c:pt>
                <c:pt idx="222">
                  <c:v>310.9899999999991</c:v>
                </c:pt>
                <c:pt idx="223">
                  <c:v>310.9899999999991</c:v>
                </c:pt>
                <c:pt idx="224">
                  <c:v>310.9899999999991</c:v>
                </c:pt>
                <c:pt idx="225">
                  <c:v>310.9899999999991</c:v>
                </c:pt>
                <c:pt idx="226">
                  <c:v>310.9899999999991</c:v>
                </c:pt>
                <c:pt idx="227">
                  <c:v>310.9899999999991</c:v>
                </c:pt>
                <c:pt idx="228">
                  <c:v>310.9899999999991</c:v>
                </c:pt>
                <c:pt idx="229">
                  <c:v>310.9899999999991</c:v>
                </c:pt>
                <c:pt idx="230">
                  <c:v>310.9899999999991</c:v>
                </c:pt>
                <c:pt idx="231">
                  <c:v>310.9899999999991</c:v>
                </c:pt>
                <c:pt idx="232">
                  <c:v>310.9899999999991</c:v>
                </c:pt>
                <c:pt idx="233">
                  <c:v>310.9899999999991</c:v>
                </c:pt>
                <c:pt idx="234">
                  <c:v>310.9899999999991</c:v>
                </c:pt>
                <c:pt idx="235">
                  <c:v>310.9899999999991</c:v>
                </c:pt>
                <c:pt idx="236">
                  <c:v>310.9899999999991</c:v>
                </c:pt>
                <c:pt idx="237">
                  <c:v>310.9899999999991</c:v>
                </c:pt>
                <c:pt idx="238">
                  <c:v>310.9899999999991</c:v>
                </c:pt>
                <c:pt idx="239">
                  <c:v>310.9899999999991</c:v>
                </c:pt>
                <c:pt idx="240">
                  <c:v>310.9899999999991</c:v>
                </c:pt>
                <c:pt idx="241">
                  <c:v>310.9899999999991</c:v>
                </c:pt>
                <c:pt idx="242">
                  <c:v>310.9899999999991</c:v>
                </c:pt>
                <c:pt idx="243">
                  <c:v>310.9899999999991</c:v>
                </c:pt>
                <c:pt idx="244">
                  <c:v>310.9899999999991</c:v>
                </c:pt>
                <c:pt idx="245">
                  <c:v>310.9899999999991</c:v>
                </c:pt>
                <c:pt idx="246">
                  <c:v>310.9899999999991</c:v>
                </c:pt>
                <c:pt idx="247">
                  <c:v>310.9899999999991</c:v>
                </c:pt>
                <c:pt idx="248">
                  <c:v>310.9899999999991</c:v>
                </c:pt>
                <c:pt idx="249">
                  <c:v>310.9899999999991</c:v>
                </c:pt>
                <c:pt idx="250">
                  <c:v>310.9899999999991</c:v>
                </c:pt>
                <c:pt idx="251">
                  <c:v>310.9899999999991</c:v>
                </c:pt>
                <c:pt idx="252">
                  <c:v>310.9899999999991</c:v>
                </c:pt>
                <c:pt idx="253">
                  <c:v>310.9899999999991</c:v>
                </c:pt>
                <c:pt idx="254">
                  <c:v>310.9899999999991</c:v>
                </c:pt>
                <c:pt idx="255">
                  <c:v>310.9899999999991</c:v>
                </c:pt>
                <c:pt idx="256">
                  <c:v>310.9899999999991</c:v>
                </c:pt>
                <c:pt idx="257">
                  <c:v>310.9899999999991</c:v>
                </c:pt>
                <c:pt idx="258">
                  <c:v>310.9899999999991</c:v>
                </c:pt>
                <c:pt idx="259">
                  <c:v>310.9899999999991</c:v>
                </c:pt>
                <c:pt idx="260">
                  <c:v>310.9899999999991</c:v>
                </c:pt>
                <c:pt idx="261">
                  <c:v>310.9899999999991</c:v>
                </c:pt>
                <c:pt idx="262">
                  <c:v>310.9899999999991</c:v>
                </c:pt>
                <c:pt idx="263">
                  <c:v>310.9899999999991</c:v>
                </c:pt>
                <c:pt idx="264">
                  <c:v>310.9899999999991</c:v>
                </c:pt>
                <c:pt idx="265">
                  <c:v>310.9899999999991</c:v>
                </c:pt>
                <c:pt idx="266">
                  <c:v>310.9899999999991</c:v>
                </c:pt>
                <c:pt idx="267">
                  <c:v>310.9899999999991</c:v>
                </c:pt>
                <c:pt idx="268">
                  <c:v>310.9899999999991</c:v>
                </c:pt>
                <c:pt idx="269">
                  <c:v>310.9899999999991</c:v>
                </c:pt>
                <c:pt idx="270">
                  <c:v>310.9899999999991</c:v>
                </c:pt>
                <c:pt idx="271">
                  <c:v>310.9899999999991</c:v>
                </c:pt>
                <c:pt idx="272">
                  <c:v>310.9899999999991</c:v>
                </c:pt>
                <c:pt idx="273">
                  <c:v>310.9899999999991</c:v>
                </c:pt>
                <c:pt idx="274">
                  <c:v>310.9899999999991</c:v>
                </c:pt>
                <c:pt idx="275">
                  <c:v>310.9899999999991</c:v>
                </c:pt>
                <c:pt idx="276">
                  <c:v>310.9899999999991</c:v>
                </c:pt>
                <c:pt idx="277">
                  <c:v>310.9899999999991</c:v>
                </c:pt>
                <c:pt idx="278">
                  <c:v>310.9899999999991</c:v>
                </c:pt>
                <c:pt idx="279">
                  <c:v>310.9899999999991</c:v>
                </c:pt>
                <c:pt idx="280">
                  <c:v>310.9899999999991</c:v>
                </c:pt>
                <c:pt idx="281">
                  <c:v>310.9899999999991</c:v>
                </c:pt>
                <c:pt idx="282">
                  <c:v>310.9899999999991</c:v>
                </c:pt>
                <c:pt idx="283">
                  <c:v>310.9899999999991</c:v>
                </c:pt>
                <c:pt idx="284">
                  <c:v>310.9899999999991</c:v>
                </c:pt>
                <c:pt idx="285">
                  <c:v>310.9899999999991</c:v>
                </c:pt>
                <c:pt idx="286">
                  <c:v>310.9899999999991</c:v>
                </c:pt>
                <c:pt idx="287">
                  <c:v>310.9899999999991</c:v>
                </c:pt>
                <c:pt idx="288">
                  <c:v>310.9899999999991</c:v>
                </c:pt>
                <c:pt idx="289">
                  <c:v>310.9899999999991</c:v>
                </c:pt>
                <c:pt idx="290">
                  <c:v>310.9899999999991</c:v>
                </c:pt>
                <c:pt idx="291">
                  <c:v>310.9899999999991</c:v>
                </c:pt>
                <c:pt idx="292">
                  <c:v>310.9899999999991</c:v>
                </c:pt>
                <c:pt idx="293">
                  <c:v>310.9899999999991</c:v>
                </c:pt>
                <c:pt idx="294">
                  <c:v>310.9899999999991</c:v>
                </c:pt>
                <c:pt idx="295">
                  <c:v>310.9899999999991</c:v>
                </c:pt>
                <c:pt idx="296">
                  <c:v>310.9899999999991</c:v>
                </c:pt>
                <c:pt idx="297">
                  <c:v>310.9899999999991</c:v>
                </c:pt>
                <c:pt idx="298">
                  <c:v>310.9899999999991</c:v>
                </c:pt>
                <c:pt idx="299">
                  <c:v>310.9899999999991</c:v>
                </c:pt>
                <c:pt idx="300">
                  <c:v>310.9899999999991</c:v>
                </c:pt>
                <c:pt idx="301">
                  <c:v>310.9899999999991</c:v>
                </c:pt>
                <c:pt idx="302">
                  <c:v>310.9899999999991</c:v>
                </c:pt>
                <c:pt idx="303">
                  <c:v>310.9899999999991</c:v>
                </c:pt>
                <c:pt idx="304">
                  <c:v>310.9899999999991</c:v>
                </c:pt>
                <c:pt idx="305">
                  <c:v>310.9899999999991</c:v>
                </c:pt>
                <c:pt idx="306">
                  <c:v>310.9899999999991</c:v>
                </c:pt>
                <c:pt idx="307">
                  <c:v>310.9899999999991</c:v>
                </c:pt>
                <c:pt idx="308">
                  <c:v>310.9899999999991</c:v>
                </c:pt>
                <c:pt idx="309">
                  <c:v>310.9899999999991</c:v>
                </c:pt>
                <c:pt idx="310">
                  <c:v>310.9899999999991</c:v>
                </c:pt>
                <c:pt idx="311">
                  <c:v>310.9899999999991</c:v>
                </c:pt>
                <c:pt idx="312">
                  <c:v>310.9899999999991</c:v>
                </c:pt>
                <c:pt idx="313">
                  <c:v>310.9899999999991</c:v>
                </c:pt>
                <c:pt idx="314">
                  <c:v>310.9899999999991</c:v>
                </c:pt>
                <c:pt idx="315">
                  <c:v>310.9899999999991</c:v>
                </c:pt>
                <c:pt idx="316">
                  <c:v>310.9899999999991</c:v>
                </c:pt>
                <c:pt idx="317">
                  <c:v>310.9899999999991</c:v>
                </c:pt>
                <c:pt idx="318">
                  <c:v>310.9899999999991</c:v>
                </c:pt>
                <c:pt idx="319">
                  <c:v>310.9899999999991</c:v>
                </c:pt>
                <c:pt idx="320">
                  <c:v>310.9899999999991</c:v>
                </c:pt>
                <c:pt idx="321">
                  <c:v>310.9899999999991</c:v>
                </c:pt>
                <c:pt idx="322">
                  <c:v>310.9899999999991</c:v>
                </c:pt>
                <c:pt idx="323">
                  <c:v>310.9899999999991</c:v>
                </c:pt>
                <c:pt idx="324">
                  <c:v>310.9899999999991</c:v>
                </c:pt>
                <c:pt idx="325">
                  <c:v>310.9899999999991</c:v>
                </c:pt>
                <c:pt idx="326">
                  <c:v>310.9899999999991</c:v>
                </c:pt>
                <c:pt idx="327">
                  <c:v>310.9899999999991</c:v>
                </c:pt>
                <c:pt idx="328">
                  <c:v>310.9899999999991</c:v>
                </c:pt>
                <c:pt idx="329">
                  <c:v>310.9899999999991</c:v>
                </c:pt>
                <c:pt idx="330">
                  <c:v>310.9899999999991</c:v>
                </c:pt>
                <c:pt idx="331">
                  <c:v>310.9899999999991</c:v>
                </c:pt>
                <c:pt idx="332">
                  <c:v>310.9899999999991</c:v>
                </c:pt>
                <c:pt idx="333">
                  <c:v>310.9899999999991</c:v>
                </c:pt>
                <c:pt idx="334">
                  <c:v>310.9899999999991</c:v>
                </c:pt>
                <c:pt idx="335">
                  <c:v>310.9899999999991</c:v>
                </c:pt>
                <c:pt idx="336">
                  <c:v>310.9899999999991</c:v>
                </c:pt>
                <c:pt idx="337">
                  <c:v>310.9899999999991</c:v>
                </c:pt>
                <c:pt idx="338">
                  <c:v>310.9899999999991</c:v>
                </c:pt>
                <c:pt idx="339">
                  <c:v>310.9899999999991</c:v>
                </c:pt>
                <c:pt idx="340">
                  <c:v>310.9899999999991</c:v>
                </c:pt>
                <c:pt idx="341">
                  <c:v>310.9899999999991</c:v>
                </c:pt>
                <c:pt idx="342">
                  <c:v>310.9899999999991</c:v>
                </c:pt>
                <c:pt idx="343">
                  <c:v>310.9899999999991</c:v>
                </c:pt>
                <c:pt idx="344">
                  <c:v>310.9899999999991</c:v>
                </c:pt>
                <c:pt idx="345">
                  <c:v>310.9899999999991</c:v>
                </c:pt>
                <c:pt idx="346">
                  <c:v>310.9899999999991</c:v>
                </c:pt>
                <c:pt idx="347">
                  <c:v>310.9899999999991</c:v>
                </c:pt>
                <c:pt idx="348">
                  <c:v>310.9899999999991</c:v>
                </c:pt>
                <c:pt idx="349">
                  <c:v>310.9899999999991</c:v>
                </c:pt>
                <c:pt idx="350">
                  <c:v>310.9899999999991</c:v>
                </c:pt>
                <c:pt idx="351">
                  <c:v>310.9899999999991</c:v>
                </c:pt>
                <c:pt idx="352">
                  <c:v>310.9899999999991</c:v>
                </c:pt>
                <c:pt idx="353">
                  <c:v>310.9899999999991</c:v>
                </c:pt>
                <c:pt idx="354">
                  <c:v>310.9899999999991</c:v>
                </c:pt>
                <c:pt idx="355">
                  <c:v>310.9899999999991</c:v>
                </c:pt>
                <c:pt idx="356">
                  <c:v>310.9899999999991</c:v>
                </c:pt>
                <c:pt idx="357">
                  <c:v>310.9899999999991</c:v>
                </c:pt>
                <c:pt idx="358">
                  <c:v>310.9899999999991</c:v>
                </c:pt>
                <c:pt idx="359">
                  <c:v>310.9899999999991</c:v>
                </c:pt>
                <c:pt idx="360">
                  <c:v>310.9899999999991</c:v>
                </c:pt>
                <c:pt idx="361">
                  <c:v>310.9899999999991</c:v>
                </c:pt>
                <c:pt idx="362">
                  <c:v>310.9899999999991</c:v>
                </c:pt>
                <c:pt idx="363">
                  <c:v>310.9899999999991</c:v>
                </c:pt>
                <c:pt idx="364">
                  <c:v>310.9899999999991</c:v>
                </c:pt>
                <c:pt idx="365">
                  <c:v>310.9899999999991</c:v>
                </c:pt>
                <c:pt idx="366">
                  <c:v>310.9899999999991</c:v>
                </c:pt>
                <c:pt idx="367">
                  <c:v>310.9899999999991</c:v>
                </c:pt>
                <c:pt idx="368">
                  <c:v>310.9899999999991</c:v>
                </c:pt>
                <c:pt idx="369">
                  <c:v>310.9899999999991</c:v>
                </c:pt>
                <c:pt idx="370">
                  <c:v>310.9899999999991</c:v>
                </c:pt>
                <c:pt idx="371">
                  <c:v>310.9899999999991</c:v>
                </c:pt>
                <c:pt idx="372">
                  <c:v>310.9899999999991</c:v>
                </c:pt>
                <c:pt idx="373">
                  <c:v>310.9899999999991</c:v>
                </c:pt>
                <c:pt idx="374">
                  <c:v>310.9899999999991</c:v>
                </c:pt>
                <c:pt idx="375">
                  <c:v>310.9899999999991</c:v>
                </c:pt>
                <c:pt idx="376">
                  <c:v>310.9899999999991</c:v>
                </c:pt>
                <c:pt idx="377">
                  <c:v>310.9899999999991</c:v>
                </c:pt>
                <c:pt idx="378">
                  <c:v>310.9899999999991</c:v>
                </c:pt>
                <c:pt idx="379">
                  <c:v>310.9899999999991</c:v>
                </c:pt>
                <c:pt idx="380">
                  <c:v>310.9899999999991</c:v>
                </c:pt>
                <c:pt idx="381">
                  <c:v>310.9899999999991</c:v>
                </c:pt>
                <c:pt idx="382">
                  <c:v>310.9899999999991</c:v>
                </c:pt>
                <c:pt idx="383">
                  <c:v>310.9899999999991</c:v>
                </c:pt>
                <c:pt idx="384">
                  <c:v>310.9899999999991</c:v>
                </c:pt>
                <c:pt idx="385">
                  <c:v>310.9899999999991</c:v>
                </c:pt>
                <c:pt idx="386">
                  <c:v>310.9899999999991</c:v>
                </c:pt>
                <c:pt idx="387">
                  <c:v>310.9899999999991</c:v>
                </c:pt>
                <c:pt idx="388">
                  <c:v>310.9899999999991</c:v>
                </c:pt>
                <c:pt idx="389">
                  <c:v>310.9899999999991</c:v>
                </c:pt>
                <c:pt idx="390">
                  <c:v>310.9899999999991</c:v>
                </c:pt>
                <c:pt idx="391">
                  <c:v>310.9899999999991</c:v>
                </c:pt>
                <c:pt idx="392">
                  <c:v>310.9899999999991</c:v>
                </c:pt>
                <c:pt idx="393">
                  <c:v>310.9899999999991</c:v>
                </c:pt>
                <c:pt idx="394">
                  <c:v>310.9899999999991</c:v>
                </c:pt>
                <c:pt idx="395">
                  <c:v>310.9899999999991</c:v>
                </c:pt>
                <c:pt idx="396">
                  <c:v>310.9899999999991</c:v>
                </c:pt>
                <c:pt idx="397">
                  <c:v>310.9899999999991</c:v>
                </c:pt>
                <c:pt idx="398">
                  <c:v>310.9899999999991</c:v>
                </c:pt>
                <c:pt idx="399">
                  <c:v>310.9899999999991</c:v>
                </c:pt>
                <c:pt idx="400">
                  <c:v>310.9899999999991</c:v>
                </c:pt>
                <c:pt idx="401">
                  <c:v>310.9899999999991</c:v>
                </c:pt>
                <c:pt idx="402">
                  <c:v>310.9899999999991</c:v>
                </c:pt>
                <c:pt idx="403">
                  <c:v>310.9899999999991</c:v>
                </c:pt>
                <c:pt idx="404">
                  <c:v>310.9899999999991</c:v>
                </c:pt>
                <c:pt idx="405">
                  <c:v>310.9899999999991</c:v>
                </c:pt>
                <c:pt idx="406">
                  <c:v>310.9899999999991</c:v>
                </c:pt>
                <c:pt idx="407">
                  <c:v>310.9899999999991</c:v>
                </c:pt>
                <c:pt idx="408">
                  <c:v>310.9899999999991</c:v>
                </c:pt>
                <c:pt idx="409">
                  <c:v>310.9899999999991</c:v>
                </c:pt>
                <c:pt idx="410">
                  <c:v>310.9899999999991</c:v>
                </c:pt>
                <c:pt idx="411">
                  <c:v>310.9899999999991</c:v>
                </c:pt>
                <c:pt idx="412">
                  <c:v>310.9899999999991</c:v>
                </c:pt>
                <c:pt idx="413">
                  <c:v>310.9899999999991</c:v>
                </c:pt>
                <c:pt idx="414">
                  <c:v>310.9899999999991</c:v>
                </c:pt>
                <c:pt idx="415">
                  <c:v>310.9899999999991</c:v>
                </c:pt>
                <c:pt idx="416">
                  <c:v>310.9899999999991</c:v>
                </c:pt>
                <c:pt idx="417">
                  <c:v>310.9899999999991</c:v>
                </c:pt>
                <c:pt idx="418">
                  <c:v>310.9899999999991</c:v>
                </c:pt>
                <c:pt idx="419">
                  <c:v>310.9899999999991</c:v>
                </c:pt>
                <c:pt idx="420">
                  <c:v>310.9899999999991</c:v>
                </c:pt>
                <c:pt idx="421">
                  <c:v>310.9899999999991</c:v>
                </c:pt>
                <c:pt idx="422">
                  <c:v>310.9899999999991</c:v>
                </c:pt>
                <c:pt idx="423">
                  <c:v>310.9899999999991</c:v>
                </c:pt>
                <c:pt idx="424">
                  <c:v>310.9899999999991</c:v>
                </c:pt>
                <c:pt idx="425">
                  <c:v>310.9899999999991</c:v>
                </c:pt>
                <c:pt idx="426">
                  <c:v>310.9899999999991</c:v>
                </c:pt>
                <c:pt idx="427">
                  <c:v>310.9899999999991</c:v>
                </c:pt>
                <c:pt idx="428">
                  <c:v>310.9899999999991</c:v>
                </c:pt>
                <c:pt idx="429">
                  <c:v>310.9899999999991</c:v>
                </c:pt>
                <c:pt idx="430">
                  <c:v>310.9899999999991</c:v>
                </c:pt>
                <c:pt idx="431">
                  <c:v>310.9899999999991</c:v>
                </c:pt>
                <c:pt idx="432">
                  <c:v>310.9899999999991</c:v>
                </c:pt>
                <c:pt idx="433">
                  <c:v>310.9899999999991</c:v>
                </c:pt>
                <c:pt idx="434">
                  <c:v>310.9899999999991</c:v>
                </c:pt>
                <c:pt idx="435">
                  <c:v>310.9899999999991</c:v>
                </c:pt>
                <c:pt idx="436">
                  <c:v>310.9899999999991</c:v>
                </c:pt>
                <c:pt idx="437">
                  <c:v>310.9899999999991</c:v>
                </c:pt>
                <c:pt idx="438">
                  <c:v>310.9899999999991</c:v>
                </c:pt>
                <c:pt idx="439">
                  <c:v>310.9899999999991</c:v>
                </c:pt>
                <c:pt idx="440">
                  <c:v>310.9899999999991</c:v>
                </c:pt>
                <c:pt idx="441">
                  <c:v>310.9899999999991</c:v>
                </c:pt>
                <c:pt idx="442">
                  <c:v>310.9899999999991</c:v>
                </c:pt>
                <c:pt idx="443">
                  <c:v>310.9899999999991</c:v>
                </c:pt>
                <c:pt idx="444">
                  <c:v>310.9899999999991</c:v>
                </c:pt>
                <c:pt idx="445">
                  <c:v>310.9899999999991</c:v>
                </c:pt>
                <c:pt idx="446">
                  <c:v>310.9899999999991</c:v>
                </c:pt>
                <c:pt idx="447">
                  <c:v>310.9899999999991</c:v>
                </c:pt>
                <c:pt idx="448">
                  <c:v>310.9899999999991</c:v>
                </c:pt>
                <c:pt idx="449">
                  <c:v>310.9899999999991</c:v>
                </c:pt>
                <c:pt idx="450">
                  <c:v>310.9899999999991</c:v>
                </c:pt>
                <c:pt idx="451">
                  <c:v>310.9899999999991</c:v>
                </c:pt>
                <c:pt idx="452">
                  <c:v>310.9899999999991</c:v>
                </c:pt>
                <c:pt idx="453">
                  <c:v>310.9899999999991</c:v>
                </c:pt>
                <c:pt idx="454">
                  <c:v>310.9899999999991</c:v>
                </c:pt>
                <c:pt idx="455">
                  <c:v>310.9899999999991</c:v>
                </c:pt>
                <c:pt idx="456">
                  <c:v>310.9899999999991</c:v>
                </c:pt>
                <c:pt idx="457">
                  <c:v>310.9899999999991</c:v>
                </c:pt>
                <c:pt idx="458">
                  <c:v>310.9899999999991</c:v>
                </c:pt>
                <c:pt idx="459">
                  <c:v>310.9899999999991</c:v>
                </c:pt>
                <c:pt idx="460">
                  <c:v>310.9899999999991</c:v>
                </c:pt>
              </c:numCache>
            </c:numRef>
          </c:val>
        </c:ser>
        <c:ser>
          <c:idx val="2"/>
          <c:order val="2"/>
          <c:tx>
            <c:strRef>
              <c:f>'DIs Time SelfPay'!$E$1</c:f>
              <c:strCache>
                <c:ptCount val="1"/>
                <c:pt idx="0">
                  <c:v>UCL (2Sigma-663.75)</c:v>
                </c:pt>
              </c:strCache>
            </c:strRef>
          </c:tx>
          <c:marker>
            <c:symbol val="none"/>
          </c:marker>
          <c:val>
            <c:numRef>
              <c:f>'DIs Time SelfPay'!$E$2:$E$462</c:f>
              <c:numCache>
                <c:formatCode>General</c:formatCode>
                <c:ptCount val="461"/>
                <c:pt idx="0">
                  <c:v>663.75829441767405</c:v>
                </c:pt>
                <c:pt idx="1">
                  <c:v>663.75</c:v>
                </c:pt>
                <c:pt idx="2">
                  <c:v>663.75</c:v>
                </c:pt>
                <c:pt idx="3">
                  <c:v>663.75</c:v>
                </c:pt>
                <c:pt idx="4">
                  <c:v>663.75</c:v>
                </c:pt>
                <c:pt idx="5">
                  <c:v>663.75</c:v>
                </c:pt>
                <c:pt idx="6">
                  <c:v>663.75</c:v>
                </c:pt>
                <c:pt idx="7">
                  <c:v>663.75</c:v>
                </c:pt>
                <c:pt idx="8">
                  <c:v>663.75</c:v>
                </c:pt>
                <c:pt idx="9">
                  <c:v>663.75</c:v>
                </c:pt>
                <c:pt idx="10">
                  <c:v>663.75</c:v>
                </c:pt>
                <c:pt idx="11">
                  <c:v>663.75</c:v>
                </c:pt>
                <c:pt idx="12">
                  <c:v>663.75</c:v>
                </c:pt>
                <c:pt idx="13">
                  <c:v>663.75</c:v>
                </c:pt>
                <c:pt idx="14">
                  <c:v>663.75</c:v>
                </c:pt>
                <c:pt idx="15">
                  <c:v>663.75</c:v>
                </c:pt>
                <c:pt idx="16">
                  <c:v>663.75</c:v>
                </c:pt>
                <c:pt idx="17">
                  <c:v>663.75</c:v>
                </c:pt>
                <c:pt idx="18">
                  <c:v>663.75</c:v>
                </c:pt>
                <c:pt idx="19">
                  <c:v>663.75</c:v>
                </c:pt>
                <c:pt idx="20">
                  <c:v>663.75</c:v>
                </c:pt>
                <c:pt idx="21">
                  <c:v>663.75</c:v>
                </c:pt>
                <c:pt idx="22">
                  <c:v>663.75</c:v>
                </c:pt>
                <c:pt idx="23">
                  <c:v>663.75</c:v>
                </c:pt>
                <c:pt idx="24">
                  <c:v>663.75</c:v>
                </c:pt>
                <c:pt idx="25">
                  <c:v>663.75</c:v>
                </c:pt>
                <c:pt idx="26">
                  <c:v>663.75</c:v>
                </c:pt>
                <c:pt idx="27">
                  <c:v>663.75</c:v>
                </c:pt>
                <c:pt idx="28">
                  <c:v>663.75</c:v>
                </c:pt>
                <c:pt idx="29">
                  <c:v>663.75</c:v>
                </c:pt>
                <c:pt idx="30">
                  <c:v>663.75</c:v>
                </c:pt>
                <c:pt idx="31">
                  <c:v>663.75</c:v>
                </c:pt>
                <c:pt idx="32">
                  <c:v>663.75</c:v>
                </c:pt>
                <c:pt idx="33">
                  <c:v>663.75</c:v>
                </c:pt>
                <c:pt idx="34">
                  <c:v>663.75</c:v>
                </c:pt>
                <c:pt idx="35">
                  <c:v>663.75</c:v>
                </c:pt>
                <c:pt idx="36">
                  <c:v>663.75</c:v>
                </c:pt>
                <c:pt idx="37">
                  <c:v>663.75</c:v>
                </c:pt>
                <c:pt idx="38">
                  <c:v>663.75</c:v>
                </c:pt>
                <c:pt idx="39">
                  <c:v>663.75</c:v>
                </c:pt>
                <c:pt idx="40">
                  <c:v>663.75</c:v>
                </c:pt>
                <c:pt idx="41">
                  <c:v>663.75</c:v>
                </c:pt>
                <c:pt idx="42">
                  <c:v>663.75</c:v>
                </c:pt>
                <c:pt idx="43">
                  <c:v>663.75</c:v>
                </c:pt>
                <c:pt idx="44">
                  <c:v>663.75</c:v>
                </c:pt>
                <c:pt idx="45">
                  <c:v>663.75</c:v>
                </c:pt>
                <c:pt idx="46">
                  <c:v>663.75</c:v>
                </c:pt>
                <c:pt idx="47">
                  <c:v>663.75</c:v>
                </c:pt>
                <c:pt idx="48">
                  <c:v>663.75</c:v>
                </c:pt>
                <c:pt idx="49">
                  <c:v>663.75</c:v>
                </c:pt>
                <c:pt idx="50">
                  <c:v>663.75</c:v>
                </c:pt>
                <c:pt idx="51">
                  <c:v>663.75</c:v>
                </c:pt>
                <c:pt idx="52">
                  <c:v>663.75</c:v>
                </c:pt>
                <c:pt idx="53">
                  <c:v>663.75</c:v>
                </c:pt>
                <c:pt idx="54">
                  <c:v>663.75</c:v>
                </c:pt>
                <c:pt idx="55">
                  <c:v>663.75</c:v>
                </c:pt>
                <c:pt idx="56">
                  <c:v>663.75</c:v>
                </c:pt>
                <c:pt idx="57">
                  <c:v>663.75</c:v>
                </c:pt>
                <c:pt idx="58">
                  <c:v>663.75</c:v>
                </c:pt>
                <c:pt idx="59">
                  <c:v>663.75</c:v>
                </c:pt>
                <c:pt idx="60">
                  <c:v>663.75</c:v>
                </c:pt>
                <c:pt idx="61">
                  <c:v>663.75</c:v>
                </c:pt>
                <c:pt idx="62">
                  <c:v>663.75</c:v>
                </c:pt>
                <c:pt idx="63">
                  <c:v>663.75</c:v>
                </c:pt>
                <c:pt idx="64">
                  <c:v>663.75</c:v>
                </c:pt>
                <c:pt idx="65">
                  <c:v>663.75</c:v>
                </c:pt>
                <c:pt idx="66">
                  <c:v>663.75</c:v>
                </c:pt>
                <c:pt idx="67">
                  <c:v>663.75</c:v>
                </c:pt>
                <c:pt idx="68">
                  <c:v>663.75</c:v>
                </c:pt>
                <c:pt idx="69">
                  <c:v>663.75</c:v>
                </c:pt>
                <c:pt idx="70">
                  <c:v>663.75</c:v>
                </c:pt>
                <c:pt idx="71">
                  <c:v>663.75</c:v>
                </c:pt>
                <c:pt idx="72">
                  <c:v>663.75</c:v>
                </c:pt>
                <c:pt idx="73">
                  <c:v>663.75</c:v>
                </c:pt>
                <c:pt idx="74">
                  <c:v>663.75</c:v>
                </c:pt>
                <c:pt idx="75">
                  <c:v>663.75</c:v>
                </c:pt>
                <c:pt idx="76">
                  <c:v>663.75</c:v>
                </c:pt>
                <c:pt idx="77">
                  <c:v>663.75</c:v>
                </c:pt>
                <c:pt idx="78">
                  <c:v>663.75</c:v>
                </c:pt>
                <c:pt idx="79">
                  <c:v>663.75</c:v>
                </c:pt>
                <c:pt idx="80">
                  <c:v>663.75</c:v>
                </c:pt>
                <c:pt idx="81">
                  <c:v>663.75</c:v>
                </c:pt>
                <c:pt idx="82">
                  <c:v>663.75</c:v>
                </c:pt>
                <c:pt idx="83">
                  <c:v>663.75</c:v>
                </c:pt>
                <c:pt idx="84">
                  <c:v>663.75</c:v>
                </c:pt>
                <c:pt idx="85">
                  <c:v>663.75</c:v>
                </c:pt>
                <c:pt idx="86">
                  <c:v>663.75</c:v>
                </c:pt>
                <c:pt idx="87">
                  <c:v>663.75</c:v>
                </c:pt>
                <c:pt idx="88">
                  <c:v>663.75</c:v>
                </c:pt>
                <c:pt idx="89">
                  <c:v>663.75</c:v>
                </c:pt>
                <c:pt idx="90">
                  <c:v>663.75</c:v>
                </c:pt>
                <c:pt idx="91">
                  <c:v>663.75</c:v>
                </c:pt>
                <c:pt idx="92">
                  <c:v>663.75</c:v>
                </c:pt>
                <c:pt idx="93">
                  <c:v>663.75</c:v>
                </c:pt>
                <c:pt idx="94">
                  <c:v>663.75</c:v>
                </c:pt>
                <c:pt idx="95">
                  <c:v>663.75</c:v>
                </c:pt>
                <c:pt idx="96">
                  <c:v>663.75</c:v>
                </c:pt>
                <c:pt idx="97">
                  <c:v>663.75</c:v>
                </c:pt>
                <c:pt idx="98">
                  <c:v>663.75</c:v>
                </c:pt>
                <c:pt idx="99">
                  <c:v>663.75</c:v>
                </c:pt>
                <c:pt idx="100">
                  <c:v>663.75</c:v>
                </c:pt>
                <c:pt idx="101">
                  <c:v>663.75</c:v>
                </c:pt>
                <c:pt idx="102">
                  <c:v>663.75</c:v>
                </c:pt>
                <c:pt idx="103">
                  <c:v>663.75</c:v>
                </c:pt>
                <c:pt idx="104">
                  <c:v>663.75</c:v>
                </c:pt>
                <c:pt idx="105">
                  <c:v>663.75</c:v>
                </c:pt>
                <c:pt idx="106">
                  <c:v>663.75</c:v>
                </c:pt>
                <c:pt idx="107">
                  <c:v>663.75</c:v>
                </c:pt>
                <c:pt idx="108">
                  <c:v>663.75</c:v>
                </c:pt>
                <c:pt idx="109">
                  <c:v>663.75</c:v>
                </c:pt>
                <c:pt idx="110">
                  <c:v>663.75</c:v>
                </c:pt>
                <c:pt idx="111">
                  <c:v>663.75</c:v>
                </c:pt>
                <c:pt idx="112">
                  <c:v>663.75</c:v>
                </c:pt>
                <c:pt idx="113">
                  <c:v>663.75</c:v>
                </c:pt>
                <c:pt idx="114">
                  <c:v>663.75</c:v>
                </c:pt>
                <c:pt idx="115">
                  <c:v>663.75</c:v>
                </c:pt>
                <c:pt idx="116">
                  <c:v>663.75</c:v>
                </c:pt>
                <c:pt idx="117">
                  <c:v>663.75</c:v>
                </c:pt>
                <c:pt idx="118">
                  <c:v>663.75</c:v>
                </c:pt>
                <c:pt idx="119">
                  <c:v>663.75</c:v>
                </c:pt>
                <c:pt idx="120">
                  <c:v>663.75</c:v>
                </c:pt>
                <c:pt idx="121">
                  <c:v>663.75</c:v>
                </c:pt>
                <c:pt idx="122">
                  <c:v>663.75</c:v>
                </c:pt>
                <c:pt idx="123">
                  <c:v>663.75</c:v>
                </c:pt>
                <c:pt idx="124">
                  <c:v>663.75</c:v>
                </c:pt>
                <c:pt idx="125">
                  <c:v>663.75</c:v>
                </c:pt>
                <c:pt idx="126">
                  <c:v>663.75</c:v>
                </c:pt>
                <c:pt idx="127">
                  <c:v>663.75</c:v>
                </c:pt>
                <c:pt idx="128">
                  <c:v>663.75</c:v>
                </c:pt>
                <c:pt idx="129">
                  <c:v>663.75</c:v>
                </c:pt>
                <c:pt idx="130">
                  <c:v>663.75</c:v>
                </c:pt>
                <c:pt idx="131">
                  <c:v>663.75</c:v>
                </c:pt>
                <c:pt idx="132">
                  <c:v>663.75</c:v>
                </c:pt>
                <c:pt idx="133">
                  <c:v>663.75</c:v>
                </c:pt>
                <c:pt idx="134">
                  <c:v>663.75</c:v>
                </c:pt>
                <c:pt idx="135">
                  <c:v>663.75</c:v>
                </c:pt>
                <c:pt idx="136">
                  <c:v>663.75</c:v>
                </c:pt>
                <c:pt idx="137">
                  <c:v>663.75</c:v>
                </c:pt>
                <c:pt idx="138">
                  <c:v>663.75</c:v>
                </c:pt>
                <c:pt idx="139">
                  <c:v>663.75</c:v>
                </c:pt>
                <c:pt idx="140">
                  <c:v>663.75</c:v>
                </c:pt>
                <c:pt idx="141">
                  <c:v>663.75</c:v>
                </c:pt>
                <c:pt idx="142">
                  <c:v>663.75</c:v>
                </c:pt>
                <c:pt idx="143">
                  <c:v>663.75</c:v>
                </c:pt>
                <c:pt idx="144">
                  <c:v>663.75</c:v>
                </c:pt>
                <c:pt idx="145">
                  <c:v>663.75</c:v>
                </c:pt>
                <c:pt idx="146">
                  <c:v>663.75</c:v>
                </c:pt>
                <c:pt idx="147">
                  <c:v>663.75</c:v>
                </c:pt>
                <c:pt idx="148">
                  <c:v>663.75</c:v>
                </c:pt>
                <c:pt idx="149">
                  <c:v>663.75</c:v>
                </c:pt>
                <c:pt idx="150">
                  <c:v>663.75</c:v>
                </c:pt>
                <c:pt idx="151">
                  <c:v>663.75</c:v>
                </c:pt>
                <c:pt idx="152">
                  <c:v>663.75</c:v>
                </c:pt>
                <c:pt idx="153">
                  <c:v>663.75</c:v>
                </c:pt>
                <c:pt idx="154">
                  <c:v>663.75</c:v>
                </c:pt>
                <c:pt idx="155">
                  <c:v>663.75</c:v>
                </c:pt>
                <c:pt idx="156">
                  <c:v>663.75</c:v>
                </c:pt>
                <c:pt idx="157">
                  <c:v>663.75</c:v>
                </c:pt>
                <c:pt idx="158">
                  <c:v>663.75</c:v>
                </c:pt>
                <c:pt idx="159">
                  <c:v>663.75</c:v>
                </c:pt>
                <c:pt idx="160">
                  <c:v>663.75</c:v>
                </c:pt>
                <c:pt idx="161">
                  <c:v>663.75</c:v>
                </c:pt>
                <c:pt idx="162">
                  <c:v>663.75</c:v>
                </c:pt>
                <c:pt idx="163">
                  <c:v>663.75</c:v>
                </c:pt>
                <c:pt idx="164">
                  <c:v>663.75</c:v>
                </c:pt>
                <c:pt idx="165">
                  <c:v>663.75</c:v>
                </c:pt>
                <c:pt idx="166">
                  <c:v>663.75</c:v>
                </c:pt>
                <c:pt idx="167">
                  <c:v>663.75</c:v>
                </c:pt>
                <c:pt idx="168">
                  <c:v>663.75</c:v>
                </c:pt>
                <c:pt idx="169">
                  <c:v>663.75</c:v>
                </c:pt>
                <c:pt idx="170">
                  <c:v>663.75</c:v>
                </c:pt>
                <c:pt idx="171">
                  <c:v>663.75</c:v>
                </c:pt>
                <c:pt idx="172">
                  <c:v>663.75</c:v>
                </c:pt>
                <c:pt idx="173">
                  <c:v>663.75</c:v>
                </c:pt>
                <c:pt idx="174">
                  <c:v>663.75</c:v>
                </c:pt>
                <c:pt idx="175">
                  <c:v>663.75</c:v>
                </c:pt>
                <c:pt idx="176">
                  <c:v>663.75</c:v>
                </c:pt>
                <c:pt idx="177">
                  <c:v>663.75</c:v>
                </c:pt>
                <c:pt idx="178">
                  <c:v>663.75</c:v>
                </c:pt>
                <c:pt idx="179">
                  <c:v>663.75</c:v>
                </c:pt>
                <c:pt idx="180">
                  <c:v>663.75</c:v>
                </c:pt>
                <c:pt idx="181">
                  <c:v>663.75</c:v>
                </c:pt>
                <c:pt idx="182">
                  <c:v>663.75</c:v>
                </c:pt>
                <c:pt idx="183">
                  <c:v>663.75</c:v>
                </c:pt>
                <c:pt idx="184">
                  <c:v>663.75</c:v>
                </c:pt>
                <c:pt idx="185">
                  <c:v>663.75</c:v>
                </c:pt>
                <c:pt idx="186">
                  <c:v>663.75</c:v>
                </c:pt>
                <c:pt idx="187">
                  <c:v>663.75</c:v>
                </c:pt>
                <c:pt idx="188">
                  <c:v>663.75</c:v>
                </c:pt>
                <c:pt idx="189">
                  <c:v>663.75</c:v>
                </c:pt>
                <c:pt idx="190">
                  <c:v>663.75</c:v>
                </c:pt>
                <c:pt idx="191">
                  <c:v>663.75</c:v>
                </c:pt>
                <c:pt idx="192">
                  <c:v>663.75</c:v>
                </c:pt>
                <c:pt idx="193">
                  <c:v>663.75</c:v>
                </c:pt>
                <c:pt idx="194">
                  <c:v>663.75</c:v>
                </c:pt>
                <c:pt idx="195">
                  <c:v>663.75</c:v>
                </c:pt>
                <c:pt idx="196">
                  <c:v>663.75</c:v>
                </c:pt>
                <c:pt idx="197">
                  <c:v>663.75</c:v>
                </c:pt>
                <c:pt idx="198">
                  <c:v>663.75</c:v>
                </c:pt>
                <c:pt idx="199">
                  <c:v>663.75</c:v>
                </c:pt>
                <c:pt idx="200">
                  <c:v>663.75</c:v>
                </c:pt>
                <c:pt idx="201">
                  <c:v>663.75</c:v>
                </c:pt>
                <c:pt idx="202">
                  <c:v>663.75</c:v>
                </c:pt>
                <c:pt idx="203">
                  <c:v>663.75</c:v>
                </c:pt>
                <c:pt idx="204">
                  <c:v>663.75</c:v>
                </c:pt>
                <c:pt idx="205">
                  <c:v>663.75</c:v>
                </c:pt>
                <c:pt idx="206">
                  <c:v>663.75</c:v>
                </c:pt>
                <c:pt idx="207">
                  <c:v>663.75</c:v>
                </c:pt>
                <c:pt idx="208">
                  <c:v>663.75</c:v>
                </c:pt>
                <c:pt idx="209">
                  <c:v>663.75</c:v>
                </c:pt>
                <c:pt idx="210">
                  <c:v>663.75</c:v>
                </c:pt>
                <c:pt idx="211">
                  <c:v>663.75</c:v>
                </c:pt>
                <c:pt idx="212">
                  <c:v>663.75</c:v>
                </c:pt>
                <c:pt idx="213">
                  <c:v>663.75</c:v>
                </c:pt>
                <c:pt idx="214">
                  <c:v>663.75</c:v>
                </c:pt>
                <c:pt idx="215">
                  <c:v>663.75</c:v>
                </c:pt>
                <c:pt idx="216">
                  <c:v>663.75</c:v>
                </c:pt>
                <c:pt idx="217">
                  <c:v>663.75</c:v>
                </c:pt>
                <c:pt idx="218">
                  <c:v>663.75</c:v>
                </c:pt>
                <c:pt idx="219">
                  <c:v>663.75</c:v>
                </c:pt>
                <c:pt idx="220">
                  <c:v>663.75</c:v>
                </c:pt>
                <c:pt idx="221">
                  <c:v>663.75</c:v>
                </c:pt>
                <c:pt idx="222">
                  <c:v>663.75</c:v>
                </c:pt>
                <c:pt idx="223">
                  <c:v>663.75</c:v>
                </c:pt>
                <c:pt idx="224">
                  <c:v>663.75</c:v>
                </c:pt>
                <c:pt idx="225">
                  <c:v>663.75</c:v>
                </c:pt>
                <c:pt idx="226">
                  <c:v>663.75</c:v>
                </c:pt>
                <c:pt idx="227">
                  <c:v>663.75</c:v>
                </c:pt>
                <c:pt idx="228">
                  <c:v>663.75</c:v>
                </c:pt>
                <c:pt idx="229">
                  <c:v>663.75</c:v>
                </c:pt>
                <c:pt idx="230">
                  <c:v>663.75</c:v>
                </c:pt>
                <c:pt idx="231">
                  <c:v>663.75</c:v>
                </c:pt>
                <c:pt idx="232">
                  <c:v>663.75</c:v>
                </c:pt>
                <c:pt idx="233">
                  <c:v>663.75</c:v>
                </c:pt>
                <c:pt idx="234">
                  <c:v>663.75</c:v>
                </c:pt>
                <c:pt idx="235">
                  <c:v>663.75</c:v>
                </c:pt>
                <c:pt idx="236">
                  <c:v>663.75</c:v>
                </c:pt>
                <c:pt idx="237">
                  <c:v>663.75</c:v>
                </c:pt>
                <c:pt idx="238">
                  <c:v>663.75</c:v>
                </c:pt>
                <c:pt idx="239">
                  <c:v>663.75</c:v>
                </c:pt>
                <c:pt idx="240">
                  <c:v>663.75</c:v>
                </c:pt>
                <c:pt idx="241">
                  <c:v>663.75</c:v>
                </c:pt>
                <c:pt idx="242">
                  <c:v>663.75</c:v>
                </c:pt>
                <c:pt idx="243">
                  <c:v>663.75</c:v>
                </c:pt>
                <c:pt idx="244">
                  <c:v>663.75</c:v>
                </c:pt>
                <c:pt idx="245">
                  <c:v>663.75</c:v>
                </c:pt>
                <c:pt idx="246">
                  <c:v>663.75</c:v>
                </c:pt>
                <c:pt idx="247">
                  <c:v>663.75</c:v>
                </c:pt>
                <c:pt idx="248">
                  <c:v>663.75</c:v>
                </c:pt>
                <c:pt idx="249">
                  <c:v>663.75</c:v>
                </c:pt>
                <c:pt idx="250">
                  <c:v>663.75</c:v>
                </c:pt>
                <c:pt idx="251">
                  <c:v>663.75</c:v>
                </c:pt>
                <c:pt idx="252">
                  <c:v>663.75</c:v>
                </c:pt>
                <c:pt idx="253">
                  <c:v>663.75</c:v>
                </c:pt>
                <c:pt idx="254">
                  <c:v>663.75</c:v>
                </c:pt>
                <c:pt idx="255">
                  <c:v>663.75</c:v>
                </c:pt>
                <c:pt idx="256">
                  <c:v>663.75</c:v>
                </c:pt>
                <c:pt idx="257">
                  <c:v>663.75</c:v>
                </c:pt>
                <c:pt idx="258">
                  <c:v>663.75</c:v>
                </c:pt>
                <c:pt idx="259">
                  <c:v>663.75</c:v>
                </c:pt>
                <c:pt idx="260">
                  <c:v>663.75</c:v>
                </c:pt>
                <c:pt idx="261">
                  <c:v>663.75</c:v>
                </c:pt>
                <c:pt idx="262">
                  <c:v>663.75</c:v>
                </c:pt>
                <c:pt idx="263">
                  <c:v>663.75</c:v>
                </c:pt>
                <c:pt idx="264">
                  <c:v>663.75</c:v>
                </c:pt>
                <c:pt idx="265">
                  <c:v>663.75</c:v>
                </c:pt>
                <c:pt idx="266">
                  <c:v>663.75</c:v>
                </c:pt>
                <c:pt idx="267">
                  <c:v>663.75</c:v>
                </c:pt>
                <c:pt idx="268">
                  <c:v>663.75</c:v>
                </c:pt>
                <c:pt idx="269">
                  <c:v>663.75</c:v>
                </c:pt>
                <c:pt idx="270">
                  <c:v>663.75</c:v>
                </c:pt>
                <c:pt idx="271">
                  <c:v>663.75</c:v>
                </c:pt>
                <c:pt idx="272">
                  <c:v>663.75</c:v>
                </c:pt>
                <c:pt idx="273">
                  <c:v>663.75</c:v>
                </c:pt>
                <c:pt idx="274">
                  <c:v>663.75</c:v>
                </c:pt>
                <c:pt idx="275">
                  <c:v>663.75</c:v>
                </c:pt>
                <c:pt idx="276">
                  <c:v>663.75</c:v>
                </c:pt>
                <c:pt idx="277">
                  <c:v>663.75</c:v>
                </c:pt>
                <c:pt idx="278">
                  <c:v>663.75</c:v>
                </c:pt>
                <c:pt idx="279">
                  <c:v>663.75</c:v>
                </c:pt>
                <c:pt idx="280">
                  <c:v>663.75</c:v>
                </c:pt>
                <c:pt idx="281">
                  <c:v>663.75</c:v>
                </c:pt>
                <c:pt idx="282">
                  <c:v>663.75</c:v>
                </c:pt>
                <c:pt idx="283">
                  <c:v>663.75</c:v>
                </c:pt>
                <c:pt idx="284">
                  <c:v>663.75</c:v>
                </c:pt>
                <c:pt idx="285">
                  <c:v>663.75</c:v>
                </c:pt>
                <c:pt idx="286">
                  <c:v>663.75</c:v>
                </c:pt>
                <c:pt idx="287">
                  <c:v>663.75</c:v>
                </c:pt>
                <c:pt idx="288">
                  <c:v>663.75</c:v>
                </c:pt>
                <c:pt idx="289">
                  <c:v>663.75</c:v>
                </c:pt>
                <c:pt idx="290">
                  <c:v>663.75</c:v>
                </c:pt>
                <c:pt idx="291">
                  <c:v>663.75</c:v>
                </c:pt>
                <c:pt idx="292">
                  <c:v>663.75</c:v>
                </c:pt>
                <c:pt idx="293">
                  <c:v>663.75</c:v>
                </c:pt>
                <c:pt idx="294">
                  <c:v>663.75</c:v>
                </c:pt>
                <c:pt idx="295">
                  <c:v>663.75</c:v>
                </c:pt>
                <c:pt idx="296">
                  <c:v>663.75</c:v>
                </c:pt>
                <c:pt idx="297">
                  <c:v>663.75</c:v>
                </c:pt>
                <c:pt idx="298">
                  <c:v>663.75</c:v>
                </c:pt>
                <c:pt idx="299">
                  <c:v>663.75</c:v>
                </c:pt>
                <c:pt idx="300">
                  <c:v>663.75</c:v>
                </c:pt>
                <c:pt idx="301">
                  <c:v>663.75</c:v>
                </c:pt>
                <c:pt idx="302">
                  <c:v>663.75</c:v>
                </c:pt>
                <c:pt idx="303">
                  <c:v>663.75</c:v>
                </c:pt>
                <c:pt idx="304">
                  <c:v>663.75</c:v>
                </c:pt>
                <c:pt idx="305">
                  <c:v>663.75</c:v>
                </c:pt>
                <c:pt idx="306">
                  <c:v>663.75</c:v>
                </c:pt>
                <c:pt idx="307">
                  <c:v>663.75</c:v>
                </c:pt>
                <c:pt idx="308">
                  <c:v>663.75</c:v>
                </c:pt>
                <c:pt idx="309">
                  <c:v>663.75</c:v>
                </c:pt>
                <c:pt idx="310">
                  <c:v>663.75</c:v>
                </c:pt>
                <c:pt idx="311">
                  <c:v>663.75</c:v>
                </c:pt>
                <c:pt idx="312">
                  <c:v>663.75</c:v>
                </c:pt>
                <c:pt idx="313">
                  <c:v>663.75</c:v>
                </c:pt>
                <c:pt idx="314">
                  <c:v>663.75</c:v>
                </c:pt>
                <c:pt idx="315">
                  <c:v>663.75</c:v>
                </c:pt>
                <c:pt idx="316">
                  <c:v>663.75</c:v>
                </c:pt>
                <c:pt idx="317">
                  <c:v>663.75</c:v>
                </c:pt>
                <c:pt idx="318">
                  <c:v>663.75</c:v>
                </c:pt>
                <c:pt idx="319">
                  <c:v>663.75</c:v>
                </c:pt>
                <c:pt idx="320">
                  <c:v>663.75</c:v>
                </c:pt>
                <c:pt idx="321">
                  <c:v>663.75</c:v>
                </c:pt>
                <c:pt idx="322">
                  <c:v>663.75</c:v>
                </c:pt>
                <c:pt idx="323">
                  <c:v>663.75</c:v>
                </c:pt>
                <c:pt idx="324">
                  <c:v>663.75</c:v>
                </c:pt>
                <c:pt idx="325">
                  <c:v>663.75</c:v>
                </c:pt>
                <c:pt idx="326">
                  <c:v>663.75</c:v>
                </c:pt>
                <c:pt idx="327">
                  <c:v>663.75</c:v>
                </c:pt>
                <c:pt idx="328">
                  <c:v>663.75</c:v>
                </c:pt>
                <c:pt idx="329">
                  <c:v>663.75</c:v>
                </c:pt>
                <c:pt idx="330">
                  <c:v>663.75</c:v>
                </c:pt>
                <c:pt idx="331">
                  <c:v>663.75</c:v>
                </c:pt>
                <c:pt idx="332">
                  <c:v>663.75</c:v>
                </c:pt>
                <c:pt idx="333">
                  <c:v>663.75</c:v>
                </c:pt>
                <c:pt idx="334">
                  <c:v>663.75</c:v>
                </c:pt>
                <c:pt idx="335">
                  <c:v>663.75</c:v>
                </c:pt>
                <c:pt idx="336">
                  <c:v>663.75</c:v>
                </c:pt>
                <c:pt idx="337">
                  <c:v>663.75</c:v>
                </c:pt>
                <c:pt idx="338">
                  <c:v>663.75</c:v>
                </c:pt>
                <c:pt idx="339">
                  <c:v>663.75</c:v>
                </c:pt>
                <c:pt idx="340">
                  <c:v>663.75</c:v>
                </c:pt>
                <c:pt idx="341">
                  <c:v>663.75</c:v>
                </c:pt>
                <c:pt idx="342">
                  <c:v>663.75</c:v>
                </c:pt>
                <c:pt idx="343">
                  <c:v>663.75</c:v>
                </c:pt>
                <c:pt idx="344">
                  <c:v>663.75</c:v>
                </c:pt>
                <c:pt idx="345">
                  <c:v>663.75</c:v>
                </c:pt>
                <c:pt idx="346">
                  <c:v>663.75</c:v>
                </c:pt>
                <c:pt idx="347">
                  <c:v>663.75</c:v>
                </c:pt>
                <c:pt idx="348">
                  <c:v>663.75</c:v>
                </c:pt>
                <c:pt idx="349">
                  <c:v>663.75</c:v>
                </c:pt>
                <c:pt idx="350">
                  <c:v>663.75</c:v>
                </c:pt>
                <c:pt idx="351">
                  <c:v>663.75</c:v>
                </c:pt>
                <c:pt idx="352">
                  <c:v>663.75</c:v>
                </c:pt>
                <c:pt idx="353">
                  <c:v>663.75</c:v>
                </c:pt>
                <c:pt idx="354">
                  <c:v>663.75</c:v>
                </c:pt>
                <c:pt idx="355">
                  <c:v>663.75</c:v>
                </c:pt>
                <c:pt idx="356">
                  <c:v>663.75</c:v>
                </c:pt>
                <c:pt idx="357">
                  <c:v>663.75</c:v>
                </c:pt>
                <c:pt idx="358">
                  <c:v>663.75</c:v>
                </c:pt>
                <c:pt idx="359">
                  <c:v>663.75</c:v>
                </c:pt>
                <c:pt idx="360">
                  <c:v>663.75</c:v>
                </c:pt>
                <c:pt idx="361">
                  <c:v>663.75</c:v>
                </c:pt>
                <c:pt idx="362">
                  <c:v>663.75</c:v>
                </c:pt>
                <c:pt idx="363">
                  <c:v>663.75</c:v>
                </c:pt>
                <c:pt idx="364">
                  <c:v>663.75</c:v>
                </c:pt>
                <c:pt idx="365">
                  <c:v>663.75</c:v>
                </c:pt>
                <c:pt idx="366">
                  <c:v>663.75</c:v>
                </c:pt>
                <c:pt idx="367">
                  <c:v>663.75</c:v>
                </c:pt>
                <c:pt idx="368">
                  <c:v>663.75</c:v>
                </c:pt>
                <c:pt idx="369">
                  <c:v>663.75</c:v>
                </c:pt>
                <c:pt idx="370">
                  <c:v>663.75</c:v>
                </c:pt>
                <c:pt idx="371">
                  <c:v>663.75</c:v>
                </c:pt>
                <c:pt idx="372">
                  <c:v>663.75</c:v>
                </c:pt>
                <c:pt idx="373">
                  <c:v>663.75</c:v>
                </c:pt>
                <c:pt idx="374">
                  <c:v>663.75</c:v>
                </c:pt>
                <c:pt idx="375">
                  <c:v>663.75</c:v>
                </c:pt>
                <c:pt idx="376">
                  <c:v>663.75</c:v>
                </c:pt>
                <c:pt idx="377">
                  <c:v>663.75</c:v>
                </c:pt>
                <c:pt idx="378">
                  <c:v>663.75</c:v>
                </c:pt>
                <c:pt idx="379">
                  <c:v>663.75</c:v>
                </c:pt>
                <c:pt idx="380">
                  <c:v>663.75</c:v>
                </c:pt>
                <c:pt idx="381">
                  <c:v>663.75</c:v>
                </c:pt>
                <c:pt idx="382">
                  <c:v>663.75</c:v>
                </c:pt>
                <c:pt idx="383">
                  <c:v>663.75</c:v>
                </c:pt>
                <c:pt idx="384">
                  <c:v>663.75</c:v>
                </c:pt>
                <c:pt idx="385">
                  <c:v>663.75</c:v>
                </c:pt>
                <c:pt idx="386">
                  <c:v>663.75</c:v>
                </c:pt>
                <c:pt idx="387">
                  <c:v>663.75</c:v>
                </c:pt>
                <c:pt idx="388">
                  <c:v>663.75</c:v>
                </c:pt>
                <c:pt idx="389">
                  <c:v>663.75</c:v>
                </c:pt>
                <c:pt idx="390">
                  <c:v>663.75</c:v>
                </c:pt>
                <c:pt idx="391">
                  <c:v>663.75</c:v>
                </c:pt>
                <c:pt idx="392">
                  <c:v>663.75</c:v>
                </c:pt>
                <c:pt idx="393">
                  <c:v>663.75</c:v>
                </c:pt>
                <c:pt idx="394">
                  <c:v>663.75</c:v>
                </c:pt>
                <c:pt idx="395">
                  <c:v>663.75</c:v>
                </c:pt>
                <c:pt idx="396">
                  <c:v>663.75</c:v>
                </c:pt>
                <c:pt idx="397">
                  <c:v>663.75</c:v>
                </c:pt>
                <c:pt idx="398">
                  <c:v>663.75</c:v>
                </c:pt>
                <c:pt idx="399">
                  <c:v>663.75</c:v>
                </c:pt>
                <c:pt idx="400">
                  <c:v>663.75</c:v>
                </c:pt>
                <c:pt idx="401">
                  <c:v>663.75</c:v>
                </c:pt>
                <c:pt idx="402">
                  <c:v>663.75</c:v>
                </c:pt>
                <c:pt idx="403">
                  <c:v>663.75</c:v>
                </c:pt>
                <c:pt idx="404">
                  <c:v>663.75</c:v>
                </c:pt>
                <c:pt idx="405">
                  <c:v>663.75</c:v>
                </c:pt>
                <c:pt idx="406">
                  <c:v>663.75</c:v>
                </c:pt>
                <c:pt idx="407">
                  <c:v>663.75</c:v>
                </c:pt>
                <c:pt idx="408">
                  <c:v>663.75</c:v>
                </c:pt>
                <c:pt idx="409">
                  <c:v>663.75</c:v>
                </c:pt>
                <c:pt idx="410">
                  <c:v>663.75</c:v>
                </c:pt>
                <c:pt idx="411">
                  <c:v>663.75</c:v>
                </c:pt>
                <c:pt idx="412">
                  <c:v>663.75</c:v>
                </c:pt>
                <c:pt idx="413">
                  <c:v>663.75</c:v>
                </c:pt>
                <c:pt idx="414">
                  <c:v>663.75</c:v>
                </c:pt>
                <c:pt idx="415">
                  <c:v>663.75</c:v>
                </c:pt>
                <c:pt idx="416">
                  <c:v>663.75</c:v>
                </c:pt>
                <c:pt idx="417">
                  <c:v>663.75</c:v>
                </c:pt>
                <c:pt idx="418">
                  <c:v>663.75</c:v>
                </c:pt>
                <c:pt idx="419">
                  <c:v>663.75</c:v>
                </c:pt>
                <c:pt idx="420">
                  <c:v>663.75</c:v>
                </c:pt>
                <c:pt idx="421">
                  <c:v>663.75</c:v>
                </c:pt>
                <c:pt idx="422">
                  <c:v>663.75</c:v>
                </c:pt>
                <c:pt idx="423">
                  <c:v>663.75</c:v>
                </c:pt>
                <c:pt idx="424">
                  <c:v>663.75</c:v>
                </c:pt>
                <c:pt idx="425">
                  <c:v>663.75</c:v>
                </c:pt>
                <c:pt idx="426">
                  <c:v>663.75</c:v>
                </c:pt>
                <c:pt idx="427">
                  <c:v>663.75</c:v>
                </c:pt>
                <c:pt idx="428">
                  <c:v>663.75</c:v>
                </c:pt>
                <c:pt idx="429">
                  <c:v>663.75</c:v>
                </c:pt>
                <c:pt idx="430">
                  <c:v>663.75</c:v>
                </c:pt>
                <c:pt idx="431">
                  <c:v>663.75</c:v>
                </c:pt>
                <c:pt idx="432">
                  <c:v>663.75</c:v>
                </c:pt>
                <c:pt idx="433">
                  <c:v>663.75</c:v>
                </c:pt>
                <c:pt idx="434">
                  <c:v>663.75</c:v>
                </c:pt>
                <c:pt idx="435">
                  <c:v>663.75</c:v>
                </c:pt>
                <c:pt idx="436">
                  <c:v>663.75</c:v>
                </c:pt>
                <c:pt idx="437">
                  <c:v>663.75</c:v>
                </c:pt>
                <c:pt idx="438">
                  <c:v>663.75</c:v>
                </c:pt>
                <c:pt idx="439">
                  <c:v>663.75</c:v>
                </c:pt>
                <c:pt idx="440">
                  <c:v>663.75</c:v>
                </c:pt>
                <c:pt idx="441">
                  <c:v>663.75</c:v>
                </c:pt>
                <c:pt idx="442">
                  <c:v>663.75</c:v>
                </c:pt>
                <c:pt idx="443">
                  <c:v>663.75</c:v>
                </c:pt>
                <c:pt idx="444">
                  <c:v>663.75</c:v>
                </c:pt>
                <c:pt idx="445">
                  <c:v>663.75</c:v>
                </c:pt>
                <c:pt idx="446">
                  <c:v>663.75</c:v>
                </c:pt>
                <c:pt idx="447">
                  <c:v>663.75</c:v>
                </c:pt>
                <c:pt idx="448">
                  <c:v>663.75</c:v>
                </c:pt>
                <c:pt idx="449">
                  <c:v>663.75</c:v>
                </c:pt>
                <c:pt idx="450">
                  <c:v>663.75</c:v>
                </c:pt>
                <c:pt idx="451">
                  <c:v>663.75</c:v>
                </c:pt>
                <c:pt idx="452">
                  <c:v>663.75</c:v>
                </c:pt>
                <c:pt idx="453">
                  <c:v>663.75</c:v>
                </c:pt>
                <c:pt idx="454">
                  <c:v>663.75</c:v>
                </c:pt>
                <c:pt idx="455">
                  <c:v>663.75</c:v>
                </c:pt>
                <c:pt idx="456">
                  <c:v>663.75</c:v>
                </c:pt>
                <c:pt idx="457">
                  <c:v>663.75</c:v>
                </c:pt>
                <c:pt idx="458">
                  <c:v>663.75</c:v>
                </c:pt>
                <c:pt idx="459">
                  <c:v>663.75</c:v>
                </c:pt>
                <c:pt idx="460">
                  <c:v>663.75</c:v>
                </c:pt>
              </c:numCache>
            </c:numRef>
          </c:val>
        </c:ser>
        <c:marker val="1"/>
        <c:axId val="65560576"/>
        <c:axId val="65562112"/>
      </c:lineChart>
      <c:catAx>
        <c:axId val="65560576"/>
        <c:scaling>
          <c:orientation val="minMax"/>
        </c:scaling>
        <c:axPos val="b"/>
        <c:majorTickMark val="none"/>
        <c:tickLblPos val="nextTo"/>
        <c:txPr>
          <a:bodyPr/>
          <a:lstStyle/>
          <a:p>
            <a:pPr>
              <a:defRPr>
                <a:latin typeface="Times New Roman"/>
                <a:cs typeface="Times New Roman"/>
              </a:defRPr>
            </a:pPr>
            <a:endParaRPr lang="en-US"/>
          </a:p>
        </c:txPr>
        <c:crossAx val="65562112"/>
        <c:crosses val="autoZero"/>
        <c:auto val="1"/>
        <c:lblAlgn val="ctr"/>
        <c:lblOffset val="100"/>
      </c:catAx>
      <c:valAx>
        <c:axId val="65562112"/>
        <c:scaling>
          <c:orientation val="minMax"/>
        </c:scaling>
        <c:axPos val="l"/>
        <c:title>
          <c:tx>
            <c:rich>
              <a:bodyPr rot="-5400000" vert="horz"/>
              <a:lstStyle/>
              <a:p>
                <a:pPr>
                  <a:defRPr b="0">
                    <a:latin typeface="Times New Roman"/>
                    <a:cs typeface="Times New Roman"/>
                  </a:defRPr>
                </a:pPr>
                <a:r>
                  <a:rPr lang="en-US" b="0">
                    <a:latin typeface="Times New Roman"/>
                    <a:cs typeface="Times New Roman"/>
                  </a:rPr>
                  <a:t>Time</a:t>
                </a:r>
                <a:r>
                  <a:rPr lang="en-US" b="0" baseline="0">
                    <a:latin typeface="Times New Roman"/>
                    <a:cs typeface="Times New Roman"/>
                  </a:rPr>
                  <a:t> (minutes)</a:t>
                </a:r>
                <a:endParaRPr lang="en-US" b="0">
                  <a:latin typeface="Times New Roman"/>
                  <a:cs typeface="Times New Roman"/>
                </a:endParaRPr>
              </a:p>
            </c:rich>
          </c:tx>
          <c:layout/>
        </c:title>
        <c:numFmt formatCode="General" sourceLinked="1"/>
        <c:majorTickMark val="none"/>
        <c:tickLblPos val="nextTo"/>
        <c:txPr>
          <a:bodyPr/>
          <a:lstStyle/>
          <a:p>
            <a:pPr>
              <a:defRPr>
                <a:latin typeface="Times New Roman"/>
                <a:cs typeface="Times New Roman"/>
              </a:defRPr>
            </a:pPr>
            <a:endParaRPr lang="en-US"/>
          </a:p>
        </c:txPr>
        <c:crossAx val="65560576"/>
        <c:crosses val="autoZero"/>
        <c:crossBetween val="between"/>
      </c:valAx>
    </c:plotArea>
    <c:legend>
      <c:legendPos val="b"/>
      <c:layout>
        <c:manualLayout>
          <c:xMode val="edge"/>
          <c:yMode val="edge"/>
          <c:x val="0.14208202240498397"/>
          <c:y val="0.88421979581954058"/>
          <c:w val="0.71359652359137604"/>
          <c:h val="0.10184943183702679"/>
        </c:manualLayout>
      </c:layout>
      <c:txPr>
        <a:bodyPr/>
        <a:lstStyle/>
        <a:p>
          <a:pPr>
            <a:defRPr>
              <a:latin typeface="Times New Roman"/>
              <a:cs typeface="Times New Roman"/>
            </a:defRPr>
          </a:pPr>
          <a:endParaRPr lang="en-US"/>
        </a:p>
      </c:txPr>
    </c:legend>
    <c:plotVisOnly val="1"/>
    <c:dispBlanksAs val="gap"/>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100">
                <a:latin typeface="Times New Roman"/>
                <a:cs typeface="Times New Roman"/>
              </a:defRPr>
            </a:pPr>
            <a:r>
              <a:rPr lang="en-US" sz="1000">
                <a:latin typeface="Times New Roman"/>
                <a:cs typeface="Times New Roman"/>
              </a:rPr>
              <a:t>Graph 3 Discharge Time Self</a:t>
            </a:r>
            <a:r>
              <a:rPr lang="en-US" sz="1000" baseline="0">
                <a:latin typeface="Times New Roman"/>
                <a:cs typeface="Times New Roman"/>
              </a:rPr>
              <a:t> Payment Cases</a:t>
            </a:r>
          </a:p>
        </c:rich>
      </c:tx>
      <c:layout>
        <c:manualLayout>
          <c:xMode val="edge"/>
          <c:yMode val="edge"/>
          <c:x val="0.35143503937007908"/>
          <c:y val="3.7037037037037056E-2"/>
        </c:manualLayout>
      </c:layout>
    </c:title>
    <c:plotArea>
      <c:layout>
        <c:manualLayout>
          <c:layoutTarget val="inner"/>
          <c:xMode val="edge"/>
          <c:yMode val="edge"/>
          <c:x val="0.11522462817147952"/>
          <c:y val="6.0185185185185147E-2"/>
          <c:w val="0.84866426071740997"/>
          <c:h val="0.76691382327209301"/>
        </c:manualLayout>
      </c:layout>
      <c:barChart>
        <c:barDir val="col"/>
        <c:grouping val="clustered"/>
        <c:ser>
          <c:idx val="0"/>
          <c:order val="0"/>
          <c:tx>
            <c:strRef>
              <c:f>'DIs Time SelfPay'!$H$19</c:f>
              <c:strCache>
                <c:ptCount val="1"/>
                <c:pt idx="0">
                  <c:v>5 hours, 18 minutes</c:v>
                </c:pt>
              </c:strCache>
            </c:strRef>
          </c:tx>
          <c:dLbls>
            <c:showVal val="1"/>
          </c:dLbls>
          <c:cat>
            <c:strRef>
              <c:f>'DIs Time SelfPay'!$I$18:$K$18</c:f>
              <c:strCache>
                <c:ptCount val="3"/>
                <c:pt idx="0">
                  <c:v>Total Self Payment Cases</c:v>
                </c:pt>
                <c:pt idx="1">
                  <c:v>Cases with time  &lt; 5hrs18mns</c:v>
                </c:pt>
                <c:pt idx="2">
                  <c:v>Cases with time &gt; 5hrs18mins</c:v>
                </c:pt>
              </c:strCache>
            </c:strRef>
          </c:cat>
          <c:val>
            <c:numRef>
              <c:f>'DIs Time SelfPay'!$I$19:$K$19</c:f>
              <c:numCache>
                <c:formatCode>General</c:formatCode>
                <c:ptCount val="3"/>
                <c:pt idx="0">
                  <c:v>461</c:v>
                </c:pt>
                <c:pt idx="1">
                  <c:v>294</c:v>
                </c:pt>
                <c:pt idx="2">
                  <c:v>167</c:v>
                </c:pt>
              </c:numCache>
            </c:numRef>
          </c:val>
        </c:ser>
        <c:axId val="65853312"/>
        <c:axId val="65854848"/>
      </c:barChart>
      <c:catAx>
        <c:axId val="65853312"/>
        <c:scaling>
          <c:orientation val="minMax"/>
        </c:scaling>
        <c:axPos val="b"/>
        <c:tickLblPos val="nextTo"/>
        <c:txPr>
          <a:bodyPr/>
          <a:lstStyle/>
          <a:p>
            <a:pPr>
              <a:defRPr>
                <a:latin typeface="Times New Roman"/>
                <a:cs typeface="Times New Roman"/>
              </a:defRPr>
            </a:pPr>
            <a:endParaRPr lang="en-US"/>
          </a:p>
        </c:txPr>
        <c:crossAx val="65854848"/>
        <c:crosses val="autoZero"/>
        <c:auto val="1"/>
        <c:lblAlgn val="ctr"/>
        <c:lblOffset val="100"/>
      </c:catAx>
      <c:valAx>
        <c:axId val="65854848"/>
        <c:scaling>
          <c:orientation val="minMax"/>
        </c:scaling>
        <c:axPos val="l"/>
        <c:majorGridlines>
          <c:spPr>
            <a:ln>
              <a:noFill/>
            </a:ln>
          </c:spPr>
        </c:majorGridlines>
        <c:title>
          <c:tx>
            <c:rich>
              <a:bodyPr rot="-5400000" vert="horz"/>
              <a:lstStyle/>
              <a:p>
                <a:pPr>
                  <a:defRPr b="0">
                    <a:latin typeface="Times New Roman"/>
                    <a:cs typeface="Times New Roman"/>
                  </a:defRPr>
                </a:pPr>
                <a:r>
                  <a:rPr lang="en-US" b="0">
                    <a:latin typeface="Times New Roman"/>
                    <a:cs typeface="Times New Roman"/>
                  </a:rPr>
                  <a:t>No. of Cases</a:t>
                </a:r>
              </a:p>
            </c:rich>
          </c:tx>
          <c:layout/>
        </c:title>
        <c:numFmt formatCode="General" sourceLinked="1"/>
        <c:tickLblPos val="nextTo"/>
        <c:crossAx val="65853312"/>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Times New Roman"/>
                <a:ea typeface="+mn-ea"/>
                <a:cs typeface="Times New Roman"/>
              </a:defRPr>
            </a:pPr>
            <a:r>
              <a:rPr lang="en-US" sz="1000" b="1" i="0" baseline="0">
                <a:effectLst/>
                <a:latin typeface="Times New Roman"/>
                <a:cs typeface="Times New Roman"/>
              </a:rPr>
              <a:t>Graph 4 Discharge time Insurance Patients </a:t>
            </a:r>
            <a:endParaRPr lang="en-US" sz="1000">
              <a:effectLst/>
              <a:latin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Times New Roman"/>
                <a:ea typeface="+mn-ea"/>
                <a:cs typeface="Times New Roman"/>
              </a:defRPr>
            </a:pPr>
            <a:endParaRPr lang="en-US">
              <a:latin typeface="Times New Roman"/>
              <a:cs typeface="Times New Roman"/>
            </a:endParaRPr>
          </a:p>
        </c:rich>
      </c:tx>
      <c:layout/>
    </c:title>
    <c:plotArea>
      <c:layout>
        <c:manualLayout>
          <c:layoutTarget val="inner"/>
          <c:xMode val="edge"/>
          <c:yMode val="edge"/>
          <c:x val="0.119326881014873"/>
          <c:y val="0.18558697561620224"/>
          <c:w val="0.85058052639253401"/>
          <c:h val="0.53404404163201202"/>
        </c:manualLayout>
      </c:layout>
      <c:lineChart>
        <c:grouping val="standard"/>
        <c:ser>
          <c:idx val="0"/>
          <c:order val="0"/>
          <c:tx>
            <c:strRef>
              <c:f>'DisTime Insurance'!$C$1</c:f>
              <c:strCache>
                <c:ptCount val="1"/>
                <c:pt idx="0">
                  <c:v>Total Time (Minutes)</c:v>
                </c:pt>
              </c:strCache>
            </c:strRef>
          </c:tx>
          <c:marker>
            <c:symbol val="none"/>
          </c:marker>
          <c:val>
            <c:numRef>
              <c:f>'DisTime Insurance'!$C$2:$C$190</c:f>
              <c:numCache>
                <c:formatCode>General</c:formatCode>
                <c:ptCount val="189"/>
                <c:pt idx="0">
                  <c:v>710</c:v>
                </c:pt>
                <c:pt idx="1">
                  <c:v>590</c:v>
                </c:pt>
                <c:pt idx="2">
                  <c:v>435</c:v>
                </c:pt>
                <c:pt idx="3">
                  <c:v>340</c:v>
                </c:pt>
                <c:pt idx="4">
                  <c:v>210</c:v>
                </c:pt>
                <c:pt idx="5">
                  <c:v>360</c:v>
                </c:pt>
                <c:pt idx="6">
                  <c:v>260</c:v>
                </c:pt>
                <c:pt idx="7">
                  <c:v>330</c:v>
                </c:pt>
                <c:pt idx="8">
                  <c:v>330</c:v>
                </c:pt>
                <c:pt idx="9">
                  <c:v>210</c:v>
                </c:pt>
                <c:pt idx="10">
                  <c:v>180</c:v>
                </c:pt>
                <c:pt idx="11">
                  <c:v>685</c:v>
                </c:pt>
                <c:pt idx="12">
                  <c:v>45</c:v>
                </c:pt>
                <c:pt idx="13">
                  <c:v>220</c:v>
                </c:pt>
                <c:pt idx="14">
                  <c:v>100</c:v>
                </c:pt>
                <c:pt idx="15">
                  <c:v>370</c:v>
                </c:pt>
                <c:pt idx="16">
                  <c:v>390</c:v>
                </c:pt>
                <c:pt idx="17">
                  <c:v>220</c:v>
                </c:pt>
                <c:pt idx="18">
                  <c:v>550</c:v>
                </c:pt>
                <c:pt idx="19">
                  <c:v>345</c:v>
                </c:pt>
                <c:pt idx="20">
                  <c:v>370</c:v>
                </c:pt>
                <c:pt idx="21">
                  <c:v>380</c:v>
                </c:pt>
                <c:pt idx="22">
                  <c:v>105</c:v>
                </c:pt>
                <c:pt idx="23">
                  <c:v>400</c:v>
                </c:pt>
                <c:pt idx="24">
                  <c:v>360</c:v>
                </c:pt>
                <c:pt idx="25">
                  <c:v>550</c:v>
                </c:pt>
                <c:pt idx="26">
                  <c:v>1000</c:v>
                </c:pt>
                <c:pt idx="27">
                  <c:v>280</c:v>
                </c:pt>
                <c:pt idx="28">
                  <c:v>250</c:v>
                </c:pt>
                <c:pt idx="29">
                  <c:v>600</c:v>
                </c:pt>
                <c:pt idx="30">
                  <c:v>460</c:v>
                </c:pt>
                <c:pt idx="31">
                  <c:v>285</c:v>
                </c:pt>
                <c:pt idx="32">
                  <c:v>420</c:v>
                </c:pt>
                <c:pt idx="33">
                  <c:v>470</c:v>
                </c:pt>
                <c:pt idx="34">
                  <c:v>250</c:v>
                </c:pt>
                <c:pt idx="35">
                  <c:v>280</c:v>
                </c:pt>
                <c:pt idx="36">
                  <c:v>475</c:v>
                </c:pt>
                <c:pt idx="37">
                  <c:v>280</c:v>
                </c:pt>
                <c:pt idx="38">
                  <c:v>840</c:v>
                </c:pt>
                <c:pt idx="39">
                  <c:v>330</c:v>
                </c:pt>
                <c:pt idx="40">
                  <c:v>240</c:v>
                </c:pt>
                <c:pt idx="41">
                  <c:v>120</c:v>
                </c:pt>
                <c:pt idx="42">
                  <c:v>535</c:v>
                </c:pt>
                <c:pt idx="43">
                  <c:v>450</c:v>
                </c:pt>
                <c:pt idx="44">
                  <c:v>845</c:v>
                </c:pt>
                <c:pt idx="45">
                  <c:v>430</c:v>
                </c:pt>
                <c:pt idx="46">
                  <c:v>495</c:v>
                </c:pt>
                <c:pt idx="47">
                  <c:v>510</c:v>
                </c:pt>
                <c:pt idx="48">
                  <c:v>310</c:v>
                </c:pt>
                <c:pt idx="49">
                  <c:v>180</c:v>
                </c:pt>
                <c:pt idx="50">
                  <c:v>330</c:v>
                </c:pt>
                <c:pt idx="51">
                  <c:v>200</c:v>
                </c:pt>
                <c:pt idx="52">
                  <c:v>450</c:v>
                </c:pt>
                <c:pt idx="53">
                  <c:v>155</c:v>
                </c:pt>
                <c:pt idx="54">
                  <c:v>495</c:v>
                </c:pt>
                <c:pt idx="55">
                  <c:v>260</c:v>
                </c:pt>
                <c:pt idx="56">
                  <c:v>140</c:v>
                </c:pt>
                <c:pt idx="57">
                  <c:v>180</c:v>
                </c:pt>
                <c:pt idx="58">
                  <c:v>355</c:v>
                </c:pt>
                <c:pt idx="59">
                  <c:v>210</c:v>
                </c:pt>
                <c:pt idx="60">
                  <c:v>300</c:v>
                </c:pt>
                <c:pt idx="61">
                  <c:v>500</c:v>
                </c:pt>
                <c:pt idx="62">
                  <c:v>800</c:v>
                </c:pt>
                <c:pt idx="63">
                  <c:v>810</c:v>
                </c:pt>
                <c:pt idx="64">
                  <c:v>580</c:v>
                </c:pt>
                <c:pt idx="65">
                  <c:v>350</c:v>
                </c:pt>
                <c:pt idx="66">
                  <c:v>295</c:v>
                </c:pt>
                <c:pt idx="67">
                  <c:v>110</c:v>
                </c:pt>
                <c:pt idx="68">
                  <c:v>35</c:v>
                </c:pt>
                <c:pt idx="69">
                  <c:v>450</c:v>
                </c:pt>
                <c:pt idx="70">
                  <c:v>150</c:v>
                </c:pt>
                <c:pt idx="71">
                  <c:v>540</c:v>
                </c:pt>
                <c:pt idx="72">
                  <c:v>320</c:v>
                </c:pt>
                <c:pt idx="73">
                  <c:v>495</c:v>
                </c:pt>
                <c:pt idx="74">
                  <c:v>290</c:v>
                </c:pt>
                <c:pt idx="75">
                  <c:v>390</c:v>
                </c:pt>
                <c:pt idx="76">
                  <c:v>410</c:v>
                </c:pt>
                <c:pt idx="77">
                  <c:v>850</c:v>
                </c:pt>
                <c:pt idx="78">
                  <c:v>270</c:v>
                </c:pt>
                <c:pt idx="79">
                  <c:v>290</c:v>
                </c:pt>
                <c:pt idx="80">
                  <c:v>160</c:v>
                </c:pt>
                <c:pt idx="81">
                  <c:v>280</c:v>
                </c:pt>
                <c:pt idx="82">
                  <c:v>160</c:v>
                </c:pt>
                <c:pt idx="83">
                  <c:v>270</c:v>
                </c:pt>
                <c:pt idx="84">
                  <c:v>870</c:v>
                </c:pt>
                <c:pt idx="85">
                  <c:v>280</c:v>
                </c:pt>
                <c:pt idx="86">
                  <c:v>180</c:v>
                </c:pt>
                <c:pt idx="87">
                  <c:v>140</c:v>
                </c:pt>
                <c:pt idx="88">
                  <c:v>245</c:v>
                </c:pt>
                <c:pt idx="89">
                  <c:v>420</c:v>
                </c:pt>
                <c:pt idx="90">
                  <c:v>215</c:v>
                </c:pt>
                <c:pt idx="91">
                  <c:v>50</c:v>
                </c:pt>
                <c:pt idx="92">
                  <c:v>120</c:v>
                </c:pt>
                <c:pt idx="93">
                  <c:v>96</c:v>
                </c:pt>
                <c:pt idx="94">
                  <c:v>427</c:v>
                </c:pt>
                <c:pt idx="95">
                  <c:v>333</c:v>
                </c:pt>
                <c:pt idx="96">
                  <c:v>218</c:v>
                </c:pt>
                <c:pt idx="97">
                  <c:v>180</c:v>
                </c:pt>
                <c:pt idx="98">
                  <c:v>158</c:v>
                </c:pt>
                <c:pt idx="99">
                  <c:v>215</c:v>
                </c:pt>
                <c:pt idx="100">
                  <c:v>296</c:v>
                </c:pt>
                <c:pt idx="101">
                  <c:v>345</c:v>
                </c:pt>
                <c:pt idx="102">
                  <c:v>454</c:v>
                </c:pt>
                <c:pt idx="103">
                  <c:v>278</c:v>
                </c:pt>
                <c:pt idx="104">
                  <c:v>64</c:v>
                </c:pt>
                <c:pt idx="105">
                  <c:v>149</c:v>
                </c:pt>
                <c:pt idx="106">
                  <c:v>151</c:v>
                </c:pt>
                <c:pt idx="107">
                  <c:v>167</c:v>
                </c:pt>
                <c:pt idx="108">
                  <c:v>930</c:v>
                </c:pt>
                <c:pt idx="109">
                  <c:v>200</c:v>
                </c:pt>
                <c:pt idx="110">
                  <c:v>525</c:v>
                </c:pt>
                <c:pt idx="111">
                  <c:v>310</c:v>
                </c:pt>
                <c:pt idx="112">
                  <c:v>230</c:v>
                </c:pt>
                <c:pt idx="113">
                  <c:v>300</c:v>
                </c:pt>
                <c:pt idx="114">
                  <c:v>530</c:v>
                </c:pt>
                <c:pt idx="115">
                  <c:v>300</c:v>
                </c:pt>
                <c:pt idx="116">
                  <c:v>470</c:v>
                </c:pt>
                <c:pt idx="117">
                  <c:v>170</c:v>
                </c:pt>
                <c:pt idx="118">
                  <c:v>230</c:v>
                </c:pt>
                <c:pt idx="119">
                  <c:v>195</c:v>
                </c:pt>
                <c:pt idx="120">
                  <c:v>705</c:v>
                </c:pt>
                <c:pt idx="121">
                  <c:v>320</c:v>
                </c:pt>
                <c:pt idx="122">
                  <c:v>450</c:v>
                </c:pt>
                <c:pt idx="123">
                  <c:v>160</c:v>
                </c:pt>
                <c:pt idx="124">
                  <c:v>200</c:v>
                </c:pt>
                <c:pt idx="125">
                  <c:v>330</c:v>
                </c:pt>
                <c:pt idx="126">
                  <c:v>30</c:v>
                </c:pt>
                <c:pt idx="127">
                  <c:v>240</c:v>
                </c:pt>
                <c:pt idx="128">
                  <c:v>90</c:v>
                </c:pt>
                <c:pt idx="129">
                  <c:v>120</c:v>
                </c:pt>
                <c:pt idx="130">
                  <c:v>120</c:v>
                </c:pt>
                <c:pt idx="131">
                  <c:v>120</c:v>
                </c:pt>
                <c:pt idx="132">
                  <c:v>230</c:v>
                </c:pt>
                <c:pt idx="133">
                  <c:v>770</c:v>
                </c:pt>
                <c:pt idx="134">
                  <c:v>120</c:v>
                </c:pt>
                <c:pt idx="135">
                  <c:v>40</c:v>
                </c:pt>
                <c:pt idx="136">
                  <c:v>290</c:v>
                </c:pt>
                <c:pt idx="137">
                  <c:v>330</c:v>
                </c:pt>
                <c:pt idx="138">
                  <c:v>570</c:v>
                </c:pt>
                <c:pt idx="139">
                  <c:v>105</c:v>
                </c:pt>
                <c:pt idx="140">
                  <c:v>720</c:v>
                </c:pt>
                <c:pt idx="141">
                  <c:v>815</c:v>
                </c:pt>
                <c:pt idx="142">
                  <c:v>135</c:v>
                </c:pt>
                <c:pt idx="143">
                  <c:v>410</c:v>
                </c:pt>
                <c:pt idx="144">
                  <c:v>380</c:v>
                </c:pt>
                <c:pt idx="145">
                  <c:v>330</c:v>
                </c:pt>
                <c:pt idx="146">
                  <c:v>370</c:v>
                </c:pt>
                <c:pt idx="147">
                  <c:v>550</c:v>
                </c:pt>
                <c:pt idx="148">
                  <c:v>350</c:v>
                </c:pt>
                <c:pt idx="149">
                  <c:v>115</c:v>
                </c:pt>
                <c:pt idx="150">
                  <c:v>250</c:v>
                </c:pt>
                <c:pt idx="151">
                  <c:v>190</c:v>
                </c:pt>
                <c:pt idx="152">
                  <c:v>240</c:v>
                </c:pt>
                <c:pt idx="153">
                  <c:v>190</c:v>
                </c:pt>
                <c:pt idx="154">
                  <c:v>380</c:v>
                </c:pt>
                <c:pt idx="155">
                  <c:v>450</c:v>
                </c:pt>
                <c:pt idx="156">
                  <c:v>610</c:v>
                </c:pt>
                <c:pt idx="157">
                  <c:v>235</c:v>
                </c:pt>
                <c:pt idx="158">
                  <c:v>240</c:v>
                </c:pt>
                <c:pt idx="159">
                  <c:v>290</c:v>
                </c:pt>
                <c:pt idx="160">
                  <c:v>630</c:v>
                </c:pt>
                <c:pt idx="161">
                  <c:v>380</c:v>
                </c:pt>
                <c:pt idx="162">
                  <c:v>220</c:v>
                </c:pt>
                <c:pt idx="163">
                  <c:v>200</c:v>
                </c:pt>
                <c:pt idx="164">
                  <c:v>330</c:v>
                </c:pt>
                <c:pt idx="165">
                  <c:v>350</c:v>
                </c:pt>
                <c:pt idx="166">
                  <c:v>340</c:v>
                </c:pt>
                <c:pt idx="167">
                  <c:v>390</c:v>
                </c:pt>
                <c:pt idx="168">
                  <c:v>185</c:v>
                </c:pt>
                <c:pt idx="169">
                  <c:v>270</c:v>
                </c:pt>
                <c:pt idx="170">
                  <c:v>300</c:v>
                </c:pt>
                <c:pt idx="171">
                  <c:v>500</c:v>
                </c:pt>
                <c:pt idx="172">
                  <c:v>290</c:v>
                </c:pt>
                <c:pt idx="173">
                  <c:v>130</c:v>
                </c:pt>
                <c:pt idx="174">
                  <c:v>280</c:v>
                </c:pt>
                <c:pt idx="175">
                  <c:v>450</c:v>
                </c:pt>
                <c:pt idx="176">
                  <c:v>570</c:v>
                </c:pt>
                <c:pt idx="177">
                  <c:v>500</c:v>
                </c:pt>
                <c:pt idx="178">
                  <c:v>70</c:v>
                </c:pt>
                <c:pt idx="179">
                  <c:v>350</c:v>
                </c:pt>
                <c:pt idx="180">
                  <c:v>500</c:v>
                </c:pt>
                <c:pt idx="181">
                  <c:v>470</c:v>
                </c:pt>
                <c:pt idx="182">
                  <c:v>160</c:v>
                </c:pt>
                <c:pt idx="183">
                  <c:v>390</c:v>
                </c:pt>
                <c:pt idx="184">
                  <c:v>200</c:v>
                </c:pt>
                <c:pt idx="185">
                  <c:v>240</c:v>
                </c:pt>
                <c:pt idx="186">
                  <c:v>280</c:v>
                </c:pt>
                <c:pt idx="187">
                  <c:v>260</c:v>
                </c:pt>
                <c:pt idx="188">
                  <c:v>380</c:v>
                </c:pt>
              </c:numCache>
            </c:numRef>
          </c:val>
        </c:ser>
        <c:ser>
          <c:idx val="1"/>
          <c:order val="1"/>
          <c:tx>
            <c:strRef>
              <c:f>'DisTime Insurance'!$D$1</c:f>
              <c:strCache>
                <c:ptCount val="1"/>
                <c:pt idx="0">
                  <c:v>Mean-338.12</c:v>
                </c:pt>
              </c:strCache>
            </c:strRef>
          </c:tx>
          <c:marker>
            <c:symbol val="none"/>
          </c:marker>
          <c:val>
            <c:numRef>
              <c:f>'DisTime Insurance'!$D$2:$D$190</c:f>
              <c:numCache>
                <c:formatCode>General</c:formatCode>
                <c:ptCount val="189"/>
                <c:pt idx="0">
                  <c:v>338.12</c:v>
                </c:pt>
                <c:pt idx="1">
                  <c:v>338.12</c:v>
                </c:pt>
                <c:pt idx="2">
                  <c:v>338.12</c:v>
                </c:pt>
                <c:pt idx="3">
                  <c:v>338.12</c:v>
                </c:pt>
                <c:pt idx="4">
                  <c:v>338.12</c:v>
                </c:pt>
                <c:pt idx="5">
                  <c:v>338.12</c:v>
                </c:pt>
                <c:pt idx="6">
                  <c:v>338.12</c:v>
                </c:pt>
                <c:pt idx="7">
                  <c:v>338.12</c:v>
                </c:pt>
                <c:pt idx="8">
                  <c:v>338.12</c:v>
                </c:pt>
                <c:pt idx="9">
                  <c:v>338.12</c:v>
                </c:pt>
                <c:pt idx="10">
                  <c:v>338.12</c:v>
                </c:pt>
                <c:pt idx="11">
                  <c:v>338.12</c:v>
                </c:pt>
                <c:pt idx="12">
                  <c:v>338.12</c:v>
                </c:pt>
                <c:pt idx="13">
                  <c:v>338.12</c:v>
                </c:pt>
                <c:pt idx="14">
                  <c:v>338.12</c:v>
                </c:pt>
                <c:pt idx="15">
                  <c:v>338.12</c:v>
                </c:pt>
                <c:pt idx="16">
                  <c:v>338.12</c:v>
                </c:pt>
                <c:pt idx="17">
                  <c:v>338.12</c:v>
                </c:pt>
                <c:pt idx="18">
                  <c:v>338.12</c:v>
                </c:pt>
                <c:pt idx="19">
                  <c:v>338.12</c:v>
                </c:pt>
                <c:pt idx="20">
                  <c:v>338.12</c:v>
                </c:pt>
                <c:pt idx="21">
                  <c:v>338.12</c:v>
                </c:pt>
                <c:pt idx="22">
                  <c:v>338.12</c:v>
                </c:pt>
                <c:pt idx="23">
                  <c:v>338.12</c:v>
                </c:pt>
                <c:pt idx="24">
                  <c:v>338.12</c:v>
                </c:pt>
                <c:pt idx="25">
                  <c:v>338.12</c:v>
                </c:pt>
                <c:pt idx="26">
                  <c:v>338.12</c:v>
                </c:pt>
                <c:pt idx="27">
                  <c:v>338.12</c:v>
                </c:pt>
                <c:pt idx="28">
                  <c:v>338.12</c:v>
                </c:pt>
                <c:pt idx="29">
                  <c:v>338.12</c:v>
                </c:pt>
                <c:pt idx="30">
                  <c:v>338.12</c:v>
                </c:pt>
                <c:pt idx="31">
                  <c:v>338.12</c:v>
                </c:pt>
                <c:pt idx="32">
                  <c:v>338.12</c:v>
                </c:pt>
                <c:pt idx="33">
                  <c:v>338.12</c:v>
                </c:pt>
                <c:pt idx="34">
                  <c:v>338.12</c:v>
                </c:pt>
                <c:pt idx="35">
                  <c:v>338.12</c:v>
                </c:pt>
                <c:pt idx="36">
                  <c:v>338.12</c:v>
                </c:pt>
                <c:pt idx="37">
                  <c:v>338.12</c:v>
                </c:pt>
                <c:pt idx="38">
                  <c:v>338.12</c:v>
                </c:pt>
                <c:pt idx="39">
                  <c:v>338.12</c:v>
                </c:pt>
                <c:pt idx="40">
                  <c:v>338.12</c:v>
                </c:pt>
                <c:pt idx="41">
                  <c:v>338.12</c:v>
                </c:pt>
                <c:pt idx="42">
                  <c:v>338.12</c:v>
                </c:pt>
                <c:pt idx="43">
                  <c:v>338.12</c:v>
                </c:pt>
                <c:pt idx="44">
                  <c:v>338.12</c:v>
                </c:pt>
                <c:pt idx="45">
                  <c:v>338.12</c:v>
                </c:pt>
                <c:pt idx="46">
                  <c:v>338.12</c:v>
                </c:pt>
                <c:pt idx="47">
                  <c:v>338.12</c:v>
                </c:pt>
                <c:pt idx="48">
                  <c:v>338.12</c:v>
                </c:pt>
                <c:pt idx="49">
                  <c:v>338.12</c:v>
                </c:pt>
                <c:pt idx="50">
                  <c:v>338.12</c:v>
                </c:pt>
                <c:pt idx="51">
                  <c:v>338.12</c:v>
                </c:pt>
                <c:pt idx="52">
                  <c:v>338.12</c:v>
                </c:pt>
                <c:pt idx="53">
                  <c:v>338.12</c:v>
                </c:pt>
                <c:pt idx="54">
                  <c:v>338.12</c:v>
                </c:pt>
                <c:pt idx="55">
                  <c:v>338.12</c:v>
                </c:pt>
                <c:pt idx="56">
                  <c:v>338.12</c:v>
                </c:pt>
                <c:pt idx="57">
                  <c:v>338.12</c:v>
                </c:pt>
                <c:pt idx="58">
                  <c:v>338.12</c:v>
                </c:pt>
                <c:pt idx="59">
                  <c:v>338.12</c:v>
                </c:pt>
                <c:pt idx="60">
                  <c:v>338.12</c:v>
                </c:pt>
                <c:pt idx="61">
                  <c:v>338.12</c:v>
                </c:pt>
                <c:pt idx="62">
                  <c:v>338.12</c:v>
                </c:pt>
                <c:pt idx="63">
                  <c:v>338.12</c:v>
                </c:pt>
                <c:pt idx="64">
                  <c:v>338.12</c:v>
                </c:pt>
                <c:pt idx="65">
                  <c:v>338.12</c:v>
                </c:pt>
                <c:pt idx="66">
                  <c:v>338.12</c:v>
                </c:pt>
                <c:pt idx="67">
                  <c:v>338.12</c:v>
                </c:pt>
                <c:pt idx="68">
                  <c:v>338.12</c:v>
                </c:pt>
                <c:pt idx="69">
                  <c:v>338.12</c:v>
                </c:pt>
                <c:pt idx="70">
                  <c:v>338.12</c:v>
                </c:pt>
                <c:pt idx="71">
                  <c:v>338.12</c:v>
                </c:pt>
                <c:pt idx="72">
                  <c:v>338.12</c:v>
                </c:pt>
                <c:pt idx="73">
                  <c:v>338.12</c:v>
                </c:pt>
                <c:pt idx="74">
                  <c:v>338.12</c:v>
                </c:pt>
                <c:pt idx="75">
                  <c:v>338.12</c:v>
                </c:pt>
                <c:pt idx="76">
                  <c:v>338.12</c:v>
                </c:pt>
                <c:pt idx="77">
                  <c:v>338.12</c:v>
                </c:pt>
                <c:pt idx="78">
                  <c:v>338.12</c:v>
                </c:pt>
                <c:pt idx="79">
                  <c:v>338.12</c:v>
                </c:pt>
                <c:pt idx="80">
                  <c:v>338.12</c:v>
                </c:pt>
                <c:pt idx="81">
                  <c:v>338.12</c:v>
                </c:pt>
                <c:pt idx="82">
                  <c:v>338.12</c:v>
                </c:pt>
                <c:pt idx="83">
                  <c:v>338.12</c:v>
                </c:pt>
                <c:pt idx="84">
                  <c:v>338.12</c:v>
                </c:pt>
                <c:pt idx="85">
                  <c:v>338.12</c:v>
                </c:pt>
                <c:pt idx="86">
                  <c:v>338.12</c:v>
                </c:pt>
                <c:pt idx="87">
                  <c:v>338.12</c:v>
                </c:pt>
                <c:pt idx="88">
                  <c:v>338.12</c:v>
                </c:pt>
                <c:pt idx="89">
                  <c:v>338.12</c:v>
                </c:pt>
                <c:pt idx="90">
                  <c:v>338.12</c:v>
                </c:pt>
                <c:pt idx="91">
                  <c:v>338.12</c:v>
                </c:pt>
                <c:pt idx="92">
                  <c:v>338.12</c:v>
                </c:pt>
                <c:pt idx="93">
                  <c:v>338.12</c:v>
                </c:pt>
                <c:pt idx="94">
                  <c:v>338.12</c:v>
                </c:pt>
                <c:pt idx="95">
                  <c:v>338.12</c:v>
                </c:pt>
                <c:pt idx="96">
                  <c:v>338.12</c:v>
                </c:pt>
                <c:pt idx="97">
                  <c:v>338.12</c:v>
                </c:pt>
                <c:pt idx="98">
                  <c:v>338.12</c:v>
                </c:pt>
                <c:pt idx="99">
                  <c:v>338.12</c:v>
                </c:pt>
                <c:pt idx="100">
                  <c:v>338.12</c:v>
                </c:pt>
                <c:pt idx="101">
                  <c:v>338.12</c:v>
                </c:pt>
                <c:pt idx="102">
                  <c:v>338.12</c:v>
                </c:pt>
                <c:pt idx="103">
                  <c:v>338.12</c:v>
                </c:pt>
                <c:pt idx="104">
                  <c:v>338.12</c:v>
                </c:pt>
                <c:pt idx="105">
                  <c:v>338.12</c:v>
                </c:pt>
                <c:pt idx="106">
                  <c:v>338.12</c:v>
                </c:pt>
                <c:pt idx="107">
                  <c:v>338.12</c:v>
                </c:pt>
                <c:pt idx="108">
                  <c:v>338.12</c:v>
                </c:pt>
                <c:pt idx="109">
                  <c:v>338.12</c:v>
                </c:pt>
                <c:pt idx="110">
                  <c:v>338.12</c:v>
                </c:pt>
                <c:pt idx="111">
                  <c:v>338.12</c:v>
                </c:pt>
                <c:pt idx="112">
                  <c:v>338.12</c:v>
                </c:pt>
                <c:pt idx="113">
                  <c:v>338.12</c:v>
                </c:pt>
                <c:pt idx="114">
                  <c:v>338.12</c:v>
                </c:pt>
                <c:pt idx="115">
                  <c:v>338.12</c:v>
                </c:pt>
                <c:pt idx="116">
                  <c:v>338.12</c:v>
                </c:pt>
                <c:pt idx="117">
                  <c:v>338.12</c:v>
                </c:pt>
                <c:pt idx="118">
                  <c:v>338.12</c:v>
                </c:pt>
                <c:pt idx="119">
                  <c:v>338.12</c:v>
                </c:pt>
                <c:pt idx="120">
                  <c:v>338.12</c:v>
                </c:pt>
                <c:pt idx="121">
                  <c:v>338.12</c:v>
                </c:pt>
                <c:pt idx="122">
                  <c:v>338.12</c:v>
                </c:pt>
                <c:pt idx="123">
                  <c:v>338.12</c:v>
                </c:pt>
                <c:pt idx="124">
                  <c:v>338.12</c:v>
                </c:pt>
                <c:pt idx="125">
                  <c:v>338.12</c:v>
                </c:pt>
                <c:pt idx="126">
                  <c:v>338.12</c:v>
                </c:pt>
                <c:pt idx="127">
                  <c:v>338.12</c:v>
                </c:pt>
                <c:pt idx="128">
                  <c:v>338.12</c:v>
                </c:pt>
                <c:pt idx="129">
                  <c:v>338.12</c:v>
                </c:pt>
                <c:pt idx="130">
                  <c:v>338.12</c:v>
                </c:pt>
                <c:pt idx="131">
                  <c:v>338.12</c:v>
                </c:pt>
                <c:pt idx="132">
                  <c:v>338.12</c:v>
                </c:pt>
                <c:pt idx="133">
                  <c:v>338.12</c:v>
                </c:pt>
                <c:pt idx="134">
                  <c:v>338.12</c:v>
                </c:pt>
                <c:pt idx="135">
                  <c:v>338.12</c:v>
                </c:pt>
                <c:pt idx="136">
                  <c:v>338.12</c:v>
                </c:pt>
                <c:pt idx="137">
                  <c:v>338.12</c:v>
                </c:pt>
                <c:pt idx="138">
                  <c:v>338.12</c:v>
                </c:pt>
                <c:pt idx="139">
                  <c:v>338.12</c:v>
                </c:pt>
                <c:pt idx="140">
                  <c:v>338.12</c:v>
                </c:pt>
                <c:pt idx="141">
                  <c:v>338.12</c:v>
                </c:pt>
                <c:pt idx="142">
                  <c:v>338.12</c:v>
                </c:pt>
                <c:pt idx="143">
                  <c:v>338.12</c:v>
                </c:pt>
                <c:pt idx="144">
                  <c:v>338.12</c:v>
                </c:pt>
                <c:pt idx="145">
                  <c:v>338.12</c:v>
                </c:pt>
                <c:pt idx="146">
                  <c:v>338.12</c:v>
                </c:pt>
                <c:pt idx="147">
                  <c:v>338.12</c:v>
                </c:pt>
                <c:pt idx="148">
                  <c:v>338.12</c:v>
                </c:pt>
                <c:pt idx="149">
                  <c:v>338.12</c:v>
                </c:pt>
                <c:pt idx="150">
                  <c:v>338.12</c:v>
                </c:pt>
                <c:pt idx="151">
                  <c:v>338.12</c:v>
                </c:pt>
                <c:pt idx="152">
                  <c:v>338.12</c:v>
                </c:pt>
                <c:pt idx="153">
                  <c:v>338.12</c:v>
                </c:pt>
                <c:pt idx="154">
                  <c:v>338.12</c:v>
                </c:pt>
                <c:pt idx="155">
                  <c:v>338.12</c:v>
                </c:pt>
                <c:pt idx="156">
                  <c:v>338.12</c:v>
                </c:pt>
                <c:pt idx="157">
                  <c:v>338.12</c:v>
                </c:pt>
                <c:pt idx="158">
                  <c:v>338.12</c:v>
                </c:pt>
                <c:pt idx="159">
                  <c:v>338.12</c:v>
                </c:pt>
                <c:pt idx="160">
                  <c:v>338.12</c:v>
                </c:pt>
                <c:pt idx="161">
                  <c:v>338.12</c:v>
                </c:pt>
                <c:pt idx="162">
                  <c:v>338.12</c:v>
                </c:pt>
                <c:pt idx="163">
                  <c:v>338.12</c:v>
                </c:pt>
                <c:pt idx="164">
                  <c:v>338.12</c:v>
                </c:pt>
                <c:pt idx="165">
                  <c:v>338.12</c:v>
                </c:pt>
                <c:pt idx="166">
                  <c:v>338.12</c:v>
                </c:pt>
                <c:pt idx="167">
                  <c:v>338.12</c:v>
                </c:pt>
                <c:pt idx="168">
                  <c:v>338.12</c:v>
                </c:pt>
                <c:pt idx="169">
                  <c:v>338.12</c:v>
                </c:pt>
                <c:pt idx="170">
                  <c:v>338.12</c:v>
                </c:pt>
                <c:pt idx="171">
                  <c:v>338.12</c:v>
                </c:pt>
                <c:pt idx="172">
                  <c:v>338.12</c:v>
                </c:pt>
                <c:pt idx="173">
                  <c:v>338.12</c:v>
                </c:pt>
                <c:pt idx="174">
                  <c:v>338.12</c:v>
                </c:pt>
                <c:pt idx="175">
                  <c:v>338.12</c:v>
                </c:pt>
                <c:pt idx="176">
                  <c:v>338.12</c:v>
                </c:pt>
                <c:pt idx="177">
                  <c:v>338.12</c:v>
                </c:pt>
                <c:pt idx="178">
                  <c:v>338.12</c:v>
                </c:pt>
                <c:pt idx="179">
                  <c:v>338.12</c:v>
                </c:pt>
                <c:pt idx="180">
                  <c:v>338.12</c:v>
                </c:pt>
                <c:pt idx="181">
                  <c:v>338.12</c:v>
                </c:pt>
                <c:pt idx="182">
                  <c:v>338.12</c:v>
                </c:pt>
                <c:pt idx="183">
                  <c:v>338.12</c:v>
                </c:pt>
                <c:pt idx="184">
                  <c:v>338.12</c:v>
                </c:pt>
                <c:pt idx="185">
                  <c:v>338.12</c:v>
                </c:pt>
                <c:pt idx="186">
                  <c:v>338.12</c:v>
                </c:pt>
                <c:pt idx="187">
                  <c:v>338.12</c:v>
                </c:pt>
                <c:pt idx="188">
                  <c:v>338.12</c:v>
                </c:pt>
              </c:numCache>
            </c:numRef>
          </c:val>
        </c:ser>
        <c:ser>
          <c:idx val="2"/>
          <c:order val="2"/>
          <c:tx>
            <c:strRef>
              <c:f>'DisTime Insurance'!$E$1</c:f>
              <c:strCache>
                <c:ptCount val="1"/>
                <c:pt idx="0">
                  <c:v>UCL (2Sigma) -720.57</c:v>
                </c:pt>
              </c:strCache>
            </c:strRef>
          </c:tx>
          <c:marker>
            <c:symbol val="none"/>
          </c:marker>
          <c:val>
            <c:numRef>
              <c:f>'DisTime Insurance'!$E$2:$E$190</c:f>
              <c:numCache>
                <c:formatCode>General</c:formatCode>
                <c:ptCount val="189"/>
                <c:pt idx="0">
                  <c:v>720.57308299052374</c:v>
                </c:pt>
                <c:pt idx="1">
                  <c:v>720.57</c:v>
                </c:pt>
                <c:pt idx="2">
                  <c:v>720.57</c:v>
                </c:pt>
                <c:pt idx="3">
                  <c:v>720.57</c:v>
                </c:pt>
                <c:pt idx="4">
                  <c:v>720.57</c:v>
                </c:pt>
                <c:pt idx="5">
                  <c:v>720.57</c:v>
                </c:pt>
                <c:pt idx="6">
                  <c:v>720.57</c:v>
                </c:pt>
                <c:pt idx="7">
                  <c:v>720.57</c:v>
                </c:pt>
                <c:pt idx="8">
                  <c:v>720.57</c:v>
                </c:pt>
                <c:pt idx="9">
                  <c:v>720.57</c:v>
                </c:pt>
                <c:pt idx="10">
                  <c:v>720.57</c:v>
                </c:pt>
                <c:pt idx="11">
                  <c:v>720.57</c:v>
                </c:pt>
                <c:pt idx="12">
                  <c:v>720.57</c:v>
                </c:pt>
                <c:pt idx="13">
                  <c:v>720.57</c:v>
                </c:pt>
                <c:pt idx="14">
                  <c:v>720.57</c:v>
                </c:pt>
                <c:pt idx="15">
                  <c:v>720.57</c:v>
                </c:pt>
                <c:pt idx="16">
                  <c:v>720.57</c:v>
                </c:pt>
                <c:pt idx="17">
                  <c:v>720.57</c:v>
                </c:pt>
                <c:pt idx="18">
                  <c:v>720.57</c:v>
                </c:pt>
                <c:pt idx="19">
                  <c:v>720.57</c:v>
                </c:pt>
                <c:pt idx="20">
                  <c:v>720.57</c:v>
                </c:pt>
                <c:pt idx="21">
                  <c:v>720.57</c:v>
                </c:pt>
                <c:pt idx="22">
                  <c:v>720.57</c:v>
                </c:pt>
                <c:pt idx="23">
                  <c:v>720.57</c:v>
                </c:pt>
                <c:pt idx="24">
                  <c:v>720.57</c:v>
                </c:pt>
                <c:pt idx="25">
                  <c:v>720.57</c:v>
                </c:pt>
                <c:pt idx="26">
                  <c:v>720.57</c:v>
                </c:pt>
                <c:pt idx="27">
                  <c:v>720.57</c:v>
                </c:pt>
                <c:pt idx="28">
                  <c:v>720.57</c:v>
                </c:pt>
                <c:pt idx="29">
                  <c:v>720.57</c:v>
                </c:pt>
                <c:pt idx="30">
                  <c:v>720.57</c:v>
                </c:pt>
                <c:pt idx="31">
                  <c:v>720.57</c:v>
                </c:pt>
                <c:pt idx="32">
                  <c:v>720.57</c:v>
                </c:pt>
                <c:pt idx="33">
                  <c:v>720.57</c:v>
                </c:pt>
                <c:pt idx="34">
                  <c:v>720.57</c:v>
                </c:pt>
                <c:pt idx="35">
                  <c:v>720.57</c:v>
                </c:pt>
                <c:pt idx="36">
                  <c:v>720.57</c:v>
                </c:pt>
                <c:pt idx="37">
                  <c:v>720.57</c:v>
                </c:pt>
                <c:pt idx="38">
                  <c:v>720.57</c:v>
                </c:pt>
                <c:pt idx="39">
                  <c:v>720.57</c:v>
                </c:pt>
                <c:pt idx="40">
                  <c:v>720.57</c:v>
                </c:pt>
                <c:pt idx="41">
                  <c:v>720.57</c:v>
                </c:pt>
                <c:pt idx="42">
                  <c:v>720.57</c:v>
                </c:pt>
                <c:pt idx="43">
                  <c:v>720.57</c:v>
                </c:pt>
                <c:pt idx="44">
                  <c:v>720.57</c:v>
                </c:pt>
                <c:pt idx="45">
                  <c:v>720.57</c:v>
                </c:pt>
                <c:pt idx="46">
                  <c:v>720.57</c:v>
                </c:pt>
                <c:pt idx="47">
                  <c:v>720.57</c:v>
                </c:pt>
                <c:pt idx="48">
                  <c:v>720.57</c:v>
                </c:pt>
                <c:pt idx="49">
                  <c:v>720.57</c:v>
                </c:pt>
                <c:pt idx="50">
                  <c:v>720.57</c:v>
                </c:pt>
                <c:pt idx="51">
                  <c:v>720.57</c:v>
                </c:pt>
                <c:pt idx="52">
                  <c:v>720.57</c:v>
                </c:pt>
                <c:pt idx="53">
                  <c:v>720.57</c:v>
                </c:pt>
                <c:pt idx="54">
                  <c:v>720.57</c:v>
                </c:pt>
                <c:pt idx="55">
                  <c:v>720.57</c:v>
                </c:pt>
                <c:pt idx="56">
                  <c:v>720.57</c:v>
                </c:pt>
                <c:pt idx="57">
                  <c:v>720.57</c:v>
                </c:pt>
                <c:pt idx="58">
                  <c:v>720.57</c:v>
                </c:pt>
                <c:pt idx="59">
                  <c:v>720.57</c:v>
                </c:pt>
                <c:pt idx="60">
                  <c:v>720.57</c:v>
                </c:pt>
                <c:pt idx="61">
                  <c:v>720.57</c:v>
                </c:pt>
                <c:pt idx="62">
                  <c:v>720.57</c:v>
                </c:pt>
                <c:pt idx="63">
                  <c:v>720.57</c:v>
                </c:pt>
                <c:pt idx="64">
                  <c:v>720.57</c:v>
                </c:pt>
                <c:pt idx="65">
                  <c:v>720.57</c:v>
                </c:pt>
                <c:pt idx="66">
                  <c:v>720.57</c:v>
                </c:pt>
                <c:pt idx="67">
                  <c:v>720.57</c:v>
                </c:pt>
                <c:pt idx="68">
                  <c:v>720.57</c:v>
                </c:pt>
                <c:pt idx="69">
                  <c:v>720.57</c:v>
                </c:pt>
                <c:pt idx="70">
                  <c:v>720.57</c:v>
                </c:pt>
                <c:pt idx="71">
                  <c:v>720.57</c:v>
                </c:pt>
                <c:pt idx="72">
                  <c:v>720.57</c:v>
                </c:pt>
                <c:pt idx="73">
                  <c:v>720.57</c:v>
                </c:pt>
                <c:pt idx="74">
                  <c:v>720.57</c:v>
                </c:pt>
                <c:pt idx="75">
                  <c:v>720.57</c:v>
                </c:pt>
                <c:pt idx="76">
                  <c:v>720.57</c:v>
                </c:pt>
                <c:pt idx="77">
                  <c:v>720.57</c:v>
                </c:pt>
                <c:pt idx="78">
                  <c:v>720.57</c:v>
                </c:pt>
                <c:pt idx="79">
                  <c:v>720.57</c:v>
                </c:pt>
                <c:pt idx="80">
                  <c:v>720.57</c:v>
                </c:pt>
                <c:pt idx="81">
                  <c:v>720.57</c:v>
                </c:pt>
                <c:pt idx="82">
                  <c:v>720.57</c:v>
                </c:pt>
                <c:pt idx="83">
                  <c:v>720.57</c:v>
                </c:pt>
                <c:pt idx="84">
                  <c:v>720.57</c:v>
                </c:pt>
                <c:pt idx="85">
                  <c:v>720.57</c:v>
                </c:pt>
                <c:pt idx="86">
                  <c:v>720.57</c:v>
                </c:pt>
                <c:pt idx="87">
                  <c:v>720.57</c:v>
                </c:pt>
                <c:pt idx="88">
                  <c:v>720.57</c:v>
                </c:pt>
                <c:pt idx="89">
                  <c:v>720.57</c:v>
                </c:pt>
                <c:pt idx="90">
                  <c:v>720.57</c:v>
                </c:pt>
                <c:pt idx="91">
                  <c:v>720.57</c:v>
                </c:pt>
                <c:pt idx="92">
                  <c:v>720.57</c:v>
                </c:pt>
                <c:pt idx="93">
                  <c:v>720.57</c:v>
                </c:pt>
                <c:pt idx="94">
                  <c:v>720.57</c:v>
                </c:pt>
                <c:pt idx="95">
                  <c:v>720.57</c:v>
                </c:pt>
                <c:pt idx="96">
                  <c:v>720.57</c:v>
                </c:pt>
                <c:pt idx="97">
                  <c:v>720.57</c:v>
                </c:pt>
                <c:pt idx="98">
                  <c:v>720.57</c:v>
                </c:pt>
                <c:pt idx="99">
                  <c:v>720.57</c:v>
                </c:pt>
                <c:pt idx="100">
                  <c:v>720.57</c:v>
                </c:pt>
                <c:pt idx="101">
                  <c:v>720.57</c:v>
                </c:pt>
                <c:pt idx="102">
                  <c:v>720.57</c:v>
                </c:pt>
                <c:pt idx="103">
                  <c:v>720.57</c:v>
                </c:pt>
                <c:pt idx="104">
                  <c:v>720.57</c:v>
                </c:pt>
                <c:pt idx="105">
                  <c:v>720.57</c:v>
                </c:pt>
                <c:pt idx="106">
                  <c:v>720.57</c:v>
                </c:pt>
                <c:pt idx="107">
                  <c:v>720.57</c:v>
                </c:pt>
                <c:pt idx="108">
                  <c:v>720.57</c:v>
                </c:pt>
                <c:pt idx="109">
                  <c:v>720.57</c:v>
                </c:pt>
                <c:pt idx="110">
                  <c:v>720.57</c:v>
                </c:pt>
                <c:pt idx="111">
                  <c:v>720.57</c:v>
                </c:pt>
                <c:pt idx="112">
                  <c:v>720.57</c:v>
                </c:pt>
                <c:pt idx="113">
                  <c:v>720.57</c:v>
                </c:pt>
                <c:pt idx="114">
                  <c:v>720.57</c:v>
                </c:pt>
                <c:pt idx="115">
                  <c:v>720.57</c:v>
                </c:pt>
                <c:pt idx="116">
                  <c:v>720.57</c:v>
                </c:pt>
                <c:pt idx="117">
                  <c:v>720.57</c:v>
                </c:pt>
                <c:pt idx="118">
                  <c:v>720.57</c:v>
                </c:pt>
                <c:pt idx="119">
                  <c:v>720.57</c:v>
                </c:pt>
                <c:pt idx="120">
                  <c:v>720.57</c:v>
                </c:pt>
                <c:pt idx="121">
                  <c:v>720.57</c:v>
                </c:pt>
                <c:pt idx="122">
                  <c:v>720.57</c:v>
                </c:pt>
                <c:pt idx="123">
                  <c:v>720.57</c:v>
                </c:pt>
                <c:pt idx="124">
                  <c:v>720.57</c:v>
                </c:pt>
                <c:pt idx="125">
                  <c:v>720.57</c:v>
                </c:pt>
                <c:pt idx="126">
                  <c:v>720.57</c:v>
                </c:pt>
                <c:pt idx="127">
                  <c:v>720.57</c:v>
                </c:pt>
                <c:pt idx="128">
                  <c:v>720.57</c:v>
                </c:pt>
                <c:pt idx="129">
                  <c:v>720.57</c:v>
                </c:pt>
                <c:pt idx="130">
                  <c:v>720.57</c:v>
                </c:pt>
                <c:pt idx="131">
                  <c:v>720.57</c:v>
                </c:pt>
                <c:pt idx="132">
                  <c:v>720.57</c:v>
                </c:pt>
                <c:pt idx="133">
                  <c:v>720.57</c:v>
                </c:pt>
                <c:pt idx="134">
                  <c:v>720.57</c:v>
                </c:pt>
                <c:pt idx="135">
                  <c:v>720.57</c:v>
                </c:pt>
                <c:pt idx="136">
                  <c:v>720.57</c:v>
                </c:pt>
                <c:pt idx="137">
                  <c:v>720.57</c:v>
                </c:pt>
                <c:pt idx="138">
                  <c:v>720.57</c:v>
                </c:pt>
                <c:pt idx="139">
                  <c:v>720.57</c:v>
                </c:pt>
                <c:pt idx="140">
                  <c:v>720.57</c:v>
                </c:pt>
                <c:pt idx="141">
                  <c:v>720.57</c:v>
                </c:pt>
                <c:pt idx="142">
                  <c:v>720.57</c:v>
                </c:pt>
                <c:pt idx="143">
                  <c:v>720.57</c:v>
                </c:pt>
                <c:pt idx="144">
                  <c:v>720.57</c:v>
                </c:pt>
                <c:pt idx="145">
                  <c:v>720.57</c:v>
                </c:pt>
                <c:pt idx="146">
                  <c:v>720.57</c:v>
                </c:pt>
                <c:pt idx="147">
                  <c:v>720.57</c:v>
                </c:pt>
                <c:pt idx="148">
                  <c:v>720.57</c:v>
                </c:pt>
                <c:pt idx="149">
                  <c:v>720.57</c:v>
                </c:pt>
                <c:pt idx="150">
                  <c:v>720.57</c:v>
                </c:pt>
                <c:pt idx="151">
                  <c:v>720.57</c:v>
                </c:pt>
                <c:pt idx="152">
                  <c:v>720.57</c:v>
                </c:pt>
                <c:pt idx="153">
                  <c:v>720.57</c:v>
                </c:pt>
                <c:pt idx="154">
                  <c:v>720.57</c:v>
                </c:pt>
                <c:pt idx="155">
                  <c:v>720.57</c:v>
                </c:pt>
                <c:pt idx="156">
                  <c:v>720.57</c:v>
                </c:pt>
                <c:pt idx="157">
                  <c:v>720.57</c:v>
                </c:pt>
                <c:pt idx="158">
                  <c:v>720.57</c:v>
                </c:pt>
                <c:pt idx="159">
                  <c:v>720.57</c:v>
                </c:pt>
                <c:pt idx="160">
                  <c:v>720.57</c:v>
                </c:pt>
                <c:pt idx="161">
                  <c:v>720.57</c:v>
                </c:pt>
                <c:pt idx="162">
                  <c:v>720.57</c:v>
                </c:pt>
                <c:pt idx="163">
                  <c:v>720.57</c:v>
                </c:pt>
                <c:pt idx="164">
                  <c:v>720.57</c:v>
                </c:pt>
                <c:pt idx="165">
                  <c:v>720.57</c:v>
                </c:pt>
                <c:pt idx="166">
                  <c:v>720.57</c:v>
                </c:pt>
                <c:pt idx="167">
                  <c:v>720.57</c:v>
                </c:pt>
                <c:pt idx="168">
                  <c:v>720.57</c:v>
                </c:pt>
                <c:pt idx="169">
                  <c:v>720.57</c:v>
                </c:pt>
                <c:pt idx="170">
                  <c:v>720.57</c:v>
                </c:pt>
                <c:pt idx="171">
                  <c:v>720.57</c:v>
                </c:pt>
                <c:pt idx="172">
                  <c:v>720.57</c:v>
                </c:pt>
                <c:pt idx="173">
                  <c:v>720.57</c:v>
                </c:pt>
                <c:pt idx="174">
                  <c:v>720.57</c:v>
                </c:pt>
                <c:pt idx="175">
                  <c:v>720.57</c:v>
                </c:pt>
                <c:pt idx="176">
                  <c:v>720.57</c:v>
                </c:pt>
                <c:pt idx="177">
                  <c:v>720.57</c:v>
                </c:pt>
                <c:pt idx="178">
                  <c:v>720.57</c:v>
                </c:pt>
                <c:pt idx="179">
                  <c:v>720.57</c:v>
                </c:pt>
                <c:pt idx="180">
                  <c:v>720.57</c:v>
                </c:pt>
                <c:pt idx="181">
                  <c:v>720.57</c:v>
                </c:pt>
                <c:pt idx="182">
                  <c:v>720.57</c:v>
                </c:pt>
                <c:pt idx="183">
                  <c:v>720.57</c:v>
                </c:pt>
                <c:pt idx="184">
                  <c:v>720.57</c:v>
                </c:pt>
                <c:pt idx="185">
                  <c:v>720.57</c:v>
                </c:pt>
                <c:pt idx="186">
                  <c:v>720.57</c:v>
                </c:pt>
                <c:pt idx="187">
                  <c:v>720.57</c:v>
                </c:pt>
                <c:pt idx="188">
                  <c:v>720.57</c:v>
                </c:pt>
              </c:numCache>
            </c:numRef>
          </c:val>
        </c:ser>
        <c:marker val="1"/>
        <c:axId val="38970496"/>
        <c:axId val="38972032"/>
      </c:lineChart>
      <c:catAx>
        <c:axId val="38970496"/>
        <c:scaling>
          <c:orientation val="minMax"/>
        </c:scaling>
        <c:axPos val="b"/>
        <c:majorTickMark val="none"/>
        <c:tickLblPos val="nextTo"/>
        <c:txPr>
          <a:bodyPr/>
          <a:lstStyle/>
          <a:p>
            <a:pPr>
              <a:defRPr>
                <a:latin typeface="Times New Roman"/>
                <a:cs typeface="Times New Roman"/>
              </a:defRPr>
            </a:pPr>
            <a:endParaRPr lang="en-US"/>
          </a:p>
        </c:txPr>
        <c:crossAx val="38972032"/>
        <c:crosses val="autoZero"/>
        <c:auto val="1"/>
        <c:lblAlgn val="ctr"/>
        <c:lblOffset val="100"/>
      </c:catAx>
      <c:valAx>
        <c:axId val="38972032"/>
        <c:scaling>
          <c:orientation val="minMax"/>
        </c:scaling>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Times New Roman"/>
                    <a:ea typeface="+mn-ea"/>
                    <a:cs typeface="Times New Roman"/>
                  </a:defRPr>
                </a:pPr>
                <a:r>
                  <a:rPr lang="en-US" sz="1000" b="0" i="0" baseline="0">
                    <a:effectLst/>
                    <a:latin typeface="Times New Roman"/>
                    <a:cs typeface="Times New Roman"/>
                  </a:rPr>
                  <a:t>No. of Patients</a:t>
                </a:r>
                <a:endParaRPr lang="en-US" sz="1000">
                  <a:effectLst/>
                  <a:latin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Times New Roman"/>
                    <a:ea typeface="+mn-ea"/>
                    <a:cs typeface="Times New Roman"/>
                  </a:defRPr>
                </a:pPr>
                <a:endParaRPr lang="en-US" sz="1000">
                  <a:latin typeface="Times New Roman"/>
                  <a:cs typeface="Times New Roman"/>
                </a:endParaRPr>
              </a:p>
            </c:rich>
          </c:tx>
          <c:layout/>
        </c:title>
        <c:numFmt formatCode="General" sourceLinked="1"/>
        <c:majorTickMark val="none"/>
        <c:tickLblPos val="nextTo"/>
        <c:txPr>
          <a:bodyPr/>
          <a:lstStyle/>
          <a:p>
            <a:pPr>
              <a:defRPr>
                <a:latin typeface="Times New Roman"/>
                <a:cs typeface="Times New Roman"/>
              </a:defRPr>
            </a:pPr>
            <a:endParaRPr lang="en-US"/>
          </a:p>
        </c:txPr>
        <c:crossAx val="38970496"/>
        <c:crosses val="autoZero"/>
        <c:crossBetween val="between"/>
      </c:valAx>
    </c:plotArea>
    <c:legend>
      <c:legendPos val="b"/>
      <c:layout/>
      <c:txPr>
        <a:bodyPr/>
        <a:lstStyle/>
        <a:p>
          <a:pPr>
            <a:defRPr>
              <a:latin typeface="Times New Roman"/>
              <a:cs typeface="Times New Roman"/>
            </a:defRPr>
          </a:pPr>
          <a:endParaRPr lang="en-US"/>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a:pPr>
            <a:r>
              <a:rPr lang="en-US" sz="1000">
                <a:latin typeface="Times New Roman"/>
                <a:cs typeface="Times New Roman"/>
              </a:rPr>
              <a:t>Graph 5 Insurance</a:t>
            </a:r>
            <a:r>
              <a:rPr lang="en-US" sz="1000" baseline="0">
                <a:latin typeface="Times New Roman"/>
                <a:cs typeface="Times New Roman"/>
              </a:rPr>
              <a:t> Patients</a:t>
            </a:r>
            <a:endParaRPr lang="en-US" sz="1000">
              <a:latin typeface="Times New Roman"/>
              <a:cs typeface="Times New Roman"/>
            </a:endParaRPr>
          </a:p>
        </c:rich>
      </c:tx>
      <c:layout/>
    </c:title>
    <c:plotArea>
      <c:layout/>
      <c:barChart>
        <c:barDir val="col"/>
        <c:grouping val="clustered"/>
        <c:ser>
          <c:idx val="0"/>
          <c:order val="0"/>
          <c:tx>
            <c:strRef>
              <c:f>'DisTime Insurance'!$I$21</c:f>
              <c:strCache>
                <c:ptCount val="1"/>
                <c:pt idx="0">
                  <c:v>6 hours 3 minutes</c:v>
                </c:pt>
              </c:strCache>
            </c:strRef>
          </c:tx>
          <c:dLbls>
            <c:txPr>
              <a:bodyPr/>
              <a:lstStyle/>
              <a:p>
                <a:pPr>
                  <a:defRPr>
                    <a:latin typeface="Times New Roman"/>
                    <a:cs typeface="Times New Roman"/>
                  </a:defRPr>
                </a:pPr>
                <a:endParaRPr lang="en-US"/>
              </a:p>
            </c:txPr>
            <c:showVal val="1"/>
          </c:dLbls>
          <c:cat>
            <c:strRef>
              <c:f>'DisTime Insurance'!$J$20:$L$20</c:f>
              <c:strCache>
                <c:ptCount val="3"/>
                <c:pt idx="0">
                  <c:v>Total Insurance Cases</c:v>
                </c:pt>
                <c:pt idx="1">
                  <c:v>Cases with time  &lt; 6hr3mns</c:v>
                </c:pt>
                <c:pt idx="2">
                  <c:v>Cases with time &gt; 6hrs3mins</c:v>
                </c:pt>
              </c:strCache>
            </c:strRef>
          </c:cat>
          <c:val>
            <c:numRef>
              <c:f>'DisTime Insurance'!$J$21:$L$21</c:f>
              <c:numCache>
                <c:formatCode>General</c:formatCode>
                <c:ptCount val="3"/>
                <c:pt idx="0">
                  <c:v>189</c:v>
                </c:pt>
                <c:pt idx="1">
                  <c:v>110</c:v>
                </c:pt>
                <c:pt idx="2">
                  <c:v>79</c:v>
                </c:pt>
              </c:numCache>
            </c:numRef>
          </c:val>
        </c:ser>
        <c:axId val="65883520"/>
        <c:axId val="65905792"/>
      </c:barChart>
      <c:catAx>
        <c:axId val="65883520"/>
        <c:scaling>
          <c:orientation val="minMax"/>
        </c:scaling>
        <c:axPos val="b"/>
        <c:tickLblPos val="nextTo"/>
        <c:txPr>
          <a:bodyPr/>
          <a:lstStyle/>
          <a:p>
            <a:pPr>
              <a:defRPr>
                <a:latin typeface="Times New Roman"/>
                <a:cs typeface="Times New Roman"/>
              </a:defRPr>
            </a:pPr>
            <a:endParaRPr lang="en-US"/>
          </a:p>
        </c:txPr>
        <c:crossAx val="65905792"/>
        <c:crosses val="autoZero"/>
        <c:auto val="1"/>
        <c:lblAlgn val="ctr"/>
        <c:lblOffset val="100"/>
      </c:catAx>
      <c:valAx>
        <c:axId val="65905792"/>
        <c:scaling>
          <c:orientation val="minMax"/>
        </c:scaling>
        <c:axPos val="l"/>
        <c:majorGridlines>
          <c:spPr>
            <a:ln>
              <a:noFill/>
            </a:ln>
          </c:spPr>
        </c:majorGridlines>
        <c:title>
          <c:tx>
            <c:rich>
              <a:bodyPr rot="-5400000" vert="horz"/>
              <a:lstStyle/>
              <a:p>
                <a:pPr>
                  <a:defRPr b="0">
                    <a:latin typeface="Times New Roman"/>
                    <a:cs typeface="Times New Roman"/>
                  </a:defRPr>
                </a:pPr>
                <a:r>
                  <a:rPr lang="en-US" b="0">
                    <a:latin typeface="Times New Roman"/>
                    <a:cs typeface="Times New Roman"/>
                  </a:rPr>
                  <a:t>No.</a:t>
                </a:r>
                <a:r>
                  <a:rPr lang="en-US" b="0" baseline="0">
                    <a:latin typeface="Times New Roman"/>
                    <a:cs typeface="Times New Roman"/>
                  </a:rPr>
                  <a:t> of Patients</a:t>
                </a:r>
                <a:endParaRPr lang="en-US" b="0">
                  <a:latin typeface="Times New Roman"/>
                  <a:cs typeface="Times New Roman"/>
                </a:endParaRPr>
              </a:p>
            </c:rich>
          </c:tx>
          <c:layout/>
        </c:title>
        <c:numFmt formatCode="General" sourceLinked="1"/>
        <c:tickLblPos val="nextTo"/>
        <c:crossAx val="65883520"/>
        <c:crosses val="autoZero"/>
        <c:crossBetween val="between"/>
        <c:majorUnit val="40"/>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AdmnVsDis!$B$28:$B$29</c:f>
              <c:strCache>
                <c:ptCount val="1"/>
                <c:pt idx="0">
                  <c:v>26th - 1st april Average Admission</c:v>
                </c:pt>
              </c:strCache>
            </c:strRef>
          </c:tx>
          <c:dLbls>
            <c:showVal val="1"/>
          </c:dLbls>
          <c:cat>
            <c:strRef>
              <c:f>AdmnVsDis!$A$30:$A$37</c:f>
              <c:strCache>
                <c:ptCount val="8"/>
                <c:pt idx="0">
                  <c:v>09:01-12:00</c:v>
                </c:pt>
                <c:pt idx="1">
                  <c:v>12:01-15:00</c:v>
                </c:pt>
                <c:pt idx="2">
                  <c:v>1501-18:00</c:v>
                </c:pt>
                <c:pt idx="3">
                  <c:v>18:01-21:00</c:v>
                </c:pt>
                <c:pt idx="4">
                  <c:v>21:01-24:00</c:v>
                </c:pt>
                <c:pt idx="5">
                  <c:v>24:01-03:00</c:v>
                </c:pt>
                <c:pt idx="6">
                  <c:v>03:01-06:00</c:v>
                </c:pt>
                <c:pt idx="7">
                  <c:v>06:01-09:00</c:v>
                </c:pt>
              </c:strCache>
            </c:strRef>
          </c:cat>
          <c:val>
            <c:numRef>
              <c:f>AdmnVsDis!$B$30:$B$37</c:f>
              <c:numCache>
                <c:formatCode>General</c:formatCode>
                <c:ptCount val="8"/>
                <c:pt idx="0">
                  <c:v>7</c:v>
                </c:pt>
                <c:pt idx="1">
                  <c:v>6</c:v>
                </c:pt>
                <c:pt idx="2">
                  <c:v>6</c:v>
                </c:pt>
                <c:pt idx="3">
                  <c:v>7</c:v>
                </c:pt>
                <c:pt idx="4">
                  <c:v>5</c:v>
                </c:pt>
                <c:pt idx="5">
                  <c:v>6</c:v>
                </c:pt>
                <c:pt idx="6">
                  <c:v>3</c:v>
                </c:pt>
                <c:pt idx="7">
                  <c:v>6</c:v>
                </c:pt>
              </c:numCache>
            </c:numRef>
          </c:val>
        </c:ser>
        <c:ser>
          <c:idx val="1"/>
          <c:order val="1"/>
          <c:tx>
            <c:strRef>
              <c:f>AdmnVsDis!$C$28:$C$29</c:f>
              <c:strCache>
                <c:ptCount val="1"/>
                <c:pt idx="0">
                  <c:v>26th - 1st april Average Discharge</c:v>
                </c:pt>
              </c:strCache>
            </c:strRef>
          </c:tx>
          <c:dLbls>
            <c:showVal val="1"/>
          </c:dLbls>
          <c:cat>
            <c:strRef>
              <c:f>AdmnVsDis!$A$30:$A$37</c:f>
              <c:strCache>
                <c:ptCount val="8"/>
                <c:pt idx="0">
                  <c:v>09:01-12:00</c:v>
                </c:pt>
                <c:pt idx="1">
                  <c:v>12:01-15:00</c:v>
                </c:pt>
                <c:pt idx="2">
                  <c:v>1501-18:00</c:v>
                </c:pt>
                <c:pt idx="3">
                  <c:v>18:01-21:00</c:v>
                </c:pt>
                <c:pt idx="4">
                  <c:v>21:01-24:00</c:v>
                </c:pt>
                <c:pt idx="5">
                  <c:v>24:01-03:00</c:v>
                </c:pt>
                <c:pt idx="6">
                  <c:v>03:01-06:00</c:v>
                </c:pt>
                <c:pt idx="7">
                  <c:v>06:01-09:00</c:v>
                </c:pt>
              </c:strCache>
            </c:strRef>
          </c:cat>
          <c:val>
            <c:numRef>
              <c:f>AdmnVsDis!$C$30:$C$37</c:f>
              <c:numCache>
                <c:formatCode>General</c:formatCode>
                <c:ptCount val="8"/>
                <c:pt idx="0">
                  <c:v>1</c:v>
                </c:pt>
                <c:pt idx="1">
                  <c:v>16</c:v>
                </c:pt>
                <c:pt idx="2">
                  <c:v>6</c:v>
                </c:pt>
                <c:pt idx="3">
                  <c:v>8</c:v>
                </c:pt>
                <c:pt idx="4">
                  <c:v>13</c:v>
                </c:pt>
                <c:pt idx="5">
                  <c:v>0</c:v>
                </c:pt>
                <c:pt idx="6">
                  <c:v>0</c:v>
                </c:pt>
                <c:pt idx="7">
                  <c:v>0</c:v>
                </c:pt>
              </c:numCache>
            </c:numRef>
          </c:val>
        </c:ser>
        <c:axId val="66004480"/>
        <c:axId val="66006016"/>
      </c:barChart>
      <c:catAx>
        <c:axId val="66004480"/>
        <c:scaling>
          <c:orientation val="minMax"/>
        </c:scaling>
        <c:axPos val="b"/>
        <c:tickLblPos val="nextTo"/>
        <c:crossAx val="66006016"/>
        <c:crosses val="autoZero"/>
        <c:auto val="1"/>
        <c:lblAlgn val="ctr"/>
        <c:lblOffset val="100"/>
      </c:catAx>
      <c:valAx>
        <c:axId val="66006016"/>
        <c:scaling>
          <c:orientation val="minMax"/>
        </c:scaling>
        <c:axPos val="l"/>
        <c:majorGridlines>
          <c:spPr>
            <a:ln>
              <a:noFill/>
            </a:ln>
          </c:spPr>
        </c:majorGridlines>
        <c:numFmt formatCode="General" sourceLinked="1"/>
        <c:tickLblPos val="nextTo"/>
        <c:crossAx val="66004480"/>
        <c:crosses val="autoZero"/>
        <c:crossBetween val="between"/>
      </c:valAx>
      <c:spPr>
        <a:ln>
          <a:noFill/>
        </a:ln>
      </c:spPr>
    </c:plotArea>
    <c:legend>
      <c:legendPos val="r"/>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GB" sz="1400"/>
            </a:pPr>
            <a:r>
              <a:rPr lang="en-GB" sz="1200">
                <a:latin typeface="Times New Roman"/>
                <a:cs typeface="Times New Roman"/>
              </a:rPr>
              <a:t>Graph 8 Discharge</a:t>
            </a:r>
            <a:r>
              <a:rPr lang="en-GB" sz="1200" baseline="0">
                <a:latin typeface="Times New Roman"/>
                <a:cs typeface="Times New Roman"/>
              </a:rPr>
              <a:t> Initiation Time</a:t>
            </a:r>
            <a:endParaRPr lang="en-GB" sz="1200">
              <a:latin typeface="Times New Roman"/>
              <a:cs typeface="Times New Roman"/>
            </a:endParaRPr>
          </a:p>
        </c:rich>
      </c:tx>
    </c:title>
    <c:plotArea>
      <c:layout>
        <c:manualLayout>
          <c:layoutTarget val="inner"/>
          <c:xMode val="edge"/>
          <c:yMode val="edge"/>
          <c:x val="0.190002074482958"/>
          <c:y val="0.21332203266258401"/>
          <c:w val="0.56323650585023965"/>
          <c:h val="0.60086978710994399"/>
        </c:manualLayout>
      </c:layout>
      <c:barChart>
        <c:barDir val="col"/>
        <c:grouping val="clustered"/>
        <c:ser>
          <c:idx val="0"/>
          <c:order val="0"/>
          <c:tx>
            <c:strRef>
              <c:f>'Discharge Initiation Time '!$A$1</c:f>
              <c:strCache>
                <c:ptCount val="1"/>
                <c:pt idx="0">
                  <c:v>Self Payment </c:v>
                </c:pt>
              </c:strCache>
            </c:strRef>
          </c:tx>
          <c:dLbls>
            <c:txPr>
              <a:bodyPr/>
              <a:lstStyle/>
              <a:p>
                <a:pPr>
                  <a:defRPr lang="en-GB" sz="1100" b="1"/>
                </a:pPr>
                <a:endParaRPr lang="en-US"/>
              </a:p>
            </c:txPr>
            <c:dLblPos val="outEnd"/>
            <c:showVal val="1"/>
          </c:dLbls>
          <c:val>
            <c:numRef>
              <c:f>'Discharge Initiation Time '!$B$1</c:f>
              <c:numCache>
                <c:formatCode>h:mm</c:formatCode>
                <c:ptCount val="1"/>
                <c:pt idx="0">
                  <c:v>8.4027777777777798E-2</c:v>
                </c:pt>
              </c:numCache>
            </c:numRef>
          </c:val>
        </c:ser>
        <c:ser>
          <c:idx val="1"/>
          <c:order val="1"/>
          <c:tx>
            <c:strRef>
              <c:f>'Discharge Initiation Time '!$A$2</c:f>
              <c:strCache>
                <c:ptCount val="1"/>
                <c:pt idx="0">
                  <c:v>Insurance </c:v>
                </c:pt>
              </c:strCache>
            </c:strRef>
          </c:tx>
          <c:dLbls>
            <c:txPr>
              <a:bodyPr/>
              <a:lstStyle/>
              <a:p>
                <a:pPr>
                  <a:defRPr lang="en-GB" sz="1200" b="1"/>
                </a:pPr>
                <a:endParaRPr lang="en-US"/>
              </a:p>
            </c:txPr>
            <c:dLblPos val="outEnd"/>
            <c:showVal val="1"/>
          </c:dLbls>
          <c:val>
            <c:numRef>
              <c:f>'Discharge Initiation Time '!$B$2</c:f>
              <c:numCache>
                <c:formatCode>h:mm</c:formatCode>
                <c:ptCount val="1"/>
                <c:pt idx="0">
                  <c:v>0.12013888888888925</c:v>
                </c:pt>
              </c:numCache>
            </c:numRef>
          </c:val>
        </c:ser>
        <c:gapWidth val="197"/>
        <c:overlap val="-25"/>
        <c:axId val="66057728"/>
        <c:axId val="66059264"/>
      </c:barChart>
      <c:catAx>
        <c:axId val="66057728"/>
        <c:scaling>
          <c:orientation val="minMax"/>
        </c:scaling>
        <c:delete val="1"/>
        <c:axPos val="b"/>
        <c:majorTickMark val="none"/>
        <c:tickLblPos val="nextTo"/>
        <c:crossAx val="66059264"/>
        <c:crosses val="autoZero"/>
        <c:auto val="1"/>
        <c:lblAlgn val="ctr"/>
        <c:lblOffset val="100"/>
      </c:catAx>
      <c:valAx>
        <c:axId val="66059264"/>
        <c:scaling>
          <c:orientation val="minMax"/>
        </c:scaling>
        <c:axPos val="l"/>
        <c:title>
          <c:tx>
            <c:rich>
              <a:bodyPr rot="-5400000" vert="horz"/>
              <a:lstStyle/>
              <a:p>
                <a:pPr>
                  <a:defRPr lang="en-GB" b="0">
                    <a:latin typeface="Times New Roman"/>
                    <a:cs typeface="Times New Roman"/>
                  </a:defRPr>
                </a:pPr>
                <a:r>
                  <a:rPr lang="en-GB" b="0">
                    <a:latin typeface="Times New Roman"/>
                    <a:cs typeface="Times New Roman"/>
                  </a:rPr>
                  <a:t>Average</a:t>
                </a:r>
                <a:r>
                  <a:rPr lang="en-GB" b="0" baseline="0">
                    <a:latin typeface="Times New Roman"/>
                    <a:cs typeface="Times New Roman"/>
                  </a:rPr>
                  <a:t> Discharge Initiation Time</a:t>
                </a:r>
              </a:p>
              <a:p>
                <a:pPr>
                  <a:defRPr lang="en-GB" b="0">
                    <a:latin typeface="Times New Roman"/>
                    <a:cs typeface="Times New Roman"/>
                  </a:defRPr>
                </a:pPr>
                <a:r>
                  <a:rPr lang="en-GB" b="0" baseline="0">
                    <a:latin typeface="Times New Roman"/>
                    <a:cs typeface="Times New Roman"/>
                  </a:rPr>
                  <a:t>(Hours:Minutes) </a:t>
                </a:r>
                <a:endParaRPr lang="en-GB" b="0">
                  <a:latin typeface="Times New Roman"/>
                  <a:cs typeface="Times New Roman"/>
                </a:endParaRPr>
              </a:p>
            </c:rich>
          </c:tx>
          <c:layout>
            <c:manualLayout>
              <c:xMode val="edge"/>
              <c:yMode val="edge"/>
              <c:x val="3.4993508125314231E-2"/>
              <c:y val="0.17165536599591688"/>
            </c:manualLayout>
          </c:layout>
        </c:title>
        <c:numFmt formatCode="h:mm" sourceLinked="1"/>
        <c:majorTickMark val="none"/>
        <c:tickLblPos val="nextTo"/>
        <c:spPr>
          <a:ln w="9525">
            <a:noFill/>
          </a:ln>
        </c:spPr>
        <c:txPr>
          <a:bodyPr/>
          <a:lstStyle/>
          <a:p>
            <a:pPr>
              <a:defRPr lang="en-GB">
                <a:latin typeface="Times New Roman"/>
                <a:cs typeface="Times New Roman"/>
              </a:defRPr>
            </a:pPr>
            <a:endParaRPr lang="en-US"/>
          </a:p>
        </c:txPr>
        <c:crossAx val="66057728"/>
        <c:crosses val="autoZero"/>
        <c:crossBetween val="between"/>
      </c:valAx>
    </c:plotArea>
    <c:legend>
      <c:legendPos val="r"/>
      <c:layout>
        <c:manualLayout>
          <c:xMode val="edge"/>
          <c:yMode val="edge"/>
          <c:x val="0.73765350142402464"/>
          <c:y val="0.40260207057451208"/>
          <c:w val="0.16614415252611159"/>
          <c:h val="0.22298993875765499"/>
        </c:manualLayout>
      </c:layout>
      <c:txPr>
        <a:bodyPr/>
        <a:lstStyle/>
        <a:p>
          <a:pPr>
            <a:defRPr lang="en-GB" b="0">
              <a:latin typeface="Times New Roman"/>
              <a:cs typeface="Times New Roman"/>
            </a:defRPr>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GB" sz="1200" b="1">
                <a:latin typeface="Times New Roman"/>
                <a:cs typeface="Times New Roman"/>
              </a:defRPr>
            </a:pPr>
            <a:r>
              <a:rPr lang="en-GB" sz="1200" b="1">
                <a:latin typeface="Times New Roman"/>
                <a:cs typeface="Times New Roman"/>
              </a:rPr>
              <a:t>Graph 9 PAD Clearance Time</a:t>
            </a:r>
            <a:r>
              <a:rPr lang="en-GB" sz="1200" b="1" baseline="0">
                <a:latin typeface="Times New Roman"/>
                <a:cs typeface="Times New Roman"/>
              </a:rPr>
              <a:t> </a:t>
            </a:r>
            <a:endParaRPr lang="en-GB" sz="1200" b="1">
              <a:latin typeface="Times New Roman"/>
              <a:cs typeface="Times New Roman"/>
            </a:endParaRPr>
          </a:p>
        </c:rich>
      </c:tx>
    </c:title>
    <c:plotArea>
      <c:layout/>
      <c:barChart>
        <c:barDir val="col"/>
        <c:grouping val="clustered"/>
        <c:ser>
          <c:idx val="0"/>
          <c:order val="0"/>
          <c:tx>
            <c:strRef>
              <c:f>'PAD clearance Time '!$A$1</c:f>
              <c:strCache>
                <c:ptCount val="1"/>
                <c:pt idx="0">
                  <c:v>Self Payment </c:v>
                </c:pt>
              </c:strCache>
            </c:strRef>
          </c:tx>
          <c:dLbls>
            <c:txPr>
              <a:bodyPr/>
              <a:lstStyle/>
              <a:p>
                <a:pPr>
                  <a:defRPr lang="en-GB" sz="1100" b="0">
                    <a:latin typeface="Times New Roman"/>
                    <a:cs typeface="Times New Roman"/>
                  </a:defRPr>
                </a:pPr>
                <a:endParaRPr lang="en-US"/>
              </a:p>
            </c:txPr>
            <c:dLblPos val="outEnd"/>
            <c:showVal val="1"/>
          </c:dLbls>
          <c:val>
            <c:numRef>
              <c:f>'PAD clearance Time '!$B$1</c:f>
              <c:numCache>
                <c:formatCode>h:mm</c:formatCode>
                <c:ptCount val="1"/>
                <c:pt idx="0">
                  <c:v>9.2361111111110672E-2</c:v>
                </c:pt>
              </c:numCache>
            </c:numRef>
          </c:val>
        </c:ser>
        <c:ser>
          <c:idx val="1"/>
          <c:order val="1"/>
          <c:tx>
            <c:strRef>
              <c:f>'PAD clearance Time '!$A$2</c:f>
              <c:strCache>
                <c:ptCount val="1"/>
                <c:pt idx="0">
                  <c:v>Insurance </c:v>
                </c:pt>
              </c:strCache>
            </c:strRef>
          </c:tx>
          <c:dLbls>
            <c:txPr>
              <a:bodyPr/>
              <a:lstStyle/>
              <a:p>
                <a:pPr>
                  <a:defRPr lang="en-GB" sz="1050" b="0">
                    <a:latin typeface="Times New Roman"/>
                    <a:cs typeface="Times New Roman"/>
                  </a:defRPr>
                </a:pPr>
                <a:endParaRPr lang="en-US"/>
              </a:p>
            </c:txPr>
            <c:dLblPos val="outEnd"/>
            <c:showVal val="1"/>
          </c:dLbls>
          <c:val>
            <c:numRef>
              <c:f>'PAD clearance Time '!$B$2</c:f>
              <c:numCache>
                <c:formatCode>h:mm</c:formatCode>
                <c:ptCount val="1"/>
                <c:pt idx="0">
                  <c:v>0.12013888888888925</c:v>
                </c:pt>
              </c:numCache>
            </c:numRef>
          </c:val>
        </c:ser>
        <c:gapWidth val="236"/>
        <c:overlap val="-87"/>
        <c:axId val="65980288"/>
        <c:axId val="65981824"/>
      </c:barChart>
      <c:catAx>
        <c:axId val="65980288"/>
        <c:scaling>
          <c:orientation val="minMax"/>
        </c:scaling>
        <c:delete val="1"/>
        <c:axPos val="b"/>
        <c:majorTickMark val="none"/>
        <c:tickLblPos val="nextTo"/>
        <c:crossAx val="65981824"/>
        <c:crosses val="autoZero"/>
        <c:auto val="1"/>
        <c:lblAlgn val="ctr"/>
        <c:lblOffset val="100"/>
      </c:catAx>
      <c:valAx>
        <c:axId val="65981824"/>
        <c:scaling>
          <c:orientation val="minMax"/>
        </c:scaling>
        <c:axPos val="l"/>
        <c:majorGridlines>
          <c:spPr>
            <a:ln>
              <a:noFill/>
            </a:ln>
          </c:spPr>
        </c:majorGridlines>
        <c:title>
          <c:tx>
            <c:rich>
              <a:bodyPr rot="-5400000" vert="horz"/>
              <a:lstStyle/>
              <a:p>
                <a:pPr>
                  <a:defRPr lang="en-GB" b="1"/>
                </a:pPr>
                <a:r>
                  <a:rPr lang="en-GB" b="1"/>
                  <a:t>Average</a:t>
                </a:r>
                <a:r>
                  <a:rPr lang="en-GB" b="1" baseline="0"/>
                  <a:t> Time (</a:t>
                </a:r>
                <a:r>
                  <a:rPr lang="en-GB" b="1" baseline="0">
                    <a:latin typeface="Times New Roman"/>
                    <a:cs typeface="Times New Roman"/>
                  </a:rPr>
                  <a:t>Hours:Minutes</a:t>
                </a:r>
                <a:r>
                  <a:rPr lang="en-GB" b="1" baseline="0"/>
                  <a:t>)</a:t>
                </a:r>
                <a:endParaRPr lang="en-GB" b="1"/>
              </a:p>
            </c:rich>
          </c:tx>
        </c:title>
        <c:numFmt formatCode="h:mm" sourceLinked="1"/>
        <c:majorTickMark val="none"/>
        <c:tickLblPos val="nextTo"/>
        <c:txPr>
          <a:bodyPr/>
          <a:lstStyle/>
          <a:p>
            <a:pPr>
              <a:defRPr lang="en-GB"/>
            </a:pPr>
            <a:endParaRPr lang="en-US"/>
          </a:p>
        </c:txPr>
        <c:crossAx val="65980288"/>
        <c:crosses val="autoZero"/>
        <c:crossBetween val="between"/>
      </c:valAx>
    </c:plotArea>
    <c:legend>
      <c:legendPos val="r"/>
      <c:layout>
        <c:manualLayout>
          <c:xMode val="edge"/>
          <c:yMode val="edge"/>
          <c:x val="0.74427639653415723"/>
          <c:y val="0.466392169728785"/>
          <c:w val="0.222655814498462"/>
          <c:h val="0.17554899387576703"/>
        </c:manualLayout>
      </c:layout>
      <c:txPr>
        <a:bodyPr/>
        <a:lstStyle/>
        <a:p>
          <a:pPr>
            <a:defRPr lang="en-GB">
              <a:latin typeface="Times New Roman"/>
              <a:cs typeface="Times New Roman"/>
            </a:defRPr>
          </a:pPr>
          <a:endParaRPr lang="en-US"/>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en-GB"/>
            </a:pPr>
            <a:r>
              <a:rPr lang="en-US" sz="1200">
                <a:latin typeface="Times New Roman"/>
                <a:cs typeface="Times New Roman"/>
              </a:rPr>
              <a:t>Graph</a:t>
            </a:r>
            <a:r>
              <a:rPr lang="en-US" sz="1200" baseline="0">
                <a:latin typeface="Times New Roman"/>
                <a:cs typeface="Times New Roman"/>
              </a:rPr>
              <a:t> 10 Time taken to sign Discharge Summary</a:t>
            </a:r>
            <a:endParaRPr lang="en-US" sz="1200">
              <a:latin typeface="Times New Roman"/>
              <a:cs typeface="Times New Roman"/>
            </a:endParaRPr>
          </a:p>
        </c:rich>
      </c:tx>
    </c:title>
    <c:plotArea>
      <c:layout/>
      <c:barChart>
        <c:barDir val="col"/>
        <c:grouping val="clustered"/>
        <c:axId val="66093056"/>
        <c:axId val="66109440"/>
      </c:barChart>
      <c:catAx>
        <c:axId val="66093056"/>
        <c:scaling>
          <c:orientation val="minMax"/>
        </c:scaling>
        <c:axPos val="b"/>
        <c:majorTickMark val="none"/>
        <c:tickLblPos val="nextTo"/>
        <c:txPr>
          <a:bodyPr/>
          <a:lstStyle/>
          <a:p>
            <a:pPr>
              <a:defRPr lang="en-GB"/>
            </a:pPr>
            <a:endParaRPr lang="en-US"/>
          </a:p>
        </c:txPr>
        <c:crossAx val="66109440"/>
        <c:crosses val="autoZero"/>
        <c:auto val="1"/>
        <c:lblAlgn val="ctr"/>
        <c:lblOffset val="100"/>
      </c:catAx>
      <c:valAx>
        <c:axId val="66109440"/>
        <c:scaling>
          <c:orientation val="minMax"/>
          <c:max val="350"/>
        </c:scaling>
        <c:axPos val="l"/>
        <c:majorGridlines>
          <c:spPr>
            <a:ln>
              <a:noFill/>
            </a:ln>
          </c:spPr>
        </c:majorGridlines>
        <c:title>
          <c:tx>
            <c:rich>
              <a:bodyPr/>
              <a:lstStyle/>
              <a:p>
                <a:pPr>
                  <a:defRPr lang="en-GB"/>
                </a:pPr>
                <a:r>
                  <a:rPr lang="en-US"/>
                  <a:t>No. of Cases</a:t>
                </a:r>
              </a:p>
            </c:rich>
          </c:tx>
        </c:title>
        <c:numFmt formatCode="General" sourceLinked="1"/>
        <c:tickLblPos val="nextTo"/>
        <c:txPr>
          <a:bodyPr/>
          <a:lstStyle/>
          <a:p>
            <a:pPr>
              <a:defRPr lang="en-GB"/>
            </a:pPr>
            <a:endParaRPr lang="en-US"/>
          </a:p>
        </c:txPr>
        <c:crossAx val="66093056"/>
        <c:crosses val="autoZero"/>
        <c:crossBetween val="between"/>
      </c:valAx>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0.65306</cdr:x>
      <cdr:y>0.22692</cdr:y>
    </cdr:from>
    <cdr:to>
      <cdr:x>0.69388</cdr:x>
      <cdr:y>0.31788</cdr:y>
    </cdr:to>
    <cdr:sp macro="" textlink="">
      <cdr:nvSpPr>
        <cdr:cNvPr id="2" name="Text Box 1"/>
        <cdr:cNvSpPr txBox="1"/>
      </cdr:nvSpPr>
      <cdr:spPr>
        <a:xfrm xmlns:a="http://schemas.openxmlformats.org/drawingml/2006/main">
          <a:off x="3657600" y="570334"/>
          <a:ext cx="2286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0.7551</cdr:x>
      <cdr:y>0.22692</cdr:y>
    </cdr:from>
    <cdr:to>
      <cdr:x>0.85714</cdr:x>
      <cdr:y>0.49979</cdr:y>
    </cdr:to>
    <cdr:sp macro="" textlink="">
      <cdr:nvSpPr>
        <cdr:cNvPr id="3" name="Text Box 2"/>
        <cdr:cNvSpPr txBox="1"/>
      </cdr:nvSpPr>
      <cdr:spPr>
        <a:xfrm xmlns:a="http://schemas.openxmlformats.org/drawingml/2006/main">
          <a:off x="4229100" y="570334"/>
          <a:ext cx="571500" cy="685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0.62645</cdr:x>
      <cdr:y>0.09018</cdr:y>
    </cdr:from>
    <cdr:to>
      <cdr:x>0.68768</cdr:x>
      <cdr:y>0.22614</cdr:y>
    </cdr:to>
    <cdr:sp macro="" textlink="">
      <cdr:nvSpPr>
        <cdr:cNvPr id="4" name="Text Box 3"/>
        <cdr:cNvSpPr txBox="1"/>
      </cdr:nvSpPr>
      <cdr:spPr>
        <a:xfrm xmlns:a="http://schemas.openxmlformats.org/drawingml/2006/main">
          <a:off x="3523265" y="271880"/>
          <a:ext cx="344369" cy="4099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Pt A</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B59B61-6BB1-444D-AA39-269E5ABE3C8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59B61-6BB1-444D-AA39-269E5ABE3C8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59B61-6BB1-444D-AA39-269E5ABE3C8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59B61-6BB1-444D-AA39-269E5ABE3C8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B59B61-6BB1-444D-AA39-269E5ABE3C8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B59B61-6BB1-444D-AA39-269E5ABE3C89}"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B59B61-6BB1-444D-AA39-269E5ABE3C89}" type="datetimeFigureOut">
              <a:rPr lang="en-US" smtClean="0"/>
              <a:pPr/>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B59B61-6BB1-444D-AA39-269E5ABE3C89}" type="datetimeFigureOut">
              <a:rPr lang="en-US" smtClean="0"/>
              <a:pPr/>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59B61-6BB1-444D-AA39-269E5ABE3C89}" type="datetimeFigureOut">
              <a:rPr lang="en-US" smtClean="0"/>
              <a:pPr/>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59B61-6BB1-444D-AA39-269E5ABE3C89}"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59B61-6BB1-444D-AA39-269E5ABE3C89}"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C3C00-8F23-40A3-B822-8625A9FDEC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59B61-6BB1-444D-AA39-269E5ABE3C89}" type="datetimeFigureOut">
              <a:rPr lang="en-US" smtClean="0"/>
              <a:pPr/>
              <a:t>5/29/2015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C3C00-8F23-40A3-B822-8625A9FDEC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981199"/>
          </a:xfrm>
        </p:spPr>
        <p:txBody>
          <a:bodyPr/>
          <a:lstStyle/>
          <a:p>
            <a:r>
              <a:rPr lang="en-US" dirty="0" smtClean="0"/>
              <a:t>DISSERTATION REPORT</a:t>
            </a:r>
            <a:endParaRPr lang="en-US" dirty="0"/>
          </a:p>
        </p:txBody>
      </p:sp>
      <p:sp>
        <p:nvSpPr>
          <p:cNvPr id="3" name="Subtitle 2"/>
          <p:cNvSpPr>
            <a:spLocks noGrp="1"/>
          </p:cNvSpPr>
          <p:nvPr>
            <p:ph type="subTitle" idx="1"/>
          </p:nvPr>
        </p:nvSpPr>
        <p:spPr>
          <a:xfrm>
            <a:off x="1371600" y="3352800"/>
            <a:ext cx="6400800" cy="2057400"/>
          </a:xfrm>
        </p:spPr>
        <p:txBody>
          <a:bodyPr>
            <a:normAutofit fontScale="77500" lnSpcReduction="20000"/>
          </a:bodyPr>
          <a:lstStyle/>
          <a:p>
            <a:endParaRPr lang="en-US" dirty="0" smtClean="0">
              <a:solidFill>
                <a:schemeClr val="tx2">
                  <a:lumMod val="60000"/>
                  <a:lumOff val="40000"/>
                </a:schemeClr>
              </a:solidFill>
            </a:endParaRPr>
          </a:p>
          <a:p>
            <a:r>
              <a:rPr lang="en-US" dirty="0" smtClean="0">
                <a:solidFill>
                  <a:schemeClr val="tx2">
                    <a:lumMod val="60000"/>
                    <a:lumOff val="40000"/>
                  </a:schemeClr>
                </a:solidFill>
              </a:rPr>
              <a:t>DELAY </a:t>
            </a:r>
            <a:r>
              <a:rPr lang="en-US" dirty="0" smtClean="0">
                <a:solidFill>
                  <a:schemeClr val="tx2">
                    <a:lumMod val="60000"/>
                    <a:lumOff val="40000"/>
                  </a:schemeClr>
                </a:solidFill>
              </a:rPr>
              <a:t>IN DISCHARGE PROCESS </a:t>
            </a:r>
            <a:r>
              <a:rPr lang="en-US" dirty="0" smtClean="0">
                <a:solidFill>
                  <a:schemeClr val="tx2">
                    <a:lumMod val="60000"/>
                    <a:lumOff val="40000"/>
                  </a:schemeClr>
                </a:solidFill>
              </a:rPr>
              <a:t>IN</a:t>
            </a:r>
          </a:p>
          <a:p>
            <a:r>
              <a:rPr lang="en-US" smtClean="0">
                <a:solidFill>
                  <a:schemeClr val="tx2">
                    <a:lumMod val="60000"/>
                    <a:lumOff val="40000"/>
                  </a:schemeClr>
                </a:solidFill>
              </a:rPr>
              <a:t>Gulf </a:t>
            </a:r>
            <a:r>
              <a:rPr lang="en-US" dirty="0" smtClean="0">
                <a:solidFill>
                  <a:schemeClr val="tx2">
                    <a:lumMod val="60000"/>
                    <a:lumOff val="40000"/>
                  </a:schemeClr>
                </a:solidFill>
              </a:rPr>
              <a:t>Medical Centre Hospital </a:t>
            </a:r>
            <a:r>
              <a:rPr lang="en-US" smtClean="0">
                <a:solidFill>
                  <a:schemeClr val="tx2">
                    <a:lumMod val="60000"/>
                    <a:lumOff val="40000"/>
                  </a:schemeClr>
                </a:solidFill>
              </a:rPr>
              <a:t>&amp; Research </a:t>
            </a:r>
            <a:r>
              <a:rPr lang="en-US" dirty="0" smtClean="0">
                <a:solidFill>
                  <a:schemeClr val="tx2">
                    <a:lumMod val="60000"/>
                    <a:lumOff val="40000"/>
                  </a:schemeClr>
                </a:solidFill>
              </a:rPr>
              <a:t>, UAE</a:t>
            </a:r>
          </a:p>
          <a:p>
            <a:endParaRPr lang="en-US" dirty="0" smtClean="0">
              <a:solidFill>
                <a:schemeClr val="tx2">
                  <a:lumMod val="60000"/>
                  <a:lumOff val="40000"/>
                </a:schemeClr>
              </a:solidFill>
            </a:endParaRPr>
          </a:p>
          <a:p>
            <a:r>
              <a:rPr lang="en-US" dirty="0" smtClean="0">
                <a:solidFill>
                  <a:schemeClr val="tx2">
                    <a:lumMod val="60000"/>
                    <a:lumOff val="40000"/>
                  </a:schemeClr>
                </a:solidFill>
              </a:rPr>
              <a:t>Dr. Renu Bali( PG/13/053)</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AVERAGE TIME FOR SELF PAYMENT PATIENTS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1800" dirty="0" smtClean="0">
                <a:latin typeface="Times New Roman" pitchFamily="18" charset="0"/>
                <a:cs typeface="Times New Roman" pitchFamily="18" charset="0"/>
              </a:rPr>
              <a:t>Graph 2.1 shows that in more than ~63% of self-payment cases the discharge time was below 5 hours, 18 minutes.</a:t>
            </a:r>
          </a:p>
          <a:p>
            <a:r>
              <a:rPr lang="en-US" sz="1800" dirty="0" smtClean="0">
                <a:latin typeface="Times New Roman" pitchFamily="18" charset="0"/>
                <a:cs typeface="Times New Roman" pitchFamily="18" charset="0"/>
              </a:rPr>
              <a:t>Graph 2.1 also shows that in more than ~36% of Self Payment cases, discharge time was beyond 5 hours and 18 minutes</a:t>
            </a:r>
            <a:endParaRPr lang="en-US" sz="1800" dirty="0">
              <a:latin typeface="Times New Roman" pitchFamily="18" charset="0"/>
              <a:cs typeface="Times New Roman" pitchFamily="18" charset="0"/>
            </a:endParaRPr>
          </a:p>
        </p:txBody>
      </p:sp>
      <p:graphicFrame>
        <p:nvGraphicFramePr>
          <p:cNvPr id="4" name="Content Placeholder 3"/>
          <p:cNvGraphicFramePr>
            <a:graphicFrameLocks/>
          </p:cNvGraphicFramePr>
          <p:nvPr/>
        </p:nvGraphicFramePr>
        <p:xfrm>
          <a:off x="381000" y="3505200"/>
          <a:ext cx="8229600" cy="2667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AVERAGE TIME FOR INSURANCE PATIENTS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US" sz="1800" dirty="0" smtClean="0">
                <a:latin typeface="Times New Roman" pitchFamily="18" charset="0"/>
                <a:cs typeface="Times New Roman" pitchFamily="18" charset="0"/>
              </a:rPr>
              <a:t>Average Discharge Time for Insurance in-patients came out to be 6 Hours 3 Minutes.</a:t>
            </a:r>
          </a:p>
          <a:p>
            <a:pPr lvl="0"/>
            <a:r>
              <a:rPr lang="en-US" sz="1800" dirty="0" smtClean="0">
                <a:latin typeface="Times New Roman" pitchFamily="18" charset="0"/>
                <a:cs typeface="Times New Roman" pitchFamily="18" charset="0"/>
              </a:rPr>
              <a:t>In the case of 79 Insurance Patients, the discharge time is found to be more than 6 hours 3 minutes (Average time), which comes out to be </a:t>
            </a:r>
            <a:r>
              <a:rPr lang="en-US" sz="1800" b="1" dirty="0" smtClean="0">
                <a:latin typeface="Times New Roman" pitchFamily="18" charset="0"/>
                <a:cs typeface="Times New Roman" pitchFamily="18" charset="0"/>
              </a:rPr>
              <a:t>1601</a:t>
            </a:r>
            <a:r>
              <a:rPr lang="en-US" sz="1800" dirty="0" smtClean="0">
                <a:latin typeface="Times New Roman" pitchFamily="18" charset="0"/>
                <a:cs typeface="Times New Roman" pitchFamily="18" charset="0"/>
              </a:rPr>
              <a:t> Insurance patients for </a:t>
            </a:r>
            <a:r>
              <a:rPr lang="en-US" sz="1800" b="1" dirty="0" smtClean="0">
                <a:latin typeface="Times New Roman" pitchFamily="18" charset="0"/>
                <a:cs typeface="Times New Roman" pitchFamily="18" charset="0"/>
              </a:rPr>
              <a:t>365 days. </a:t>
            </a:r>
            <a:r>
              <a:rPr lang="en-US" sz="1800" dirty="0" smtClean="0">
                <a:latin typeface="Times New Roman" pitchFamily="18" charset="0"/>
                <a:cs typeface="Times New Roman" pitchFamily="18" charset="0"/>
              </a:rPr>
              <a:t>These many patients for a year beyond Average time will be a loss to the hospital both in terms of Revenue and Time.</a:t>
            </a:r>
          </a:p>
          <a:p>
            <a:endParaRPr lang="en-US" dirty="0"/>
          </a:p>
        </p:txBody>
      </p:sp>
      <p:graphicFrame>
        <p:nvGraphicFramePr>
          <p:cNvPr id="4" name="Content Placeholder 3"/>
          <p:cNvGraphicFramePr>
            <a:graphicFrameLocks/>
          </p:cNvGraphicFramePr>
          <p:nvPr/>
        </p:nvGraphicFramePr>
        <p:xfrm>
          <a:off x="457200" y="3429000"/>
          <a:ext cx="8229600" cy="26971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AVERAGE TIME FOR INSURANCE PATIENTS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fontAlgn="t"/>
            <a:r>
              <a:rPr lang="en-US" sz="1900" dirty="0" smtClean="0">
                <a:latin typeface="Times New Roman" pitchFamily="18" charset="0"/>
                <a:cs typeface="Times New Roman" pitchFamily="18" charset="0"/>
              </a:rPr>
              <a:t>Graph shows that in more than ~41</a:t>
            </a:r>
            <a:r>
              <a:rPr lang="en-US" sz="1900" smtClean="0">
                <a:latin typeface="Times New Roman" pitchFamily="18" charset="0"/>
                <a:cs typeface="Times New Roman" pitchFamily="18" charset="0"/>
              </a:rPr>
              <a:t>% of Insurance </a:t>
            </a:r>
            <a:r>
              <a:rPr lang="en-US" sz="1900" dirty="0" smtClean="0">
                <a:latin typeface="Times New Roman" pitchFamily="18" charset="0"/>
                <a:cs typeface="Times New Roman" pitchFamily="18" charset="0"/>
              </a:rPr>
              <a:t>patients there was an issue of delayed discharge.</a:t>
            </a:r>
          </a:p>
          <a:p>
            <a:pPr fontAlgn="t"/>
            <a:r>
              <a:rPr lang="en-US" sz="1900" b="1" dirty="0" smtClean="0">
                <a:latin typeface="Times New Roman" pitchFamily="18" charset="0"/>
                <a:cs typeface="Times New Roman" pitchFamily="18" charset="0"/>
              </a:rPr>
              <a:t>Reasons</a:t>
            </a:r>
            <a:r>
              <a:rPr lang="en-US" sz="1900" dirty="0" smtClean="0">
                <a:latin typeface="Times New Roman" pitchFamily="18" charset="0"/>
                <a:cs typeface="Times New Roman" pitchFamily="18" charset="0"/>
              </a:rPr>
              <a:t>- 1. Prolonged delay, by the Medical Orderly in getting the medicines prescribed as discharge drugs from Pharmacy.</a:t>
            </a:r>
          </a:p>
          <a:p>
            <a:pPr fontAlgn="t"/>
            <a:r>
              <a:rPr lang="en-US" sz="1900" dirty="0" smtClean="0">
                <a:latin typeface="Times New Roman" pitchFamily="18" charset="0"/>
                <a:cs typeface="Times New Roman" pitchFamily="18" charset="0"/>
              </a:rPr>
              <a:t>2. The Insurance companies took more time on their side in Insurance approval/rejection, resulting in discharge delay.</a:t>
            </a:r>
          </a:p>
          <a:p>
            <a:pPr fontAlgn="t"/>
            <a:endParaRPr lang="en-US" sz="1900" dirty="0" smtClean="0">
              <a:latin typeface="Times New Roman" pitchFamily="18" charset="0"/>
              <a:cs typeface="Times New Roman" pitchFamily="18" charset="0"/>
            </a:endParaRPr>
          </a:p>
        </p:txBody>
      </p:sp>
      <p:graphicFrame>
        <p:nvGraphicFramePr>
          <p:cNvPr id="4" name="Chart 3"/>
          <p:cNvGraphicFramePr/>
          <p:nvPr/>
        </p:nvGraphicFramePr>
        <p:xfrm>
          <a:off x="1990871" y="3657600"/>
          <a:ext cx="5162257"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AVERAGE ADMISSION VS DISCHARGES</a:t>
            </a:r>
            <a:endParaRPr lang="en-US" dirty="0"/>
          </a:p>
        </p:txBody>
      </p:sp>
      <p:sp>
        <p:nvSpPr>
          <p:cNvPr id="3" name="Content Placeholder 2"/>
          <p:cNvSpPr>
            <a:spLocks noGrp="1"/>
          </p:cNvSpPr>
          <p:nvPr>
            <p:ph idx="1"/>
          </p:nvPr>
        </p:nvSpPr>
        <p:spPr/>
        <p:txBody>
          <a:bodyPr/>
          <a:lstStyle/>
          <a:p>
            <a:pPr lvl="0"/>
            <a:r>
              <a:rPr lang="en-US" sz="1800" dirty="0" smtClean="0">
                <a:latin typeface="Times New Roman" pitchFamily="18" charset="0"/>
                <a:cs typeface="Times New Roman" pitchFamily="18" charset="0"/>
              </a:rPr>
              <a:t>Entire day was categorized into 8 time intervals; admissions and discharges were segregated into these 8 time intervals.</a:t>
            </a:r>
          </a:p>
          <a:p>
            <a:pPr lvl="0"/>
            <a:r>
              <a:rPr lang="en-US" sz="1800" dirty="0" smtClean="0">
                <a:latin typeface="Times New Roman" pitchFamily="18" charset="0"/>
                <a:cs typeface="Times New Roman" pitchFamily="18" charset="0"/>
              </a:rPr>
              <a:t>Average Number of admissions and discharges for 7 days were calculated and plotted on the bar graphs.</a:t>
            </a:r>
          </a:p>
          <a:p>
            <a:endParaRPr lang="en-US" dirty="0"/>
          </a:p>
        </p:txBody>
      </p:sp>
      <p:graphicFrame>
        <p:nvGraphicFramePr>
          <p:cNvPr id="4" name="Chart 3"/>
          <p:cNvGraphicFramePr/>
          <p:nvPr/>
        </p:nvGraphicFramePr>
        <p:xfrm>
          <a:off x="1781492" y="3048000"/>
          <a:ext cx="5581015" cy="3428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Interpretation</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sz="1800" dirty="0" smtClean="0">
                <a:latin typeface="Times New Roman" pitchFamily="18" charset="0"/>
                <a:cs typeface="Times New Roman" pitchFamily="18" charset="0"/>
              </a:rPr>
              <a:t>One striking observation came from comparing admission times to discharge times. The numbers of admissions are almost uniformly distributed throughout (except between 3am-6am).</a:t>
            </a:r>
          </a:p>
          <a:p>
            <a:pPr lvl="0"/>
            <a:r>
              <a:rPr lang="en-US" sz="1800" dirty="0" smtClean="0">
                <a:latin typeface="Times New Roman" pitchFamily="18" charset="0"/>
                <a:cs typeface="Times New Roman" pitchFamily="18" charset="0"/>
              </a:rPr>
              <a:t>On the other hand the case in not same for Discharges, as discharges are maximum between 12pm-3pm and 9pm-12am). </a:t>
            </a:r>
          </a:p>
          <a:p>
            <a:pPr lvl="0"/>
            <a:r>
              <a:rPr lang="en-US" sz="1800" dirty="0" smtClean="0">
                <a:latin typeface="Times New Roman" pitchFamily="18" charset="0"/>
                <a:cs typeface="Times New Roman" pitchFamily="18" charset="0"/>
              </a:rPr>
              <a:t>In other words there is demand </a:t>
            </a:r>
            <a:r>
              <a:rPr lang="en-US" sz="1800" smtClean="0">
                <a:latin typeface="Times New Roman" pitchFamily="18" charset="0"/>
                <a:cs typeface="Times New Roman" pitchFamily="18" charset="0"/>
              </a:rPr>
              <a:t>for rooms even </a:t>
            </a:r>
            <a:r>
              <a:rPr lang="en-US" sz="1800" dirty="0" smtClean="0">
                <a:latin typeface="Times New Roman" pitchFamily="18" charset="0"/>
                <a:cs typeface="Times New Roman" pitchFamily="18" charset="0"/>
              </a:rPr>
              <a:t>before rooms are generally being made available for the new admissions. During these times, rooms are full, backing up patient flow in PACU in the emergency department (ED) and sometimes patient leaves the facility without using the services.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DISCHARGE INITIATION TIME</a:t>
            </a:r>
            <a:endParaRPr lang="en-US"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447800" y="1904999"/>
          <a:ext cx="6477000" cy="36576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Interpretation</a:t>
            </a:r>
            <a:endParaRPr lang="en-US" dirty="0"/>
          </a:p>
        </p:txBody>
      </p:sp>
      <p:sp>
        <p:nvSpPr>
          <p:cNvPr id="3" name="Content Placeholder 2"/>
          <p:cNvSpPr>
            <a:spLocks noGrp="1"/>
          </p:cNvSpPr>
          <p:nvPr>
            <p:ph idx="1"/>
          </p:nvPr>
        </p:nvSpPr>
        <p:spPr/>
        <p:txBody>
          <a:bodyPr>
            <a:normAutofit/>
          </a:bodyPr>
          <a:lstStyle/>
          <a:p>
            <a:pPr lvl="0"/>
            <a:r>
              <a:rPr lang="en-US" sz="1800" dirty="0" smtClean="0">
                <a:latin typeface="Times New Roman" pitchFamily="18" charset="0"/>
                <a:cs typeface="Times New Roman" pitchFamily="18" charset="0"/>
              </a:rPr>
              <a:t>Discharge initiation</a:t>
            </a:r>
            <a:r>
              <a:rPr lang="en-US" sz="1800" dirty="0" smtClean="0"/>
              <a:t> </a:t>
            </a:r>
            <a:r>
              <a:rPr lang="en-US" sz="1800" dirty="0" smtClean="0">
                <a:latin typeface="Times New Roman" pitchFamily="18" charset="0"/>
                <a:cs typeface="Times New Roman" pitchFamily="18" charset="0"/>
              </a:rPr>
              <a:t> time is calculated from that time as the doctor writes the discharge orders </a:t>
            </a:r>
            <a:r>
              <a:rPr lang="en-US" sz="1800" dirty="0" smtClean="0"/>
              <a:t>to the time, </a:t>
            </a:r>
            <a:r>
              <a:rPr lang="en-US" sz="1800" dirty="0" smtClean="0">
                <a:latin typeface="Times New Roman" pitchFamily="18" charset="0"/>
                <a:cs typeface="Times New Roman" pitchFamily="18" charset="0"/>
              </a:rPr>
              <a:t>concerned nurse initiates the Discharge in the HIMS, intimating the PAD department to start the process on their end.</a:t>
            </a:r>
          </a:p>
          <a:p>
            <a:pPr lvl="0"/>
            <a:endParaRPr lang="en-US" sz="1800"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In case of </a:t>
            </a:r>
            <a:r>
              <a:rPr lang="en-US" sz="1800" u="sng" dirty="0" smtClean="0">
                <a:latin typeface="Times New Roman" pitchFamily="18" charset="0"/>
                <a:cs typeface="Times New Roman" pitchFamily="18" charset="0"/>
              </a:rPr>
              <a:t>Self Payment</a:t>
            </a:r>
            <a:r>
              <a:rPr lang="en-US" sz="1800" dirty="0" smtClean="0">
                <a:latin typeface="Times New Roman" pitchFamily="18" charset="0"/>
                <a:cs typeface="Times New Roman" pitchFamily="18" charset="0"/>
              </a:rPr>
              <a:t> patients it is 2 hours 1 minute. During this time interval, doctor/s writes the discharge summary that may take more time if, the discharge summary was not prepared in advance, when nurses get occupied in other duties.</a:t>
            </a:r>
          </a:p>
          <a:p>
            <a:pPr lvl="0"/>
            <a:r>
              <a:rPr lang="en-US" sz="1800" dirty="0" smtClean="0">
                <a:latin typeface="Times New Roman" pitchFamily="18" charset="0"/>
                <a:cs typeface="Times New Roman" pitchFamily="18" charset="0"/>
              </a:rPr>
              <a:t>In case of </a:t>
            </a:r>
            <a:r>
              <a:rPr lang="en-US" sz="1800" u="sng" dirty="0" smtClean="0">
                <a:latin typeface="Times New Roman" pitchFamily="18" charset="0"/>
                <a:cs typeface="Times New Roman" pitchFamily="18" charset="0"/>
              </a:rPr>
              <a:t>Insurance</a:t>
            </a:r>
            <a:r>
              <a:rPr lang="en-US" sz="1800" dirty="0" smtClean="0">
                <a:latin typeface="Times New Roman" pitchFamily="18" charset="0"/>
                <a:cs typeface="Times New Roman" pitchFamily="18" charset="0"/>
              </a:rPr>
              <a:t> Patients this initiation time is even more, i.e. 2 Hours 50 Minutes.  it is more, because the discharge medications are to be provided to the patient and to be added in the records before initiating in the HIMS. It is the duty of the on duty Medical orderly to get the medicines from the Pharmacy. There is only 1 Medical Orderly per shift each wing and with 80% IPD occupancy on an average, MO is preoccupied in various tasks, in addition to getting medicines from the Pharmacy. Hence, leading to increase in the Discharge Initiation time.</a:t>
            </a:r>
          </a:p>
          <a:p>
            <a:pPr lvl="0"/>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Delay</a:t>
            </a:r>
            <a:r>
              <a:rPr lang="en-US" dirty="0" smtClean="0"/>
              <a:t> </a:t>
            </a:r>
            <a:r>
              <a:rPr lang="en-US" sz="3200" dirty="0" smtClean="0">
                <a:latin typeface="Times New Roman" pitchFamily="18" charset="0"/>
                <a:cs typeface="Times New Roman" pitchFamily="18" charset="0"/>
              </a:rPr>
              <a:t>in PAD Clearance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a:bodyPr>
          <a:lstStyle/>
          <a:p>
            <a:pPr lvl="0"/>
            <a:r>
              <a:rPr lang="en-US" sz="1800" dirty="0" smtClean="0">
                <a:latin typeface="Times New Roman" pitchFamily="18" charset="0"/>
                <a:cs typeface="Times New Roman" pitchFamily="18" charset="0"/>
              </a:rPr>
              <a:t>There is delay in PAD clearance, for self-Payment patients is 2hours 13minues and for Insurance patients is 2 hours 53 minutes.</a:t>
            </a:r>
          </a:p>
          <a:p>
            <a:r>
              <a:rPr lang="en-US" sz="1800" b="1" dirty="0" smtClean="0">
                <a:latin typeface="Times New Roman" pitchFamily="18" charset="0"/>
                <a:cs typeface="Times New Roman" pitchFamily="18" charset="0"/>
              </a:rPr>
              <a:t>Reasons:</a:t>
            </a:r>
            <a:endParaRPr lang="en-US" sz="1800"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The nurses are occupied and tend to forget to add the final bill of medications.</a:t>
            </a:r>
          </a:p>
          <a:p>
            <a:pPr lvl="0"/>
            <a:r>
              <a:rPr lang="en-US" sz="1800" dirty="0" smtClean="0">
                <a:latin typeface="Times New Roman" pitchFamily="18" charset="0"/>
                <a:cs typeface="Times New Roman" pitchFamily="18" charset="0"/>
              </a:rPr>
              <a:t> It is sometimes the insurance companies, which take longer time to give approval.</a:t>
            </a:r>
          </a:p>
          <a:p>
            <a:pPr lvl="0"/>
            <a:r>
              <a:rPr lang="en-US" sz="1800" dirty="0" smtClean="0">
                <a:latin typeface="Times New Roman" pitchFamily="18" charset="0"/>
                <a:cs typeface="Times New Roman" pitchFamily="18" charset="0"/>
              </a:rPr>
              <a:t>Once the initiation for the final bill is done, the delay takes place from the patients’ side in payment of the outstanding amount, as they turn-up to PAD late for payments.</a:t>
            </a:r>
          </a:p>
          <a:p>
            <a:pPr>
              <a:buNone/>
            </a:pPr>
            <a:endParaRPr lang="en-US" dirty="0"/>
          </a:p>
        </p:txBody>
      </p:sp>
      <p:graphicFrame>
        <p:nvGraphicFramePr>
          <p:cNvPr id="4" name="Chart 3"/>
          <p:cNvGraphicFramePr/>
          <p:nvPr/>
        </p:nvGraphicFramePr>
        <p:xfrm>
          <a:off x="1676400" y="4190999"/>
          <a:ext cx="5600553" cy="21336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Time taken to sign discharge summary</a:t>
            </a:r>
            <a:endParaRPr lang="en-US" dirty="0"/>
          </a:p>
        </p:txBody>
      </p:sp>
      <p:graphicFrame>
        <p:nvGraphicFramePr>
          <p:cNvPr id="4" name="Content Placeholder 3"/>
          <p:cNvGraphicFramePr>
            <a:graphicFrameLocks noGrp="1"/>
          </p:cNvGraphicFramePr>
          <p:nvPr>
            <p:ph idx="1"/>
          </p:nvPr>
        </p:nvGraphicFramePr>
        <p:xfrm>
          <a:off x="304800" y="4191000"/>
          <a:ext cx="82296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1219200" y="1876132"/>
          <a:ext cx="7162800" cy="406746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Interpretation(Time taken to sign discharge summary)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Average time for a doctor to sign a discharge summary came out to be </a:t>
            </a:r>
            <a:r>
              <a:rPr lang="en-US" sz="1800" b="1" dirty="0" smtClean="0">
                <a:latin typeface="Times New Roman" pitchFamily="18" charset="0"/>
                <a:cs typeface="Times New Roman" pitchFamily="18" charset="0"/>
              </a:rPr>
              <a:t>2.38 (Hrs. Minutes)</a:t>
            </a:r>
            <a:r>
              <a:rPr lang="en-US" sz="1800" dirty="0" smtClean="0">
                <a:latin typeface="Times New Roman" pitchFamily="18" charset="0"/>
                <a:cs typeface="Times New Roman" pitchFamily="18" charset="0"/>
              </a:rPr>
              <a:t>and the Upper Control Limit is </a:t>
            </a:r>
            <a:r>
              <a:rPr lang="en-US" sz="1800" b="1" dirty="0" smtClean="0">
                <a:latin typeface="Times New Roman" pitchFamily="18" charset="0"/>
                <a:cs typeface="Times New Roman" pitchFamily="18" charset="0"/>
              </a:rPr>
              <a:t>10.39(hrs. Minutes)</a:t>
            </a:r>
            <a:r>
              <a:rPr lang="en-US" sz="1800" dirty="0" smtClean="0">
                <a:latin typeface="Times New Roman" pitchFamily="18" charset="0"/>
                <a:cs typeface="Times New Roman" pitchFamily="18" charset="0"/>
              </a:rPr>
              <a:t>from the time the discharge summary is typed till the time it was signed by the treating Physician (Consultant/General Practitioner).</a:t>
            </a:r>
          </a:p>
          <a:p>
            <a:r>
              <a:rPr lang="en-US" sz="1800" b="1" dirty="0" smtClean="0">
                <a:latin typeface="Times New Roman" pitchFamily="18" charset="0"/>
                <a:cs typeface="Times New Roman" pitchFamily="18" charset="0"/>
              </a:rPr>
              <a:t>Reasons:</a:t>
            </a:r>
            <a:endParaRPr lang="en-US" sz="1800"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Doctors’ rounds (morning and evening) are the busiest for all the staff in IPD. The </a:t>
            </a:r>
            <a:r>
              <a:rPr lang="en-US" sz="1800" b="1" dirty="0" smtClean="0">
                <a:latin typeface="Times New Roman" pitchFamily="18" charset="0"/>
                <a:cs typeface="Times New Roman" pitchFamily="18" charset="0"/>
              </a:rPr>
              <a:t>Nurse is to Patient Ratio</a:t>
            </a:r>
            <a:r>
              <a:rPr lang="en-US" sz="1800" dirty="0" smtClean="0">
                <a:latin typeface="Times New Roman" pitchFamily="18" charset="0"/>
                <a:cs typeface="Times New Roman" pitchFamily="18" charset="0"/>
              </a:rPr>
              <a:t> at GMCHRC, Ajman is </a:t>
            </a:r>
            <a:r>
              <a:rPr lang="en-US" sz="1800" b="1" dirty="0" smtClean="0">
                <a:latin typeface="Times New Roman" pitchFamily="18" charset="0"/>
                <a:cs typeface="Times New Roman" pitchFamily="18" charset="0"/>
              </a:rPr>
              <a:t>1:8, </a:t>
            </a:r>
            <a:r>
              <a:rPr lang="en-US" sz="1800" dirty="0" smtClean="0">
                <a:latin typeface="Times New Roman" pitchFamily="18" charset="0"/>
                <a:cs typeface="Times New Roman" pitchFamily="18" charset="0"/>
              </a:rPr>
              <a:t>which gives us the picture of nursing staff shortage in IPD areas, because only the concerned nurse collects the typed discharge summary from the Medical Secretary and gets it signed from the GP/Consultant. </a:t>
            </a:r>
          </a:p>
          <a:p>
            <a:pPr lvl="0"/>
            <a:r>
              <a:rPr lang="en-US" sz="1800" dirty="0" smtClean="0">
                <a:latin typeface="Times New Roman" pitchFamily="18" charset="0"/>
                <a:cs typeface="Times New Roman" pitchFamily="18" charset="0"/>
              </a:rPr>
              <a:t>Many a times doctors are occupied in OPD consultations, hence leading to delay in signing the Discharge Summary, finally adding to the delay in the Discharge.</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INTRODUCTION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fontScale="25000" lnSpcReduction="20000"/>
          </a:bodyPr>
          <a:lstStyle/>
          <a:p>
            <a:pPr>
              <a:buNone/>
            </a:pPr>
            <a:endParaRPr lang="en-US" sz="18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The discharge process represents final contact between the patient and the hospital health professionals,</a:t>
            </a:r>
            <a:r>
              <a:rPr lang="en-GB" sz="7200" dirty="0" smtClean="0">
                <a:latin typeface="Times New Roman" pitchFamily="18" charset="0"/>
                <a:cs typeface="Times New Roman" pitchFamily="18" charset="0"/>
              </a:rPr>
              <a:t>and the outcomes of all procedures undergone by the patient are recorded at this stage.</a:t>
            </a:r>
          </a:p>
          <a:p>
            <a:endParaRPr lang="en-GB"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One of the factors on which the image of the hospital depends is the overall time taken in this process. As a patient is discharged, they expect a timely and quality discharge process from their care providers. Delay in this step results in longer waiting time for the next patient.  Improving  the quality of the discharge process therefore lead to an increase in patient satisfaction. </a:t>
            </a:r>
          </a:p>
          <a:p>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Currently due to the delay in discharge process the divert rate of the emergency department (including OBG emergency) and Recovery unit is disrupted as patients stack up in these areas due to non-availability of beds in the wards and eventually the hospital has to turn people away. </a:t>
            </a:r>
          </a:p>
          <a:p>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Delayed discharge of patients has led to the increased length of stay and consequent low hospital bed turnover rate which in turn has led to increased organizational costs. Also the hospital was receiving complaints from the patients for slow and inefficient discharge process in the Hospital.</a:t>
            </a:r>
          </a:p>
          <a:p>
            <a:r>
              <a:rPr lang="en-US" sz="7200" dirty="0" smtClean="0">
                <a:latin typeface="Times New Roman" pitchFamily="18" charset="0"/>
                <a:cs typeface="Times New Roman" pitchFamily="18" charset="0"/>
              </a:rPr>
              <a:t> So Management decided there is a need to streamline the discharge process and find out the reasons for the delay.</a:t>
            </a:r>
          </a:p>
          <a:p>
            <a:endParaRPr lang="en-US" sz="7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Time taken to sign discharge summary</a:t>
            </a:r>
            <a:endParaRPr lang="en-US" dirty="0"/>
          </a:p>
        </p:txBody>
      </p:sp>
      <p:graphicFrame>
        <p:nvGraphicFramePr>
          <p:cNvPr id="4" name="Content Placeholder 3"/>
          <p:cNvGraphicFramePr>
            <a:graphicFrameLocks noGrp="1"/>
          </p:cNvGraphicFramePr>
          <p:nvPr>
            <p:ph idx="1"/>
          </p:nvPr>
        </p:nvGraphicFramePr>
        <p:xfrm>
          <a:off x="457200" y="2209801"/>
          <a:ext cx="82296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000" dirty="0" smtClean="0">
                <a:latin typeface="Times New Roman" pitchFamily="18" charset="0"/>
                <a:cs typeface="Times New Roman" pitchFamily="18" charset="0"/>
              </a:rPr>
              <a:t>The total number of cases taken for this analysis is 337 (after removing the data with discrepancies).</a:t>
            </a:r>
          </a:p>
          <a:p>
            <a:pPr lvl="0"/>
            <a:r>
              <a:rPr lang="en-US" sz="2000" dirty="0" smtClean="0">
                <a:latin typeface="Times New Roman" pitchFamily="18" charset="0"/>
                <a:cs typeface="Times New Roman" pitchFamily="18" charset="0"/>
              </a:rPr>
              <a:t>In the case of more than 21% patients time to sign the discharge summary was </a:t>
            </a:r>
            <a:r>
              <a:rPr lang="en-US" sz="2000" b="1" dirty="0" smtClean="0">
                <a:latin typeface="Times New Roman" pitchFamily="18" charset="0"/>
                <a:cs typeface="Times New Roman" pitchFamily="18" charset="0"/>
              </a:rPr>
              <a:t>2.18 (Hours Minutes) </a:t>
            </a:r>
            <a:r>
              <a:rPr lang="en-US" sz="2000" dirty="0" smtClean="0">
                <a:latin typeface="Times New Roman" pitchFamily="18" charset="0"/>
                <a:cs typeface="Times New Roman" pitchFamily="18" charset="0"/>
              </a:rPr>
              <a:t>which is exceptionally high.</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Autofit/>
          </a:bodyPr>
          <a:lstStyle/>
          <a:p>
            <a:r>
              <a:rPr lang="en-US" sz="3200" dirty="0" smtClean="0">
                <a:latin typeface="Times New Roman" pitchFamily="18" charset="0"/>
                <a:cs typeface="Times New Roman" pitchFamily="18" charset="0"/>
              </a:rPr>
              <a:t>CONCLUSION</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Autofit/>
          </a:bodyPr>
          <a:lstStyle/>
          <a:p>
            <a:r>
              <a:rPr lang="en-US" sz="1800" dirty="0" smtClean="0">
                <a:latin typeface="Times New Roman" pitchFamily="18" charset="0"/>
                <a:cs typeface="Times New Roman" pitchFamily="18" charset="0"/>
              </a:rPr>
              <a:t>The major findings, which seek attention from the </a:t>
            </a:r>
            <a:r>
              <a:rPr lang="en-US" sz="1800" dirty="0" err="1" smtClean="0">
                <a:latin typeface="Times New Roman" pitchFamily="18" charset="0"/>
                <a:cs typeface="Times New Roman" pitchFamily="18" charset="0"/>
              </a:rPr>
              <a:t>organisation</a:t>
            </a:r>
            <a:r>
              <a:rPr lang="en-US" sz="1800" dirty="0" smtClean="0">
                <a:latin typeface="Times New Roman" pitchFamily="18" charset="0"/>
                <a:cs typeface="Times New Roman" pitchFamily="18" charset="0"/>
              </a:rPr>
              <a:t>, are that maximum patients are from the gynecology &amp; pediatrics, so primarily improvement should be taken out in these areas. </a:t>
            </a:r>
          </a:p>
          <a:p>
            <a:r>
              <a:rPr lang="en-US" sz="1800" dirty="0" smtClean="0">
                <a:latin typeface="Times New Roman" pitchFamily="18" charset="0"/>
                <a:cs typeface="Times New Roman" pitchFamily="18" charset="0"/>
              </a:rPr>
              <a:t>It is found out that average time for discharge in self-payment patients is 5 hours 18 minutes and in case of insurance patients it is 6 hours 3 minutes. </a:t>
            </a:r>
          </a:p>
          <a:p>
            <a:r>
              <a:rPr lang="en-US" sz="1800" dirty="0" smtClean="0">
                <a:latin typeface="Times New Roman" pitchFamily="18" charset="0"/>
                <a:cs typeface="Times New Roman" pitchFamily="18" charset="0"/>
              </a:rPr>
              <a:t>The other major reasons for delay are that discharge summaries are kept on hold for an average of 2 hours for the doctors’ signature, stamp and also due to the delay delivery of prescribed medications. </a:t>
            </a:r>
          </a:p>
          <a:p>
            <a:r>
              <a:rPr lang="en-US" sz="1800" dirty="0" smtClean="0">
                <a:latin typeface="Times New Roman" pitchFamily="18" charset="0"/>
                <a:cs typeface="Times New Roman" pitchFamily="18" charset="0"/>
              </a:rPr>
              <a:t>It is also observed that in a day (00:00 Hours-24:00 Hours) admissions follow a uniform trend but maximum discharges are carried in only two time intervals </a:t>
            </a:r>
            <a:r>
              <a:rPr lang="en-US" sz="1800" dirty="0" smtClean="0">
                <a:solidFill>
                  <a:srgbClr val="FF0000"/>
                </a:solidFill>
                <a:latin typeface="Times New Roman" pitchFamily="18" charset="0"/>
                <a:cs typeface="Times New Roman" pitchFamily="18" charset="0"/>
              </a:rPr>
              <a:t>(12:00pm-15:00pm) and (21:00pm-00:00am) </a:t>
            </a:r>
            <a:r>
              <a:rPr lang="en-US" sz="1800" dirty="0" smtClean="0">
                <a:latin typeface="Times New Roman" pitchFamily="18" charset="0"/>
                <a:cs typeface="Times New Roman" pitchFamily="18" charset="0"/>
              </a:rPr>
              <a:t>which leads to comparatively more workload on the staff involved during the above mentioned time intervals and long waiting time for patients which in turn results in more delay.</a:t>
            </a:r>
          </a:p>
          <a:p>
            <a:r>
              <a:rPr lang="en-US" sz="1800" dirty="0" smtClean="0">
                <a:latin typeface="Times New Roman" pitchFamily="18" charset="0"/>
                <a:cs typeface="Times New Roman" pitchFamily="18" charset="0"/>
              </a:rPr>
              <a:t>Current system is people oriented and now it should be system driven so that improvement can be seen. Hence, it is concluded, in order to reduce this discharge delay, various actions need to be taken.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a:bodyPr>
          <a:lstStyle/>
          <a:p>
            <a:pPr lvl="0">
              <a:buNone/>
            </a:pPr>
            <a:r>
              <a:rPr lang="en-US" sz="2000" b="1" dirty="0" smtClean="0">
                <a:latin typeface="Times New Roman" pitchFamily="18" charset="0"/>
                <a:cs typeface="Times New Roman" pitchFamily="18" charset="0"/>
              </a:rPr>
              <a:t>Discharge Scheduling System</a:t>
            </a:r>
            <a:r>
              <a:rPr lang="en-US" sz="20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List of probable patients who will be discharged in next 12 Hours can be prepared one day/night prior to the discharge of patient.</a:t>
            </a:r>
          </a:p>
          <a:p>
            <a:pPr lvl="0">
              <a:buNone/>
            </a:pPr>
            <a:r>
              <a:rPr lang="en-US" sz="2000" b="1" dirty="0" smtClean="0">
                <a:latin typeface="Times New Roman" pitchFamily="18" charset="0"/>
                <a:cs typeface="Times New Roman" pitchFamily="18" charset="0"/>
              </a:rPr>
              <a:t>E- Prescription System</a:t>
            </a:r>
            <a:endParaRPr lang="en-US" sz="2000" dirty="0" smtClean="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During the ward round or at the end of the ward round, doctors can be provided with </a:t>
            </a:r>
            <a:r>
              <a:rPr lang="en-US" sz="1800" dirty="0" err="1" smtClean="0">
                <a:latin typeface="Times New Roman" pitchFamily="18" charset="0"/>
                <a:cs typeface="Times New Roman" pitchFamily="18" charset="0"/>
              </a:rPr>
              <a:t>iPads</a:t>
            </a:r>
            <a:r>
              <a:rPr lang="en-US" sz="1800" dirty="0" smtClean="0">
                <a:latin typeface="Times New Roman" pitchFamily="18" charset="0"/>
                <a:cs typeface="Times New Roman" pitchFamily="18" charset="0"/>
              </a:rPr>
              <a:t>/tablets, in which they can  make an e-Prescription which will notify the OPD Pharmacy to prepare the required medication and arrange to dispense to the ward through a medical orderly. </a:t>
            </a:r>
            <a:endParaRPr lang="en-US" sz="1800" b="1" dirty="0" smtClean="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E-prescription will save a lot of time and this would enable nurse to initiate the discharge process well on time once she receives the discharge medications from the pharmacy.</a:t>
            </a:r>
            <a:endParaRPr lang="en-US" sz="1800" b="1" dirty="0" smtClean="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Doctors can be provided with </a:t>
            </a:r>
            <a:r>
              <a:rPr lang="en-US" sz="1800" dirty="0" err="1" smtClean="0">
                <a:latin typeface="Times New Roman" pitchFamily="18" charset="0"/>
                <a:cs typeface="Times New Roman" pitchFamily="18" charset="0"/>
              </a:rPr>
              <a:t>iPads</a:t>
            </a:r>
            <a:r>
              <a:rPr lang="en-US" sz="1800" dirty="0" smtClean="0">
                <a:latin typeface="Times New Roman" pitchFamily="18" charset="0"/>
                <a:cs typeface="Times New Roman" pitchFamily="18" charset="0"/>
              </a:rPr>
              <a:t>/tablets. The issue of accountability for any Pilferage and damage can be monitored with the help of CCTV’s present or can be set up in IPD areas.</a:t>
            </a:r>
            <a:endParaRPr lang="en-US" sz="1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sz="1800" b="1" dirty="0" smtClean="0">
                <a:latin typeface="Times New Roman" pitchFamily="18" charset="0"/>
                <a:cs typeface="Times New Roman" pitchFamily="18" charset="0"/>
              </a:rPr>
              <a:t>Increasing the Medical Orderly Staff</a:t>
            </a:r>
          </a:p>
          <a:p>
            <a:pPr lvl="0"/>
            <a:r>
              <a:rPr lang="en-US" sz="1800" dirty="0" smtClean="0">
                <a:latin typeface="Times New Roman" pitchFamily="18" charset="0"/>
                <a:cs typeface="Times New Roman" pitchFamily="18" charset="0"/>
              </a:rPr>
              <a:t>Two new Medical Orderly staff can be given to Pharmacy department, in order to reduce the workload of the Medical Orderlies of Left and Right Wing. This will reduce a lot of time in Discharge Delay.</a:t>
            </a:r>
            <a:endParaRPr lang="en-US" sz="1800" b="1"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This recommendation will also solve the issue of Discharge delay due to the Delay in sign and stamp by the doctor, as he/she can get the discharge Summary signed from the consultants in OPD areas only, because GMCHRC is a </a:t>
            </a:r>
            <a:r>
              <a:rPr lang="en-US" sz="1800" b="1" dirty="0" smtClean="0">
                <a:latin typeface="Times New Roman" pitchFamily="18" charset="0"/>
                <a:cs typeface="Times New Roman" pitchFamily="18" charset="0"/>
              </a:rPr>
              <a:t>horizontal </a:t>
            </a:r>
            <a:r>
              <a:rPr lang="en-US" sz="1800" dirty="0" smtClean="0">
                <a:latin typeface="Times New Roman" pitchFamily="18" charset="0"/>
                <a:cs typeface="Times New Roman" pitchFamily="18" charset="0"/>
              </a:rPr>
              <a:t>set up.</a:t>
            </a:r>
            <a:endParaRPr lang="en-US" sz="1800" b="1" dirty="0" smtClean="0">
              <a:latin typeface="Times New Roman" pitchFamily="18" charset="0"/>
              <a:cs typeface="Times New Roman" pitchFamily="18" charset="0"/>
            </a:endParaRPr>
          </a:p>
          <a:p>
            <a:pPr lvl="0"/>
            <a:endParaRPr lang="en-US" sz="1800" b="1" dirty="0" smtClean="0">
              <a:latin typeface="Times New Roman" pitchFamily="18" charset="0"/>
              <a:cs typeface="Times New Roman" pitchFamily="18" charset="0"/>
            </a:endParaRPr>
          </a:p>
          <a:p>
            <a:pPr lvl="0">
              <a:buNone/>
            </a:pPr>
            <a:r>
              <a:rPr lang="en-US" sz="1800" b="1" dirty="0" smtClean="0">
                <a:latin typeface="Times New Roman" pitchFamily="18" charset="0"/>
                <a:cs typeface="Times New Roman" pitchFamily="18" charset="0"/>
              </a:rPr>
              <a:t>Benchmark</a:t>
            </a:r>
          </a:p>
          <a:p>
            <a:r>
              <a:rPr lang="en-US" sz="1800" dirty="0" smtClean="0">
                <a:latin typeface="Times New Roman" pitchFamily="18" charset="0"/>
                <a:cs typeface="Times New Roman" pitchFamily="18" charset="0"/>
              </a:rPr>
              <a:t>Target oriented approach should be followed and for that new internal benchmarks should be set, separately for both Insurance and Self-Payment in-patients. The benchmarks must be revised annually.</a:t>
            </a:r>
            <a:endParaRPr lang="en-US" sz="1800" b="1"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Self- Payment In-patient Cases- 4 hours</a:t>
            </a:r>
            <a:endParaRPr lang="en-US" sz="1800" b="1"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Insurance In-patient Cases- 5 hours</a:t>
            </a:r>
            <a:endParaRPr lang="en-US" sz="1800" b="1"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800" b="1" dirty="0" smtClean="0">
                <a:latin typeface="Times New Roman" pitchFamily="18" charset="0"/>
                <a:cs typeface="Times New Roman" pitchFamily="18" charset="0"/>
              </a:rPr>
              <a:t>Discharge Summary</a:t>
            </a:r>
          </a:p>
          <a:p>
            <a:r>
              <a:rPr lang="en-US" sz="1800" dirty="0" smtClean="0">
                <a:latin typeface="Times New Roman" pitchFamily="18" charset="0"/>
                <a:cs typeface="Times New Roman" pitchFamily="18" charset="0"/>
              </a:rPr>
              <a:t>The discharge summary will be updated as and when required using the COW/Working station (Computer on wheels) at nursing station by the GP, </a:t>
            </a:r>
            <a:r>
              <a:rPr lang="en-US" sz="1800" dirty="0" err="1" smtClean="0">
                <a:latin typeface="Times New Roman" pitchFamily="18" charset="0"/>
                <a:cs typeface="Times New Roman" pitchFamily="18" charset="0"/>
              </a:rPr>
              <a:t>ie</a:t>
            </a:r>
            <a:r>
              <a:rPr lang="en-US" sz="1800" dirty="0" smtClean="0">
                <a:latin typeface="Times New Roman" pitchFamily="18" charset="0"/>
                <a:cs typeface="Times New Roman" pitchFamily="18" charset="0"/>
              </a:rPr>
              <a:t> it can be partially filled on each day of the patient’s stay. The discharge summary will be completed by the GP (typed)during the ward rounds or after the ward rounds</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Once the discharge summary is completed the GP will call the specialist/a notification will be sent to specialist informing him/her about the completion of the discharge summary .The specialist will take out a printout ,sign &amp; seal the discharge summary &amp; send it to the ward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46500" y="1447800"/>
            <a:ext cx="4354300" cy="1938992"/>
          </a:xfrm>
          <a:prstGeom prst="rect">
            <a:avLst/>
          </a:prstGeom>
          <a:noFill/>
        </p:spPr>
        <p:txBody>
          <a:bodyPr wrap="square" lIns="91440" tIns="45720" rIns="91440" bIns="45720">
            <a:spAutoFit/>
            <a:scene3d>
              <a:camera prst="isometricOffAxis1Righ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6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THANK</a:t>
            </a: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OBJECTIVE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1900" b="1" dirty="0" smtClean="0">
                <a:latin typeface="Times New Roman" pitchFamily="18" charset="0"/>
                <a:cs typeface="Times New Roman" pitchFamily="18" charset="0"/>
              </a:rPr>
              <a:t> </a:t>
            </a:r>
            <a:r>
              <a:rPr lang="en-US" sz="1900" b="1" dirty="0">
                <a:latin typeface="Times New Roman" pitchFamily="18" charset="0"/>
                <a:cs typeface="Times New Roman" pitchFamily="18" charset="0"/>
              </a:rPr>
              <a:t>General Objective</a:t>
            </a:r>
            <a:endParaRPr lang="en-US" sz="1900" dirty="0">
              <a:latin typeface="Times New Roman" pitchFamily="18" charset="0"/>
              <a:cs typeface="Times New Roman" pitchFamily="18" charset="0"/>
            </a:endParaRPr>
          </a:p>
          <a:p>
            <a:r>
              <a:rPr lang="en-US" sz="1800" dirty="0">
                <a:latin typeface="Times New Roman" pitchFamily="18" charset="0"/>
                <a:cs typeface="Times New Roman" pitchFamily="18" charset="0"/>
              </a:rPr>
              <a:t>To identify the reasons for delay in discharge at GMCHRC AJMAN, UAE by process mapping of the whole discharge process, using appropriate </a:t>
            </a:r>
            <a:r>
              <a:rPr lang="en-US" sz="1800" dirty="0" smtClean="0">
                <a:latin typeface="Times New Roman" pitchFamily="18" charset="0"/>
                <a:cs typeface="Times New Roman" pitchFamily="18" charset="0"/>
              </a:rPr>
              <a:t>tools</a:t>
            </a:r>
          </a:p>
          <a:p>
            <a:pPr>
              <a:buNone/>
            </a:pPr>
            <a:endParaRPr lang="en-US" sz="1900" b="1" dirty="0">
              <a:latin typeface="Times New Roman" pitchFamily="18" charset="0"/>
              <a:cs typeface="Times New Roman" pitchFamily="18" charset="0"/>
            </a:endParaRPr>
          </a:p>
          <a:p>
            <a:pPr>
              <a:buNone/>
            </a:pPr>
            <a:r>
              <a:rPr lang="en-US" sz="2100" b="1" dirty="0" smtClean="0"/>
              <a:t>Specific </a:t>
            </a:r>
            <a:r>
              <a:rPr lang="en-US" sz="2100" b="1" dirty="0"/>
              <a:t>Objectives</a:t>
            </a:r>
            <a:endParaRPr lang="en-US" sz="2100" dirty="0"/>
          </a:p>
          <a:p>
            <a:pPr lvl="0"/>
            <a:r>
              <a:rPr lang="en-US" sz="1800" dirty="0">
                <a:latin typeface="Times New Roman" pitchFamily="18" charset="0"/>
                <a:cs typeface="Times New Roman" pitchFamily="18" charset="0"/>
              </a:rPr>
              <a:t>To determine average time taken for the entire discharge process, self-payment patients &amp; insurance patients.</a:t>
            </a:r>
          </a:p>
          <a:p>
            <a:pPr lvl="0"/>
            <a:r>
              <a:rPr lang="en-US" sz="1800" dirty="0">
                <a:latin typeface="Times New Roman" pitchFamily="18" charset="0"/>
                <a:cs typeface="Times New Roman" pitchFamily="18" charset="0"/>
              </a:rPr>
              <a:t>To find out the delay points in discharge process &amp; the areas of improvements in current discharge process.</a:t>
            </a:r>
          </a:p>
          <a:p>
            <a:pPr lvl="0"/>
            <a:r>
              <a:rPr lang="en-US" sz="1800" dirty="0">
                <a:latin typeface="Times New Roman" pitchFamily="18" charset="0"/>
                <a:cs typeface="Times New Roman" pitchFamily="18" charset="0"/>
              </a:rPr>
              <a:t>To provide appropriate recommendations/ suggestions for improving the discharge process.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RATIONALE OF STUDY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1800" dirty="0">
                <a:latin typeface="Times New Roman" pitchFamily="18" charset="0"/>
                <a:cs typeface="Times New Roman" pitchFamily="18" charset="0"/>
              </a:rPr>
              <a:t>D</a:t>
            </a:r>
            <a:r>
              <a:rPr lang="en-US" sz="1800" dirty="0" smtClean="0">
                <a:latin typeface="Times New Roman" pitchFamily="18" charset="0"/>
                <a:cs typeface="Times New Roman" pitchFamily="18" charset="0"/>
              </a:rPr>
              <a:t>ue </a:t>
            </a:r>
            <a:r>
              <a:rPr lang="en-US" sz="1800" dirty="0">
                <a:latin typeface="Times New Roman" pitchFamily="18" charset="0"/>
                <a:cs typeface="Times New Roman" pitchFamily="18" charset="0"/>
              </a:rPr>
              <a:t>to the delay in discharge process the divert rate of the emergency department (including OBG emergency) and Recovery unit is disrupted as patients stack up in these areas due to non-availability of beds in the wards and eventually the hospital has to turn away new patients. </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Discharge </a:t>
            </a:r>
            <a:r>
              <a:rPr lang="en-US" sz="1800" dirty="0">
                <a:latin typeface="Times New Roman" pitchFamily="18" charset="0"/>
                <a:cs typeface="Times New Roman" pitchFamily="18" charset="0"/>
              </a:rPr>
              <a:t>delays has led to the increased length of stay and consequent low hospital bed turnover rate which in turn has led to increased organizational costs. </a:t>
            </a: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hospital was receiving complaints from the patients for slow and inefficient discharge process in the Hospital.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METHODOLOGY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endParaRPr lang="en-US" sz="2600" dirty="0" smtClean="0"/>
          </a:p>
          <a:p>
            <a:pPr lvl="1">
              <a:buFont typeface="Arial" pitchFamily="34" charset="0"/>
              <a:buChar char="•"/>
            </a:pPr>
            <a:r>
              <a:rPr lang="en-US" sz="1800" b="1" dirty="0" smtClean="0">
                <a:latin typeface="Times New Roman" pitchFamily="18" charset="0"/>
                <a:cs typeface="Times New Roman" pitchFamily="18" charset="0"/>
              </a:rPr>
              <a:t>Type of study: </a:t>
            </a:r>
            <a:r>
              <a:rPr lang="en-US" sz="1800" dirty="0" smtClean="0">
                <a:latin typeface="Times New Roman" pitchFamily="18" charset="0"/>
                <a:cs typeface="Times New Roman" pitchFamily="18" charset="0"/>
              </a:rPr>
              <a:t>Observational ,Prospective. The data was recorded from the Hospital Information Management System to analyze the discharge process.</a:t>
            </a:r>
          </a:p>
          <a:p>
            <a:pPr lvl="1">
              <a:buFont typeface="Arial" pitchFamily="34" charset="0"/>
              <a:buChar char="•"/>
            </a:pPr>
            <a:r>
              <a:rPr lang="en-US" sz="1800" b="1" dirty="0" smtClean="0">
                <a:latin typeface="Times New Roman" pitchFamily="18" charset="0"/>
                <a:cs typeface="Times New Roman" pitchFamily="18" charset="0"/>
              </a:rPr>
              <a:t>Location of study:</a:t>
            </a:r>
            <a:r>
              <a:rPr lang="en-US" sz="1800" dirty="0" smtClean="0">
                <a:latin typeface="Times New Roman" pitchFamily="18" charset="0"/>
                <a:cs typeface="Times New Roman" pitchFamily="18" charset="0"/>
              </a:rPr>
              <a:t> In two wings of the Hospital – Left Wing and Right Wing.</a:t>
            </a:r>
          </a:p>
          <a:p>
            <a:pPr lvl="1">
              <a:buFont typeface="Arial" pitchFamily="34" charset="0"/>
              <a:buChar char="•"/>
            </a:pPr>
            <a:r>
              <a:rPr lang="en-US" sz="1800" b="1" dirty="0" smtClean="0">
                <a:latin typeface="Times New Roman" pitchFamily="18" charset="0"/>
                <a:cs typeface="Times New Roman" pitchFamily="18" charset="0"/>
              </a:rPr>
              <a:t>Duration of study:</a:t>
            </a:r>
            <a:r>
              <a:rPr lang="en-US" sz="1800" dirty="0" smtClean="0">
                <a:latin typeface="Times New Roman" pitchFamily="18" charset="0"/>
                <a:cs typeface="Times New Roman" pitchFamily="18" charset="0"/>
              </a:rPr>
              <a:t> period of 18 days (26.03.2015- 12.04.2015)</a:t>
            </a:r>
          </a:p>
          <a:p>
            <a:pPr lvl="1">
              <a:buFont typeface="Arial" pitchFamily="34" charset="0"/>
              <a:buChar char="•"/>
            </a:pPr>
            <a:endParaRPr lang="en-US" sz="1800" dirty="0" smtClean="0">
              <a:latin typeface="Times New Roman" pitchFamily="18" charset="0"/>
              <a:cs typeface="Times New Roman" pitchFamily="18" charset="0"/>
            </a:endParaRPr>
          </a:p>
          <a:p>
            <a:pPr lvl="1">
              <a:buFont typeface="Arial" pitchFamily="34" charset="0"/>
              <a:buChar char="•"/>
            </a:pPr>
            <a:r>
              <a:rPr lang="en-US" sz="1800" b="1" dirty="0" smtClean="0">
                <a:latin typeface="Times New Roman" pitchFamily="18" charset="0"/>
                <a:cs typeface="Times New Roman" pitchFamily="18" charset="0"/>
              </a:rPr>
              <a:t>Sample Size,(n= 650) </a:t>
            </a:r>
            <a:r>
              <a:rPr lang="en-US" sz="1800" dirty="0" smtClean="0">
                <a:latin typeface="Times New Roman" pitchFamily="18" charset="0"/>
                <a:cs typeface="Times New Roman" pitchFamily="18" charset="0"/>
              </a:rPr>
              <a:t>A total of </a:t>
            </a:r>
            <a:r>
              <a:rPr lang="en-US" sz="1800" b="1" dirty="0" smtClean="0">
                <a:latin typeface="Times New Roman" pitchFamily="18" charset="0"/>
                <a:cs typeface="Times New Roman" pitchFamily="18" charset="0"/>
              </a:rPr>
              <a:t>1013</a:t>
            </a:r>
            <a:r>
              <a:rPr lang="en-US" sz="1800" dirty="0" smtClean="0">
                <a:latin typeface="Times New Roman" pitchFamily="18" charset="0"/>
                <a:cs typeface="Times New Roman" pitchFamily="18" charset="0"/>
              </a:rPr>
              <a:t> patients were discharged from the hospital from 26</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March to 12</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April 2015. A sample of 650 was selected from the total sample, out of which 461 were self-payment and 189 were insurance patients. Data was collected from the Patient records and from HIMS to identify the time taken from the time the physician on rounds said that the patient can be discharged till time the patient physically left the room.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800" b="1" dirty="0" smtClean="0">
                <a:latin typeface="Times New Roman" pitchFamily="18" charset="0"/>
                <a:cs typeface="Times New Roman" pitchFamily="18" charset="0"/>
              </a:rPr>
              <a:t>Method of Collection:</a:t>
            </a:r>
            <a:r>
              <a:rPr lang="en-US" sz="1800" dirty="0" smtClean="0">
                <a:latin typeface="Times New Roman" pitchFamily="18" charset="0"/>
                <a:cs typeface="Times New Roman" pitchFamily="18" charset="0"/>
              </a:rPr>
              <a:t> Real time monitoring and personal observation.</a:t>
            </a:r>
          </a:p>
          <a:p>
            <a:r>
              <a:rPr lang="en-US" sz="1800" b="1" dirty="0" smtClean="0">
                <a:latin typeface="Times New Roman" pitchFamily="18" charset="0"/>
                <a:cs typeface="Times New Roman" pitchFamily="18" charset="0"/>
              </a:rPr>
              <a:t>Data (information) to be collected include:</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Current discharge process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Speciality/ Departments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Elective / Emergency (Booked / Un-Booked in case of OBG Cases)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Insurance/ Self Payment Cases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Duration of rendered service at different services </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Time of arrival at and departure from stations.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About causes of delay in discharge process</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Length of stay in GMC hospital.</a:t>
            </a:r>
            <a:endParaRPr lang="en-US" sz="1800" dirty="0" smtClean="0">
              <a:latin typeface="Times New Roman" pitchFamily="18" charset="0"/>
              <a:cs typeface="Times New Roman" pitchFamily="18" charset="0"/>
            </a:endParaRPr>
          </a:p>
          <a:p>
            <a:pPr lvl="0"/>
            <a:r>
              <a:rPr lang="en-GB" sz="1800" dirty="0" smtClean="0">
                <a:latin typeface="Times New Roman" pitchFamily="18" charset="0"/>
                <a:cs typeface="Times New Roman" pitchFamily="18" charset="0"/>
              </a:rPr>
              <a:t>Viewpoints and attitudes of hospital personnel</a:t>
            </a:r>
            <a:endParaRPr lang="en-US" sz="1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Results &amp; discussions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Analysis</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Control Charts and Line Graph Charts, Bar charts are used for Data Analysis.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Autofit/>
          </a:bodyPr>
          <a:lstStyle/>
          <a:p>
            <a:pPr lvl="1" algn="ctr" rtl="0">
              <a:spcBef>
                <a:spcPct val="0"/>
              </a:spcBef>
            </a:pPr>
            <a:r>
              <a:rPr lang="en-US" sz="3200" dirty="0">
                <a:latin typeface="Times New Roman" pitchFamily="18" charset="0"/>
                <a:cs typeface="Times New Roman" pitchFamily="18" charset="0"/>
              </a:rPr>
              <a:t>Average Discharge Time Specialty Wise</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r>
              <a:rPr lang="en-US" sz="1900" b="1" dirty="0" smtClean="0">
                <a:latin typeface="Times New Roman" pitchFamily="18" charset="0"/>
                <a:cs typeface="Times New Roman" pitchFamily="18" charset="0"/>
              </a:rPr>
              <a:t>Interpretation (Graph 1)</a:t>
            </a:r>
            <a:endParaRPr lang="en-US" sz="1900" dirty="0" smtClean="0">
              <a:latin typeface="Times New Roman" pitchFamily="18" charset="0"/>
              <a:cs typeface="Times New Roman" pitchFamily="18" charset="0"/>
            </a:endParaRPr>
          </a:p>
          <a:p>
            <a:pPr lvl="0"/>
            <a:r>
              <a:rPr lang="en-US" sz="1900" dirty="0" smtClean="0">
                <a:latin typeface="Times New Roman" pitchFamily="18" charset="0"/>
                <a:cs typeface="Times New Roman" pitchFamily="18" charset="0"/>
              </a:rPr>
              <a:t>Graph 1 shows that the maximum number of cases discharged in the stipulated time were from two specialties- </a:t>
            </a:r>
          </a:p>
          <a:p>
            <a:r>
              <a:rPr lang="en-US" sz="1900" dirty="0" smtClean="0">
                <a:latin typeface="Times New Roman" pitchFamily="18" charset="0"/>
                <a:cs typeface="Times New Roman" pitchFamily="18" charset="0"/>
              </a:rPr>
              <a:t>a. Pediatrics (471)</a:t>
            </a:r>
          </a:p>
          <a:p>
            <a:r>
              <a:rPr lang="en-US" sz="1900" dirty="0" smtClean="0">
                <a:latin typeface="Times New Roman" pitchFamily="18" charset="0"/>
                <a:cs typeface="Times New Roman" pitchFamily="18" charset="0"/>
              </a:rPr>
              <a:t>b. Gynecology (374)</a:t>
            </a:r>
          </a:p>
          <a:p>
            <a:r>
              <a:rPr lang="en-US" sz="1900" dirty="0" smtClean="0">
                <a:latin typeface="Times New Roman" pitchFamily="18" charset="0"/>
                <a:cs typeface="Times New Roman" pitchFamily="18" charset="0"/>
              </a:rPr>
              <a:t>Hence, in order to reduce the average discharge time, the initial focus for improvement should be on Pediatric and Gynecology in-patients</a:t>
            </a:r>
          </a:p>
          <a:p>
            <a:endParaRPr lang="en-US" dirty="0"/>
          </a:p>
        </p:txBody>
      </p:sp>
      <p:graphicFrame>
        <p:nvGraphicFramePr>
          <p:cNvPr id="6" name="Chart 5"/>
          <p:cNvGraphicFramePr/>
          <p:nvPr/>
        </p:nvGraphicFramePr>
        <p:xfrm>
          <a:off x="990600" y="3581400"/>
          <a:ext cx="6934200" cy="304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US" sz="2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AVERAGE TIME FOR SELF PAYMENT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PATIENTS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US" sz="1800" dirty="0" smtClean="0">
                <a:latin typeface="Times New Roman" pitchFamily="18" charset="0"/>
                <a:cs typeface="Times New Roman" pitchFamily="18" charset="0"/>
              </a:rPr>
              <a:t>The average time taken for discharge of Self Payment patients came out to be 5 hours 18 minutes ,with  </a:t>
            </a:r>
            <a:r>
              <a:rPr lang="en-US" sz="1800" u="sng" dirty="0" smtClean="0">
                <a:latin typeface="Times New Roman" pitchFamily="18" charset="0"/>
                <a:cs typeface="Times New Roman" pitchFamily="18" charset="0"/>
              </a:rPr>
              <a:t>maximum</a:t>
            </a:r>
            <a:r>
              <a:rPr lang="en-US" sz="1800" dirty="0" smtClean="0">
                <a:latin typeface="Times New Roman" pitchFamily="18" charset="0"/>
                <a:cs typeface="Times New Roman" pitchFamily="18" charset="0"/>
              </a:rPr>
              <a:t> time recorded as 20 hours and 25 minutes </a:t>
            </a:r>
            <a:r>
              <a:rPr lang="en-US" sz="1800" b="1" dirty="0" smtClean="0">
                <a:latin typeface="Times New Roman" pitchFamily="18" charset="0"/>
                <a:cs typeface="Times New Roman" pitchFamily="18" charset="0"/>
              </a:rPr>
              <a:t>(Point A). </a:t>
            </a:r>
            <a:r>
              <a:rPr lang="en-US" sz="1800" dirty="0" smtClean="0">
                <a:latin typeface="Times New Roman" pitchFamily="18" charset="0"/>
                <a:cs typeface="Times New Roman" pitchFamily="18" charset="0"/>
              </a:rPr>
              <a:t>Such prolonged delays lead to further increase in waiting time for admission.</a:t>
            </a:r>
          </a:p>
          <a:p>
            <a:endParaRPr lang="en-US" dirty="0" smtClean="0"/>
          </a:p>
          <a:p>
            <a:endParaRPr lang="en-US" dirty="0"/>
          </a:p>
        </p:txBody>
      </p:sp>
      <p:graphicFrame>
        <p:nvGraphicFramePr>
          <p:cNvPr id="4" name="Chart 3"/>
          <p:cNvGraphicFramePr/>
          <p:nvPr/>
        </p:nvGraphicFramePr>
        <p:xfrm>
          <a:off x="1066800" y="2667000"/>
          <a:ext cx="70866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2337</Words>
  <Application>Microsoft Office PowerPoint</Application>
  <PresentationFormat>On-screen Show (4:3)</PresentationFormat>
  <Paragraphs>147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DISSERTATION REPORT</vt:lpstr>
      <vt:lpstr>INTRODUCTION</vt:lpstr>
      <vt:lpstr>OBJECTIVE</vt:lpstr>
      <vt:lpstr>RATIONALE OF STUDY</vt:lpstr>
      <vt:lpstr>METHODOLOGY</vt:lpstr>
      <vt:lpstr>Slide 6</vt:lpstr>
      <vt:lpstr>Results &amp; discussions</vt:lpstr>
      <vt:lpstr>Average Discharge Time Specialty Wise </vt:lpstr>
      <vt:lpstr>      AVERAGE TIME FOR SELF PAYMENT                                 PATIENTS</vt:lpstr>
      <vt:lpstr>AVERAGE TIME FOR SELF PAYMENT PATIENTS</vt:lpstr>
      <vt:lpstr>AVERAGE TIME FOR INSURANCE PATIENTS</vt:lpstr>
      <vt:lpstr>AVERAGE TIME FOR INSURANCE PATIENTS</vt:lpstr>
      <vt:lpstr>AVERAGE ADMISSION VS DISCHARGES</vt:lpstr>
      <vt:lpstr>Interpretation </vt:lpstr>
      <vt:lpstr>DISCHARGE INITIATION TIME</vt:lpstr>
      <vt:lpstr>Interpretation</vt:lpstr>
      <vt:lpstr>Delay in PAD Clearance</vt:lpstr>
      <vt:lpstr>Time taken to sign discharge summary</vt:lpstr>
      <vt:lpstr>Interpretation(Time taken to sign discharge summary)</vt:lpstr>
      <vt:lpstr>Time taken to sign discharge summary</vt:lpstr>
      <vt:lpstr>Slide 21</vt:lpstr>
      <vt:lpstr>CONCLUSION </vt:lpstr>
      <vt:lpstr>RECOMMENDATIONS</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dc:title>
  <dc:creator>DR. Renu</dc:creator>
  <cp:lastModifiedBy>DR. Renu</cp:lastModifiedBy>
  <cp:revision>24</cp:revision>
  <dcterms:created xsi:type="dcterms:W3CDTF">2015-05-17T08:50:31Z</dcterms:created>
  <dcterms:modified xsi:type="dcterms:W3CDTF">2015-05-29T08:17:34Z</dcterms:modified>
</cp:coreProperties>
</file>