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23"/>
  </p:notesMasterIdLst>
  <p:handoutMasterIdLst>
    <p:handoutMasterId r:id="rId24"/>
  </p:handoutMasterIdLst>
  <p:sldIdLst>
    <p:sldId id="491" r:id="rId2"/>
    <p:sldId id="494" r:id="rId3"/>
    <p:sldId id="447" r:id="rId4"/>
    <p:sldId id="476" r:id="rId5"/>
    <p:sldId id="493" r:id="rId6"/>
    <p:sldId id="495" r:id="rId7"/>
    <p:sldId id="478" r:id="rId8"/>
    <p:sldId id="479" r:id="rId9"/>
    <p:sldId id="480" r:id="rId10"/>
    <p:sldId id="481" r:id="rId11"/>
    <p:sldId id="482" r:id="rId12"/>
    <p:sldId id="483" r:id="rId13"/>
    <p:sldId id="484" r:id="rId14"/>
    <p:sldId id="485" r:id="rId15"/>
    <p:sldId id="492" r:id="rId16"/>
    <p:sldId id="487" r:id="rId17"/>
    <p:sldId id="488" r:id="rId18"/>
    <p:sldId id="486" r:id="rId19"/>
    <p:sldId id="489" r:id="rId20"/>
    <p:sldId id="490" r:id="rId21"/>
    <p:sldId id="475" r:id="rId22"/>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CD43"/>
    <a:srgbClr val="CEEA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49" autoAdjust="0"/>
    <p:restoredTop sz="94660"/>
  </p:normalViewPr>
  <p:slideViewPr>
    <p:cSldViewPr>
      <p:cViewPr varScale="1">
        <p:scale>
          <a:sx n="74" d="100"/>
          <a:sy n="74" d="100"/>
        </p:scale>
        <p:origin x="1368" y="72"/>
      </p:cViewPr>
      <p:guideLst>
        <p:guide orient="horz" pos="2160"/>
        <p:guide pos="2880"/>
      </p:guideLst>
    </p:cSldViewPr>
  </p:slideViewPr>
  <p:notesTextViewPr>
    <p:cViewPr>
      <p:scale>
        <a:sx n="1" d="1"/>
        <a:sy n="1" d="1"/>
      </p:scale>
      <p:origin x="0" y="0"/>
    </p:cViewPr>
  </p:notesTextViewPr>
  <p:sorterViewPr>
    <p:cViewPr>
      <p:scale>
        <a:sx n="100" d="100"/>
        <a:sy n="100" d="100"/>
      </p:scale>
      <p:origin x="0" y="8346"/>
    </p:cViewPr>
  </p:sorterViewPr>
  <p:notesViewPr>
    <p:cSldViewPr showGuides="1">
      <p:cViewPr varScale="1">
        <p:scale>
          <a:sx n="49" d="100"/>
          <a:sy n="49" d="100"/>
        </p:scale>
        <p:origin x="-2970" y="-96"/>
      </p:cViewPr>
      <p:guideLst>
        <p:guide orient="horz" pos="3120"/>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vats\Desktop\Final%20Extended%20analysis%20for%20projec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vats\Documents\Lessons\Dissertation\Final%20Extended%20analysis%20for%20projec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vats\Documents\Lessons\Dissertation\Final%20Extended%20analysis%20for%20projec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vats\Documents\Lessons\Dissertation\Final%20Extended%20analysis%20for%20projec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vats\Documents\Lessons\Dissertation\Final%20Extended%20analysis%20for%20projec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vats\Desktop\Final%20Extended%20analysis%20for%20projec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oleObject" Target="file:///C:\Users\kvats\Desktop\Final%20Extended%20analysis%20for%20projec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600" dirty="0">
                <a:latin typeface="Calibri" panose="020F0502020204030204" pitchFamily="34" charset="0"/>
              </a:rPr>
              <a:t>Distribution of Incidents based on Priority</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'Distribution - Priority wise'!$B$1</c:f>
              <c:strCache>
                <c:ptCount val="1"/>
                <c:pt idx="0">
                  <c:v>PERCENTAGE</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0"/>
              <c:layout>
                <c:manualLayout>
                  <c:x val="-0.14750680774278221"/>
                  <c:y val="0.12481392950881144"/>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sz="900" dirty="0" smtClean="0"/>
                      <a:t>29.76%</a:t>
                    </a:r>
                  </a:p>
                  <a:p>
                    <a:pPr>
                      <a:defRPr sz="900"/>
                    </a:pPr>
                    <a:endParaRPr lang="en-US" sz="900" dirty="0"/>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z="900" dirty="0" smtClean="0"/>
                      <a:t>43.45%</a:t>
                    </a:r>
                    <a:endParaRPr lang="en-US" sz="900" dirty="0"/>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0881258202099733"/>
                  <c:y val="9.6846175478065247E-2"/>
                </c:manualLayout>
              </c:layout>
              <c:tx>
                <c:rich>
                  <a:bodyPr/>
                  <a:lstStyle/>
                  <a:p>
                    <a:r>
                      <a:rPr lang="en-US" sz="900" dirty="0" smtClean="0"/>
                      <a:t>21.42%</a:t>
                    </a:r>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3377128731001649E-2"/>
                  <c:y val="0.13395083427071613"/>
                </c:manualLayout>
              </c:layout>
              <c:tx>
                <c:rich>
                  <a:bodyPr/>
                  <a:lstStyle/>
                  <a:p>
                    <a:r>
                      <a:rPr lang="en-US" sz="900" dirty="0" smtClean="0"/>
                      <a:t>5.35%</a:t>
                    </a:r>
                  </a:p>
                  <a:p>
                    <a:endParaRPr lang="en-US" dirty="0"/>
                  </a:p>
                </c:rich>
              </c:tx>
              <c:dLblPos val="bestFi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'Distribution - Priority wise'!$A$2:$A$5</c:f>
              <c:strCache>
                <c:ptCount val="4"/>
                <c:pt idx="0">
                  <c:v>Critical</c:v>
                </c:pt>
                <c:pt idx="1">
                  <c:v>High</c:v>
                </c:pt>
                <c:pt idx="2">
                  <c:v>Medium</c:v>
                </c:pt>
                <c:pt idx="3">
                  <c:v>Low</c:v>
                </c:pt>
              </c:strCache>
            </c:strRef>
          </c:cat>
          <c:val>
            <c:numRef>
              <c:f>'Distribution - Priority wise'!$B$2:$B$5</c:f>
              <c:numCache>
                <c:formatCode>General</c:formatCode>
                <c:ptCount val="4"/>
                <c:pt idx="0">
                  <c:v>29.759999999999991</c:v>
                </c:pt>
                <c:pt idx="1">
                  <c:v>43.449999999999996</c:v>
                </c:pt>
                <c:pt idx="2">
                  <c:v>21.419999999999991</c:v>
                </c:pt>
                <c:pt idx="3">
                  <c:v>5.35</c:v>
                </c:pt>
              </c:numCache>
            </c:numRef>
          </c:val>
        </c:ser>
        <c:dLbls>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aseline="0" dirty="0" smtClean="0">
                <a:latin typeface="Calibri" panose="020F0502020204030204" pitchFamily="34" charset="0"/>
              </a:rPr>
              <a:t>Distribution </a:t>
            </a:r>
            <a:r>
              <a:rPr lang="en-US" sz="1600" baseline="0" dirty="0">
                <a:latin typeface="Calibri" panose="020F0502020204030204" pitchFamily="34" charset="0"/>
              </a:rPr>
              <a:t>of Incidents based on Issues found</a:t>
            </a:r>
            <a:endParaRPr lang="en-US" sz="1600" dirty="0">
              <a:latin typeface="Calibri" panose="020F0502020204030204" pitchFamily="34" charset="0"/>
            </a:endParaRPr>
          </a:p>
        </c:rich>
      </c:tx>
      <c:layout>
        <c:manualLayout>
          <c:xMode val="edge"/>
          <c:yMode val="edge"/>
          <c:x val="5.9123318246636518E-2"/>
          <c:y val="2.505593194256471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'ISSUES FOUND'!$B$1</c:f>
              <c:strCache>
                <c:ptCount val="1"/>
                <c:pt idx="0">
                  <c:v>PERCENTAGE</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Lbls>
            <c:dLbl>
              <c:idx val="0"/>
              <c:layout>
                <c:manualLayout>
                  <c:x val="-0.10230648727964134"/>
                  <c:y val="-6.5879344836702408E-2"/>
                </c:manualLayout>
              </c:layout>
              <c:tx>
                <c:rich>
                  <a:bodyPr/>
                  <a:lstStyle/>
                  <a:p>
                    <a:r>
                      <a:rPr lang="en-US" smtClean="0"/>
                      <a:t>65.47%</a:t>
                    </a:r>
                    <a:endParaRPr lang="en-US"/>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mtClean="0"/>
                      <a:t>10.71%</a:t>
                    </a:r>
                  </a:p>
                  <a:p>
                    <a:endParaRPr lang="en-US"/>
                  </a:p>
                </c:rich>
              </c:tx>
              <c:dLblPos val="inEnd"/>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mtClean="0"/>
                      <a:t>8.92%</a:t>
                    </a:r>
                    <a:endParaRPr lang="en-US"/>
                  </a:p>
                </c:rich>
              </c:tx>
              <c:dLblPos val="inEnd"/>
              <c:showLegendKey val="0"/>
              <c:showVal val="1"/>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smtClean="0"/>
                      <a:t>5.95%</a:t>
                    </a:r>
                    <a:endParaRPr lang="en-US"/>
                  </a:p>
                </c:rich>
              </c:tx>
              <c:dLblPos val="inEnd"/>
              <c:showLegendKey val="0"/>
              <c:showVal val="1"/>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smtClean="0"/>
                      <a:t>4.76%</a:t>
                    </a:r>
                    <a:endParaRPr lang="en-US"/>
                  </a:p>
                </c:rich>
              </c:tx>
              <c:dLblPos val="inEnd"/>
              <c:showLegendKey val="0"/>
              <c:showVal val="1"/>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smtClean="0"/>
                      <a:t>4.16%</a:t>
                    </a:r>
                    <a:endParaRPr lang="en-US"/>
                  </a:p>
                </c:rich>
              </c:tx>
              <c:dLblPos val="in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'ISSUES FOUND'!$A$2:$A$7</c:f>
              <c:strCache>
                <c:ptCount val="6"/>
                <c:pt idx="0">
                  <c:v>User training</c:v>
                </c:pt>
                <c:pt idx="1">
                  <c:v>Device</c:v>
                </c:pt>
                <c:pt idx="2">
                  <c:v>EMR Functionality</c:v>
                </c:pt>
                <c:pt idx="3">
                  <c:v>Issue unidentified</c:v>
                </c:pt>
                <c:pt idx="4">
                  <c:v>Interface</c:v>
                </c:pt>
                <c:pt idx="5">
                  <c:v>Workstation not mapped to Printer</c:v>
                </c:pt>
              </c:strCache>
            </c:strRef>
          </c:cat>
          <c:val>
            <c:numRef>
              <c:f>'ISSUES FOUND'!$B$2:$B$7</c:f>
              <c:numCache>
                <c:formatCode>General</c:formatCode>
                <c:ptCount val="6"/>
                <c:pt idx="0">
                  <c:v>65.47</c:v>
                </c:pt>
                <c:pt idx="1">
                  <c:v>10.709999999999999</c:v>
                </c:pt>
                <c:pt idx="2">
                  <c:v>8.92</c:v>
                </c:pt>
                <c:pt idx="3">
                  <c:v>5.95</c:v>
                </c:pt>
                <c:pt idx="4">
                  <c:v>4.76</c:v>
                </c:pt>
                <c:pt idx="5">
                  <c:v>4.1599999999999975</c:v>
                </c:pt>
              </c:numCache>
            </c:numRef>
          </c:val>
        </c:ser>
        <c:dLbls>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aseline="0" dirty="0">
                <a:latin typeface="Calibri" panose="020F0502020204030204" pitchFamily="34" charset="0"/>
                <a:cs typeface="Times New Roman" panose="02020603050405020304" pitchFamily="18" charset="0"/>
              </a:rPr>
              <a:t>Distribution of Critical Incidents based on Issues found </a:t>
            </a:r>
            <a:endParaRPr lang="en-US" sz="1600" dirty="0">
              <a:latin typeface="Calibri" panose="020F0502020204030204" pitchFamily="34"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'Distribution - Critical issues'!$C$2</c:f>
              <c:strCache>
                <c:ptCount val="1"/>
                <c:pt idx="0">
                  <c:v>PERCENTAGE</c:v>
                </c:pt>
              </c:strCache>
            </c:strRef>
          </c:tx>
          <c:spPr>
            <a:solidFill>
              <a:schemeClr val="accent1"/>
            </a:solidFill>
            <a:ln>
              <a:noFill/>
            </a:ln>
            <a:effectLst/>
          </c:spPr>
          <c:invertIfNegative val="0"/>
          <c:cat>
            <c:strRef>
              <c:f>'Distribution - Critical issues'!$A$3:$A$8</c:f>
              <c:strCache>
                <c:ptCount val="6"/>
                <c:pt idx="0">
                  <c:v>User training</c:v>
                </c:pt>
                <c:pt idx="1">
                  <c:v>Device</c:v>
                </c:pt>
                <c:pt idx="2">
                  <c:v>Issue unidentified</c:v>
                </c:pt>
                <c:pt idx="3">
                  <c:v>EMR Functionality</c:v>
                </c:pt>
                <c:pt idx="4">
                  <c:v>Interface</c:v>
                </c:pt>
                <c:pt idx="5">
                  <c:v>workstation not mapped to Printer</c:v>
                </c:pt>
              </c:strCache>
            </c:strRef>
          </c:cat>
          <c:val>
            <c:numRef>
              <c:f>'Distribution - Critical issues'!$C$3:$C$8</c:f>
              <c:numCache>
                <c:formatCode>General</c:formatCode>
                <c:ptCount val="6"/>
                <c:pt idx="0">
                  <c:v>60</c:v>
                </c:pt>
                <c:pt idx="1">
                  <c:v>12</c:v>
                </c:pt>
                <c:pt idx="2">
                  <c:v>10</c:v>
                </c:pt>
                <c:pt idx="3">
                  <c:v>8</c:v>
                </c:pt>
                <c:pt idx="4">
                  <c:v>8</c:v>
                </c:pt>
                <c:pt idx="5">
                  <c:v>2</c:v>
                </c:pt>
              </c:numCache>
            </c:numRef>
          </c:val>
        </c:ser>
        <c:dLbls>
          <c:showLegendKey val="0"/>
          <c:showVal val="0"/>
          <c:showCatName val="0"/>
          <c:showSerName val="0"/>
          <c:showPercent val="0"/>
          <c:showBubbleSize val="0"/>
        </c:dLbls>
        <c:gapWidth val="219"/>
        <c:overlap val="-27"/>
        <c:axId val="247271224"/>
        <c:axId val="190574128"/>
      </c:barChart>
      <c:catAx>
        <c:axId val="24727122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ISSUE</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574128"/>
        <c:crosses val="autoZero"/>
        <c:auto val="1"/>
        <c:lblAlgn val="ctr"/>
        <c:lblOffset val="100"/>
        <c:noMultiLvlLbl val="0"/>
      </c:catAx>
      <c:valAx>
        <c:axId val="1905741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PERCENTAGE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7271224"/>
        <c:crosses val="autoZero"/>
        <c:crossBetween val="between"/>
      </c:valAx>
      <c:spPr>
        <a:noFill/>
        <a:ln>
          <a:noFill/>
        </a:ln>
        <a:effectLst/>
      </c:spPr>
    </c:plotArea>
    <c:plotVisOnly val="1"/>
    <c:dispBlanksAs val="gap"/>
    <c:showDLblsOverMax val="0"/>
  </c:chart>
  <c:spPr>
    <a:solidFill>
      <a:schemeClr val="bg1">
        <a:lumMod val="95000"/>
      </a:schemeClr>
    </a:soli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aseline="0" dirty="0">
                <a:latin typeface="Calibri" panose="020F0502020204030204" pitchFamily="34" charset="0"/>
                <a:cs typeface="Times New Roman" panose="02020603050405020304" pitchFamily="18" charset="0"/>
              </a:rPr>
              <a:t>Distribution of High </a:t>
            </a:r>
            <a:r>
              <a:rPr lang="en-US" sz="1600" baseline="0" dirty="0" smtClean="0">
                <a:latin typeface="Calibri" panose="020F0502020204030204" pitchFamily="34" charset="0"/>
                <a:cs typeface="Times New Roman" panose="02020603050405020304" pitchFamily="18" charset="0"/>
              </a:rPr>
              <a:t>incidents based on issues found</a:t>
            </a:r>
            <a:endParaRPr lang="en-US" sz="1600" dirty="0">
              <a:latin typeface="Calibri" panose="020F0502020204030204" pitchFamily="34" charset="0"/>
              <a:cs typeface="Times New Roman" panose="02020603050405020304" pitchFamily="18" charset="0"/>
            </a:endParaRPr>
          </a:p>
        </c:rich>
      </c:tx>
      <c:layout>
        <c:manualLayout>
          <c:xMode val="edge"/>
          <c:yMode val="edge"/>
          <c:x val="0.13647531389657383"/>
          <c:y val="2.04081632653061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'Distribution - High issues'!$C$2</c:f>
              <c:strCache>
                <c:ptCount val="1"/>
                <c:pt idx="0">
                  <c:v>PERCENTAGE</c:v>
                </c:pt>
              </c:strCache>
            </c:strRef>
          </c:tx>
          <c:spPr>
            <a:solidFill>
              <a:schemeClr val="accent1"/>
            </a:solidFill>
            <a:ln>
              <a:noFill/>
            </a:ln>
            <a:effectLst/>
          </c:spPr>
          <c:invertIfNegative val="0"/>
          <c:cat>
            <c:strRef>
              <c:f>'Distribution - High issues'!$A$3:$A$8</c:f>
              <c:strCache>
                <c:ptCount val="6"/>
                <c:pt idx="0">
                  <c:v>User training</c:v>
                </c:pt>
                <c:pt idx="1">
                  <c:v>Device</c:v>
                </c:pt>
                <c:pt idx="2">
                  <c:v>Issue unidentified</c:v>
                </c:pt>
                <c:pt idx="3">
                  <c:v>EMR Functionality</c:v>
                </c:pt>
                <c:pt idx="4">
                  <c:v>Interface</c:v>
                </c:pt>
                <c:pt idx="5">
                  <c:v>workstation not mapped to Printer</c:v>
                </c:pt>
              </c:strCache>
            </c:strRef>
          </c:cat>
          <c:val>
            <c:numRef>
              <c:f>'Distribution - High issues'!$C$3:$C$8</c:f>
              <c:numCache>
                <c:formatCode>General</c:formatCode>
                <c:ptCount val="6"/>
                <c:pt idx="0">
                  <c:v>61.6</c:v>
                </c:pt>
                <c:pt idx="1">
                  <c:v>9.6</c:v>
                </c:pt>
                <c:pt idx="2">
                  <c:v>5.5</c:v>
                </c:pt>
                <c:pt idx="3">
                  <c:v>13.7</c:v>
                </c:pt>
                <c:pt idx="4">
                  <c:v>4.0999999999999996</c:v>
                </c:pt>
                <c:pt idx="5">
                  <c:v>5.5</c:v>
                </c:pt>
              </c:numCache>
            </c:numRef>
          </c:val>
        </c:ser>
        <c:dLbls>
          <c:showLegendKey val="0"/>
          <c:showVal val="0"/>
          <c:showCatName val="0"/>
          <c:showSerName val="0"/>
          <c:showPercent val="0"/>
          <c:showBubbleSize val="0"/>
        </c:dLbls>
        <c:gapWidth val="219"/>
        <c:overlap val="-27"/>
        <c:axId val="249210688"/>
        <c:axId val="249252896"/>
      </c:barChart>
      <c:catAx>
        <c:axId val="24921068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ISSUE</a:t>
                </a:r>
              </a:p>
            </c:rich>
          </c:tx>
          <c:layout>
            <c:manualLayout>
              <c:xMode val="edge"/>
              <c:yMode val="edge"/>
              <c:x val="0.4830612423447071"/>
              <c:y val="0.8786803732866729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9252896"/>
        <c:crosses val="autoZero"/>
        <c:auto val="1"/>
        <c:lblAlgn val="ctr"/>
        <c:lblOffset val="100"/>
        <c:noMultiLvlLbl val="0"/>
      </c:catAx>
      <c:valAx>
        <c:axId val="249252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PERCENTAGE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9210688"/>
        <c:crosses val="autoZero"/>
        <c:crossBetween val="between"/>
      </c:valAx>
      <c:spPr>
        <a:noFill/>
        <a:ln>
          <a:noFill/>
        </a:ln>
        <a:effectLst/>
      </c:spPr>
    </c:plotArea>
    <c:plotVisOnly val="1"/>
    <c:dispBlanksAs val="gap"/>
    <c:showDLblsOverMax val="0"/>
  </c:chart>
  <c:spPr>
    <a:solidFill>
      <a:schemeClr val="bg1">
        <a:lumMod val="95000"/>
      </a:schemeClr>
    </a:solid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dirty="0">
                <a:latin typeface="Calibri" panose="020F0502020204030204" pitchFamily="34" charset="0"/>
                <a:cs typeface="Times New Roman" panose="02020603050405020304" pitchFamily="18" charset="0"/>
              </a:rPr>
              <a:t>Pareto</a:t>
            </a:r>
            <a:r>
              <a:rPr lang="en-US" sz="1600" baseline="0" dirty="0">
                <a:latin typeface="Calibri" panose="020F0502020204030204" pitchFamily="34" charset="0"/>
                <a:cs typeface="Times New Roman" panose="02020603050405020304" pitchFamily="18" charset="0"/>
              </a:rPr>
              <a:t> Chart</a:t>
            </a:r>
            <a:endParaRPr lang="en-US" sz="1600" dirty="0">
              <a:latin typeface="Calibri" panose="020F0502020204030204" pitchFamily="34"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'Pareto chart analysis'!$B$1</c:f>
              <c:strCache>
                <c:ptCount val="1"/>
                <c:pt idx="0">
                  <c:v>FREQUENCY</c:v>
                </c:pt>
              </c:strCache>
            </c:strRef>
          </c:tx>
          <c:spPr>
            <a:solidFill>
              <a:schemeClr val="accent1"/>
            </a:solidFill>
            <a:ln>
              <a:noFill/>
            </a:ln>
            <a:effectLst/>
          </c:spPr>
          <c:invertIfNegative val="0"/>
          <c:cat>
            <c:strRef>
              <c:f>'Pareto chart analysis'!$A$2:$A$7</c:f>
              <c:strCache>
                <c:ptCount val="6"/>
                <c:pt idx="0">
                  <c:v>User training</c:v>
                </c:pt>
                <c:pt idx="1">
                  <c:v>Device</c:v>
                </c:pt>
                <c:pt idx="2">
                  <c:v>EMR Functionality</c:v>
                </c:pt>
                <c:pt idx="3">
                  <c:v>Issue unidentified</c:v>
                </c:pt>
                <c:pt idx="4">
                  <c:v>Interface</c:v>
                </c:pt>
                <c:pt idx="5">
                  <c:v>Workstation not mapped to Printer</c:v>
                </c:pt>
              </c:strCache>
            </c:strRef>
          </c:cat>
          <c:val>
            <c:numRef>
              <c:f>'Pareto chart analysis'!$B$2:$B$7</c:f>
              <c:numCache>
                <c:formatCode>General</c:formatCode>
                <c:ptCount val="6"/>
                <c:pt idx="0">
                  <c:v>110</c:v>
                </c:pt>
                <c:pt idx="1">
                  <c:v>18</c:v>
                </c:pt>
                <c:pt idx="2">
                  <c:v>15</c:v>
                </c:pt>
                <c:pt idx="3">
                  <c:v>10</c:v>
                </c:pt>
                <c:pt idx="4">
                  <c:v>8</c:v>
                </c:pt>
                <c:pt idx="5">
                  <c:v>7</c:v>
                </c:pt>
              </c:numCache>
            </c:numRef>
          </c:val>
        </c:ser>
        <c:dLbls>
          <c:showLegendKey val="0"/>
          <c:showVal val="0"/>
          <c:showCatName val="0"/>
          <c:showSerName val="0"/>
          <c:showPercent val="0"/>
          <c:showBubbleSize val="0"/>
        </c:dLbls>
        <c:gapWidth val="219"/>
        <c:overlap val="-27"/>
        <c:axId val="248681824"/>
        <c:axId val="248686136"/>
      </c:barChart>
      <c:lineChart>
        <c:grouping val="standard"/>
        <c:varyColors val="0"/>
        <c:ser>
          <c:idx val="1"/>
          <c:order val="1"/>
          <c:tx>
            <c:strRef>
              <c:f>'Pareto chart analysis'!$D$1</c:f>
              <c:strCache>
                <c:ptCount val="1"/>
                <c:pt idx="0">
                  <c:v>CUMULATIVE PERCENTAGE</c:v>
                </c:pt>
              </c:strCache>
            </c:strRef>
          </c:tx>
          <c:spPr>
            <a:ln w="28575" cap="rnd">
              <a:solidFill>
                <a:schemeClr val="accent2"/>
              </a:solidFill>
              <a:round/>
            </a:ln>
            <a:effectLst/>
          </c:spPr>
          <c:marker>
            <c:symbol val="none"/>
          </c:marker>
          <c:cat>
            <c:strRef>
              <c:f>'Pareto chart analysis'!$A$2:$A$7</c:f>
              <c:strCache>
                <c:ptCount val="6"/>
                <c:pt idx="0">
                  <c:v>User training</c:v>
                </c:pt>
                <c:pt idx="1">
                  <c:v>Device</c:v>
                </c:pt>
                <c:pt idx="2">
                  <c:v>EMR Functionality</c:v>
                </c:pt>
                <c:pt idx="3">
                  <c:v>Issue unidentified</c:v>
                </c:pt>
                <c:pt idx="4">
                  <c:v>Interface</c:v>
                </c:pt>
                <c:pt idx="5">
                  <c:v>Workstation not mapped to Printer</c:v>
                </c:pt>
              </c:strCache>
            </c:strRef>
          </c:cat>
          <c:val>
            <c:numRef>
              <c:f>'Pareto chart analysis'!$D$2:$D$7</c:f>
              <c:numCache>
                <c:formatCode>General</c:formatCode>
                <c:ptCount val="6"/>
                <c:pt idx="0">
                  <c:v>65.5</c:v>
                </c:pt>
                <c:pt idx="1">
                  <c:v>76.2</c:v>
                </c:pt>
                <c:pt idx="2">
                  <c:v>85.1</c:v>
                </c:pt>
                <c:pt idx="3">
                  <c:v>91.1</c:v>
                </c:pt>
                <c:pt idx="4">
                  <c:v>95.8</c:v>
                </c:pt>
                <c:pt idx="5">
                  <c:v>100</c:v>
                </c:pt>
              </c:numCache>
            </c:numRef>
          </c:val>
          <c:smooth val="0"/>
        </c:ser>
        <c:dLbls>
          <c:showLegendKey val="0"/>
          <c:showVal val="0"/>
          <c:showCatName val="0"/>
          <c:showSerName val="0"/>
          <c:showPercent val="0"/>
          <c:showBubbleSize val="0"/>
        </c:dLbls>
        <c:marker val="1"/>
        <c:smooth val="0"/>
        <c:axId val="248686920"/>
        <c:axId val="248686528"/>
      </c:lineChart>
      <c:catAx>
        <c:axId val="24868182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ISSUE</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8686136"/>
        <c:crosses val="autoZero"/>
        <c:auto val="1"/>
        <c:lblAlgn val="ctr"/>
        <c:lblOffset val="100"/>
        <c:noMultiLvlLbl val="0"/>
      </c:catAx>
      <c:valAx>
        <c:axId val="2486861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FREQUENCY</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8681824"/>
        <c:crosses val="autoZero"/>
        <c:crossBetween val="between"/>
      </c:valAx>
      <c:valAx>
        <c:axId val="248686528"/>
        <c:scaling>
          <c:orientation val="minMax"/>
          <c:max val="120"/>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CUMULATIVE</a:t>
                </a:r>
                <a:r>
                  <a:rPr lang="en-US" baseline="0"/>
                  <a:t> PERCENTAGE</a:t>
                </a:r>
                <a:endParaRPr 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8686920"/>
        <c:crosses val="max"/>
        <c:crossBetween val="between"/>
      </c:valAx>
      <c:catAx>
        <c:axId val="248686920"/>
        <c:scaling>
          <c:orientation val="minMax"/>
        </c:scaling>
        <c:delete val="1"/>
        <c:axPos val="b"/>
        <c:numFmt formatCode="General" sourceLinked="1"/>
        <c:majorTickMark val="out"/>
        <c:minorTickMark val="none"/>
        <c:tickLblPos val="nextTo"/>
        <c:crossAx val="248686528"/>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lumMod val="95000"/>
      </a:schemeClr>
    </a:solid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aseline="0" dirty="0">
                <a:latin typeface="Calibri" panose="020F0502020204030204" pitchFamily="34" charset="0"/>
                <a:cs typeface="Times New Roman" panose="02020603050405020304" pitchFamily="18" charset="0"/>
              </a:rPr>
              <a:t>Distribution of User training related incidents</a:t>
            </a:r>
            <a:endParaRPr lang="en-US" sz="1600" dirty="0">
              <a:latin typeface="Calibri" panose="020F0502020204030204" pitchFamily="34"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561765249150791"/>
          <c:y val="8.9427348905308041E-2"/>
          <c:w val="0.79453047535724686"/>
          <c:h val="0.85463952677316768"/>
        </c:manualLayout>
      </c:layout>
      <c:barChart>
        <c:barDir val="bar"/>
        <c:grouping val="clustered"/>
        <c:varyColors val="0"/>
        <c:ser>
          <c:idx val="0"/>
          <c:order val="0"/>
          <c:tx>
            <c:strRef>
              <c:f>' User Education Analysis'!$C$1</c:f>
              <c:strCache>
                <c:ptCount val="1"/>
                <c:pt idx="0">
                  <c:v>PERCENTAGE</c:v>
                </c:pt>
              </c:strCache>
            </c:strRef>
          </c:tx>
          <c:spPr>
            <a:solidFill>
              <a:schemeClr val="accent1"/>
            </a:solidFill>
            <a:ln>
              <a:noFill/>
            </a:ln>
            <a:effectLst/>
          </c:spPr>
          <c:invertIfNegative val="0"/>
          <c:cat>
            <c:strRef>
              <c:f>' User Education Analysis'!$A$2:$A$29</c:f>
              <c:strCache>
                <c:ptCount val="28"/>
                <c:pt idx="0">
                  <c:v>Phase of care of an order</c:v>
                </c:pt>
                <c:pt idx="1">
                  <c:v>Release Future orders</c:v>
                </c:pt>
                <c:pt idx="2">
                  <c:v>Place a Procedure order</c:v>
                </c:pt>
                <c:pt idx="3">
                  <c:v>Cancellation of an order</c:v>
                </c:pt>
                <c:pt idx="4">
                  <c:v>Record locked</c:v>
                </c:pt>
                <c:pt idx="5">
                  <c:v>Assigning an account</c:v>
                </c:pt>
                <c:pt idx="6">
                  <c:v>Assigning an attending physician</c:v>
                </c:pt>
                <c:pt idx="7">
                  <c:v>Co-sign a note/order</c:v>
                </c:pt>
                <c:pt idx="8">
                  <c:v>Crossing an order</c:v>
                </c:pt>
                <c:pt idx="9">
                  <c:v>Placing a future order</c:v>
                </c:pt>
                <c:pt idx="10">
                  <c:v>View final Lab result</c:v>
                </c:pt>
                <c:pt idx="11">
                  <c:v>Cancellation of pre-admit event</c:v>
                </c:pt>
                <c:pt idx="12">
                  <c:v>Discharge a patient</c:v>
                </c:pt>
                <c:pt idx="13">
                  <c:v>Order set</c:v>
                </c:pt>
                <c:pt idx="14">
                  <c:v>Inbox pool</c:v>
                </c:pt>
                <c:pt idx="15">
                  <c:v>Ending a session</c:v>
                </c:pt>
                <c:pt idx="16">
                  <c:v>Edit an order/note</c:v>
                </c:pt>
                <c:pt idx="17">
                  <c:v>Updating about a change </c:v>
                </c:pt>
                <c:pt idx="18">
                  <c:v>Printing</c:v>
                </c:pt>
                <c:pt idx="19">
                  <c:v>Place a Medication order</c:v>
                </c:pt>
                <c:pt idx="20">
                  <c:v>View Patient list icon</c:v>
                </c:pt>
                <c:pt idx="21">
                  <c:v>Recover orders</c:v>
                </c:pt>
                <c:pt idx="22">
                  <c:v>Reconciliation of Orders</c:v>
                </c:pt>
                <c:pt idx="23">
                  <c:v>View discharged patient chart</c:v>
                </c:pt>
                <c:pt idx="24">
                  <c:v>Wrenching the report</c:v>
                </c:pt>
                <c:pt idx="25">
                  <c:v>Toolbar Buttons</c:v>
                </c:pt>
                <c:pt idx="26">
                  <c:v>Entering Result</c:v>
                </c:pt>
                <c:pt idx="27">
                  <c:v>Log into a department</c:v>
                </c:pt>
              </c:strCache>
            </c:strRef>
          </c:cat>
          <c:val>
            <c:numRef>
              <c:f>' User Education Analysis'!$C$2:$C$29</c:f>
              <c:numCache>
                <c:formatCode>General</c:formatCode>
                <c:ptCount val="28"/>
                <c:pt idx="0">
                  <c:v>0.9</c:v>
                </c:pt>
                <c:pt idx="1">
                  <c:v>9.1</c:v>
                </c:pt>
                <c:pt idx="2">
                  <c:v>20</c:v>
                </c:pt>
                <c:pt idx="3">
                  <c:v>14.5</c:v>
                </c:pt>
                <c:pt idx="4">
                  <c:v>0.9</c:v>
                </c:pt>
                <c:pt idx="5">
                  <c:v>1.8</c:v>
                </c:pt>
                <c:pt idx="6">
                  <c:v>1.8</c:v>
                </c:pt>
                <c:pt idx="7">
                  <c:v>1.8</c:v>
                </c:pt>
                <c:pt idx="8">
                  <c:v>1.8</c:v>
                </c:pt>
                <c:pt idx="9">
                  <c:v>5.4</c:v>
                </c:pt>
                <c:pt idx="10">
                  <c:v>0.9</c:v>
                </c:pt>
                <c:pt idx="11">
                  <c:v>1.8</c:v>
                </c:pt>
                <c:pt idx="12">
                  <c:v>4.5</c:v>
                </c:pt>
                <c:pt idx="13">
                  <c:v>2.7</c:v>
                </c:pt>
                <c:pt idx="14">
                  <c:v>0.9</c:v>
                </c:pt>
                <c:pt idx="15">
                  <c:v>0.9</c:v>
                </c:pt>
                <c:pt idx="16">
                  <c:v>4.5</c:v>
                </c:pt>
                <c:pt idx="17">
                  <c:v>3.6</c:v>
                </c:pt>
                <c:pt idx="18">
                  <c:v>3.6</c:v>
                </c:pt>
                <c:pt idx="19">
                  <c:v>1.8</c:v>
                </c:pt>
                <c:pt idx="20">
                  <c:v>0.9</c:v>
                </c:pt>
                <c:pt idx="21">
                  <c:v>0.9</c:v>
                </c:pt>
                <c:pt idx="22">
                  <c:v>5.4</c:v>
                </c:pt>
                <c:pt idx="23">
                  <c:v>2.7</c:v>
                </c:pt>
                <c:pt idx="24">
                  <c:v>0.9</c:v>
                </c:pt>
                <c:pt idx="25">
                  <c:v>0.9</c:v>
                </c:pt>
                <c:pt idx="26">
                  <c:v>0.9</c:v>
                </c:pt>
                <c:pt idx="27">
                  <c:v>3.6</c:v>
                </c:pt>
              </c:numCache>
            </c:numRef>
          </c:val>
        </c:ser>
        <c:dLbls>
          <c:showLegendKey val="0"/>
          <c:showVal val="0"/>
          <c:showCatName val="0"/>
          <c:showSerName val="0"/>
          <c:showPercent val="0"/>
          <c:showBubbleSize val="0"/>
        </c:dLbls>
        <c:gapWidth val="182"/>
        <c:axId val="248681040"/>
        <c:axId val="248684568"/>
      </c:barChart>
      <c:catAx>
        <c:axId val="248681040"/>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aseline="0">
                    <a:latin typeface="Times New Roman" panose="02020603050405020304" pitchFamily="18" charset="0"/>
                    <a:cs typeface="Times New Roman" panose="02020603050405020304" pitchFamily="18" charset="0"/>
                  </a:rPr>
                  <a:t> ISSUE</a:t>
                </a:r>
                <a:endParaRPr lang="en-US">
                  <a:latin typeface="Times New Roman" panose="02020603050405020304" pitchFamily="18" charset="0"/>
                  <a:cs typeface="Times New Roman" panose="02020603050405020304" pitchFamily="18" charset="0"/>
                </a:endParaRPr>
              </a:p>
            </c:rich>
          </c:tx>
          <c:layout>
            <c:manualLayout>
              <c:xMode val="edge"/>
              <c:yMode val="edge"/>
              <c:x val="9.3807232429279751E-3"/>
              <c:y val="0.4562156652157772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8684568"/>
        <c:crosses val="autoZero"/>
        <c:auto val="1"/>
        <c:lblAlgn val="ctr"/>
        <c:lblOffset val="100"/>
        <c:noMultiLvlLbl val="0"/>
      </c:catAx>
      <c:valAx>
        <c:axId val="24868456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latin typeface="Times New Roman" panose="02020603050405020304" pitchFamily="18" charset="0"/>
                    <a:cs typeface="Times New Roman" panose="02020603050405020304" pitchFamily="18" charset="0"/>
                  </a:rPr>
                  <a:t>PERCENTAGE</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8681040"/>
        <c:crosses val="autoZero"/>
        <c:crossBetween val="between"/>
      </c:valAx>
      <c:spPr>
        <a:noFill/>
        <a:ln>
          <a:noFill/>
        </a:ln>
        <a:effectLst/>
      </c:spPr>
    </c:plotArea>
    <c:plotVisOnly val="1"/>
    <c:dispBlanksAs val="gap"/>
    <c:showDLblsOverMax val="0"/>
  </c:chart>
  <c:spPr>
    <a:solidFill>
      <a:schemeClr val="bg1">
        <a:lumMod val="95000"/>
      </a:schemeClr>
    </a:solid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aseline="0" dirty="0">
                <a:latin typeface="Calibri" panose="020F0502020204030204" pitchFamily="34" charset="0"/>
                <a:cs typeface="Times New Roman" panose="02020603050405020304" pitchFamily="18" charset="0"/>
              </a:rPr>
              <a:t>Distribution of Device related incidents</a:t>
            </a:r>
            <a:endParaRPr lang="en-US" sz="1600" dirty="0">
              <a:latin typeface="Calibri" panose="020F0502020204030204" pitchFamily="34" charset="0"/>
              <a:cs typeface="Times New Roman" panose="02020603050405020304" pitchFamily="18" charset="0"/>
            </a:endParaRPr>
          </a:p>
        </c:rich>
      </c:tx>
      <c:layout/>
      <c:overlay val="0"/>
      <c:spPr>
        <a:noFill/>
        <a:ln>
          <a:noFill/>
        </a:ln>
        <a:effectLst/>
      </c:spPr>
    </c:title>
    <c:autoTitleDeleted val="0"/>
    <c:view3D>
      <c:rotX val="75"/>
      <c:rotY val="0"/>
      <c:rAngAx val="0"/>
    </c:view3D>
    <c:floor>
      <c:thickness val="0"/>
    </c:floor>
    <c:sideWall>
      <c:thickness val="0"/>
      <c:spPr>
        <a:noFill/>
        <a:ln>
          <a:noFill/>
        </a:ln>
        <a:effectLst/>
      </c:spPr>
    </c:sideWall>
    <c:backWall>
      <c:thickness val="0"/>
      <c:spPr>
        <a:noFill/>
        <a:ln>
          <a:noFill/>
        </a:ln>
        <a:effectLst/>
      </c:spPr>
    </c:backWall>
    <c:plotArea>
      <c:layout/>
      <c:pie3DChart>
        <c:varyColors val="1"/>
        <c:ser>
          <c:idx val="0"/>
          <c:order val="0"/>
          <c:tx>
            <c:strRef>
              <c:f>'Device Analysis'!$C$1</c:f>
              <c:strCache>
                <c:ptCount val="1"/>
                <c:pt idx="0">
                  <c:v>PERCENTAGE</c:v>
                </c:pt>
              </c:strCache>
            </c:strRef>
          </c:tx>
          <c:explosion val="25"/>
          <c:dPt>
            <c:idx val="0"/>
            <c:bubble3D val="0"/>
            <c:spPr>
              <a:solidFill>
                <a:schemeClr val="accent1"/>
              </a:solidFill>
              <a:ln w="19050">
                <a:solidFill>
                  <a:schemeClr val="lt1"/>
                </a:solidFill>
              </a:ln>
              <a:effectLst/>
            </c:spPr>
          </c:dPt>
          <c:dPt>
            <c:idx val="1"/>
            <c:bubble3D val="0"/>
            <c:spPr>
              <a:solidFill>
                <a:srgbClr val="00B050"/>
              </a:solidFill>
              <a:ln w="19050">
                <a:solidFill>
                  <a:schemeClr val="lt1"/>
                </a:solidFill>
              </a:ln>
              <a:effectLst/>
            </c:spPr>
          </c:dPt>
          <c:dPt>
            <c:idx val="2"/>
            <c:bubble3D val="0"/>
            <c:spPr>
              <a:solidFill>
                <a:schemeClr val="accent3"/>
              </a:solidFill>
              <a:ln w="19050">
                <a:solidFill>
                  <a:schemeClr val="lt1"/>
                </a:solidFill>
              </a:ln>
              <a:effectLst/>
            </c:spPr>
          </c:dPt>
          <c:dLbls>
            <c:dLbl>
              <c:idx val="0"/>
              <c:layout>
                <c:manualLayout>
                  <c:x val="-0.11352342617620563"/>
                  <c:y val="-4.9041424169804226E-3"/>
                </c:manualLayout>
              </c:layout>
              <c:tx>
                <c:rich>
                  <a:bodyPr/>
                  <a:lstStyle/>
                  <a:p>
                    <a:r>
                      <a:rPr lang="en-US" smtClean="0"/>
                      <a:t>55.5%</a:t>
                    </a:r>
                    <a:endParaRPr lang="en-US"/>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mtClean="0"/>
                      <a:t>44.4%</a:t>
                    </a:r>
                    <a:endParaRPr lang="en-US"/>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'Device Analysis'!$A$2:$A$3</c:f>
              <c:strCache>
                <c:ptCount val="2"/>
                <c:pt idx="0">
                  <c:v>System</c:v>
                </c:pt>
                <c:pt idx="1">
                  <c:v>Printing</c:v>
                </c:pt>
              </c:strCache>
            </c:strRef>
          </c:cat>
          <c:val>
            <c:numRef>
              <c:f>'Device Analysis'!$C$2:$C$4</c:f>
              <c:numCache>
                <c:formatCode>General</c:formatCode>
                <c:ptCount val="3"/>
                <c:pt idx="0">
                  <c:v>55.5</c:v>
                </c:pt>
                <c:pt idx="1">
                  <c:v>44.4</c:v>
                </c:pt>
              </c:numCache>
            </c:numRef>
          </c:val>
        </c:ser>
        <c:dLbls>
          <c:showLegendKey val="0"/>
          <c:showVal val="1"/>
          <c:showCatName val="0"/>
          <c:showSerName val="0"/>
          <c:showPercent val="0"/>
          <c:showBubbleSize val="0"/>
          <c:showLeaderLines val="1"/>
        </c:dLbls>
      </c:pie3DChart>
    </c:plotArea>
    <c:legend>
      <c:legendPos val="b"/>
      <c:legendEntry>
        <c:idx val="2"/>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01E57C-B23E-4C7C-BB40-6925157D2BF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FA80E110-3AE8-455D-A5D0-BA33F68B1618}">
      <dgm:prSet phldrT="[Text]" custT="1"/>
      <dgm:spPr>
        <a:solidFill>
          <a:schemeClr val="accent5">
            <a:lumMod val="60000"/>
            <a:lumOff val="40000"/>
          </a:schemeClr>
        </a:solidFill>
      </dgm:spPr>
      <dgm:t>
        <a:bodyPr/>
        <a:lstStyle/>
        <a:p>
          <a:r>
            <a:rPr lang="en-US" sz="1800" dirty="0" smtClean="0">
              <a:solidFill>
                <a:schemeClr val="tx1"/>
              </a:solidFill>
              <a:latin typeface="Calibri" panose="020F0502020204030204" pitchFamily="34" charset="0"/>
              <a:cs typeface="Times New Roman" panose="02020603050405020304" pitchFamily="18" charset="0"/>
            </a:rPr>
            <a:t>Service desk raises a service restoration ticket</a:t>
          </a:r>
          <a:endParaRPr lang="en-US" sz="1800" dirty="0">
            <a:latin typeface="Calibri" panose="020F0502020204030204" pitchFamily="34" charset="0"/>
          </a:endParaRPr>
        </a:p>
      </dgm:t>
    </dgm:pt>
    <dgm:pt modelId="{3A8B3BA8-E37A-4ED8-B266-BBB2D14DB949}" type="parTrans" cxnId="{F653E1D3-7319-4B5E-835C-7D76F3A4086D}">
      <dgm:prSet/>
      <dgm:spPr/>
      <dgm:t>
        <a:bodyPr/>
        <a:lstStyle/>
        <a:p>
          <a:endParaRPr lang="en-US"/>
        </a:p>
      </dgm:t>
    </dgm:pt>
    <dgm:pt modelId="{07683159-187F-42E8-97A9-B601D69A6C0E}" type="sibTrans" cxnId="{F653E1D3-7319-4B5E-835C-7D76F3A4086D}">
      <dgm:prSet/>
      <dgm:spPr/>
      <dgm:t>
        <a:bodyPr/>
        <a:lstStyle/>
        <a:p>
          <a:endParaRPr lang="en-US"/>
        </a:p>
      </dgm:t>
    </dgm:pt>
    <dgm:pt modelId="{C6D72ABD-426E-4158-A38B-0E1573A64C1F}">
      <dgm:prSet custT="1"/>
      <dgm:spPr>
        <a:solidFill>
          <a:schemeClr val="accent5">
            <a:lumMod val="60000"/>
            <a:lumOff val="40000"/>
          </a:schemeClr>
        </a:solidFill>
      </dgm:spPr>
      <dgm:t>
        <a:bodyPr/>
        <a:lstStyle/>
        <a:p>
          <a:r>
            <a:rPr lang="en-US" sz="1800" dirty="0" smtClean="0">
              <a:solidFill>
                <a:schemeClr val="tx1"/>
              </a:solidFill>
              <a:latin typeface="Calibri" panose="020F0502020204030204" pitchFamily="34" charset="0"/>
              <a:cs typeface="Times New Roman" panose="02020603050405020304" pitchFamily="18" charset="0"/>
            </a:rPr>
            <a:t>End user faces some problem</a:t>
          </a:r>
          <a:endParaRPr lang="en-US" sz="1800" dirty="0">
            <a:solidFill>
              <a:schemeClr val="tx1"/>
            </a:solidFill>
            <a:latin typeface="Calibri" panose="020F0502020204030204" pitchFamily="34" charset="0"/>
            <a:cs typeface="Times New Roman" panose="02020603050405020304" pitchFamily="18" charset="0"/>
          </a:endParaRPr>
        </a:p>
      </dgm:t>
    </dgm:pt>
    <dgm:pt modelId="{C305B3E1-0AFC-4559-937E-236EFAB51F4C}" type="parTrans" cxnId="{53A9E7EE-8A54-4F78-B3F3-3DB05B47F8A6}">
      <dgm:prSet/>
      <dgm:spPr/>
      <dgm:t>
        <a:bodyPr/>
        <a:lstStyle/>
        <a:p>
          <a:endParaRPr lang="en-US"/>
        </a:p>
      </dgm:t>
    </dgm:pt>
    <dgm:pt modelId="{CAEA66EE-BAE8-4379-A54E-2F0222BF2F9D}" type="sibTrans" cxnId="{53A9E7EE-8A54-4F78-B3F3-3DB05B47F8A6}">
      <dgm:prSet/>
      <dgm:spPr>
        <a:solidFill>
          <a:srgbClr val="002060">
            <a:alpha val="90000"/>
          </a:srgbClr>
        </a:solidFill>
      </dgm:spPr>
      <dgm:t>
        <a:bodyPr/>
        <a:lstStyle/>
        <a:p>
          <a:endParaRPr lang="en-US"/>
        </a:p>
      </dgm:t>
    </dgm:pt>
    <dgm:pt modelId="{BBAD1319-9DDA-47A9-9A6E-D873DD986674}">
      <dgm:prSet custT="1"/>
      <dgm:spPr>
        <a:solidFill>
          <a:schemeClr val="accent5">
            <a:lumMod val="60000"/>
            <a:lumOff val="40000"/>
          </a:schemeClr>
        </a:solidFill>
      </dgm:spPr>
      <dgm:t>
        <a:bodyPr/>
        <a:lstStyle/>
        <a:p>
          <a:r>
            <a:rPr lang="en-US" sz="1800" dirty="0" smtClean="0">
              <a:solidFill>
                <a:schemeClr val="tx1"/>
              </a:solidFill>
              <a:latin typeface="Calibri" panose="020F0502020204030204" pitchFamily="34" charset="0"/>
              <a:cs typeface="Times New Roman" panose="02020603050405020304" pitchFamily="18" charset="0"/>
            </a:rPr>
            <a:t>End user calls service help desk</a:t>
          </a:r>
          <a:endParaRPr lang="en-US" sz="1800" dirty="0">
            <a:solidFill>
              <a:schemeClr val="tx1"/>
            </a:solidFill>
            <a:latin typeface="Calibri" panose="020F0502020204030204" pitchFamily="34" charset="0"/>
            <a:cs typeface="Times New Roman" panose="02020603050405020304" pitchFamily="18" charset="0"/>
          </a:endParaRPr>
        </a:p>
      </dgm:t>
    </dgm:pt>
    <dgm:pt modelId="{8DB018FF-CD5D-4979-B90D-F1E3AB52525F}" type="parTrans" cxnId="{4B7C69E9-C754-4335-B0DE-6EFDA297D16F}">
      <dgm:prSet/>
      <dgm:spPr/>
      <dgm:t>
        <a:bodyPr/>
        <a:lstStyle/>
        <a:p>
          <a:endParaRPr lang="en-US"/>
        </a:p>
      </dgm:t>
    </dgm:pt>
    <dgm:pt modelId="{C49D9019-F2B9-40F2-8927-67D83162E4EB}" type="sibTrans" cxnId="{4B7C69E9-C754-4335-B0DE-6EFDA297D16F}">
      <dgm:prSet/>
      <dgm:spPr>
        <a:solidFill>
          <a:srgbClr val="002060">
            <a:alpha val="90000"/>
          </a:srgbClr>
        </a:solidFill>
      </dgm:spPr>
      <dgm:t>
        <a:bodyPr/>
        <a:lstStyle/>
        <a:p>
          <a:endParaRPr lang="en-US"/>
        </a:p>
      </dgm:t>
    </dgm:pt>
    <dgm:pt modelId="{0650894D-9610-4A97-B99A-36C69237C8A1}">
      <dgm:prSet custT="1"/>
      <dgm:spPr>
        <a:solidFill>
          <a:schemeClr val="accent5">
            <a:lumMod val="60000"/>
            <a:lumOff val="40000"/>
          </a:schemeClr>
        </a:solidFill>
      </dgm:spPr>
      <dgm:t>
        <a:bodyPr/>
        <a:lstStyle/>
        <a:p>
          <a:r>
            <a:rPr lang="en-US" sz="1800" dirty="0" smtClean="0">
              <a:solidFill>
                <a:schemeClr val="tx1"/>
              </a:solidFill>
              <a:latin typeface="Calibri" panose="020F0502020204030204" pitchFamily="34" charset="0"/>
              <a:cs typeface="Times New Roman" panose="02020603050405020304" pitchFamily="18" charset="0"/>
            </a:rPr>
            <a:t>Service desk prioritizes the incident as per the importance – critical or high or medium or low</a:t>
          </a:r>
          <a:endParaRPr lang="en-US" sz="1800" dirty="0">
            <a:solidFill>
              <a:schemeClr val="tx1"/>
            </a:solidFill>
            <a:latin typeface="Calibri" panose="020F0502020204030204" pitchFamily="34" charset="0"/>
            <a:cs typeface="Times New Roman" panose="02020603050405020304" pitchFamily="18" charset="0"/>
          </a:endParaRPr>
        </a:p>
      </dgm:t>
    </dgm:pt>
    <dgm:pt modelId="{E8797F4F-A6F7-4712-8968-5494FF15CAA1}" type="parTrans" cxnId="{8A133EF9-929B-4238-8F04-5AA9D7CA21C1}">
      <dgm:prSet/>
      <dgm:spPr/>
      <dgm:t>
        <a:bodyPr/>
        <a:lstStyle/>
        <a:p>
          <a:endParaRPr lang="en-US"/>
        </a:p>
      </dgm:t>
    </dgm:pt>
    <dgm:pt modelId="{1FE90675-C4A0-491D-85FB-69077C6C60D3}" type="sibTrans" cxnId="{8A133EF9-929B-4238-8F04-5AA9D7CA21C1}">
      <dgm:prSet/>
      <dgm:spPr>
        <a:solidFill>
          <a:srgbClr val="002060">
            <a:alpha val="90000"/>
          </a:srgbClr>
        </a:solidFill>
        <a:ln>
          <a:solidFill>
            <a:srgbClr val="002060">
              <a:alpha val="90000"/>
            </a:srgbClr>
          </a:solidFill>
        </a:ln>
      </dgm:spPr>
      <dgm:t>
        <a:bodyPr/>
        <a:lstStyle/>
        <a:p>
          <a:endParaRPr lang="en-US"/>
        </a:p>
      </dgm:t>
    </dgm:pt>
    <dgm:pt modelId="{36880B92-6287-419C-BE5B-590DEA443A07}" type="pres">
      <dgm:prSet presAssocID="{B501E57C-B23E-4C7C-BB40-6925157D2BF5}" presName="outerComposite" presStyleCnt="0">
        <dgm:presLayoutVars>
          <dgm:chMax val="5"/>
          <dgm:dir/>
          <dgm:resizeHandles val="exact"/>
        </dgm:presLayoutVars>
      </dgm:prSet>
      <dgm:spPr/>
      <dgm:t>
        <a:bodyPr/>
        <a:lstStyle/>
        <a:p>
          <a:endParaRPr lang="en-US"/>
        </a:p>
      </dgm:t>
    </dgm:pt>
    <dgm:pt modelId="{972E5ECF-12ED-4F94-A645-18A7CF3AB456}" type="pres">
      <dgm:prSet presAssocID="{B501E57C-B23E-4C7C-BB40-6925157D2BF5}" presName="dummyMaxCanvas" presStyleCnt="0">
        <dgm:presLayoutVars/>
      </dgm:prSet>
      <dgm:spPr/>
    </dgm:pt>
    <dgm:pt modelId="{3DEB968D-4437-4AB5-A445-9CA3CF2145D5}" type="pres">
      <dgm:prSet presAssocID="{B501E57C-B23E-4C7C-BB40-6925157D2BF5}" presName="FourNodes_1" presStyleLbl="node1" presStyleIdx="0" presStyleCnt="4">
        <dgm:presLayoutVars>
          <dgm:bulletEnabled val="1"/>
        </dgm:presLayoutVars>
      </dgm:prSet>
      <dgm:spPr/>
      <dgm:t>
        <a:bodyPr/>
        <a:lstStyle/>
        <a:p>
          <a:endParaRPr lang="en-US"/>
        </a:p>
      </dgm:t>
    </dgm:pt>
    <dgm:pt modelId="{134BEA32-BCDB-46A4-BC8F-B4785881D4B1}" type="pres">
      <dgm:prSet presAssocID="{B501E57C-B23E-4C7C-BB40-6925157D2BF5}" presName="FourNodes_2" presStyleLbl="node1" presStyleIdx="1" presStyleCnt="4">
        <dgm:presLayoutVars>
          <dgm:bulletEnabled val="1"/>
        </dgm:presLayoutVars>
      </dgm:prSet>
      <dgm:spPr/>
      <dgm:t>
        <a:bodyPr/>
        <a:lstStyle/>
        <a:p>
          <a:endParaRPr lang="en-US"/>
        </a:p>
      </dgm:t>
    </dgm:pt>
    <dgm:pt modelId="{4523F460-E7FC-48C0-9A8D-8E2F8B07528F}" type="pres">
      <dgm:prSet presAssocID="{B501E57C-B23E-4C7C-BB40-6925157D2BF5}" presName="FourNodes_3" presStyleLbl="node1" presStyleIdx="2" presStyleCnt="4">
        <dgm:presLayoutVars>
          <dgm:bulletEnabled val="1"/>
        </dgm:presLayoutVars>
      </dgm:prSet>
      <dgm:spPr/>
      <dgm:t>
        <a:bodyPr/>
        <a:lstStyle/>
        <a:p>
          <a:endParaRPr lang="en-US"/>
        </a:p>
      </dgm:t>
    </dgm:pt>
    <dgm:pt modelId="{21816D21-F6AF-4BA5-96E2-7412229F1DCB}" type="pres">
      <dgm:prSet presAssocID="{B501E57C-B23E-4C7C-BB40-6925157D2BF5}" presName="FourNodes_4" presStyleLbl="node1" presStyleIdx="3" presStyleCnt="4">
        <dgm:presLayoutVars>
          <dgm:bulletEnabled val="1"/>
        </dgm:presLayoutVars>
      </dgm:prSet>
      <dgm:spPr/>
      <dgm:t>
        <a:bodyPr/>
        <a:lstStyle/>
        <a:p>
          <a:endParaRPr lang="en-US"/>
        </a:p>
      </dgm:t>
    </dgm:pt>
    <dgm:pt modelId="{74F6E415-46DA-4B59-964F-784C31199851}" type="pres">
      <dgm:prSet presAssocID="{B501E57C-B23E-4C7C-BB40-6925157D2BF5}" presName="FourConn_1-2" presStyleLbl="fgAccFollowNode1" presStyleIdx="0" presStyleCnt="3">
        <dgm:presLayoutVars>
          <dgm:bulletEnabled val="1"/>
        </dgm:presLayoutVars>
      </dgm:prSet>
      <dgm:spPr/>
      <dgm:t>
        <a:bodyPr/>
        <a:lstStyle/>
        <a:p>
          <a:endParaRPr lang="en-US"/>
        </a:p>
      </dgm:t>
    </dgm:pt>
    <dgm:pt modelId="{0E0D65D8-7E18-4D9C-8157-DE5D995D6072}" type="pres">
      <dgm:prSet presAssocID="{B501E57C-B23E-4C7C-BB40-6925157D2BF5}" presName="FourConn_2-3" presStyleLbl="fgAccFollowNode1" presStyleIdx="1" presStyleCnt="3">
        <dgm:presLayoutVars>
          <dgm:bulletEnabled val="1"/>
        </dgm:presLayoutVars>
      </dgm:prSet>
      <dgm:spPr/>
      <dgm:t>
        <a:bodyPr/>
        <a:lstStyle/>
        <a:p>
          <a:endParaRPr lang="en-US"/>
        </a:p>
      </dgm:t>
    </dgm:pt>
    <dgm:pt modelId="{3A3340D2-053B-42D6-BD84-932A735C88AF}" type="pres">
      <dgm:prSet presAssocID="{B501E57C-B23E-4C7C-BB40-6925157D2BF5}" presName="FourConn_3-4" presStyleLbl="fgAccFollowNode1" presStyleIdx="2" presStyleCnt="3">
        <dgm:presLayoutVars>
          <dgm:bulletEnabled val="1"/>
        </dgm:presLayoutVars>
      </dgm:prSet>
      <dgm:spPr/>
      <dgm:t>
        <a:bodyPr/>
        <a:lstStyle/>
        <a:p>
          <a:endParaRPr lang="en-US"/>
        </a:p>
      </dgm:t>
    </dgm:pt>
    <dgm:pt modelId="{558E2849-370F-42C7-9656-B391FA01915D}" type="pres">
      <dgm:prSet presAssocID="{B501E57C-B23E-4C7C-BB40-6925157D2BF5}" presName="FourNodes_1_text" presStyleLbl="node1" presStyleIdx="3" presStyleCnt="4">
        <dgm:presLayoutVars>
          <dgm:bulletEnabled val="1"/>
        </dgm:presLayoutVars>
      </dgm:prSet>
      <dgm:spPr/>
      <dgm:t>
        <a:bodyPr/>
        <a:lstStyle/>
        <a:p>
          <a:endParaRPr lang="en-US"/>
        </a:p>
      </dgm:t>
    </dgm:pt>
    <dgm:pt modelId="{CF164B8E-421F-4D20-8E02-07AA03872FE1}" type="pres">
      <dgm:prSet presAssocID="{B501E57C-B23E-4C7C-BB40-6925157D2BF5}" presName="FourNodes_2_text" presStyleLbl="node1" presStyleIdx="3" presStyleCnt="4">
        <dgm:presLayoutVars>
          <dgm:bulletEnabled val="1"/>
        </dgm:presLayoutVars>
      </dgm:prSet>
      <dgm:spPr/>
      <dgm:t>
        <a:bodyPr/>
        <a:lstStyle/>
        <a:p>
          <a:endParaRPr lang="en-US"/>
        </a:p>
      </dgm:t>
    </dgm:pt>
    <dgm:pt modelId="{8D57A056-12A7-4D4D-9079-F4BF2DFF38FB}" type="pres">
      <dgm:prSet presAssocID="{B501E57C-B23E-4C7C-BB40-6925157D2BF5}" presName="FourNodes_3_text" presStyleLbl="node1" presStyleIdx="3" presStyleCnt="4">
        <dgm:presLayoutVars>
          <dgm:bulletEnabled val="1"/>
        </dgm:presLayoutVars>
      </dgm:prSet>
      <dgm:spPr/>
      <dgm:t>
        <a:bodyPr/>
        <a:lstStyle/>
        <a:p>
          <a:endParaRPr lang="en-US"/>
        </a:p>
      </dgm:t>
    </dgm:pt>
    <dgm:pt modelId="{2C2182A5-D26A-4266-83A3-CC1C6C735C18}" type="pres">
      <dgm:prSet presAssocID="{B501E57C-B23E-4C7C-BB40-6925157D2BF5}" presName="FourNodes_4_text" presStyleLbl="node1" presStyleIdx="3" presStyleCnt="4">
        <dgm:presLayoutVars>
          <dgm:bulletEnabled val="1"/>
        </dgm:presLayoutVars>
      </dgm:prSet>
      <dgm:spPr/>
      <dgm:t>
        <a:bodyPr/>
        <a:lstStyle/>
        <a:p>
          <a:endParaRPr lang="en-US"/>
        </a:p>
      </dgm:t>
    </dgm:pt>
  </dgm:ptLst>
  <dgm:cxnLst>
    <dgm:cxn modelId="{8A133EF9-929B-4238-8F04-5AA9D7CA21C1}" srcId="{B501E57C-B23E-4C7C-BB40-6925157D2BF5}" destId="{0650894D-9610-4A97-B99A-36C69237C8A1}" srcOrd="2" destOrd="0" parTransId="{E8797F4F-A6F7-4712-8968-5494FF15CAA1}" sibTransId="{1FE90675-C4A0-491D-85FB-69077C6C60D3}"/>
    <dgm:cxn modelId="{5D85FE4B-7C6A-4AEA-A73F-3BF2BEFA19C0}" type="presOf" srcId="{BBAD1319-9DDA-47A9-9A6E-D873DD986674}" destId="{134BEA32-BCDB-46A4-BC8F-B4785881D4B1}" srcOrd="0" destOrd="0" presId="urn:microsoft.com/office/officeart/2005/8/layout/vProcess5"/>
    <dgm:cxn modelId="{49DC3A7A-E718-41AB-9E76-349CBD312628}" type="presOf" srcId="{C6D72ABD-426E-4158-A38B-0E1573A64C1F}" destId="{3DEB968D-4437-4AB5-A445-9CA3CF2145D5}" srcOrd="0" destOrd="0" presId="urn:microsoft.com/office/officeart/2005/8/layout/vProcess5"/>
    <dgm:cxn modelId="{D6E79B19-7D01-402B-8F97-01C2BF2F27FA}" type="presOf" srcId="{0650894D-9610-4A97-B99A-36C69237C8A1}" destId="{8D57A056-12A7-4D4D-9079-F4BF2DFF38FB}" srcOrd="1" destOrd="0" presId="urn:microsoft.com/office/officeart/2005/8/layout/vProcess5"/>
    <dgm:cxn modelId="{53A9E7EE-8A54-4F78-B3F3-3DB05B47F8A6}" srcId="{B501E57C-B23E-4C7C-BB40-6925157D2BF5}" destId="{C6D72ABD-426E-4158-A38B-0E1573A64C1F}" srcOrd="0" destOrd="0" parTransId="{C305B3E1-0AFC-4559-937E-236EFAB51F4C}" sibTransId="{CAEA66EE-BAE8-4379-A54E-2F0222BF2F9D}"/>
    <dgm:cxn modelId="{4B7C69E9-C754-4335-B0DE-6EFDA297D16F}" srcId="{B501E57C-B23E-4C7C-BB40-6925157D2BF5}" destId="{BBAD1319-9DDA-47A9-9A6E-D873DD986674}" srcOrd="1" destOrd="0" parTransId="{8DB018FF-CD5D-4979-B90D-F1E3AB52525F}" sibTransId="{C49D9019-F2B9-40F2-8927-67D83162E4EB}"/>
    <dgm:cxn modelId="{426BCBFE-F86D-4E1C-9A6F-25F997A2FC0E}" type="presOf" srcId="{FA80E110-3AE8-455D-A5D0-BA33F68B1618}" destId="{21816D21-F6AF-4BA5-96E2-7412229F1DCB}" srcOrd="0" destOrd="0" presId="urn:microsoft.com/office/officeart/2005/8/layout/vProcess5"/>
    <dgm:cxn modelId="{F653E1D3-7319-4B5E-835C-7D76F3A4086D}" srcId="{B501E57C-B23E-4C7C-BB40-6925157D2BF5}" destId="{FA80E110-3AE8-455D-A5D0-BA33F68B1618}" srcOrd="3" destOrd="0" parTransId="{3A8B3BA8-E37A-4ED8-B266-BBB2D14DB949}" sibTransId="{07683159-187F-42E8-97A9-B601D69A6C0E}"/>
    <dgm:cxn modelId="{64395012-2DD7-4A06-A5C6-97B0254E38D1}" type="presOf" srcId="{CAEA66EE-BAE8-4379-A54E-2F0222BF2F9D}" destId="{74F6E415-46DA-4B59-964F-784C31199851}" srcOrd="0" destOrd="0" presId="urn:microsoft.com/office/officeart/2005/8/layout/vProcess5"/>
    <dgm:cxn modelId="{354218E3-39CA-451C-8A81-547ED3361AF3}" type="presOf" srcId="{1FE90675-C4A0-491D-85FB-69077C6C60D3}" destId="{3A3340D2-053B-42D6-BD84-932A735C88AF}" srcOrd="0" destOrd="0" presId="urn:microsoft.com/office/officeart/2005/8/layout/vProcess5"/>
    <dgm:cxn modelId="{C92E0853-1DCC-4962-8740-0B1BDE3E8C37}" type="presOf" srcId="{BBAD1319-9DDA-47A9-9A6E-D873DD986674}" destId="{CF164B8E-421F-4D20-8E02-07AA03872FE1}" srcOrd="1" destOrd="0" presId="urn:microsoft.com/office/officeart/2005/8/layout/vProcess5"/>
    <dgm:cxn modelId="{DD1D09BA-0D7D-4783-B447-88DD0B70CCEB}" type="presOf" srcId="{FA80E110-3AE8-455D-A5D0-BA33F68B1618}" destId="{2C2182A5-D26A-4266-83A3-CC1C6C735C18}" srcOrd="1" destOrd="0" presId="urn:microsoft.com/office/officeart/2005/8/layout/vProcess5"/>
    <dgm:cxn modelId="{B777001A-5375-402A-8B79-90EF04F564D9}" type="presOf" srcId="{C6D72ABD-426E-4158-A38B-0E1573A64C1F}" destId="{558E2849-370F-42C7-9656-B391FA01915D}" srcOrd="1" destOrd="0" presId="urn:microsoft.com/office/officeart/2005/8/layout/vProcess5"/>
    <dgm:cxn modelId="{A45D41EE-E1E7-428E-9B89-5EFA6B555EB2}" type="presOf" srcId="{0650894D-9610-4A97-B99A-36C69237C8A1}" destId="{4523F460-E7FC-48C0-9A8D-8E2F8B07528F}" srcOrd="0" destOrd="0" presId="urn:microsoft.com/office/officeart/2005/8/layout/vProcess5"/>
    <dgm:cxn modelId="{0CBD719F-C293-40C5-B9E7-D7ECF0FF3437}" type="presOf" srcId="{B501E57C-B23E-4C7C-BB40-6925157D2BF5}" destId="{36880B92-6287-419C-BE5B-590DEA443A07}" srcOrd="0" destOrd="0" presId="urn:microsoft.com/office/officeart/2005/8/layout/vProcess5"/>
    <dgm:cxn modelId="{A20A5EBF-4F1A-47F1-8522-43DD86DB27D5}" type="presOf" srcId="{C49D9019-F2B9-40F2-8927-67D83162E4EB}" destId="{0E0D65D8-7E18-4D9C-8157-DE5D995D6072}" srcOrd="0" destOrd="0" presId="urn:microsoft.com/office/officeart/2005/8/layout/vProcess5"/>
    <dgm:cxn modelId="{ED75C3B5-3CEA-4D90-B74D-51E52B69A572}" type="presParOf" srcId="{36880B92-6287-419C-BE5B-590DEA443A07}" destId="{972E5ECF-12ED-4F94-A645-18A7CF3AB456}" srcOrd="0" destOrd="0" presId="urn:microsoft.com/office/officeart/2005/8/layout/vProcess5"/>
    <dgm:cxn modelId="{ACD2765F-DE21-4398-AAFF-D984A5DD4F63}" type="presParOf" srcId="{36880B92-6287-419C-BE5B-590DEA443A07}" destId="{3DEB968D-4437-4AB5-A445-9CA3CF2145D5}" srcOrd="1" destOrd="0" presId="urn:microsoft.com/office/officeart/2005/8/layout/vProcess5"/>
    <dgm:cxn modelId="{D072A2DC-89E6-4D78-B478-58AC3A46B008}" type="presParOf" srcId="{36880B92-6287-419C-BE5B-590DEA443A07}" destId="{134BEA32-BCDB-46A4-BC8F-B4785881D4B1}" srcOrd="2" destOrd="0" presId="urn:microsoft.com/office/officeart/2005/8/layout/vProcess5"/>
    <dgm:cxn modelId="{B1CE342A-7752-4650-A108-F429E749C9EA}" type="presParOf" srcId="{36880B92-6287-419C-BE5B-590DEA443A07}" destId="{4523F460-E7FC-48C0-9A8D-8E2F8B07528F}" srcOrd="3" destOrd="0" presId="urn:microsoft.com/office/officeart/2005/8/layout/vProcess5"/>
    <dgm:cxn modelId="{51F84F71-63DE-4283-BEC6-5538AFB15C9A}" type="presParOf" srcId="{36880B92-6287-419C-BE5B-590DEA443A07}" destId="{21816D21-F6AF-4BA5-96E2-7412229F1DCB}" srcOrd="4" destOrd="0" presId="urn:microsoft.com/office/officeart/2005/8/layout/vProcess5"/>
    <dgm:cxn modelId="{E2377084-1B19-4666-B3BE-826E03AE6802}" type="presParOf" srcId="{36880B92-6287-419C-BE5B-590DEA443A07}" destId="{74F6E415-46DA-4B59-964F-784C31199851}" srcOrd="5" destOrd="0" presId="urn:microsoft.com/office/officeart/2005/8/layout/vProcess5"/>
    <dgm:cxn modelId="{F6021483-17D3-4DB2-B3FA-F8FAA91AA3BB}" type="presParOf" srcId="{36880B92-6287-419C-BE5B-590DEA443A07}" destId="{0E0D65D8-7E18-4D9C-8157-DE5D995D6072}" srcOrd="6" destOrd="0" presId="urn:microsoft.com/office/officeart/2005/8/layout/vProcess5"/>
    <dgm:cxn modelId="{96F5E162-163C-47D6-8374-9E3F54E79404}" type="presParOf" srcId="{36880B92-6287-419C-BE5B-590DEA443A07}" destId="{3A3340D2-053B-42D6-BD84-932A735C88AF}" srcOrd="7" destOrd="0" presId="urn:microsoft.com/office/officeart/2005/8/layout/vProcess5"/>
    <dgm:cxn modelId="{C774BF00-33D9-43DC-87B2-DFCE9E84446C}" type="presParOf" srcId="{36880B92-6287-419C-BE5B-590DEA443A07}" destId="{558E2849-370F-42C7-9656-B391FA01915D}" srcOrd="8" destOrd="0" presId="urn:microsoft.com/office/officeart/2005/8/layout/vProcess5"/>
    <dgm:cxn modelId="{5FAEDA67-6E44-4489-91D2-99E95340EF50}" type="presParOf" srcId="{36880B92-6287-419C-BE5B-590DEA443A07}" destId="{CF164B8E-421F-4D20-8E02-07AA03872FE1}" srcOrd="9" destOrd="0" presId="urn:microsoft.com/office/officeart/2005/8/layout/vProcess5"/>
    <dgm:cxn modelId="{C9258F55-03C7-48FA-921D-CD38D61FE87E}" type="presParOf" srcId="{36880B92-6287-419C-BE5B-590DEA443A07}" destId="{8D57A056-12A7-4D4D-9079-F4BF2DFF38FB}" srcOrd="10" destOrd="0" presId="urn:microsoft.com/office/officeart/2005/8/layout/vProcess5"/>
    <dgm:cxn modelId="{CF9D3FA7-B292-4033-BB35-3DE991B49604}" type="presParOf" srcId="{36880B92-6287-419C-BE5B-590DEA443A07}" destId="{2C2182A5-D26A-4266-83A3-CC1C6C735C18}"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D091A2-C0FA-4DE0-947D-A28FCB8B6F69}"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71E493D3-12E2-4C35-8771-8A02F4544ED1}">
      <dgm:prSet phldrT="[Text]" custT="1"/>
      <dgm:spPr>
        <a:solidFill>
          <a:schemeClr val="accent5">
            <a:lumMod val="75000"/>
          </a:schemeClr>
        </a:solidFill>
      </dgm:spPr>
      <dgm:t>
        <a:bodyPr/>
        <a:lstStyle/>
        <a:p>
          <a:r>
            <a:rPr lang="en-US" sz="1400" dirty="0" smtClean="0">
              <a:latin typeface="Calibri" panose="020F0502020204030204" pitchFamily="34" charset="0"/>
            </a:rPr>
            <a:t>If the incident is critical</a:t>
          </a:r>
          <a:endParaRPr lang="en-US" sz="1400" dirty="0">
            <a:latin typeface="Calibri" panose="020F0502020204030204" pitchFamily="34" charset="0"/>
          </a:endParaRPr>
        </a:p>
      </dgm:t>
    </dgm:pt>
    <dgm:pt modelId="{CF8DAB42-1A60-4725-99FE-24C7DC6D355B}" type="parTrans" cxnId="{D5920780-CC3D-4F7B-9423-1F7E94BA46E4}">
      <dgm:prSet/>
      <dgm:spPr/>
      <dgm:t>
        <a:bodyPr/>
        <a:lstStyle/>
        <a:p>
          <a:endParaRPr lang="en-US"/>
        </a:p>
      </dgm:t>
    </dgm:pt>
    <dgm:pt modelId="{384B90EA-AE94-4AFF-A9CD-75734477EEFF}" type="sibTrans" cxnId="{D5920780-CC3D-4F7B-9423-1F7E94BA46E4}">
      <dgm:prSet/>
      <dgm:spPr/>
      <dgm:t>
        <a:bodyPr/>
        <a:lstStyle/>
        <a:p>
          <a:endParaRPr lang="en-US"/>
        </a:p>
      </dgm:t>
    </dgm:pt>
    <dgm:pt modelId="{CF15574D-3DCE-4C38-A3D7-B492AB6181C3}">
      <dgm:prSet phldrT="[Text]" custT="1"/>
      <dgm:spPr/>
      <dgm:t>
        <a:bodyPr/>
        <a:lstStyle/>
        <a:p>
          <a:r>
            <a:rPr lang="en-US" sz="1400" dirty="0" smtClean="0">
              <a:latin typeface="Calibri" panose="020F0502020204030204" pitchFamily="34" charset="0"/>
              <a:cs typeface="Times New Roman" panose="02020603050405020304" pitchFamily="18" charset="0"/>
            </a:rPr>
            <a:t>Analyst receives a call</a:t>
          </a:r>
          <a:endParaRPr lang="en-US" sz="1400" dirty="0">
            <a:latin typeface="Calibri" panose="020F0502020204030204" pitchFamily="34" charset="0"/>
          </a:endParaRPr>
        </a:p>
      </dgm:t>
    </dgm:pt>
    <dgm:pt modelId="{6FE4DE9E-E833-4236-B323-503074A40F53}" type="parTrans" cxnId="{1BB1386A-E84B-46E9-AA6B-6906D15AF11F}">
      <dgm:prSet/>
      <dgm:spPr/>
      <dgm:t>
        <a:bodyPr/>
        <a:lstStyle/>
        <a:p>
          <a:endParaRPr lang="en-US"/>
        </a:p>
      </dgm:t>
    </dgm:pt>
    <dgm:pt modelId="{42E55460-087E-4997-BD09-B9CB8AEA9BC3}" type="sibTrans" cxnId="{1BB1386A-E84B-46E9-AA6B-6906D15AF11F}">
      <dgm:prSet/>
      <dgm:spPr/>
      <dgm:t>
        <a:bodyPr/>
        <a:lstStyle/>
        <a:p>
          <a:endParaRPr lang="en-US"/>
        </a:p>
      </dgm:t>
    </dgm:pt>
    <dgm:pt modelId="{407C9DC0-9E78-4031-B9A8-3392F9CDB89F}">
      <dgm:prSet phldrT="[Text]" custT="1"/>
      <dgm:spPr/>
      <dgm:t>
        <a:bodyPr/>
        <a:lstStyle/>
        <a:p>
          <a:r>
            <a:rPr lang="en-US" sz="1400" dirty="0" smtClean="0">
              <a:latin typeface="Calibri" panose="020F0502020204030204" pitchFamily="34" charset="0"/>
              <a:cs typeface="Times New Roman" panose="02020603050405020304" pitchFamily="18" charset="0"/>
            </a:rPr>
            <a:t>Analyst acknowledges the incident and collects all  required information from the user</a:t>
          </a:r>
          <a:endParaRPr lang="en-US" sz="1400" dirty="0">
            <a:latin typeface="Calibri" panose="020F0502020204030204" pitchFamily="34" charset="0"/>
          </a:endParaRPr>
        </a:p>
      </dgm:t>
    </dgm:pt>
    <dgm:pt modelId="{14DAC2AA-3C9F-4488-80EC-FF4646655448}" type="parTrans" cxnId="{171ECFF9-7B69-4F50-8382-0C3B68BA8FBD}">
      <dgm:prSet/>
      <dgm:spPr/>
      <dgm:t>
        <a:bodyPr/>
        <a:lstStyle/>
        <a:p>
          <a:endParaRPr lang="en-US"/>
        </a:p>
      </dgm:t>
    </dgm:pt>
    <dgm:pt modelId="{DCFD9A4B-A85E-4437-BBE6-B13E1EC26438}" type="sibTrans" cxnId="{171ECFF9-7B69-4F50-8382-0C3B68BA8FBD}">
      <dgm:prSet/>
      <dgm:spPr/>
      <dgm:t>
        <a:bodyPr/>
        <a:lstStyle/>
        <a:p>
          <a:endParaRPr lang="en-US"/>
        </a:p>
      </dgm:t>
    </dgm:pt>
    <dgm:pt modelId="{0D1FF4B6-5FEA-4B6B-A748-4B630BE913B2}">
      <dgm:prSet phldrT="[Text]" custT="1"/>
      <dgm:spPr>
        <a:solidFill>
          <a:schemeClr val="accent5">
            <a:lumMod val="75000"/>
          </a:schemeClr>
        </a:solidFill>
      </dgm:spPr>
      <dgm:t>
        <a:bodyPr/>
        <a:lstStyle/>
        <a:p>
          <a:r>
            <a:rPr lang="en-US" sz="1400" dirty="0" smtClean="0">
              <a:latin typeface="Calibri" panose="020F0502020204030204" pitchFamily="34" charset="0"/>
            </a:rPr>
            <a:t>If the incident is high/ medium/low </a:t>
          </a:r>
          <a:endParaRPr lang="en-US" sz="1400" dirty="0"/>
        </a:p>
      </dgm:t>
    </dgm:pt>
    <dgm:pt modelId="{7E1A2F33-BC90-425F-82EF-2ABFB182F841}" type="parTrans" cxnId="{8F7266DA-7253-4910-B033-E6B805074847}">
      <dgm:prSet/>
      <dgm:spPr/>
      <dgm:t>
        <a:bodyPr/>
        <a:lstStyle/>
        <a:p>
          <a:endParaRPr lang="en-US"/>
        </a:p>
      </dgm:t>
    </dgm:pt>
    <dgm:pt modelId="{ACBCBD7F-F809-42B0-BF9E-B4B1BD79DAE0}" type="sibTrans" cxnId="{8F7266DA-7253-4910-B033-E6B805074847}">
      <dgm:prSet/>
      <dgm:spPr/>
      <dgm:t>
        <a:bodyPr/>
        <a:lstStyle/>
        <a:p>
          <a:endParaRPr lang="en-US"/>
        </a:p>
      </dgm:t>
    </dgm:pt>
    <dgm:pt modelId="{3E594C14-F882-4323-8AD7-6C936B05136B}">
      <dgm:prSet phldrT="[Text]" custT="1"/>
      <dgm:spPr/>
      <dgm:t>
        <a:bodyPr/>
        <a:lstStyle/>
        <a:p>
          <a:r>
            <a:rPr lang="en-US" sz="1400" dirty="0" smtClean="0">
              <a:latin typeface="Calibri" panose="020F0502020204030204" pitchFamily="34" charset="0"/>
              <a:cs typeface="Times New Roman" panose="02020603050405020304" pitchFamily="18" charset="0"/>
            </a:rPr>
            <a:t>Analyst gets an e-mail</a:t>
          </a:r>
          <a:endParaRPr lang="en-US" sz="1400" dirty="0">
            <a:latin typeface="Calibri" panose="020F0502020204030204" pitchFamily="34" charset="0"/>
          </a:endParaRPr>
        </a:p>
      </dgm:t>
    </dgm:pt>
    <dgm:pt modelId="{EAC4E46D-ED96-4960-8BDD-093B4B6C5D9E}" type="parTrans" cxnId="{FB37ABFB-7259-4FFA-8DCC-80CDA74FE418}">
      <dgm:prSet/>
      <dgm:spPr/>
      <dgm:t>
        <a:bodyPr/>
        <a:lstStyle/>
        <a:p>
          <a:endParaRPr lang="en-US"/>
        </a:p>
      </dgm:t>
    </dgm:pt>
    <dgm:pt modelId="{80FB2CF0-B3B6-4908-90BB-83C9EF18FC70}" type="sibTrans" cxnId="{FB37ABFB-7259-4FFA-8DCC-80CDA74FE418}">
      <dgm:prSet/>
      <dgm:spPr/>
      <dgm:t>
        <a:bodyPr/>
        <a:lstStyle/>
        <a:p>
          <a:endParaRPr lang="en-US"/>
        </a:p>
      </dgm:t>
    </dgm:pt>
    <dgm:pt modelId="{D757366F-8FF7-47B1-97AC-8485533C7389}">
      <dgm:prSet phldrT="[Text]" custT="1"/>
      <dgm:spPr/>
      <dgm:t>
        <a:bodyPr/>
        <a:lstStyle/>
        <a:p>
          <a:r>
            <a:rPr lang="en-US" sz="1400" dirty="0" smtClean="0">
              <a:latin typeface="Calibri" panose="020F0502020204030204" pitchFamily="34" charset="0"/>
              <a:cs typeface="Times New Roman" panose="02020603050405020304" pitchFamily="18" charset="0"/>
            </a:rPr>
            <a:t>Analyst calls or e-mails the user and collects all required information</a:t>
          </a:r>
          <a:endParaRPr lang="en-US" sz="1400" dirty="0">
            <a:latin typeface="Calibri" panose="020F0502020204030204" pitchFamily="34" charset="0"/>
          </a:endParaRPr>
        </a:p>
      </dgm:t>
    </dgm:pt>
    <dgm:pt modelId="{67233822-DC64-4E43-9415-C2FACB9130B0}" type="parTrans" cxnId="{A12AE248-F2A5-4858-91D2-F5571DF0C4E1}">
      <dgm:prSet/>
      <dgm:spPr/>
      <dgm:t>
        <a:bodyPr/>
        <a:lstStyle/>
        <a:p>
          <a:endParaRPr lang="en-US"/>
        </a:p>
      </dgm:t>
    </dgm:pt>
    <dgm:pt modelId="{F7C93D94-051E-4090-ACF3-483A6D547FBE}" type="sibTrans" cxnId="{A12AE248-F2A5-4858-91D2-F5571DF0C4E1}">
      <dgm:prSet/>
      <dgm:spPr/>
      <dgm:t>
        <a:bodyPr/>
        <a:lstStyle/>
        <a:p>
          <a:endParaRPr lang="en-US"/>
        </a:p>
      </dgm:t>
    </dgm:pt>
    <dgm:pt modelId="{4852B69C-F05C-4308-BB69-9EB28636327B}">
      <dgm:prSet custT="1"/>
      <dgm:spPr/>
      <dgm:t>
        <a:bodyPr/>
        <a:lstStyle/>
        <a:p>
          <a:r>
            <a:rPr lang="en-US" sz="1400" dirty="0" smtClean="0">
              <a:latin typeface="Calibri" panose="020F0502020204030204" pitchFamily="34" charset="0"/>
              <a:cs typeface="Times New Roman" panose="02020603050405020304" pitchFamily="18" charset="0"/>
            </a:rPr>
            <a:t>Analyst starts working on the incident</a:t>
          </a:r>
          <a:endParaRPr lang="en-US" sz="1400" dirty="0">
            <a:latin typeface="Calibri" panose="020F0502020204030204" pitchFamily="34" charset="0"/>
            <a:cs typeface="Times New Roman" panose="02020603050405020304" pitchFamily="18" charset="0"/>
          </a:endParaRPr>
        </a:p>
      </dgm:t>
    </dgm:pt>
    <dgm:pt modelId="{0D0BAE0C-62BE-405E-AB5D-08A819C76C48}" type="parTrans" cxnId="{FB85B7DD-C1D9-4230-8964-B31CBA89D492}">
      <dgm:prSet/>
      <dgm:spPr/>
      <dgm:t>
        <a:bodyPr/>
        <a:lstStyle/>
        <a:p>
          <a:endParaRPr lang="en-US"/>
        </a:p>
      </dgm:t>
    </dgm:pt>
    <dgm:pt modelId="{029074E0-B65D-4B33-9361-A91401A97A2A}" type="sibTrans" cxnId="{FB85B7DD-C1D9-4230-8964-B31CBA89D492}">
      <dgm:prSet/>
      <dgm:spPr/>
      <dgm:t>
        <a:bodyPr/>
        <a:lstStyle/>
        <a:p>
          <a:endParaRPr lang="en-US"/>
        </a:p>
      </dgm:t>
    </dgm:pt>
    <dgm:pt modelId="{968A8978-DBA4-44BC-B3A2-45943CE3B2FF}">
      <dgm:prSet custT="1"/>
      <dgm:spPr/>
      <dgm:t>
        <a:bodyPr/>
        <a:lstStyle/>
        <a:p>
          <a:r>
            <a:rPr lang="en-US" sz="1400" dirty="0" smtClean="0">
              <a:latin typeface="Calibri" panose="020F0502020204030204" pitchFamily="34" charset="0"/>
              <a:cs typeface="Times New Roman" panose="02020603050405020304" pitchFamily="18" charset="0"/>
            </a:rPr>
            <a:t>Analyst calls back the user and gives the resolution</a:t>
          </a:r>
          <a:endParaRPr lang="en-US" sz="1400" dirty="0">
            <a:latin typeface="Calibri" panose="020F0502020204030204" pitchFamily="34" charset="0"/>
            <a:cs typeface="Times New Roman" panose="02020603050405020304" pitchFamily="18" charset="0"/>
          </a:endParaRPr>
        </a:p>
      </dgm:t>
    </dgm:pt>
    <dgm:pt modelId="{A8AB9E3F-4A40-4B38-9C78-DFD4DDD6098A}" type="parTrans" cxnId="{2F6B53C2-9999-45BC-8DD5-6B5E633D5C0F}">
      <dgm:prSet/>
      <dgm:spPr/>
      <dgm:t>
        <a:bodyPr/>
        <a:lstStyle/>
        <a:p>
          <a:endParaRPr lang="en-US"/>
        </a:p>
      </dgm:t>
    </dgm:pt>
    <dgm:pt modelId="{325AA595-3083-452A-8B2F-68421CED7F35}" type="sibTrans" cxnId="{2F6B53C2-9999-45BC-8DD5-6B5E633D5C0F}">
      <dgm:prSet/>
      <dgm:spPr/>
      <dgm:t>
        <a:bodyPr/>
        <a:lstStyle/>
        <a:p>
          <a:endParaRPr lang="en-US"/>
        </a:p>
      </dgm:t>
    </dgm:pt>
    <dgm:pt modelId="{EF0A370D-0C45-4976-9CD2-A7A1ADFD8F2F}">
      <dgm:prSet custT="1"/>
      <dgm:spPr/>
      <dgm:t>
        <a:bodyPr/>
        <a:lstStyle/>
        <a:p>
          <a:r>
            <a:rPr lang="en-US" sz="1400" dirty="0" smtClean="0">
              <a:latin typeface="Calibri" panose="020F0502020204030204" pitchFamily="34" charset="0"/>
              <a:cs typeface="Times New Roman" panose="02020603050405020304" pitchFamily="18" charset="0"/>
            </a:rPr>
            <a:t>Analyst closes the incident with proper documentation</a:t>
          </a:r>
          <a:endParaRPr lang="en-US" sz="1400" dirty="0">
            <a:latin typeface="Calibri" panose="020F0502020204030204" pitchFamily="34" charset="0"/>
            <a:cs typeface="Times New Roman" panose="02020603050405020304" pitchFamily="18" charset="0"/>
          </a:endParaRPr>
        </a:p>
      </dgm:t>
    </dgm:pt>
    <dgm:pt modelId="{8D35E4B6-2F6A-4865-8748-1A4F8C7E0C0E}" type="parTrans" cxnId="{76DD4E0B-82F8-45EF-BF9A-C07002C53B17}">
      <dgm:prSet/>
      <dgm:spPr/>
      <dgm:t>
        <a:bodyPr/>
        <a:lstStyle/>
        <a:p>
          <a:endParaRPr lang="en-US"/>
        </a:p>
      </dgm:t>
    </dgm:pt>
    <dgm:pt modelId="{C5A8983C-78C0-4F4D-ABDF-9485841D55B0}" type="sibTrans" cxnId="{76DD4E0B-82F8-45EF-BF9A-C07002C53B17}">
      <dgm:prSet/>
      <dgm:spPr/>
      <dgm:t>
        <a:bodyPr/>
        <a:lstStyle/>
        <a:p>
          <a:endParaRPr lang="en-US"/>
        </a:p>
      </dgm:t>
    </dgm:pt>
    <dgm:pt modelId="{8A7C5850-5B1E-4053-91DA-3DE13BA680F8}">
      <dgm:prSet custT="1"/>
      <dgm:spPr/>
      <dgm:t>
        <a:bodyPr/>
        <a:lstStyle/>
        <a:p>
          <a:r>
            <a:rPr lang="en-US" sz="1400" dirty="0" smtClean="0">
              <a:latin typeface="Calibri" panose="020F0502020204030204" pitchFamily="34" charset="0"/>
              <a:cs typeface="Times New Roman" panose="02020603050405020304" pitchFamily="18" charset="0"/>
            </a:rPr>
            <a:t>Analyst starts working on the incident</a:t>
          </a:r>
          <a:endParaRPr lang="en-US" sz="1400" dirty="0">
            <a:latin typeface="Calibri" panose="020F0502020204030204" pitchFamily="34" charset="0"/>
            <a:cs typeface="Times New Roman" panose="02020603050405020304" pitchFamily="18" charset="0"/>
          </a:endParaRPr>
        </a:p>
      </dgm:t>
    </dgm:pt>
    <dgm:pt modelId="{36AC88C8-3C55-4A02-B061-685BEB82F599}" type="parTrans" cxnId="{4A23E5EC-0C2A-4429-97D4-B42C496F41C8}">
      <dgm:prSet/>
      <dgm:spPr/>
      <dgm:t>
        <a:bodyPr/>
        <a:lstStyle/>
        <a:p>
          <a:endParaRPr lang="en-US"/>
        </a:p>
      </dgm:t>
    </dgm:pt>
    <dgm:pt modelId="{10275928-F978-4526-A2EF-324183957754}" type="sibTrans" cxnId="{4A23E5EC-0C2A-4429-97D4-B42C496F41C8}">
      <dgm:prSet/>
      <dgm:spPr/>
      <dgm:t>
        <a:bodyPr/>
        <a:lstStyle/>
        <a:p>
          <a:endParaRPr lang="en-US"/>
        </a:p>
      </dgm:t>
    </dgm:pt>
    <dgm:pt modelId="{B40ABF6D-C2B3-4BB5-BF56-95EC01D72744}">
      <dgm:prSet custT="1"/>
      <dgm:spPr/>
      <dgm:t>
        <a:bodyPr/>
        <a:lstStyle/>
        <a:p>
          <a:r>
            <a:rPr lang="en-US" sz="1400" dirty="0" smtClean="0">
              <a:latin typeface="Calibri" panose="020F0502020204030204" pitchFamily="34" charset="0"/>
              <a:cs typeface="Times New Roman" panose="02020603050405020304" pitchFamily="18" charset="0"/>
            </a:rPr>
            <a:t>Analyst gives resolution to the user</a:t>
          </a:r>
          <a:endParaRPr lang="en-US" sz="1400" dirty="0"/>
        </a:p>
      </dgm:t>
    </dgm:pt>
    <dgm:pt modelId="{53E77833-0CDB-4A41-8C7E-2711BDE35C28}" type="parTrans" cxnId="{8153946B-6F24-4E70-9D20-C4EB455D374C}">
      <dgm:prSet/>
      <dgm:spPr/>
      <dgm:t>
        <a:bodyPr/>
        <a:lstStyle/>
        <a:p>
          <a:endParaRPr lang="en-US"/>
        </a:p>
      </dgm:t>
    </dgm:pt>
    <dgm:pt modelId="{99726E2E-14F9-4406-9D8C-A88937947042}" type="sibTrans" cxnId="{8153946B-6F24-4E70-9D20-C4EB455D374C}">
      <dgm:prSet/>
      <dgm:spPr/>
      <dgm:t>
        <a:bodyPr/>
        <a:lstStyle/>
        <a:p>
          <a:endParaRPr lang="en-US"/>
        </a:p>
      </dgm:t>
    </dgm:pt>
    <dgm:pt modelId="{255A10DE-AEDF-400B-A979-FCA6C89F6C48}">
      <dgm:prSet custT="1"/>
      <dgm:spPr/>
      <dgm:t>
        <a:bodyPr/>
        <a:lstStyle/>
        <a:p>
          <a:r>
            <a:rPr lang="en-US" sz="1400" dirty="0" smtClean="0">
              <a:latin typeface="Calibri" panose="020F0502020204030204" pitchFamily="34" charset="0"/>
              <a:cs typeface="Times New Roman" panose="02020603050405020304" pitchFamily="18" charset="0"/>
            </a:rPr>
            <a:t>Analyst closes the incident with proper documentation</a:t>
          </a:r>
          <a:endParaRPr lang="en-US" sz="1400" dirty="0">
            <a:latin typeface="Calibri" panose="020F0502020204030204" pitchFamily="34" charset="0"/>
            <a:cs typeface="Times New Roman" panose="02020603050405020304" pitchFamily="18" charset="0"/>
          </a:endParaRPr>
        </a:p>
      </dgm:t>
    </dgm:pt>
    <dgm:pt modelId="{E2004664-4ADD-49A5-B753-BB8C945E1481}" type="parTrans" cxnId="{8EF450FE-28DB-49D4-93EC-043B65B4DEBA}">
      <dgm:prSet/>
      <dgm:spPr/>
      <dgm:t>
        <a:bodyPr/>
        <a:lstStyle/>
        <a:p>
          <a:endParaRPr lang="en-US"/>
        </a:p>
      </dgm:t>
    </dgm:pt>
    <dgm:pt modelId="{05354DDA-81CB-46B7-9129-8E8B9C6C61D3}" type="sibTrans" cxnId="{8EF450FE-28DB-49D4-93EC-043B65B4DEBA}">
      <dgm:prSet/>
      <dgm:spPr/>
      <dgm:t>
        <a:bodyPr/>
        <a:lstStyle/>
        <a:p>
          <a:endParaRPr lang="en-US"/>
        </a:p>
      </dgm:t>
    </dgm:pt>
    <dgm:pt modelId="{E919BD08-A8CC-40B3-A845-7909BF588A38}" type="pres">
      <dgm:prSet presAssocID="{78D091A2-C0FA-4DE0-947D-A28FCB8B6F69}" presName="Name0" presStyleCnt="0">
        <dgm:presLayoutVars>
          <dgm:dir/>
          <dgm:animLvl val="lvl"/>
          <dgm:resizeHandles val="exact"/>
        </dgm:presLayoutVars>
      </dgm:prSet>
      <dgm:spPr/>
      <dgm:t>
        <a:bodyPr/>
        <a:lstStyle/>
        <a:p>
          <a:endParaRPr lang="en-US"/>
        </a:p>
      </dgm:t>
    </dgm:pt>
    <dgm:pt modelId="{9AD4C805-521F-4851-A256-08C901F4377B}" type="pres">
      <dgm:prSet presAssocID="{71E493D3-12E2-4C35-8771-8A02F4544ED1}" presName="vertFlow" presStyleCnt="0"/>
      <dgm:spPr/>
    </dgm:pt>
    <dgm:pt modelId="{0FFC4EB2-BDDD-48DF-853F-0362608054F6}" type="pres">
      <dgm:prSet presAssocID="{71E493D3-12E2-4C35-8771-8A02F4544ED1}" presName="header" presStyleLbl="node1" presStyleIdx="0" presStyleCnt="2"/>
      <dgm:spPr/>
      <dgm:t>
        <a:bodyPr/>
        <a:lstStyle/>
        <a:p>
          <a:endParaRPr lang="en-US"/>
        </a:p>
      </dgm:t>
    </dgm:pt>
    <dgm:pt modelId="{313F6060-C31E-426D-9F57-1821E03C87F9}" type="pres">
      <dgm:prSet presAssocID="{6FE4DE9E-E833-4236-B323-503074A40F53}" presName="parTrans" presStyleLbl="sibTrans2D1" presStyleIdx="0" presStyleCnt="10"/>
      <dgm:spPr/>
      <dgm:t>
        <a:bodyPr/>
        <a:lstStyle/>
        <a:p>
          <a:endParaRPr lang="en-US"/>
        </a:p>
      </dgm:t>
    </dgm:pt>
    <dgm:pt modelId="{3BF6C0C6-0F8B-4565-83F7-51A949B3AF57}" type="pres">
      <dgm:prSet presAssocID="{CF15574D-3DCE-4C38-A3D7-B492AB6181C3}" presName="child" presStyleLbl="alignAccFollowNode1" presStyleIdx="0" presStyleCnt="10">
        <dgm:presLayoutVars>
          <dgm:chMax val="0"/>
          <dgm:bulletEnabled val="1"/>
        </dgm:presLayoutVars>
      </dgm:prSet>
      <dgm:spPr/>
      <dgm:t>
        <a:bodyPr/>
        <a:lstStyle/>
        <a:p>
          <a:endParaRPr lang="en-US"/>
        </a:p>
      </dgm:t>
    </dgm:pt>
    <dgm:pt modelId="{4C96DCF3-CBC0-4AC1-A5E4-DE4647157BD3}" type="pres">
      <dgm:prSet presAssocID="{42E55460-087E-4997-BD09-B9CB8AEA9BC3}" presName="sibTrans" presStyleLbl="sibTrans2D1" presStyleIdx="1" presStyleCnt="10"/>
      <dgm:spPr/>
      <dgm:t>
        <a:bodyPr/>
        <a:lstStyle/>
        <a:p>
          <a:endParaRPr lang="en-US"/>
        </a:p>
      </dgm:t>
    </dgm:pt>
    <dgm:pt modelId="{AB6EFEA9-34C4-445A-ACBE-1DDE3475523C}" type="pres">
      <dgm:prSet presAssocID="{407C9DC0-9E78-4031-B9A8-3392F9CDB89F}" presName="child" presStyleLbl="alignAccFollowNode1" presStyleIdx="1" presStyleCnt="10" custScaleY="157002">
        <dgm:presLayoutVars>
          <dgm:chMax val="0"/>
          <dgm:bulletEnabled val="1"/>
        </dgm:presLayoutVars>
      </dgm:prSet>
      <dgm:spPr/>
      <dgm:t>
        <a:bodyPr/>
        <a:lstStyle/>
        <a:p>
          <a:endParaRPr lang="en-US"/>
        </a:p>
      </dgm:t>
    </dgm:pt>
    <dgm:pt modelId="{7E3FC03F-A2FD-4B35-8B62-5370DBE5583C}" type="pres">
      <dgm:prSet presAssocID="{DCFD9A4B-A85E-4437-BBE6-B13E1EC26438}" presName="sibTrans" presStyleLbl="sibTrans2D1" presStyleIdx="2" presStyleCnt="10"/>
      <dgm:spPr/>
      <dgm:t>
        <a:bodyPr/>
        <a:lstStyle/>
        <a:p>
          <a:endParaRPr lang="en-US"/>
        </a:p>
      </dgm:t>
    </dgm:pt>
    <dgm:pt modelId="{CE15B81E-14E1-41E8-B95B-7B19AF94DEFE}" type="pres">
      <dgm:prSet presAssocID="{4852B69C-F05C-4308-BB69-9EB28636327B}" presName="child" presStyleLbl="alignAccFollowNode1" presStyleIdx="2" presStyleCnt="10">
        <dgm:presLayoutVars>
          <dgm:chMax val="0"/>
          <dgm:bulletEnabled val="1"/>
        </dgm:presLayoutVars>
      </dgm:prSet>
      <dgm:spPr/>
      <dgm:t>
        <a:bodyPr/>
        <a:lstStyle/>
        <a:p>
          <a:endParaRPr lang="en-US"/>
        </a:p>
      </dgm:t>
    </dgm:pt>
    <dgm:pt modelId="{06217C0D-F4D5-4FA1-9529-9F9016EE050D}" type="pres">
      <dgm:prSet presAssocID="{029074E0-B65D-4B33-9361-A91401A97A2A}" presName="sibTrans" presStyleLbl="sibTrans2D1" presStyleIdx="3" presStyleCnt="10"/>
      <dgm:spPr/>
      <dgm:t>
        <a:bodyPr/>
        <a:lstStyle/>
        <a:p>
          <a:endParaRPr lang="en-US"/>
        </a:p>
      </dgm:t>
    </dgm:pt>
    <dgm:pt modelId="{10E514DC-D08A-4F18-86B6-F6AEB52A7F90}" type="pres">
      <dgm:prSet presAssocID="{968A8978-DBA4-44BC-B3A2-45943CE3B2FF}" presName="child" presStyleLbl="alignAccFollowNode1" presStyleIdx="3" presStyleCnt="10">
        <dgm:presLayoutVars>
          <dgm:chMax val="0"/>
          <dgm:bulletEnabled val="1"/>
        </dgm:presLayoutVars>
      </dgm:prSet>
      <dgm:spPr/>
      <dgm:t>
        <a:bodyPr/>
        <a:lstStyle/>
        <a:p>
          <a:endParaRPr lang="en-US"/>
        </a:p>
      </dgm:t>
    </dgm:pt>
    <dgm:pt modelId="{80A62200-E9EF-4FB7-BA89-29C8EB0DD097}" type="pres">
      <dgm:prSet presAssocID="{325AA595-3083-452A-8B2F-68421CED7F35}" presName="sibTrans" presStyleLbl="sibTrans2D1" presStyleIdx="4" presStyleCnt="10"/>
      <dgm:spPr/>
      <dgm:t>
        <a:bodyPr/>
        <a:lstStyle/>
        <a:p>
          <a:endParaRPr lang="en-US"/>
        </a:p>
      </dgm:t>
    </dgm:pt>
    <dgm:pt modelId="{1A434102-B14B-4ACE-887E-6032BF49956F}" type="pres">
      <dgm:prSet presAssocID="{EF0A370D-0C45-4976-9CD2-A7A1ADFD8F2F}" presName="child" presStyleLbl="alignAccFollowNode1" presStyleIdx="4" presStyleCnt="10">
        <dgm:presLayoutVars>
          <dgm:chMax val="0"/>
          <dgm:bulletEnabled val="1"/>
        </dgm:presLayoutVars>
      </dgm:prSet>
      <dgm:spPr/>
      <dgm:t>
        <a:bodyPr/>
        <a:lstStyle/>
        <a:p>
          <a:endParaRPr lang="en-US"/>
        </a:p>
      </dgm:t>
    </dgm:pt>
    <dgm:pt modelId="{559A16EF-897D-4ACC-ACB6-0754C7BE0F96}" type="pres">
      <dgm:prSet presAssocID="{71E493D3-12E2-4C35-8771-8A02F4544ED1}" presName="hSp" presStyleCnt="0"/>
      <dgm:spPr/>
    </dgm:pt>
    <dgm:pt modelId="{46847475-BF2E-4084-BAB1-0B65B26054F5}" type="pres">
      <dgm:prSet presAssocID="{0D1FF4B6-5FEA-4B6B-A748-4B630BE913B2}" presName="vertFlow" presStyleCnt="0"/>
      <dgm:spPr/>
    </dgm:pt>
    <dgm:pt modelId="{35D1C2BF-C935-4E98-9198-E118DC2A29BF}" type="pres">
      <dgm:prSet presAssocID="{0D1FF4B6-5FEA-4B6B-A748-4B630BE913B2}" presName="header" presStyleLbl="node1" presStyleIdx="1" presStyleCnt="2"/>
      <dgm:spPr/>
      <dgm:t>
        <a:bodyPr/>
        <a:lstStyle/>
        <a:p>
          <a:endParaRPr lang="en-US"/>
        </a:p>
      </dgm:t>
    </dgm:pt>
    <dgm:pt modelId="{521480E2-3569-41AB-8603-DC8F57A51237}" type="pres">
      <dgm:prSet presAssocID="{EAC4E46D-ED96-4960-8BDD-093B4B6C5D9E}" presName="parTrans" presStyleLbl="sibTrans2D1" presStyleIdx="5" presStyleCnt="10"/>
      <dgm:spPr/>
      <dgm:t>
        <a:bodyPr/>
        <a:lstStyle/>
        <a:p>
          <a:endParaRPr lang="en-US"/>
        </a:p>
      </dgm:t>
    </dgm:pt>
    <dgm:pt modelId="{ADE6F2B1-4B2B-429D-AB59-5E9BA5AABFB8}" type="pres">
      <dgm:prSet presAssocID="{3E594C14-F882-4323-8AD7-6C936B05136B}" presName="child" presStyleLbl="alignAccFollowNode1" presStyleIdx="5" presStyleCnt="10">
        <dgm:presLayoutVars>
          <dgm:chMax val="0"/>
          <dgm:bulletEnabled val="1"/>
        </dgm:presLayoutVars>
      </dgm:prSet>
      <dgm:spPr/>
      <dgm:t>
        <a:bodyPr/>
        <a:lstStyle/>
        <a:p>
          <a:endParaRPr lang="en-US"/>
        </a:p>
      </dgm:t>
    </dgm:pt>
    <dgm:pt modelId="{3BC3322C-FC22-454E-B20A-5BDD229A52AC}" type="pres">
      <dgm:prSet presAssocID="{80FB2CF0-B3B6-4908-90BB-83C9EF18FC70}" presName="sibTrans" presStyleLbl="sibTrans2D1" presStyleIdx="6" presStyleCnt="10"/>
      <dgm:spPr/>
      <dgm:t>
        <a:bodyPr/>
        <a:lstStyle/>
        <a:p>
          <a:endParaRPr lang="en-US"/>
        </a:p>
      </dgm:t>
    </dgm:pt>
    <dgm:pt modelId="{D0511C7F-FFAF-4D09-892B-AEF2B4238637}" type="pres">
      <dgm:prSet presAssocID="{D757366F-8FF7-47B1-97AC-8485533C7389}" presName="child" presStyleLbl="alignAccFollowNode1" presStyleIdx="6" presStyleCnt="10">
        <dgm:presLayoutVars>
          <dgm:chMax val="0"/>
          <dgm:bulletEnabled val="1"/>
        </dgm:presLayoutVars>
      </dgm:prSet>
      <dgm:spPr/>
      <dgm:t>
        <a:bodyPr/>
        <a:lstStyle/>
        <a:p>
          <a:endParaRPr lang="en-US"/>
        </a:p>
      </dgm:t>
    </dgm:pt>
    <dgm:pt modelId="{5AACE653-1B82-4014-8A16-80C3CA83E774}" type="pres">
      <dgm:prSet presAssocID="{F7C93D94-051E-4090-ACF3-483A6D547FBE}" presName="sibTrans" presStyleLbl="sibTrans2D1" presStyleIdx="7" presStyleCnt="10"/>
      <dgm:spPr/>
      <dgm:t>
        <a:bodyPr/>
        <a:lstStyle/>
        <a:p>
          <a:endParaRPr lang="en-US"/>
        </a:p>
      </dgm:t>
    </dgm:pt>
    <dgm:pt modelId="{84AF8F5C-BADA-42BF-ABE3-9CAE1CFF76DF}" type="pres">
      <dgm:prSet presAssocID="{8A7C5850-5B1E-4053-91DA-3DE13BA680F8}" presName="child" presStyleLbl="alignAccFollowNode1" presStyleIdx="7" presStyleCnt="10">
        <dgm:presLayoutVars>
          <dgm:chMax val="0"/>
          <dgm:bulletEnabled val="1"/>
        </dgm:presLayoutVars>
      </dgm:prSet>
      <dgm:spPr/>
      <dgm:t>
        <a:bodyPr/>
        <a:lstStyle/>
        <a:p>
          <a:endParaRPr lang="en-US"/>
        </a:p>
      </dgm:t>
    </dgm:pt>
    <dgm:pt modelId="{A94A2204-D7CD-477C-88CD-C0A3821A87F0}" type="pres">
      <dgm:prSet presAssocID="{10275928-F978-4526-A2EF-324183957754}" presName="sibTrans" presStyleLbl="sibTrans2D1" presStyleIdx="8" presStyleCnt="10"/>
      <dgm:spPr/>
      <dgm:t>
        <a:bodyPr/>
        <a:lstStyle/>
        <a:p>
          <a:endParaRPr lang="en-US"/>
        </a:p>
      </dgm:t>
    </dgm:pt>
    <dgm:pt modelId="{97CBD28C-D9C4-48F5-A763-46204637D36D}" type="pres">
      <dgm:prSet presAssocID="{B40ABF6D-C2B3-4BB5-BF56-95EC01D72744}" presName="child" presStyleLbl="alignAccFollowNode1" presStyleIdx="8" presStyleCnt="10">
        <dgm:presLayoutVars>
          <dgm:chMax val="0"/>
          <dgm:bulletEnabled val="1"/>
        </dgm:presLayoutVars>
      </dgm:prSet>
      <dgm:spPr/>
      <dgm:t>
        <a:bodyPr/>
        <a:lstStyle/>
        <a:p>
          <a:endParaRPr lang="en-US"/>
        </a:p>
      </dgm:t>
    </dgm:pt>
    <dgm:pt modelId="{D4BDB194-BC10-455C-981A-D24D894D756A}" type="pres">
      <dgm:prSet presAssocID="{99726E2E-14F9-4406-9D8C-A88937947042}" presName="sibTrans" presStyleLbl="sibTrans2D1" presStyleIdx="9" presStyleCnt="10"/>
      <dgm:spPr/>
      <dgm:t>
        <a:bodyPr/>
        <a:lstStyle/>
        <a:p>
          <a:endParaRPr lang="en-US"/>
        </a:p>
      </dgm:t>
    </dgm:pt>
    <dgm:pt modelId="{A2B79A4E-EFD3-4B43-9314-D6FFE89C78A6}" type="pres">
      <dgm:prSet presAssocID="{255A10DE-AEDF-400B-A979-FCA6C89F6C48}" presName="child" presStyleLbl="alignAccFollowNode1" presStyleIdx="9" presStyleCnt="10">
        <dgm:presLayoutVars>
          <dgm:chMax val="0"/>
          <dgm:bulletEnabled val="1"/>
        </dgm:presLayoutVars>
      </dgm:prSet>
      <dgm:spPr/>
      <dgm:t>
        <a:bodyPr/>
        <a:lstStyle/>
        <a:p>
          <a:endParaRPr lang="en-US"/>
        </a:p>
      </dgm:t>
    </dgm:pt>
  </dgm:ptLst>
  <dgm:cxnLst>
    <dgm:cxn modelId="{8153946B-6F24-4E70-9D20-C4EB455D374C}" srcId="{0D1FF4B6-5FEA-4B6B-A748-4B630BE913B2}" destId="{B40ABF6D-C2B3-4BB5-BF56-95EC01D72744}" srcOrd="3" destOrd="0" parTransId="{53E77833-0CDB-4A41-8C7E-2711BDE35C28}" sibTransId="{99726E2E-14F9-4406-9D8C-A88937947042}"/>
    <dgm:cxn modelId="{18423996-1519-4DA5-AEC1-F89D0ECB31F5}" type="presOf" srcId="{0D1FF4B6-5FEA-4B6B-A748-4B630BE913B2}" destId="{35D1C2BF-C935-4E98-9198-E118DC2A29BF}" srcOrd="0" destOrd="0" presId="urn:microsoft.com/office/officeart/2005/8/layout/lProcess1"/>
    <dgm:cxn modelId="{94717715-6E27-4846-91F4-A4AD1529F621}" type="presOf" srcId="{3E594C14-F882-4323-8AD7-6C936B05136B}" destId="{ADE6F2B1-4B2B-429D-AB59-5E9BA5AABFB8}" srcOrd="0" destOrd="0" presId="urn:microsoft.com/office/officeart/2005/8/layout/lProcess1"/>
    <dgm:cxn modelId="{07C40DE3-CA8D-476A-AF22-4E0508A491E1}" type="presOf" srcId="{EAC4E46D-ED96-4960-8BDD-093B4B6C5D9E}" destId="{521480E2-3569-41AB-8603-DC8F57A51237}" srcOrd="0" destOrd="0" presId="urn:microsoft.com/office/officeart/2005/8/layout/lProcess1"/>
    <dgm:cxn modelId="{76DD4E0B-82F8-45EF-BF9A-C07002C53B17}" srcId="{71E493D3-12E2-4C35-8771-8A02F4544ED1}" destId="{EF0A370D-0C45-4976-9CD2-A7A1ADFD8F2F}" srcOrd="4" destOrd="0" parTransId="{8D35E4B6-2F6A-4865-8748-1A4F8C7E0C0E}" sibTransId="{C5A8983C-78C0-4F4D-ABDF-9485841D55B0}"/>
    <dgm:cxn modelId="{A12AE248-F2A5-4858-91D2-F5571DF0C4E1}" srcId="{0D1FF4B6-5FEA-4B6B-A748-4B630BE913B2}" destId="{D757366F-8FF7-47B1-97AC-8485533C7389}" srcOrd="1" destOrd="0" parTransId="{67233822-DC64-4E43-9415-C2FACB9130B0}" sibTransId="{F7C93D94-051E-4090-ACF3-483A6D547FBE}"/>
    <dgm:cxn modelId="{07ADF844-20F8-45B4-91BB-687202470795}" type="presOf" srcId="{029074E0-B65D-4B33-9361-A91401A97A2A}" destId="{06217C0D-F4D5-4FA1-9529-9F9016EE050D}" srcOrd="0" destOrd="0" presId="urn:microsoft.com/office/officeart/2005/8/layout/lProcess1"/>
    <dgm:cxn modelId="{A88BBFF2-2672-4268-8262-B30142E1DEF7}" type="presOf" srcId="{8A7C5850-5B1E-4053-91DA-3DE13BA680F8}" destId="{84AF8F5C-BADA-42BF-ABE3-9CAE1CFF76DF}" srcOrd="0" destOrd="0" presId="urn:microsoft.com/office/officeart/2005/8/layout/lProcess1"/>
    <dgm:cxn modelId="{4D1CD099-F4BC-4DBF-B0C2-BE1DC500B3F5}" type="presOf" srcId="{D757366F-8FF7-47B1-97AC-8485533C7389}" destId="{D0511C7F-FFAF-4D09-892B-AEF2B4238637}" srcOrd="0" destOrd="0" presId="urn:microsoft.com/office/officeart/2005/8/layout/lProcess1"/>
    <dgm:cxn modelId="{D5920780-CC3D-4F7B-9423-1F7E94BA46E4}" srcId="{78D091A2-C0FA-4DE0-947D-A28FCB8B6F69}" destId="{71E493D3-12E2-4C35-8771-8A02F4544ED1}" srcOrd="0" destOrd="0" parTransId="{CF8DAB42-1A60-4725-99FE-24C7DC6D355B}" sibTransId="{384B90EA-AE94-4AFF-A9CD-75734477EEFF}"/>
    <dgm:cxn modelId="{6642DCD2-37E4-4CE7-93C6-B8245EFB2E99}" type="presOf" srcId="{80FB2CF0-B3B6-4908-90BB-83C9EF18FC70}" destId="{3BC3322C-FC22-454E-B20A-5BDD229A52AC}" srcOrd="0" destOrd="0" presId="urn:microsoft.com/office/officeart/2005/8/layout/lProcess1"/>
    <dgm:cxn modelId="{8EF450FE-28DB-49D4-93EC-043B65B4DEBA}" srcId="{0D1FF4B6-5FEA-4B6B-A748-4B630BE913B2}" destId="{255A10DE-AEDF-400B-A979-FCA6C89F6C48}" srcOrd="4" destOrd="0" parTransId="{E2004664-4ADD-49A5-B753-BB8C945E1481}" sibTransId="{05354DDA-81CB-46B7-9129-8E8B9C6C61D3}"/>
    <dgm:cxn modelId="{D38A7DF7-763C-484B-98FA-F3E0742DF681}" type="presOf" srcId="{968A8978-DBA4-44BC-B3A2-45943CE3B2FF}" destId="{10E514DC-D08A-4F18-86B6-F6AEB52A7F90}" srcOrd="0" destOrd="0" presId="urn:microsoft.com/office/officeart/2005/8/layout/lProcess1"/>
    <dgm:cxn modelId="{7C403486-D917-48EB-B338-86C8C5F7BBFE}" type="presOf" srcId="{CF15574D-3DCE-4C38-A3D7-B492AB6181C3}" destId="{3BF6C0C6-0F8B-4565-83F7-51A949B3AF57}" srcOrd="0" destOrd="0" presId="urn:microsoft.com/office/officeart/2005/8/layout/lProcess1"/>
    <dgm:cxn modelId="{A5D52861-58EB-46E2-96FC-CA27AC29F9B5}" type="presOf" srcId="{71E493D3-12E2-4C35-8771-8A02F4544ED1}" destId="{0FFC4EB2-BDDD-48DF-853F-0362608054F6}" srcOrd="0" destOrd="0" presId="urn:microsoft.com/office/officeart/2005/8/layout/lProcess1"/>
    <dgm:cxn modelId="{77AC1C44-3F60-4AA3-BCF6-6F4833FE7972}" type="presOf" srcId="{325AA595-3083-452A-8B2F-68421CED7F35}" destId="{80A62200-E9EF-4FB7-BA89-29C8EB0DD097}" srcOrd="0" destOrd="0" presId="urn:microsoft.com/office/officeart/2005/8/layout/lProcess1"/>
    <dgm:cxn modelId="{0AA33A12-CA64-4B39-A582-E2A0C6F8FD3B}" type="presOf" srcId="{407C9DC0-9E78-4031-B9A8-3392F9CDB89F}" destId="{AB6EFEA9-34C4-445A-ACBE-1DDE3475523C}" srcOrd="0" destOrd="0" presId="urn:microsoft.com/office/officeart/2005/8/layout/lProcess1"/>
    <dgm:cxn modelId="{90628815-F7F0-44A7-9956-CED2C5631CA2}" type="presOf" srcId="{42E55460-087E-4997-BD09-B9CB8AEA9BC3}" destId="{4C96DCF3-CBC0-4AC1-A5E4-DE4647157BD3}" srcOrd="0" destOrd="0" presId="urn:microsoft.com/office/officeart/2005/8/layout/lProcess1"/>
    <dgm:cxn modelId="{FB37ABFB-7259-4FFA-8DCC-80CDA74FE418}" srcId="{0D1FF4B6-5FEA-4B6B-A748-4B630BE913B2}" destId="{3E594C14-F882-4323-8AD7-6C936B05136B}" srcOrd="0" destOrd="0" parTransId="{EAC4E46D-ED96-4960-8BDD-093B4B6C5D9E}" sibTransId="{80FB2CF0-B3B6-4908-90BB-83C9EF18FC70}"/>
    <dgm:cxn modelId="{8F7266DA-7253-4910-B033-E6B805074847}" srcId="{78D091A2-C0FA-4DE0-947D-A28FCB8B6F69}" destId="{0D1FF4B6-5FEA-4B6B-A748-4B630BE913B2}" srcOrd="1" destOrd="0" parTransId="{7E1A2F33-BC90-425F-82EF-2ABFB182F841}" sibTransId="{ACBCBD7F-F809-42B0-BF9E-B4B1BD79DAE0}"/>
    <dgm:cxn modelId="{FB85B7DD-C1D9-4230-8964-B31CBA89D492}" srcId="{71E493D3-12E2-4C35-8771-8A02F4544ED1}" destId="{4852B69C-F05C-4308-BB69-9EB28636327B}" srcOrd="2" destOrd="0" parTransId="{0D0BAE0C-62BE-405E-AB5D-08A819C76C48}" sibTransId="{029074E0-B65D-4B33-9361-A91401A97A2A}"/>
    <dgm:cxn modelId="{AD4A3430-9EC1-4826-B5FB-C2317EAA9B7D}" type="presOf" srcId="{10275928-F978-4526-A2EF-324183957754}" destId="{A94A2204-D7CD-477C-88CD-C0A3821A87F0}" srcOrd="0" destOrd="0" presId="urn:microsoft.com/office/officeart/2005/8/layout/lProcess1"/>
    <dgm:cxn modelId="{99ACC8A1-CB3C-4326-BB66-843EE13D753E}" type="presOf" srcId="{4852B69C-F05C-4308-BB69-9EB28636327B}" destId="{CE15B81E-14E1-41E8-B95B-7B19AF94DEFE}" srcOrd="0" destOrd="0" presId="urn:microsoft.com/office/officeart/2005/8/layout/lProcess1"/>
    <dgm:cxn modelId="{3DDBCDFE-F805-4064-AEB9-5E5C12CB8AFE}" type="presOf" srcId="{78D091A2-C0FA-4DE0-947D-A28FCB8B6F69}" destId="{E919BD08-A8CC-40B3-A845-7909BF588A38}" srcOrd="0" destOrd="0" presId="urn:microsoft.com/office/officeart/2005/8/layout/lProcess1"/>
    <dgm:cxn modelId="{0839E6B8-5AAD-415C-A02E-9CDE2D632E4E}" type="presOf" srcId="{99726E2E-14F9-4406-9D8C-A88937947042}" destId="{D4BDB194-BC10-455C-981A-D24D894D756A}" srcOrd="0" destOrd="0" presId="urn:microsoft.com/office/officeart/2005/8/layout/lProcess1"/>
    <dgm:cxn modelId="{C8388527-9A12-4DB0-886F-E0F7A3A2E02E}" type="presOf" srcId="{F7C93D94-051E-4090-ACF3-483A6D547FBE}" destId="{5AACE653-1B82-4014-8A16-80C3CA83E774}" srcOrd="0" destOrd="0" presId="urn:microsoft.com/office/officeart/2005/8/layout/lProcess1"/>
    <dgm:cxn modelId="{552FA830-34A4-4B07-8B34-6D3781CB56F7}" type="presOf" srcId="{255A10DE-AEDF-400B-A979-FCA6C89F6C48}" destId="{A2B79A4E-EFD3-4B43-9314-D6FFE89C78A6}" srcOrd="0" destOrd="0" presId="urn:microsoft.com/office/officeart/2005/8/layout/lProcess1"/>
    <dgm:cxn modelId="{F58F2D1F-D6F6-4253-B089-1464FCC8AE41}" type="presOf" srcId="{6FE4DE9E-E833-4236-B323-503074A40F53}" destId="{313F6060-C31E-426D-9F57-1821E03C87F9}" srcOrd="0" destOrd="0" presId="urn:microsoft.com/office/officeart/2005/8/layout/lProcess1"/>
    <dgm:cxn modelId="{7C164BE5-7B6A-4A29-8B41-F2F33EFB3411}" type="presOf" srcId="{B40ABF6D-C2B3-4BB5-BF56-95EC01D72744}" destId="{97CBD28C-D9C4-48F5-A763-46204637D36D}" srcOrd="0" destOrd="0" presId="urn:microsoft.com/office/officeart/2005/8/layout/lProcess1"/>
    <dgm:cxn modelId="{A6D47A65-16AD-4682-88A2-088DB6254FC6}" type="presOf" srcId="{DCFD9A4B-A85E-4437-BBE6-B13E1EC26438}" destId="{7E3FC03F-A2FD-4B35-8B62-5370DBE5583C}" srcOrd="0" destOrd="0" presId="urn:microsoft.com/office/officeart/2005/8/layout/lProcess1"/>
    <dgm:cxn modelId="{2F6B53C2-9999-45BC-8DD5-6B5E633D5C0F}" srcId="{71E493D3-12E2-4C35-8771-8A02F4544ED1}" destId="{968A8978-DBA4-44BC-B3A2-45943CE3B2FF}" srcOrd="3" destOrd="0" parTransId="{A8AB9E3F-4A40-4B38-9C78-DFD4DDD6098A}" sibTransId="{325AA595-3083-452A-8B2F-68421CED7F35}"/>
    <dgm:cxn modelId="{171ECFF9-7B69-4F50-8382-0C3B68BA8FBD}" srcId="{71E493D3-12E2-4C35-8771-8A02F4544ED1}" destId="{407C9DC0-9E78-4031-B9A8-3392F9CDB89F}" srcOrd="1" destOrd="0" parTransId="{14DAC2AA-3C9F-4488-80EC-FF4646655448}" sibTransId="{DCFD9A4B-A85E-4437-BBE6-B13E1EC26438}"/>
    <dgm:cxn modelId="{1BB1386A-E84B-46E9-AA6B-6906D15AF11F}" srcId="{71E493D3-12E2-4C35-8771-8A02F4544ED1}" destId="{CF15574D-3DCE-4C38-A3D7-B492AB6181C3}" srcOrd="0" destOrd="0" parTransId="{6FE4DE9E-E833-4236-B323-503074A40F53}" sibTransId="{42E55460-087E-4997-BD09-B9CB8AEA9BC3}"/>
    <dgm:cxn modelId="{7C7C530A-DC74-4DD6-A98B-1C03AEDA5719}" type="presOf" srcId="{EF0A370D-0C45-4976-9CD2-A7A1ADFD8F2F}" destId="{1A434102-B14B-4ACE-887E-6032BF49956F}" srcOrd="0" destOrd="0" presId="urn:microsoft.com/office/officeart/2005/8/layout/lProcess1"/>
    <dgm:cxn modelId="{4A23E5EC-0C2A-4429-97D4-B42C496F41C8}" srcId="{0D1FF4B6-5FEA-4B6B-A748-4B630BE913B2}" destId="{8A7C5850-5B1E-4053-91DA-3DE13BA680F8}" srcOrd="2" destOrd="0" parTransId="{36AC88C8-3C55-4A02-B061-685BEB82F599}" sibTransId="{10275928-F978-4526-A2EF-324183957754}"/>
    <dgm:cxn modelId="{A6D01647-39EA-4245-A4DF-E358F7EC941C}" type="presParOf" srcId="{E919BD08-A8CC-40B3-A845-7909BF588A38}" destId="{9AD4C805-521F-4851-A256-08C901F4377B}" srcOrd="0" destOrd="0" presId="urn:microsoft.com/office/officeart/2005/8/layout/lProcess1"/>
    <dgm:cxn modelId="{FB250196-821C-47D7-B6FA-B9122FD83124}" type="presParOf" srcId="{9AD4C805-521F-4851-A256-08C901F4377B}" destId="{0FFC4EB2-BDDD-48DF-853F-0362608054F6}" srcOrd="0" destOrd="0" presId="urn:microsoft.com/office/officeart/2005/8/layout/lProcess1"/>
    <dgm:cxn modelId="{447BA64F-2AAE-4A4F-8615-BCF767C5984B}" type="presParOf" srcId="{9AD4C805-521F-4851-A256-08C901F4377B}" destId="{313F6060-C31E-426D-9F57-1821E03C87F9}" srcOrd="1" destOrd="0" presId="urn:microsoft.com/office/officeart/2005/8/layout/lProcess1"/>
    <dgm:cxn modelId="{4672DE5C-5076-4F1C-81FC-E6EE3CFB7EB6}" type="presParOf" srcId="{9AD4C805-521F-4851-A256-08C901F4377B}" destId="{3BF6C0C6-0F8B-4565-83F7-51A949B3AF57}" srcOrd="2" destOrd="0" presId="urn:microsoft.com/office/officeart/2005/8/layout/lProcess1"/>
    <dgm:cxn modelId="{7780D3FE-F104-46AE-8772-66A6C627C4E4}" type="presParOf" srcId="{9AD4C805-521F-4851-A256-08C901F4377B}" destId="{4C96DCF3-CBC0-4AC1-A5E4-DE4647157BD3}" srcOrd="3" destOrd="0" presId="urn:microsoft.com/office/officeart/2005/8/layout/lProcess1"/>
    <dgm:cxn modelId="{74156235-9DBD-400D-AC6C-5F7818FF978C}" type="presParOf" srcId="{9AD4C805-521F-4851-A256-08C901F4377B}" destId="{AB6EFEA9-34C4-445A-ACBE-1DDE3475523C}" srcOrd="4" destOrd="0" presId="urn:microsoft.com/office/officeart/2005/8/layout/lProcess1"/>
    <dgm:cxn modelId="{7F389B7D-58F3-479C-ABD3-F84AAE1EA478}" type="presParOf" srcId="{9AD4C805-521F-4851-A256-08C901F4377B}" destId="{7E3FC03F-A2FD-4B35-8B62-5370DBE5583C}" srcOrd="5" destOrd="0" presId="urn:microsoft.com/office/officeart/2005/8/layout/lProcess1"/>
    <dgm:cxn modelId="{3524B9F9-5259-414A-B7EA-9900558726A3}" type="presParOf" srcId="{9AD4C805-521F-4851-A256-08C901F4377B}" destId="{CE15B81E-14E1-41E8-B95B-7B19AF94DEFE}" srcOrd="6" destOrd="0" presId="urn:microsoft.com/office/officeart/2005/8/layout/lProcess1"/>
    <dgm:cxn modelId="{9348BB87-0810-4C10-8EAD-DFA3F838F0C7}" type="presParOf" srcId="{9AD4C805-521F-4851-A256-08C901F4377B}" destId="{06217C0D-F4D5-4FA1-9529-9F9016EE050D}" srcOrd="7" destOrd="0" presId="urn:microsoft.com/office/officeart/2005/8/layout/lProcess1"/>
    <dgm:cxn modelId="{3AF3D939-54B0-4B3B-953A-6D15F8D97995}" type="presParOf" srcId="{9AD4C805-521F-4851-A256-08C901F4377B}" destId="{10E514DC-D08A-4F18-86B6-F6AEB52A7F90}" srcOrd="8" destOrd="0" presId="urn:microsoft.com/office/officeart/2005/8/layout/lProcess1"/>
    <dgm:cxn modelId="{9DA1D5EC-6796-400B-8C3D-BA35BDD1676D}" type="presParOf" srcId="{9AD4C805-521F-4851-A256-08C901F4377B}" destId="{80A62200-E9EF-4FB7-BA89-29C8EB0DD097}" srcOrd="9" destOrd="0" presId="urn:microsoft.com/office/officeart/2005/8/layout/lProcess1"/>
    <dgm:cxn modelId="{467B1D81-F8D5-4F35-96DD-8E7EF5B5C07C}" type="presParOf" srcId="{9AD4C805-521F-4851-A256-08C901F4377B}" destId="{1A434102-B14B-4ACE-887E-6032BF49956F}" srcOrd="10" destOrd="0" presId="urn:microsoft.com/office/officeart/2005/8/layout/lProcess1"/>
    <dgm:cxn modelId="{03686FCB-DF80-4503-A3DB-A8DAFE993401}" type="presParOf" srcId="{E919BD08-A8CC-40B3-A845-7909BF588A38}" destId="{559A16EF-897D-4ACC-ACB6-0754C7BE0F96}" srcOrd="1" destOrd="0" presId="urn:microsoft.com/office/officeart/2005/8/layout/lProcess1"/>
    <dgm:cxn modelId="{C68F91DF-14FA-4BBB-AD6C-5FB1EB6A3DF3}" type="presParOf" srcId="{E919BD08-A8CC-40B3-A845-7909BF588A38}" destId="{46847475-BF2E-4084-BAB1-0B65B26054F5}" srcOrd="2" destOrd="0" presId="urn:microsoft.com/office/officeart/2005/8/layout/lProcess1"/>
    <dgm:cxn modelId="{B6212216-40D8-4E2D-BC1C-62D3362DABF0}" type="presParOf" srcId="{46847475-BF2E-4084-BAB1-0B65B26054F5}" destId="{35D1C2BF-C935-4E98-9198-E118DC2A29BF}" srcOrd="0" destOrd="0" presId="urn:microsoft.com/office/officeart/2005/8/layout/lProcess1"/>
    <dgm:cxn modelId="{9142667D-E5EB-4F5F-9705-BFC0B724E3A6}" type="presParOf" srcId="{46847475-BF2E-4084-BAB1-0B65B26054F5}" destId="{521480E2-3569-41AB-8603-DC8F57A51237}" srcOrd="1" destOrd="0" presId="urn:microsoft.com/office/officeart/2005/8/layout/lProcess1"/>
    <dgm:cxn modelId="{572D0FCA-ADCF-4324-BF9D-A14709D35700}" type="presParOf" srcId="{46847475-BF2E-4084-BAB1-0B65B26054F5}" destId="{ADE6F2B1-4B2B-429D-AB59-5E9BA5AABFB8}" srcOrd="2" destOrd="0" presId="urn:microsoft.com/office/officeart/2005/8/layout/lProcess1"/>
    <dgm:cxn modelId="{BE3FF6D7-CDEC-46F5-974D-052D9D9D0C1E}" type="presParOf" srcId="{46847475-BF2E-4084-BAB1-0B65B26054F5}" destId="{3BC3322C-FC22-454E-B20A-5BDD229A52AC}" srcOrd="3" destOrd="0" presId="urn:microsoft.com/office/officeart/2005/8/layout/lProcess1"/>
    <dgm:cxn modelId="{BAC2EF14-6591-4FC9-A988-2FC9D65578A8}" type="presParOf" srcId="{46847475-BF2E-4084-BAB1-0B65B26054F5}" destId="{D0511C7F-FFAF-4D09-892B-AEF2B4238637}" srcOrd="4" destOrd="0" presId="urn:microsoft.com/office/officeart/2005/8/layout/lProcess1"/>
    <dgm:cxn modelId="{C71BE8FF-7F97-4B8E-A54E-24E6A87C9FB4}" type="presParOf" srcId="{46847475-BF2E-4084-BAB1-0B65B26054F5}" destId="{5AACE653-1B82-4014-8A16-80C3CA83E774}" srcOrd="5" destOrd="0" presId="urn:microsoft.com/office/officeart/2005/8/layout/lProcess1"/>
    <dgm:cxn modelId="{D8159A9A-7883-4E13-8F73-013AFE57B667}" type="presParOf" srcId="{46847475-BF2E-4084-BAB1-0B65B26054F5}" destId="{84AF8F5C-BADA-42BF-ABE3-9CAE1CFF76DF}" srcOrd="6" destOrd="0" presId="urn:microsoft.com/office/officeart/2005/8/layout/lProcess1"/>
    <dgm:cxn modelId="{E49511E4-622A-4D68-8144-0B0688912102}" type="presParOf" srcId="{46847475-BF2E-4084-BAB1-0B65B26054F5}" destId="{A94A2204-D7CD-477C-88CD-C0A3821A87F0}" srcOrd="7" destOrd="0" presId="urn:microsoft.com/office/officeart/2005/8/layout/lProcess1"/>
    <dgm:cxn modelId="{E12C70D8-0D2A-42CA-91AD-6FA54B633693}" type="presParOf" srcId="{46847475-BF2E-4084-BAB1-0B65B26054F5}" destId="{97CBD28C-D9C4-48F5-A763-46204637D36D}" srcOrd="8" destOrd="0" presId="urn:microsoft.com/office/officeart/2005/8/layout/lProcess1"/>
    <dgm:cxn modelId="{A0FED971-7782-4077-AE76-4D0D31E47505}" type="presParOf" srcId="{46847475-BF2E-4084-BAB1-0B65B26054F5}" destId="{D4BDB194-BC10-455C-981A-D24D894D756A}" srcOrd="9" destOrd="0" presId="urn:microsoft.com/office/officeart/2005/8/layout/lProcess1"/>
    <dgm:cxn modelId="{AAA3CA43-86F4-4F98-A2B5-91EFA0B836AA}" type="presParOf" srcId="{46847475-BF2E-4084-BAB1-0B65B26054F5}" destId="{A2B79A4E-EFD3-4B43-9314-D6FFE89C78A6}" srcOrd="10"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B968D-4437-4AB5-A445-9CA3CF2145D5}">
      <dsp:nvSpPr>
        <dsp:cNvPr id="0" name=""/>
        <dsp:cNvSpPr/>
      </dsp:nvSpPr>
      <dsp:spPr>
        <a:xfrm>
          <a:off x="0" y="0"/>
          <a:ext cx="4876800" cy="894080"/>
        </a:xfrm>
        <a:prstGeom prst="roundRect">
          <a:avLst>
            <a:gd name="adj" fmla="val 10000"/>
          </a:avLst>
        </a:prstGeom>
        <a:solidFill>
          <a:schemeClr val="accent5">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latin typeface="Calibri" panose="020F0502020204030204" pitchFamily="34" charset="0"/>
              <a:cs typeface="Times New Roman" panose="02020603050405020304" pitchFamily="18" charset="0"/>
            </a:rPr>
            <a:t>End user faces some problem</a:t>
          </a:r>
          <a:endParaRPr lang="en-US" sz="1800" kern="1200" dirty="0">
            <a:solidFill>
              <a:schemeClr val="tx1"/>
            </a:solidFill>
            <a:latin typeface="Calibri" panose="020F0502020204030204" pitchFamily="34" charset="0"/>
            <a:cs typeface="Times New Roman" panose="02020603050405020304" pitchFamily="18" charset="0"/>
          </a:endParaRPr>
        </a:p>
      </dsp:txBody>
      <dsp:txXfrm>
        <a:off x="26187" y="26187"/>
        <a:ext cx="3836467" cy="841706"/>
      </dsp:txXfrm>
    </dsp:sp>
    <dsp:sp modelId="{134BEA32-BCDB-46A4-BC8F-B4785881D4B1}">
      <dsp:nvSpPr>
        <dsp:cNvPr id="0" name=""/>
        <dsp:cNvSpPr/>
      </dsp:nvSpPr>
      <dsp:spPr>
        <a:xfrm>
          <a:off x="408432" y="1056640"/>
          <a:ext cx="4876800" cy="894080"/>
        </a:xfrm>
        <a:prstGeom prst="roundRect">
          <a:avLst>
            <a:gd name="adj" fmla="val 10000"/>
          </a:avLst>
        </a:prstGeom>
        <a:solidFill>
          <a:schemeClr val="accent5">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latin typeface="Calibri" panose="020F0502020204030204" pitchFamily="34" charset="0"/>
              <a:cs typeface="Times New Roman" panose="02020603050405020304" pitchFamily="18" charset="0"/>
            </a:rPr>
            <a:t>End user calls service help desk</a:t>
          </a:r>
          <a:endParaRPr lang="en-US" sz="1800" kern="1200" dirty="0">
            <a:solidFill>
              <a:schemeClr val="tx1"/>
            </a:solidFill>
            <a:latin typeface="Calibri" panose="020F0502020204030204" pitchFamily="34" charset="0"/>
            <a:cs typeface="Times New Roman" panose="02020603050405020304" pitchFamily="18" charset="0"/>
          </a:endParaRPr>
        </a:p>
      </dsp:txBody>
      <dsp:txXfrm>
        <a:off x="434619" y="1082827"/>
        <a:ext cx="3834841" cy="841706"/>
      </dsp:txXfrm>
    </dsp:sp>
    <dsp:sp modelId="{4523F460-E7FC-48C0-9A8D-8E2F8B07528F}">
      <dsp:nvSpPr>
        <dsp:cNvPr id="0" name=""/>
        <dsp:cNvSpPr/>
      </dsp:nvSpPr>
      <dsp:spPr>
        <a:xfrm>
          <a:off x="810768" y="2113280"/>
          <a:ext cx="4876800" cy="894080"/>
        </a:xfrm>
        <a:prstGeom prst="roundRect">
          <a:avLst>
            <a:gd name="adj" fmla="val 10000"/>
          </a:avLst>
        </a:prstGeom>
        <a:solidFill>
          <a:schemeClr val="accent5">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latin typeface="Calibri" panose="020F0502020204030204" pitchFamily="34" charset="0"/>
              <a:cs typeface="Times New Roman" panose="02020603050405020304" pitchFamily="18" charset="0"/>
            </a:rPr>
            <a:t>Service desk prioritizes the incident as per the importance – critical or high or medium or low</a:t>
          </a:r>
          <a:endParaRPr lang="en-US" sz="1800" kern="1200" dirty="0">
            <a:solidFill>
              <a:schemeClr val="tx1"/>
            </a:solidFill>
            <a:latin typeface="Calibri" panose="020F0502020204030204" pitchFamily="34" charset="0"/>
            <a:cs typeface="Times New Roman" panose="02020603050405020304" pitchFamily="18" charset="0"/>
          </a:endParaRPr>
        </a:p>
      </dsp:txBody>
      <dsp:txXfrm>
        <a:off x="836955" y="2139467"/>
        <a:ext cx="3840937" cy="841706"/>
      </dsp:txXfrm>
    </dsp:sp>
    <dsp:sp modelId="{21816D21-F6AF-4BA5-96E2-7412229F1DCB}">
      <dsp:nvSpPr>
        <dsp:cNvPr id="0" name=""/>
        <dsp:cNvSpPr/>
      </dsp:nvSpPr>
      <dsp:spPr>
        <a:xfrm>
          <a:off x="1219200" y="3169919"/>
          <a:ext cx="4876800" cy="894080"/>
        </a:xfrm>
        <a:prstGeom prst="roundRect">
          <a:avLst>
            <a:gd name="adj" fmla="val 10000"/>
          </a:avLst>
        </a:prstGeom>
        <a:solidFill>
          <a:schemeClr val="accent5">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latin typeface="Calibri" panose="020F0502020204030204" pitchFamily="34" charset="0"/>
              <a:cs typeface="Times New Roman" panose="02020603050405020304" pitchFamily="18" charset="0"/>
            </a:rPr>
            <a:t>Service desk raises a service restoration ticket</a:t>
          </a:r>
          <a:endParaRPr lang="en-US" sz="1800" kern="1200" dirty="0">
            <a:latin typeface="Calibri" panose="020F0502020204030204" pitchFamily="34" charset="0"/>
          </a:endParaRPr>
        </a:p>
      </dsp:txBody>
      <dsp:txXfrm>
        <a:off x="1245387" y="3196106"/>
        <a:ext cx="3834841" cy="841706"/>
      </dsp:txXfrm>
    </dsp:sp>
    <dsp:sp modelId="{74F6E415-46DA-4B59-964F-784C31199851}">
      <dsp:nvSpPr>
        <dsp:cNvPr id="0" name=""/>
        <dsp:cNvSpPr/>
      </dsp:nvSpPr>
      <dsp:spPr>
        <a:xfrm>
          <a:off x="4295647" y="684783"/>
          <a:ext cx="581152" cy="581152"/>
        </a:xfrm>
        <a:prstGeom prst="downArrow">
          <a:avLst>
            <a:gd name="adj1" fmla="val 55000"/>
            <a:gd name="adj2" fmla="val 45000"/>
          </a:avLst>
        </a:prstGeom>
        <a:solidFill>
          <a:srgbClr val="002060">
            <a:alpha val="90000"/>
          </a:srgb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4426406" y="684783"/>
        <a:ext cx="319634" cy="437317"/>
      </dsp:txXfrm>
    </dsp:sp>
    <dsp:sp modelId="{0E0D65D8-7E18-4D9C-8157-DE5D995D6072}">
      <dsp:nvSpPr>
        <dsp:cNvPr id="0" name=""/>
        <dsp:cNvSpPr/>
      </dsp:nvSpPr>
      <dsp:spPr>
        <a:xfrm>
          <a:off x="4704080" y="1741423"/>
          <a:ext cx="581152" cy="581152"/>
        </a:xfrm>
        <a:prstGeom prst="downArrow">
          <a:avLst>
            <a:gd name="adj1" fmla="val 55000"/>
            <a:gd name="adj2" fmla="val 45000"/>
          </a:avLst>
        </a:prstGeom>
        <a:solidFill>
          <a:srgbClr val="002060">
            <a:alpha val="90000"/>
          </a:srgb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4834839" y="1741423"/>
        <a:ext cx="319634" cy="437317"/>
      </dsp:txXfrm>
    </dsp:sp>
    <dsp:sp modelId="{3A3340D2-053B-42D6-BD84-932A735C88AF}">
      <dsp:nvSpPr>
        <dsp:cNvPr id="0" name=""/>
        <dsp:cNvSpPr/>
      </dsp:nvSpPr>
      <dsp:spPr>
        <a:xfrm>
          <a:off x="5106415" y="2798064"/>
          <a:ext cx="581152" cy="581152"/>
        </a:xfrm>
        <a:prstGeom prst="downArrow">
          <a:avLst>
            <a:gd name="adj1" fmla="val 55000"/>
            <a:gd name="adj2" fmla="val 45000"/>
          </a:avLst>
        </a:prstGeom>
        <a:solidFill>
          <a:srgbClr val="002060">
            <a:alpha val="90000"/>
          </a:srgbClr>
        </a:solidFill>
        <a:ln w="19050" cap="rnd" cmpd="sng" algn="ctr">
          <a:solidFill>
            <a:srgbClr val="00206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5237174" y="2798064"/>
        <a:ext cx="319634" cy="4373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C4EB2-BDDD-48DF-853F-0362608054F6}">
      <dsp:nvSpPr>
        <dsp:cNvPr id="0" name=""/>
        <dsp:cNvSpPr/>
      </dsp:nvSpPr>
      <dsp:spPr>
        <a:xfrm>
          <a:off x="671411" y="1439"/>
          <a:ext cx="2221110" cy="555277"/>
        </a:xfrm>
        <a:prstGeom prst="roundRect">
          <a:avLst>
            <a:gd name="adj" fmla="val 10000"/>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rPr>
            <a:t>If the incident is critical</a:t>
          </a:r>
          <a:endParaRPr lang="en-US" sz="1400" kern="1200" dirty="0">
            <a:latin typeface="Calibri" panose="020F0502020204030204" pitchFamily="34" charset="0"/>
          </a:endParaRPr>
        </a:p>
      </dsp:txBody>
      <dsp:txXfrm>
        <a:off x="687675" y="17703"/>
        <a:ext cx="2188582" cy="522749"/>
      </dsp:txXfrm>
    </dsp:sp>
    <dsp:sp modelId="{313F6060-C31E-426D-9F57-1821E03C87F9}">
      <dsp:nvSpPr>
        <dsp:cNvPr id="0" name=""/>
        <dsp:cNvSpPr/>
      </dsp:nvSpPr>
      <dsp:spPr>
        <a:xfrm rot="5400000">
          <a:off x="1733379" y="605303"/>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F6C0C6-0F8B-4565-83F7-51A949B3AF57}">
      <dsp:nvSpPr>
        <dsp:cNvPr id="0" name=""/>
        <dsp:cNvSpPr/>
      </dsp:nvSpPr>
      <dsp:spPr>
        <a:xfrm>
          <a:off x="671411" y="751064"/>
          <a:ext cx="2221110" cy="55527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receives a call</a:t>
          </a:r>
          <a:endParaRPr lang="en-US" sz="1400" kern="1200" dirty="0">
            <a:latin typeface="Calibri" panose="020F0502020204030204" pitchFamily="34" charset="0"/>
          </a:endParaRPr>
        </a:p>
      </dsp:txBody>
      <dsp:txXfrm>
        <a:off x="687675" y="767328"/>
        <a:ext cx="2188582" cy="522749"/>
      </dsp:txXfrm>
    </dsp:sp>
    <dsp:sp modelId="{4C96DCF3-CBC0-4AC1-A5E4-DE4647157BD3}">
      <dsp:nvSpPr>
        <dsp:cNvPr id="0" name=""/>
        <dsp:cNvSpPr/>
      </dsp:nvSpPr>
      <dsp:spPr>
        <a:xfrm rot="5400000">
          <a:off x="1733379" y="1354928"/>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6EFEA9-34C4-445A-ACBE-1DDE3475523C}">
      <dsp:nvSpPr>
        <dsp:cNvPr id="0" name=""/>
        <dsp:cNvSpPr/>
      </dsp:nvSpPr>
      <dsp:spPr>
        <a:xfrm>
          <a:off x="671411" y="1500688"/>
          <a:ext cx="2221110" cy="87179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acknowledges the incident and collects all  required information from the user</a:t>
          </a:r>
          <a:endParaRPr lang="en-US" sz="1400" kern="1200" dirty="0">
            <a:latin typeface="Calibri" panose="020F0502020204030204" pitchFamily="34" charset="0"/>
          </a:endParaRPr>
        </a:p>
      </dsp:txBody>
      <dsp:txXfrm>
        <a:off x="696945" y="1526222"/>
        <a:ext cx="2170042" cy="820729"/>
      </dsp:txXfrm>
    </dsp:sp>
    <dsp:sp modelId="{7E3FC03F-A2FD-4B35-8B62-5370DBE5583C}">
      <dsp:nvSpPr>
        <dsp:cNvPr id="0" name=""/>
        <dsp:cNvSpPr/>
      </dsp:nvSpPr>
      <dsp:spPr>
        <a:xfrm rot="5400000">
          <a:off x="1733379" y="2421072"/>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15B81E-14E1-41E8-B95B-7B19AF94DEFE}">
      <dsp:nvSpPr>
        <dsp:cNvPr id="0" name=""/>
        <dsp:cNvSpPr/>
      </dsp:nvSpPr>
      <dsp:spPr>
        <a:xfrm>
          <a:off x="671411" y="2566833"/>
          <a:ext cx="2221110" cy="55527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starts working on the incident</a:t>
          </a:r>
          <a:endParaRPr lang="en-US" sz="1400" kern="1200" dirty="0">
            <a:latin typeface="Calibri" panose="020F0502020204030204" pitchFamily="34" charset="0"/>
            <a:cs typeface="Times New Roman" panose="02020603050405020304" pitchFamily="18" charset="0"/>
          </a:endParaRPr>
        </a:p>
      </dsp:txBody>
      <dsp:txXfrm>
        <a:off x="687675" y="2583097"/>
        <a:ext cx="2188582" cy="522749"/>
      </dsp:txXfrm>
    </dsp:sp>
    <dsp:sp modelId="{06217C0D-F4D5-4FA1-9529-9F9016EE050D}">
      <dsp:nvSpPr>
        <dsp:cNvPr id="0" name=""/>
        <dsp:cNvSpPr/>
      </dsp:nvSpPr>
      <dsp:spPr>
        <a:xfrm rot="5400000">
          <a:off x="1733379" y="3170697"/>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E514DC-D08A-4F18-86B6-F6AEB52A7F90}">
      <dsp:nvSpPr>
        <dsp:cNvPr id="0" name=""/>
        <dsp:cNvSpPr/>
      </dsp:nvSpPr>
      <dsp:spPr>
        <a:xfrm>
          <a:off x="671411" y="3316458"/>
          <a:ext cx="2221110" cy="55527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calls back the user and gives the resolution</a:t>
          </a:r>
          <a:endParaRPr lang="en-US" sz="1400" kern="1200" dirty="0">
            <a:latin typeface="Calibri" panose="020F0502020204030204" pitchFamily="34" charset="0"/>
            <a:cs typeface="Times New Roman" panose="02020603050405020304" pitchFamily="18" charset="0"/>
          </a:endParaRPr>
        </a:p>
      </dsp:txBody>
      <dsp:txXfrm>
        <a:off x="687675" y="3332722"/>
        <a:ext cx="2188582" cy="522749"/>
      </dsp:txXfrm>
    </dsp:sp>
    <dsp:sp modelId="{80A62200-E9EF-4FB7-BA89-29C8EB0DD097}">
      <dsp:nvSpPr>
        <dsp:cNvPr id="0" name=""/>
        <dsp:cNvSpPr/>
      </dsp:nvSpPr>
      <dsp:spPr>
        <a:xfrm rot="5400000">
          <a:off x="1733379" y="3920322"/>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434102-B14B-4ACE-887E-6032BF49956F}">
      <dsp:nvSpPr>
        <dsp:cNvPr id="0" name=""/>
        <dsp:cNvSpPr/>
      </dsp:nvSpPr>
      <dsp:spPr>
        <a:xfrm>
          <a:off x="671411" y="4066083"/>
          <a:ext cx="2221110" cy="55527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closes the incident with proper documentation</a:t>
          </a:r>
          <a:endParaRPr lang="en-US" sz="1400" kern="1200" dirty="0">
            <a:latin typeface="Calibri" panose="020F0502020204030204" pitchFamily="34" charset="0"/>
            <a:cs typeface="Times New Roman" panose="02020603050405020304" pitchFamily="18" charset="0"/>
          </a:endParaRPr>
        </a:p>
      </dsp:txBody>
      <dsp:txXfrm>
        <a:off x="687675" y="4082347"/>
        <a:ext cx="2188582" cy="522749"/>
      </dsp:txXfrm>
    </dsp:sp>
    <dsp:sp modelId="{35D1C2BF-C935-4E98-9198-E118DC2A29BF}">
      <dsp:nvSpPr>
        <dsp:cNvPr id="0" name=""/>
        <dsp:cNvSpPr/>
      </dsp:nvSpPr>
      <dsp:spPr>
        <a:xfrm>
          <a:off x="3203477" y="1439"/>
          <a:ext cx="2221110" cy="555277"/>
        </a:xfrm>
        <a:prstGeom prst="roundRect">
          <a:avLst>
            <a:gd name="adj" fmla="val 10000"/>
          </a:avLst>
        </a:prstGeom>
        <a:solidFill>
          <a:schemeClr val="accent5">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rPr>
            <a:t>If the incident is high/ medium/low </a:t>
          </a:r>
          <a:endParaRPr lang="en-US" sz="1400" kern="1200" dirty="0"/>
        </a:p>
      </dsp:txBody>
      <dsp:txXfrm>
        <a:off x="3219741" y="17703"/>
        <a:ext cx="2188582" cy="522749"/>
      </dsp:txXfrm>
    </dsp:sp>
    <dsp:sp modelId="{521480E2-3569-41AB-8603-DC8F57A51237}">
      <dsp:nvSpPr>
        <dsp:cNvPr id="0" name=""/>
        <dsp:cNvSpPr/>
      </dsp:nvSpPr>
      <dsp:spPr>
        <a:xfrm rot="5400000">
          <a:off x="4265446" y="605303"/>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E6F2B1-4B2B-429D-AB59-5E9BA5AABFB8}">
      <dsp:nvSpPr>
        <dsp:cNvPr id="0" name=""/>
        <dsp:cNvSpPr/>
      </dsp:nvSpPr>
      <dsp:spPr>
        <a:xfrm>
          <a:off x="3203477" y="751064"/>
          <a:ext cx="2221110" cy="55527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gets an e-mail</a:t>
          </a:r>
          <a:endParaRPr lang="en-US" sz="1400" kern="1200" dirty="0">
            <a:latin typeface="Calibri" panose="020F0502020204030204" pitchFamily="34" charset="0"/>
          </a:endParaRPr>
        </a:p>
      </dsp:txBody>
      <dsp:txXfrm>
        <a:off x="3219741" y="767328"/>
        <a:ext cx="2188582" cy="522749"/>
      </dsp:txXfrm>
    </dsp:sp>
    <dsp:sp modelId="{3BC3322C-FC22-454E-B20A-5BDD229A52AC}">
      <dsp:nvSpPr>
        <dsp:cNvPr id="0" name=""/>
        <dsp:cNvSpPr/>
      </dsp:nvSpPr>
      <dsp:spPr>
        <a:xfrm rot="5400000">
          <a:off x="4265446" y="1354928"/>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511C7F-FFAF-4D09-892B-AEF2B4238637}">
      <dsp:nvSpPr>
        <dsp:cNvPr id="0" name=""/>
        <dsp:cNvSpPr/>
      </dsp:nvSpPr>
      <dsp:spPr>
        <a:xfrm>
          <a:off x="3203477" y="1500688"/>
          <a:ext cx="2221110" cy="55527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calls or e-mails the user and collects all required information</a:t>
          </a:r>
          <a:endParaRPr lang="en-US" sz="1400" kern="1200" dirty="0">
            <a:latin typeface="Calibri" panose="020F0502020204030204" pitchFamily="34" charset="0"/>
          </a:endParaRPr>
        </a:p>
      </dsp:txBody>
      <dsp:txXfrm>
        <a:off x="3219741" y="1516952"/>
        <a:ext cx="2188582" cy="522749"/>
      </dsp:txXfrm>
    </dsp:sp>
    <dsp:sp modelId="{5AACE653-1B82-4014-8A16-80C3CA83E774}">
      <dsp:nvSpPr>
        <dsp:cNvPr id="0" name=""/>
        <dsp:cNvSpPr/>
      </dsp:nvSpPr>
      <dsp:spPr>
        <a:xfrm rot="5400000">
          <a:off x="4265446" y="2104553"/>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AF8F5C-BADA-42BF-ABE3-9CAE1CFF76DF}">
      <dsp:nvSpPr>
        <dsp:cNvPr id="0" name=""/>
        <dsp:cNvSpPr/>
      </dsp:nvSpPr>
      <dsp:spPr>
        <a:xfrm>
          <a:off x="3203477" y="2250313"/>
          <a:ext cx="2221110" cy="55527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starts working on the incident</a:t>
          </a:r>
          <a:endParaRPr lang="en-US" sz="1400" kern="1200" dirty="0">
            <a:latin typeface="Calibri" panose="020F0502020204030204" pitchFamily="34" charset="0"/>
            <a:cs typeface="Times New Roman" panose="02020603050405020304" pitchFamily="18" charset="0"/>
          </a:endParaRPr>
        </a:p>
      </dsp:txBody>
      <dsp:txXfrm>
        <a:off x="3219741" y="2266577"/>
        <a:ext cx="2188582" cy="522749"/>
      </dsp:txXfrm>
    </dsp:sp>
    <dsp:sp modelId="{A94A2204-D7CD-477C-88CD-C0A3821A87F0}">
      <dsp:nvSpPr>
        <dsp:cNvPr id="0" name=""/>
        <dsp:cNvSpPr/>
      </dsp:nvSpPr>
      <dsp:spPr>
        <a:xfrm rot="5400000">
          <a:off x="4265446" y="2854178"/>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CBD28C-D9C4-48F5-A763-46204637D36D}">
      <dsp:nvSpPr>
        <dsp:cNvPr id="0" name=""/>
        <dsp:cNvSpPr/>
      </dsp:nvSpPr>
      <dsp:spPr>
        <a:xfrm>
          <a:off x="3203477" y="2999938"/>
          <a:ext cx="2221110" cy="55527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gives resolution to the user</a:t>
          </a:r>
          <a:endParaRPr lang="en-US" sz="1400" kern="1200" dirty="0"/>
        </a:p>
      </dsp:txBody>
      <dsp:txXfrm>
        <a:off x="3219741" y="3016202"/>
        <a:ext cx="2188582" cy="522749"/>
      </dsp:txXfrm>
    </dsp:sp>
    <dsp:sp modelId="{D4BDB194-BC10-455C-981A-D24D894D756A}">
      <dsp:nvSpPr>
        <dsp:cNvPr id="0" name=""/>
        <dsp:cNvSpPr/>
      </dsp:nvSpPr>
      <dsp:spPr>
        <a:xfrm rot="5400000">
          <a:off x="4265446" y="3603803"/>
          <a:ext cx="97173" cy="97173"/>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2B79A4E-EFD3-4B43-9314-D6FFE89C78A6}">
      <dsp:nvSpPr>
        <dsp:cNvPr id="0" name=""/>
        <dsp:cNvSpPr/>
      </dsp:nvSpPr>
      <dsp:spPr>
        <a:xfrm>
          <a:off x="3203477" y="3749563"/>
          <a:ext cx="2221110" cy="555277"/>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alibri" panose="020F0502020204030204" pitchFamily="34" charset="0"/>
              <a:cs typeface="Times New Roman" panose="02020603050405020304" pitchFamily="18" charset="0"/>
            </a:rPr>
            <a:t>Analyst closes the incident with proper documentation</a:t>
          </a:r>
          <a:endParaRPr lang="en-US" sz="1400" kern="1200" dirty="0">
            <a:latin typeface="Calibri" panose="020F0502020204030204" pitchFamily="34" charset="0"/>
            <a:cs typeface="Times New Roman" panose="02020603050405020304" pitchFamily="18" charset="0"/>
          </a:endParaRPr>
        </a:p>
      </dsp:txBody>
      <dsp:txXfrm>
        <a:off x="3219741" y="3765827"/>
        <a:ext cx="2188582" cy="52274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6D204BDE-71B8-48B2-A78E-AED73A739E99}" type="datetimeFigureOut">
              <a:rPr lang="en-US" smtClean="0"/>
              <a:pPr/>
              <a:t>5/26/2015</a:t>
            </a:fld>
            <a:endParaRPr lang="en-US" dirty="0"/>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C8146C36-AAE7-443F-9FAC-E1F04B3225C1}" type="slidenum">
              <a:rPr lang="en-US" smtClean="0"/>
              <a:pPr/>
              <a:t>‹#›</a:t>
            </a:fld>
            <a:endParaRPr lang="en-US" dirty="0"/>
          </a:p>
        </p:txBody>
      </p:sp>
    </p:spTree>
    <p:extLst>
      <p:ext uri="{BB962C8B-B14F-4D97-AF65-F5344CB8AC3E}">
        <p14:creationId xmlns:p14="http://schemas.microsoft.com/office/powerpoint/2010/main" val="3295420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95489707-2815-4D4B-A5D8-0D6CCBB77FE7}" type="datetimeFigureOut">
              <a:rPr lang="en-US" smtClean="0"/>
              <a:pPr/>
              <a:t>5/26/2015</a:t>
            </a:fld>
            <a:endParaRPr lang="en-US" dirty="0"/>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F110F03D-2AE8-4055-90B6-4E980BC7AC75}" type="slidenum">
              <a:rPr lang="en-US" smtClean="0"/>
              <a:pPr/>
              <a:t>‹#›</a:t>
            </a:fld>
            <a:endParaRPr lang="en-US" dirty="0"/>
          </a:p>
        </p:txBody>
      </p:sp>
    </p:spTree>
    <p:extLst>
      <p:ext uri="{BB962C8B-B14F-4D97-AF65-F5344CB8AC3E}">
        <p14:creationId xmlns:p14="http://schemas.microsoft.com/office/powerpoint/2010/main" val="985082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837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5129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8871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3848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7533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2968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pPr/>
              <a:t>‹#›</a:t>
            </a:fld>
            <a:endParaRPr lang="en-US" dirty="0"/>
          </a:p>
        </p:txBody>
      </p:sp>
    </p:spTree>
    <p:extLst>
      <p:ext uri="{BB962C8B-B14F-4D97-AF65-F5344CB8AC3E}">
        <p14:creationId xmlns:p14="http://schemas.microsoft.com/office/powerpoint/2010/main" val="1117908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2247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6_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spAutoFit/>
          </a:bodyPr>
          <a:lstStyle/>
          <a:p>
            <a:r>
              <a:rPr lang="en-US" smtClean="0"/>
              <a:t>Click to edit Master title style</a:t>
            </a:r>
            <a:endParaRPr lang="en-US" dirty="0"/>
          </a:p>
        </p:txBody>
      </p:sp>
      <p:sp>
        <p:nvSpPr>
          <p:cNvPr id="3" name="Text Placeholder 7"/>
          <p:cNvSpPr>
            <a:spLocks noGrp="1"/>
          </p:cNvSpPr>
          <p:nvPr>
            <p:ph type="body" sz="quarter" idx="11"/>
          </p:nvPr>
        </p:nvSpPr>
        <p:spPr bwMode="gray">
          <a:xfrm>
            <a:off x="414338" y="779463"/>
            <a:ext cx="8330184" cy="221599"/>
          </a:xfrm>
          <a:noFill/>
          <a:ln w="9525">
            <a:noFill/>
            <a:miter lim="800000"/>
            <a:headEnd/>
            <a:tailEnd/>
          </a:ln>
        </p:spPr>
        <p:txBody>
          <a:bodyPr lIns="0" tIns="0" rIns="0" bIns="0">
            <a:spAutoFit/>
          </a:bodyPr>
          <a:lstStyle>
            <a:lvl1pPr algn="l" rtl="0" eaLnBrk="0" fontAlgn="base" hangingPunct="0">
              <a:lnSpc>
                <a:spcPct val="90000"/>
              </a:lnSpc>
              <a:spcBef>
                <a:spcPct val="0"/>
              </a:spcBef>
              <a:spcAft>
                <a:spcPct val="0"/>
              </a:spcAft>
              <a:defRPr lang="en-US" sz="1600" b="0" kern="1200" dirty="0">
                <a:solidFill>
                  <a:schemeClr val="tx1"/>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080682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pPr/>
              <a:t>‹#›</a:t>
            </a:fld>
            <a:endParaRPr lang="en-US" dirty="0"/>
          </a:p>
        </p:txBody>
      </p:sp>
    </p:spTree>
    <p:extLst>
      <p:ext uri="{BB962C8B-B14F-4D97-AF65-F5344CB8AC3E}">
        <p14:creationId xmlns:p14="http://schemas.microsoft.com/office/powerpoint/2010/main" val="23979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35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0466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033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5747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8363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DDF080-5E8C-48AD-84E5-6C08B304C14E}" type="datetimeFigureOut">
              <a:rPr lang="en-US" smtClean="0"/>
              <a:pPr/>
              <a:t>5/26/2015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333891-D5E7-4C7B-BF1D-E855E53CB5A8}" type="slidenum">
              <a:rPr lang="en-US" smtClean="0"/>
              <a:pPr/>
              <a:t>‹#›</a:t>
            </a:fld>
            <a:endParaRPr lang="en-US" dirty="0"/>
          </a:p>
        </p:txBody>
      </p:sp>
    </p:spTree>
    <p:extLst>
      <p:ext uri="{BB962C8B-B14F-4D97-AF65-F5344CB8AC3E}">
        <p14:creationId xmlns:p14="http://schemas.microsoft.com/office/powerpoint/2010/main" val="313996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427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5/26/2015</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221806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6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057400"/>
            <a:ext cx="7162800" cy="954107"/>
          </a:xfrm>
          <a:prstGeom prst="rect">
            <a:avLst/>
          </a:prstGeom>
          <a:noFill/>
        </p:spPr>
        <p:txBody>
          <a:bodyPr wrap="square" rtlCol="0">
            <a:spAutoFit/>
          </a:bodyPr>
          <a:lstStyle/>
          <a:p>
            <a:pPr algn="ctr"/>
            <a:r>
              <a:rPr lang="en-US" sz="2800" b="1" dirty="0">
                <a:solidFill>
                  <a:schemeClr val="accent6">
                    <a:lumMod val="50000"/>
                  </a:schemeClr>
                </a:solidFill>
                <a:latin typeface="Calibri" panose="020F0502020204030204" pitchFamily="34" charset="0"/>
              </a:rPr>
              <a:t>Root Cause Analysis of Major identified Issues leading </a:t>
            </a:r>
            <a:r>
              <a:rPr lang="en-US" sz="2800" b="1" dirty="0" smtClean="0">
                <a:solidFill>
                  <a:schemeClr val="accent6">
                    <a:lumMod val="50000"/>
                  </a:schemeClr>
                </a:solidFill>
                <a:latin typeface="Calibri" panose="020F0502020204030204" pitchFamily="34" charset="0"/>
              </a:rPr>
              <a:t>to </a:t>
            </a:r>
            <a:r>
              <a:rPr lang="en-US" sz="2800" b="1" dirty="0">
                <a:solidFill>
                  <a:schemeClr val="accent6">
                    <a:lumMod val="50000"/>
                  </a:schemeClr>
                </a:solidFill>
                <a:latin typeface="Calibri" panose="020F0502020204030204" pitchFamily="34" charset="0"/>
              </a:rPr>
              <a:t>Service Restoration Incidents</a:t>
            </a:r>
            <a:endParaRPr lang="en-US" sz="2800" b="1" dirty="0">
              <a:solidFill>
                <a:schemeClr val="accent6">
                  <a:lumMod val="50000"/>
                </a:schemeClr>
              </a:solidFill>
            </a:endParaRPr>
          </a:p>
        </p:txBody>
      </p:sp>
      <p:sp>
        <p:nvSpPr>
          <p:cNvPr id="3" name="TextBox 2"/>
          <p:cNvSpPr txBox="1"/>
          <p:nvPr/>
        </p:nvSpPr>
        <p:spPr>
          <a:xfrm>
            <a:off x="2667000" y="3352800"/>
            <a:ext cx="4495800" cy="2031325"/>
          </a:xfrm>
          <a:prstGeom prst="rect">
            <a:avLst/>
          </a:prstGeom>
          <a:noFill/>
        </p:spPr>
        <p:txBody>
          <a:bodyPr wrap="square" rtlCol="0">
            <a:spAutoFit/>
          </a:bodyPr>
          <a:lstStyle/>
          <a:p>
            <a:r>
              <a:rPr lang="en-US" dirty="0" smtClean="0">
                <a:latin typeface="Calibri" panose="020F0502020204030204" pitchFamily="34" charset="0"/>
              </a:rPr>
              <a:t>      Presented by - </a:t>
            </a:r>
          </a:p>
          <a:p>
            <a:r>
              <a:rPr lang="en-US" dirty="0" smtClean="0">
                <a:latin typeface="Calibri" panose="020F0502020204030204" pitchFamily="34" charset="0"/>
              </a:rPr>
              <a:t>       </a:t>
            </a:r>
            <a:r>
              <a:rPr lang="en-US" dirty="0" err="1" smtClean="0">
                <a:latin typeface="Calibri" panose="020F0502020204030204" pitchFamily="34" charset="0"/>
              </a:rPr>
              <a:t>Komal</a:t>
            </a:r>
            <a:r>
              <a:rPr lang="en-US" dirty="0" smtClean="0">
                <a:latin typeface="Calibri" panose="020F0502020204030204" pitchFamily="34" charset="0"/>
              </a:rPr>
              <a:t> Vats</a:t>
            </a:r>
          </a:p>
          <a:p>
            <a:r>
              <a:rPr lang="en-US" dirty="0" smtClean="0">
                <a:latin typeface="Calibri" panose="020F0502020204030204" pitchFamily="34" charset="0"/>
              </a:rPr>
              <a:t>       (PG/13/033)</a:t>
            </a:r>
          </a:p>
          <a:p>
            <a:endParaRPr lang="en-US" dirty="0">
              <a:latin typeface="Calibri" panose="020F0502020204030204" pitchFamily="34" charset="0"/>
            </a:endParaRPr>
          </a:p>
          <a:p>
            <a:r>
              <a:rPr lang="en-US" dirty="0" smtClean="0">
                <a:latin typeface="Calibri" panose="020F0502020204030204" pitchFamily="34" charset="0"/>
              </a:rPr>
              <a:t>Under the guidance of</a:t>
            </a:r>
          </a:p>
          <a:p>
            <a:r>
              <a:rPr lang="en-US" dirty="0" smtClean="0">
                <a:latin typeface="Calibri" panose="020F0502020204030204" pitchFamily="34" charset="0"/>
              </a:rPr>
              <a:t>  Dr. </a:t>
            </a:r>
            <a:r>
              <a:rPr lang="en-US" dirty="0">
                <a:latin typeface="Calibri" panose="020F0502020204030204" pitchFamily="34" charset="0"/>
              </a:rPr>
              <a:t>Ashok K Agarwal</a:t>
            </a:r>
            <a:endParaRPr lang="en-IN" dirty="0">
              <a:latin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4024564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3164905" cy="400110"/>
          </a:xfrm>
          <a:prstGeom prst="rect">
            <a:avLst/>
          </a:prstGeom>
          <a:noFill/>
        </p:spPr>
        <p:txBody>
          <a:bodyPr wrap="none" rtlCol="0">
            <a:spAutoFit/>
          </a:bodyPr>
          <a:lstStyle/>
          <a:p>
            <a:r>
              <a:rPr lang="en-US" sz="2000" dirty="0" smtClean="0">
                <a:solidFill>
                  <a:schemeClr val="accent6">
                    <a:lumMod val="50000"/>
                  </a:schemeClr>
                </a:solidFill>
                <a:latin typeface="Calibri" panose="020F0502020204030204" pitchFamily="34" charset="0"/>
              </a:rPr>
              <a:t>  Incident Resolution Process</a:t>
            </a:r>
            <a:endParaRPr lang="en-US" sz="2000" dirty="0">
              <a:solidFill>
                <a:schemeClr val="accent6">
                  <a:lumMod val="50000"/>
                </a:schemeClr>
              </a:solidFill>
              <a:latin typeface="Calibri" panose="020F0502020204030204" pitchFamily="34" charset="0"/>
            </a:endParaRPr>
          </a:p>
        </p:txBody>
      </p:sp>
      <p:graphicFrame>
        <p:nvGraphicFramePr>
          <p:cNvPr id="3" name="Diagram 2"/>
          <p:cNvGraphicFramePr/>
          <p:nvPr>
            <p:extLst>
              <p:ext uri="{D42A27DB-BD31-4B8C-83A1-F6EECF244321}">
                <p14:modId xmlns:p14="http://schemas.microsoft.com/office/powerpoint/2010/main" val="2102975482"/>
              </p:ext>
            </p:extLst>
          </p:nvPr>
        </p:nvGraphicFramePr>
        <p:xfrm>
          <a:off x="1524000" y="1397000"/>
          <a:ext cx="6096000" cy="462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4083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2895600"/>
            <a:ext cx="4508157" cy="584775"/>
          </a:xfrm>
          <a:prstGeom prst="rect">
            <a:avLst/>
          </a:prstGeom>
          <a:noFill/>
        </p:spPr>
        <p:txBody>
          <a:bodyPr wrap="none" rtlCol="0">
            <a:spAutoFit/>
          </a:bodyPr>
          <a:lstStyle/>
          <a:p>
            <a:r>
              <a:rPr lang="en-US" dirty="0" smtClean="0"/>
              <a:t> </a:t>
            </a:r>
            <a:r>
              <a:rPr lang="en-US" sz="3200" b="1" dirty="0">
                <a:solidFill>
                  <a:schemeClr val="accent5">
                    <a:lumMod val="50000"/>
                  </a:schemeClr>
                </a:solidFill>
                <a:latin typeface="Calibri" panose="020F0502020204030204" pitchFamily="34" charset="0"/>
              </a:rPr>
              <a:t>Results and observations</a:t>
            </a:r>
            <a:endParaRPr lang="en-US" sz="3200" dirty="0">
              <a:solidFill>
                <a:schemeClr val="accent5">
                  <a:lumMod val="50000"/>
                </a:schemeClr>
              </a:solidFill>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800" y="5105400"/>
            <a:ext cx="3200400" cy="1600200"/>
          </a:xfrm>
          <a:prstGeom prst="rect">
            <a:avLst/>
          </a:prstGeom>
        </p:spPr>
      </p:pic>
    </p:spTree>
    <p:extLst>
      <p:ext uri="{BB962C8B-B14F-4D97-AF65-F5344CB8AC3E}">
        <p14:creationId xmlns:p14="http://schemas.microsoft.com/office/powerpoint/2010/main" val="1638423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2966710" cy="400110"/>
          </a:xfrm>
          <a:prstGeom prst="rect">
            <a:avLst/>
          </a:prstGeom>
          <a:noFill/>
        </p:spPr>
        <p:txBody>
          <a:bodyPr wrap="none" rtlCol="0">
            <a:spAutoFit/>
          </a:bodyPr>
          <a:lstStyle/>
          <a:p>
            <a:pPr algn="ctr"/>
            <a:r>
              <a:rPr lang="en-US" sz="2000" dirty="0" smtClean="0">
                <a:solidFill>
                  <a:schemeClr val="accent6">
                    <a:lumMod val="50000"/>
                  </a:schemeClr>
                </a:solidFill>
                <a:latin typeface="Calibri" panose="020F0502020204030204" pitchFamily="34" charset="0"/>
              </a:rPr>
              <a:t>Incidents based on Priority</a:t>
            </a:r>
            <a:endParaRPr lang="en-US" sz="2000" dirty="0">
              <a:solidFill>
                <a:schemeClr val="accent6">
                  <a:lumMod val="50000"/>
                </a:schemeClr>
              </a:solidFill>
              <a:latin typeface="Calibri" panose="020F0502020204030204" pitchFamily="34" charset="0"/>
            </a:endParaRPr>
          </a:p>
        </p:txBody>
      </p:sp>
      <p:graphicFrame>
        <p:nvGraphicFramePr>
          <p:cNvPr id="8" name="Chart 7"/>
          <p:cNvGraphicFramePr/>
          <p:nvPr>
            <p:extLst>
              <p:ext uri="{D42A27DB-BD31-4B8C-83A1-F6EECF244321}">
                <p14:modId xmlns:p14="http://schemas.microsoft.com/office/powerpoint/2010/main" val="312855173"/>
              </p:ext>
            </p:extLst>
          </p:nvPr>
        </p:nvGraphicFramePr>
        <p:xfrm>
          <a:off x="609600" y="1752600"/>
          <a:ext cx="6553200"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4688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3498330" cy="400110"/>
          </a:xfrm>
          <a:prstGeom prst="rect">
            <a:avLst/>
          </a:prstGeom>
          <a:noFill/>
        </p:spPr>
        <p:txBody>
          <a:bodyPr wrap="none" rtlCol="0">
            <a:spAutoFit/>
          </a:bodyPr>
          <a:lstStyle/>
          <a:p>
            <a:r>
              <a:rPr lang="en-US" sz="2000" dirty="0">
                <a:solidFill>
                  <a:schemeClr val="accent6">
                    <a:lumMod val="50000"/>
                  </a:schemeClr>
                </a:solidFill>
                <a:latin typeface="Calibri" panose="020F0502020204030204" pitchFamily="34" charset="0"/>
              </a:rPr>
              <a:t>Incidents based on Issues found</a:t>
            </a:r>
          </a:p>
        </p:txBody>
      </p:sp>
      <p:graphicFrame>
        <p:nvGraphicFramePr>
          <p:cNvPr id="5" name="Chart 4"/>
          <p:cNvGraphicFramePr>
            <a:graphicFrameLocks/>
          </p:cNvGraphicFramePr>
          <p:nvPr>
            <p:extLst>
              <p:ext uri="{D42A27DB-BD31-4B8C-83A1-F6EECF244321}">
                <p14:modId xmlns:p14="http://schemas.microsoft.com/office/powerpoint/2010/main" val="827093482"/>
              </p:ext>
            </p:extLst>
          </p:nvPr>
        </p:nvGraphicFramePr>
        <p:xfrm>
          <a:off x="1547812" y="1654969"/>
          <a:ext cx="6048375" cy="35480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28736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81000"/>
            <a:ext cx="3602589" cy="400110"/>
          </a:xfrm>
          <a:prstGeom prst="rect">
            <a:avLst/>
          </a:prstGeom>
          <a:noFill/>
        </p:spPr>
        <p:txBody>
          <a:bodyPr wrap="none" rtlCol="0">
            <a:spAutoFit/>
          </a:bodyPr>
          <a:lstStyle/>
          <a:p>
            <a:r>
              <a:rPr lang="en-US" sz="2000" dirty="0" smtClean="0">
                <a:solidFill>
                  <a:schemeClr val="accent6">
                    <a:lumMod val="50000"/>
                  </a:schemeClr>
                </a:solidFill>
                <a:latin typeface="Calibri" panose="020F0502020204030204" pitchFamily="34" charset="0"/>
              </a:rPr>
              <a:t>Critical incidents based on Issues</a:t>
            </a:r>
            <a:endParaRPr lang="en-US" sz="2000" dirty="0">
              <a:solidFill>
                <a:schemeClr val="accent6">
                  <a:lumMod val="50000"/>
                </a:schemeClr>
              </a:solidFill>
              <a:latin typeface="Calibri" panose="020F0502020204030204" pitchFamily="34" charset="0"/>
            </a:endParaRPr>
          </a:p>
        </p:txBody>
      </p:sp>
      <p:graphicFrame>
        <p:nvGraphicFramePr>
          <p:cNvPr id="4" name="Chart 3"/>
          <p:cNvGraphicFramePr/>
          <p:nvPr>
            <p:extLst>
              <p:ext uri="{D42A27DB-BD31-4B8C-83A1-F6EECF244321}">
                <p14:modId xmlns:p14="http://schemas.microsoft.com/office/powerpoint/2010/main" val="2296121854"/>
              </p:ext>
            </p:extLst>
          </p:nvPr>
        </p:nvGraphicFramePr>
        <p:xfrm>
          <a:off x="1143000" y="2057400"/>
          <a:ext cx="5715000" cy="3276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4002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381000"/>
            <a:ext cx="3356240" cy="400110"/>
          </a:xfrm>
          <a:prstGeom prst="rect">
            <a:avLst/>
          </a:prstGeom>
          <a:noFill/>
        </p:spPr>
        <p:txBody>
          <a:bodyPr wrap="none" rtlCol="0">
            <a:spAutoFit/>
          </a:bodyPr>
          <a:lstStyle/>
          <a:p>
            <a:r>
              <a:rPr lang="en-US" sz="2000" dirty="0" smtClean="0">
                <a:solidFill>
                  <a:schemeClr val="accent6">
                    <a:lumMod val="50000"/>
                  </a:schemeClr>
                </a:solidFill>
                <a:latin typeface="Calibri" panose="020F0502020204030204" pitchFamily="34" charset="0"/>
              </a:rPr>
              <a:t>High incidents based on Issues</a:t>
            </a:r>
            <a:endParaRPr lang="en-US" sz="2000" dirty="0">
              <a:solidFill>
                <a:schemeClr val="accent6">
                  <a:lumMod val="50000"/>
                </a:schemeClr>
              </a:solidFill>
              <a:latin typeface="Calibri" panose="020F0502020204030204" pitchFamily="34" charset="0"/>
            </a:endParaRPr>
          </a:p>
        </p:txBody>
      </p:sp>
      <p:graphicFrame>
        <p:nvGraphicFramePr>
          <p:cNvPr id="4" name="Chart 3"/>
          <p:cNvGraphicFramePr/>
          <p:nvPr>
            <p:extLst>
              <p:ext uri="{D42A27DB-BD31-4B8C-83A1-F6EECF244321}">
                <p14:modId xmlns:p14="http://schemas.microsoft.com/office/powerpoint/2010/main" val="1623055256"/>
              </p:ext>
            </p:extLst>
          </p:nvPr>
        </p:nvGraphicFramePr>
        <p:xfrm>
          <a:off x="990600" y="1752600"/>
          <a:ext cx="563880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1950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1495987" cy="400110"/>
          </a:xfrm>
          <a:prstGeom prst="rect">
            <a:avLst/>
          </a:prstGeom>
          <a:noFill/>
        </p:spPr>
        <p:txBody>
          <a:bodyPr wrap="none" rtlCol="0">
            <a:spAutoFit/>
          </a:bodyPr>
          <a:lstStyle/>
          <a:p>
            <a:r>
              <a:rPr lang="en-US" sz="2000" dirty="0" smtClean="0">
                <a:solidFill>
                  <a:schemeClr val="accent6">
                    <a:lumMod val="50000"/>
                  </a:schemeClr>
                </a:solidFill>
                <a:latin typeface="Calibri" panose="020F0502020204030204" pitchFamily="34" charset="0"/>
              </a:rPr>
              <a:t>Pareto Chart</a:t>
            </a:r>
            <a:endParaRPr lang="en-US" sz="2000" dirty="0">
              <a:solidFill>
                <a:schemeClr val="accent6">
                  <a:lumMod val="50000"/>
                </a:schemeClr>
              </a:solidFill>
              <a:latin typeface="Calibri" panose="020F0502020204030204" pitchFamily="34" charset="0"/>
            </a:endParaRPr>
          </a:p>
        </p:txBody>
      </p:sp>
      <p:graphicFrame>
        <p:nvGraphicFramePr>
          <p:cNvPr id="5" name="Chart 4"/>
          <p:cNvGraphicFramePr/>
          <p:nvPr>
            <p:extLst>
              <p:ext uri="{D42A27DB-BD31-4B8C-83A1-F6EECF244321}">
                <p14:modId xmlns:p14="http://schemas.microsoft.com/office/powerpoint/2010/main" val="3492210710"/>
              </p:ext>
            </p:extLst>
          </p:nvPr>
        </p:nvGraphicFramePr>
        <p:xfrm>
          <a:off x="1219200" y="1600200"/>
          <a:ext cx="5577840" cy="40214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87321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28600"/>
            <a:ext cx="3331233" cy="400110"/>
          </a:xfrm>
          <a:prstGeom prst="rect">
            <a:avLst/>
          </a:prstGeom>
          <a:noFill/>
        </p:spPr>
        <p:txBody>
          <a:bodyPr wrap="none" rtlCol="0">
            <a:spAutoFit/>
          </a:bodyPr>
          <a:lstStyle/>
          <a:p>
            <a:r>
              <a:rPr lang="en-US" sz="2000" dirty="0" smtClean="0">
                <a:solidFill>
                  <a:schemeClr val="accent6">
                    <a:lumMod val="50000"/>
                  </a:schemeClr>
                </a:solidFill>
                <a:latin typeface="Calibri" panose="020F0502020204030204" pitchFamily="34" charset="0"/>
              </a:rPr>
              <a:t>User training related incidents</a:t>
            </a:r>
            <a:endParaRPr lang="en-US" sz="2000" dirty="0">
              <a:solidFill>
                <a:schemeClr val="accent6">
                  <a:lumMod val="50000"/>
                </a:schemeClr>
              </a:solidFill>
              <a:latin typeface="Calibri" panose="020F0502020204030204" pitchFamily="34" charset="0"/>
            </a:endParaRPr>
          </a:p>
        </p:txBody>
      </p:sp>
      <p:graphicFrame>
        <p:nvGraphicFramePr>
          <p:cNvPr id="4" name="Chart 3"/>
          <p:cNvGraphicFramePr/>
          <p:nvPr>
            <p:extLst>
              <p:ext uri="{D42A27DB-BD31-4B8C-83A1-F6EECF244321}">
                <p14:modId xmlns:p14="http://schemas.microsoft.com/office/powerpoint/2010/main" val="2562230574"/>
              </p:ext>
            </p:extLst>
          </p:nvPr>
        </p:nvGraphicFramePr>
        <p:xfrm>
          <a:off x="0" y="838200"/>
          <a:ext cx="8382000" cy="58743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5665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457200"/>
            <a:ext cx="2682786" cy="400110"/>
          </a:xfrm>
          <a:prstGeom prst="rect">
            <a:avLst/>
          </a:prstGeom>
          <a:noFill/>
        </p:spPr>
        <p:txBody>
          <a:bodyPr wrap="none" rtlCol="0">
            <a:spAutoFit/>
          </a:bodyPr>
          <a:lstStyle/>
          <a:p>
            <a:r>
              <a:rPr lang="en-US" sz="2000" dirty="0" smtClean="0">
                <a:solidFill>
                  <a:schemeClr val="accent6">
                    <a:lumMod val="50000"/>
                  </a:schemeClr>
                </a:solidFill>
                <a:latin typeface="Calibri" panose="020F0502020204030204" pitchFamily="34" charset="0"/>
              </a:rPr>
              <a:t>Device related incidents</a:t>
            </a:r>
            <a:endParaRPr lang="en-US" sz="2000" dirty="0">
              <a:solidFill>
                <a:schemeClr val="accent6">
                  <a:lumMod val="50000"/>
                </a:schemeClr>
              </a:solidFill>
              <a:latin typeface="Calibri" panose="020F0502020204030204" pitchFamily="34" charset="0"/>
            </a:endParaRPr>
          </a:p>
        </p:txBody>
      </p:sp>
      <p:graphicFrame>
        <p:nvGraphicFramePr>
          <p:cNvPr id="4" name="Chart 3"/>
          <p:cNvGraphicFramePr/>
          <p:nvPr>
            <p:extLst>
              <p:ext uri="{D42A27DB-BD31-4B8C-83A1-F6EECF244321}">
                <p14:modId xmlns:p14="http://schemas.microsoft.com/office/powerpoint/2010/main" val="163393815"/>
              </p:ext>
            </p:extLst>
          </p:nvPr>
        </p:nvGraphicFramePr>
        <p:xfrm>
          <a:off x="1828800" y="1600200"/>
          <a:ext cx="51054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69473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3366050" cy="584775"/>
          </a:xfrm>
          <a:prstGeom prst="rect">
            <a:avLst/>
          </a:prstGeom>
          <a:noFill/>
        </p:spPr>
        <p:txBody>
          <a:bodyPr wrap="none" rtlCol="0">
            <a:spAutoFit/>
          </a:bodyPr>
          <a:lstStyle/>
          <a:p>
            <a:r>
              <a:rPr lang="en-US" sz="3200" b="1" dirty="0" smtClean="0">
                <a:solidFill>
                  <a:schemeClr val="accent6">
                    <a:lumMod val="50000"/>
                  </a:schemeClr>
                </a:solidFill>
                <a:latin typeface="Calibri" panose="020F0502020204030204" pitchFamily="34" charset="0"/>
              </a:rPr>
              <a:t>Recommendations</a:t>
            </a:r>
            <a:endParaRPr lang="en-US" sz="3200" b="1" dirty="0">
              <a:solidFill>
                <a:schemeClr val="accent6">
                  <a:lumMod val="50000"/>
                </a:schemeClr>
              </a:solidFill>
              <a:latin typeface="Calibri" panose="020F0502020204030204" pitchFamily="34" charset="0"/>
            </a:endParaRPr>
          </a:p>
        </p:txBody>
      </p:sp>
      <p:sp>
        <p:nvSpPr>
          <p:cNvPr id="3" name="TextBox 2"/>
          <p:cNvSpPr txBox="1"/>
          <p:nvPr/>
        </p:nvSpPr>
        <p:spPr>
          <a:xfrm>
            <a:off x="609600" y="1066800"/>
            <a:ext cx="8305800" cy="7632859"/>
          </a:xfrm>
          <a:prstGeom prst="rect">
            <a:avLst/>
          </a:prstGeom>
          <a:noFill/>
        </p:spPr>
        <p:txBody>
          <a:bodyPr wrap="square" rtlCol="0">
            <a:spAutoFit/>
          </a:bodyPr>
          <a:lstStyle/>
          <a:p>
            <a:pPr marL="285750" lvl="0" indent="-285750">
              <a:buFont typeface="Arial" panose="020B0604020202020204" pitchFamily="34" charset="0"/>
              <a:buChar char="•"/>
            </a:pPr>
            <a:r>
              <a:rPr lang="en-US" dirty="0" smtClean="0">
                <a:latin typeface="Calibri" panose="020F0502020204030204" pitchFamily="34" charset="0"/>
              </a:rPr>
              <a:t>Training can be imparted again to end users regarding various workflows</a:t>
            </a:r>
          </a:p>
          <a:p>
            <a:pPr lvl="0"/>
            <a:endParaRPr lang="en-US" dirty="0" smtClean="0">
              <a:latin typeface="Calibri" panose="020F0502020204030204" pitchFamily="34" charset="0"/>
            </a:endParaRPr>
          </a:p>
          <a:p>
            <a:pPr marL="285750" lvl="0" indent="-285750">
              <a:buFont typeface="Arial" panose="020B0604020202020204" pitchFamily="34" charset="0"/>
              <a:buChar char="•"/>
            </a:pPr>
            <a:r>
              <a:rPr lang="en-US" dirty="0" smtClean="0">
                <a:latin typeface="Calibri" panose="020F0502020204030204" pitchFamily="34" charset="0"/>
              </a:rPr>
              <a:t>A </a:t>
            </a:r>
            <a:r>
              <a:rPr lang="en-US" dirty="0">
                <a:latin typeface="Calibri" panose="020F0502020204030204" pitchFamily="34" charset="0"/>
              </a:rPr>
              <a:t>proper document of workflow can be prepared and forwarded to all end </a:t>
            </a:r>
            <a:r>
              <a:rPr lang="en-US" dirty="0" smtClean="0">
                <a:latin typeface="Calibri" panose="020F0502020204030204" pitchFamily="34" charset="0"/>
              </a:rPr>
              <a:t>users</a:t>
            </a:r>
          </a:p>
          <a:p>
            <a:pPr lvl="0"/>
            <a:endParaRPr lang="en-US" dirty="0" smtClean="0">
              <a:latin typeface="Calibri" panose="020F0502020204030204" pitchFamily="34" charset="0"/>
            </a:endParaRPr>
          </a:p>
          <a:p>
            <a:pPr marL="285750" indent="-285750">
              <a:buFont typeface="Arial" panose="020B0604020202020204" pitchFamily="34" charset="0"/>
              <a:buChar char="•"/>
            </a:pPr>
            <a:r>
              <a:rPr lang="en-US" dirty="0" smtClean="0">
                <a:latin typeface="Calibri" panose="020F0502020204030204" pitchFamily="34" charset="0"/>
              </a:rPr>
              <a:t>A </a:t>
            </a:r>
            <a:r>
              <a:rPr lang="en-US" dirty="0">
                <a:latin typeface="Calibri" panose="020F0502020204030204" pitchFamily="34" charset="0"/>
              </a:rPr>
              <a:t>checklist can be prepared containing all the required steps regarding placing a procedure order. If an end user </a:t>
            </a:r>
            <a:r>
              <a:rPr lang="en-US" dirty="0" smtClean="0">
                <a:latin typeface="Calibri" panose="020F0502020204030204" pitchFamily="34" charset="0"/>
              </a:rPr>
              <a:t>finds </a:t>
            </a:r>
            <a:r>
              <a:rPr lang="en-US" dirty="0">
                <a:latin typeface="Calibri" panose="020F0502020204030204" pitchFamily="34" charset="0"/>
              </a:rPr>
              <a:t>some difficulty while placing a procedure order, he/she can refer that checklist and can analyze what wrong he did and what he/she is actually supposed to </a:t>
            </a:r>
            <a:r>
              <a:rPr lang="en-US" dirty="0" smtClean="0">
                <a:latin typeface="Calibri" panose="020F0502020204030204" pitchFamily="34" charset="0"/>
              </a:rPr>
              <a:t>do</a:t>
            </a:r>
          </a:p>
          <a:p>
            <a:pPr marL="342900" lvl="0" indent="-342900">
              <a:buFont typeface="Arial" panose="020B0604020202020204" pitchFamily="34" charset="0"/>
              <a:buChar char="•"/>
            </a:pPr>
            <a:endParaRPr lang="en-US" dirty="0">
              <a:latin typeface="Calibri" panose="020F0502020204030204" pitchFamily="34" charset="0"/>
            </a:endParaRPr>
          </a:p>
          <a:p>
            <a:pPr marL="285750" lvl="0" indent="-285750">
              <a:buFont typeface="Arial" panose="020B0604020202020204" pitchFamily="34" charset="0"/>
              <a:buChar char="•"/>
            </a:pPr>
            <a:r>
              <a:rPr lang="en-US" dirty="0" smtClean="0">
                <a:latin typeface="Calibri" panose="020F0502020204030204" pitchFamily="34" charset="0"/>
              </a:rPr>
              <a:t>Detail regarding every change made </a:t>
            </a:r>
            <a:r>
              <a:rPr lang="en-US" dirty="0">
                <a:latin typeface="Calibri" panose="020F0502020204030204" pitchFamily="34" charset="0"/>
              </a:rPr>
              <a:t>should be communicated to the end users through </a:t>
            </a:r>
            <a:r>
              <a:rPr lang="en-US" dirty="0" smtClean="0">
                <a:latin typeface="Calibri" panose="020F0502020204030204" pitchFamily="34" charset="0"/>
              </a:rPr>
              <a:t>tip </a:t>
            </a:r>
            <a:r>
              <a:rPr lang="en-US" dirty="0">
                <a:latin typeface="Calibri" panose="020F0502020204030204" pitchFamily="34" charset="0"/>
              </a:rPr>
              <a:t>sheets in timely </a:t>
            </a:r>
            <a:r>
              <a:rPr lang="en-US" dirty="0" smtClean="0">
                <a:latin typeface="Calibri" panose="020F0502020204030204" pitchFamily="34" charset="0"/>
              </a:rPr>
              <a:t>manner</a:t>
            </a:r>
          </a:p>
          <a:p>
            <a:pPr marL="342900" lvl="0" indent="-342900">
              <a:buFont typeface="Arial" panose="020B0604020202020204" pitchFamily="34" charset="0"/>
              <a:buChar char="•"/>
            </a:pPr>
            <a:endParaRPr lang="en-US" dirty="0">
              <a:latin typeface="Calibri" panose="020F0502020204030204" pitchFamily="34" charset="0"/>
            </a:endParaRPr>
          </a:p>
          <a:p>
            <a:pPr marL="285750" lvl="0" indent="-285750">
              <a:buFont typeface="Arial" panose="020B0604020202020204" pitchFamily="34" charset="0"/>
              <a:buChar char="•"/>
            </a:pPr>
            <a:r>
              <a:rPr lang="en-US" dirty="0">
                <a:latin typeface="Calibri" panose="020F0502020204030204" pitchFamily="34" charset="0"/>
              </a:rPr>
              <a:t>For device issue related to system, all </a:t>
            </a:r>
            <a:r>
              <a:rPr lang="en-US" dirty="0" smtClean="0">
                <a:latin typeface="Calibri" panose="020F0502020204030204" pitchFamily="34" charset="0"/>
              </a:rPr>
              <a:t>settings should be reviewed. Users </a:t>
            </a:r>
            <a:r>
              <a:rPr lang="en-US" dirty="0">
                <a:latin typeface="Calibri" panose="020F0502020204030204" pitchFamily="34" charset="0"/>
              </a:rPr>
              <a:t>can be asked to wait for some time whenever system starts behaving weird and then start the system </a:t>
            </a:r>
            <a:r>
              <a:rPr lang="en-US" dirty="0" smtClean="0">
                <a:latin typeface="Calibri" panose="020F0502020204030204" pitchFamily="34" charset="0"/>
              </a:rPr>
              <a:t>again</a:t>
            </a:r>
          </a:p>
          <a:p>
            <a:pPr marL="285750" lvl="0" indent="-285750">
              <a:buFont typeface="Arial" panose="020B0604020202020204" pitchFamily="34" charset="0"/>
              <a:buChar char="•"/>
            </a:pPr>
            <a:endParaRPr lang="en-US" dirty="0">
              <a:latin typeface="Calibri" panose="020F0502020204030204" pitchFamily="34" charset="0"/>
            </a:endParaRPr>
          </a:p>
          <a:p>
            <a:pPr marL="285750" lvl="0" indent="-285750">
              <a:buFont typeface="Arial" panose="020B0604020202020204" pitchFamily="34" charset="0"/>
              <a:buChar char="•"/>
            </a:pPr>
            <a:r>
              <a:rPr lang="en-US" dirty="0">
                <a:latin typeface="Calibri" panose="020F0502020204030204" pitchFamily="34" charset="0"/>
              </a:rPr>
              <a:t>For device issue related to printing, some basic settings should be first checked by end users before raising an incident like whether the printer is switched on </a:t>
            </a:r>
            <a:r>
              <a:rPr lang="en-US" dirty="0" smtClean="0">
                <a:latin typeface="Calibri" panose="020F0502020204030204" pitchFamily="34" charset="0"/>
              </a:rPr>
              <a:t>or availability of ink and pages</a:t>
            </a:r>
            <a:endParaRPr lang="en-US" dirty="0"/>
          </a:p>
          <a:p>
            <a:r>
              <a:rPr lang="en-US" dirty="0"/>
              <a:t> </a:t>
            </a:r>
          </a:p>
          <a:p>
            <a:pPr marL="285750" lvl="0" indent="-285750">
              <a:buFont typeface="Arial" panose="020B0604020202020204" pitchFamily="34" charset="0"/>
              <a:buChar char="•"/>
            </a:pPr>
            <a:endParaRPr lang="en-US" dirty="0">
              <a:latin typeface="Calibri" panose="020F0502020204030204" pitchFamily="34" charset="0"/>
            </a:endParaRPr>
          </a:p>
          <a:p>
            <a:pPr marL="342900" lvl="0" indent="-342900">
              <a:buFont typeface="Arial" panose="020B0604020202020204" pitchFamily="34" charset="0"/>
              <a:buChar char="•"/>
            </a:pPr>
            <a:endParaRPr lang="en-US" dirty="0">
              <a:latin typeface="Calibri" panose="020F0502020204030204" pitchFamily="34" charset="0"/>
            </a:endParaRPr>
          </a:p>
          <a:p>
            <a:pPr marL="342900" indent="-342900">
              <a:buFont typeface="Arial" panose="020B0604020202020204" pitchFamily="34" charset="0"/>
              <a:buChar char="•"/>
            </a:pPr>
            <a:endParaRPr lang="en-US" dirty="0">
              <a:latin typeface="Calibri" panose="020F0502020204030204" pitchFamily="34" charset="0"/>
            </a:endParaRPr>
          </a:p>
          <a:p>
            <a:pPr marL="342900" lvl="0" indent="-342900">
              <a:buFont typeface="Arial" panose="020B0604020202020204" pitchFamily="34" charset="0"/>
              <a:buChar char="•"/>
            </a:pPr>
            <a:endParaRPr lang="en-US" dirty="0" smtClean="0">
              <a:latin typeface="Calibri" panose="020F0502020204030204" pitchFamily="34" charset="0"/>
            </a:endParaRPr>
          </a:p>
          <a:p>
            <a:pPr marL="342900" lvl="0" indent="-342900">
              <a:buFont typeface="Arial" panose="020B0604020202020204" pitchFamily="34" charset="0"/>
              <a:buChar char="•"/>
            </a:pPr>
            <a:endParaRPr lang="en-US" sz="2000" dirty="0">
              <a:solidFill>
                <a:schemeClr val="accent6">
                  <a:lumMod val="50000"/>
                </a:schemeClr>
              </a:solidFill>
              <a:latin typeface="Calibri" panose="020F0502020204030204" pitchFamily="34" charset="0"/>
            </a:endParaRPr>
          </a:p>
          <a:p>
            <a:pPr marL="342900" lvl="0" indent="-342900">
              <a:buFont typeface="Arial" panose="020B0604020202020204" pitchFamily="34" charset="0"/>
              <a:buChar char="•"/>
            </a:pPr>
            <a:endParaRPr lang="en-US" sz="2000" dirty="0">
              <a:solidFill>
                <a:schemeClr val="accent6">
                  <a:lumMod val="50000"/>
                </a:schemeClr>
              </a:solidFill>
              <a:latin typeface="Calibri" panose="020F0502020204030204" pitchFamily="34" charset="0"/>
            </a:endParaRPr>
          </a:p>
          <a:p>
            <a:endParaRPr lang="en-US" dirty="0"/>
          </a:p>
        </p:txBody>
      </p:sp>
    </p:spTree>
    <p:extLst>
      <p:ext uri="{BB962C8B-B14F-4D97-AF65-F5344CB8AC3E}">
        <p14:creationId xmlns:p14="http://schemas.microsoft.com/office/powerpoint/2010/main" val="3594697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9834" y="2819400"/>
            <a:ext cx="4478342" cy="584775"/>
          </a:xfrm>
          <a:prstGeom prst="rect">
            <a:avLst/>
          </a:prstGeom>
          <a:noFill/>
        </p:spPr>
        <p:txBody>
          <a:bodyPr wrap="none" rtlCol="0">
            <a:spAutoFit/>
          </a:bodyPr>
          <a:lstStyle/>
          <a:p>
            <a:pPr algn="ctr"/>
            <a:r>
              <a:rPr lang="en-IN" sz="3200" b="1" dirty="0">
                <a:solidFill>
                  <a:schemeClr val="accent5">
                    <a:lumMod val="50000"/>
                  </a:schemeClr>
                </a:solidFill>
                <a:latin typeface="Calibri" panose="020F0502020204030204" pitchFamily="34" charset="0"/>
              </a:rPr>
              <a:t>I</a:t>
            </a:r>
            <a:r>
              <a:rPr lang="en-IN" sz="3200" b="1" dirty="0" smtClean="0">
                <a:solidFill>
                  <a:schemeClr val="accent5">
                    <a:lumMod val="50000"/>
                  </a:schemeClr>
                </a:solidFill>
                <a:latin typeface="Calibri" panose="020F0502020204030204" pitchFamily="34" charset="0"/>
              </a:rPr>
              <a:t>ntroduction </a:t>
            </a:r>
            <a:r>
              <a:rPr lang="en-IN" sz="3200" b="1" dirty="0">
                <a:solidFill>
                  <a:schemeClr val="accent5">
                    <a:lumMod val="50000"/>
                  </a:schemeClr>
                </a:solidFill>
                <a:latin typeface="Calibri" panose="020F0502020204030204" pitchFamily="34" charset="0"/>
              </a:rPr>
              <a:t>o</a:t>
            </a:r>
            <a:r>
              <a:rPr lang="en-IN" sz="3200" b="1" dirty="0" smtClean="0">
                <a:solidFill>
                  <a:schemeClr val="accent5">
                    <a:lumMod val="50000"/>
                  </a:schemeClr>
                </a:solidFill>
                <a:latin typeface="Calibri" panose="020F0502020204030204" pitchFamily="34" charset="0"/>
              </a:rPr>
              <a:t>f the Study</a:t>
            </a:r>
            <a:endParaRPr lang="en-IN" sz="3200" b="1" dirty="0">
              <a:solidFill>
                <a:schemeClr val="accent5">
                  <a:lumMod val="50000"/>
                </a:schemeClr>
              </a:solidFill>
              <a:latin typeface="Calibri" panose="020F0502020204030204" pitchFamily="34" charset="0"/>
            </a:endParaRPr>
          </a:p>
        </p:txBody>
      </p:sp>
    </p:spTree>
    <p:extLst>
      <p:ext uri="{BB962C8B-B14F-4D97-AF65-F5344CB8AC3E}">
        <p14:creationId xmlns:p14="http://schemas.microsoft.com/office/powerpoint/2010/main" val="4264087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2040943" cy="584775"/>
          </a:xfrm>
          <a:prstGeom prst="rect">
            <a:avLst/>
          </a:prstGeom>
          <a:noFill/>
        </p:spPr>
        <p:txBody>
          <a:bodyPr wrap="none" rtlCol="0">
            <a:spAutoFit/>
          </a:bodyPr>
          <a:lstStyle/>
          <a:p>
            <a:r>
              <a:rPr lang="en-US" sz="3200" b="1" dirty="0" smtClean="0">
                <a:solidFill>
                  <a:schemeClr val="accent6">
                    <a:lumMod val="50000"/>
                  </a:schemeClr>
                </a:solidFill>
                <a:latin typeface="Calibri" panose="020F0502020204030204" pitchFamily="34" charset="0"/>
              </a:rPr>
              <a:t>Conclusion</a:t>
            </a:r>
            <a:endParaRPr lang="en-US" sz="3200" b="1" dirty="0">
              <a:solidFill>
                <a:schemeClr val="accent6">
                  <a:lumMod val="50000"/>
                </a:schemeClr>
              </a:solidFill>
              <a:latin typeface="Calibri" panose="020F0502020204030204" pitchFamily="34" charset="0"/>
            </a:endParaRPr>
          </a:p>
        </p:txBody>
      </p:sp>
      <p:sp>
        <p:nvSpPr>
          <p:cNvPr id="3" name="TextBox 2"/>
          <p:cNvSpPr txBox="1"/>
          <p:nvPr/>
        </p:nvSpPr>
        <p:spPr>
          <a:xfrm>
            <a:off x="533400" y="1143000"/>
            <a:ext cx="8305800" cy="5632311"/>
          </a:xfrm>
          <a:prstGeom prst="rect">
            <a:avLst/>
          </a:prstGeom>
          <a:noFill/>
        </p:spPr>
        <p:txBody>
          <a:bodyPr wrap="square" rtlCol="0">
            <a:spAutoFit/>
          </a:bodyPr>
          <a:lstStyle/>
          <a:p>
            <a:pPr marL="285750" indent="-285750">
              <a:buFont typeface="Arial" panose="020B0604020202020204" pitchFamily="34" charset="0"/>
              <a:buChar char="•"/>
            </a:pPr>
            <a:r>
              <a:rPr lang="en-US" dirty="0" smtClean="0">
                <a:latin typeface="Calibri" panose="020F0502020204030204" pitchFamily="34" charset="0"/>
              </a:rPr>
              <a:t>In many studies, it </a:t>
            </a:r>
            <a:r>
              <a:rPr lang="en-US" dirty="0">
                <a:latin typeface="Calibri" panose="020F0502020204030204" pitchFamily="34" charset="0"/>
              </a:rPr>
              <a:t>was proved that CPOE was an effective method to reduce </a:t>
            </a:r>
            <a:endParaRPr lang="en-US" dirty="0" smtClean="0">
              <a:latin typeface="Calibri" panose="020F0502020204030204" pitchFamily="34" charset="0"/>
            </a:endParaRPr>
          </a:p>
          <a:p>
            <a:r>
              <a:rPr lang="en-US" dirty="0">
                <a:latin typeface="Calibri" panose="020F0502020204030204" pitchFamily="34" charset="0"/>
              </a:rPr>
              <a:t> </a:t>
            </a:r>
            <a:r>
              <a:rPr lang="en-US" dirty="0" smtClean="0">
                <a:latin typeface="Calibri" panose="020F0502020204030204" pitchFamily="34" charset="0"/>
              </a:rPr>
              <a:t>    and </a:t>
            </a:r>
            <a:r>
              <a:rPr lang="en-US" dirty="0">
                <a:latin typeface="Calibri" panose="020F0502020204030204" pitchFamily="34" charset="0"/>
              </a:rPr>
              <a:t>solve the incidents for end users which facilitated to reduce the medical </a:t>
            </a:r>
            <a:endParaRPr lang="en-US" dirty="0" smtClean="0">
              <a:latin typeface="Calibri" panose="020F0502020204030204" pitchFamily="34" charset="0"/>
            </a:endParaRPr>
          </a:p>
          <a:p>
            <a:r>
              <a:rPr lang="en-US" dirty="0">
                <a:latin typeface="Calibri" panose="020F0502020204030204" pitchFamily="34" charset="0"/>
              </a:rPr>
              <a:t> </a:t>
            </a:r>
            <a:r>
              <a:rPr lang="en-US" dirty="0" smtClean="0">
                <a:latin typeface="Calibri" panose="020F0502020204030204" pitchFamily="34" charset="0"/>
              </a:rPr>
              <a:t>    errors </a:t>
            </a:r>
            <a:r>
              <a:rPr lang="en-US" dirty="0">
                <a:latin typeface="Calibri" panose="020F0502020204030204" pitchFamily="34" charset="0"/>
              </a:rPr>
              <a:t>and to increase the work </a:t>
            </a:r>
            <a:r>
              <a:rPr lang="en-US" dirty="0" smtClean="0">
                <a:latin typeface="Calibri" panose="020F0502020204030204" pitchFamily="34" charset="0"/>
              </a:rPr>
              <a:t>efficiency</a:t>
            </a:r>
          </a:p>
          <a:p>
            <a:pPr marL="285750" indent="-285750">
              <a:buFont typeface="Arial" panose="020B0604020202020204" pitchFamily="34" charset="0"/>
              <a:buChar char="•"/>
            </a:pPr>
            <a:endParaRPr lang="en-US" dirty="0">
              <a:latin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rPr>
              <a:t>The entire study was based on 168 service restoration incidents related to an </a:t>
            </a:r>
            <a:endParaRPr lang="en-US" dirty="0" smtClean="0">
              <a:latin typeface="Calibri" panose="020F0502020204030204" pitchFamily="34" charset="0"/>
            </a:endParaRPr>
          </a:p>
          <a:p>
            <a:r>
              <a:rPr lang="en-US" dirty="0">
                <a:latin typeface="Calibri" panose="020F0502020204030204" pitchFamily="34" charset="0"/>
              </a:rPr>
              <a:t> </a:t>
            </a:r>
            <a:r>
              <a:rPr lang="en-US" dirty="0" smtClean="0">
                <a:latin typeface="Calibri" panose="020F0502020204030204" pitchFamily="34" charset="0"/>
              </a:rPr>
              <a:t>     EMR </a:t>
            </a:r>
            <a:r>
              <a:rPr lang="en-US" dirty="0">
                <a:latin typeface="Calibri" panose="020F0502020204030204" pitchFamily="34" charset="0"/>
              </a:rPr>
              <a:t>Application. The issues which contributed towards these incidents were:</a:t>
            </a:r>
          </a:p>
          <a:p>
            <a:r>
              <a:rPr lang="en-US" dirty="0" smtClean="0"/>
              <a:t>    </a:t>
            </a:r>
          </a:p>
          <a:p>
            <a:pPr marL="285750" indent="-285750">
              <a:buFont typeface="Wingdings" panose="05000000000000000000" pitchFamily="2" charset="2"/>
              <a:buChar char="Ø"/>
            </a:pPr>
            <a:r>
              <a:rPr lang="en-US" dirty="0" smtClean="0">
                <a:latin typeface="Calibri" panose="020F0502020204030204" pitchFamily="34" charset="0"/>
              </a:rPr>
              <a:t>User training</a:t>
            </a:r>
          </a:p>
          <a:p>
            <a:pPr marL="285750" indent="-285750">
              <a:buFont typeface="Wingdings" panose="05000000000000000000" pitchFamily="2" charset="2"/>
              <a:buChar char="Ø"/>
            </a:pPr>
            <a:r>
              <a:rPr lang="en-US" dirty="0" smtClean="0">
                <a:latin typeface="Calibri" panose="020F0502020204030204" pitchFamily="34" charset="0"/>
              </a:rPr>
              <a:t>Device</a:t>
            </a:r>
          </a:p>
          <a:p>
            <a:pPr marL="285750" indent="-285750">
              <a:buFont typeface="Wingdings" panose="05000000000000000000" pitchFamily="2" charset="2"/>
              <a:buChar char="Ø"/>
            </a:pPr>
            <a:r>
              <a:rPr lang="en-US" dirty="0" smtClean="0">
                <a:latin typeface="Calibri" panose="020F0502020204030204" pitchFamily="34" charset="0"/>
              </a:rPr>
              <a:t>EMR Functionality</a:t>
            </a:r>
          </a:p>
          <a:p>
            <a:pPr marL="285750" indent="-285750">
              <a:buFont typeface="Wingdings" panose="05000000000000000000" pitchFamily="2" charset="2"/>
              <a:buChar char="Ø"/>
            </a:pPr>
            <a:r>
              <a:rPr lang="en-US" dirty="0" smtClean="0">
                <a:latin typeface="Calibri" panose="020F0502020204030204" pitchFamily="34" charset="0"/>
              </a:rPr>
              <a:t>Issue unidentified</a:t>
            </a:r>
          </a:p>
          <a:p>
            <a:pPr marL="285750" indent="-285750">
              <a:buFont typeface="Wingdings" panose="05000000000000000000" pitchFamily="2" charset="2"/>
              <a:buChar char="Ø"/>
            </a:pPr>
            <a:r>
              <a:rPr lang="en-US" dirty="0" smtClean="0">
                <a:latin typeface="Calibri" panose="020F0502020204030204" pitchFamily="34" charset="0"/>
              </a:rPr>
              <a:t>Interface</a:t>
            </a:r>
          </a:p>
          <a:p>
            <a:pPr marL="285750" indent="-285750">
              <a:buFont typeface="Wingdings" panose="05000000000000000000" pitchFamily="2" charset="2"/>
              <a:buChar char="Ø"/>
            </a:pPr>
            <a:r>
              <a:rPr lang="en-US" dirty="0" smtClean="0">
                <a:latin typeface="Calibri" panose="020F0502020204030204" pitchFamily="34" charset="0"/>
              </a:rPr>
              <a:t>Workstation not mapped to printer  </a:t>
            </a:r>
          </a:p>
          <a:p>
            <a:endParaRPr lang="en-US" dirty="0">
              <a:latin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rPr>
              <a:t>Further in-depth analysis was done on </a:t>
            </a:r>
            <a:r>
              <a:rPr lang="en-US" dirty="0" smtClean="0">
                <a:latin typeface="Calibri" panose="020F0502020204030204" pitchFamily="34" charset="0"/>
              </a:rPr>
              <a:t>user training </a:t>
            </a:r>
            <a:r>
              <a:rPr lang="en-US" dirty="0">
                <a:latin typeface="Calibri" panose="020F0502020204030204" pitchFamily="34" charset="0"/>
              </a:rPr>
              <a:t>issue and </a:t>
            </a:r>
            <a:r>
              <a:rPr lang="en-US" dirty="0" smtClean="0">
                <a:latin typeface="Calibri" panose="020F0502020204030204" pitchFamily="34" charset="0"/>
              </a:rPr>
              <a:t>device </a:t>
            </a:r>
            <a:r>
              <a:rPr lang="en-US" dirty="0">
                <a:latin typeface="Calibri" panose="020F0502020204030204" pitchFamily="34" charset="0"/>
              </a:rPr>
              <a:t>issue </a:t>
            </a:r>
            <a:endParaRPr lang="en-US" dirty="0" smtClean="0">
              <a:latin typeface="Calibri" panose="020F0502020204030204" pitchFamily="34" charset="0"/>
            </a:endParaRPr>
          </a:p>
          <a:p>
            <a:r>
              <a:rPr lang="en-US" dirty="0">
                <a:latin typeface="Calibri" panose="020F0502020204030204" pitchFamily="34" charset="0"/>
              </a:rPr>
              <a:t> </a:t>
            </a:r>
            <a:r>
              <a:rPr lang="en-US" dirty="0" smtClean="0">
                <a:latin typeface="Calibri" panose="020F0502020204030204" pitchFamily="34" charset="0"/>
              </a:rPr>
              <a:t>    to </a:t>
            </a:r>
            <a:r>
              <a:rPr lang="en-US" dirty="0">
                <a:latin typeface="Calibri" panose="020F0502020204030204" pitchFamily="34" charset="0"/>
              </a:rPr>
              <a:t>find the root cause of these issues. Solutions were recommended for the </a:t>
            </a:r>
            <a:endParaRPr lang="en-US" dirty="0" smtClean="0">
              <a:latin typeface="Calibri" panose="020F0502020204030204" pitchFamily="34" charset="0"/>
            </a:endParaRPr>
          </a:p>
          <a:p>
            <a:r>
              <a:rPr lang="en-US" dirty="0">
                <a:latin typeface="Calibri" panose="020F0502020204030204" pitchFamily="34" charset="0"/>
              </a:rPr>
              <a:t> </a:t>
            </a:r>
            <a:r>
              <a:rPr lang="en-US" dirty="0" smtClean="0">
                <a:latin typeface="Calibri" panose="020F0502020204030204" pitchFamily="34" charset="0"/>
              </a:rPr>
              <a:t>    same </a:t>
            </a:r>
            <a:r>
              <a:rPr lang="en-US" dirty="0">
                <a:latin typeface="Calibri" panose="020F0502020204030204" pitchFamily="34" charset="0"/>
              </a:rPr>
              <a:t>to prevent their </a:t>
            </a:r>
            <a:r>
              <a:rPr lang="en-US" dirty="0" smtClean="0">
                <a:latin typeface="Calibri" panose="020F0502020204030204" pitchFamily="34" charset="0"/>
              </a:rPr>
              <a:t>recurrence</a:t>
            </a:r>
            <a:endParaRPr lang="en-US" dirty="0">
              <a:latin typeface="Calibri" panose="020F0502020204030204" pitchFamily="34" charset="0"/>
            </a:endParaRPr>
          </a:p>
          <a:p>
            <a:r>
              <a:rPr lang="en-US" dirty="0" smtClean="0">
                <a:latin typeface="Calibri" panose="020F0502020204030204" pitchFamily="34" charset="0"/>
              </a:rPr>
              <a:t>                </a:t>
            </a:r>
            <a:endParaRPr lang="en-US" dirty="0">
              <a:latin typeface="Calibri" panose="020F0502020204030204" pitchFamily="34" charset="0"/>
            </a:endParaRP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9206424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0" y="1905000"/>
            <a:ext cx="3733800" cy="2219325"/>
          </a:xfrm>
        </p:spPr>
      </p:pic>
    </p:spTree>
    <p:extLst>
      <p:ext uri="{BB962C8B-B14F-4D97-AF65-F5344CB8AC3E}">
        <p14:creationId xmlns:p14="http://schemas.microsoft.com/office/powerpoint/2010/main" val="3962276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206375" y="1600200"/>
            <a:ext cx="8456428" cy="2209799"/>
          </a:xfrm>
          <a:prstGeom prst="rect">
            <a:avLst/>
          </a:prstGeom>
        </p:spPr>
        <p:txBody>
          <a:bodyPr/>
          <a:lstStyle>
            <a:lvl1pPr marL="195174" indent="-195174" algn="l" defTabSz="914321" rtl="0" eaLnBrk="0" fontAlgn="base" hangingPunct="0">
              <a:spcBef>
                <a:spcPct val="80000"/>
              </a:spcBef>
              <a:spcAft>
                <a:spcPct val="0"/>
              </a:spcAft>
              <a:buClr>
                <a:schemeClr val="accent1"/>
              </a:buClr>
              <a:buChar char="•"/>
              <a:defRPr>
                <a:solidFill>
                  <a:schemeClr val="tx1"/>
                </a:solidFill>
                <a:latin typeface="+mn-lt"/>
                <a:ea typeface="+mn-ea"/>
                <a:cs typeface="+mn-cs"/>
              </a:defRPr>
            </a:lvl1pPr>
            <a:lvl2pPr marL="390350" indent="-193675" algn="l" defTabSz="914321" rtl="0" eaLnBrk="0" fontAlgn="base" hangingPunct="0">
              <a:spcBef>
                <a:spcPct val="35000"/>
              </a:spcBef>
              <a:spcAft>
                <a:spcPct val="0"/>
              </a:spcAft>
              <a:buClr>
                <a:schemeClr val="accent2"/>
              </a:buClr>
              <a:buFont typeface="Arial" charset="0"/>
              <a:buChar char="–"/>
              <a:defRPr sz="1500">
                <a:solidFill>
                  <a:schemeClr val="tx1"/>
                </a:solidFill>
                <a:latin typeface="+mn-lt"/>
              </a:defRPr>
            </a:lvl2pPr>
            <a:lvl3pPr marL="576518" indent="-184665" algn="l" defTabSz="914321" rtl="0" eaLnBrk="0" fontAlgn="base" hangingPunct="0">
              <a:spcBef>
                <a:spcPct val="20000"/>
              </a:spcBef>
              <a:spcAft>
                <a:spcPct val="0"/>
              </a:spcAft>
              <a:buClr>
                <a:schemeClr val="folHlink"/>
              </a:buClr>
              <a:buFont typeface="Verdana" pitchFamily="34" charset="0"/>
              <a:buChar char="»"/>
              <a:defRPr sz="1500">
                <a:solidFill>
                  <a:schemeClr val="tx1"/>
                </a:solidFill>
                <a:latin typeface="+mn-lt"/>
              </a:defRPr>
            </a:lvl3pPr>
            <a:lvl4pPr marL="759684" indent="-181664" algn="l" defTabSz="914321" rtl="0" eaLnBrk="0" fontAlgn="base" hangingPunct="0">
              <a:spcBef>
                <a:spcPct val="20000"/>
              </a:spcBef>
              <a:spcAft>
                <a:spcPct val="0"/>
              </a:spcAft>
              <a:buClr>
                <a:schemeClr val="bg2"/>
              </a:buClr>
              <a:buChar char="•"/>
              <a:defRPr sz="1500">
                <a:solidFill>
                  <a:schemeClr val="tx1"/>
                </a:solidFill>
                <a:latin typeface="+mn-lt"/>
              </a:defRPr>
            </a:lvl4pPr>
            <a:lvl5pPr marL="947351" indent="-186166" algn="l" defTabSz="914321" rtl="0" eaLnBrk="0" fontAlgn="base" hangingPunct="0">
              <a:spcBef>
                <a:spcPct val="20000"/>
              </a:spcBef>
              <a:spcAft>
                <a:spcPct val="0"/>
              </a:spcAft>
              <a:buClr>
                <a:schemeClr val="bg2"/>
              </a:buClr>
              <a:buChar char="•"/>
              <a:defRPr sz="1500">
                <a:solidFill>
                  <a:schemeClr val="tx1"/>
                </a:solidFill>
                <a:latin typeface="+mn-lt"/>
              </a:defRPr>
            </a:lvl5pPr>
            <a:lvl6pPr marL="1379740" indent="-186166" algn="l" defTabSz="914321" rtl="0" fontAlgn="base">
              <a:spcBef>
                <a:spcPct val="20000"/>
              </a:spcBef>
              <a:spcAft>
                <a:spcPct val="0"/>
              </a:spcAft>
              <a:buClr>
                <a:schemeClr val="bg2"/>
              </a:buClr>
              <a:buChar char="•"/>
              <a:defRPr sz="1500">
                <a:solidFill>
                  <a:schemeClr val="tx1"/>
                </a:solidFill>
                <a:latin typeface="+mn-lt"/>
              </a:defRPr>
            </a:lvl6pPr>
            <a:lvl7pPr marL="1812129" indent="-186166" algn="l" defTabSz="914321" rtl="0" fontAlgn="base">
              <a:spcBef>
                <a:spcPct val="20000"/>
              </a:spcBef>
              <a:spcAft>
                <a:spcPct val="0"/>
              </a:spcAft>
              <a:buClr>
                <a:schemeClr val="bg2"/>
              </a:buClr>
              <a:buChar char="•"/>
              <a:defRPr sz="1500">
                <a:solidFill>
                  <a:schemeClr val="tx1"/>
                </a:solidFill>
                <a:latin typeface="+mn-lt"/>
              </a:defRPr>
            </a:lvl7pPr>
            <a:lvl8pPr marL="2244517" indent="-186166" algn="l" defTabSz="914321" rtl="0" fontAlgn="base">
              <a:spcBef>
                <a:spcPct val="20000"/>
              </a:spcBef>
              <a:spcAft>
                <a:spcPct val="0"/>
              </a:spcAft>
              <a:buClr>
                <a:schemeClr val="bg2"/>
              </a:buClr>
              <a:buChar char="•"/>
              <a:defRPr sz="1500">
                <a:solidFill>
                  <a:schemeClr val="tx1"/>
                </a:solidFill>
                <a:latin typeface="+mn-lt"/>
              </a:defRPr>
            </a:lvl8pPr>
            <a:lvl9pPr marL="2676906" indent="-186166" algn="l" defTabSz="914321" rtl="0" fontAlgn="base">
              <a:spcBef>
                <a:spcPct val="20000"/>
              </a:spcBef>
              <a:spcAft>
                <a:spcPct val="0"/>
              </a:spcAft>
              <a:buClr>
                <a:schemeClr val="bg2"/>
              </a:buClr>
              <a:buChar char="•"/>
              <a:defRPr sz="1500">
                <a:solidFill>
                  <a:schemeClr val="tx1"/>
                </a:solidFill>
                <a:latin typeface="+mn-lt"/>
              </a:defRPr>
            </a:lvl9pPr>
          </a:lstStyle>
          <a:p>
            <a:pPr marL="0" indent="0" eaLnBrk="1" fontAlgn="auto" hangingPunct="1">
              <a:spcBef>
                <a:spcPts val="0"/>
              </a:spcBef>
              <a:spcAft>
                <a:spcPts val="0"/>
              </a:spcAft>
              <a:buNone/>
              <a:defRPr/>
            </a:pPr>
            <a:endParaRPr lang="en-US" dirty="0"/>
          </a:p>
          <a:p>
            <a:pPr marL="0" indent="0" eaLnBrk="1" fontAlgn="auto" hangingPunct="1">
              <a:spcBef>
                <a:spcPts val="0"/>
              </a:spcBef>
              <a:spcAft>
                <a:spcPts val="0"/>
              </a:spcAft>
              <a:buNone/>
              <a:defRPr/>
            </a:pPr>
            <a:r>
              <a:rPr lang="en-US" dirty="0" smtClean="0"/>
              <a:t> </a:t>
            </a:r>
          </a:p>
          <a:p>
            <a:pPr eaLnBrk="1" fontAlgn="auto" hangingPunct="1">
              <a:spcBef>
                <a:spcPts val="0"/>
              </a:spcBef>
              <a:spcAft>
                <a:spcPts val="0"/>
              </a:spcAft>
              <a:defRPr/>
            </a:pPr>
            <a:endParaRPr lang="en-US" sz="1400" dirty="0"/>
          </a:p>
          <a:p>
            <a:pPr eaLnBrk="1" fontAlgn="auto" hangingPunct="1">
              <a:spcBef>
                <a:spcPts val="0"/>
              </a:spcBef>
              <a:spcAft>
                <a:spcPts val="0"/>
              </a:spcAft>
              <a:buFontTx/>
              <a:buNone/>
              <a:defRPr/>
            </a:pPr>
            <a:endParaRPr lang="en-US" sz="1400" dirty="0"/>
          </a:p>
          <a:p>
            <a:pPr eaLnBrk="1" fontAlgn="auto" hangingPunct="1">
              <a:spcBef>
                <a:spcPts val="0"/>
              </a:spcBef>
              <a:spcAft>
                <a:spcPts val="0"/>
              </a:spcAft>
              <a:buFontTx/>
              <a:buNone/>
              <a:defRPr/>
            </a:pPr>
            <a:endParaRPr lang="en-US" dirty="0"/>
          </a:p>
        </p:txBody>
      </p:sp>
      <p:sp>
        <p:nvSpPr>
          <p:cNvPr id="2" name="TextBox 1"/>
          <p:cNvSpPr txBox="1"/>
          <p:nvPr/>
        </p:nvSpPr>
        <p:spPr>
          <a:xfrm>
            <a:off x="206375" y="381000"/>
            <a:ext cx="4723344" cy="400110"/>
          </a:xfrm>
          <a:prstGeom prst="rect">
            <a:avLst/>
          </a:prstGeom>
          <a:noFill/>
        </p:spPr>
        <p:txBody>
          <a:bodyPr wrap="none" rtlCol="0">
            <a:spAutoFit/>
          </a:bodyPr>
          <a:lstStyle/>
          <a:p>
            <a:r>
              <a:rPr lang="en-US" sz="2000" dirty="0">
                <a:solidFill>
                  <a:schemeClr val="accent6">
                    <a:lumMod val="50000"/>
                  </a:schemeClr>
                </a:solidFill>
                <a:latin typeface="Calibri" panose="020F0502020204030204" pitchFamily="34" charset="0"/>
                <a:cs typeface="Times New Roman" panose="02020603050405020304" pitchFamily="18" charset="0"/>
              </a:rPr>
              <a:t>Computerized Physician Order </a:t>
            </a:r>
            <a:r>
              <a:rPr lang="en-US" sz="2000" dirty="0" smtClean="0">
                <a:solidFill>
                  <a:schemeClr val="accent6">
                    <a:lumMod val="50000"/>
                  </a:schemeClr>
                </a:solidFill>
                <a:latin typeface="Calibri" panose="020F0502020204030204" pitchFamily="34" charset="0"/>
                <a:cs typeface="Times New Roman" panose="02020603050405020304" pitchFamily="18" charset="0"/>
              </a:rPr>
              <a:t>Entry (</a:t>
            </a:r>
            <a:r>
              <a:rPr lang="en-US" sz="2000" dirty="0">
                <a:solidFill>
                  <a:schemeClr val="accent6">
                    <a:lumMod val="50000"/>
                  </a:schemeClr>
                </a:solidFill>
                <a:latin typeface="Calibri" panose="020F0502020204030204" pitchFamily="34" charset="0"/>
                <a:cs typeface="Times New Roman" panose="02020603050405020304" pitchFamily="18" charset="0"/>
              </a:rPr>
              <a:t>CPOE)</a:t>
            </a:r>
            <a:endParaRPr lang="en-US" sz="2000" b="1" dirty="0">
              <a:solidFill>
                <a:schemeClr val="accent6">
                  <a:lumMod val="50000"/>
                </a:schemeClr>
              </a:solidFill>
              <a:latin typeface="Calibri" panose="020F0502020204030204" pitchFamily="34" charset="0"/>
              <a:cs typeface="Times New Roman" panose="02020603050405020304" pitchFamily="18" charset="0"/>
            </a:endParaRPr>
          </a:p>
        </p:txBody>
      </p:sp>
      <p:sp>
        <p:nvSpPr>
          <p:cNvPr id="3" name="TextBox 2"/>
          <p:cNvSpPr txBox="1"/>
          <p:nvPr/>
        </p:nvSpPr>
        <p:spPr>
          <a:xfrm>
            <a:off x="609599" y="1600200"/>
            <a:ext cx="8053203" cy="5355312"/>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alibri" panose="020F0502020204030204" pitchFamily="34" charset="0"/>
              </a:rPr>
              <a:t>CPOE is an application that enables providers to enter medical </a:t>
            </a:r>
            <a:r>
              <a:rPr lang="en-US" dirty="0" smtClean="0">
                <a:latin typeface="Calibri" panose="020F0502020204030204" pitchFamily="34" charset="0"/>
              </a:rPr>
              <a:t>orders</a:t>
            </a:r>
          </a:p>
          <a:p>
            <a:r>
              <a:rPr lang="en-US" dirty="0">
                <a:latin typeface="Calibri" panose="020F0502020204030204" pitchFamily="34" charset="0"/>
              </a:rPr>
              <a:t> </a:t>
            </a:r>
            <a:r>
              <a:rPr lang="en-US" dirty="0" smtClean="0">
                <a:latin typeface="Calibri" panose="020F0502020204030204" pitchFamily="34" charset="0"/>
              </a:rPr>
              <a:t>     into </a:t>
            </a:r>
            <a:r>
              <a:rPr lang="en-US" dirty="0">
                <a:latin typeface="Calibri" panose="020F0502020204030204" pitchFamily="34" charset="0"/>
              </a:rPr>
              <a:t>a </a:t>
            </a:r>
            <a:r>
              <a:rPr lang="en-US" dirty="0" smtClean="0">
                <a:latin typeface="Calibri" panose="020F0502020204030204" pitchFamily="34" charset="0"/>
              </a:rPr>
              <a:t>computer system located </a:t>
            </a:r>
            <a:r>
              <a:rPr lang="en-US" dirty="0">
                <a:latin typeface="Calibri" panose="020F0502020204030204" pitchFamily="34" charset="0"/>
              </a:rPr>
              <a:t>within an inpatient or ambulatory </a:t>
            </a:r>
            <a:r>
              <a:rPr lang="en-US" dirty="0" smtClean="0">
                <a:latin typeface="Calibri" panose="020F0502020204030204" pitchFamily="34" charset="0"/>
              </a:rPr>
              <a:t>setting</a:t>
            </a:r>
          </a:p>
          <a:p>
            <a:endParaRPr lang="en-US" dirty="0" smtClean="0">
              <a:latin typeface="Calibri" panose="020F0502020204030204" pitchFamily="34" charset="0"/>
            </a:endParaRPr>
          </a:p>
          <a:p>
            <a:pPr marL="285750" indent="-285750">
              <a:buFont typeface="Arial" panose="020B0604020202020204" pitchFamily="34" charset="0"/>
              <a:buChar char="•"/>
            </a:pPr>
            <a:r>
              <a:rPr lang="en-US" dirty="0" smtClean="0">
                <a:latin typeface="Calibri" panose="020F0502020204030204" pitchFamily="34" charset="0"/>
              </a:rPr>
              <a:t>CPOE can improve </a:t>
            </a:r>
            <a:r>
              <a:rPr lang="en-US" dirty="0">
                <a:latin typeface="Calibri" panose="020F0502020204030204" pitchFamily="34" charset="0"/>
              </a:rPr>
              <a:t>process turnaround times – for example, reduce the </a:t>
            </a:r>
            <a:endParaRPr lang="en-US" dirty="0" smtClean="0">
              <a:latin typeface="Calibri" panose="020F0502020204030204" pitchFamily="34" charset="0"/>
            </a:endParaRPr>
          </a:p>
          <a:p>
            <a:r>
              <a:rPr lang="en-US" dirty="0">
                <a:latin typeface="Calibri" panose="020F0502020204030204" pitchFamily="34" charset="0"/>
              </a:rPr>
              <a:t> </a:t>
            </a:r>
            <a:r>
              <a:rPr lang="en-US" dirty="0" smtClean="0">
                <a:latin typeface="Calibri" panose="020F0502020204030204" pitchFamily="34" charset="0"/>
              </a:rPr>
              <a:t>     time </a:t>
            </a:r>
            <a:r>
              <a:rPr lang="en-US" dirty="0">
                <a:latin typeface="Calibri" panose="020F0502020204030204" pitchFamily="34" charset="0"/>
              </a:rPr>
              <a:t>from ordering to arrival of the medication. </a:t>
            </a:r>
          </a:p>
          <a:p>
            <a:pPr marL="285750" indent="-285750">
              <a:buFont typeface="Arial" panose="020B0604020202020204" pitchFamily="34" charset="0"/>
              <a:buChar char="•"/>
            </a:pPr>
            <a:endParaRPr lang="en-US" dirty="0" smtClean="0">
              <a:latin typeface="Calibri" panose="020F0502020204030204" pitchFamily="34" charset="0"/>
            </a:endParaRPr>
          </a:p>
          <a:p>
            <a:pPr marL="285750" indent="-285750">
              <a:buFont typeface="Arial" panose="020B0604020202020204" pitchFamily="34" charset="0"/>
              <a:buChar char="•"/>
            </a:pPr>
            <a:r>
              <a:rPr lang="en-US" dirty="0" smtClean="0">
                <a:latin typeface="Calibri" panose="020F0502020204030204" pitchFamily="34" charset="0"/>
              </a:rPr>
              <a:t>CDSS </a:t>
            </a:r>
            <a:r>
              <a:rPr lang="en-US" dirty="0">
                <a:latin typeface="Calibri" panose="020F0502020204030204" pitchFamily="34" charset="0"/>
              </a:rPr>
              <a:t>is a technology that provides clinicians with real-time feedback about a wide-range of diagnostic and treatment-related information as they are </a:t>
            </a:r>
            <a:endParaRPr lang="en-US" dirty="0" smtClean="0">
              <a:latin typeface="Calibri" panose="020F0502020204030204" pitchFamily="34" charset="0"/>
            </a:endParaRPr>
          </a:p>
          <a:p>
            <a:r>
              <a:rPr lang="en-US" dirty="0">
                <a:latin typeface="Calibri" panose="020F0502020204030204" pitchFamily="34" charset="0"/>
              </a:rPr>
              <a:t> </a:t>
            </a:r>
            <a:r>
              <a:rPr lang="en-US" dirty="0" smtClean="0">
                <a:latin typeface="Calibri" panose="020F0502020204030204" pitchFamily="34" charset="0"/>
              </a:rPr>
              <a:t>    entering </a:t>
            </a:r>
            <a:r>
              <a:rPr lang="en-US" dirty="0">
                <a:latin typeface="Calibri" panose="020F0502020204030204" pitchFamily="34" charset="0"/>
              </a:rPr>
              <a:t>electronic </a:t>
            </a:r>
            <a:r>
              <a:rPr lang="en-US" dirty="0" smtClean="0">
                <a:latin typeface="Calibri" panose="020F0502020204030204" pitchFamily="34" charset="0"/>
              </a:rPr>
              <a:t>orders</a:t>
            </a:r>
          </a:p>
          <a:p>
            <a:pPr marL="285750" indent="-285750">
              <a:buFont typeface="Arial" panose="020B0604020202020204" pitchFamily="34" charset="0"/>
              <a:buChar char="•"/>
            </a:pPr>
            <a:endParaRPr lang="en-US" dirty="0" smtClean="0">
              <a:latin typeface="Calibri" panose="020F0502020204030204" pitchFamily="34" charset="0"/>
            </a:endParaRPr>
          </a:p>
          <a:p>
            <a:pPr marL="285750" indent="-285750">
              <a:buFont typeface="Arial" panose="020B0604020202020204" pitchFamily="34" charset="0"/>
              <a:buChar char="•"/>
            </a:pPr>
            <a:r>
              <a:rPr lang="en-US" dirty="0" smtClean="0">
                <a:latin typeface="Calibri" panose="020F0502020204030204" pitchFamily="34" charset="0"/>
              </a:rPr>
              <a:t>CPOE </a:t>
            </a:r>
            <a:r>
              <a:rPr lang="en-US" dirty="0">
                <a:latin typeface="Calibri" panose="020F0502020204030204" pitchFamily="34" charset="0"/>
              </a:rPr>
              <a:t>and CDSS can improve safety and quality of care and reduce cost of </a:t>
            </a:r>
            <a:endParaRPr lang="en-US" dirty="0" smtClean="0">
              <a:latin typeface="Calibri" panose="020F0502020204030204" pitchFamily="34" charset="0"/>
            </a:endParaRPr>
          </a:p>
          <a:p>
            <a:r>
              <a:rPr lang="en-US" dirty="0">
                <a:latin typeface="Calibri" panose="020F0502020204030204" pitchFamily="34" charset="0"/>
              </a:rPr>
              <a:t> </a:t>
            </a:r>
            <a:r>
              <a:rPr lang="en-US" dirty="0" smtClean="0">
                <a:latin typeface="Calibri" panose="020F0502020204030204" pitchFamily="34" charset="0"/>
              </a:rPr>
              <a:t>     care</a:t>
            </a:r>
            <a:r>
              <a:rPr lang="en-US" dirty="0">
                <a:latin typeface="Calibri" panose="020F0502020204030204" pitchFamily="34" charset="0"/>
              </a:rPr>
              <a:t>. </a:t>
            </a:r>
          </a:p>
          <a:p>
            <a:pPr marL="285750" indent="-285750">
              <a:buFont typeface="Arial" panose="020B0604020202020204" pitchFamily="34" charset="0"/>
              <a:buChar char="•"/>
            </a:pPr>
            <a:endParaRPr lang="en-US" dirty="0" smtClean="0">
              <a:latin typeface="Calibri" panose="020F0502020204030204" pitchFamily="34" charset="0"/>
            </a:endParaRPr>
          </a:p>
          <a:p>
            <a:endParaRPr lang="en-US" dirty="0">
              <a:latin typeface="Calibri" panose="020F0502020204030204" pitchFamily="34" charset="0"/>
            </a:endParaRPr>
          </a:p>
          <a:p>
            <a:endParaRPr lang="en-US" dirty="0" smtClean="0">
              <a:latin typeface="Calibri" panose="020F0502020204030204" pitchFamily="34" charset="0"/>
            </a:endParaRPr>
          </a:p>
          <a:p>
            <a:pPr marL="285750" indent="-285750">
              <a:buFont typeface="Arial" panose="020B0604020202020204" pitchFamily="34" charset="0"/>
              <a:buChar char="•"/>
            </a:pPr>
            <a:endParaRPr lang="en-US" dirty="0">
              <a:latin typeface="Calibri" panose="020F0502020204030204" pitchFamily="34" charset="0"/>
            </a:endParaRPr>
          </a:p>
          <a:p>
            <a:pPr marL="285750" indent="-285750">
              <a:buFont typeface="Arial" panose="020B0604020202020204" pitchFamily="34" charset="0"/>
              <a:buChar char="•"/>
            </a:pPr>
            <a:endParaRPr lang="en-US" dirty="0" smtClean="0">
              <a:latin typeface="Calibri" panose="020F0502020204030204" pitchFamily="34" charset="0"/>
            </a:endParaRP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162263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2282804" cy="400110"/>
          </a:xfrm>
          <a:prstGeom prst="rect">
            <a:avLst/>
          </a:prstGeom>
          <a:noFill/>
        </p:spPr>
        <p:txBody>
          <a:bodyPr wrap="none" rtlCol="0">
            <a:spAutoFit/>
          </a:bodyPr>
          <a:lstStyle/>
          <a:p>
            <a:r>
              <a:rPr lang="en-US" sz="2000" dirty="0" smtClean="0">
                <a:solidFill>
                  <a:schemeClr val="accent6">
                    <a:lumMod val="50000"/>
                  </a:schemeClr>
                </a:solidFill>
                <a:latin typeface="Calibri" panose="020F0502020204030204" pitchFamily="34" charset="0"/>
              </a:rPr>
              <a:t>Advantages of CPOE</a:t>
            </a:r>
            <a:endParaRPr lang="en-US" sz="2000" dirty="0">
              <a:solidFill>
                <a:schemeClr val="accent6">
                  <a:lumMod val="50000"/>
                </a:schemeClr>
              </a:solidFill>
              <a:latin typeface="Calibri" panose="020F0502020204030204" pitchFamily="34" charset="0"/>
            </a:endParaRPr>
          </a:p>
        </p:txBody>
      </p:sp>
      <p:sp>
        <p:nvSpPr>
          <p:cNvPr id="3" name="TextBox 2"/>
          <p:cNvSpPr txBox="1"/>
          <p:nvPr/>
        </p:nvSpPr>
        <p:spPr>
          <a:xfrm>
            <a:off x="762000" y="1600200"/>
            <a:ext cx="5575757" cy="2862322"/>
          </a:xfrm>
          <a:prstGeom prst="rect">
            <a:avLst/>
          </a:prstGeom>
          <a:noFill/>
        </p:spPr>
        <p:txBody>
          <a:bodyPr wrap="none" rtlCol="0">
            <a:spAutoFit/>
          </a:bodyPr>
          <a:lstStyle/>
          <a:p>
            <a:pPr marL="285750" lvl="0" indent="-285750">
              <a:buFont typeface="Arial" panose="020B0604020202020204" pitchFamily="34" charset="0"/>
              <a:buChar char="•"/>
            </a:pPr>
            <a:r>
              <a:rPr lang="en-US" dirty="0">
                <a:latin typeface="Calibri" panose="020F0502020204030204" pitchFamily="34" charset="0"/>
              </a:rPr>
              <a:t>Reducing the potential for human </a:t>
            </a:r>
            <a:r>
              <a:rPr lang="en-US" dirty="0" smtClean="0">
                <a:latin typeface="Calibri" panose="020F0502020204030204" pitchFamily="34" charset="0"/>
              </a:rPr>
              <a:t>error </a:t>
            </a:r>
          </a:p>
          <a:p>
            <a:pPr lvl="0"/>
            <a:endParaRPr lang="en-US" dirty="0">
              <a:latin typeface="Calibri" panose="020F0502020204030204" pitchFamily="34" charset="0"/>
            </a:endParaRPr>
          </a:p>
          <a:p>
            <a:pPr marL="285750" lvl="0" indent="-285750">
              <a:buFont typeface="Arial" panose="020B0604020202020204" pitchFamily="34" charset="0"/>
              <a:buChar char="•"/>
            </a:pPr>
            <a:r>
              <a:rPr lang="en-US" dirty="0">
                <a:latin typeface="Calibri" panose="020F0502020204030204" pitchFamily="34" charset="0"/>
              </a:rPr>
              <a:t>Reducing time to care </a:t>
            </a:r>
            <a:r>
              <a:rPr lang="en-US" dirty="0" smtClean="0">
                <a:latin typeface="Calibri" panose="020F0502020204030204" pitchFamily="34" charset="0"/>
              </a:rPr>
              <a:t>delivery</a:t>
            </a:r>
          </a:p>
          <a:p>
            <a:pPr lvl="0"/>
            <a:endParaRPr lang="en-US" dirty="0" smtClean="0">
              <a:latin typeface="Calibri" panose="020F0502020204030204" pitchFamily="34" charset="0"/>
            </a:endParaRPr>
          </a:p>
          <a:p>
            <a:pPr marL="285750" lvl="0" indent="-285750">
              <a:buFont typeface="Arial" panose="020B0604020202020204" pitchFamily="34" charset="0"/>
              <a:buChar char="•"/>
            </a:pPr>
            <a:r>
              <a:rPr lang="en-US" dirty="0">
                <a:latin typeface="Calibri" panose="020F0502020204030204" pitchFamily="34" charset="0"/>
              </a:rPr>
              <a:t>Improving order </a:t>
            </a:r>
            <a:r>
              <a:rPr lang="en-US" dirty="0" smtClean="0">
                <a:latin typeface="Calibri" panose="020F0502020204030204" pitchFamily="34" charset="0"/>
              </a:rPr>
              <a:t>accuracy</a:t>
            </a:r>
          </a:p>
          <a:p>
            <a:pPr lvl="0"/>
            <a:endParaRPr lang="en-US" dirty="0" smtClean="0">
              <a:latin typeface="Calibri" panose="020F0502020204030204" pitchFamily="34" charset="0"/>
            </a:endParaRPr>
          </a:p>
          <a:p>
            <a:pPr marL="285750" lvl="0" indent="-285750">
              <a:buFont typeface="Arial" panose="020B0604020202020204" pitchFamily="34" charset="0"/>
              <a:buChar char="•"/>
            </a:pPr>
            <a:r>
              <a:rPr lang="en-US" dirty="0">
                <a:latin typeface="Calibri" panose="020F0502020204030204" pitchFamily="34" charset="0"/>
              </a:rPr>
              <a:t>Improving clinical decision support at the point of </a:t>
            </a:r>
            <a:r>
              <a:rPr lang="en-US" dirty="0" smtClean="0">
                <a:latin typeface="Calibri" panose="020F0502020204030204" pitchFamily="34" charset="0"/>
              </a:rPr>
              <a:t>care</a:t>
            </a:r>
          </a:p>
          <a:p>
            <a:pPr lvl="0"/>
            <a:endParaRPr lang="en-US" dirty="0" smtClean="0">
              <a:latin typeface="Calibri" panose="020F0502020204030204" pitchFamily="34" charset="0"/>
            </a:endParaRPr>
          </a:p>
          <a:p>
            <a:pPr marL="285750" lvl="0" indent="-285750">
              <a:buFont typeface="Arial" panose="020B0604020202020204" pitchFamily="34" charset="0"/>
              <a:buChar char="•"/>
            </a:pPr>
            <a:r>
              <a:rPr lang="en-US" dirty="0" smtClean="0">
                <a:latin typeface="Calibri" panose="020F0502020204030204" pitchFamily="34" charset="0"/>
              </a:rPr>
              <a:t>Decreasing Turnaround times</a:t>
            </a:r>
            <a:endParaRPr lang="en-US" dirty="0">
              <a:latin typeface="Calibri" panose="020F0502020204030204" pitchFamily="34" charset="0"/>
            </a:endParaRPr>
          </a:p>
          <a:p>
            <a:pPr marL="285750" indent="-285750">
              <a:buFont typeface="Arial" panose="020B0604020202020204" pitchFamily="34" charset="0"/>
              <a:buChar char="•"/>
            </a:pPr>
            <a:endParaRPr lang="en-US" dirty="0">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800" y="5181600"/>
            <a:ext cx="2892641" cy="1371600"/>
          </a:xfrm>
          <a:prstGeom prst="rect">
            <a:avLst/>
          </a:prstGeom>
        </p:spPr>
      </p:pic>
    </p:spTree>
    <p:extLst>
      <p:ext uri="{BB962C8B-B14F-4D97-AF65-F5344CB8AC3E}">
        <p14:creationId xmlns:p14="http://schemas.microsoft.com/office/powerpoint/2010/main" val="3798665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457200"/>
            <a:ext cx="1183273" cy="400110"/>
          </a:xfrm>
          <a:prstGeom prst="rect">
            <a:avLst/>
          </a:prstGeom>
          <a:noFill/>
        </p:spPr>
        <p:txBody>
          <a:bodyPr wrap="none" rtlCol="0">
            <a:spAutoFit/>
          </a:bodyPr>
          <a:lstStyle/>
          <a:p>
            <a:r>
              <a:rPr lang="en-IN" sz="2000" dirty="0" smtClean="0">
                <a:solidFill>
                  <a:schemeClr val="accent6">
                    <a:lumMod val="50000"/>
                  </a:schemeClr>
                </a:solidFill>
                <a:latin typeface="Calibri" panose="020F0502020204030204" pitchFamily="34" charset="0"/>
              </a:rPr>
              <a:t>Order Set</a:t>
            </a:r>
            <a:endParaRPr lang="en-IN" sz="2000" dirty="0">
              <a:solidFill>
                <a:schemeClr val="accent6">
                  <a:lumMod val="50000"/>
                </a:schemeClr>
              </a:solidFill>
              <a:latin typeface="Calibri" panose="020F0502020204030204" pitchFamily="34" charset="0"/>
            </a:endParaRPr>
          </a:p>
        </p:txBody>
      </p:sp>
      <p:sp>
        <p:nvSpPr>
          <p:cNvPr id="3" name="TextBox 2"/>
          <p:cNvSpPr txBox="1"/>
          <p:nvPr/>
        </p:nvSpPr>
        <p:spPr>
          <a:xfrm>
            <a:off x="533400" y="1524000"/>
            <a:ext cx="7086600" cy="3139321"/>
          </a:xfrm>
          <a:prstGeom prst="rect">
            <a:avLst/>
          </a:prstGeom>
          <a:noFill/>
        </p:spPr>
        <p:txBody>
          <a:bodyPr wrap="square" rtlCol="0">
            <a:spAutoFit/>
          </a:bodyPr>
          <a:lstStyle/>
          <a:p>
            <a:pPr marL="342900" indent="-342900">
              <a:buFont typeface="Arial" panose="020B0604020202020204" pitchFamily="34" charset="0"/>
              <a:buChar char="•"/>
            </a:pPr>
            <a:r>
              <a:rPr lang="en-IN" dirty="0">
                <a:latin typeface="Calibri" panose="020F0502020204030204" pitchFamily="34" charset="0"/>
              </a:rPr>
              <a:t>An order set is a group of related orders which a physician can </a:t>
            </a:r>
            <a:r>
              <a:rPr lang="en-IN" dirty="0" smtClean="0">
                <a:latin typeface="Calibri" panose="020F0502020204030204" pitchFamily="34" charset="0"/>
              </a:rPr>
              <a:t>place based on the diagnosis of the patient</a:t>
            </a:r>
          </a:p>
          <a:p>
            <a:endParaRPr lang="en-IN" dirty="0">
              <a:latin typeface="Calibri" panose="020F0502020204030204" pitchFamily="34" charset="0"/>
            </a:endParaRPr>
          </a:p>
          <a:p>
            <a:pPr marL="342900" indent="-342900">
              <a:buFont typeface="Arial" panose="020B0604020202020204" pitchFamily="34" charset="0"/>
              <a:buChar char="•"/>
            </a:pPr>
            <a:r>
              <a:rPr lang="en-IN" dirty="0">
                <a:latin typeface="Calibri" panose="020F0502020204030204" pitchFamily="34" charset="0"/>
              </a:rPr>
              <a:t>An order set allows users to issue </a:t>
            </a:r>
            <a:r>
              <a:rPr lang="en-IN" dirty="0" smtClean="0">
                <a:latin typeface="Calibri" panose="020F0502020204030204" pitchFamily="34" charset="0"/>
              </a:rPr>
              <a:t>pre-packaged </a:t>
            </a:r>
            <a:r>
              <a:rPr lang="en-IN" dirty="0">
                <a:latin typeface="Calibri" panose="020F0502020204030204" pitchFamily="34" charset="0"/>
              </a:rPr>
              <a:t>groups of orders that apply to a specified diagnosis or a particular period of time</a:t>
            </a:r>
            <a:r>
              <a:rPr lang="en-IN" dirty="0" smtClean="0">
                <a:latin typeface="Calibri" panose="020F0502020204030204" pitchFamily="34" charset="0"/>
              </a:rPr>
              <a:t> </a:t>
            </a:r>
          </a:p>
          <a:p>
            <a:pPr marL="342900" indent="-342900">
              <a:buFont typeface="Arial" panose="020B0604020202020204" pitchFamily="34" charset="0"/>
              <a:buChar char="•"/>
            </a:pPr>
            <a:endParaRPr lang="en-IN" dirty="0">
              <a:latin typeface="Calibri" panose="020F0502020204030204" pitchFamily="34" charset="0"/>
            </a:endParaRPr>
          </a:p>
          <a:p>
            <a:pPr marL="342900" indent="-342900">
              <a:buFont typeface="Arial" panose="020B0604020202020204" pitchFamily="34" charset="0"/>
              <a:buChar char="•"/>
            </a:pPr>
            <a:r>
              <a:rPr lang="en-US" dirty="0">
                <a:latin typeface="Calibri" panose="020F0502020204030204" pitchFamily="34" charset="0"/>
              </a:rPr>
              <a:t>T</a:t>
            </a:r>
            <a:r>
              <a:rPr lang="en-US" dirty="0" smtClean="0">
                <a:latin typeface="Calibri" panose="020F0502020204030204" pitchFamily="34" charset="0"/>
              </a:rPr>
              <a:t>hey </a:t>
            </a:r>
            <a:r>
              <a:rPr lang="en-US" dirty="0">
                <a:latin typeface="Calibri" panose="020F0502020204030204" pitchFamily="34" charset="0"/>
              </a:rPr>
              <a:t>minimize time required for clinicians to order routine and guideline-driven tests and </a:t>
            </a:r>
            <a:r>
              <a:rPr lang="en-US" dirty="0" smtClean="0">
                <a:latin typeface="Calibri" panose="020F0502020204030204" pitchFamily="34" charset="0"/>
              </a:rPr>
              <a:t>medications</a:t>
            </a:r>
          </a:p>
          <a:p>
            <a:pPr marL="342900" indent="-342900">
              <a:buFont typeface="Arial" panose="020B0604020202020204" pitchFamily="34" charset="0"/>
              <a:buChar char="•"/>
            </a:pPr>
            <a:endParaRPr lang="en-US" dirty="0">
              <a:latin typeface="Calibri" panose="020F0502020204030204" pitchFamily="34" charset="0"/>
            </a:endParaRPr>
          </a:p>
          <a:p>
            <a:pPr marL="342900" indent="-342900">
              <a:buFont typeface="Arial" panose="020B0604020202020204" pitchFamily="34" charset="0"/>
              <a:buChar char="•"/>
            </a:pPr>
            <a:r>
              <a:rPr lang="en-IN" dirty="0">
                <a:latin typeface="Calibri" panose="020F0502020204030204" pitchFamily="34" charset="0"/>
              </a:rPr>
              <a:t>Using order sets </a:t>
            </a:r>
            <a:r>
              <a:rPr lang="en-IN" dirty="0" smtClean="0">
                <a:latin typeface="Calibri" panose="020F0502020204030204" pitchFamily="34" charset="0"/>
              </a:rPr>
              <a:t>reduces time </a:t>
            </a:r>
            <a:r>
              <a:rPr lang="en-IN" dirty="0">
                <a:latin typeface="Calibri" panose="020F0502020204030204" pitchFamily="34" charset="0"/>
              </a:rPr>
              <a:t>spent entering orders </a:t>
            </a:r>
          </a:p>
          <a:p>
            <a:pPr marL="342900" indent="-342900">
              <a:buFont typeface="Arial" panose="020B0604020202020204" pitchFamily="34" charset="0"/>
              <a:buChar char="•"/>
            </a:pPr>
            <a:endParaRPr lang="en-IN" dirty="0">
              <a:latin typeface="Calibri" panose="020F0502020204030204" pitchFamily="34" charset="0"/>
            </a:endParaRPr>
          </a:p>
        </p:txBody>
      </p:sp>
    </p:spTree>
    <p:extLst>
      <p:ext uri="{BB962C8B-B14F-4D97-AF65-F5344CB8AC3E}">
        <p14:creationId xmlns:p14="http://schemas.microsoft.com/office/powerpoint/2010/main" val="1964234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3621119" cy="584775"/>
          </a:xfrm>
          <a:prstGeom prst="rect">
            <a:avLst/>
          </a:prstGeom>
          <a:noFill/>
        </p:spPr>
        <p:txBody>
          <a:bodyPr wrap="none" rtlCol="0">
            <a:spAutoFit/>
          </a:bodyPr>
          <a:lstStyle/>
          <a:p>
            <a:r>
              <a:rPr lang="en-IN" sz="3200" b="1" dirty="0" smtClean="0">
                <a:solidFill>
                  <a:schemeClr val="accent5">
                    <a:lumMod val="50000"/>
                  </a:schemeClr>
                </a:solidFill>
                <a:latin typeface="Calibri" panose="020F0502020204030204" pitchFamily="34" charset="0"/>
              </a:rPr>
              <a:t>Review of Literature</a:t>
            </a:r>
            <a:endParaRPr lang="en-IN" sz="3200" b="1" dirty="0">
              <a:solidFill>
                <a:schemeClr val="accent5">
                  <a:lumMod val="50000"/>
                </a:schemeClr>
              </a:solidFill>
              <a:latin typeface="Calibri" panose="020F0502020204030204" pitchFamily="34" charset="0"/>
            </a:endParaRPr>
          </a:p>
        </p:txBody>
      </p:sp>
      <p:sp>
        <p:nvSpPr>
          <p:cNvPr id="3" name="TextBox 2"/>
          <p:cNvSpPr txBox="1"/>
          <p:nvPr/>
        </p:nvSpPr>
        <p:spPr>
          <a:xfrm>
            <a:off x="304800" y="1219200"/>
            <a:ext cx="7467600" cy="3600986"/>
          </a:xfrm>
          <a:prstGeom prst="rect">
            <a:avLst/>
          </a:prstGeom>
          <a:noFill/>
        </p:spPr>
        <p:txBody>
          <a:bodyPr wrap="square" rtlCol="0">
            <a:spAutoFit/>
          </a:bodyPr>
          <a:lstStyle/>
          <a:p>
            <a:r>
              <a:rPr lang="en-IN" b="1" dirty="0">
                <a:latin typeface="Calibri" panose="020F0502020204030204" pitchFamily="34" charset="0"/>
              </a:rPr>
              <a:t>Effect of a Computerized Provider Order Entry (CPOE) System on Medication Orders at a Community Hospital and University </a:t>
            </a:r>
            <a:r>
              <a:rPr lang="en-IN" b="1" dirty="0" smtClean="0">
                <a:latin typeface="Calibri" panose="020F0502020204030204" pitchFamily="34" charset="0"/>
              </a:rPr>
              <a:t>Hospital</a:t>
            </a:r>
          </a:p>
          <a:p>
            <a:endParaRPr lang="en-IN" baseline="30000" dirty="0">
              <a:latin typeface="Calibri" panose="020F0502020204030204" pitchFamily="34" charset="0"/>
            </a:endParaRPr>
          </a:p>
          <a:p>
            <a:r>
              <a:rPr lang="en-IN" dirty="0">
                <a:latin typeface="Calibri" panose="020F0502020204030204" pitchFamily="34" charset="0"/>
              </a:rPr>
              <a:t>T</a:t>
            </a:r>
            <a:r>
              <a:rPr lang="en-IN" dirty="0" smtClean="0">
                <a:latin typeface="Calibri" panose="020F0502020204030204" pitchFamily="34" charset="0"/>
              </a:rPr>
              <a:t>he </a:t>
            </a:r>
            <a:r>
              <a:rPr lang="en-IN" dirty="0">
                <a:latin typeface="Calibri" panose="020F0502020204030204" pitchFamily="34" charset="0"/>
              </a:rPr>
              <a:t>effects of a CPOE system on the medication ordering process at both a community and university hospital were assessed. The two environments differed significantly in that the community hospital’s patients had orders entered by staff physicians or physician assistants. At the university hospital, the majority of orders were entered by house staff (residents and fellows) or medical students. In both settings, adopting CPOE was a significant undertaking, requiring extensive resources, process, and cultural changes.</a:t>
            </a:r>
          </a:p>
          <a:p>
            <a:r>
              <a:rPr lang="en-IN" dirty="0">
                <a:latin typeface="Calibri" panose="020F0502020204030204" pitchFamily="34" charset="0"/>
              </a:rPr>
              <a:t>The time from provider ordering to pharmacist verification decreased by two hours with CPOE at the community </a:t>
            </a:r>
            <a:r>
              <a:rPr lang="en-IN" dirty="0" smtClean="0">
                <a:latin typeface="Calibri" panose="020F0502020204030204" pitchFamily="34" charset="0"/>
              </a:rPr>
              <a:t>hospital </a:t>
            </a:r>
            <a:r>
              <a:rPr lang="en-IN" dirty="0">
                <a:latin typeface="Calibri" panose="020F0502020204030204" pitchFamily="34" charset="0"/>
              </a:rPr>
              <a:t>and by one hour at the university </a:t>
            </a:r>
            <a:r>
              <a:rPr lang="en-IN" dirty="0" smtClean="0">
                <a:latin typeface="Calibri" panose="020F0502020204030204" pitchFamily="34" charset="0"/>
              </a:rPr>
              <a:t>hospital.</a:t>
            </a:r>
            <a:endParaRPr lang="en-IN" dirty="0">
              <a:latin typeface="Calibri" panose="020F0502020204030204" pitchFamily="34" charset="0"/>
            </a:endParaRPr>
          </a:p>
        </p:txBody>
      </p:sp>
    </p:spTree>
    <p:extLst>
      <p:ext uri="{BB962C8B-B14F-4D97-AF65-F5344CB8AC3E}">
        <p14:creationId xmlns:p14="http://schemas.microsoft.com/office/powerpoint/2010/main" val="1439015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5490221" cy="584775"/>
          </a:xfrm>
          <a:prstGeom prst="rect">
            <a:avLst/>
          </a:prstGeom>
          <a:noFill/>
        </p:spPr>
        <p:txBody>
          <a:bodyPr wrap="none" rtlCol="0">
            <a:spAutoFit/>
          </a:bodyPr>
          <a:lstStyle/>
          <a:p>
            <a:r>
              <a:rPr lang="en-US" sz="3200" b="1" dirty="0" smtClean="0">
                <a:solidFill>
                  <a:schemeClr val="accent6">
                    <a:lumMod val="50000"/>
                  </a:schemeClr>
                </a:solidFill>
                <a:latin typeface="Calibri" panose="020F0502020204030204" pitchFamily="34" charset="0"/>
              </a:rPr>
              <a:t>Specific Objectives of the </a:t>
            </a:r>
            <a:r>
              <a:rPr lang="en-US" sz="3200" b="1" dirty="0">
                <a:solidFill>
                  <a:schemeClr val="accent6">
                    <a:lumMod val="50000"/>
                  </a:schemeClr>
                </a:solidFill>
                <a:latin typeface="Calibri" panose="020F0502020204030204" pitchFamily="34" charset="0"/>
              </a:rPr>
              <a:t>s</a:t>
            </a:r>
            <a:r>
              <a:rPr lang="en-US" sz="3200" b="1" dirty="0" smtClean="0">
                <a:solidFill>
                  <a:schemeClr val="accent6">
                    <a:lumMod val="50000"/>
                  </a:schemeClr>
                </a:solidFill>
                <a:latin typeface="Calibri" panose="020F0502020204030204" pitchFamily="34" charset="0"/>
              </a:rPr>
              <a:t>tudy</a:t>
            </a:r>
            <a:endParaRPr lang="en-US" sz="3200" b="1" dirty="0">
              <a:solidFill>
                <a:schemeClr val="accent6">
                  <a:lumMod val="50000"/>
                </a:schemeClr>
              </a:solidFill>
              <a:latin typeface="Calibri" panose="020F0502020204030204" pitchFamily="34" charset="0"/>
            </a:endParaRPr>
          </a:p>
        </p:txBody>
      </p:sp>
      <p:sp>
        <p:nvSpPr>
          <p:cNvPr id="3" name="TextBox 2"/>
          <p:cNvSpPr txBox="1"/>
          <p:nvPr/>
        </p:nvSpPr>
        <p:spPr>
          <a:xfrm>
            <a:off x="762000" y="1371600"/>
            <a:ext cx="7924800" cy="2862322"/>
          </a:xfrm>
          <a:prstGeom prst="rect">
            <a:avLst/>
          </a:prstGeom>
          <a:noFill/>
        </p:spPr>
        <p:txBody>
          <a:bodyPr wrap="square" rtlCol="0">
            <a:spAutoFit/>
          </a:bodyPr>
          <a:lstStyle/>
          <a:p>
            <a:pPr marL="285750" lvl="0" indent="-285750">
              <a:buFont typeface="Arial" panose="020B0604020202020204" pitchFamily="34" charset="0"/>
              <a:buChar char="•"/>
            </a:pPr>
            <a:r>
              <a:rPr lang="en-US" dirty="0">
                <a:latin typeface="Calibri" panose="020F0502020204030204" pitchFamily="34" charset="0"/>
              </a:rPr>
              <a:t>To understand the workflow of incident resolution </a:t>
            </a:r>
            <a:endParaRPr lang="en-US" dirty="0" smtClean="0">
              <a:latin typeface="Calibri" panose="020F0502020204030204" pitchFamily="34" charset="0"/>
            </a:endParaRPr>
          </a:p>
          <a:p>
            <a:pPr marL="285750" lvl="0" indent="-285750">
              <a:buFont typeface="Arial" panose="020B0604020202020204" pitchFamily="34" charset="0"/>
              <a:buChar char="•"/>
            </a:pPr>
            <a:endParaRPr lang="en-US" dirty="0">
              <a:latin typeface="Calibri" panose="020F0502020204030204" pitchFamily="34" charset="0"/>
            </a:endParaRPr>
          </a:p>
          <a:p>
            <a:pPr marL="285750" lvl="0" indent="-285750">
              <a:buFont typeface="Arial" panose="020B0604020202020204" pitchFamily="34" charset="0"/>
              <a:buChar char="•"/>
            </a:pPr>
            <a:r>
              <a:rPr lang="en-US" dirty="0">
                <a:latin typeface="Calibri" panose="020F0502020204030204" pitchFamily="34" charset="0"/>
              </a:rPr>
              <a:t>To identify various issues leading to service restoration </a:t>
            </a:r>
            <a:r>
              <a:rPr lang="en-US" dirty="0" smtClean="0">
                <a:latin typeface="Calibri" panose="020F0502020204030204" pitchFamily="34" charset="0"/>
              </a:rPr>
              <a:t>incidents</a:t>
            </a:r>
          </a:p>
          <a:p>
            <a:pPr marL="285750" lvl="0" indent="-285750">
              <a:buFont typeface="Arial" panose="020B0604020202020204" pitchFamily="34" charset="0"/>
              <a:buChar char="•"/>
            </a:pPr>
            <a:endParaRPr lang="en-US" dirty="0">
              <a:latin typeface="Calibri" panose="020F0502020204030204" pitchFamily="34" charset="0"/>
            </a:endParaRPr>
          </a:p>
          <a:p>
            <a:pPr marL="285750" lvl="0" indent="-285750">
              <a:buFont typeface="Arial" panose="020B0604020202020204" pitchFamily="34" charset="0"/>
              <a:buChar char="•"/>
            </a:pPr>
            <a:r>
              <a:rPr lang="en-US" dirty="0">
                <a:latin typeface="Calibri" panose="020F0502020204030204" pitchFamily="34" charset="0"/>
              </a:rPr>
              <a:t>To carry out root cause analysis of major issues identified using Pareto </a:t>
            </a:r>
            <a:endParaRPr lang="en-US" dirty="0" smtClean="0">
              <a:latin typeface="Calibri" panose="020F0502020204030204" pitchFamily="34" charset="0"/>
            </a:endParaRPr>
          </a:p>
          <a:p>
            <a:pPr lvl="0"/>
            <a:r>
              <a:rPr lang="en-US" dirty="0">
                <a:latin typeface="Calibri" panose="020F0502020204030204" pitchFamily="34" charset="0"/>
              </a:rPr>
              <a:t> </a:t>
            </a:r>
            <a:r>
              <a:rPr lang="en-US" dirty="0" smtClean="0">
                <a:latin typeface="Calibri" panose="020F0502020204030204" pitchFamily="34" charset="0"/>
              </a:rPr>
              <a:t>     analysis technique</a:t>
            </a:r>
          </a:p>
          <a:p>
            <a:pPr lvl="0"/>
            <a:endParaRPr lang="en-US" dirty="0">
              <a:latin typeface="Calibri" panose="020F0502020204030204" pitchFamily="34" charset="0"/>
            </a:endParaRPr>
          </a:p>
          <a:p>
            <a:pPr marL="285750" lvl="0" indent="-285750">
              <a:buFont typeface="Arial" panose="020B0604020202020204" pitchFamily="34" charset="0"/>
              <a:buChar char="•"/>
            </a:pPr>
            <a:r>
              <a:rPr lang="en-US" dirty="0">
                <a:latin typeface="Calibri" panose="020F0502020204030204" pitchFamily="34" charset="0"/>
              </a:rPr>
              <a:t>To recommend solutions </a:t>
            </a:r>
            <a:r>
              <a:rPr lang="en-US" dirty="0" smtClean="0">
                <a:latin typeface="Calibri" panose="020F0502020204030204" pitchFamily="34" charset="0"/>
              </a:rPr>
              <a:t>for these issues</a:t>
            </a:r>
            <a:endParaRPr lang="en-US" dirty="0">
              <a:latin typeface="Calibri" panose="020F0502020204030204" pitchFamily="34" charset="0"/>
            </a:endParaRPr>
          </a:p>
          <a:p>
            <a:endParaRPr lang="en-US" dirty="0">
              <a:latin typeface="Calibri" panose="020F0502020204030204" pitchFamily="34" charset="0"/>
            </a:endParaRPr>
          </a:p>
          <a:p>
            <a:endParaRPr lang="en-US" dirty="0"/>
          </a:p>
        </p:txBody>
      </p:sp>
    </p:spTree>
    <p:extLst>
      <p:ext uri="{BB962C8B-B14F-4D97-AF65-F5344CB8AC3E}">
        <p14:creationId xmlns:p14="http://schemas.microsoft.com/office/powerpoint/2010/main" val="404566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2539862" cy="584775"/>
          </a:xfrm>
          <a:prstGeom prst="rect">
            <a:avLst/>
          </a:prstGeom>
          <a:noFill/>
        </p:spPr>
        <p:txBody>
          <a:bodyPr wrap="none" rtlCol="0">
            <a:spAutoFit/>
          </a:bodyPr>
          <a:lstStyle/>
          <a:p>
            <a:r>
              <a:rPr lang="en-US" sz="2000" dirty="0" smtClean="0">
                <a:solidFill>
                  <a:schemeClr val="accent6">
                    <a:lumMod val="50000"/>
                  </a:schemeClr>
                </a:solidFill>
                <a:latin typeface="Calibri" panose="020F0502020204030204" pitchFamily="34" charset="0"/>
              </a:rPr>
              <a:t> </a:t>
            </a:r>
            <a:r>
              <a:rPr lang="en-US" sz="3200" b="1" dirty="0" smtClean="0">
                <a:solidFill>
                  <a:schemeClr val="accent6">
                    <a:lumMod val="50000"/>
                  </a:schemeClr>
                </a:solidFill>
                <a:latin typeface="Calibri" panose="020F0502020204030204" pitchFamily="34" charset="0"/>
              </a:rPr>
              <a:t>Methodology</a:t>
            </a:r>
            <a:endParaRPr lang="en-US" sz="3200" b="1" dirty="0">
              <a:solidFill>
                <a:schemeClr val="accent6">
                  <a:lumMod val="50000"/>
                </a:schemeClr>
              </a:solidFill>
              <a:latin typeface="Calibri" panose="020F0502020204030204" pitchFamily="34" charset="0"/>
            </a:endParaRPr>
          </a:p>
        </p:txBody>
      </p:sp>
      <p:sp>
        <p:nvSpPr>
          <p:cNvPr id="3" name="TextBox 2"/>
          <p:cNvSpPr txBox="1"/>
          <p:nvPr/>
        </p:nvSpPr>
        <p:spPr>
          <a:xfrm>
            <a:off x="685800" y="1295400"/>
            <a:ext cx="8229600" cy="3139321"/>
          </a:xfrm>
          <a:prstGeom prst="rect">
            <a:avLst/>
          </a:prstGeom>
          <a:noFill/>
        </p:spPr>
        <p:txBody>
          <a:bodyPr wrap="square" rtlCol="0">
            <a:spAutoFit/>
          </a:bodyPr>
          <a:lstStyle/>
          <a:p>
            <a:r>
              <a:rPr lang="en-US" dirty="0" smtClean="0">
                <a:latin typeface="Calibri" panose="020F0502020204030204" pitchFamily="34" charset="0"/>
              </a:rPr>
              <a:t>This retrospective study </a:t>
            </a:r>
            <a:r>
              <a:rPr lang="en-US" dirty="0">
                <a:latin typeface="Calibri" panose="020F0502020204030204" pitchFamily="34" charset="0"/>
              </a:rPr>
              <a:t>was done </a:t>
            </a:r>
            <a:r>
              <a:rPr lang="en-US" dirty="0" smtClean="0">
                <a:latin typeface="Calibri" panose="020F0502020204030204" pitchFamily="34" charset="0"/>
              </a:rPr>
              <a:t>by analyzing an </a:t>
            </a:r>
            <a:r>
              <a:rPr lang="en-US" dirty="0">
                <a:latin typeface="Calibri" panose="020F0502020204030204" pitchFamily="34" charset="0"/>
              </a:rPr>
              <a:t>EMR </a:t>
            </a:r>
            <a:r>
              <a:rPr lang="en-US" dirty="0" smtClean="0">
                <a:latin typeface="Calibri" panose="020F0502020204030204" pitchFamily="34" charset="0"/>
              </a:rPr>
              <a:t>Application related </a:t>
            </a:r>
          </a:p>
          <a:p>
            <a:r>
              <a:rPr lang="en-US" dirty="0" smtClean="0">
                <a:latin typeface="Calibri" panose="020F0502020204030204" pitchFamily="34" charset="0"/>
              </a:rPr>
              <a:t>data </a:t>
            </a:r>
            <a:r>
              <a:rPr lang="en-US" dirty="0">
                <a:latin typeface="Calibri" panose="020F0502020204030204" pitchFamily="34" charset="0"/>
              </a:rPr>
              <a:t>taken for three </a:t>
            </a:r>
            <a:r>
              <a:rPr lang="en-US" dirty="0" smtClean="0">
                <a:latin typeface="Calibri" panose="020F0502020204030204" pitchFamily="34" charset="0"/>
              </a:rPr>
              <a:t>months</a:t>
            </a:r>
            <a:r>
              <a:rPr lang="en-US" dirty="0">
                <a:latin typeface="Calibri" panose="020F0502020204030204" pitchFamily="34" charset="0"/>
              </a:rPr>
              <a:t> </a:t>
            </a:r>
            <a:r>
              <a:rPr lang="en-US" dirty="0" smtClean="0">
                <a:latin typeface="Calibri" panose="020F0502020204030204" pitchFamily="34" charset="0"/>
              </a:rPr>
              <a:t>(December 2014 to February 2015)</a:t>
            </a:r>
          </a:p>
          <a:p>
            <a:endParaRPr lang="en-US" dirty="0">
              <a:latin typeface="Calibri" panose="020F0502020204030204" pitchFamily="34" charset="0"/>
            </a:endParaRPr>
          </a:p>
          <a:p>
            <a:pPr lvl="0"/>
            <a:endParaRPr lang="en-US" dirty="0" smtClean="0"/>
          </a:p>
          <a:p>
            <a:pPr marL="285750" lvl="0" indent="-285750">
              <a:buFont typeface="Arial" panose="020B0604020202020204" pitchFamily="34" charset="0"/>
              <a:buChar char="•"/>
            </a:pPr>
            <a:r>
              <a:rPr lang="en-US" dirty="0" smtClean="0">
                <a:latin typeface="Calibri" panose="020F0502020204030204" pitchFamily="34" charset="0"/>
              </a:rPr>
              <a:t>Sample size - 168 </a:t>
            </a:r>
            <a:r>
              <a:rPr lang="en-US" dirty="0">
                <a:latin typeface="Calibri" panose="020F0502020204030204" pitchFamily="34" charset="0"/>
              </a:rPr>
              <a:t>service restoration </a:t>
            </a:r>
            <a:r>
              <a:rPr lang="en-US" dirty="0" smtClean="0">
                <a:latin typeface="Calibri" panose="020F0502020204030204" pitchFamily="34" charset="0"/>
              </a:rPr>
              <a:t>incidents</a:t>
            </a:r>
          </a:p>
          <a:p>
            <a:pPr lvl="0"/>
            <a:endParaRPr lang="en-US" dirty="0">
              <a:latin typeface="Calibri" panose="020F0502020204030204" pitchFamily="34" charset="0"/>
            </a:endParaRPr>
          </a:p>
          <a:p>
            <a:pPr marL="285750" lvl="0" indent="-285750">
              <a:buFont typeface="Arial" panose="020B0604020202020204" pitchFamily="34" charset="0"/>
              <a:buChar char="•"/>
            </a:pPr>
            <a:r>
              <a:rPr lang="en-US" dirty="0">
                <a:latin typeface="Calibri" panose="020F0502020204030204" pitchFamily="34" charset="0"/>
              </a:rPr>
              <a:t>Duration of the </a:t>
            </a:r>
            <a:r>
              <a:rPr lang="en-US" dirty="0" smtClean="0">
                <a:latin typeface="Calibri" panose="020F0502020204030204" pitchFamily="34" charset="0"/>
              </a:rPr>
              <a:t>study - 15</a:t>
            </a:r>
            <a:r>
              <a:rPr lang="en-US" baseline="30000" dirty="0" smtClean="0">
                <a:latin typeface="Calibri" panose="020F0502020204030204" pitchFamily="34" charset="0"/>
              </a:rPr>
              <a:t>th</a:t>
            </a:r>
            <a:r>
              <a:rPr lang="en-US" dirty="0" smtClean="0">
                <a:latin typeface="Calibri" panose="020F0502020204030204" pitchFamily="34" charset="0"/>
              </a:rPr>
              <a:t> </a:t>
            </a:r>
            <a:r>
              <a:rPr lang="en-US" dirty="0">
                <a:latin typeface="Calibri" panose="020F0502020204030204" pitchFamily="34" charset="0"/>
              </a:rPr>
              <a:t>March, 2015 to 30</a:t>
            </a:r>
            <a:r>
              <a:rPr lang="en-US" baseline="30000" dirty="0">
                <a:latin typeface="Calibri" panose="020F0502020204030204" pitchFamily="34" charset="0"/>
              </a:rPr>
              <a:t>th</a:t>
            </a:r>
            <a:r>
              <a:rPr lang="en-US" dirty="0">
                <a:latin typeface="Calibri" panose="020F0502020204030204" pitchFamily="34" charset="0"/>
              </a:rPr>
              <a:t> April, </a:t>
            </a:r>
            <a:r>
              <a:rPr lang="en-US" dirty="0" smtClean="0">
                <a:latin typeface="Calibri" panose="020F0502020204030204" pitchFamily="34" charset="0"/>
              </a:rPr>
              <a:t>2015</a:t>
            </a:r>
          </a:p>
          <a:p>
            <a:pPr lvl="0"/>
            <a:endParaRPr lang="en-US" dirty="0">
              <a:latin typeface="Calibri" panose="020F0502020204030204" pitchFamily="34" charset="0"/>
            </a:endParaRPr>
          </a:p>
          <a:p>
            <a:pPr marL="285750" lvl="0" indent="-285750">
              <a:buFont typeface="Arial" panose="020B0604020202020204" pitchFamily="34" charset="0"/>
              <a:buChar char="•"/>
            </a:pPr>
            <a:r>
              <a:rPr lang="en-US" dirty="0" smtClean="0">
                <a:latin typeface="Calibri" panose="020F0502020204030204" pitchFamily="34" charset="0"/>
              </a:rPr>
              <a:t>Technique -  </a:t>
            </a:r>
            <a:r>
              <a:rPr lang="en-US" dirty="0">
                <a:latin typeface="Calibri" panose="020F0502020204030204" pitchFamily="34" charset="0"/>
              </a:rPr>
              <a:t>Pareto analysis technique was used to identify major issues. </a:t>
            </a:r>
            <a:endParaRPr lang="en-US" dirty="0" smtClean="0">
              <a:latin typeface="Calibri" panose="020F0502020204030204" pitchFamily="34" charset="0"/>
            </a:endParaRPr>
          </a:p>
          <a:p>
            <a:pPr lvl="0"/>
            <a:r>
              <a:rPr lang="en-US" dirty="0">
                <a:latin typeface="Calibri" panose="020F0502020204030204" pitchFamily="34" charset="0"/>
              </a:rPr>
              <a:t> </a:t>
            </a:r>
            <a:r>
              <a:rPr lang="en-US" dirty="0" smtClean="0">
                <a:latin typeface="Calibri" panose="020F0502020204030204" pitchFamily="34" charset="0"/>
              </a:rPr>
              <a:t>     Root </a:t>
            </a:r>
            <a:r>
              <a:rPr lang="en-US" dirty="0">
                <a:latin typeface="Calibri" panose="020F0502020204030204" pitchFamily="34" charset="0"/>
              </a:rPr>
              <a:t>cause analysis was done for the identified major issues.</a:t>
            </a:r>
          </a:p>
          <a:p>
            <a:pPr marL="285750" indent="-285750">
              <a:buFont typeface="Arial" panose="020B0604020202020204" pitchFamily="34" charset="0"/>
              <a:buChar char="•"/>
            </a:pPr>
            <a:endParaRPr lang="en-US" dirty="0">
              <a:latin typeface="Calibri" panose="020F0502020204030204" pitchFamily="34" charset="0"/>
            </a:endParaRPr>
          </a:p>
        </p:txBody>
      </p:sp>
    </p:spTree>
    <p:extLst>
      <p:ext uri="{BB962C8B-B14F-4D97-AF65-F5344CB8AC3E}">
        <p14:creationId xmlns:p14="http://schemas.microsoft.com/office/powerpoint/2010/main" val="2659659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2697149" cy="400110"/>
          </a:xfrm>
          <a:prstGeom prst="rect">
            <a:avLst/>
          </a:prstGeom>
          <a:noFill/>
        </p:spPr>
        <p:txBody>
          <a:bodyPr wrap="none" rtlCol="0">
            <a:spAutoFit/>
          </a:bodyPr>
          <a:lstStyle/>
          <a:p>
            <a:r>
              <a:rPr lang="en-US" sz="2000" dirty="0" smtClean="0">
                <a:solidFill>
                  <a:schemeClr val="accent6">
                    <a:lumMod val="50000"/>
                  </a:schemeClr>
                </a:solidFill>
                <a:latin typeface="Calibri" panose="020F0502020204030204" pitchFamily="34" charset="0"/>
              </a:rPr>
              <a:t>  Incident Intake Process</a:t>
            </a:r>
            <a:endParaRPr lang="en-US" sz="2000" dirty="0">
              <a:solidFill>
                <a:schemeClr val="accent6">
                  <a:lumMod val="50000"/>
                </a:schemeClr>
              </a:solidFill>
              <a:latin typeface="Calibri" panose="020F0502020204030204" pitchFamily="34" charset="0"/>
            </a:endParaRPr>
          </a:p>
        </p:txBody>
      </p:sp>
      <p:sp>
        <p:nvSpPr>
          <p:cNvPr id="3" name="TextBox 2"/>
          <p:cNvSpPr txBox="1"/>
          <p:nvPr/>
        </p:nvSpPr>
        <p:spPr>
          <a:xfrm>
            <a:off x="3886200" y="1295400"/>
            <a:ext cx="184731" cy="369332"/>
          </a:xfrm>
          <a:prstGeom prst="rect">
            <a:avLst/>
          </a:prstGeom>
          <a:noFill/>
        </p:spPr>
        <p:txBody>
          <a:bodyPr wrap="none" rtlCol="0">
            <a:spAutoFit/>
          </a:bodyPr>
          <a:lstStyle/>
          <a:p>
            <a:endParaRPr lang="en-US" dirty="0"/>
          </a:p>
        </p:txBody>
      </p:sp>
      <p:graphicFrame>
        <p:nvGraphicFramePr>
          <p:cNvPr id="5" name="Diagram 4"/>
          <p:cNvGraphicFramePr/>
          <p:nvPr>
            <p:extLst>
              <p:ext uri="{D42A27DB-BD31-4B8C-83A1-F6EECF244321}">
                <p14:modId xmlns:p14="http://schemas.microsoft.com/office/powerpoint/2010/main" val="280775963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6593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4034</TotalTime>
  <Words>986</Words>
  <Application>Microsoft Office PowerPoint</Application>
  <PresentationFormat>On-screen Show (4:3)</PresentationFormat>
  <Paragraphs>162</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Deloitte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AMS Boot Camp - Agenda</dc:title>
  <dc:creator>jamkhan@deloitte.com</dc:creator>
  <cp:lastModifiedBy>Komal Vats</cp:lastModifiedBy>
  <cp:revision>370</cp:revision>
  <cp:lastPrinted>2013-06-03T10:37:26Z</cp:lastPrinted>
  <dcterms:created xsi:type="dcterms:W3CDTF">2013-05-29T13:32:41Z</dcterms:created>
  <dcterms:modified xsi:type="dcterms:W3CDTF">2015-05-27T05:00:03Z</dcterms:modified>
</cp:coreProperties>
</file>