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66" r:id="rId2"/>
    <p:sldId id="256" r:id="rId3"/>
    <p:sldId id="270" r:id="rId4"/>
    <p:sldId id="257" r:id="rId5"/>
    <p:sldId id="258" r:id="rId6"/>
    <p:sldId id="259" r:id="rId7"/>
    <p:sldId id="260" r:id="rId8"/>
    <p:sldId id="261" r:id="rId9"/>
    <p:sldId id="267" r:id="rId10"/>
    <p:sldId id="262" r:id="rId11"/>
    <p:sldId id="268" r:id="rId12"/>
    <p:sldId id="269" r:id="rId13"/>
    <p:sldId id="263" r:id="rId14"/>
    <p:sldId id="264" r:id="rId15"/>
    <p:sldId id="271" r:id="rId16"/>
    <p:sldId id="272" r:id="rId17"/>
    <p:sldId id="276" r:id="rId18"/>
    <p:sldId id="273" r:id="rId19"/>
    <p:sldId id="274" r:id="rId20"/>
    <p:sldId id="275" r:id="rId21"/>
    <p:sldId id="26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DF6983-C060-4EBA-8917-2AF11DFAF986}"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5C1ECC69-C06D-4FDF-807E-DF7348991D4E}">
      <dgm:prSet phldrT="[Text]" custT="1"/>
      <dgm:spPr/>
      <dgm:t>
        <a:bodyPr/>
        <a:lstStyle/>
        <a:p>
          <a:r>
            <a:rPr lang="en-US" sz="1200" dirty="0" smtClean="0">
              <a:solidFill>
                <a:schemeClr val="bg1"/>
              </a:solidFill>
              <a:latin typeface="Times New Roman" pitchFamily="18" charset="0"/>
              <a:cs typeface="Times New Roman" pitchFamily="18" charset="0"/>
            </a:rPr>
            <a:t>Intimation of Cashless</a:t>
          </a:r>
          <a:endParaRPr lang="en-US" sz="1200" dirty="0">
            <a:solidFill>
              <a:schemeClr val="bg1"/>
            </a:solidFill>
            <a:latin typeface="Times New Roman" pitchFamily="18" charset="0"/>
            <a:cs typeface="Times New Roman" pitchFamily="18" charset="0"/>
          </a:endParaRPr>
        </a:p>
      </dgm:t>
    </dgm:pt>
    <dgm:pt modelId="{28A39BD1-F0D3-4098-842A-19926A8210BB}" type="parTrans" cxnId="{5CBEADA4-4A8C-4833-8072-D05B94296FFC}">
      <dgm:prSet/>
      <dgm:spPr/>
      <dgm:t>
        <a:bodyPr/>
        <a:lstStyle/>
        <a:p>
          <a:endParaRPr lang="en-US" sz="1200">
            <a:solidFill>
              <a:schemeClr val="bg1"/>
            </a:solidFill>
            <a:latin typeface="Times New Roman" pitchFamily="18" charset="0"/>
            <a:cs typeface="Times New Roman" pitchFamily="18" charset="0"/>
          </a:endParaRPr>
        </a:p>
      </dgm:t>
    </dgm:pt>
    <dgm:pt modelId="{F7CC5093-F3BB-44C1-85D5-FA35E4D14A1B}" type="sibTrans" cxnId="{5CBEADA4-4A8C-4833-8072-D05B94296FFC}">
      <dgm:prSet/>
      <dgm:spPr/>
      <dgm:t>
        <a:bodyPr/>
        <a:lstStyle/>
        <a:p>
          <a:endParaRPr lang="en-US" sz="1200">
            <a:solidFill>
              <a:schemeClr val="bg1"/>
            </a:solidFill>
            <a:latin typeface="Times New Roman" pitchFamily="18" charset="0"/>
            <a:cs typeface="Times New Roman" pitchFamily="18" charset="0"/>
          </a:endParaRPr>
        </a:p>
      </dgm:t>
    </dgm:pt>
    <dgm:pt modelId="{01E0C8B1-AD94-43F8-B52C-80EDA371951F}">
      <dgm:prSet phldrT="[Text]" custT="1"/>
      <dgm:spPr/>
      <dgm:t>
        <a:bodyPr/>
        <a:lstStyle/>
        <a:p>
          <a:r>
            <a:rPr lang="en-US" sz="1200" dirty="0" smtClean="0">
              <a:solidFill>
                <a:schemeClr val="bg1"/>
              </a:solidFill>
              <a:latin typeface="Times New Roman" pitchFamily="18" charset="0"/>
              <a:cs typeface="Times New Roman" pitchFamily="18" charset="0"/>
            </a:rPr>
            <a:t>By Mail/Fax</a:t>
          </a:r>
          <a:endParaRPr lang="en-US" sz="1200" dirty="0">
            <a:solidFill>
              <a:schemeClr val="bg1"/>
            </a:solidFill>
            <a:latin typeface="Times New Roman" pitchFamily="18" charset="0"/>
            <a:cs typeface="Times New Roman" pitchFamily="18" charset="0"/>
          </a:endParaRPr>
        </a:p>
      </dgm:t>
    </dgm:pt>
    <dgm:pt modelId="{BDE73634-F2E7-4D7C-8E8C-EF7A5ED41D48}" type="parTrans" cxnId="{400516F3-97CB-4255-BC9A-649C1AE2331C}">
      <dgm:prSet/>
      <dgm:spPr/>
      <dgm:t>
        <a:bodyPr/>
        <a:lstStyle/>
        <a:p>
          <a:endParaRPr lang="en-US" sz="1200">
            <a:solidFill>
              <a:schemeClr val="bg1"/>
            </a:solidFill>
            <a:latin typeface="Times New Roman" pitchFamily="18" charset="0"/>
            <a:cs typeface="Times New Roman" pitchFamily="18" charset="0"/>
          </a:endParaRPr>
        </a:p>
      </dgm:t>
    </dgm:pt>
    <dgm:pt modelId="{94641F43-79E7-4CB6-933A-F136926EF635}" type="sibTrans" cxnId="{400516F3-97CB-4255-BC9A-649C1AE2331C}">
      <dgm:prSet/>
      <dgm:spPr/>
      <dgm:t>
        <a:bodyPr/>
        <a:lstStyle/>
        <a:p>
          <a:endParaRPr lang="en-US" sz="1200">
            <a:solidFill>
              <a:schemeClr val="bg1"/>
            </a:solidFill>
            <a:latin typeface="Times New Roman" pitchFamily="18" charset="0"/>
            <a:cs typeface="Times New Roman" pitchFamily="18" charset="0"/>
          </a:endParaRPr>
        </a:p>
      </dgm:t>
    </dgm:pt>
    <dgm:pt modelId="{D9DAF97F-37A2-408B-ACA7-D4D00E4E4E13}">
      <dgm:prSet phldrT="[Text]" custT="1"/>
      <dgm:spPr/>
      <dgm:t>
        <a:bodyPr/>
        <a:lstStyle/>
        <a:p>
          <a:r>
            <a:rPr lang="en-US" sz="1200" dirty="0" smtClean="0">
              <a:solidFill>
                <a:schemeClr val="bg1"/>
              </a:solidFill>
              <a:latin typeface="Times New Roman" pitchFamily="18" charset="0"/>
              <a:cs typeface="Times New Roman" pitchFamily="18" charset="0"/>
            </a:rPr>
            <a:t>Enrollment</a:t>
          </a:r>
          <a:endParaRPr lang="en-US" sz="1200" dirty="0">
            <a:solidFill>
              <a:schemeClr val="bg1"/>
            </a:solidFill>
            <a:latin typeface="Times New Roman" pitchFamily="18" charset="0"/>
            <a:cs typeface="Times New Roman" pitchFamily="18" charset="0"/>
          </a:endParaRPr>
        </a:p>
      </dgm:t>
    </dgm:pt>
    <dgm:pt modelId="{44A7C18C-C625-4F4C-82E1-27F5B67D6949}" type="parTrans" cxnId="{65D99C9E-A5FE-4ABF-8986-E487B36283C9}">
      <dgm:prSet/>
      <dgm:spPr/>
      <dgm:t>
        <a:bodyPr/>
        <a:lstStyle/>
        <a:p>
          <a:endParaRPr lang="en-US" sz="1200">
            <a:solidFill>
              <a:schemeClr val="bg1"/>
            </a:solidFill>
            <a:latin typeface="Times New Roman" pitchFamily="18" charset="0"/>
            <a:cs typeface="Times New Roman" pitchFamily="18" charset="0"/>
          </a:endParaRPr>
        </a:p>
      </dgm:t>
    </dgm:pt>
    <dgm:pt modelId="{8A0FD1C3-1ADD-4EFC-9961-269C91E51C9F}" type="sibTrans" cxnId="{65D99C9E-A5FE-4ABF-8986-E487B36283C9}">
      <dgm:prSet/>
      <dgm:spPr/>
      <dgm:t>
        <a:bodyPr/>
        <a:lstStyle/>
        <a:p>
          <a:endParaRPr lang="en-US" sz="1200">
            <a:solidFill>
              <a:schemeClr val="bg1"/>
            </a:solidFill>
            <a:latin typeface="Times New Roman" pitchFamily="18" charset="0"/>
            <a:cs typeface="Times New Roman" pitchFamily="18" charset="0"/>
          </a:endParaRPr>
        </a:p>
      </dgm:t>
    </dgm:pt>
    <dgm:pt modelId="{E18DFA10-264D-495D-A7A6-71D1F0061761}">
      <dgm:prSet phldrT="[Text]" custT="1"/>
      <dgm:spPr/>
      <dgm:t>
        <a:bodyPr/>
        <a:lstStyle/>
        <a:p>
          <a:r>
            <a:rPr lang="en-US" sz="1200" dirty="0" smtClean="0">
              <a:solidFill>
                <a:schemeClr val="bg1"/>
              </a:solidFill>
              <a:latin typeface="Times New Roman" pitchFamily="18" charset="0"/>
              <a:cs typeface="Times New Roman" pitchFamily="18" charset="0"/>
            </a:rPr>
            <a:t>Cashless Intimation &amp; Document Verification</a:t>
          </a:r>
          <a:endParaRPr lang="en-US" sz="1200" dirty="0">
            <a:solidFill>
              <a:schemeClr val="bg1"/>
            </a:solidFill>
            <a:latin typeface="Times New Roman" pitchFamily="18" charset="0"/>
            <a:cs typeface="Times New Roman" pitchFamily="18" charset="0"/>
          </a:endParaRPr>
        </a:p>
      </dgm:t>
    </dgm:pt>
    <dgm:pt modelId="{80A3E8D0-9A5A-4892-8A54-3451867A2F86}" type="parTrans" cxnId="{836D2C58-A941-48B7-A06B-EF58E6108E2B}">
      <dgm:prSet/>
      <dgm:spPr/>
      <dgm:t>
        <a:bodyPr/>
        <a:lstStyle/>
        <a:p>
          <a:endParaRPr lang="en-US" sz="1200">
            <a:solidFill>
              <a:schemeClr val="bg1"/>
            </a:solidFill>
            <a:latin typeface="Times New Roman" pitchFamily="18" charset="0"/>
            <a:cs typeface="Times New Roman" pitchFamily="18" charset="0"/>
          </a:endParaRPr>
        </a:p>
      </dgm:t>
    </dgm:pt>
    <dgm:pt modelId="{87EBE07D-E7A7-4804-BCC3-55A686237AA7}" type="sibTrans" cxnId="{836D2C58-A941-48B7-A06B-EF58E6108E2B}">
      <dgm:prSet/>
      <dgm:spPr/>
      <dgm:t>
        <a:bodyPr/>
        <a:lstStyle/>
        <a:p>
          <a:endParaRPr lang="en-US" sz="1200">
            <a:solidFill>
              <a:schemeClr val="bg1"/>
            </a:solidFill>
            <a:latin typeface="Times New Roman" pitchFamily="18" charset="0"/>
            <a:cs typeface="Times New Roman" pitchFamily="18" charset="0"/>
          </a:endParaRPr>
        </a:p>
      </dgm:t>
    </dgm:pt>
    <dgm:pt modelId="{7DAE5E61-2A86-43BF-8BFB-EAA67FEEC418}">
      <dgm:prSet phldrT="[Text]" custT="1"/>
      <dgm:spPr/>
      <dgm:t>
        <a:bodyPr/>
        <a:lstStyle/>
        <a:p>
          <a:r>
            <a:rPr lang="en-US" sz="1200" dirty="0" smtClean="0">
              <a:solidFill>
                <a:schemeClr val="bg1"/>
              </a:solidFill>
              <a:latin typeface="Times New Roman" pitchFamily="18" charset="0"/>
              <a:cs typeface="Times New Roman" pitchFamily="18" charset="0"/>
            </a:rPr>
            <a:t>Complete</a:t>
          </a:r>
          <a:endParaRPr lang="en-US" sz="1200" dirty="0">
            <a:solidFill>
              <a:schemeClr val="bg1"/>
            </a:solidFill>
            <a:latin typeface="Times New Roman" pitchFamily="18" charset="0"/>
            <a:cs typeface="Times New Roman" pitchFamily="18" charset="0"/>
          </a:endParaRPr>
        </a:p>
      </dgm:t>
    </dgm:pt>
    <dgm:pt modelId="{D43CD336-449E-422B-998B-442BAA5068A4}" type="parTrans" cxnId="{DA1EC553-EB12-4D07-8286-62F6CF21798A}">
      <dgm:prSet/>
      <dgm:spPr/>
      <dgm:t>
        <a:bodyPr/>
        <a:lstStyle/>
        <a:p>
          <a:endParaRPr lang="en-US" sz="1200">
            <a:solidFill>
              <a:schemeClr val="bg1"/>
            </a:solidFill>
            <a:latin typeface="Times New Roman" pitchFamily="18" charset="0"/>
            <a:cs typeface="Times New Roman" pitchFamily="18" charset="0"/>
          </a:endParaRPr>
        </a:p>
      </dgm:t>
    </dgm:pt>
    <dgm:pt modelId="{D2B51EC6-B41D-49BC-A840-FFFF9975A86C}" type="sibTrans" cxnId="{DA1EC553-EB12-4D07-8286-62F6CF21798A}">
      <dgm:prSet/>
      <dgm:spPr/>
      <dgm:t>
        <a:bodyPr/>
        <a:lstStyle/>
        <a:p>
          <a:endParaRPr lang="en-US" sz="1200">
            <a:solidFill>
              <a:schemeClr val="bg1"/>
            </a:solidFill>
            <a:latin typeface="Times New Roman" pitchFamily="18" charset="0"/>
            <a:cs typeface="Times New Roman" pitchFamily="18" charset="0"/>
          </a:endParaRPr>
        </a:p>
      </dgm:t>
    </dgm:pt>
    <dgm:pt modelId="{7EF25136-3025-4903-8BFC-7381AE025169}">
      <dgm:prSet phldrT="[Text]" custT="1"/>
      <dgm:spPr/>
      <dgm:t>
        <a:bodyPr/>
        <a:lstStyle/>
        <a:p>
          <a:r>
            <a:rPr lang="en-US" sz="1200" dirty="0" smtClean="0">
              <a:solidFill>
                <a:schemeClr val="bg1"/>
              </a:solidFill>
              <a:latin typeface="Times New Roman" pitchFamily="18" charset="0"/>
              <a:cs typeface="Times New Roman" pitchFamily="18" charset="0"/>
            </a:rPr>
            <a:t>Query to hospital if documents are not complete </a:t>
          </a:r>
          <a:endParaRPr lang="en-US" sz="1200" dirty="0">
            <a:solidFill>
              <a:schemeClr val="bg1"/>
            </a:solidFill>
            <a:latin typeface="Times New Roman" pitchFamily="18" charset="0"/>
            <a:cs typeface="Times New Roman" pitchFamily="18" charset="0"/>
          </a:endParaRPr>
        </a:p>
      </dgm:t>
    </dgm:pt>
    <dgm:pt modelId="{F79ABD55-2C50-42B0-8F67-7E138538AD5C}" type="parTrans" cxnId="{43F900E3-541E-4262-9C8A-7BC9B9FD858F}">
      <dgm:prSet/>
      <dgm:spPr/>
      <dgm:t>
        <a:bodyPr/>
        <a:lstStyle/>
        <a:p>
          <a:endParaRPr lang="en-US" sz="1200">
            <a:solidFill>
              <a:schemeClr val="bg1"/>
            </a:solidFill>
            <a:latin typeface="Times New Roman" pitchFamily="18" charset="0"/>
            <a:cs typeface="Times New Roman" pitchFamily="18" charset="0"/>
          </a:endParaRPr>
        </a:p>
      </dgm:t>
    </dgm:pt>
    <dgm:pt modelId="{A81F426F-39E7-4A79-AB24-9F26B9E47E50}" type="sibTrans" cxnId="{43F900E3-541E-4262-9C8A-7BC9B9FD858F}">
      <dgm:prSet/>
      <dgm:spPr/>
      <dgm:t>
        <a:bodyPr/>
        <a:lstStyle/>
        <a:p>
          <a:endParaRPr lang="en-US" sz="1200">
            <a:solidFill>
              <a:schemeClr val="bg1"/>
            </a:solidFill>
            <a:latin typeface="Times New Roman" pitchFamily="18" charset="0"/>
            <a:cs typeface="Times New Roman" pitchFamily="18" charset="0"/>
          </a:endParaRPr>
        </a:p>
      </dgm:t>
    </dgm:pt>
    <dgm:pt modelId="{2D155FD7-B9F5-460B-B4B6-7316CF6D52AB}">
      <dgm:prSet phldrT="[Text]" custT="1"/>
      <dgm:spPr/>
      <dgm:t>
        <a:bodyPr/>
        <a:lstStyle/>
        <a:p>
          <a:r>
            <a:rPr lang="en-US" sz="1200" dirty="0" smtClean="0">
              <a:solidFill>
                <a:schemeClr val="bg1"/>
              </a:solidFill>
              <a:latin typeface="Times New Roman" pitchFamily="18" charset="0"/>
              <a:cs typeface="Times New Roman" pitchFamily="18" charset="0"/>
            </a:rPr>
            <a:t>Issuance of File Number</a:t>
          </a:r>
          <a:endParaRPr lang="en-US" sz="1200" dirty="0">
            <a:solidFill>
              <a:schemeClr val="bg1"/>
            </a:solidFill>
            <a:latin typeface="Times New Roman" pitchFamily="18" charset="0"/>
            <a:cs typeface="Times New Roman" pitchFamily="18" charset="0"/>
          </a:endParaRPr>
        </a:p>
      </dgm:t>
    </dgm:pt>
    <dgm:pt modelId="{65A2D1F8-5B45-4AD5-A08F-13784B0570A5}" type="parTrans" cxnId="{ED5CE147-7AF9-4AB4-965F-0C7D93B43C11}">
      <dgm:prSet/>
      <dgm:spPr/>
      <dgm:t>
        <a:bodyPr/>
        <a:lstStyle/>
        <a:p>
          <a:endParaRPr lang="en-US" sz="1200">
            <a:solidFill>
              <a:schemeClr val="bg1"/>
            </a:solidFill>
            <a:latin typeface="Times New Roman" pitchFamily="18" charset="0"/>
            <a:cs typeface="Times New Roman" pitchFamily="18" charset="0"/>
          </a:endParaRPr>
        </a:p>
      </dgm:t>
    </dgm:pt>
    <dgm:pt modelId="{EC9B8499-65C7-4F49-83DE-60D7EAA8451A}" type="sibTrans" cxnId="{ED5CE147-7AF9-4AB4-965F-0C7D93B43C11}">
      <dgm:prSet/>
      <dgm:spPr/>
      <dgm:t>
        <a:bodyPr/>
        <a:lstStyle/>
        <a:p>
          <a:endParaRPr lang="en-US" sz="1200">
            <a:solidFill>
              <a:schemeClr val="bg1"/>
            </a:solidFill>
            <a:latin typeface="Times New Roman" pitchFamily="18" charset="0"/>
            <a:cs typeface="Times New Roman" pitchFamily="18" charset="0"/>
          </a:endParaRPr>
        </a:p>
      </dgm:t>
    </dgm:pt>
    <dgm:pt modelId="{236E19BD-2539-4249-8FA9-E7BD63B240A1}">
      <dgm:prSet phldrT="[Text]" custT="1"/>
      <dgm:spPr/>
      <dgm:t>
        <a:bodyPr/>
        <a:lstStyle/>
        <a:p>
          <a:r>
            <a:rPr lang="en-US" sz="1200" dirty="0" smtClean="0">
              <a:solidFill>
                <a:schemeClr val="bg1"/>
              </a:solidFill>
              <a:latin typeface="Times New Roman" pitchFamily="18" charset="0"/>
              <a:cs typeface="Times New Roman" pitchFamily="18" charset="0"/>
            </a:rPr>
            <a:t>Scanning &amp; Updation of documents</a:t>
          </a:r>
          <a:endParaRPr lang="en-US" sz="1200" dirty="0">
            <a:solidFill>
              <a:schemeClr val="bg1"/>
            </a:solidFill>
            <a:latin typeface="Times New Roman" pitchFamily="18" charset="0"/>
            <a:cs typeface="Times New Roman" pitchFamily="18" charset="0"/>
          </a:endParaRPr>
        </a:p>
      </dgm:t>
    </dgm:pt>
    <dgm:pt modelId="{26441C73-E268-4C8B-9C85-116A9A608A58}" type="parTrans" cxnId="{2E912C61-F5AE-4859-9D3C-A7488DF4FD09}">
      <dgm:prSet/>
      <dgm:spPr/>
      <dgm:t>
        <a:bodyPr/>
        <a:lstStyle/>
        <a:p>
          <a:endParaRPr lang="en-US" sz="1200">
            <a:solidFill>
              <a:schemeClr val="bg1"/>
            </a:solidFill>
            <a:latin typeface="Times New Roman" pitchFamily="18" charset="0"/>
            <a:cs typeface="Times New Roman" pitchFamily="18" charset="0"/>
          </a:endParaRPr>
        </a:p>
      </dgm:t>
    </dgm:pt>
    <dgm:pt modelId="{BADA42AE-21C2-4301-A50B-4FF3E1CCCB22}" type="sibTrans" cxnId="{2E912C61-F5AE-4859-9D3C-A7488DF4FD09}">
      <dgm:prSet/>
      <dgm:spPr/>
      <dgm:t>
        <a:bodyPr/>
        <a:lstStyle/>
        <a:p>
          <a:endParaRPr lang="en-US" sz="1200">
            <a:solidFill>
              <a:schemeClr val="bg1"/>
            </a:solidFill>
            <a:latin typeface="Times New Roman" pitchFamily="18" charset="0"/>
            <a:cs typeface="Times New Roman" pitchFamily="18" charset="0"/>
          </a:endParaRPr>
        </a:p>
      </dgm:t>
    </dgm:pt>
    <dgm:pt modelId="{E2102C38-A917-4ACF-AA55-22AC3436D23A}">
      <dgm:prSet phldrT="[Text]" custT="1"/>
      <dgm:spPr/>
      <dgm:t>
        <a:bodyPr/>
        <a:lstStyle/>
        <a:p>
          <a:r>
            <a:rPr lang="en-US" sz="1200" dirty="0" smtClean="0">
              <a:solidFill>
                <a:schemeClr val="bg1"/>
              </a:solidFill>
              <a:latin typeface="Times New Roman" pitchFamily="18" charset="0"/>
              <a:cs typeface="Times New Roman" pitchFamily="18" charset="0"/>
            </a:rPr>
            <a:t>Verification of policy condition</a:t>
          </a:r>
          <a:endParaRPr lang="en-US" sz="1200" dirty="0">
            <a:solidFill>
              <a:schemeClr val="bg1"/>
            </a:solidFill>
            <a:latin typeface="Times New Roman" pitchFamily="18" charset="0"/>
            <a:cs typeface="Times New Roman" pitchFamily="18" charset="0"/>
          </a:endParaRPr>
        </a:p>
      </dgm:t>
    </dgm:pt>
    <dgm:pt modelId="{89FAD4D9-BF22-412D-868E-3A128E79A88A}" type="parTrans" cxnId="{54C7E320-E2FA-4647-B751-77AA21466D1B}">
      <dgm:prSet/>
      <dgm:spPr/>
      <dgm:t>
        <a:bodyPr/>
        <a:lstStyle/>
        <a:p>
          <a:endParaRPr lang="en-US" sz="1200">
            <a:solidFill>
              <a:schemeClr val="bg1"/>
            </a:solidFill>
            <a:latin typeface="Times New Roman" pitchFamily="18" charset="0"/>
            <a:cs typeface="Times New Roman" pitchFamily="18" charset="0"/>
          </a:endParaRPr>
        </a:p>
      </dgm:t>
    </dgm:pt>
    <dgm:pt modelId="{4A11537F-799B-4BA8-90A0-8FEFF093ED7D}" type="sibTrans" cxnId="{54C7E320-E2FA-4647-B751-77AA21466D1B}">
      <dgm:prSet/>
      <dgm:spPr/>
      <dgm:t>
        <a:bodyPr/>
        <a:lstStyle/>
        <a:p>
          <a:endParaRPr lang="en-US" sz="1200">
            <a:solidFill>
              <a:schemeClr val="bg1"/>
            </a:solidFill>
            <a:latin typeface="Times New Roman" pitchFamily="18" charset="0"/>
            <a:cs typeface="Times New Roman" pitchFamily="18" charset="0"/>
          </a:endParaRPr>
        </a:p>
      </dgm:t>
    </dgm:pt>
    <dgm:pt modelId="{834A5D5D-ECD4-4CDE-A4B8-BF5D3A228E13}">
      <dgm:prSet phldrT="[Text]" custT="1"/>
      <dgm:spPr/>
      <dgm:t>
        <a:bodyPr/>
        <a:lstStyle/>
        <a:p>
          <a:r>
            <a:rPr lang="en-US" sz="1200" dirty="0" smtClean="0">
              <a:solidFill>
                <a:schemeClr val="bg1"/>
              </a:solidFill>
              <a:latin typeface="Times New Roman" pitchFamily="18" charset="0"/>
              <a:cs typeface="Times New Roman" pitchFamily="18" charset="0"/>
            </a:rPr>
            <a:t>Scrutiny by doctor</a:t>
          </a:r>
          <a:endParaRPr lang="en-US" sz="1200" dirty="0">
            <a:solidFill>
              <a:schemeClr val="bg1"/>
            </a:solidFill>
            <a:latin typeface="Times New Roman" pitchFamily="18" charset="0"/>
            <a:cs typeface="Times New Roman" pitchFamily="18" charset="0"/>
          </a:endParaRPr>
        </a:p>
      </dgm:t>
    </dgm:pt>
    <dgm:pt modelId="{2AE99278-ABF5-4D95-B5BD-629E150363D6}" type="parTrans" cxnId="{06FA3E0D-F42B-4310-8542-9B4C681AE989}">
      <dgm:prSet/>
      <dgm:spPr/>
      <dgm:t>
        <a:bodyPr/>
        <a:lstStyle/>
        <a:p>
          <a:endParaRPr lang="en-US" sz="1200">
            <a:solidFill>
              <a:schemeClr val="bg1"/>
            </a:solidFill>
            <a:latin typeface="Times New Roman" pitchFamily="18" charset="0"/>
            <a:cs typeface="Times New Roman" pitchFamily="18" charset="0"/>
          </a:endParaRPr>
        </a:p>
      </dgm:t>
    </dgm:pt>
    <dgm:pt modelId="{E3B632B5-B1E6-473A-A0B3-60BF1EEA6851}" type="sibTrans" cxnId="{06FA3E0D-F42B-4310-8542-9B4C681AE989}">
      <dgm:prSet/>
      <dgm:spPr/>
      <dgm:t>
        <a:bodyPr/>
        <a:lstStyle/>
        <a:p>
          <a:endParaRPr lang="en-US" sz="1200">
            <a:solidFill>
              <a:schemeClr val="bg1"/>
            </a:solidFill>
            <a:latin typeface="Times New Roman" pitchFamily="18" charset="0"/>
            <a:cs typeface="Times New Roman" pitchFamily="18" charset="0"/>
          </a:endParaRPr>
        </a:p>
      </dgm:t>
    </dgm:pt>
    <dgm:pt modelId="{035E188F-A345-4FD0-A538-DD3E5F3D9326}">
      <dgm:prSet phldrT="[Text]" custT="1"/>
      <dgm:spPr/>
      <dgm:t>
        <a:bodyPr/>
        <a:lstStyle/>
        <a:p>
          <a:r>
            <a:rPr lang="en-US" sz="1200" dirty="0" smtClean="0">
              <a:solidFill>
                <a:schemeClr val="bg1"/>
              </a:solidFill>
              <a:latin typeface="Times New Roman" pitchFamily="18" charset="0"/>
              <a:cs typeface="Times New Roman" pitchFamily="18" charset="0"/>
            </a:rPr>
            <a:t>Admissible (Rejection/ Letter Issued to Hospital)</a:t>
          </a:r>
          <a:endParaRPr lang="en-US" sz="1200" dirty="0">
            <a:solidFill>
              <a:schemeClr val="bg1"/>
            </a:solidFill>
            <a:latin typeface="Times New Roman" pitchFamily="18" charset="0"/>
            <a:cs typeface="Times New Roman" pitchFamily="18" charset="0"/>
          </a:endParaRPr>
        </a:p>
      </dgm:t>
    </dgm:pt>
    <dgm:pt modelId="{95437FDD-C5EB-4358-BBE6-E9A678413C90}" type="parTrans" cxnId="{1ECEAD3A-E2ED-44E0-9DBE-1B744AFB4206}">
      <dgm:prSet/>
      <dgm:spPr/>
      <dgm:t>
        <a:bodyPr/>
        <a:lstStyle/>
        <a:p>
          <a:endParaRPr lang="en-US" sz="1200">
            <a:solidFill>
              <a:schemeClr val="bg1"/>
            </a:solidFill>
            <a:latin typeface="Times New Roman" pitchFamily="18" charset="0"/>
            <a:cs typeface="Times New Roman" pitchFamily="18" charset="0"/>
          </a:endParaRPr>
        </a:p>
      </dgm:t>
    </dgm:pt>
    <dgm:pt modelId="{A49DD645-EB08-47FA-8116-50B6844B946A}" type="sibTrans" cxnId="{1ECEAD3A-E2ED-44E0-9DBE-1B744AFB4206}">
      <dgm:prSet/>
      <dgm:spPr/>
      <dgm:t>
        <a:bodyPr/>
        <a:lstStyle/>
        <a:p>
          <a:endParaRPr lang="en-US" sz="1200">
            <a:solidFill>
              <a:schemeClr val="bg1"/>
            </a:solidFill>
            <a:latin typeface="Times New Roman" pitchFamily="18" charset="0"/>
            <a:cs typeface="Times New Roman" pitchFamily="18" charset="0"/>
          </a:endParaRPr>
        </a:p>
      </dgm:t>
    </dgm:pt>
    <dgm:pt modelId="{CC5EAE9D-E268-4BA9-9883-425721CE43AB}">
      <dgm:prSet phldrT="[Text]" custT="1"/>
      <dgm:spPr/>
      <dgm:t>
        <a:bodyPr/>
        <a:lstStyle/>
        <a:p>
          <a:r>
            <a:rPr lang="en-US" sz="1200" dirty="0" smtClean="0">
              <a:solidFill>
                <a:schemeClr val="bg1"/>
              </a:solidFill>
              <a:latin typeface="Times New Roman" pitchFamily="18" charset="0"/>
              <a:cs typeface="Times New Roman" pitchFamily="18" charset="0"/>
            </a:rPr>
            <a:t>Authorization Number Generation &amp; Letter preparation</a:t>
          </a:r>
          <a:endParaRPr lang="en-US" sz="1200" dirty="0">
            <a:solidFill>
              <a:schemeClr val="bg1"/>
            </a:solidFill>
            <a:latin typeface="Times New Roman" pitchFamily="18" charset="0"/>
            <a:cs typeface="Times New Roman" pitchFamily="18" charset="0"/>
          </a:endParaRPr>
        </a:p>
      </dgm:t>
    </dgm:pt>
    <dgm:pt modelId="{963DFDEF-2143-4175-B3C3-7C727CD87CE7}" type="parTrans" cxnId="{D3E5CAE0-3BC0-4E85-9996-DDB2E588E9B0}">
      <dgm:prSet/>
      <dgm:spPr/>
      <dgm:t>
        <a:bodyPr/>
        <a:lstStyle/>
        <a:p>
          <a:endParaRPr lang="en-US" sz="1200">
            <a:solidFill>
              <a:schemeClr val="bg1"/>
            </a:solidFill>
            <a:latin typeface="Times New Roman" pitchFamily="18" charset="0"/>
            <a:cs typeface="Times New Roman" pitchFamily="18" charset="0"/>
          </a:endParaRPr>
        </a:p>
      </dgm:t>
    </dgm:pt>
    <dgm:pt modelId="{BD403E3F-B130-432C-9340-39EC449169EC}" type="sibTrans" cxnId="{D3E5CAE0-3BC0-4E85-9996-DDB2E588E9B0}">
      <dgm:prSet/>
      <dgm:spPr/>
      <dgm:t>
        <a:bodyPr/>
        <a:lstStyle/>
        <a:p>
          <a:endParaRPr lang="en-US" sz="1200">
            <a:solidFill>
              <a:schemeClr val="bg1"/>
            </a:solidFill>
            <a:latin typeface="Times New Roman" pitchFamily="18" charset="0"/>
            <a:cs typeface="Times New Roman" pitchFamily="18" charset="0"/>
          </a:endParaRPr>
        </a:p>
      </dgm:t>
    </dgm:pt>
    <dgm:pt modelId="{57B282C0-F4C7-4650-977D-EFC48CDF7A48}">
      <dgm:prSet phldrT="[Text]" custT="1"/>
      <dgm:spPr/>
      <dgm:t>
        <a:bodyPr/>
        <a:lstStyle/>
        <a:p>
          <a:r>
            <a:rPr lang="en-US" sz="1200" dirty="0" smtClean="0">
              <a:solidFill>
                <a:schemeClr val="bg1"/>
              </a:solidFill>
              <a:latin typeface="Times New Roman" pitchFamily="18" charset="0"/>
              <a:cs typeface="Times New Roman" pitchFamily="18" charset="0"/>
            </a:rPr>
            <a:t>Printing and Dispatch of Authorization Letter</a:t>
          </a:r>
          <a:endParaRPr lang="en-US" sz="1200" dirty="0">
            <a:solidFill>
              <a:schemeClr val="bg1"/>
            </a:solidFill>
            <a:latin typeface="Times New Roman" pitchFamily="18" charset="0"/>
            <a:cs typeface="Times New Roman" pitchFamily="18" charset="0"/>
          </a:endParaRPr>
        </a:p>
      </dgm:t>
    </dgm:pt>
    <dgm:pt modelId="{8A02562A-34AE-41B7-8569-0EE34866A33F}" type="parTrans" cxnId="{1C69F22F-9880-42B4-BC04-2DBF4D5F35C4}">
      <dgm:prSet/>
      <dgm:spPr/>
      <dgm:t>
        <a:bodyPr/>
        <a:lstStyle/>
        <a:p>
          <a:endParaRPr lang="en-US" sz="1200">
            <a:solidFill>
              <a:schemeClr val="bg1"/>
            </a:solidFill>
            <a:latin typeface="Times New Roman" pitchFamily="18" charset="0"/>
            <a:cs typeface="Times New Roman" pitchFamily="18" charset="0"/>
          </a:endParaRPr>
        </a:p>
      </dgm:t>
    </dgm:pt>
    <dgm:pt modelId="{53B6BFF9-6FB0-4B2A-8ADD-C7D819C42761}" type="sibTrans" cxnId="{1C69F22F-9880-42B4-BC04-2DBF4D5F35C4}">
      <dgm:prSet/>
      <dgm:spPr/>
      <dgm:t>
        <a:bodyPr/>
        <a:lstStyle/>
        <a:p>
          <a:endParaRPr lang="en-US" sz="1200">
            <a:solidFill>
              <a:schemeClr val="bg1"/>
            </a:solidFill>
            <a:latin typeface="Times New Roman" pitchFamily="18" charset="0"/>
            <a:cs typeface="Times New Roman" pitchFamily="18" charset="0"/>
          </a:endParaRPr>
        </a:p>
      </dgm:t>
    </dgm:pt>
    <dgm:pt modelId="{71F7E341-0C0C-40A9-AF1D-2516981C6895}">
      <dgm:prSet phldrT="[Text]" custT="1"/>
      <dgm:spPr/>
      <dgm:t>
        <a:bodyPr/>
        <a:lstStyle/>
        <a:p>
          <a:r>
            <a:rPr lang="en-US" sz="1200" dirty="0" smtClean="0">
              <a:solidFill>
                <a:schemeClr val="bg1"/>
              </a:solidFill>
              <a:latin typeface="Times New Roman" pitchFamily="18" charset="0"/>
              <a:cs typeface="Times New Roman" pitchFamily="18" charset="0"/>
            </a:rPr>
            <a:t>Filling and storing of papers on the basis of file number</a:t>
          </a:r>
          <a:endParaRPr lang="en-US" sz="1200" dirty="0">
            <a:solidFill>
              <a:schemeClr val="bg1"/>
            </a:solidFill>
            <a:latin typeface="Times New Roman" pitchFamily="18" charset="0"/>
            <a:cs typeface="Times New Roman" pitchFamily="18" charset="0"/>
          </a:endParaRPr>
        </a:p>
      </dgm:t>
    </dgm:pt>
    <dgm:pt modelId="{8F4E9F01-AC00-4D8D-9F1B-0250455DB8E7}" type="parTrans" cxnId="{F3BA083A-28AB-4A20-9759-912D6CD3619D}">
      <dgm:prSet/>
      <dgm:spPr/>
      <dgm:t>
        <a:bodyPr/>
        <a:lstStyle/>
        <a:p>
          <a:endParaRPr lang="en-US" sz="1200">
            <a:solidFill>
              <a:schemeClr val="bg1"/>
            </a:solidFill>
            <a:latin typeface="Times New Roman" pitchFamily="18" charset="0"/>
            <a:cs typeface="Times New Roman" pitchFamily="18" charset="0"/>
          </a:endParaRPr>
        </a:p>
      </dgm:t>
    </dgm:pt>
    <dgm:pt modelId="{1F82DFE8-900E-434D-90AB-D5B7037B56EF}" type="sibTrans" cxnId="{F3BA083A-28AB-4A20-9759-912D6CD3619D}">
      <dgm:prSet/>
      <dgm:spPr/>
      <dgm:t>
        <a:bodyPr/>
        <a:lstStyle/>
        <a:p>
          <a:endParaRPr lang="en-US" sz="1200">
            <a:solidFill>
              <a:schemeClr val="bg1"/>
            </a:solidFill>
            <a:latin typeface="Times New Roman" pitchFamily="18" charset="0"/>
            <a:cs typeface="Times New Roman" pitchFamily="18" charset="0"/>
          </a:endParaRPr>
        </a:p>
      </dgm:t>
    </dgm:pt>
    <dgm:pt modelId="{156BD064-DA7D-46E3-9306-3A1D4ED4ADC8}">
      <dgm:prSet phldrT="[Text]" custT="1"/>
      <dgm:spPr/>
      <dgm:t>
        <a:bodyPr/>
        <a:lstStyle/>
        <a:p>
          <a:r>
            <a:rPr lang="en-US" sz="1200" dirty="0" smtClean="0">
              <a:solidFill>
                <a:schemeClr val="bg1"/>
              </a:solidFill>
              <a:latin typeface="Times New Roman" pitchFamily="18" charset="0"/>
              <a:cs typeface="Times New Roman" pitchFamily="18" charset="0"/>
            </a:rPr>
            <a:t>Case Management and follow-up </a:t>
          </a:r>
          <a:endParaRPr lang="en-US" sz="1200" dirty="0">
            <a:solidFill>
              <a:schemeClr val="bg1"/>
            </a:solidFill>
            <a:latin typeface="Times New Roman" pitchFamily="18" charset="0"/>
            <a:cs typeface="Times New Roman" pitchFamily="18" charset="0"/>
          </a:endParaRPr>
        </a:p>
      </dgm:t>
    </dgm:pt>
    <dgm:pt modelId="{C0CD5C83-098E-49BF-BDC6-5934A4AFB5AB}" type="parTrans" cxnId="{0C94A0EA-7CEB-49B7-B42E-46F1F773A2EA}">
      <dgm:prSet/>
      <dgm:spPr/>
      <dgm:t>
        <a:bodyPr/>
        <a:lstStyle/>
        <a:p>
          <a:endParaRPr lang="en-US" sz="1200">
            <a:solidFill>
              <a:schemeClr val="bg1"/>
            </a:solidFill>
            <a:latin typeface="Times New Roman" pitchFamily="18" charset="0"/>
            <a:cs typeface="Times New Roman" pitchFamily="18" charset="0"/>
          </a:endParaRPr>
        </a:p>
      </dgm:t>
    </dgm:pt>
    <dgm:pt modelId="{69313F14-DE77-4216-8296-6AA3F45D023A}" type="sibTrans" cxnId="{0C94A0EA-7CEB-49B7-B42E-46F1F773A2EA}">
      <dgm:prSet/>
      <dgm:spPr/>
      <dgm:t>
        <a:bodyPr/>
        <a:lstStyle/>
        <a:p>
          <a:endParaRPr lang="en-US" sz="1200">
            <a:solidFill>
              <a:schemeClr val="bg1"/>
            </a:solidFill>
            <a:latin typeface="Times New Roman" pitchFamily="18" charset="0"/>
            <a:cs typeface="Times New Roman" pitchFamily="18" charset="0"/>
          </a:endParaRPr>
        </a:p>
      </dgm:t>
    </dgm:pt>
    <dgm:pt modelId="{8C1DC470-F2F3-4197-B48B-719D86531A2C}" type="pres">
      <dgm:prSet presAssocID="{1FDF6983-C060-4EBA-8917-2AF11DFAF986}" presName="Name0" presStyleCnt="0">
        <dgm:presLayoutVars>
          <dgm:dir/>
          <dgm:animLvl val="lvl"/>
          <dgm:resizeHandles val="exact"/>
        </dgm:presLayoutVars>
      </dgm:prSet>
      <dgm:spPr/>
      <dgm:t>
        <a:bodyPr/>
        <a:lstStyle/>
        <a:p>
          <a:endParaRPr lang="en-US"/>
        </a:p>
      </dgm:t>
    </dgm:pt>
    <dgm:pt modelId="{40253714-1A36-463F-8F32-D4383707A794}" type="pres">
      <dgm:prSet presAssocID="{156BD064-DA7D-46E3-9306-3A1D4ED4ADC8}" presName="boxAndChildren" presStyleCnt="0"/>
      <dgm:spPr/>
    </dgm:pt>
    <dgm:pt modelId="{85A06D23-028F-46EC-8A30-C8DC62A92BAD}" type="pres">
      <dgm:prSet presAssocID="{156BD064-DA7D-46E3-9306-3A1D4ED4ADC8}" presName="parentTextBox" presStyleLbl="node1" presStyleIdx="0" presStyleCnt="9"/>
      <dgm:spPr/>
      <dgm:t>
        <a:bodyPr/>
        <a:lstStyle/>
        <a:p>
          <a:endParaRPr lang="en-US"/>
        </a:p>
      </dgm:t>
    </dgm:pt>
    <dgm:pt modelId="{048A6D44-CD58-4CDD-8FC0-6DC8EA661797}" type="pres">
      <dgm:prSet presAssocID="{1F82DFE8-900E-434D-90AB-D5B7037B56EF}" presName="sp" presStyleCnt="0"/>
      <dgm:spPr/>
    </dgm:pt>
    <dgm:pt modelId="{104803AD-ECE3-42A4-854C-B40D43240B2A}" type="pres">
      <dgm:prSet presAssocID="{71F7E341-0C0C-40A9-AF1D-2516981C6895}" presName="arrowAndChildren" presStyleCnt="0"/>
      <dgm:spPr/>
    </dgm:pt>
    <dgm:pt modelId="{38F78611-E6EC-4704-83D6-6095B24D9F9A}" type="pres">
      <dgm:prSet presAssocID="{71F7E341-0C0C-40A9-AF1D-2516981C6895}" presName="parentTextArrow" presStyleLbl="node1" presStyleIdx="1" presStyleCnt="9"/>
      <dgm:spPr/>
      <dgm:t>
        <a:bodyPr/>
        <a:lstStyle/>
        <a:p>
          <a:endParaRPr lang="en-US"/>
        </a:p>
      </dgm:t>
    </dgm:pt>
    <dgm:pt modelId="{A11D53DE-3BD3-47A1-9C68-762CC425A913}" type="pres">
      <dgm:prSet presAssocID="{53B6BFF9-6FB0-4B2A-8ADD-C7D819C42761}" presName="sp" presStyleCnt="0"/>
      <dgm:spPr/>
    </dgm:pt>
    <dgm:pt modelId="{464E7309-5C28-4918-86DE-946CDF7DAA1A}" type="pres">
      <dgm:prSet presAssocID="{57B282C0-F4C7-4650-977D-EFC48CDF7A48}" presName="arrowAndChildren" presStyleCnt="0"/>
      <dgm:spPr/>
    </dgm:pt>
    <dgm:pt modelId="{404C4089-2223-4B0D-8378-B5FC8915C23C}" type="pres">
      <dgm:prSet presAssocID="{57B282C0-F4C7-4650-977D-EFC48CDF7A48}" presName="parentTextArrow" presStyleLbl="node1" presStyleIdx="2" presStyleCnt="9"/>
      <dgm:spPr/>
      <dgm:t>
        <a:bodyPr/>
        <a:lstStyle/>
        <a:p>
          <a:endParaRPr lang="en-US"/>
        </a:p>
      </dgm:t>
    </dgm:pt>
    <dgm:pt modelId="{5B60904F-8491-453D-B863-BA4AD8302964}" type="pres">
      <dgm:prSet presAssocID="{BD403E3F-B130-432C-9340-39EC449169EC}" presName="sp" presStyleCnt="0"/>
      <dgm:spPr/>
    </dgm:pt>
    <dgm:pt modelId="{80EA99A9-1294-41F4-AAE5-1362A0830712}" type="pres">
      <dgm:prSet presAssocID="{CC5EAE9D-E268-4BA9-9883-425721CE43AB}" presName="arrowAndChildren" presStyleCnt="0"/>
      <dgm:spPr/>
    </dgm:pt>
    <dgm:pt modelId="{37CBD5E8-1F76-44C8-99FD-C3CF3E60F739}" type="pres">
      <dgm:prSet presAssocID="{CC5EAE9D-E268-4BA9-9883-425721CE43AB}" presName="parentTextArrow" presStyleLbl="node1" presStyleIdx="3" presStyleCnt="9"/>
      <dgm:spPr/>
      <dgm:t>
        <a:bodyPr/>
        <a:lstStyle/>
        <a:p>
          <a:endParaRPr lang="en-US"/>
        </a:p>
      </dgm:t>
    </dgm:pt>
    <dgm:pt modelId="{79E62DFC-673D-472D-836B-0AFC8813CBB4}" type="pres">
      <dgm:prSet presAssocID="{A49DD645-EB08-47FA-8116-50B6844B946A}" presName="sp" presStyleCnt="0"/>
      <dgm:spPr/>
    </dgm:pt>
    <dgm:pt modelId="{33997292-FA9E-4F3B-8D64-201E3F43749F}" type="pres">
      <dgm:prSet presAssocID="{035E188F-A345-4FD0-A538-DD3E5F3D9326}" presName="arrowAndChildren" presStyleCnt="0"/>
      <dgm:spPr/>
    </dgm:pt>
    <dgm:pt modelId="{D9140E19-B47E-4F90-9A4F-4D4F7B406342}" type="pres">
      <dgm:prSet presAssocID="{035E188F-A345-4FD0-A538-DD3E5F3D9326}" presName="parentTextArrow" presStyleLbl="node1" presStyleIdx="4" presStyleCnt="9"/>
      <dgm:spPr/>
      <dgm:t>
        <a:bodyPr/>
        <a:lstStyle/>
        <a:p>
          <a:endParaRPr lang="en-US"/>
        </a:p>
      </dgm:t>
    </dgm:pt>
    <dgm:pt modelId="{2C8663C3-52AC-4653-BCE2-49BFFAAEE61F}" type="pres">
      <dgm:prSet presAssocID="{E3B632B5-B1E6-473A-A0B3-60BF1EEA6851}" presName="sp" presStyleCnt="0"/>
      <dgm:spPr/>
    </dgm:pt>
    <dgm:pt modelId="{CA49AA77-33B2-4F75-942F-4CD5E5F09A86}" type="pres">
      <dgm:prSet presAssocID="{834A5D5D-ECD4-4CDE-A4B8-BF5D3A228E13}" presName="arrowAndChildren" presStyleCnt="0"/>
      <dgm:spPr/>
    </dgm:pt>
    <dgm:pt modelId="{A5B89ADD-52C9-4C19-8C37-310240427994}" type="pres">
      <dgm:prSet presAssocID="{834A5D5D-ECD4-4CDE-A4B8-BF5D3A228E13}" presName="parentTextArrow" presStyleLbl="node1" presStyleIdx="5" presStyleCnt="9"/>
      <dgm:spPr/>
      <dgm:t>
        <a:bodyPr/>
        <a:lstStyle/>
        <a:p>
          <a:endParaRPr lang="en-US"/>
        </a:p>
      </dgm:t>
    </dgm:pt>
    <dgm:pt modelId="{B744F1AF-B1C5-471D-B1A3-2617FA9D99F8}" type="pres">
      <dgm:prSet presAssocID="{EC9B8499-65C7-4F49-83DE-60D7EAA8451A}" presName="sp" presStyleCnt="0"/>
      <dgm:spPr/>
    </dgm:pt>
    <dgm:pt modelId="{CF86428A-B093-4FE6-80EF-E4D130C319F1}" type="pres">
      <dgm:prSet presAssocID="{2D155FD7-B9F5-460B-B4B6-7316CF6D52AB}" presName="arrowAndChildren" presStyleCnt="0"/>
      <dgm:spPr/>
    </dgm:pt>
    <dgm:pt modelId="{E3C7B678-BAC5-4F27-AB97-D950DE16741E}" type="pres">
      <dgm:prSet presAssocID="{2D155FD7-B9F5-460B-B4B6-7316CF6D52AB}" presName="parentTextArrow" presStyleLbl="node1" presStyleIdx="5" presStyleCnt="9"/>
      <dgm:spPr/>
      <dgm:t>
        <a:bodyPr/>
        <a:lstStyle/>
        <a:p>
          <a:endParaRPr lang="en-US"/>
        </a:p>
      </dgm:t>
    </dgm:pt>
    <dgm:pt modelId="{3F0C5A1C-B27F-4940-919F-34298F5AB727}" type="pres">
      <dgm:prSet presAssocID="{2D155FD7-B9F5-460B-B4B6-7316CF6D52AB}" presName="arrow" presStyleLbl="node1" presStyleIdx="6" presStyleCnt="9"/>
      <dgm:spPr/>
      <dgm:t>
        <a:bodyPr/>
        <a:lstStyle/>
        <a:p>
          <a:endParaRPr lang="en-US"/>
        </a:p>
      </dgm:t>
    </dgm:pt>
    <dgm:pt modelId="{DC8485F9-1C64-47FD-A3C2-87944EF62050}" type="pres">
      <dgm:prSet presAssocID="{2D155FD7-B9F5-460B-B4B6-7316CF6D52AB}" presName="descendantArrow" presStyleCnt="0"/>
      <dgm:spPr/>
    </dgm:pt>
    <dgm:pt modelId="{478D7306-079A-4033-9FC1-2654961FC00C}" type="pres">
      <dgm:prSet presAssocID="{236E19BD-2539-4249-8FA9-E7BD63B240A1}" presName="childTextArrow" presStyleLbl="fgAccFollowNode1" presStyleIdx="0" presStyleCnt="6">
        <dgm:presLayoutVars>
          <dgm:bulletEnabled val="1"/>
        </dgm:presLayoutVars>
      </dgm:prSet>
      <dgm:spPr/>
      <dgm:t>
        <a:bodyPr/>
        <a:lstStyle/>
        <a:p>
          <a:endParaRPr lang="en-US"/>
        </a:p>
      </dgm:t>
    </dgm:pt>
    <dgm:pt modelId="{770DEF7B-D440-42CA-B4C1-82F29C8A0ECC}" type="pres">
      <dgm:prSet presAssocID="{E2102C38-A917-4ACF-AA55-22AC3436D23A}" presName="childTextArrow" presStyleLbl="fgAccFollowNode1" presStyleIdx="1" presStyleCnt="6">
        <dgm:presLayoutVars>
          <dgm:bulletEnabled val="1"/>
        </dgm:presLayoutVars>
      </dgm:prSet>
      <dgm:spPr/>
      <dgm:t>
        <a:bodyPr/>
        <a:lstStyle/>
        <a:p>
          <a:endParaRPr lang="en-US"/>
        </a:p>
      </dgm:t>
    </dgm:pt>
    <dgm:pt modelId="{E0ACD06F-C4A7-487B-A82B-50EA2A130A71}" type="pres">
      <dgm:prSet presAssocID="{87EBE07D-E7A7-4804-BCC3-55A686237AA7}" presName="sp" presStyleCnt="0"/>
      <dgm:spPr/>
    </dgm:pt>
    <dgm:pt modelId="{2C6A261D-09CD-4E2A-81CB-7E7C456FED08}" type="pres">
      <dgm:prSet presAssocID="{E18DFA10-264D-495D-A7A6-71D1F0061761}" presName="arrowAndChildren" presStyleCnt="0"/>
      <dgm:spPr/>
    </dgm:pt>
    <dgm:pt modelId="{F5E44A09-1100-4D2B-9F37-BF374A4DA8A6}" type="pres">
      <dgm:prSet presAssocID="{E18DFA10-264D-495D-A7A6-71D1F0061761}" presName="parentTextArrow" presStyleLbl="node1" presStyleIdx="6" presStyleCnt="9"/>
      <dgm:spPr/>
      <dgm:t>
        <a:bodyPr/>
        <a:lstStyle/>
        <a:p>
          <a:endParaRPr lang="en-US"/>
        </a:p>
      </dgm:t>
    </dgm:pt>
    <dgm:pt modelId="{CD4713FA-FD28-42AD-8415-AE973DDDCD23}" type="pres">
      <dgm:prSet presAssocID="{E18DFA10-264D-495D-A7A6-71D1F0061761}" presName="arrow" presStyleLbl="node1" presStyleIdx="7" presStyleCnt="9"/>
      <dgm:spPr/>
      <dgm:t>
        <a:bodyPr/>
        <a:lstStyle/>
        <a:p>
          <a:endParaRPr lang="en-US"/>
        </a:p>
      </dgm:t>
    </dgm:pt>
    <dgm:pt modelId="{A9281A47-A1C0-4D5E-9EC6-C9B3B0BF3319}" type="pres">
      <dgm:prSet presAssocID="{E18DFA10-264D-495D-A7A6-71D1F0061761}" presName="descendantArrow" presStyleCnt="0"/>
      <dgm:spPr/>
    </dgm:pt>
    <dgm:pt modelId="{B1C5C2BF-4C3A-40EA-B935-FFDB5B91C1DA}" type="pres">
      <dgm:prSet presAssocID="{7DAE5E61-2A86-43BF-8BFB-EAA67FEEC418}" presName="childTextArrow" presStyleLbl="fgAccFollowNode1" presStyleIdx="2" presStyleCnt="6">
        <dgm:presLayoutVars>
          <dgm:bulletEnabled val="1"/>
        </dgm:presLayoutVars>
      </dgm:prSet>
      <dgm:spPr/>
      <dgm:t>
        <a:bodyPr/>
        <a:lstStyle/>
        <a:p>
          <a:endParaRPr lang="en-US"/>
        </a:p>
      </dgm:t>
    </dgm:pt>
    <dgm:pt modelId="{823B318A-FF2F-4776-8B35-795416F6594D}" type="pres">
      <dgm:prSet presAssocID="{7EF25136-3025-4903-8BFC-7381AE025169}" presName="childTextArrow" presStyleLbl="fgAccFollowNode1" presStyleIdx="3" presStyleCnt="6">
        <dgm:presLayoutVars>
          <dgm:bulletEnabled val="1"/>
        </dgm:presLayoutVars>
      </dgm:prSet>
      <dgm:spPr/>
      <dgm:t>
        <a:bodyPr/>
        <a:lstStyle/>
        <a:p>
          <a:endParaRPr lang="en-US"/>
        </a:p>
      </dgm:t>
    </dgm:pt>
    <dgm:pt modelId="{62F34459-8BE7-4938-BB3E-7A0962947D21}" type="pres">
      <dgm:prSet presAssocID="{F7CC5093-F3BB-44C1-85D5-FA35E4D14A1B}" presName="sp" presStyleCnt="0"/>
      <dgm:spPr/>
    </dgm:pt>
    <dgm:pt modelId="{827A57CE-BCA2-440B-8F2F-2DFBB2D17F9F}" type="pres">
      <dgm:prSet presAssocID="{5C1ECC69-C06D-4FDF-807E-DF7348991D4E}" presName="arrowAndChildren" presStyleCnt="0"/>
      <dgm:spPr/>
    </dgm:pt>
    <dgm:pt modelId="{0F7F70C1-ACFA-47BD-8F5B-763A25E312D2}" type="pres">
      <dgm:prSet presAssocID="{5C1ECC69-C06D-4FDF-807E-DF7348991D4E}" presName="parentTextArrow" presStyleLbl="node1" presStyleIdx="7" presStyleCnt="9"/>
      <dgm:spPr/>
      <dgm:t>
        <a:bodyPr/>
        <a:lstStyle/>
        <a:p>
          <a:endParaRPr lang="en-US"/>
        </a:p>
      </dgm:t>
    </dgm:pt>
    <dgm:pt modelId="{B17A5DC3-B67F-4881-B23D-413A2989F32A}" type="pres">
      <dgm:prSet presAssocID="{5C1ECC69-C06D-4FDF-807E-DF7348991D4E}" presName="arrow" presStyleLbl="node1" presStyleIdx="8" presStyleCnt="9"/>
      <dgm:spPr/>
      <dgm:t>
        <a:bodyPr/>
        <a:lstStyle/>
        <a:p>
          <a:endParaRPr lang="en-US"/>
        </a:p>
      </dgm:t>
    </dgm:pt>
    <dgm:pt modelId="{DD8EFCFF-6B9C-4A9E-A8B7-97DD9DD76F8E}" type="pres">
      <dgm:prSet presAssocID="{5C1ECC69-C06D-4FDF-807E-DF7348991D4E}" presName="descendantArrow" presStyleCnt="0"/>
      <dgm:spPr/>
    </dgm:pt>
    <dgm:pt modelId="{8A8C014A-01A1-4651-89AD-0CC022EAF946}" type="pres">
      <dgm:prSet presAssocID="{01E0C8B1-AD94-43F8-B52C-80EDA371951F}" presName="childTextArrow" presStyleLbl="fgAccFollowNode1" presStyleIdx="4" presStyleCnt="6">
        <dgm:presLayoutVars>
          <dgm:bulletEnabled val="1"/>
        </dgm:presLayoutVars>
      </dgm:prSet>
      <dgm:spPr/>
      <dgm:t>
        <a:bodyPr/>
        <a:lstStyle/>
        <a:p>
          <a:endParaRPr lang="en-US"/>
        </a:p>
      </dgm:t>
    </dgm:pt>
    <dgm:pt modelId="{CCFCB9D2-C2B8-411B-94CB-134D81DE9686}" type="pres">
      <dgm:prSet presAssocID="{D9DAF97F-37A2-408B-ACA7-D4D00E4E4E13}" presName="childTextArrow" presStyleLbl="fgAccFollowNode1" presStyleIdx="5" presStyleCnt="6">
        <dgm:presLayoutVars>
          <dgm:bulletEnabled val="1"/>
        </dgm:presLayoutVars>
      </dgm:prSet>
      <dgm:spPr/>
      <dgm:t>
        <a:bodyPr/>
        <a:lstStyle/>
        <a:p>
          <a:endParaRPr lang="en-US"/>
        </a:p>
      </dgm:t>
    </dgm:pt>
  </dgm:ptLst>
  <dgm:cxnLst>
    <dgm:cxn modelId="{D901E6CB-83EB-40F6-80C9-ED3A05BB63C3}" type="presOf" srcId="{156BD064-DA7D-46E3-9306-3A1D4ED4ADC8}" destId="{85A06D23-028F-46EC-8A30-C8DC62A92BAD}" srcOrd="0" destOrd="0" presId="urn:microsoft.com/office/officeart/2005/8/layout/process4"/>
    <dgm:cxn modelId="{EE2DB818-C947-4CB8-8B47-9CB2A96D4C3A}" type="presOf" srcId="{E2102C38-A917-4ACF-AA55-22AC3436D23A}" destId="{770DEF7B-D440-42CA-B4C1-82F29C8A0ECC}" srcOrd="0" destOrd="0" presId="urn:microsoft.com/office/officeart/2005/8/layout/process4"/>
    <dgm:cxn modelId="{42DD3065-51CF-482F-A45C-FFA6B83D7645}" type="presOf" srcId="{236E19BD-2539-4249-8FA9-E7BD63B240A1}" destId="{478D7306-079A-4033-9FC1-2654961FC00C}" srcOrd="0" destOrd="0" presId="urn:microsoft.com/office/officeart/2005/8/layout/process4"/>
    <dgm:cxn modelId="{CB4E98EE-8ACC-480B-A382-BD8906BE99AB}" type="presOf" srcId="{D9DAF97F-37A2-408B-ACA7-D4D00E4E4E13}" destId="{CCFCB9D2-C2B8-411B-94CB-134D81DE9686}" srcOrd="0" destOrd="0" presId="urn:microsoft.com/office/officeart/2005/8/layout/process4"/>
    <dgm:cxn modelId="{15B199FF-7EF0-412B-9C86-29E10AB785A8}" type="presOf" srcId="{5C1ECC69-C06D-4FDF-807E-DF7348991D4E}" destId="{B17A5DC3-B67F-4881-B23D-413A2989F32A}" srcOrd="1" destOrd="0" presId="urn:microsoft.com/office/officeart/2005/8/layout/process4"/>
    <dgm:cxn modelId="{1AB0367A-1CA8-4EF1-A776-9FB62285DA75}" type="presOf" srcId="{2D155FD7-B9F5-460B-B4B6-7316CF6D52AB}" destId="{E3C7B678-BAC5-4F27-AB97-D950DE16741E}" srcOrd="0" destOrd="0" presId="urn:microsoft.com/office/officeart/2005/8/layout/process4"/>
    <dgm:cxn modelId="{28D2BAE8-13F5-4FB0-8C23-ED34BB41B28A}" type="presOf" srcId="{834A5D5D-ECD4-4CDE-A4B8-BF5D3A228E13}" destId="{A5B89ADD-52C9-4C19-8C37-310240427994}" srcOrd="0" destOrd="0" presId="urn:microsoft.com/office/officeart/2005/8/layout/process4"/>
    <dgm:cxn modelId="{65D99C9E-A5FE-4ABF-8986-E487B36283C9}" srcId="{5C1ECC69-C06D-4FDF-807E-DF7348991D4E}" destId="{D9DAF97F-37A2-408B-ACA7-D4D00E4E4E13}" srcOrd="1" destOrd="0" parTransId="{44A7C18C-C625-4F4C-82E1-27F5B67D6949}" sibTransId="{8A0FD1C3-1ADD-4EFC-9961-269C91E51C9F}"/>
    <dgm:cxn modelId="{2E912C61-F5AE-4859-9D3C-A7488DF4FD09}" srcId="{2D155FD7-B9F5-460B-B4B6-7316CF6D52AB}" destId="{236E19BD-2539-4249-8FA9-E7BD63B240A1}" srcOrd="0" destOrd="0" parTransId="{26441C73-E268-4C8B-9C85-116A9A608A58}" sibTransId="{BADA42AE-21C2-4301-A50B-4FF3E1CCCB22}"/>
    <dgm:cxn modelId="{705DA48C-8984-4476-B4E2-5ED872A69EBB}" type="presOf" srcId="{035E188F-A345-4FD0-A538-DD3E5F3D9326}" destId="{D9140E19-B47E-4F90-9A4F-4D4F7B406342}" srcOrd="0" destOrd="0" presId="urn:microsoft.com/office/officeart/2005/8/layout/process4"/>
    <dgm:cxn modelId="{1ECEAD3A-E2ED-44E0-9DBE-1B744AFB4206}" srcId="{1FDF6983-C060-4EBA-8917-2AF11DFAF986}" destId="{035E188F-A345-4FD0-A538-DD3E5F3D9326}" srcOrd="4" destOrd="0" parTransId="{95437FDD-C5EB-4358-BBE6-E9A678413C90}" sibTransId="{A49DD645-EB08-47FA-8116-50B6844B946A}"/>
    <dgm:cxn modelId="{CD122EBC-F848-403C-ABE2-1B5B1AD3AF76}" type="presOf" srcId="{01E0C8B1-AD94-43F8-B52C-80EDA371951F}" destId="{8A8C014A-01A1-4651-89AD-0CC022EAF946}" srcOrd="0" destOrd="0" presId="urn:microsoft.com/office/officeart/2005/8/layout/process4"/>
    <dgm:cxn modelId="{A463BB56-AA9B-4DF6-910C-6E8CDAC7B18F}" type="presOf" srcId="{E18DFA10-264D-495D-A7A6-71D1F0061761}" destId="{CD4713FA-FD28-42AD-8415-AE973DDDCD23}" srcOrd="1" destOrd="0" presId="urn:microsoft.com/office/officeart/2005/8/layout/process4"/>
    <dgm:cxn modelId="{047C16AD-DE4C-4500-8983-32EA58909826}" type="presOf" srcId="{2D155FD7-B9F5-460B-B4B6-7316CF6D52AB}" destId="{3F0C5A1C-B27F-4940-919F-34298F5AB727}" srcOrd="1" destOrd="0" presId="urn:microsoft.com/office/officeart/2005/8/layout/process4"/>
    <dgm:cxn modelId="{06FA3E0D-F42B-4310-8542-9B4C681AE989}" srcId="{1FDF6983-C060-4EBA-8917-2AF11DFAF986}" destId="{834A5D5D-ECD4-4CDE-A4B8-BF5D3A228E13}" srcOrd="3" destOrd="0" parTransId="{2AE99278-ABF5-4D95-B5BD-629E150363D6}" sibTransId="{E3B632B5-B1E6-473A-A0B3-60BF1EEA6851}"/>
    <dgm:cxn modelId="{ED5CE147-7AF9-4AB4-965F-0C7D93B43C11}" srcId="{1FDF6983-C060-4EBA-8917-2AF11DFAF986}" destId="{2D155FD7-B9F5-460B-B4B6-7316CF6D52AB}" srcOrd="2" destOrd="0" parTransId="{65A2D1F8-5B45-4AD5-A08F-13784B0570A5}" sibTransId="{EC9B8499-65C7-4F49-83DE-60D7EAA8451A}"/>
    <dgm:cxn modelId="{54C7E320-E2FA-4647-B751-77AA21466D1B}" srcId="{2D155FD7-B9F5-460B-B4B6-7316CF6D52AB}" destId="{E2102C38-A917-4ACF-AA55-22AC3436D23A}" srcOrd="1" destOrd="0" parTransId="{89FAD4D9-BF22-412D-868E-3A128E79A88A}" sibTransId="{4A11537F-799B-4BA8-90A0-8FEFF093ED7D}"/>
    <dgm:cxn modelId="{D3E5CAE0-3BC0-4E85-9996-DDB2E588E9B0}" srcId="{1FDF6983-C060-4EBA-8917-2AF11DFAF986}" destId="{CC5EAE9D-E268-4BA9-9883-425721CE43AB}" srcOrd="5" destOrd="0" parTransId="{963DFDEF-2143-4175-B3C3-7C727CD87CE7}" sibTransId="{BD403E3F-B130-432C-9340-39EC449169EC}"/>
    <dgm:cxn modelId="{29AC7D39-5006-4A9B-BE02-8B9B9843206F}" type="presOf" srcId="{7DAE5E61-2A86-43BF-8BFB-EAA67FEEC418}" destId="{B1C5C2BF-4C3A-40EA-B935-FFDB5B91C1DA}" srcOrd="0" destOrd="0" presId="urn:microsoft.com/office/officeart/2005/8/layout/process4"/>
    <dgm:cxn modelId="{CE257ED1-FAF9-4D51-B594-EC25120A9EE6}" type="presOf" srcId="{CC5EAE9D-E268-4BA9-9883-425721CE43AB}" destId="{37CBD5E8-1F76-44C8-99FD-C3CF3E60F739}" srcOrd="0" destOrd="0" presId="urn:microsoft.com/office/officeart/2005/8/layout/process4"/>
    <dgm:cxn modelId="{F3BA083A-28AB-4A20-9759-912D6CD3619D}" srcId="{1FDF6983-C060-4EBA-8917-2AF11DFAF986}" destId="{71F7E341-0C0C-40A9-AF1D-2516981C6895}" srcOrd="7" destOrd="0" parTransId="{8F4E9F01-AC00-4D8D-9F1B-0250455DB8E7}" sibTransId="{1F82DFE8-900E-434D-90AB-D5B7037B56EF}"/>
    <dgm:cxn modelId="{836D2C58-A941-48B7-A06B-EF58E6108E2B}" srcId="{1FDF6983-C060-4EBA-8917-2AF11DFAF986}" destId="{E18DFA10-264D-495D-A7A6-71D1F0061761}" srcOrd="1" destOrd="0" parTransId="{80A3E8D0-9A5A-4892-8A54-3451867A2F86}" sibTransId="{87EBE07D-E7A7-4804-BCC3-55A686237AA7}"/>
    <dgm:cxn modelId="{5CBEADA4-4A8C-4833-8072-D05B94296FFC}" srcId="{1FDF6983-C060-4EBA-8917-2AF11DFAF986}" destId="{5C1ECC69-C06D-4FDF-807E-DF7348991D4E}" srcOrd="0" destOrd="0" parTransId="{28A39BD1-F0D3-4098-842A-19926A8210BB}" sibTransId="{F7CC5093-F3BB-44C1-85D5-FA35E4D14A1B}"/>
    <dgm:cxn modelId="{0C94A0EA-7CEB-49B7-B42E-46F1F773A2EA}" srcId="{1FDF6983-C060-4EBA-8917-2AF11DFAF986}" destId="{156BD064-DA7D-46E3-9306-3A1D4ED4ADC8}" srcOrd="8" destOrd="0" parTransId="{C0CD5C83-098E-49BF-BDC6-5934A4AFB5AB}" sibTransId="{69313F14-DE77-4216-8296-6AA3F45D023A}"/>
    <dgm:cxn modelId="{1C69F22F-9880-42B4-BC04-2DBF4D5F35C4}" srcId="{1FDF6983-C060-4EBA-8917-2AF11DFAF986}" destId="{57B282C0-F4C7-4650-977D-EFC48CDF7A48}" srcOrd="6" destOrd="0" parTransId="{8A02562A-34AE-41B7-8569-0EE34866A33F}" sibTransId="{53B6BFF9-6FB0-4B2A-8ADD-C7D819C42761}"/>
    <dgm:cxn modelId="{864AA70C-8E0B-45AA-9F72-0E27A3FEA7F1}" type="presOf" srcId="{57B282C0-F4C7-4650-977D-EFC48CDF7A48}" destId="{404C4089-2223-4B0D-8378-B5FC8915C23C}" srcOrd="0" destOrd="0" presId="urn:microsoft.com/office/officeart/2005/8/layout/process4"/>
    <dgm:cxn modelId="{E85FC02F-9C66-4BAB-A0DD-481F6C2E5266}" type="presOf" srcId="{7EF25136-3025-4903-8BFC-7381AE025169}" destId="{823B318A-FF2F-4776-8B35-795416F6594D}" srcOrd="0" destOrd="0" presId="urn:microsoft.com/office/officeart/2005/8/layout/process4"/>
    <dgm:cxn modelId="{F359E4BA-D07F-42D0-9E73-46B532931BBD}" type="presOf" srcId="{71F7E341-0C0C-40A9-AF1D-2516981C6895}" destId="{38F78611-E6EC-4704-83D6-6095B24D9F9A}" srcOrd="0" destOrd="0" presId="urn:microsoft.com/office/officeart/2005/8/layout/process4"/>
    <dgm:cxn modelId="{81BDAB96-96EE-464F-B236-B51DEDB56CDD}" type="presOf" srcId="{5C1ECC69-C06D-4FDF-807E-DF7348991D4E}" destId="{0F7F70C1-ACFA-47BD-8F5B-763A25E312D2}" srcOrd="0" destOrd="0" presId="urn:microsoft.com/office/officeart/2005/8/layout/process4"/>
    <dgm:cxn modelId="{43F900E3-541E-4262-9C8A-7BC9B9FD858F}" srcId="{E18DFA10-264D-495D-A7A6-71D1F0061761}" destId="{7EF25136-3025-4903-8BFC-7381AE025169}" srcOrd="1" destOrd="0" parTransId="{F79ABD55-2C50-42B0-8F67-7E138538AD5C}" sibTransId="{A81F426F-39E7-4A79-AB24-9F26B9E47E50}"/>
    <dgm:cxn modelId="{400516F3-97CB-4255-BC9A-649C1AE2331C}" srcId="{5C1ECC69-C06D-4FDF-807E-DF7348991D4E}" destId="{01E0C8B1-AD94-43F8-B52C-80EDA371951F}" srcOrd="0" destOrd="0" parTransId="{BDE73634-F2E7-4D7C-8E8C-EF7A5ED41D48}" sibTransId="{94641F43-79E7-4CB6-933A-F136926EF635}"/>
    <dgm:cxn modelId="{DA1EC553-EB12-4D07-8286-62F6CF21798A}" srcId="{E18DFA10-264D-495D-A7A6-71D1F0061761}" destId="{7DAE5E61-2A86-43BF-8BFB-EAA67FEEC418}" srcOrd="0" destOrd="0" parTransId="{D43CD336-449E-422B-998B-442BAA5068A4}" sibTransId="{D2B51EC6-B41D-49BC-A840-FFFF9975A86C}"/>
    <dgm:cxn modelId="{4615B0EF-D636-4FC5-9332-91BA6E134C0C}" type="presOf" srcId="{E18DFA10-264D-495D-A7A6-71D1F0061761}" destId="{F5E44A09-1100-4D2B-9F37-BF374A4DA8A6}" srcOrd="0" destOrd="0" presId="urn:microsoft.com/office/officeart/2005/8/layout/process4"/>
    <dgm:cxn modelId="{6E51072F-6F51-4A8F-AD2F-173E33F99F61}" type="presOf" srcId="{1FDF6983-C060-4EBA-8917-2AF11DFAF986}" destId="{8C1DC470-F2F3-4197-B48B-719D86531A2C}" srcOrd="0" destOrd="0" presId="urn:microsoft.com/office/officeart/2005/8/layout/process4"/>
    <dgm:cxn modelId="{EC079B4E-F83F-4AF0-8F8F-69C80EFBE42B}" type="presParOf" srcId="{8C1DC470-F2F3-4197-B48B-719D86531A2C}" destId="{40253714-1A36-463F-8F32-D4383707A794}" srcOrd="0" destOrd="0" presId="urn:microsoft.com/office/officeart/2005/8/layout/process4"/>
    <dgm:cxn modelId="{2FE69602-3359-4E43-82CE-603F3D86B741}" type="presParOf" srcId="{40253714-1A36-463F-8F32-D4383707A794}" destId="{85A06D23-028F-46EC-8A30-C8DC62A92BAD}" srcOrd="0" destOrd="0" presId="urn:microsoft.com/office/officeart/2005/8/layout/process4"/>
    <dgm:cxn modelId="{29E17BD5-179A-40CC-818D-8DA4A6CC959C}" type="presParOf" srcId="{8C1DC470-F2F3-4197-B48B-719D86531A2C}" destId="{048A6D44-CD58-4CDD-8FC0-6DC8EA661797}" srcOrd="1" destOrd="0" presId="urn:microsoft.com/office/officeart/2005/8/layout/process4"/>
    <dgm:cxn modelId="{09EBA497-1C45-4894-89E9-0F5B2F486140}" type="presParOf" srcId="{8C1DC470-F2F3-4197-B48B-719D86531A2C}" destId="{104803AD-ECE3-42A4-854C-B40D43240B2A}" srcOrd="2" destOrd="0" presId="urn:microsoft.com/office/officeart/2005/8/layout/process4"/>
    <dgm:cxn modelId="{C2A7D621-1FB4-4844-9CD6-4E916CAB5B0E}" type="presParOf" srcId="{104803AD-ECE3-42A4-854C-B40D43240B2A}" destId="{38F78611-E6EC-4704-83D6-6095B24D9F9A}" srcOrd="0" destOrd="0" presId="urn:microsoft.com/office/officeart/2005/8/layout/process4"/>
    <dgm:cxn modelId="{BB6CFA71-F7E9-4EBC-8158-54AB2F0D6AAC}" type="presParOf" srcId="{8C1DC470-F2F3-4197-B48B-719D86531A2C}" destId="{A11D53DE-3BD3-47A1-9C68-762CC425A913}" srcOrd="3" destOrd="0" presId="urn:microsoft.com/office/officeart/2005/8/layout/process4"/>
    <dgm:cxn modelId="{C476D9B0-DA8F-4EEF-BCA5-EE7BC5E9A4E5}" type="presParOf" srcId="{8C1DC470-F2F3-4197-B48B-719D86531A2C}" destId="{464E7309-5C28-4918-86DE-946CDF7DAA1A}" srcOrd="4" destOrd="0" presId="urn:microsoft.com/office/officeart/2005/8/layout/process4"/>
    <dgm:cxn modelId="{A804313B-3808-4E56-9796-46440678DAF4}" type="presParOf" srcId="{464E7309-5C28-4918-86DE-946CDF7DAA1A}" destId="{404C4089-2223-4B0D-8378-B5FC8915C23C}" srcOrd="0" destOrd="0" presId="urn:microsoft.com/office/officeart/2005/8/layout/process4"/>
    <dgm:cxn modelId="{D9FBCEF3-0753-46CE-BF9A-190AC8E68F4F}" type="presParOf" srcId="{8C1DC470-F2F3-4197-B48B-719D86531A2C}" destId="{5B60904F-8491-453D-B863-BA4AD8302964}" srcOrd="5" destOrd="0" presId="urn:microsoft.com/office/officeart/2005/8/layout/process4"/>
    <dgm:cxn modelId="{42BC1A5D-61E9-48EC-A882-8F5B97584DB6}" type="presParOf" srcId="{8C1DC470-F2F3-4197-B48B-719D86531A2C}" destId="{80EA99A9-1294-41F4-AAE5-1362A0830712}" srcOrd="6" destOrd="0" presId="urn:microsoft.com/office/officeart/2005/8/layout/process4"/>
    <dgm:cxn modelId="{CD5AB76E-EFD0-454A-8BA2-F2DB645FB9E0}" type="presParOf" srcId="{80EA99A9-1294-41F4-AAE5-1362A0830712}" destId="{37CBD5E8-1F76-44C8-99FD-C3CF3E60F739}" srcOrd="0" destOrd="0" presId="urn:microsoft.com/office/officeart/2005/8/layout/process4"/>
    <dgm:cxn modelId="{648E9574-D93F-46D7-BAB5-077030519E00}" type="presParOf" srcId="{8C1DC470-F2F3-4197-B48B-719D86531A2C}" destId="{79E62DFC-673D-472D-836B-0AFC8813CBB4}" srcOrd="7" destOrd="0" presId="urn:microsoft.com/office/officeart/2005/8/layout/process4"/>
    <dgm:cxn modelId="{1A8EF78E-8CBB-434B-8285-3F3ADEC3C955}" type="presParOf" srcId="{8C1DC470-F2F3-4197-B48B-719D86531A2C}" destId="{33997292-FA9E-4F3B-8D64-201E3F43749F}" srcOrd="8" destOrd="0" presId="urn:microsoft.com/office/officeart/2005/8/layout/process4"/>
    <dgm:cxn modelId="{288EB42F-47D1-4F0B-8051-0F29B4487F4C}" type="presParOf" srcId="{33997292-FA9E-4F3B-8D64-201E3F43749F}" destId="{D9140E19-B47E-4F90-9A4F-4D4F7B406342}" srcOrd="0" destOrd="0" presId="urn:microsoft.com/office/officeart/2005/8/layout/process4"/>
    <dgm:cxn modelId="{AC1A9393-4746-4C46-AAAD-F298C4C59C02}" type="presParOf" srcId="{8C1DC470-F2F3-4197-B48B-719D86531A2C}" destId="{2C8663C3-52AC-4653-BCE2-49BFFAAEE61F}" srcOrd="9" destOrd="0" presId="urn:microsoft.com/office/officeart/2005/8/layout/process4"/>
    <dgm:cxn modelId="{21331837-9DF6-491D-8567-5CC214A93249}" type="presParOf" srcId="{8C1DC470-F2F3-4197-B48B-719D86531A2C}" destId="{CA49AA77-33B2-4F75-942F-4CD5E5F09A86}" srcOrd="10" destOrd="0" presId="urn:microsoft.com/office/officeart/2005/8/layout/process4"/>
    <dgm:cxn modelId="{8234F563-9216-457B-AC7F-14750FB9FB8A}" type="presParOf" srcId="{CA49AA77-33B2-4F75-942F-4CD5E5F09A86}" destId="{A5B89ADD-52C9-4C19-8C37-310240427994}" srcOrd="0" destOrd="0" presId="urn:microsoft.com/office/officeart/2005/8/layout/process4"/>
    <dgm:cxn modelId="{396D2F0D-F11F-43E1-9E0D-B8A0474F3E19}" type="presParOf" srcId="{8C1DC470-F2F3-4197-B48B-719D86531A2C}" destId="{B744F1AF-B1C5-471D-B1A3-2617FA9D99F8}" srcOrd="11" destOrd="0" presId="urn:microsoft.com/office/officeart/2005/8/layout/process4"/>
    <dgm:cxn modelId="{B4BF95E8-FE2A-4DC2-A79B-84B82DAE1C8F}" type="presParOf" srcId="{8C1DC470-F2F3-4197-B48B-719D86531A2C}" destId="{CF86428A-B093-4FE6-80EF-E4D130C319F1}" srcOrd="12" destOrd="0" presId="urn:microsoft.com/office/officeart/2005/8/layout/process4"/>
    <dgm:cxn modelId="{FC436F80-0BFA-4508-BB5B-816A466EE1A1}" type="presParOf" srcId="{CF86428A-B093-4FE6-80EF-E4D130C319F1}" destId="{E3C7B678-BAC5-4F27-AB97-D950DE16741E}" srcOrd="0" destOrd="0" presId="urn:microsoft.com/office/officeart/2005/8/layout/process4"/>
    <dgm:cxn modelId="{9EDEE31C-40B1-4D13-85E9-6ED1994A4AB0}" type="presParOf" srcId="{CF86428A-B093-4FE6-80EF-E4D130C319F1}" destId="{3F0C5A1C-B27F-4940-919F-34298F5AB727}" srcOrd="1" destOrd="0" presId="urn:microsoft.com/office/officeart/2005/8/layout/process4"/>
    <dgm:cxn modelId="{72E9F3B1-D8EF-4FC6-9BD6-BE085B09138F}" type="presParOf" srcId="{CF86428A-B093-4FE6-80EF-E4D130C319F1}" destId="{DC8485F9-1C64-47FD-A3C2-87944EF62050}" srcOrd="2" destOrd="0" presId="urn:microsoft.com/office/officeart/2005/8/layout/process4"/>
    <dgm:cxn modelId="{18011A31-C434-4D1A-BA75-5E05D21B5275}" type="presParOf" srcId="{DC8485F9-1C64-47FD-A3C2-87944EF62050}" destId="{478D7306-079A-4033-9FC1-2654961FC00C}" srcOrd="0" destOrd="0" presId="urn:microsoft.com/office/officeart/2005/8/layout/process4"/>
    <dgm:cxn modelId="{979B04FF-0337-40AD-8899-E0DFB15D92FF}" type="presParOf" srcId="{DC8485F9-1C64-47FD-A3C2-87944EF62050}" destId="{770DEF7B-D440-42CA-B4C1-82F29C8A0ECC}" srcOrd="1" destOrd="0" presId="urn:microsoft.com/office/officeart/2005/8/layout/process4"/>
    <dgm:cxn modelId="{658BC7A8-FA6A-4033-A799-275BAF2CD021}" type="presParOf" srcId="{8C1DC470-F2F3-4197-B48B-719D86531A2C}" destId="{E0ACD06F-C4A7-487B-A82B-50EA2A130A71}" srcOrd="13" destOrd="0" presId="urn:microsoft.com/office/officeart/2005/8/layout/process4"/>
    <dgm:cxn modelId="{293D016D-B237-4AAB-BF69-BABFC08EBAFB}" type="presParOf" srcId="{8C1DC470-F2F3-4197-B48B-719D86531A2C}" destId="{2C6A261D-09CD-4E2A-81CB-7E7C456FED08}" srcOrd="14" destOrd="0" presId="urn:microsoft.com/office/officeart/2005/8/layout/process4"/>
    <dgm:cxn modelId="{F15C76F2-B58E-47FF-90DC-FB468313367C}" type="presParOf" srcId="{2C6A261D-09CD-4E2A-81CB-7E7C456FED08}" destId="{F5E44A09-1100-4D2B-9F37-BF374A4DA8A6}" srcOrd="0" destOrd="0" presId="urn:microsoft.com/office/officeart/2005/8/layout/process4"/>
    <dgm:cxn modelId="{D5F43DF5-7DD4-4EAF-8473-2C72B5EC0844}" type="presParOf" srcId="{2C6A261D-09CD-4E2A-81CB-7E7C456FED08}" destId="{CD4713FA-FD28-42AD-8415-AE973DDDCD23}" srcOrd="1" destOrd="0" presId="urn:microsoft.com/office/officeart/2005/8/layout/process4"/>
    <dgm:cxn modelId="{7A259149-C0E9-4BD6-B55E-075C9B8EB96F}" type="presParOf" srcId="{2C6A261D-09CD-4E2A-81CB-7E7C456FED08}" destId="{A9281A47-A1C0-4D5E-9EC6-C9B3B0BF3319}" srcOrd="2" destOrd="0" presId="urn:microsoft.com/office/officeart/2005/8/layout/process4"/>
    <dgm:cxn modelId="{B81FDB73-D491-4E91-9E15-591D8707A6C9}" type="presParOf" srcId="{A9281A47-A1C0-4D5E-9EC6-C9B3B0BF3319}" destId="{B1C5C2BF-4C3A-40EA-B935-FFDB5B91C1DA}" srcOrd="0" destOrd="0" presId="urn:microsoft.com/office/officeart/2005/8/layout/process4"/>
    <dgm:cxn modelId="{FCA3D2A5-FC84-442C-934D-4BDD892CCA69}" type="presParOf" srcId="{A9281A47-A1C0-4D5E-9EC6-C9B3B0BF3319}" destId="{823B318A-FF2F-4776-8B35-795416F6594D}" srcOrd="1" destOrd="0" presId="urn:microsoft.com/office/officeart/2005/8/layout/process4"/>
    <dgm:cxn modelId="{75CF912F-ED93-4683-AF30-58FED27171E6}" type="presParOf" srcId="{8C1DC470-F2F3-4197-B48B-719D86531A2C}" destId="{62F34459-8BE7-4938-BB3E-7A0962947D21}" srcOrd="15" destOrd="0" presId="urn:microsoft.com/office/officeart/2005/8/layout/process4"/>
    <dgm:cxn modelId="{75CEB15E-E6BD-4068-9E96-C225DCAD1E76}" type="presParOf" srcId="{8C1DC470-F2F3-4197-B48B-719D86531A2C}" destId="{827A57CE-BCA2-440B-8F2F-2DFBB2D17F9F}" srcOrd="16" destOrd="0" presId="urn:microsoft.com/office/officeart/2005/8/layout/process4"/>
    <dgm:cxn modelId="{157C5C10-E821-48C9-83D5-C98EDE386A45}" type="presParOf" srcId="{827A57CE-BCA2-440B-8F2F-2DFBB2D17F9F}" destId="{0F7F70C1-ACFA-47BD-8F5B-763A25E312D2}" srcOrd="0" destOrd="0" presId="urn:microsoft.com/office/officeart/2005/8/layout/process4"/>
    <dgm:cxn modelId="{2E041F02-F53A-4546-A5E9-B943BF1A4AB8}" type="presParOf" srcId="{827A57CE-BCA2-440B-8F2F-2DFBB2D17F9F}" destId="{B17A5DC3-B67F-4881-B23D-413A2989F32A}" srcOrd="1" destOrd="0" presId="urn:microsoft.com/office/officeart/2005/8/layout/process4"/>
    <dgm:cxn modelId="{58D0E06D-6F86-4A77-984E-B2D193E81A6A}" type="presParOf" srcId="{827A57CE-BCA2-440B-8F2F-2DFBB2D17F9F}" destId="{DD8EFCFF-6B9C-4A9E-A8B7-97DD9DD76F8E}" srcOrd="2" destOrd="0" presId="urn:microsoft.com/office/officeart/2005/8/layout/process4"/>
    <dgm:cxn modelId="{2FFE9A96-C756-48C9-ACE8-A35154938FF5}" type="presParOf" srcId="{DD8EFCFF-6B9C-4A9E-A8B7-97DD9DD76F8E}" destId="{8A8C014A-01A1-4651-89AD-0CC022EAF946}" srcOrd="0" destOrd="0" presId="urn:microsoft.com/office/officeart/2005/8/layout/process4"/>
    <dgm:cxn modelId="{ACC9818B-B606-43B6-9148-B1A29CB374A7}" type="presParOf" srcId="{DD8EFCFF-6B9C-4A9E-A8B7-97DD9DD76F8E}" destId="{CCFCB9D2-C2B8-411B-94CB-134D81DE9686}" srcOrd="1" destOrd="0" presId="urn:microsoft.com/office/officeart/2005/8/layout/process4"/>
  </dgm:cxnLst>
  <dgm:bg/>
  <dgm:whole/>
</dgm:dataModel>
</file>

<file path=ppt/diagrams/data2.xml><?xml version="1.0" encoding="utf-8"?>
<dgm:dataModel xmlns:dgm="http://schemas.openxmlformats.org/drawingml/2006/diagram" xmlns:a="http://schemas.openxmlformats.org/drawingml/2006/main">
  <dgm:ptLst>
    <dgm:pt modelId="{286AE454-1D4A-4A33-A6D5-D66CBA6FE9AB}"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C052C5D0-03D2-433D-936D-BEFDBF105C3C}">
      <dgm:prSet phldrT="[Text]" custT="1"/>
      <dgm:spPr/>
      <dgm:t>
        <a:bodyPr/>
        <a:lstStyle/>
        <a:p>
          <a:r>
            <a:rPr lang="en-US" sz="1200" dirty="0" smtClean="0">
              <a:solidFill>
                <a:schemeClr val="bg1"/>
              </a:solidFill>
              <a:latin typeface="Times New Roman" pitchFamily="18" charset="0"/>
              <a:cs typeface="Times New Roman" pitchFamily="18" charset="0"/>
            </a:rPr>
            <a:t>Intimation of Hospitalization</a:t>
          </a:r>
          <a:endParaRPr lang="en-US" sz="1200" dirty="0">
            <a:solidFill>
              <a:schemeClr val="bg1"/>
            </a:solidFill>
            <a:latin typeface="Times New Roman" pitchFamily="18" charset="0"/>
            <a:cs typeface="Times New Roman" pitchFamily="18" charset="0"/>
          </a:endParaRPr>
        </a:p>
      </dgm:t>
    </dgm:pt>
    <dgm:pt modelId="{07130746-1EC6-4889-B7A2-FCD5F975A4B8}" type="parTrans" cxnId="{FAFF28B3-FF4F-4956-A958-E6EC68748C48}">
      <dgm:prSet/>
      <dgm:spPr/>
      <dgm:t>
        <a:bodyPr/>
        <a:lstStyle/>
        <a:p>
          <a:endParaRPr lang="en-US" sz="1200">
            <a:solidFill>
              <a:schemeClr val="bg1"/>
            </a:solidFill>
            <a:latin typeface="Times New Roman" pitchFamily="18" charset="0"/>
            <a:cs typeface="Times New Roman" pitchFamily="18" charset="0"/>
          </a:endParaRPr>
        </a:p>
      </dgm:t>
    </dgm:pt>
    <dgm:pt modelId="{7011CBA7-84D5-43BB-897D-BDB105727FB0}" type="sibTrans" cxnId="{FAFF28B3-FF4F-4956-A958-E6EC68748C48}">
      <dgm:prSet/>
      <dgm:spPr/>
      <dgm:t>
        <a:bodyPr/>
        <a:lstStyle/>
        <a:p>
          <a:endParaRPr lang="en-US" sz="1200">
            <a:solidFill>
              <a:schemeClr val="bg1"/>
            </a:solidFill>
            <a:latin typeface="Times New Roman" pitchFamily="18" charset="0"/>
            <a:cs typeface="Times New Roman" pitchFamily="18" charset="0"/>
          </a:endParaRPr>
        </a:p>
      </dgm:t>
    </dgm:pt>
    <dgm:pt modelId="{7134CDE3-C55E-4B42-95F4-7B580F8F0EBD}">
      <dgm:prSet phldrT="[Text]" custT="1"/>
      <dgm:spPr/>
      <dgm:t>
        <a:bodyPr/>
        <a:lstStyle/>
        <a:p>
          <a:r>
            <a:rPr lang="en-US" sz="1200" dirty="0" smtClean="0">
              <a:solidFill>
                <a:schemeClr val="bg1"/>
              </a:solidFill>
              <a:latin typeface="Times New Roman" pitchFamily="18" charset="0"/>
              <a:cs typeface="Times New Roman" pitchFamily="18" charset="0"/>
            </a:rPr>
            <a:t>By Mail</a:t>
          </a:r>
          <a:endParaRPr lang="en-US" sz="1200" dirty="0">
            <a:solidFill>
              <a:schemeClr val="bg1"/>
            </a:solidFill>
            <a:latin typeface="Times New Roman" pitchFamily="18" charset="0"/>
            <a:cs typeface="Times New Roman" pitchFamily="18" charset="0"/>
          </a:endParaRPr>
        </a:p>
      </dgm:t>
    </dgm:pt>
    <dgm:pt modelId="{62C8154F-589C-4597-891E-B40A6F4976AE}" type="parTrans" cxnId="{7BB35657-820B-4FD6-8E92-74349C2DAA2B}">
      <dgm:prSet/>
      <dgm:spPr/>
      <dgm:t>
        <a:bodyPr/>
        <a:lstStyle/>
        <a:p>
          <a:endParaRPr lang="en-US" sz="1200">
            <a:solidFill>
              <a:schemeClr val="bg1"/>
            </a:solidFill>
            <a:latin typeface="Times New Roman" pitchFamily="18" charset="0"/>
            <a:cs typeface="Times New Roman" pitchFamily="18" charset="0"/>
          </a:endParaRPr>
        </a:p>
      </dgm:t>
    </dgm:pt>
    <dgm:pt modelId="{4475C113-45F6-4C85-B0C4-82593053D258}" type="sibTrans" cxnId="{7BB35657-820B-4FD6-8E92-74349C2DAA2B}">
      <dgm:prSet/>
      <dgm:spPr/>
      <dgm:t>
        <a:bodyPr/>
        <a:lstStyle/>
        <a:p>
          <a:endParaRPr lang="en-US" sz="1200">
            <a:solidFill>
              <a:schemeClr val="bg1"/>
            </a:solidFill>
            <a:latin typeface="Times New Roman" pitchFamily="18" charset="0"/>
            <a:cs typeface="Times New Roman" pitchFamily="18" charset="0"/>
          </a:endParaRPr>
        </a:p>
      </dgm:t>
    </dgm:pt>
    <dgm:pt modelId="{26911154-C710-451A-86EE-4191C8499D31}">
      <dgm:prSet phldrT="[Text]" custT="1"/>
      <dgm:spPr/>
      <dgm:t>
        <a:bodyPr/>
        <a:lstStyle/>
        <a:p>
          <a:r>
            <a:rPr lang="en-US" sz="1200" dirty="0" smtClean="0">
              <a:solidFill>
                <a:schemeClr val="bg1"/>
              </a:solidFill>
              <a:latin typeface="Times New Roman" pitchFamily="18" charset="0"/>
              <a:cs typeface="Times New Roman" pitchFamily="18" charset="0"/>
            </a:rPr>
            <a:t>By Phone</a:t>
          </a:r>
          <a:endParaRPr lang="en-US" sz="1200" dirty="0">
            <a:solidFill>
              <a:schemeClr val="bg1"/>
            </a:solidFill>
            <a:latin typeface="Times New Roman" pitchFamily="18" charset="0"/>
            <a:cs typeface="Times New Roman" pitchFamily="18" charset="0"/>
          </a:endParaRPr>
        </a:p>
      </dgm:t>
    </dgm:pt>
    <dgm:pt modelId="{52109930-A5A4-42B5-AF0A-D25EBBF27BB0}" type="parTrans" cxnId="{01054D05-9BC5-46F4-9B2B-5B55005C5874}">
      <dgm:prSet/>
      <dgm:spPr/>
      <dgm:t>
        <a:bodyPr/>
        <a:lstStyle/>
        <a:p>
          <a:endParaRPr lang="en-US" sz="1200">
            <a:solidFill>
              <a:schemeClr val="bg1"/>
            </a:solidFill>
            <a:latin typeface="Times New Roman" pitchFamily="18" charset="0"/>
            <a:cs typeface="Times New Roman" pitchFamily="18" charset="0"/>
          </a:endParaRPr>
        </a:p>
      </dgm:t>
    </dgm:pt>
    <dgm:pt modelId="{3D1DD618-8B76-4260-A62C-8334DCBCCB43}" type="sibTrans" cxnId="{01054D05-9BC5-46F4-9B2B-5B55005C5874}">
      <dgm:prSet/>
      <dgm:spPr/>
      <dgm:t>
        <a:bodyPr/>
        <a:lstStyle/>
        <a:p>
          <a:endParaRPr lang="en-US" sz="1200">
            <a:solidFill>
              <a:schemeClr val="bg1"/>
            </a:solidFill>
            <a:latin typeface="Times New Roman" pitchFamily="18" charset="0"/>
            <a:cs typeface="Times New Roman" pitchFamily="18" charset="0"/>
          </a:endParaRPr>
        </a:p>
      </dgm:t>
    </dgm:pt>
    <dgm:pt modelId="{C91D9B8D-8F58-45E2-843D-6FB18B355F1B}">
      <dgm:prSet phldrT="[Text]" custT="1"/>
      <dgm:spPr/>
      <dgm:t>
        <a:bodyPr/>
        <a:lstStyle/>
        <a:p>
          <a:r>
            <a:rPr lang="en-US" sz="1200" dirty="0" smtClean="0">
              <a:solidFill>
                <a:schemeClr val="bg1"/>
              </a:solidFill>
              <a:latin typeface="Times New Roman" pitchFamily="18" charset="0"/>
              <a:cs typeface="Times New Roman" pitchFamily="18" charset="0"/>
            </a:rPr>
            <a:t>Acknowledgements sent along with Claim submission kit</a:t>
          </a:r>
          <a:endParaRPr lang="en-US" sz="1200" dirty="0">
            <a:solidFill>
              <a:schemeClr val="bg1"/>
            </a:solidFill>
            <a:latin typeface="Times New Roman" pitchFamily="18" charset="0"/>
            <a:cs typeface="Times New Roman" pitchFamily="18" charset="0"/>
          </a:endParaRPr>
        </a:p>
      </dgm:t>
    </dgm:pt>
    <dgm:pt modelId="{E1CD9F2B-5F5A-43F0-B084-C9EAA8FC6911}" type="parTrans" cxnId="{7F9155ED-2BC9-4506-8EE7-C316041F395D}">
      <dgm:prSet/>
      <dgm:spPr/>
      <dgm:t>
        <a:bodyPr/>
        <a:lstStyle/>
        <a:p>
          <a:endParaRPr lang="en-US" sz="1200">
            <a:solidFill>
              <a:schemeClr val="bg1"/>
            </a:solidFill>
            <a:latin typeface="Times New Roman" pitchFamily="18" charset="0"/>
            <a:cs typeface="Times New Roman" pitchFamily="18" charset="0"/>
          </a:endParaRPr>
        </a:p>
      </dgm:t>
    </dgm:pt>
    <dgm:pt modelId="{62E4043D-8CB2-420E-B1DB-06239D16C346}" type="sibTrans" cxnId="{7F9155ED-2BC9-4506-8EE7-C316041F395D}">
      <dgm:prSet/>
      <dgm:spPr/>
      <dgm:t>
        <a:bodyPr/>
        <a:lstStyle/>
        <a:p>
          <a:endParaRPr lang="en-US" sz="1200">
            <a:solidFill>
              <a:schemeClr val="bg1"/>
            </a:solidFill>
            <a:latin typeface="Times New Roman" pitchFamily="18" charset="0"/>
            <a:cs typeface="Times New Roman" pitchFamily="18" charset="0"/>
          </a:endParaRPr>
        </a:p>
      </dgm:t>
    </dgm:pt>
    <dgm:pt modelId="{CEA363E6-A8B7-432F-A698-C1013C0DDDC0}">
      <dgm:prSet phldrT="[Text]" custT="1"/>
      <dgm:spPr/>
      <dgm:t>
        <a:bodyPr/>
        <a:lstStyle/>
        <a:p>
          <a:r>
            <a:rPr lang="en-US" sz="1200" dirty="0" smtClean="0">
              <a:solidFill>
                <a:schemeClr val="bg1"/>
              </a:solidFill>
              <a:latin typeface="Times New Roman" pitchFamily="18" charset="0"/>
              <a:cs typeface="Times New Roman" pitchFamily="18" charset="0"/>
            </a:rPr>
            <a:t>Pick up from DO/BO</a:t>
          </a:r>
          <a:endParaRPr lang="en-US" sz="1200" dirty="0">
            <a:solidFill>
              <a:schemeClr val="bg1"/>
            </a:solidFill>
            <a:latin typeface="Times New Roman" pitchFamily="18" charset="0"/>
            <a:cs typeface="Times New Roman" pitchFamily="18" charset="0"/>
          </a:endParaRPr>
        </a:p>
      </dgm:t>
    </dgm:pt>
    <dgm:pt modelId="{79877BA9-52A8-44D3-BE3D-104C52A48EDE}" type="parTrans" cxnId="{BB3487AB-00CB-4B55-A7AF-32A74FD54CB8}">
      <dgm:prSet/>
      <dgm:spPr/>
      <dgm:t>
        <a:bodyPr/>
        <a:lstStyle/>
        <a:p>
          <a:endParaRPr lang="en-US" sz="1200">
            <a:solidFill>
              <a:schemeClr val="bg1"/>
            </a:solidFill>
            <a:latin typeface="Times New Roman" pitchFamily="18" charset="0"/>
            <a:cs typeface="Times New Roman" pitchFamily="18" charset="0"/>
          </a:endParaRPr>
        </a:p>
      </dgm:t>
    </dgm:pt>
    <dgm:pt modelId="{02C9AB34-B463-487D-AE94-D346122CA81A}" type="sibTrans" cxnId="{BB3487AB-00CB-4B55-A7AF-32A74FD54CB8}">
      <dgm:prSet/>
      <dgm:spPr/>
      <dgm:t>
        <a:bodyPr/>
        <a:lstStyle/>
        <a:p>
          <a:endParaRPr lang="en-US" sz="1200">
            <a:solidFill>
              <a:schemeClr val="bg1"/>
            </a:solidFill>
            <a:latin typeface="Times New Roman" pitchFamily="18" charset="0"/>
            <a:cs typeface="Times New Roman" pitchFamily="18" charset="0"/>
          </a:endParaRPr>
        </a:p>
      </dgm:t>
    </dgm:pt>
    <dgm:pt modelId="{61EB055E-00D0-46CE-9B4A-40E536C03360}">
      <dgm:prSet phldrT="[Text]" custT="1"/>
      <dgm:spPr/>
      <dgm:t>
        <a:bodyPr/>
        <a:lstStyle/>
        <a:p>
          <a:r>
            <a:rPr lang="en-US" sz="1200" dirty="0" smtClean="0">
              <a:solidFill>
                <a:schemeClr val="bg1"/>
              </a:solidFill>
              <a:latin typeface="Times New Roman" pitchFamily="18" charset="0"/>
              <a:cs typeface="Times New Roman" pitchFamily="18" charset="0"/>
            </a:rPr>
            <a:t>Verification of Documents and acceptance and issue of acknowledge for Claims with complete document</a:t>
          </a:r>
          <a:endParaRPr lang="en-US" sz="1200" dirty="0">
            <a:solidFill>
              <a:schemeClr val="bg1"/>
            </a:solidFill>
            <a:latin typeface="Times New Roman" pitchFamily="18" charset="0"/>
            <a:cs typeface="Times New Roman" pitchFamily="18" charset="0"/>
          </a:endParaRPr>
        </a:p>
      </dgm:t>
    </dgm:pt>
    <dgm:pt modelId="{7691CFD8-5B66-474B-8211-C35D66083866}" type="parTrans" cxnId="{86F24305-95FD-4A6C-8B17-86B02B9DFA41}">
      <dgm:prSet/>
      <dgm:spPr/>
      <dgm:t>
        <a:bodyPr/>
        <a:lstStyle/>
        <a:p>
          <a:endParaRPr lang="en-US" sz="1200">
            <a:solidFill>
              <a:schemeClr val="bg1"/>
            </a:solidFill>
            <a:latin typeface="Times New Roman" pitchFamily="18" charset="0"/>
            <a:cs typeface="Times New Roman" pitchFamily="18" charset="0"/>
          </a:endParaRPr>
        </a:p>
      </dgm:t>
    </dgm:pt>
    <dgm:pt modelId="{A8ED17F3-DE5C-4853-9223-65245A8ADC26}" type="sibTrans" cxnId="{86F24305-95FD-4A6C-8B17-86B02B9DFA41}">
      <dgm:prSet/>
      <dgm:spPr/>
      <dgm:t>
        <a:bodyPr/>
        <a:lstStyle/>
        <a:p>
          <a:endParaRPr lang="en-US" sz="1200">
            <a:solidFill>
              <a:schemeClr val="bg1"/>
            </a:solidFill>
            <a:latin typeface="Times New Roman" pitchFamily="18" charset="0"/>
            <a:cs typeface="Times New Roman" pitchFamily="18" charset="0"/>
          </a:endParaRPr>
        </a:p>
      </dgm:t>
    </dgm:pt>
    <dgm:pt modelId="{F8E5F512-C794-4C36-9EF6-B72FCA783543}">
      <dgm:prSet phldrT="[Text]" custT="1"/>
      <dgm:spPr/>
      <dgm:t>
        <a:bodyPr/>
        <a:lstStyle/>
        <a:p>
          <a:r>
            <a:rPr lang="en-US" sz="1200" dirty="0" smtClean="0">
              <a:solidFill>
                <a:schemeClr val="bg1"/>
              </a:solidFill>
              <a:latin typeface="Times New Roman" pitchFamily="18" charset="0"/>
              <a:cs typeface="Times New Roman" pitchFamily="18" charset="0"/>
            </a:rPr>
            <a:t>If documents not complete, query is raised &amp; letter issued to client</a:t>
          </a:r>
          <a:endParaRPr lang="en-US" sz="1200" dirty="0">
            <a:solidFill>
              <a:schemeClr val="bg1"/>
            </a:solidFill>
            <a:latin typeface="Times New Roman" pitchFamily="18" charset="0"/>
            <a:cs typeface="Times New Roman" pitchFamily="18" charset="0"/>
          </a:endParaRPr>
        </a:p>
      </dgm:t>
    </dgm:pt>
    <dgm:pt modelId="{13A5E250-DFF4-440C-98FB-B77EF3B75435}" type="parTrans" cxnId="{FD53B873-3034-45CA-9230-4DA8A48AFD37}">
      <dgm:prSet/>
      <dgm:spPr/>
      <dgm:t>
        <a:bodyPr/>
        <a:lstStyle/>
        <a:p>
          <a:endParaRPr lang="en-US" sz="1200">
            <a:solidFill>
              <a:schemeClr val="bg1"/>
            </a:solidFill>
            <a:latin typeface="Times New Roman" pitchFamily="18" charset="0"/>
            <a:cs typeface="Times New Roman" pitchFamily="18" charset="0"/>
          </a:endParaRPr>
        </a:p>
      </dgm:t>
    </dgm:pt>
    <dgm:pt modelId="{4F440C29-4F79-42AD-98AA-407420C61AE2}" type="sibTrans" cxnId="{FD53B873-3034-45CA-9230-4DA8A48AFD37}">
      <dgm:prSet/>
      <dgm:spPr/>
      <dgm:t>
        <a:bodyPr/>
        <a:lstStyle/>
        <a:p>
          <a:endParaRPr lang="en-US" sz="1200">
            <a:solidFill>
              <a:schemeClr val="bg1"/>
            </a:solidFill>
            <a:latin typeface="Times New Roman" pitchFamily="18" charset="0"/>
            <a:cs typeface="Times New Roman" pitchFamily="18" charset="0"/>
          </a:endParaRPr>
        </a:p>
      </dgm:t>
    </dgm:pt>
    <dgm:pt modelId="{7F9BE548-6209-4B1C-AF4A-FE412CB5F2BD}">
      <dgm:prSet phldrT="[Text]" custT="1"/>
      <dgm:spPr/>
      <dgm:t>
        <a:bodyPr/>
        <a:lstStyle/>
        <a:p>
          <a:r>
            <a:rPr lang="en-US" sz="1200" dirty="0" smtClean="0">
              <a:solidFill>
                <a:schemeClr val="bg1"/>
              </a:solidFill>
              <a:latin typeface="Times New Roman" pitchFamily="18" charset="0"/>
              <a:cs typeface="Times New Roman" pitchFamily="18" charset="0"/>
            </a:rPr>
            <a:t>Accounted and Reference number created</a:t>
          </a:r>
          <a:endParaRPr lang="en-US" sz="1200" dirty="0">
            <a:solidFill>
              <a:schemeClr val="bg1"/>
            </a:solidFill>
            <a:latin typeface="Times New Roman" pitchFamily="18" charset="0"/>
            <a:cs typeface="Times New Roman" pitchFamily="18" charset="0"/>
          </a:endParaRPr>
        </a:p>
      </dgm:t>
    </dgm:pt>
    <dgm:pt modelId="{F0A46395-AA8B-4A49-B6F9-98D91003C9AC}" type="parTrans" cxnId="{3388BA87-3763-4565-817A-CCB051ED3939}">
      <dgm:prSet/>
      <dgm:spPr/>
      <dgm:t>
        <a:bodyPr/>
        <a:lstStyle/>
        <a:p>
          <a:endParaRPr lang="en-US" sz="1200">
            <a:solidFill>
              <a:schemeClr val="bg1"/>
            </a:solidFill>
            <a:latin typeface="Times New Roman" pitchFamily="18" charset="0"/>
            <a:cs typeface="Times New Roman" pitchFamily="18" charset="0"/>
          </a:endParaRPr>
        </a:p>
      </dgm:t>
    </dgm:pt>
    <dgm:pt modelId="{A4E53FD0-D453-4BEB-96A2-63501C3D04FC}" type="sibTrans" cxnId="{3388BA87-3763-4565-817A-CCB051ED3939}">
      <dgm:prSet/>
      <dgm:spPr/>
      <dgm:t>
        <a:bodyPr/>
        <a:lstStyle/>
        <a:p>
          <a:endParaRPr lang="en-US" sz="1200">
            <a:solidFill>
              <a:schemeClr val="bg1"/>
            </a:solidFill>
            <a:latin typeface="Times New Roman" pitchFamily="18" charset="0"/>
            <a:cs typeface="Times New Roman" pitchFamily="18" charset="0"/>
          </a:endParaRPr>
        </a:p>
      </dgm:t>
    </dgm:pt>
    <dgm:pt modelId="{871DBE74-94D9-4B77-904D-9C6489421D1D}">
      <dgm:prSet phldrT="[Text]" custT="1"/>
      <dgm:spPr/>
      <dgm:t>
        <a:bodyPr/>
        <a:lstStyle/>
        <a:p>
          <a:r>
            <a:rPr lang="en-US" sz="1200" dirty="0" smtClean="0">
              <a:solidFill>
                <a:schemeClr val="bg1"/>
              </a:solidFill>
              <a:latin typeface="Times New Roman" pitchFamily="18" charset="0"/>
              <a:cs typeface="Times New Roman" pitchFamily="18" charset="0"/>
            </a:rPr>
            <a:t>By Mail</a:t>
          </a:r>
          <a:endParaRPr lang="en-US" sz="1200" dirty="0">
            <a:solidFill>
              <a:schemeClr val="bg1"/>
            </a:solidFill>
            <a:latin typeface="Times New Roman" pitchFamily="18" charset="0"/>
            <a:cs typeface="Times New Roman" pitchFamily="18" charset="0"/>
          </a:endParaRPr>
        </a:p>
      </dgm:t>
    </dgm:pt>
    <dgm:pt modelId="{32E2965A-7960-4131-A760-7E379E820A42}" type="parTrans" cxnId="{05AE8A24-64B3-4826-BAE4-3DE30A3931FA}">
      <dgm:prSet/>
      <dgm:spPr/>
      <dgm:t>
        <a:bodyPr/>
        <a:lstStyle/>
        <a:p>
          <a:endParaRPr lang="en-US" sz="1200">
            <a:solidFill>
              <a:schemeClr val="bg1"/>
            </a:solidFill>
            <a:latin typeface="Times New Roman" pitchFamily="18" charset="0"/>
            <a:cs typeface="Times New Roman" pitchFamily="18" charset="0"/>
          </a:endParaRPr>
        </a:p>
      </dgm:t>
    </dgm:pt>
    <dgm:pt modelId="{49E47BFE-3B37-4282-9ABA-F5BA126D3AEB}" type="sibTrans" cxnId="{05AE8A24-64B3-4826-BAE4-3DE30A3931FA}">
      <dgm:prSet/>
      <dgm:spPr/>
      <dgm:t>
        <a:bodyPr/>
        <a:lstStyle/>
        <a:p>
          <a:endParaRPr lang="en-US" sz="1200">
            <a:solidFill>
              <a:schemeClr val="bg1"/>
            </a:solidFill>
            <a:latin typeface="Times New Roman" pitchFamily="18" charset="0"/>
            <a:cs typeface="Times New Roman" pitchFamily="18" charset="0"/>
          </a:endParaRPr>
        </a:p>
      </dgm:t>
    </dgm:pt>
    <dgm:pt modelId="{C6A6A3B3-96A8-4A7E-A1DF-1BD8C6B8C361}">
      <dgm:prSet phldrT="[Text]" custT="1"/>
      <dgm:spPr/>
      <dgm:t>
        <a:bodyPr/>
        <a:lstStyle/>
        <a:p>
          <a:r>
            <a:rPr lang="en-US" sz="1200" dirty="0" smtClean="0">
              <a:solidFill>
                <a:schemeClr val="bg1"/>
              </a:solidFill>
              <a:latin typeface="Times New Roman" pitchFamily="18" charset="0"/>
              <a:cs typeface="Times New Roman" pitchFamily="18" charset="0"/>
            </a:rPr>
            <a:t>Claim Submission</a:t>
          </a:r>
          <a:endParaRPr lang="en-US" sz="1200" dirty="0">
            <a:solidFill>
              <a:schemeClr val="bg1"/>
            </a:solidFill>
            <a:latin typeface="Times New Roman" pitchFamily="18" charset="0"/>
            <a:cs typeface="Times New Roman" pitchFamily="18" charset="0"/>
          </a:endParaRPr>
        </a:p>
      </dgm:t>
    </dgm:pt>
    <dgm:pt modelId="{E2CB88CB-3464-4956-B71C-253E70A2C382}" type="parTrans" cxnId="{3CE9B348-0F27-4D7B-B21F-2126E157B5BF}">
      <dgm:prSet/>
      <dgm:spPr/>
      <dgm:t>
        <a:bodyPr/>
        <a:lstStyle/>
        <a:p>
          <a:endParaRPr lang="en-US" sz="1200">
            <a:solidFill>
              <a:schemeClr val="bg1"/>
            </a:solidFill>
            <a:latin typeface="Times New Roman" pitchFamily="18" charset="0"/>
            <a:cs typeface="Times New Roman" pitchFamily="18" charset="0"/>
          </a:endParaRPr>
        </a:p>
      </dgm:t>
    </dgm:pt>
    <dgm:pt modelId="{7794657A-A3FA-4041-929B-60EAFF38C219}" type="sibTrans" cxnId="{3CE9B348-0F27-4D7B-B21F-2126E157B5BF}">
      <dgm:prSet/>
      <dgm:spPr/>
      <dgm:t>
        <a:bodyPr/>
        <a:lstStyle/>
        <a:p>
          <a:endParaRPr lang="en-US" sz="1200">
            <a:solidFill>
              <a:schemeClr val="bg1"/>
            </a:solidFill>
            <a:latin typeface="Times New Roman" pitchFamily="18" charset="0"/>
            <a:cs typeface="Times New Roman" pitchFamily="18" charset="0"/>
          </a:endParaRPr>
        </a:p>
      </dgm:t>
    </dgm:pt>
    <dgm:pt modelId="{C231DFDA-3473-4ED1-868E-D9FA0477281C}">
      <dgm:prSet phldrT="[Text]" custT="1"/>
      <dgm:spPr/>
      <dgm:t>
        <a:bodyPr/>
        <a:lstStyle/>
        <a:p>
          <a:r>
            <a:rPr lang="en-US" sz="1200" dirty="0" smtClean="0">
              <a:solidFill>
                <a:schemeClr val="bg1"/>
              </a:solidFill>
              <a:latin typeface="Times New Roman" pitchFamily="18" charset="0"/>
              <a:cs typeface="Times New Roman" pitchFamily="18" charset="0"/>
            </a:rPr>
            <a:t>By Hand</a:t>
          </a:r>
          <a:endParaRPr lang="en-US" sz="1200" dirty="0">
            <a:solidFill>
              <a:schemeClr val="bg1"/>
            </a:solidFill>
            <a:latin typeface="Times New Roman" pitchFamily="18" charset="0"/>
            <a:cs typeface="Times New Roman" pitchFamily="18" charset="0"/>
          </a:endParaRPr>
        </a:p>
      </dgm:t>
    </dgm:pt>
    <dgm:pt modelId="{E3A46A25-E97A-4A24-93AE-3A635A89C856}" type="parTrans" cxnId="{1311CF09-26D8-40F0-8969-A8B558875B28}">
      <dgm:prSet/>
      <dgm:spPr/>
      <dgm:t>
        <a:bodyPr/>
        <a:lstStyle/>
        <a:p>
          <a:endParaRPr lang="en-US" sz="1200">
            <a:solidFill>
              <a:schemeClr val="bg1"/>
            </a:solidFill>
            <a:latin typeface="Times New Roman" pitchFamily="18" charset="0"/>
            <a:cs typeface="Times New Roman" pitchFamily="18" charset="0"/>
          </a:endParaRPr>
        </a:p>
      </dgm:t>
    </dgm:pt>
    <dgm:pt modelId="{95250CEF-5215-498A-B49D-4F031CCBFD46}" type="sibTrans" cxnId="{1311CF09-26D8-40F0-8969-A8B558875B28}">
      <dgm:prSet/>
      <dgm:spPr/>
      <dgm:t>
        <a:bodyPr/>
        <a:lstStyle/>
        <a:p>
          <a:endParaRPr lang="en-US" sz="1200">
            <a:solidFill>
              <a:schemeClr val="bg1"/>
            </a:solidFill>
            <a:latin typeface="Times New Roman" pitchFamily="18" charset="0"/>
            <a:cs typeface="Times New Roman" pitchFamily="18" charset="0"/>
          </a:endParaRPr>
        </a:p>
      </dgm:t>
    </dgm:pt>
    <dgm:pt modelId="{E192CD7D-6ABD-4CDD-9916-5D5147CC2C40}">
      <dgm:prSet phldrT="[Text]" custT="1"/>
      <dgm:spPr/>
      <dgm:t>
        <a:bodyPr/>
        <a:lstStyle/>
        <a:p>
          <a:r>
            <a:rPr lang="en-US" sz="1200" dirty="0" smtClean="0">
              <a:solidFill>
                <a:schemeClr val="bg1"/>
              </a:solidFill>
              <a:latin typeface="Times New Roman" pitchFamily="18" charset="0"/>
              <a:cs typeface="Times New Roman" pitchFamily="18" charset="0"/>
            </a:rPr>
            <a:t>Claim registration- Intimation of Bill-File No. Generated </a:t>
          </a:r>
          <a:endParaRPr lang="en-US" sz="1200" dirty="0">
            <a:solidFill>
              <a:schemeClr val="bg1"/>
            </a:solidFill>
            <a:latin typeface="Times New Roman" pitchFamily="18" charset="0"/>
            <a:cs typeface="Times New Roman" pitchFamily="18" charset="0"/>
          </a:endParaRPr>
        </a:p>
      </dgm:t>
    </dgm:pt>
    <dgm:pt modelId="{ABF3E954-175A-42CC-B1CE-85FE7C3166C9}" type="parTrans" cxnId="{6128260D-1A85-47EA-B1E0-831BCAA4B12D}">
      <dgm:prSet/>
      <dgm:spPr/>
      <dgm:t>
        <a:bodyPr/>
        <a:lstStyle/>
        <a:p>
          <a:endParaRPr lang="en-US" sz="1200">
            <a:solidFill>
              <a:schemeClr val="bg1"/>
            </a:solidFill>
            <a:latin typeface="Times New Roman" pitchFamily="18" charset="0"/>
            <a:cs typeface="Times New Roman" pitchFamily="18" charset="0"/>
          </a:endParaRPr>
        </a:p>
      </dgm:t>
    </dgm:pt>
    <dgm:pt modelId="{6B05D5F0-0BF6-4CC4-B515-C61D6AFC23F0}" type="sibTrans" cxnId="{6128260D-1A85-47EA-B1E0-831BCAA4B12D}">
      <dgm:prSet/>
      <dgm:spPr/>
      <dgm:t>
        <a:bodyPr/>
        <a:lstStyle/>
        <a:p>
          <a:endParaRPr lang="en-US" sz="1200">
            <a:solidFill>
              <a:schemeClr val="bg1"/>
            </a:solidFill>
            <a:latin typeface="Times New Roman" pitchFamily="18" charset="0"/>
            <a:cs typeface="Times New Roman" pitchFamily="18" charset="0"/>
          </a:endParaRPr>
        </a:p>
      </dgm:t>
    </dgm:pt>
    <dgm:pt modelId="{2CBDD3BA-1E9C-4ABF-82C1-4FB4A6ADB26F}">
      <dgm:prSet phldrT="[Text]" custT="1"/>
      <dgm:spPr/>
      <dgm:t>
        <a:bodyPr/>
        <a:lstStyle/>
        <a:p>
          <a:r>
            <a:rPr lang="en-US" sz="1200" dirty="0" smtClean="0">
              <a:solidFill>
                <a:schemeClr val="bg1"/>
              </a:solidFill>
              <a:latin typeface="Times New Roman" pitchFamily="18" charset="0"/>
              <a:cs typeface="Times New Roman" pitchFamily="18" charset="0"/>
            </a:rPr>
            <a:t>Segregation of claim based on Value and disease- Batch created</a:t>
          </a:r>
          <a:endParaRPr lang="en-US" sz="1200" dirty="0">
            <a:solidFill>
              <a:schemeClr val="bg1"/>
            </a:solidFill>
            <a:latin typeface="Times New Roman" pitchFamily="18" charset="0"/>
            <a:cs typeface="Times New Roman" pitchFamily="18" charset="0"/>
          </a:endParaRPr>
        </a:p>
      </dgm:t>
    </dgm:pt>
    <dgm:pt modelId="{E1B70D89-497A-4B3A-8330-625D1C484724}" type="parTrans" cxnId="{ED0842A6-0909-4376-8B50-CB9AC57699BB}">
      <dgm:prSet/>
      <dgm:spPr/>
      <dgm:t>
        <a:bodyPr/>
        <a:lstStyle/>
        <a:p>
          <a:endParaRPr lang="en-US" sz="1200">
            <a:solidFill>
              <a:schemeClr val="bg1"/>
            </a:solidFill>
            <a:latin typeface="Times New Roman" pitchFamily="18" charset="0"/>
            <a:cs typeface="Times New Roman" pitchFamily="18" charset="0"/>
          </a:endParaRPr>
        </a:p>
      </dgm:t>
    </dgm:pt>
    <dgm:pt modelId="{9DC4C077-E128-4DCF-9366-9D680FA198CD}" type="sibTrans" cxnId="{ED0842A6-0909-4376-8B50-CB9AC57699BB}">
      <dgm:prSet/>
      <dgm:spPr/>
      <dgm:t>
        <a:bodyPr/>
        <a:lstStyle/>
        <a:p>
          <a:endParaRPr lang="en-US" sz="1200">
            <a:solidFill>
              <a:schemeClr val="bg1"/>
            </a:solidFill>
            <a:latin typeface="Times New Roman" pitchFamily="18" charset="0"/>
            <a:cs typeface="Times New Roman" pitchFamily="18" charset="0"/>
          </a:endParaRPr>
        </a:p>
      </dgm:t>
    </dgm:pt>
    <dgm:pt modelId="{6B9538FE-2000-4762-9E4E-9936D5EDF6F1}">
      <dgm:prSet phldrT="[Text]" custT="1"/>
      <dgm:spPr/>
      <dgm:t>
        <a:bodyPr/>
        <a:lstStyle/>
        <a:p>
          <a:r>
            <a:rPr lang="en-US" sz="1200" dirty="0" smtClean="0">
              <a:solidFill>
                <a:schemeClr val="bg1"/>
              </a:solidFill>
              <a:latin typeface="Times New Roman" pitchFamily="18" charset="0"/>
              <a:cs typeface="Times New Roman" pitchFamily="18" charset="0"/>
            </a:rPr>
            <a:t>(E-Documentation) Data Entry – Discharge summery, Bills and scanning of Document</a:t>
          </a:r>
          <a:endParaRPr lang="en-US" sz="1200" dirty="0">
            <a:solidFill>
              <a:schemeClr val="bg1"/>
            </a:solidFill>
            <a:latin typeface="Times New Roman" pitchFamily="18" charset="0"/>
            <a:cs typeface="Times New Roman" pitchFamily="18" charset="0"/>
          </a:endParaRPr>
        </a:p>
      </dgm:t>
    </dgm:pt>
    <dgm:pt modelId="{B03266C5-5A2D-4DC4-BA68-C67CE23DDE04}" type="parTrans" cxnId="{6320F34C-D5EC-4BB2-8D0E-3D3D682F7BBD}">
      <dgm:prSet/>
      <dgm:spPr/>
      <dgm:t>
        <a:bodyPr/>
        <a:lstStyle/>
        <a:p>
          <a:endParaRPr lang="en-US" sz="1200">
            <a:solidFill>
              <a:schemeClr val="bg1"/>
            </a:solidFill>
            <a:latin typeface="Times New Roman" pitchFamily="18" charset="0"/>
            <a:cs typeface="Times New Roman" pitchFamily="18" charset="0"/>
          </a:endParaRPr>
        </a:p>
      </dgm:t>
    </dgm:pt>
    <dgm:pt modelId="{7D2A3B88-AC74-45BA-BDE9-9AB5DAE595A2}" type="sibTrans" cxnId="{6320F34C-D5EC-4BB2-8D0E-3D3D682F7BBD}">
      <dgm:prSet/>
      <dgm:spPr/>
      <dgm:t>
        <a:bodyPr/>
        <a:lstStyle/>
        <a:p>
          <a:endParaRPr lang="en-US" sz="1200">
            <a:solidFill>
              <a:schemeClr val="bg1"/>
            </a:solidFill>
            <a:latin typeface="Times New Roman" pitchFamily="18" charset="0"/>
            <a:cs typeface="Times New Roman" pitchFamily="18" charset="0"/>
          </a:endParaRPr>
        </a:p>
      </dgm:t>
    </dgm:pt>
    <dgm:pt modelId="{53007843-2C08-4ADD-90FE-1830DFDB03E8}">
      <dgm:prSet phldrT="[Text]" custT="1"/>
      <dgm:spPr/>
      <dgm:t>
        <a:bodyPr/>
        <a:lstStyle/>
        <a:p>
          <a:r>
            <a:rPr lang="en-US" sz="1200" dirty="0" smtClean="0">
              <a:solidFill>
                <a:schemeClr val="bg1"/>
              </a:solidFill>
              <a:latin typeface="Times New Roman" pitchFamily="18" charset="0"/>
              <a:cs typeface="Times New Roman" pitchFamily="18" charset="0"/>
            </a:rPr>
            <a:t>Automated Validation by software– First year exclusion, Bills and prescription date with Date of admission/discharge. Medical event with Policy period etc. Claim Code Generation</a:t>
          </a:r>
          <a:endParaRPr lang="en-US" sz="1200" dirty="0">
            <a:solidFill>
              <a:schemeClr val="bg1"/>
            </a:solidFill>
            <a:latin typeface="Times New Roman" pitchFamily="18" charset="0"/>
            <a:cs typeface="Times New Roman" pitchFamily="18" charset="0"/>
          </a:endParaRPr>
        </a:p>
      </dgm:t>
    </dgm:pt>
    <dgm:pt modelId="{B81354A9-A47A-4610-A269-59BDF0DDBF66}" type="parTrans" cxnId="{8B151609-F24A-405B-9D11-BF943F51EEE5}">
      <dgm:prSet/>
      <dgm:spPr/>
      <dgm:t>
        <a:bodyPr/>
        <a:lstStyle/>
        <a:p>
          <a:endParaRPr lang="en-US" sz="1200">
            <a:solidFill>
              <a:schemeClr val="bg1"/>
            </a:solidFill>
            <a:latin typeface="Times New Roman" pitchFamily="18" charset="0"/>
            <a:cs typeface="Times New Roman" pitchFamily="18" charset="0"/>
          </a:endParaRPr>
        </a:p>
      </dgm:t>
    </dgm:pt>
    <dgm:pt modelId="{3959079D-CB83-470F-AA24-0966BD58E616}" type="sibTrans" cxnId="{8B151609-F24A-405B-9D11-BF943F51EEE5}">
      <dgm:prSet/>
      <dgm:spPr/>
      <dgm:t>
        <a:bodyPr/>
        <a:lstStyle/>
        <a:p>
          <a:endParaRPr lang="en-US" sz="1200">
            <a:solidFill>
              <a:schemeClr val="bg1"/>
            </a:solidFill>
            <a:latin typeface="Times New Roman" pitchFamily="18" charset="0"/>
            <a:cs typeface="Times New Roman" pitchFamily="18" charset="0"/>
          </a:endParaRPr>
        </a:p>
      </dgm:t>
    </dgm:pt>
    <dgm:pt modelId="{9C5BBBCE-A335-4480-8882-AE033FFB8B9E}" type="pres">
      <dgm:prSet presAssocID="{286AE454-1D4A-4A33-A6D5-D66CBA6FE9AB}" presName="Name0" presStyleCnt="0">
        <dgm:presLayoutVars>
          <dgm:dir/>
          <dgm:animLvl val="lvl"/>
          <dgm:resizeHandles val="exact"/>
        </dgm:presLayoutVars>
      </dgm:prSet>
      <dgm:spPr/>
      <dgm:t>
        <a:bodyPr/>
        <a:lstStyle/>
        <a:p>
          <a:endParaRPr lang="en-US"/>
        </a:p>
      </dgm:t>
    </dgm:pt>
    <dgm:pt modelId="{6062CD4D-72F7-42A8-9719-BF95D1ED0FF2}" type="pres">
      <dgm:prSet presAssocID="{53007843-2C08-4ADD-90FE-1830DFDB03E8}" presName="boxAndChildren" presStyleCnt="0"/>
      <dgm:spPr/>
    </dgm:pt>
    <dgm:pt modelId="{DC73CD7A-066A-4694-B8DA-43A4DD96DC8D}" type="pres">
      <dgm:prSet presAssocID="{53007843-2C08-4ADD-90FE-1830DFDB03E8}" presName="parentTextBox" presStyleLbl="node1" presStyleIdx="0" presStyleCnt="9"/>
      <dgm:spPr/>
      <dgm:t>
        <a:bodyPr/>
        <a:lstStyle/>
        <a:p>
          <a:endParaRPr lang="en-US"/>
        </a:p>
      </dgm:t>
    </dgm:pt>
    <dgm:pt modelId="{DD975041-EDF1-42F2-9EB5-4097195AF0AA}" type="pres">
      <dgm:prSet presAssocID="{7D2A3B88-AC74-45BA-BDE9-9AB5DAE595A2}" presName="sp" presStyleCnt="0"/>
      <dgm:spPr/>
    </dgm:pt>
    <dgm:pt modelId="{698943E5-0D01-4A88-84F3-4707F77A6AC2}" type="pres">
      <dgm:prSet presAssocID="{6B9538FE-2000-4762-9E4E-9936D5EDF6F1}" presName="arrowAndChildren" presStyleCnt="0"/>
      <dgm:spPr/>
    </dgm:pt>
    <dgm:pt modelId="{F59F6E6B-D01D-48FA-A45B-2F04F5874542}" type="pres">
      <dgm:prSet presAssocID="{6B9538FE-2000-4762-9E4E-9936D5EDF6F1}" presName="parentTextArrow" presStyleLbl="node1" presStyleIdx="1" presStyleCnt="9"/>
      <dgm:spPr/>
      <dgm:t>
        <a:bodyPr/>
        <a:lstStyle/>
        <a:p>
          <a:endParaRPr lang="en-US"/>
        </a:p>
      </dgm:t>
    </dgm:pt>
    <dgm:pt modelId="{CC822E72-DC56-46E4-90FC-F3071A5251D8}" type="pres">
      <dgm:prSet presAssocID="{9DC4C077-E128-4DCF-9366-9D680FA198CD}" presName="sp" presStyleCnt="0"/>
      <dgm:spPr/>
    </dgm:pt>
    <dgm:pt modelId="{B9F2DB57-59F9-40DA-A049-0EE8C9E58545}" type="pres">
      <dgm:prSet presAssocID="{2CBDD3BA-1E9C-4ABF-82C1-4FB4A6ADB26F}" presName="arrowAndChildren" presStyleCnt="0"/>
      <dgm:spPr/>
    </dgm:pt>
    <dgm:pt modelId="{EBB3A43D-04EA-404F-82D9-C710DD44F805}" type="pres">
      <dgm:prSet presAssocID="{2CBDD3BA-1E9C-4ABF-82C1-4FB4A6ADB26F}" presName="parentTextArrow" presStyleLbl="node1" presStyleIdx="2" presStyleCnt="9"/>
      <dgm:spPr/>
      <dgm:t>
        <a:bodyPr/>
        <a:lstStyle/>
        <a:p>
          <a:endParaRPr lang="en-US"/>
        </a:p>
      </dgm:t>
    </dgm:pt>
    <dgm:pt modelId="{F3ED068C-2FBB-4F61-A3CD-7174D3F56492}" type="pres">
      <dgm:prSet presAssocID="{6B05D5F0-0BF6-4CC4-B515-C61D6AFC23F0}" presName="sp" presStyleCnt="0"/>
      <dgm:spPr/>
    </dgm:pt>
    <dgm:pt modelId="{CACC8874-8EB6-4B3B-92AD-79EABECCC16D}" type="pres">
      <dgm:prSet presAssocID="{E192CD7D-6ABD-4CDD-9916-5D5147CC2C40}" presName="arrowAndChildren" presStyleCnt="0"/>
      <dgm:spPr/>
    </dgm:pt>
    <dgm:pt modelId="{B24FBEEC-0B51-4055-828F-337FF9DFE5F2}" type="pres">
      <dgm:prSet presAssocID="{E192CD7D-6ABD-4CDD-9916-5D5147CC2C40}" presName="parentTextArrow" presStyleLbl="node1" presStyleIdx="2" presStyleCnt="9"/>
      <dgm:spPr/>
      <dgm:t>
        <a:bodyPr/>
        <a:lstStyle/>
        <a:p>
          <a:endParaRPr lang="en-US"/>
        </a:p>
      </dgm:t>
    </dgm:pt>
    <dgm:pt modelId="{D82C9B4C-32B5-4245-A167-18808D54143E}" type="pres">
      <dgm:prSet presAssocID="{E192CD7D-6ABD-4CDD-9916-5D5147CC2C40}" presName="arrow" presStyleLbl="node1" presStyleIdx="3" presStyleCnt="9"/>
      <dgm:spPr/>
      <dgm:t>
        <a:bodyPr/>
        <a:lstStyle/>
        <a:p>
          <a:endParaRPr lang="en-US"/>
        </a:p>
      </dgm:t>
    </dgm:pt>
    <dgm:pt modelId="{3AFC4F44-13F1-469D-82B2-A8C869DACF70}" type="pres">
      <dgm:prSet presAssocID="{E192CD7D-6ABD-4CDD-9916-5D5147CC2C40}" presName="descendantArrow" presStyleCnt="0"/>
      <dgm:spPr/>
    </dgm:pt>
    <dgm:pt modelId="{CA46713B-AF65-4F23-A630-096D69F17EB4}" type="pres">
      <dgm:prSet presAssocID="{F8E5F512-C794-4C36-9EF6-B72FCA783543}" presName="childTextArrow" presStyleLbl="fgAccFollowNode1" presStyleIdx="0" presStyleCnt="6">
        <dgm:presLayoutVars>
          <dgm:bulletEnabled val="1"/>
        </dgm:presLayoutVars>
      </dgm:prSet>
      <dgm:spPr/>
      <dgm:t>
        <a:bodyPr/>
        <a:lstStyle/>
        <a:p>
          <a:endParaRPr lang="en-US"/>
        </a:p>
      </dgm:t>
    </dgm:pt>
    <dgm:pt modelId="{C5B5121B-D022-426A-8B60-92395F06DEDB}" type="pres">
      <dgm:prSet presAssocID="{A8ED17F3-DE5C-4853-9223-65245A8ADC26}" presName="sp" presStyleCnt="0"/>
      <dgm:spPr/>
    </dgm:pt>
    <dgm:pt modelId="{2C75A72E-86EC-4FAC-9DD6-A14ADC7F8B9A}" type="pres">
      <dgm:prSet presAssocID="{61EB055E-00D0-46CE-9B4A-40E536C03360}" presName="arrowAndChildren" presStyleCnt="0"/>
      <dgm:spPr/>
    </dgm:pt>
    <dgm:pt modelId="{8DF70AE7-6388-4ABA-8DA1-1DC2E3C059E6}" type="pres">
      <dgm:prSet presAssocID="{61EB055E-00D0-46CE-9B4A-40E536C03360}" presName="parentTextArrow" presStyleLbl="node1" presStyleIdx="4" presStyleCnt="9"/>
      <dgm:spPr/>
      <dgm:t>
        <a:bodyPr/>
        <a:lstStyle/>
        <a:p>
          <a:endParaRPr lang="en-US"/>
        </a:p>
      </dgm:t>
    </dgm:pt>
    <dgm:pt modelId="{8D79DABF-B9CD-4E30-BC19-8818D4C76FD9}" type="pres">
      <dgm:prSet presAssocID="{7794657A-A3FA-4041-929B-60EAFF38C219}" presName="sp" presStyleCnt="0"/>
      <dgm:spPr/>
    </dgm:pt>
    <dgm:pt modelId="{C1BEEA50-AD7A-4F50-90CA-0099CFA97679}" type="pres">
      <dgm:prSet presAssocID="{C6A6A3B3-96A8-4A7E-A1DF-1BD8C6B8C361}" presName="arrowAndChildren" presStyleCnt="0"/>
      <dgm:spPr/>
    </dgm:pt>
    <dgm:pt modelId="{687DAA23-F336-41C7-A541-A66910193D19}" type="pres">
      <dgm:prSet presAssocID="{C6A6A3B3-96A8-4A7E-A1DF-1BD8C6B8C361}" presName="parentTextArrow" presStyleLbl="node1" presStyleIdx="4" presStyleCnt="9"/>
      <dgm:spPr/>
      <dgm:t>
        <a:bodyPr/>
        <a:lstStyle/>
        <a:p>
          <a:endParaRPr lang="en-US"/>
        </a:p>
      </dgm:t>
    </dgm:pt>
    <dgm:pt modelId="{E3DF8EFE-DF8D-4AAC-950E-F96CF06A41F5}" type="pres">
      <dgm:prSet presAssocID="{C6A6A3B3-96A8-4A7E-A1DF-1BD8C6B8C361}" presName="arrow" presStyleLbl="node1" presStyleIdx="5" presStyleCnt="9"/>
      <dgm:spPr/>
      <dgm:t>
        <a:bodyPr/>
        <a:lstStyle/>
        <a:p>
          <a:endParaRPr lang="en-US"/>
        </a:p>
      </dgm:t>
    </dgm:pt>
    <dgm:pt modelId="{70E9FDF8-258F-4663-BB95-01E79CEC3E13}" type="pres">
      <dgm:prSet presAssocID="{C6A6A3B3-96A8-4A7E-A1DF-1BD8C6B8C361}" presName="descendantArrow" presStyleCnt="0"/>
      <dgm:spPr/>
    </dgm:pt>
    <dgm:pt modelId="{4DF79BF8-6DF5-41D3-8005-00978DE852E9}" type="pres">
      <dgm:prSet presAssocID="{CEA363E6-A8B7-432F-A698-C1013C0DDDC0}" presName="childTextArrow" presStyleLbl="fgAccFollowNode1" presStyleIdx="1" presStyleCnt="6">
        <dgm:presLayoutVars>
          <dgm:bulletEnabled val="1"/>
        </dgm:presLayoutVars>
      </dgm:prSet>
      <dgm:spPr/>
      <dgm:t>
        <a:bodyPr/>
        <a:lstStyle/>
        <a:p>
          <a:endParaRPr lang="en-US"/>
        </a:p>
      </dgm:t>
    </dgm:pt>
    <dgm:pt modelId="{BB35B2A1-E8FE-482E-84C9-8CF990A15815}" type="pres">
      <dgm:prSet presAssocID="{871DBE74-94D9-4B77-904D-9C6489421D1D}" presName="childTextArrow" presStyleLbl="fgAccFollowNode1" presStyleIdx="2" presStyleCnt="6">
        <dgm:presLayoutVars>
          <dgm:bulletEnabled val="1"/>
        </dgm:presLayoutVars>
      </dgm:prSet>
      <dgm:spPr/>
      <dgm:t>
        <a:bodyPr/>
        <a:lstStyle/>
        <a:p>
          <a:endParaRPr lang="en-US"/>
        </a:p>
      </dgm:t>
    </dgm:pt>
    <dgm:pt modelId="{BBC4C9A8-9C6A-4367-9EEE-F03887C8E06B}" type="pres">
      <dgm:prSet presAssocID="{C231DFDA-3473-4ED1-868E-D9FA0477281C}" presName="childTextArrow" presStyleLbl="fgAccFollowNode1" presStyleIdx="3" presStyleCnt="6">
        <dgm:presLayoutVars>
          <dgm:bulletEnabled val="1"/>
        </dgm:presLayoutVars>
      </dgm:prSet>
      <dgm:spPr/>
      <dgm:t>
        <a:bodyPr/>
        <a:lstStyle/>
        <a:p>
          <a:endParaRPr lang="en-US"/>
        </a:p>
      </dgm:t>
    </dgm:pt>
    <dgm:pt modelId="{CD8EE253-AC5E-4940-87C5-F56173A9758C}" type="pres">
      <dgm:prSet presAssocID="{62E4043D-8CB2-420E-B1DB-06239D16C346}" presName="sp" presStyleCnt="0"/>
      <dgm:spPr/>
    </dgm:pt>
    <dgm:pt modelId="{EF32DE6A-169F-4627-B45D-8AEA1958EB7D}" type="pres">
      <dgm:prSet presAssocID="{C91D9B8D-8F58-45E2-843D-6FB18B355F1B}" presName="arrowAndChildren" presStyleCnt="0"/>
      <dgm:spPr/>
    </dgm:pt>
    <dgm:pt modelId="{EABAAE81-889E-4B92-A1B3-71FAAA4E1F4E}" type="pres">
      <dgm:prSet presAssocID="{C91D9B8D-8F58-45E2-843D-6FB18B355F1B}" presName="parentTextArrow" presStyleLbl="node1" presStyleIdx="6" presStyleCnt="9"/>
      <dgm:spPr/>
      <dgm:t>
        <a:bodyPr/>
        <a:lstStyle/>
        <a:p>
          <a:endParaRPr lang="en-US"/>
        </a:p>
      </dgm:t>
    </dgm:pt>
    <dgm:pt modelId="{BDCA5AD7-FDB2-409F-8576-1AF12EC29ABC}" type="pres">
      <dgm:prSet presAssocID="{A4E53FD0-D453-4BEB-96A2-63501C3D04FC}" presName="sp" presStyleCnt="0"/>
      <dgm:spPr/>
    </dgm:pt>
    <dgm:pt modelId="{EBDAAD0B-39FE-4FBB-AA9D-8492523C0118}" type="pres">
      <dgm:prSet presAssocID="{7F9BE548-6209-4B1C-AF4A-FE412CB5F2BD}" presName="arrowAndChildren" presStyleCnt="0"/>
      <dgm:spPr/>
    </dgm:pt>
    <dgm:pt modelId="{C243B868-6E97-49A4-A5E6-B34BC6911E23}" type="pres">
      <dgm:prSet presAssocID="{7F9BE548-6209-4B1C-AF4A-FE412CB5F2BD}" presName="parentTextArrow" presStyleLbl="node1" presStyleIdx="7" presStyleCnt="9"/>
      <dgm:spPr/>
      <dgm:t>
        <a:bodyPr/>
        <a:lstStyle/>
        <a:p>
          <a:endParaRPr lang="en-US"/>
        </a:p>
      </dgm:t>
    </dgm:pt>
    <dgm:pt modelId="{F267E085-8ABA-448B-8414-8B6E700A86D6}" type="pres">
      <dgm:prSet presAssocID="{7011CBA7-84D5-43BB-897D-BDB105727FB0}" presName="sp" presStyleCnt="0"/>
      <dgm:spPr/>
    </dgm:pt>
    <dgm:pt modelId="{54C14B21-19E4-4DBF-8BD6-A4DA4F28555A}" type="pres">
      <dgm:prSet presAssocID="{C052C5D0-03D2-433D-936D-BEFDBF105C3C}" presName="arrowAndChildren" presStyleCnt="0"/>
      <dgm:spPr/>
    </dgm:pt>
    <dgm:pt modelId="{8DE74108-B36C-4320-8DCF-214495C9E38B}" type="pres">
      <dgm:prSet presAssocID="{C052C5D0-03D2-433D-936D-BEFDBF105C3C}" presName="parentTextArrow" presStyleLbl="node1" presStyleIdx="7" presStyleCnt="9"/>
      <dgm:spPr/>
      <dgm:t>
        <a:bodyPr/>
        <a:lstStyle/>
        <a:p>
          <a:endParaRPr lang="en-US"/>
        </a:p>
      </dgm:t>
    </dgm:pt>
    <dgm:pt modelId="{D1E578BE-9F1A-4107-8C37-DE7D72DE40E5}" type="pres">
      <dgm:prSet presAssocID="{C052C5D0-03D2-433D-936D-BEFDBF105C3C}" presName="arrow" presStyleLbl="node1" presStyleIdx="8" presStyleCnt="9"/>
      <dgm:spPr/>
      <dgm:t>
        <a:bodyPr/>
        <a:lstStyle/>
        <a:p>
          <a:endParaRPr lang="en-US"/>
        </a:p>
      </dgm:t>
    </dgm:pt>
    <dgm:pt modelId="{F0BFF0FA-2639-4192-BEDF-B491E74A05DF}" type="pres">
      <dgm:prSet presAssocID="{C052C5D0-03D2-433D-936D-BEFDBF105C3C}" presName="descendantArrow" presStyleCnt="0"/>
      <dgm:spPr/>
    </dgm:pt>
    <dgm:pt modelId="{12FDFDDD-0C93-49A3-A1BE-15BC40AD4DC4}" type="pres">
      <dgm:prSet presAssocID="{7134CDE3-C55E-4B42-95F4-7B580F8F0EBD}" presName="childTextArrow" presStyleLbl="fgAccFollowNode1" presStyleIdx="4" presStyleCnt="6">
        <dgm:presLayoutVars>
          <dgm:bulletEnabled val="1"/>
        </dgm:presLayoutVars>
      </dgm:prSet>
      <dgm:spPr/>
      <dgm:t>
        <a:bodyPr/>
        <a:lstStyle/>
        <a:p>
          <a:endParaRPr lang="en-US"/>
        </a:p>
      </dgm:t>
    </dgm:pt>
    <dgm:pt modelId="{C2B53C6A-583C-4E84-8A4B-64B55C466010}" type="pres">
      <dgm:prSet presAssocID="{26911154-C710-451A-86EE-4191C8499D31}" presName="childTextArrow" presStyleLbl="fgAccFollowNode1" presStyleIdx="5" presStyleCnt="6">
        <dgm:presLayoutVars>
          <dgm:bulletEnabled val="1"/>
        </dgm:presLayoutVars>
      </dgm:prSet>
      <dgm:spPr/>
      <dgm:t>
        <a:bodyPr/>
        <a:lstStyle/>
        <a:p>
          <a:endParaRPr lang="en-US"/>
        </a:p>
      </dgm:t>
    </dgm:pt>
  </dgm:ptLst>
  <dgm:cxnLst>
    <dgm:cxn modelId="{648DC0B0-26C1-43D4-9088-5C393FEABCD8}" type="presOf" srcId="{2CBDD3BA-1E9C-4ABF-82C1-4FB4A6ADB26F}" destId="{EBB3A43D-04EA-404F-82D9-C710DD44F805}" srcOrd="0" destOrd="0" presId="urn:microsoft.com/office/officeart/2005/8/layout/process4"/>
    <dgm:cxn modelId="{3CE9B348-0F27-4D7B-B21F-2126E157B5BF}" srcId="{286AE454-1D4A-4A33-A6D5-D66CBA6FE9AB}" destId="{C6A6A3B3-96A8-4A7E-A1DF-1BD8C6B8C361}" srcOrd="3" destOrd="0" parTransId="{E2CB88CB-3464-4956-B71C-253E70A2C382}" sibTransId="{7794657A-A3FA-4041-929B-60EAFF38C219}"/>
    <dgm:cxn modelId="{6320F34C-D5EC-4BB2-8D0E-3D3D682F7BBD}" srcId="{286AE454-1D4A-4A33-A6D5-D66CBA6FE9AB}" destId="{6B9538FE-2000-4762-9E4E-9936D5EDF6F1}" srcOrd="7" destOrd="0" parTransId="{B03266C5-5A2D-4DC4-BA68-C67CE23DDE04}" sibTransId="{7D2A3B88-AC74-45BA-BDE9-9AB5DAE595A2}"/>
    <dgm:cxn modelId="{BB3487AB-00CB-4B55-A7AF-32A74FD54CB8}" srcId="{C6A6A3B3-96A8-4A7E-A1DF-1BD8C6B8C361}" destId="{CEA363E6-A8B7-432F-A698-C1013C0DDDC0}" srcOrd="0" destOrd="0" parTransId="{79877BA9-52A8-44D3-BE3D-104C52A48EDE}" sibTransId="{02C9AB34-B463-487D-AE94-D346122CA81A}"/>
    <dgm:cxn modelId="{BDFD586A-01C8-483E-B745-67E7428F5EBB}" type="presOf" srcId="{E192CD7D-6ABD-4CDD-9916-5D5147CC2C40}" destId="{D82C9B4C-32B5-4245-A167-18808D54143E}" srcOrd="1" destOrd="0" presId="urn:microsoft.com/office/officeart/2005/8/layout/process4"/>
    <dgm:cxn modelId="{FD53B873-3034-45CA-9230-4DA8A48AFD37}" srcId="{E192CD7D-6ABD-4CDD-9916-5D5147CC2C40}" destId="{F8E5F512-C794-4C36-9EF6-B72FCA783543}" srcOrd="0" destOrd="0" parTransId="{13A5E250-DFF4-440C-98FB-B77EF3B75435}" sibTransId="{4F440C29-4F79-42AD-98AA-407420C61AE2}"/>
    <dgm:cxn modelId="{505539FE-7E63-4B87-B6DB-9A60842DFB1C}" type="presOf" srcId="{26911154-C710-451A-86EE-4191C8499D31}" destId="{C2B53C6A-583C-4E84-8A4B-64B55C466010}" srcOrd="0" destOrd="0" presId="urn:microsoft.com/office/officeart/2005/8/layout/process4"/>
    <dgm:cxn modelId="{1311CF09-26D8-40F0-8969-A8B558875B28}" srcId="{C6A6A3B3-96A8-4A7E-A1DF-1BD8C6B8C361}" destId="{C231DFDA-3473-4ED1-868E-D9FA0477281C}" srcOrd="2" destOrd="0" parTransId="{E3A46A25-E97A-4A24-93AE-3A635A89C856}" sibTransId="{95250CEF-5215-498A-B49D-4F031CCBFD46}"/>
    <dgm:cxn modelId="{01054D05-9BC5-46F4-9B2B-5B55005C5874}" srcId="{C052C5D0-03D2-433D-936D-BEFDBF105C3C}" destId="{26911154-C710-451A-86EE-4191C8499D31}" srcOrd="1" destOrd="0" parTransId="{52109930-A5A4-42B5-AF0A-D25EBBF27BB0}" sibTransId="{3D1DD618-8B76-4260-A62C-8334DCBCCB43}"/>
    <dgm:cxn modelId="{345A88C7-3DE6-43F3-9E43-2D49B3F1EB6D}" type="presOf" srcId="{C6A6A3B3-96A8-4A7E-A1DF-1BD8C6B8C361}" destId="{E3DF8EFE-DF8D-4AAC-950E-F96CF06A41F5}" srcOrd="1" destOrd="0" presId="urn:microsoft.com/office/officeart/2005/8/layout/process4"/>
    <dgm:cxn modelId="{86F24305-95FD-4A6C-8B17-86B02B9DFA41}" srcId="{286AE454-1D4A-4A33-A6D5-D66CBA6FE9AB}" destId="{61EB055E-00D0-46CE-9B4A-40E536C03360}" srcOrd="4" destOrd="0" parTransId="{7691CFD8-5B66-474B-8211-C35D66083866}" sibTransId="{A8ED17F3-DE5C-4853-9223-65245A8ADC26}"/>
    <dgm:cxn modelId="{D7E956EC-CE2E-4AC6-B2C0-3AB81B2D42A4}" type="presOf" srcId="{53007843-2C08-4ADD-90FE-1830DFDB03E8}" destId="{DC73CD7A-066A-4694-B8DA-43A4DD96DC8D}" srcOrd="0" destOrd="0" presId="urn:microsoft.com/office/officeart/2005/8/layout/process4"/>
    <dgm:cxn modelId="{DA44920F-C015-4E53-A2CB-883C1AA25F0F}" type="presOf" srcId="{C6A6A3B3-96A8-4A7E-A1DF-1BD8C6B8C361}" destId="{687DAA23-F336-41C7-A541-A66910193D19}" srcOrd="0" destOrd="0" presId="urn:microsoft.com/office/officeart/2005/8/layout/process4"/>
    <dgm:cxn modelId="{7060DE61-1D3E-435C-8DCE-1C5E048301F6}" type="presOf" srcId="{E192CD7D-6ABD-4CDD-9916-5D5147CC2C40}" destId="{B24FBEEC-0B51-4055-828F-337FF9DFE5F2}" srcOrd="0" destOrd="0" presId="urn:microsoft.com/office/officeart/2005/8/layout/process4"/>
    <dgm:cxn modelId="{6934D600-5D8A-4E49-A649-8C61E40AFE37}" type="presOf" srcId="{C052C5D0-03D2-433D-936D-BEFDBF105C3C}" destId="{8DE74108-B36C-4320-8DCF-214495C9E38B}" srcOrd="0" destOrd="0" presId="urn:microsoft.com/office/officeart/2005/8/layout/process4"/>
    <dgm:cxn modelId="{36539372-2692-4055-A9A4-6CFA0F4608A9}" type="presOf" srcId="{871DBE74-94D9-4B77-904D-9C6489421D1D}" destId="{BB35B2A1-E8FE-482E-84C9-8CF990A15815}" srcOrd="0" destOrd="0" presId="urn:microsoft.com/office/officeart/2005/8/layout/process4"/>
    <dgm:cxn modelId="{ED0842A6-0909-4376-8B50-CB9AC57699BB}" srcId="{286AE454-1D4A-4A33-A6D5-D66CBA6FE9AB}" destId="{2CBDD3BA-1E9C-4ABF-82C1-4FB4A6ADB26F}" srcOrd="6" destOrd="0" parTransId="{E1B70D89-497A-4B3A-8330-625D1C484724}" sibTransId="{9DC4C077-E128-4DCF-9366-9D680FA198CD}"/>
    <dgm:cxn modelId="{7F9155ED-2BC9-4506-8EE7-C316041F395D}" srcId="{286AE454-1D4A-4A33-A6D5-D66CBA6FE9AB}" destId="{C91D9B8D-8F58-45E2-843D-6FB18B355F1B}" srcOrd="2" destOrd="0" parTransId="{E1CD9F2B-5F5A-43F0-B084-C9EAA8FC6911}" sibTransId="{62E4043D-8CB2-420E-B1DB-06239D16C346}"/>
    <dgm:cxn modelId="{3F5D9904-E3AE-4497-A6DA-E1B8E48E7440}" type="presOf" srcId="{C231DFDA-3473-4ED1-868E-D9FA0477281C}" destId="{BBC4C9A8-9C6A-4367-9EEE-F03887C8E06B}" srcOrd="0" destOrd="0" presId="urn:microsoft.com/office/officeart/2005/8/layout/process4"/>
    <dgm:cxn modelId="{8B151609-F24A-405B-9D11-BF943F51EEE5}" srcId="{286AE454-1D4A-4A33-A6D5-D66CBA6FE9AB}" destId="{53007843-2C08-4ADD-90FE-1830DFDB03E8}" srcOrd="8" destOrd="0" parTransId="{B81354A9-A47A-4610-A269-59BDF0DDBF66}" sibTransId="{3959079D-CB83-470F-AA24-0966BD58E616}"/>
    <dgm:cxn modelId="{06A7B698-D3FE-4A32-9C63-81B2E7916A4F}" type="presOf" srcId="{C052C5D0-03D2-433D-936D-BEFDBF105C3C}" destId="{D1E578BE-9F1A-4107-8C37-DE7D72DE40E5}" srcOrd="1" destOrd="0" presId="urn:microsoft.com/office/officeart/2005/8/layout/process4"/>
    <dgm:cxn modelId="{CD17F3CC-6DE5-4880-8ADB-689919866D5B}" type="presOf" srcId="{7134CDE3-C55E-4B42-95F4-7B580F8F0EBD}" destId="{12FDFDDD-0C93-49A3-A1BE-15BC40AD4DC4}" srcOrd="0" destOrd="0" presId="urn:microsoft.com/office/officeart/2005/8/layout/process4"/>
    <dgm:cxn modelId="{B057A53D-605B-46A6-9508-9861A70B37BC}" type="presOf" srcId="{6B9538FE-2000-4762-9E4E-9936D5EDF6F1}" destId="{F59F6E6B-D01D-48FA-A45B-2F04F5874542}" srcOrd="0" destOrd="0" presId="urn:microsoft.com/office/officeart/2005/8/layout/process4"/>
    <dgm:cxn modelId="{3206C31D-B3F2-4348-B07C-BBE68B69B6AE}" type="presOf" srcId="{CEA363E6-A8B7-432F-A698-C1013C0DDDC0}" destId="{4DF79BF8-6DF5-41D3-8005-00978DE852E9}" srcOrd="0" destOrd="0" presId="urn:microsoft.com/office/officeart/2005/8/layout/process4"/>
    <dgm:cxn modelId="{B7B21CF8-3608-4048-A3DE-13151BFF1EFF}" type="presOf" srcId="{7F9BE548-6209-4B1C-AF4A-FE412CB5F2BD}" destId="{C243B868-6E97-49A4-A5E6-B34BC6911E23}" srcOrd="0" destOrd="0" presId="urn:microsoft.com/office/officeart/2005/8/layout/process4"/>
    <dgm:cxn modelId="{FAFF28B3-FF4F-4956-A958-E6EC68748C48}" srcId="{286AE454-1D4A-4A33-A6D5-D66CBA6FE9AB}" destId="{C052C5D0-03D2-433D-936D-BEFDBF105C3C}" srcOrd="0" destOrd="0" parTransId="{07130746-1EC6-4889-B7A2-FCD5F975A4B8}" sibTransId="{7011CBA7-84D5-43BB-897D-BDB105727FB0}"/>
    <dgm:cxn modelId="{05AE8A24-64B3-4826-BAE4-3DE30A3931FA}" srcId="{C6A6A3B3-96A8-4A7E-A1DF-1BD8C6B8C361}" destId="{871DBE74-94D9-4B77-904D-9C6489421D1D}" srcOrd="1" destOrd="0" parTransId="{32E2965A-7960-4131-A760-7E379E820A42}" sibTransId="{49E47BFE-3B37-4282-9ABA-F5BA126D3AEB}"/>
    <dgm:cxn modelId="{3388BA87-3763-4565-817A-CCB051ED3939}" srcId="{286AE454-1D4A-4A33-A6D5-D66CBA6FE9AB}" destId="{7F9BE548-6209-4B1C-AF4A-FE412CB5F2BD}" srcOrd="1" destOrd="0" parTransId="{F0A46395-AA8B-4A49-B6F9-98D91003C9AC}" sibTransId="{A4E53FD0-D453-4BEB-96A2-63501C3D04FC}"/>
    <dgm:cxn modelId="{E1E89DE0-E3EA-47D2-9F5E-4F33C3C17549}" type="presOf" srcId="{F8E5F512-C794-4C36-9EF6-B72FCA783543}" destId="{CA46713B-AF65-4F23-A630-096D69F17EB4}" srcOrd="0" destOrd="0" presId="urn:microsoft.com/office/officeart/2005/8/layout/process4"/>
    <dgm:cxn modelId="{6128260D-1A85-47EA-B1E0-831BCAA4B12D}" srcId="{286AE454-1D4A-4A33-A6D5-D66CBA6FE9AB}" destId="{E192CD7D-6ABD-4CDD-9916-5D5147CC2C40}" srcOrd="5" destOrd="0" parTransId="{ABF3E954-175A-42CC-B1CE-85FE7C3166C9}" sibTransId="{6B05D5F0-0BF6-4CC4-B515-C61D6AFC23F0}"/>
    <dgm:cxn modelId="{7BB35657-820B-4FD6-8E92-74349C2DAA2B}" srcId="{C052C5D0-03D2-433D-936D-BEFDBF105C3C}" destId="{7134CDE3-C55E-4B42-95F4-7B580F8F0EBD}" srcOrd="0" destOrd="0" parTransId="{62C8154F-589C-4597-891E-B40A6F4976AE}" sibTransId="{4475C113-45F6-4C85-B0C4-82593053D258}"/>
    <dgm:cxn modelId="{DC61EE24-8DA6-4048-BC9D-C56A23035998}" type="presOf" srcId="{286AE454-1D4A-4A33-A6D5-D66CBA6FE9AB}" destId="{9C5BBBCE-A335-4480-8882-AE033FFB8B9E}" srcOrd="0" destOrd="0" presId="urn:microsoft.com/office/officeart/2005/8/layout/process4"/>
    <dgm:cxn modelId="{F292CC32-52C3-4AC1-8B45-C06DCA045A24}" type="presOf" srcId="{61EB055E-00D0-46CE-9B4A-40E536C03360}" destId="{8DF70AE7-6388-4ABA-8DA1-1DC2E3C059E6}" srcOrd="0" destOrd="0" presId="urn:microsoft.com/office/officeart/2005/8/layout/process4"/>
    <dgm:cxn modelId="{8471F81C-96B4-40B7-BDF2-3A8EA6C09FF7}" type="presOf" srcId="{C91D9B8D-8F58-45E2-843D-6FB18B355F1B}" destId="{EABAAE81-889E-4B92-A1B3-71FAAA4E1F4E}" srcOrd="0" destOrd="0" presId="urn:microsoft.com/office/officeart/2005/8/layout/process4"/>
    <dgm:cxn modelId="{16BFD75D-A9AF-4C4C-9E03-52691E4743F6}" type="presParOf" srcId="{9C5BBBCE-A335-4480-8882-AE033FFB8B9E}" destId="{6062CD4D-72F7-42A8-9719-BF95D1ED0FF2}" srcOrd="0" destOrd="0" presId="urn:microsoft.com/office/officeart/2005/8/layout/process4"/>
    <dgm:cxn modelId="{1302B787-7CC6-4702-9FF5-BFE9CB1580C1}" type="presParOf" srcId="{6062CD4D-72F7-42A8-9719-BF95D1ED0FF2}" destId="{DC73CD7A-066A-4694-B8DA-43A4DD96DC8D}" srcOrd="0" destOrd="0" presId="urn:microsoft.com/office/officeart/2005/8/layout/process4"/>
    <dgm:cxn modelId="{BF7C4BC4-50FD-491D-AD9F-65EF450EA40A}" type="presParOf" srcId="{9C5BBBCE-A335-4480-8882-AE033FFB8B9E}" destId="{DD975041-EDF1-42F2-9EB5-4097195AF0AA}" srcOrd="1" destOrd="0" presId="urn:microsoft.com/office/officeart/2005/8/layout/process4"/>
    <dgm:cxn modelId="{BFBA5C9E-B9C8-4E84-A9A0-BF02937E73A2}" type="presParOf" srcId="{9C5BBBCE-A335-4480-8882-AE033FFB8B9E}" destId="{698943E5-0D01-4A88-84F3-4707F77A6AC2}" srcOrd="2" destOrd="0" presId="urn:microsoft.com/office/officeart/2005/8/layout/process4"/>
    <dgm:cxn modelId="{1CC84B6B-58BF-4EE1-B2EE-92B25A0E05D3}" type="presParOf" srcId="{698943E5-0D01-4A88-84F3-4707F77A6AC2}" destId="{F59F6E6B-D01D-48FA-A45B-2F04F5874542}" srcOrd="0" destOrd="0" presId="urn:microsoft.com/office/officeart/2005/8/layout/process4"/>
    <dgm:cxn modelId="{89D5AB0F-37DC-4A23-9273-FEC9B15990E3}" type="presParOf" srcId="{9C5BBBCE-A335-4480-8882-AE033FFB8B9E}" destId="{CC822E72-DC56-46E4-90FC-F3071A5251D8}" srcOrd="3" destOrd="0" presId="urn:microsoft.com/office/officeart/2005/8/layout/process4"/>
    <dgm:cxn modelId="{744A5796-D12E-46DA-A9E2-074DD6EB1824}" type="presParOf" srcId="{9C5BBBCE-A335-4480-8882-AE033FFB8B9E}" destId="{B9F2DB57-59F9-40DA-A049-0EE8C9E58545}" srcOrd="4" destOrd="0" presId="urn:microsoft.com/office/officeart/2005/8/layout/process4"/>
    <dgm:cxn modelId="{5D54149F-FB46-4128-A1CD-2B838A39BD52}" type="presParOf" srcId="{B9F2DB57-59F9-40DA-A049-0EE8C9E58545}" destId="{EBB3A43D-04EA-404F-82D9-C710DD44F805}" srcOrd="0" destOrd="0" presId="urn:microsoft.com/office/officeart/2005/8/layout/process4"/>
    <dgm:cxn modelId="{1FA0682A-15FB-4282-8DD4-289F662C24C1}" type="presParOf" srcId="{9C5BBBCE-A335-4480-8882-AE033FFB8B9E}" destId="{F3ED068C-2FBB-4F61-A3CD-7174D3F56492}" srcOrd="5" destOrd="0" presId="urn:microsoft.com/office/officeart/2005/8/layout/process4"/>
    <dgm:cxn modelId="{2B2757E3-A8ED-4937-BF34-977E1D852269}" type="presParOf" srcId="{9C5BBBCE-A335-4480-8882-AE033FFB8B9E}" destId="{CACC8874-8EB6-4B3B-92AD-79EABECCC16D}" srcOrd="6" destOrd="0" presId="urn:microsoft.com/office/officeart/2005/8/layout/process4"/>
    <dgm:cxn modelId="{CA3B5DF0-5830-4297-B8ED-C97B8840F2C0}" type="presParOf" srcId="{CACC8874-8EB6-4B3B-92AD-79EABECCC16D}" destId="{B24FBEEC-0B51-4055-828F-337FF9DFE5F2}" srcOrd="0" destOrd="0" presId="urn:microsoft.com/office/officeart/2005/8/layout/process4"/>
    <dgm:cxn modelId="{7CDCFCBD-2336-4D51-BCEB-38B93C7F1390}" type="presParOf" srcId="{CACC8874-8EB6-4B3B-92AD-79EABECCC16D}" destId="{D82C9B4C-32B5-4245-A167-18808D54143E}" srcOrd="1" destOrd="0" presId="urn:microsoft.com/office/officeart/2005/8/layout/process4"/>
    <dgm:cxn modelId="{21A05991-811B-4B84-9848-AE0272E1B8E1}" type="presParOf" srcId="{CACC8874-8EB6-4B3B-92AD-79EABECCC16D}" destId="{3AFC4F44-13F1-469D-82B2-A8C869DACF70}" srcOrd="2" destOrd="0" presId="urn:microsoft.com/office/officeart/2005/8/layout/process4"/>
    <dgm:cxn modelId="{321E0785-2FE8-467C-B59D-B9D061799330}" type="presParOf" srcId="{3AFC4F44-13F1-469D-82B2-A8C869DACF70}" destId="{CA46713B-AF65-4F23-A630-096D69F17EB4}" srcOrd="0" destOrd="0" presId="urn:microsoft.com/office/officeart/2005/8/layout/process4"/>
    <dgm:cxn modelId="{52C3C226-06A9-4EA5-87B4-5A7F80862C05}" type="presParOf" srcId="{9C5BBBCE-A335-4480-8882-AE033FFB8B9E}" destId="{C5B5121B-D022-426A-8B60-92395F06DEDB}" srcOrd="7" destOrd="0" presId="urn:microsoft.com/office/officeart/2005/8/layout/process4"/>
    <dgm:cxn modelId="{CE36CBBE-1AC2-48E0-A896-6BAD21FEEABC}" type="presParOf" srcId="{9C5BBBCE-A335-4480-8882-AE033FFB8B9E}" destId="{2C75A72E-86EC-4FAC-9DD6-A14ADC7F8B9A}" srcOrd="8" destOrd="0" presId="urn:microsoft.com/office/officeart/2005/8/layout/process4"/>
    <dgm:cxn modelId="{71C0FE51-E6DC-42B8-A553-7A48C40402F0}" type="presParOf" srcId="{2C75A72E-86EC-4FAC-9DD6-A14ADC7F8B9A}" destId="{8DF70AE7-6388-4ABA-8DA1-1DC2E3C059E6}" srcOrd="0" destOrd="0" presId="urn:microsoft.com/office/officeart/2005/8/layout/process4"/>
    <dgm:cxn modelId="{7C7E4D0E-073F-4941-A33E-15DDE2AC6AA9}" type="presParOf" srcId="{9C5BBBCE-A335-4480-8882-AE033FFB8B9E}" destId="{8D79DABF-B9CD-4E30-BC19-8818D4C76FD9}" srcOrd="9" destOrd="0" presId="urn:microsoft.com/office/officeart/2005/8/layout/process4"/>
    <dgm:cxn modelId="{D2460CAC-BCF8-410A-A925-5D0FC4441E31}" type="presParOf" srcId="{9C5BBBCE-A335-4480-8882-AE033FFB8B9E}" destId="{C1BEEA50-AD7A-4F50-90CA-0099CFA97679}" srcOrd="10" destOrd="0" presId="urn:microsoft.com/office/officeart/2005/8/layout/process4"/>
    <dgm:cxn modelId="{FC5BAE9B-2E03-43AA-975D-237AEC3BD0EE}" type="presParOf" srcId="{C1BEEA50-AD7A-4F50-90CA-0099CFA97679}" destId="{687DAA23-F336-41C7-A541-A66910193D19}" srcOrd="0" destOrd="0" presId="urn:microsoft.com/office/officeart/2005/8/layout/process4"/>
    <dgm:cxn modelId="{D5E83045-BC56-4DA8-B92F-8A605FFCA4C9}" type="presParOf" srcId="{C1BEEA50-AD7A-4F50-90CA-0099CFA97679}" destId="{E3DF8EFE-DF8D-4AAC-950E-F96CF06A41F5}" srcOrd="1" destOrd="0" presId="urn:microsoft.com/office/officeart/2005/8/layout/process4"/>
    <dgm:cxn modelId="{AEA0B5DE-807F-4225-9084-A9096DEFB39A}" type="presParOf" srcId="{C1BEEA50-AD7A-4F50-90CA-0099CFA97679}" destId="{70E9FDF8-258F-4663-BB95-01E79CEC3E13}" srcOrd="2" destOrd="0" presId="urn:microsoft.com/office/officeart/2005/8/layout/process4"/>
    <dgm:cxn modelId="{35FE87A7-4023-44B5-A1D8-10D139CD94F7}" type="presParOf" srcId="{70E9FDF8-258F-4663-BB95-01E79CEC3E13}" destId="{4DF79BF8-6DF5-41D3-8005-00978DE852E9}" srcOrd="0" destOrd="0" presId="urn:microsoft.com/office/officeart/2005/8/layout/process4"/>
    <dgm:cxn modelId="{B8BC1B64-553B-402D-AC01-C7F60CEABDD4}" type="presParOf" srcId="{70E9FDF8-258F-4663-BB95-01E79CEC3E13}" destId="{BB35B2A1-E8FE-482E-84C9-8CF990A15815}" srcOrd="1" destOrd="0" presId="urn:microsoft.com/office/officeart/2005/8/layout/process4"/>
    <dgm:cxn modelId="{BCD780C1-6D6A-42B9-9B7D-1EB98AC770B3}" type="presParOf" srcId="{70E9FDF8-258F-4663-BB95-01E79CEC3E13}" destId="{BBC4C9A8-9C6A-4367-9EEE-F03887C8E06B}" srcOrd="2" destOrd="0" presId="urn:microsoft.com/office/officeart/2005/8/layout/process4"/>
    <dgm:cxn modelId="{6868A9F1-3E81-4EFF-8F9C-44C621514C70}" type="presParOf" srcId="{9C5BBBCE-A335-4480-8882-AE033FFB8B9E}" destId="{CD8EE253-AC5E-4940-87C5-F56173A9758C}" srcOrd="11" destOrd="0" presId="urn:microsoft.com/office/officeart/2005/8/layout/process4"/>
    <dgm:cxn modelId="{CF2DD2ED-552D-4E93-B28F-4827E0960079}" type="presParOf" srcId="{9C5BBBCE-A335-4480-8882-AE033FFB8B9E}" destId="{EF32DE6A-169F-4627-B45D-8AEA1958EB7D}" srcOrd="12" destOrd="0" presId="urn:microsoft.com/office/officeart/2005/8/layout/process4"/>
    <dgm:cxn modelId="{597FA1BC-6209-4F24-9B45-F0909D549729}" type="presParOf" srcId="{EF32DE6A-169F-4627-B45D-8AEA1958EB7D}" destId="{EABAAE81-889E-4B92-A1B3-71FAAA4E1F4E}" srcOrd="0" destOrd="0" presId="urn:microsoft.com/office/officeart/2005/8/layout/process4"/>
    <dgm:cxn modelId="{A464A38D-0C6B-40C6-92BF-09F98878D6D8}" type="presParOf" srcId="{9C5BBBCE-A335-4480-8882-AE033FFB8B9E}" destId="{BDCA5AD7-FDB2-409F-8576-1AF12EC29ABC}" srcOrd="13" destOrd="0" presId="urn:microsoft.com/office/officeart/2005/8/layout/process4"/>
    <dgm:cxn modelId="{A57D6AEB-BB7F-416F-B5D0-19E5744B0389}" type="presParOf" srcId="{9C5BBBCE-A335-4480-8882-AE033FFB8B9E}" destId="{EBDAAD0B-39FE-4FBB-AA9D-8492523C0118}" srcOrd="14" destOrd="0" presId="urn:microsoft.com/office/officeart/2005/8/layout/process4"/>
    <dgm:cxn modelId="{FBF89C9F-628D-48DB-A119-6EE640E4A3F6}" type="presParOf" srcId="{EBDAAD0B-39FE-4FBB-AA9D-8492523C0118}" destId="{C243B868-6E97-49A4-A5E6-B34BC6911E23}" srcOrd="0" destOrd="0" presId="urn:microsoft.com/office/officeart/2005/8/layout/process4"/>
    <dgm:cxn modelId="{69A0B0B0-F09E-4EA7-B3D5-99358579BA08}" type="presParOf" srcId="{9C5BBBCE-A335-4480-8882-AE033FFB8B9E}" destId="{F267E085-8ABA-448B-8414-8B6E700A86D6}" srcOrd="15" destOrd="0" presId="urn:microsoft.com/office/officeart/2005/8/layout/process4"/>
    <dgm:cxn modelId="{3EEB4996-83DD-4CA2-B603-4E59554C5274}" type="presParOf" srcId="{9C5BBBCE-A335-4480-8882-AE033FFB8B9E}" destId="{54C14B21-19E4-4DBF-8BD6-A4DA4F28555A}" srcOrd="16" destOrd="0" presId="urn:microsoft.com/office/officeart/2005/8/layout/process4"/>
    <dgm:cxn modelId="{0525AE88-79C0-466D-A673-6F1991D2E2D1}" type="presParOf" srcId="{54C14B21-19E4-4DBF-8BD6-A4DA4F28555A}" destId="{8DE74108-B36C-4320-8DCF-214495C9E38B}" srcOrd="0" destOrd="0" presId="urn:microsoft.com/office/officeart/2005/8/layout/process4"/>
    <dgm:cxn modelId="{AAE1B768-6352-4C3D-A447-30B2AD31434D}" type="presParOf" srcId="{54C14B21-19E4-4DBF-8BD6-A4DA4F28555A}" destId="{D1E578BE-9F1A-4107-8C37-DE7D72DE40E5}" srcOrd="1" destOrd="0" presId="urn:microsoft.com/office/officeart/2005/8/layout/process4"/>
    <dgm:cxn modelId="{B5F0EAF0-9C05-4A39-8276-CE31DA79595D}" type="presParOf" srcId="{54C14B21-19E4-4DBF-8BD6-A4DA4F28555A}" destId="{F0BFF0FA-2639-4192-BEDF-B491E74A05DF}" srcOrd="2" destOrd="0" presId="urn:microsoft.com/office/officeart/2005/8/layout/process4"/>
    <dgm:cxn modelId="{9E713677-2DE2-4490-8E7D-BC1EB3C1DE94}" type="presParOf" srcId="{F0BFF0FA-2639-4192-BEDF-B491E74A05DF}" destId="{12FDFDDD-0C93-49A3-A1BE-15BC40AD4DC4}" srcOrd="0" destOrd="0" presId="urn:microsoft.com/office/officeart/2005/8/layout/process4"/>
    <dgm:cxn modelId="{8C8211EE-2983-4770-AFB3-A675E380C961}" type="presParOf" srcId="{F0BFF0FA-2639-4192-BEDF-B491E74A05DF}" destId="{C2B53C6A-583C-4E84-8A4B-64B55C466010}" srcOrd="1" destOrd="0" presId="urn:microsoft.com/office/officeart/2005/8/layout/process4"/>
  </dgm:cxnLst>
  <dgm:bg/>
  <dgm:whole/>
</dgm:dataModel>
</file>

<file path=ppt/diagrams/data3.xml><?xml version="1.0" encoding="utf-8"?>
<dgm:dataModel xmlns:dgm="http://schemas.openxmlformats.org/drawingml/2006/diagram" xmlns:a="http://schemas.openxmlformats.org/drawingml/2006/main">
  <dgm:ptLst>
    <dgm:pt modelId="{4FD9856B-8B0A-4B9D-91BE-F2E3319BA367}"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565AB192-17D5-4BE9-A88C-A90239175E56}">
      <dgm:prSet phldrT="[Text]" custT="1"/>
      <dgm:spPr/>
      <dgm:t>
        <a:bodyPr/>
        <a:lstStyle/>
        <a:p>
          <a:r>
            <a:rPr lang="en-US" sz="1200" dirty="0" smtClean="0">
              <a:solidFill>
                <a:schemeClr val="bg1"/>
              </a:solidFill>
              <a:latin typeface="Times New Roman" pitchFamily="18" charset="0"/>
              <a:cs typeface="Times New Roman" pitchFamily="18" charset="0"/>
            </a:rPr>
            <a:t>Scrutiny by Doctor</a:t>
          </a:r>
          <a:endParaRPr lang="en-US" sz="1200" dirty="0"/>
        </a:p>
      </dgm:t>
    </dgm:pt>
    <dgm:pt modelId="{8FC77E2D-3735-447F-99CE-0739AD72C771}" type="parTrans" cxnId="{9258183B-4E07-4DE8-BED7-FAB53BFAA1D5}">
      <dgm:prSet/>
      <dgm:spPr/>
      <dgm:t>
        <a:bodyPr/>
        <a:lstStyle/>
        <a:p>
          <a:endParaRPr lang="en-US" sz="1200"/>
        </a:p>
      </dgm:t>
    </dgm:pt>
    <dgm:pt modelId="{266E4DAB-77E9-4184-A6AE-022DDCCC6E6F}" type="sibTrans" cxnId="{9258183B-4E07-4DE8-BED7-FAB53BFAA1D5}">
      <dgm:prSet/>
      <dgm:spPr/>
      <dgm:t>
        <a:bodyPr/>
        <a:lstStyle/>
        <a:p>
          <a:endParaRPr lang="en-US" sz="1200"/>
        </a:p>
      </dgm:t>
    </dgm:pt>
    <dgm:pt modelId="{68ECDFED-3C82-4548-AB1F-95D21C43FCEE}">
      <dgm:prSet phldrT="[Text]" custT="1"/>
      <dgm:spPr/>
      <dgm:t>
        <a:bodyPr/>
        <a:lstStyle/>
        <a:p>
          <a:r>
            <a:rPr lang="en-US" sz="1200" dirty="0" smtClean="0">
              <a:solidFill>
                <a:schemeClr val="bg1"/>
              </a:solidFill>
              <a:latin typeface="Times New Roman" pitchFamily="18" charset="0"/>
              <a:cs typeface="Times New Roman" pitchFamily="18" charset="0"/>
            </a:rPr>
            <a:t>Admissible</a:t>
          </a:r>
          <a:endParaRPr lang="en-US" sz="1200" dirty="0">
            <a:solidFill>
              <a:schemeClr val="bg1"/>
            </a:solidFill>
            <a:latin typeface="Times New Roman" pitchFamily="18" charset="0"/>
            <a:cs typeface="Times New Roman" pitchFamily="18" charset="0"/>
          </a:endParaRPr>
        </a:p>
      </dgm:t>
    </dgm:pt>
    <dgm:pt modelId="{3EEF8FE6-B791-4328-88C9-5E6E0F3B7802}" type="parTrans" cxnId="{F71097AD-BD56-49E9-928C-488768729B4C}">
      <dgm:prSet/>
      <dgm:spPr/>
      <dgm:t>
        <a:bodyPr/>
        <a:lstStyle/>
        <a:p>
          <a:endParaRPr lang="en-US" sz="1200"/>
        </a:p>
      </dgm:t>
    </dgm:pt>
    <dgm:pt modelId="{A1178DB7-D2B7-4D9D-847F-4620177C7C4B}" type="sibTrans" cxnId="{F71097AD-BD56-49E9-928C-488768729B4C}">
      <dgm:prSet/>
      <dgm:spPr/>
      <dgm:t>
        <a:bodyPr/>
        <a:lstStyle/>
        <a:p>
          <a:endParaRPr lang="en-US" sz="1200"/>
        </a:p>
      </dgm:t>
    </dgm:pt>
    <dgm:pt modelId="{CB823324-12A2-4D5D-A029-ABD08DB735E0}">
      <dgm:prSet phldrT="[Text]" custT="1"/>
      <dgm:spPr/>
      <dgm:t>
        <a:bodyPr/>
        <a:lstStyle/>
        <a:p>
          <a:r>
            <a:rPr lang="en-US" sz="1200" dirty="0" smtClean="0">
              <a:solidFill>
                <a:schemeClr val="bg1"/>
              </a:solidFill>
              <a:latin typeface="Times New Roman" pitchFamily="18" charset="0"/>
              <a:cs typeface="Times New Roman" pitchFamily="18" charset="0"/>
            </a:rPr>
            <a:t>Query/ Rejection- Letter issued to Insured or U/W regarding it</a:t>
          </a:r>
          <a:endParaRPr lang="en-US" sz="1200" dirty="0">
            <a:solidFill>
              <a:schemeClr val="bg1"/>
            </a:solidFill>
            <a:latin typeface="Times New Roman" pitchFamily="18" charset="0"/>
            <a:cs typeface="Times New Roman" pitchFamily="18" charset="0"/>
          </a:endParaRPr>
        </a:p>
      </dgm:t>
    </dgm:pt>
    <dgm:pt modelId="{1EA08EBB-5121-46A5-AD95-1B39ABF871D7}" type="parTrans" cxnId="{24919F77-328B-477C-8FAE-2BBF35641F59}">
      <dgm:prSet/>
      <dgm:spPr/>
      <dgm:t>
        <a:bodyPr/>
        <a:lstStyle/>
        <a:p>
          <a:endParaRPr lang="en-US" sz="1200"/>
        </a:p>
      </dgm:t>
    </dgm:pt>
    <dgm:pt modelId="{87980AD0-7247-4D78-93CB-A97111AF1EA7}" type="sibTrans" cxnId="{24919F77-328B-477C-8FAE-2BBF35641F59}">
      <dgm:prSet/>
      <dgm:spPr/>
      <dgm:t>
        <a:bodyPr/>
        <a:lstStyle/>
        <a:p>
          <a:endParaRPr lang="en-US" sz="1200"/>
        </a:p>
      </dgm:t>
    </dgm:pt>
    <dgm:pt modelId="{95143994-EDE7-4997-A577-7EFD506917E0}">
      <dgm:prSet phldrT="[Text]" custT="1"/>
      <dgm:spPr/>
      <dgm:t>
        <a:bodyPr/>
        <a:lstStyle/>
        <a:p>
          <a:r>
            <a:rPr lang="en-US" sz="1200" dirty="0" smtClean="0">
              <a:solidFill>
                <a:schemeClr val="bg1"/>
              </a:solidFill>
              <a:latin typeface="Times New Roman" pitchFamily="18" charset="0"/>
              <a:cs typeface="Times New Roman" pitchFamily="18" charset="0"/>
            </a:rPr>
            <a:t>Follow -up and Reprocess file after receiving query reply</a:t>
          </a:r>
          <a:endParaRPr lang="en-US" sz="1200" dirty="0">
            <a:solidFill>
              <a:schemeClr val="bg1"/>
            </a:solidFill>
            <a:latin typeface="Times New Roman" pitchFamily="18" charset="0"/>
            <a:cs typeface="Times New Roman" pitchFamily="18" charset="0"/>
          </a:endParaRPr>
        </a:p>
      </dgm:t>
    </dgm:pt>
    <dgm:pt modelId="{B5211111-974C-4110-9C51-368003FF9542}" type="parTrans" cxnId="{2EF0153A-D163-4BA2-A5C1-D0333C6B27D5}">
      <dgm:prSet/>
      <dgm:spPr/>
      <dgm:t>
        <a:bodyPr/>
        <a:lstStyle/>
        <a:p>
          <a:endParaRPr lang="en-US" sz="1200"/>
        </a:p>
      </dgm:t>
    </dgm:pt>
    <dgm:pt modelId="{733940A7-9593-4413-AB55-F72A76E64815}" type="sibTrans" cxnId="{2EF0153A-D163-4BA2-A5C1-D0333C6B27D5}">
      <dgm:prSet/>
      <dgm:spPr/>
      <dgm:t>
        <a:bodyPr/>
        <a:lstStyle/>
        <a:p>
          <a:endParaRPr lang="en-US" sz="1200"/>
        </a:p>
      </dgm:t>
    </dgm:pt>
    <dgm:pt modelId="{8ADDD29A-529A-40C6-9AEF-2C286830D025}">
      <dgm:prSet phldrT="[Text]" custT="1"/>
      <dgm:spPr/>
      <dgm:t>
        <a:bodyPr/>
        <a:lstStyle/>
        <a:p>
          <a:r>
            <a:rPr lang="en-US" sz="1200" dirty="0" smtClean="0">
              <a:solidFill>
                <a:schemeClr val="bg1"/>
              </a:solidFill>
              <a:latin typeface="Times New Roman" pitchFamily="18" charset="0"/>
              <a:cs typeface="Times New Roman" pitchFamily="18" charset="0"/>
            </a:rPr>
            <a:t>Verifying totals, Deductions, discounts, and Balance sum assured</a:t>
          </a:r>
          <a:endParaRPr lang="en-US" sz="1200" dirty="0">
            <a:solidFill>
              <a:schemeClr val="bg1"/>
            </a:solidFill>
            <a:latin typeface="Times New Roman" pitchFamily="18" charset="0"/>
            <a:cs typeface="Times New Roman" pitchFamily="18" charset="0"/>
          </a:endParaRPr>
        </a:p>
      </dgm:t>
    </dgm:pt>
    <dgm:pt modelId="{CE3D394F-AA55-4D8D-83A2-6CBD864E034D}" type="parTrans" cxnId="{08D6651A-6AE4-4D14-9C32-9FA96AEF0893}">
      <dgm:prSet/>
      <dgm:spPr/>
      <dgm:t>
        <a:bodyPr/>
        <a:lstStyle/>
        <a:p>
          <a:endParaRPr lang="en-US" sz="1200"/>
        </a:p>
      </dgm:t>
    </dgm:pt>
    <dgm:pt modelId="{75041D44-F473-477E-84AB-5338840923BA}" type="sibTrans" cxnId="{08D6651A-6AE4-4D14-9C32-9FA96AEF0893}">
      <dgm:prSet/>
      <dgm:spPr/>
      <dgm:t>
        <a:bodyPr/>
        <a:lstStyle/>
        <a:p>
          <a:endParaRPr lang="en-US" sz="1200"/>
        </a:p>
      </dgm:t>
    </dgm:pt>
    <dgm:pt modelId="{EA544557-524E-4B8E-AAA0-E17DD7434DFF}">
      <dgm:prSet phldrT="[Text]" custT="1"/>
      <dgm:spPr/>
      <dgm:t>
        <a:bodyPr/>
        <a:lstStyle/>
        <a:p>
          <a:r>
            <a:rPr lang="en-US" sz="1200" dirty="0" smtClean="0">
              <a:solidFill>
                <a:schemeClr val="bg1"/>
              </a:solidFill>
              <a:latin typeface="Times New Roman" pitchFamily="18" charset="0"/>
              <a:cs typeface="Times New Roman" pitchFamily="18" charset="0"/>
            </a:rPr>
            <a:t>Issuance of Discharge Voucher</a:t>
          </a:r>
          <a:endParaRPr lang="en-US" sz="1200" dirty="0">
            <a:solidFill>
              <a:schemeClr val="bg1"/>
            </a:solidFill>
            <a:latin typeface="Times New Roman" pitchFamily="18" charset="0"/>
            <a:cs typeface="Times New Roman" pitchFamily="18" charset="0"/>
          </a:endParaRPr>
        </a:p>
      </dgm:t>
    </dgm:pt>
    <dgm:pt modelId="{D3CFEF93-DAAA-457A-AE81-81B39AEE0D73}" type="parTrans" cxnId="{821738D8-EA76-41BD-9A6A-307FDF21D1CC}">
      <dgm:prSet/>
      <dgm:spPr/>
      <dgm:t>
        <a:bodyPr/>
        <a:lstStyle/>
        <a:p>
          <a:endParaRPr lang="en-US" sz="1200"/>
        </a:p>
      </dgm:t>
    </dgm:pt>
    <dgm:pt modelId="{CFED3317-83E9-4AB0-86DF-A4BD18D75132}" type="sibTrans" cxnId="{821738D8-EA76-41BD-9A6A-307FDF21D1CC}">
      <dgm:prSet/>
      <dgm:spPr/>
      <dgm:t>
        <a:bodyPr/>
        <a:lstStyle/>
        <a:p>
          <a:endParaRPr lang="en-US" sz="1200"/>
        </a:p>
      </dgm:t>
    </dgm:pt>
    <dgm:pt modelId="{DD676C25-86A9-4813-97D6-E317BD3FABF3}">
      <dgm:prSet phldrT="[Text]" custT="1"/>
      <dgm:spPr/>
      <dgm:t>
        <a:bodyPr/>
        <a:lstStyle/>
        <a:p>
          <a:r>
            <a:rPr lang="en-US" sz="1200" dirty="0" smtClean="0">
              <a:solidFill>
                <a:schemeClr val="bg1"/>
              </a:solidFill>
              <a:latin typeface="Times New Roman" pitchFamily="18" charset="0"/>
              <a:cs typeface="Times New Roman" pitchFamily="18" charset="0"/>
            </a:rPr>
            <a:t>Signed copy of DV received</a:t>
          </a:r>
          <a:endParaRPr lang="en-US" sz="1200" dirty="0">
            <a:solidFill>
              <a:schemeClr val="bg1"/>
            </a:solidFill>
            <a:latin typeface="Times New Roman" pitchFamily="18" charset="0"/>
            <a:cs typeface="Times New Roman" pitchFamily="18" charset="0"/>
          </a:endParaRPr>
        </a:p>
      </dgm:t>
    </dgm:pt>
    <dgm:pt modelId="{981F9B04-6508-42A4-8F88-BFA7B0FA87FB}" type="parTrans" cxnId="{FAEF6871-D272-4290-9A8D-DC1CB7149443}">
      <dgm:prSet/>
      <dgm:spPr/>
      <dgm:t>
        <a:bodyPr/>
        <a:lstStyle/>
        <a:p>
          <a:endParaRPr lang="en-US" sz="1200"/>
        </a:p>
      </dgm:t>
    </dgm:pt>
    <dgm:pt modelId="{0B10876B-357C-4719-9550-ED3091133A0D}" type="sibTrans" cxnId="{FAEF6871-D272-4290-9A8D-DC1CB7149443}">
      <dgm:prSet/>
      <dgm:spPr/>
      <dgm:t>
        <a:bodyPr/>
        <a:lstStyle/>
        <a:p>
          <a:endParaRPr lang="en-US" sz="1200"/>
        </a:p>
      </dgm:t>
    </dgm:pt>
    <dgm:pt modelId="{346F2A8D-6E83-4B7E-8654-713FA34CFC38}">
      <dgm:prSet phldrT="[Text]" custT="1"/>
      <dgm:spPr/>
      <dgm:t>
        <a:bodyPr/>
        <a:lstStyle/>
        <a:p>
          <a:r>
            <a:rPr lang="en-US" sz="1200" dirty="0" smtClean="0">
              <a:solidFill>
                <a:schemeClr val="bg1"/>
              </a:solidFill>
              <a:latin typeface="Times New Roman" pitchFamily="18" charset="0"/>
              <a:cs typeface="Times New Roman" pitchFamily="18" charset="0"/>
            </a:rPr>
            <a:t>Cheque Printing</a:t>
          </a:r>
          <a:endParaRPr lang="en-US" sz="1200" dirty="0">
            <a:solidFill>
              <a:schemeClr val="bg1"/>
            </a:solidFill>
            <a:latin typeface="Times New Roman" pitchFamily="18" charset="0"/>
            <a:cs typeface="Times New Roman" pitchFamily="18" charset="0"/>
          </a:endParaRPr>
        </a:p>
      </dgm:t>
    </dgm:pt>
    <dgm:pt modelId="{1A17289C-E9F4-4F2C-BC65-D06F1F8F5313}" type="parTrans" cxnId="{23A8A4EE-5139-4326-9532-4793240FAFF8}">
      <dgm:prSet/>
      <dgm:spPr/>
      <dgm:t>
        <a:bodyPr/>
        <a:lstStyle/>
        <a:p>
          <a:endParaRPr lang="en-US" sz="1200"/>
        </a:p>
      </dgm:t>
    </dgm:pt>
    <dgm:pt modelId="{1F4CEF2D-4097-4F1E-B8F8-F1A9762061FD}" type="sibTrans" cxnId="{23A8A4EE-5139-4326-9532-4793240FAFF8}">
      <dgm:prSet/>
      <dgm:spPr/>
      <dgm:t>
        <a:bodyPr/>
        <a:lstStyle/>
        <a:p>
          <a:endParaRPr lang="en-US" sz="1200"/>
        </a:p>
      </dgm:t>
    </dgm:pt>
    <dgm:pt modelId="{F88147B8-5CDF-4F74-A235-12A57C7C6596}">
      <dgm:prSet phldrT="[Text]" custT="1"/>
      <dgm:spPr/>
      <dgm:t>
        <a:bodyPr/>
        <a:lstStyle/>
        <a:p>
          <a:r>
            <a:rPr lang="en-US" sz="1200" dirty="0" smtClean="0">
              <a:solidFill>
                <a:schemeClr val="bg1"/>
              </a:solidFill>
              <a:latin typeface="Times New Roman" pitchFamily="18" charset="0"/>
              <a:cs typeface="Times New Roman" pitchFamily="18" charset="0"/>
            </a:rPr>
            <a:t>Dispatch of </a:t>
          </a:r>
          <a:r>
            <a:rPr lang="en-US" sz="1200" dirty="0" err="1" smtClean="0">
              <a:solidFill>
                <a:schemeClr val="bg1"/>
              </a:solidFill>
              <a:latin typeface="Times New Roman" pitchFamily="18" charset="0"/>
              <a:cs typeface="Times New Roman" pitchFamily="18" charset="0"/>
            </a:rPr>
            <a:t>cheque</a:t>
          </a:r>
          <a:r>
            <a:rPr lang="en-US" sz="1200" dirty="0" smtClean="0">
              <a:solidFill>
                <a:schemeClr val="bg1"/>
              </a:solidFill>
              <a:latin typeface="Times New Roman" pitchFamily="18" charset="0"/>
              <a:cs typeface="Times New Roman" pitchFamily="18" charset="0"/>
            </a:rPr>
            <a:t> with Covering Letter</a:t>
          </a:r>
          <a:endParaRPr lang="en-US" sz="1200" dirty="0">
            <a:solidFill>
              <a:schemeClr val="bg1"/>
            </a:solidFill>
            <a:latin typeface="Times New Roman" pitchFamily="18" charset="0"/>
            <a:cs typeface="Times New Roman" pitchFamily="18" charset="0"/>
          </a:endParaRPr>
        </a:p>
      </dgm:t>
    </dgm:pt>
    <dgm:pt modelId="{461EB40E-943C-4E56-BA48-9BAB185EF523}" type="parTrans" cxnId="{D0D5B44C-F592-4B7A-8D1E-7327E197CEE8}">
      <dgm:prSet/>
      <dgm:spPr/>
      <dgm:t>
        <a:bodyPr/>
        <a:lstStyle/>
        <a:p>
          <a:endParaRPr lang="en-US" sz="1200"/>
        </a:p>
      </dgm:t>
    </dgm:pt>
    <dgm:pt modelId="{7F0A7681-82DA-445B-9AA3-11F95BF56508}" type="sibTrans" cxnId="{D0D5B44C-F592-4B7A-8D1E-7327E197CEE8}">
      <dgm:prSet/>
      <dgm:spPr/>
      <dgm:t>
        <a:bodyPr/>
        <a:lstStyle/>
        <a:p>
          <a:endParaRPr lang="en-US" sz="1200"/>
        </a:p>
      </dgm:t>
    </dgm:pt>
    <dgm:pt modelId="{D1857072-B284-4708-8E2E-FECE3F7A88BB}">
      <dgm:prSet phldrT="[Text]" custT="1"/>
      <dgm:spPr/>
      <dgm:t>
        <a:bodyPr/>
        <a:lstStyle/>
        <a:p>
          <a:r>
            <a:rPr lang="en-US" sz="1200" dirty="0" smtClean="0">
              <a:solidFill>
                <a:schemeClr val="bg1"/>
              </a:solidFill>
              <a:latin typeface="Times New Roman" pitchFamily="18" charset="0"/>
              <a:cs typeface="Times New Roman" pitchFamily="18" charset="0"/>
            </a:rPr>
            <a:t>Float Creation and Submission</a:t>
          </a:r>
          <a:endParaRPr lang="en-US" sz="1200" dirty="0">
            <a:solidFill>
              <a:schemeClr val="bg1"/>
            </a:solidFill>
            <a:latin typeface="Times New Roman" pitchFamily="18" charset="0"/>
            <a:cs typeface="Times New Roman" pitchFamily="18" charset="0"/>
          </a:endParaRPr>
        </a:p>
      </dgm:t>
    </dgm:pt>
    <dgm:pt modelId="{23590A8C-7B97-4D1D-A922-5EB6F552CB40}" type="parTrans" cxnId="{AC135A9F-EF04-4F2C-B16D-AAD948EA752E}">
      <dgm:prSet/>
      <dgm:spPr/>
      <dgm:t>
        <a:bodyPr/>
        <a:lstStyle/>
        <a:p>
          <a:endParaRPr lang="en-US" sz="1200"/>
        </a:p>
      </dgm:t>
    </dgm:pt>
    <dgm:pt modelId="{4849E053-93C1-40E5-9F7B-96703F6D6F7E}" type="sibTrans" cxnId="{AC135A9F-EF04-4F2C-B16D-AAD948EA752E}">
      <dgm:prSet/>
      <dgm:spPr/>
      <dgm:t>
        <a:bodyPr/>
        <a:lstStyle/>
        <a:p>
          <a:endParaRPr lang="en-US" sz="1200"/>
        </a:p>
      </dgm:t>
    </dgm:pt>
    <dgm:pt modelId="{A9404F7B-654A-4878-8C12-0B20864D4190}">
      <dgm:prSet phldrT="[Text]" custT="1"/>
      <dgm:spPr/>
      <dgm:t>
        <a:bodyPr/>
        <a:lstStyle/>
        <a:p>
          <a:r>
            <a:rPr lang="en-US" sz="1200" dirty="0" smtClean="0">
              <a:solidFill>
                <a:schemeClr val="bg1"/>
              </a:solidFill>
              <a:latin typeface="Times New Roman" pitchFamily="18" charset="0"/>
              <a:cs typeface="Times New Roman" pitchFamily="18" charset="0"/>
            </a:rPr>
            <a:t>Claim files put to rack on the basis of Float</a:t>
          </a:r>
          <a:endParaRPr lang="en-US" sz="1200" dirty="0">
            <a:solidFill>
              <a:schemeClr val="bg1"/>
            </a:solidFill>
            <a:latin typeface="Times New Roman" pitchFamily="18" charset="0"/>
            <a:cs typeface="Times New Roman" pitchFamily="18" charset="0"/>
          </a:endParaRPr>
        </a:p>
      </dgm:t>
    </dgm:pt>
    <dgm:pt modelId="{3EF3243E-0D47-46EB-8D64-DBFC2D8076FD}" type="parTrans" cxnId="{F61624F5-EC94-4E37-BA39-652F395EC09C}">
      <dgm:prSet/>
      <dgm:spPr/>
      <dgm:t>
        <a:bodyPr/>
        <a:lstStyle/>
        <a:p>
          <a:endParaRPr lang="en-US" sz="1200"/>
        </a:p>
      </dgm:t>
    </dgm:pt>
    <dgm:pt modelId="{A60F1129-B96C-4BB3-BCE1-401894AC9AE8}" type="sibTrans" cxnId="{F61624F5-EC94-4E37-BA39-652F395EC09C}">
      <dgm:prSet/>
      <dgm:spPr/>
      <dgm:t>
        <a:bodyPr/>
        <a:lstStyle/>
        <a:p>
          <a:endParaRPr lang="en-US" sz="1200"/>
        </a:p>
      </dgm:t>
    </dgm:pt>
    <dgm:pt modelId="{38EF2DCB-8DD7-44D3-A9F7-AA1D323235BE}">
      <dgm:prSet phldrT="[Text]" custT="1"/>
      <dgm:spPr/>
      <dgm:t>
        <a:bodyPr/>
        <a:lstStyle/>
        <a:p>
          <a:r>
            <a:rPr lang="en-US" sz="1200" dirty="0" smtClean="0">
              <a:solidFill>
                <a:schemeClr val="bg1"/>
              </a:solidFill>
              <a:latin typeface="Times New Roman" pitchFamily="18" charset="0"/>
              <a:cs typeface="Times New Roman" pitchFamily="18" charset="0"/>
            </a:rPr>
            <a:t>Float Account Management</a:t>
          </a:r>
          <a:endParaRPr lang="en-US" sz="1200" dirty="0">
            <a:solidFill>
              <a:schemeClr val="bg1"/>
            </a:solidFill>
            <a:latin typeface="Times New Roman" pitchFamily="18" charset="0"/>
            <a:cs typeface="Times New Roman" pitchFamily="18" charset="0"/>
          </a:endParaRPr>
        </a:p>
      </dgm:t>
    </dgm:pt>
    <dgm:pt modelId="{765B083E-43AE-4929-B915-B41F464A9B78}" type="parTrans" cxnId="{3B2C6744-CF0E-49CC-97B6-167ED279164E}">
      <dgm:prSet/>
      <dgm:spPr/>
      <dgm:t>
        <a:bodyPr/>
        <a:lstStyle/>
        <a:p>
          <a:endParaRPr lang="en-US" sz="1200"/>
        </a:p>
      </dgm:t>
    </dgm:pt>
    <dgm:pt modelId="{DB943533-6D87-4118-8E04-829878806E07}" type="sibTrans" cxnId="{3B2C6744-CF0E-49CC-97B6-167ED279164E}">
      <dgm:prSet/>
      <dgm:spPr/>
      <dgm:t>
        <a:bodyPr/>
        <a:lstStyle/>
        <a:p>
          <a:endParaRPr lang="en-US" sz="1200"/>
        </a:p>
      </dgm:t>
    </dgm:pt>
    <dgm:pt modelId="{F18E1772-CF6D-4A94-863D-C92D82A7D4D2}" type="pres">
      <dgm:prSet presAssocID="{4FD9856B-8B0A-4B9D-91BE-F2E3319BA367}" presName="Name0" presStyleCnt="0">
        <dgm:presLayoutVars>
          <dgm:dir/>
          <dgm:animLvl val="lvl"/>
          <dgm:resizeHandles val="exact"/>
        </dgm:presLayoutVars>
      </dgm:prSet>
      <dgm:spPr/>
      <dgm:t>
        <a:bodyPr/>
        <a:lstStyle/>
        <a:p>
          <a:endParaRPr lang="en-US"/>
        </a:p>
      </dgm:t>
    </dgm:pt>
    <dgm:pt modelId="{B0CF8428-BC2E-457E-B379-66F11DE26DC3}" type="pres">
      <dgm:prSet presAssocID="{38EF2DCB-8DD7-44D3-A9F7-AA1D323235BE}" presName="boxAndChildren" presStyleCnt="0"/>
      <dgm:spPr/>
    </dgm:pt>
    <dgm:pt modelId="{1E7FCD7C-8E77-4E25-A84B-74CB94C976AD}" type="pres">
      <dgm:prSet presAssocID="{38EF2DCB-8DD7-44D3-A9F7-AA1D323235BE}" presName="parentTextBox" presStyleLbl="node1" presStyleIdx="0" presStyleCnt="9" custScaleY="29192"/>
      <dgm:spPr/>
      <dgm:t>
        <a:bodyPr/>
        <a:lstStyle/>
        <a:p>
          <a:endParaRPr lang="en-US"/>
        </a:p>
      </dgm:t>
    </dgm:pt>
    <dgm:pt modelId="{933566A7-24BF-4373-BB58-6F26FF0808DA}" type="pres">
      <dgm:prSet presAssocID="{A60F1129-B96C-4BB3-BCE1-401894AC9AE8}" presName="sp" presStyleCnt="0"/>
      <dgm:spPr/>
    </dgm:pt>
    <dgm:pt modelId="{219CD3CE-BAB9-48AE-AC2A-4CA4FEE7D97E}" type="pres">
      <dgm:prSet presAssocID="{A9404F7B-654A-4878-8C12-0B20864D4190}" presName="arrowAndChildren" presStyleCnt="0"/>
      <dgm:spPr/>
    </dgm:pt>
    <dgm:pt modelId="{04E6E0A4-9CD7-429C-82B7-3E74BA635149}" type="pres">
      <dgm:prSet presAssocID="{A9404F7B-654A-4878-8C12-0B20864D4190}" presName="parentTextArrow" presStyleLbl="node1" presStyleIdx="1" presStyleCnt="9" custScaleY="28949"/>
      <dgm:spPr/>
      <dgm:t>
        <a:bodyPr/>
        <a:lstStyle/>
        <a:p>
          <a:endParaRPr lang="en-US"/>
        </a:p>
      </dgm:t>
    </dgm:pt>
    <dgm:pt modelId="{9CA0FB05-3ADF-4E08-BC21-0E01AFD733BB}" type="pres">
      <dgm:prSet presAssocID="{4849E053-93C1-40E5-9F7B-96703F6D6F7E}" presName="sp" presStyleCnt="0"/>
      <dgm:spPr/>
    </dgm:pt>
    <dgm:pt modelId="{A8E0EE8E-65A2-4661-B052-25651B5264D8}" type="pres">
      <dgm:prSet presAssocID="{D1857072-B284-4708-8E2E-FECE3F7A88BB}" presName="arrowAndChildren" presStyleCnt="0"/>
      <dgm:spPr/>
    </dgm:pt>
    <dgm:pt modelId="{D383183F-E15B-4DAC-BE5E-9E27FB3BF9C9}" type="pres">
      <dgm:prSet presAssocID="{D1857072-B284-4708-8E2E-FECE3F7A88BB}" presName="parentTextArrow" presStyleLbl="node1" presStyleIdx="2" presStyleCnt="9" custScaleY="27901"/>
      <dgm:spPr/>
      <dgm:t>
        <a:bodyPr/>
        <a:lstStyle/>
        <a:p>
          <a:endParaRPr lang="en-US"/>
        </a:p>
      </dgm:t>
    </dgm:pt>
    <dgm:pt modelId="{99620342-961C-4953-88CA-A0D04148009D}" type="pres">
      <dgm:prSet presAssocID="{7F0A7681-82DA-445B-9AA3-11F95BF56508}" presName="sp" presStyleCnt="0"/>
      <dgm:spPr/>
    </dgm:pt>
    <dgm:pt modelId="{6CCF79A2-7E97-4075-9A69-067BAB4CB9D5}" type="pres">
      <dgm:prSet presAssocID="{F88147B8-5CDF-4F74-A235-12A57C7C6596}" presName="arrowAndChildren" presStyleCnt="0"/>
      <dgm:spPr/>
    </dgm:pt>
    <dgm:pt modelId="{0FB386A9-28AB-4A0C-9F6B-446C22277E57}" type="pres">
      <dgm:prSet presAssocID="{F88147B8-5CDF-4F74-A235-12A57C7C6596}" presName="parentTextArrow" presStyleLbl="node1" presStyleIdx="3" presStyleCnt="9" custScaleY="26734"/>
      <dgm:spPr/>
      <dgm:t>
        <a:bodyPr/>
        <a:lstStyle/>
        <a:p>
          <a:endParaRPr lang="en-US"/>
        </a:p>
      </dgm:t>
    </dgm:pt>
    <dgm:pt modelId="{9F8A083C-1751-4EE3-B474-D5E65A2F9152}" type="pres">
      <dgm:prSet presAssocID="{1F4CEF2D-4097-4F1E-B8F8-F1A9762061FD}" presName="sp" presStyleCnt="0"/>
      <dgm:spPr/>
    </dgm:pt>
    <dgm:pt modelId="{63DE15AE-B27C-492E-841C-1D06AF3DEE46}" type="pres">
      <dgm:prSet presAssocID="{346F2A8D-6E83-4B7E-8654-713FA34CFC38}" presName="arrowAndChildren" presStyleCnt="0"/>
      <dgm:spPr/>
    </dgm:pt>
    <dgm:pt modelId="{1BD0829A-8E57-4CDA-9233-2B5BDD7DB097}" type="pres">
      <dgm:prSet presAssocID="{346F2A8D-6E83-4B7E-8654-713FA34CFC38}" presName="parentTextArrow" presStyleLbl="node1" presStyleIdx="4" presStyleCnt="9" custScaleY="30160"/>
      <dgm:spPr/>
      <dgm:t>
        <a:bodyPr/>
        <a:lstStyle/>
        <a:p>
          <a:endParaRPr lang="en-US"/>
        </a:p>
      </dgm:t>
    </dgm:pt>
    <dgm:pt modelId="{E424F73E-46D4-4B6E-A8BF-DBD055B4E766}" type="pres">
      <dgm:prSet presAssocID="{0B10876B-357C-4719-9550-ED3091133A0D}" presName="sp" presStyleCnt="0"/>
      <dgm:spPr/>
    </dgm:pt>
    <dgm:pt modelId="{AD9131E5-E5F8-4695-AB93-D143684AB41E}" type="pres">
      <dgm:prSet presAssocID="{DD676C25-86A9-4813-97D6-E317BD3FABF3}" presName="arrowAndChildren" presStyleCnt="0"/>
      <dgm:spPr/>
    </dgm:pt>
    <dgm:pt modelId="{3D5693D5-49EF-416D-AF77-B40F0D69A8E2}" type="pres">
      <dgm:prSet presAssocID="{DD676C25-86A9-4813-97D6-E317BD3FABF3}" presName="parentTextArrow" presStyleLbl="node1" presStyleIdx="5" presStyleCnt="9" custScaleY="30421"/>
      <dgm:spPr/>
      <dgm:t>
        <a:bodyPr/>
        <a:lstStyle/>
        <a:p>
          <a:endParaRPr lang="en-US"/>
        </a:p>
      </dgm:t>
    </dgm:pt>
    <dgm:pt modelId="{9728EA24-5956-434A-B348-05AB5AE882E4}" type="pres">
      <dgm:prSet presAssocID="{CFED3317-83E9-4AB0-86DF-A4BD18D75132}" presName="sp" presStyleCnt="0"/>
      <dgm:spPr/>
    </dgm:pt>
    <dgm:pt modelId="{7293ACB9-3CB6-4E2D-9EFA-3640385C73C5}" type="pres">
      <dgm:prSet presAssocID="{EA544557-524E-4B8E-AAA0-E17DD7434DFF}" presName="arrowAndChildren" presStyleCnt="0"/>
      <dgm:spPr/>
    </dgm:pt>
    <dgm:pt modelId="{6BB97234-28FF-4CB6-B14A-1B7C42F29B94}" type="pres">
      <dgm:prSet presAssocID="{EA544557-524E-4B8E-AAA0-E17DD7434DFF}" presName="parentTextArrow" presStyleLbl="node1" presStyleIdx="6" presStyleCnt="9" custScaleY="33439"/>
      <dgm:spPr/>
      <dgm:t>
        <a:bodyPr/>
        <a:lstStyle/>
        <a:p>
          <a:endParaRPr lang="en-US"/>
        </a:p>
      </dgm:t>
    </dgm:pt>
    <dgm:pt modelId="{29367077-9F0E-42AE-8F7B-5CA96884D5B8}" type="pres">
      <dgm:prSet presAssocID="{75041D44-F473-477E-84AB-5338840923BA}" presName="sp" presStyleCnt="0"/>
      <dgm:spPr/>
    </dgm:pt>
    <dgm:pt modelId="{9B1902AF-7ADE-4E16-94D4-0ED577B47A4A}" type="pres">
      <dgm:prSet presAssocID="{8ADDD29A-529A-40C6-9AEF-2C286830D025}" presName="arrowAndChildren" presStyleCnt="0"/>
      <dgm:spPr/>
    </dgm:pt>
    <dgm:pt modelId="{5EB8DD60-AD0E-4CFF-BF5B-C25AD66D5C5D}" type="pres">
      <dgm:prSet presAssocID="{8ADDD29A-529A-40C6-9AEF-2C286830D025}" presName="parentTextArrow" presStyleLbl="node1" presStyleIdx="7" presStyleCnt="9" custScaleY="33657"/>
      <dgm:spPr/>
      <dgm:t>
        <a:bodyPr/>
        <a:lstStyle/>
        <a:p>
          <a:endParaRPr lang="en-US"/>
        </a:p>
      </dgm:t>
    </dgm:pt>
    <dgm:pt modelId="{41ABE2B1-01BB-40B4-9EA7-A922DD757AF8}" type="pres">
      <dgm:prSet presAssocID="{266E4DAB-77E9-4184-A6AE-022DDCCC6E6F}" presName="sp" presStyleCnt="0"/>
      <dgm:spPr/>
    </dgm:pt>
    <dgm:pt modelId="{C0A1417B-B174-48B1-B4F7-202A535D7FF5}" type="pres">
      <dgm:prSet presAssocID="{565AB192-17D5-4BE9-A88C-A90239175E56}" presName="arrowAndChildren" presStyleCnt="0"/>
      <dgm:spPr/>
    </dgm:pt>
    <dgm:pt modelId="{43551891-39A1-4365-B41B-7800B263A300}" type="pres">
      <dgm:prSet presAssocID="{565AB192-17D5-4BE9-A88C-A90239175E56}" presName="parentTextArrow" presStyleLbl="node1" presStyleIdx="7" presStyleCnt="9"/>
      <dgm:spPr/>
      <dgm:t>
        <a:bodyPr/>
        <a:lstStyle/>
        <a:p>
          <a:endParaRPr lang="en-US"/>
        </a:p>
      </dgm:t>
    </dgm:pt>
    <dgm:pt modelId="{A04A2B73-91A8-4534-9F28-BFFAA27D1B9B}" type="pres">
      <dgm:prSet presAssocID="{565AB192-17D5-4BE9-A88C-A90239175E56}" presName="arrow" presStyleLbl="node1" presStyleIdx="8" presStyleCnt="9" custScaleY="72955"/>
      <dgm:spPr/>
      <dgm:t>
        <a:bodyPr/>
        <a:lstStyle/>
        <a:p>
          <a:endParaRPr lang="en-US"/>
        </a:p>
      </dgm:t>
    </dgm:pt>
    <dgm:pt modelId="{6064E219-2925-4B9E-BAA8-DB55CAB8E2E1}" type="pres">
      <dgm:prSet presAssocID="{565AB192-17D5-4BE9-A88C-A90239175E56}" presName="descendantArrow" presStyleCnt="0"/>
      <dgm:spPr/>
    </dgm:pt>
    <dgm:pt modelId="{57322007-16C6-4ADC-B018-9FF7E889DDAD}" type="pres">
      <dgm:prSet presAssocID="{68ECDFED-3C82-4548-AB1F-95D21C43FCEE}" presName="childTextArrow" presStyleLbl="fgAccFollowNode1" presStyleIdx="0" presStyleCnt="3">
        <dgm:presLayoutVars>
          <dgm:bulletEnabled val="1"/>
        </dgm:presLayoutVars>
      </dgm:prSet>
      <dgm:spPr/>
      <dgm:t>
        <a:bodyPr/>
        <a:lstStyle/>
        <a:p>
          <a:endParaRPr lang="en-US"/>
        </a:p>
      </dgm:t>
    </dgm:pt>
    <dgm:pt modelId="{0D71FFB4-7D01-45FD-960E-3A5D9C6BB7EB}" type="pres">
      <dgm:prSet presAssocID="{CB823324-12A2-4D5D-A029-ABD08DB735E0}" presName="childTextArrow" presStyleLbl="fgAccFollowNode1" presStyleIdx="1" presStyleCnt="3">
        <dgm:presLayoutVars>
          <dgm:bulletEnabled val="1"/>
        </dgm:presLayoutVars>
      </dgm:prSet>
      <dgm:spPr/>
      <dgm:t>
        <a:bodyPr/>
        <a:lstStyle/>
        <a:p>
          <a:endParaRPr lang="en-US"/>
        </a:p>
      </dgm:t>
    </dgm:pt>
    <dgm:pt modelId="{A089883E-FF30-42F6-97AB-5B82764404C6}" type="pres">
      <dgm:prSet presAssocID="{95143994-EDE7-4997-A577-7EFD506917E0}" presName="childTextArrow" presStyleLbl="fgAccFollowNode1" presStyleIdx="2" presStyleCnt="3">
        <dgm:presLayoutVars>
          <dgm:bulletEnabled val="1"/>
        </dgm:presLayoutVars>
      </dgm:prSet>
      <dgm:spPr/>
      <dgm:t>
        <a:bodyPr/>
        <a:lstStyle/>
        <a:p>
          <a:endParaRPr lang="en-US"/>
        </a:p>
      </dgm:t>
    </dgm:pt>
  </dgm:ptLst>
  <dgm:cxnLst>
    <dgm:cxn modelId="{AC135A9F-EF04-4F2C-B16D-AAD948EA752E}" srcId="{4FD9856B-8B0A-4B9D-91BE-F2E3319BA367}" destId="{D1857072-B284-4708-8E2E-FECE3F7A88BB}" srcOrd="6" destOrd="0" parTransId="{23590A8C-7B97-4D1D-A922-5EB6F552CB40}" sibTransId="{4849E053-93C1-40E5-9F7B-96703F6D6F7E}"/>
    <dgm:cxn modelId="{71B18924-31E6-41BB-980A-22AD5D4A879D}" type="presOf" srcId="{F88147B8-5CDF-4F74-A235-12A57C7C6596}" destId="{0FB386A9-28AB-4A0C-9F6B-446C22277E57}" srcOrd="0" destOrd="0" presId="urn:microsoft.com/office/officeart/2005/8/layout/process4"/>
    <dgm:cxn modelId="{F71097AD-BD56-49E9-928C-488768729B4C}" srcId="{565AB192-17D5-4BE9-A88C-A90239175E56}" destId="{68ECDFED-3C82-4548-AB1F-95D21C43FCEE}" srcOrd="0" destOrd="0" parTransId="{3EEF8FE6-B791-4328-88C9-5E6E0F3B7802}" sibTransId="{A1178DB7-D2B7-4D9D-847F-4620177C7C4B}"/>
    <dgm:cxn modelId="{FD631958-2A3B-45CD-8974-1C88E3507658}" type="presOf" srcId="{4FD9856B-8B0A-4B9D-91BE-F2E3319BA367}" destId="{F18E1772-CF6D-4A94-863D-C92D82A7D4D2}" srcOrd="0" destOrd="0" presId="urn:microsoft.com/office/officeart/2005/8/layout/process4"/>
    <dgm:cxn modelId="{08D6651A-6AE4-4D14-9C32-9FA96AEF0893}" srcId="{4FD9856B-8B0A-4B9D-91BE-F2E3319BA367}" destId="{8ADDD29A-529A-40C6-9AEF-2C286830D025}" srcOrd="1" destOrd="0" parTransId="{CE3D394F-AA55-4D8D-83A2-6CBD864E034D}" sibTransId="{75041D44-F473-477E-84AB-5338840923BA}"/>
    <dgm:cxn modelId="{F955D191-6D03-4C4B-BB76-D311A9802798}" type="presOf" srcId="{8ADDD29A-529A-40C6-9AEF-2C286830D025}" destId="{5EB8DD60-AD0E-4CFF-BF5B-C25AD66D5C5D}" srcOrd="0" destOrd="0" presId="urn:microsoft.com/office/officeart/2005/8/layout/process4"/>
    <dgm:cxn modelId="{F3C4759F-C7D4-4F9B-96CC-ECB986B6F7A8}" type="presOf" srcId="{68ECDFED-3C82-4548-AB1F-95D21C43FCEE}" destId="{57322007-16C6-4ADC-B018-9FF7E889DDAD}" srcOrd="0" destOrd="0" presId="urn:microsoft.com/office/officeart/2005/8/layout/process4"/>
    <dgm:cxn modelId="{C473444F-B6EA-419C-9FEA-16A291220F15}" type="presOf" srcId="{D1857072-B284-4708-8E2E-FECE3F7A88BB}" destId="{D383183F-E15B-4DAC-BE5E-9E27FB3BF9C9}" srcOrd="0" destOrd="0" presId="urn:microsoft.com/office/officeart/2005/8/layout/process4"/>
    <dgm:cxn modelId="{24919F77-328B-477C-8FAE-2BBF35641F59}" srcId="{565AB192-17D5-4BE9-A88C-A90239175E56}" destId="{CB823324-12A2-4D5D-A029-ABD08DB735E0}" srcOrd="1" destOrd="0" parTransId="{1EA08EBB-5121-46A5-AD95-1B39ABF871D7}" sibTransId="{87980AD0-7247-4D78-93CB-A97111AF1EA7}"/>
    <dgm:cxn modelId="{9258183B-4E07-4DE8-BED7-FAB53BFAA1D5}" srcId="{4FD9856B-8B0A-4B9D-91BE-F2E3319BA367}" destId="{565AB192-17D5-4BE9-A88C-A90239175E56}" srcOrd="0" destOrd="0" parTransId="{8FC77E2D-3735-447F-99CE-0739AD72C771}" sibTransId="{266E4DAB-77E9-4184-A6AE-022DDCCC6E6F}"/>
    <dgm:cxn modelId="{3B2C6744-CF0E-49CC-97B6-167ED279164E}" srcId="{4FD9856B-8B0A-4B9D-91BE-F2E3319BA367}" destId="{38EF2DCB-8DD7-44D3-A9F7-AA1D323235BE}" srcOrd="8" destOrd="0" parTransId="{765B083E-43AE-4929-B915-B41F464A9B78}" sibTransId="{DB943533-6D87-4118-8E04-829878806E07}"/>
    <dgm:cxn modelId="{23A8A4EE-5139-4326-9532-4793240FAFF8}" srcId="{4FD9856B-8B0A-4B9D-91BE-F2E3319BA367}" destId="{346F2A8D-6E83-4B7E-8654-713FA34CFC38}" srcOrd="4" destOrd="0" parTransId="{1A17289C-E9F4-4F2C-BC65-D06F1F8F5313}" sibTransId="{1F4CEF2D-4097-4F1E-B8F8-F1A9762061FD}"/>
    <dgm:cxn modelId="{D0AD4405-CF99-4E2D-A43C-3BB56D57C617}" type="presOf" srcId="{DD676C25-86A9-4813-97D6-E317BD3FABF3}" destId="{3D5693D5-49EF-416D-AF77-B40F0D69A8E2}" srcOrd="0" destOrd="0" presId="urn:microsoft.com/office/officeart/2005/8/layout/process4"/>
    <dgm:cxn modelId="{F61624F5-EC94-4E37-BA39-652F395EC09C}" srcId="{4FD9856B-8B0A-4B9D-91BE-F2E3319BA367}" destId="{A9404F7B-654A-4878-8C12-0B20864D4190}" srcOrd="7" destOrd="0" parTransId="{3EF3243E-0D47-46EB-8D64-DBFC2D8076FD}" sibTransId="{A60F1129-B96C-4BB3-BCE1-401894AC9AE8}"/>
    <dgm:cxn modelId="{548EE161-E8BF-4BFF-B063-20C39B69D897}" type="presOf" srcId="{565AB192-17D5-4BE9-A88C-A90239175E56}" destId="{A04A2B73-91A8-4534-9F28-BFFAA27D1B9B}" srcOrd="1" destOrd="0" presId="urn:microsoft.com/office/officeart/2005/8/layout/process4"/>
    <dgm:cxn modelId="{2EF0153A-D163-4BA2-A5C1-D0333C6B27D5}" srcId="{565AB192-17D5-4BE9-A88C-A90239175E56}" destId="{95143994-EDE7-4997-A577-7EFD506917E0}" srcOrd="2" destOrd="0" parTransId="{B5211111-974C-4110-9C51-368003FF9542}" sibTransId="{733940A7-9593-4413-AB55-F72A76E64815}"/>
    <dgm:cxn modelId="{46CA7659-8446-466D-B2CB-E95499814838}" type="presOf" srcId="{565AB192-17D5-4BE9-A88C-A90239175E56}" destId="{43551891-39A1-4365-B41B-7800B263A300}" srcOrd="0" destOrd="0" presId="urn:microsoft.com/office/officeart/2005/8/layout/process4"/>
    <dgm:cxn modelId="{24DC2CDD-206C-450C-97DA-410008755E3A}" type="presOf" srcId="{EA544557-524E-4B8E-AAA0-E17DD7434DFF}" destId="{6BB97234-28FF-4CB6-B14A-1B7C42F29B94}" srcOrd="0" destOrd="0" presId="urn:microsoft.com/office/officeart/2005/8/layout/process4"/>
    <dgm:cxn modelId="{821738D8-EA76-41BD-9A6A-307FDF21D1CC}" srcId="{4FD9856B-8B0A-4B9D-91BE-F2E3319BA367}" destId="{EA544557-524E-4B8E-AAA0-E17DD7434DFF}" srcOrd="2" destOrd="0" parTransId="{D3CFEF93-DAAA-457A-AE81-81B39AEE0D73}" sibTransId="{CFED3317-83E9-4AB0-86DF-A4BD18D75132}"/>
    <dgm:cxn modelId="{0225BDD6-639B-4E95-B508-5DFCB6F37C33}" type="presOf" srcId="{CB823324-12A2-4D5D-A029-ABD08DB735E0}" destId="{0D71FFB4-7D01-45FD-960E-3A5D9C6BB7EB}" srcOrd="0" destOrd="0" presId="urn:microsoft.com/office/officeart/2005/8/layout/process4"/>
    <dgm:cxn modelId="{24A9FB5B-091E-423D-B249-F74835E22B55}" type="presOf" srcId="{95143994-EDE7-4997-A577-7EFD506917E0}" destId="{A089883E-FF30-42F6-97AB-5B82764404C6}" srcOrd="0" destOrd="0" presId="urn:microsoft.com/office/officeart/2005/8/layout/process4"/>
    <dgm:cxn modelId="{D0D5B44C-F592-4B7A-8D1E-7327E197CEE8}" srcId="{4FD9856B-8B0A-4B9D-91BE-F2E3319BA367}" destId="{F88147B8-5CDF-4F74-A235-12A57C7C6596}" srcOrd="5" destOrd="0" parTransId="{461EB40E-943C-4E56-BA48-9BAB185EF523}" sibTransId="{7F0A7681-82DA-445B-9AA3-11F95BF56508}"/>
    <dgm:cxn modelId="{FAEF6871-D272-4290-9A8D-DC1CB7149443}" srcId="{4FD9856B-8B0A-4B9D-91BE-F2E3319BA367}" destId="{DD676C25-86A9-4813-97D6-E317BD3FABF3}" srcOrd="3" destOrd="0" parTransId="{981F9B04-6508-42A4-8F88-BFA7B0FA87FB}" sibTransId="{0B10876B-357C-4719-9550-ED3091133A0D}"/>
    <dgm:cxn modelId="{32ED92EB-DBD5-47EB-9376-921AA9CF528B}" type="presOf" srcId="{38EF2DCB-8DD7-44D3-A9F7-AA1D323235BE}" destId="{1E7FCD7C-8E77-4E25-A84B-74CB94C976AD}" srcOrd="0" destOrd="0" presId="urn:microsoft.com/office/officeart/2005/8/layout/process4"/>
    <dgm:cxn modelId="{4F18ABC9-C909-42C4-9DFB-6778601BFBFE}" type="presOf" srcId="{A9404F7B-654A-4878-8C12-0B20864D4190}" destId="{04E6E0A4-9CD7-429C-82B7-3E74BA635149}" srcOrd="0" destOrd="0" presId="urn:microsoft.com/office/officeart/2005/8/layout/process4"/>
    <dgm:cxn modelId="{BD28C35C-8C5E-4B83-ACC0-A20B89F2AD93}" type="presOf" srcId="{346F2A8D-6E83-4B7E-8654-713FA34CFC38}" destId="{1BD0829A-8E57-4CDA-9233-2B5BDD7DB097}" srcOrd="0" destOrd="0" presId="urn:microsoft.com/office/officeart/2005/8/layout/process4"/>
    <dgm:cxn modelId="{93AD087A-FD4A-4800-A75D-2466910E4413}" type="presParOf" srcId="{F18E1772-CF6D-4A94-863D-C92D82A7D4D2}" destId="{B0CF8428-BC2E-457E-B379-66F11DE26DC3}" srcOrd="0" destOrd="0" presId="urn:microsoft.com/office/officeart/2005/8/layout/process4"/>
    <dgm:cxn modelId="{0FC36B82-7024-4113-90CE-3E16B8958D85}" type="presParOf" srcId="{B0CF8428-BC2E-457E-B379-66F11DE26DC3}" destId="{1E7FCD7C-8E77-4E25-A84B-74CB94C976AD}" srcOrd="0" destOrd="0" presId="urn:microsoft.com/office/officeart/2005/8/layout/process4"/>
    <dgm:cxn modelId="{A142CDBB-F1BE-44F4-9485-4C8003D8EAF1}" type="presParOf" srcId="{F18E1772-CF6D-4A94-863D-C92D82A7D4D2}" destId="{933566A7-24BF-4373-BB58-6F26FF0808DA}" srcOrd="1" destOrd="0" presId="urn:microsoft.com/office/officeart/2005/8/layout/process4"/>
    <dgm:cxn modelId="{5BFE3B43-2FCF-48A5-AD79-1D8C4F1F489F}" type="presParOf" srcId="{F18E1772-CF6D-4A94-863D-C92D82A7D4D2}" destId="{219CD3CE-BAB9-48AE-AC2A-4CA4FEE7D97E}" srcOrd="2" destOrd="0" presId="urn:microsoft.com/office/officeart/2005/8/layout/process4"/>
    <dgm:cxn modelId="{B3712B4E-937A-406D-BBE8-1A415AE99BA0}" type="presParOf" srcId="{219CD3CE-BAB9-48AE-AC2A-4CA4FEE7D97E}" destId="{04E6E0A4-9CD7-429C-82B7-3E74BA635149}" srcOrd="0" destOrd="0" presId="urn:microsoft.com/office/officeart/2005/8/layout/process4"/>
    <dgm:cxn modelId="{43B592A7-56F3-43D2-88E9-AE231F3EDF7E}" type="presParOf" srcId="{F18E1772-CF6D-4A94-863D-C92D82A7D4D2}" destId="{9CA0FB05-3ADF-4E08-BC21-0E01AFD733BB}" srcOrd="3" destOrd="0" presId="urn:microsoft.com/office/officeart/2005/8/layout/process4"/>
    <dgm:cxn modelId="{0C741F7E-42D1-4D18-8603-B1D1ADC004D2}" type="presParOf" srcId="{F18E1772-CF6D-4A94-863D-C92D82A7D4D2}" destId="{A8E0EE8E-65A2-4661-B052-25651B5264D8}" srcOrd="4" destOrd="0" presId="urn:microsoft.com/office/officeart/2005/8/layout/process4"/>
    <dgm:cxn modelId="{E9D52065-D50D-4D8D-8F62-FA52D8C83B12}" type="presParOf" srcId="{A8E0EE8E-65A2-4661-B052-25651B5264D8}" destId="{D383183F-E15B-4DAC-BE5E-9E27FB3BF9C9}" srcOrd="0" destOrd="0" presId="urn:microsoft.com/office/officeart/2005/8/layout/process4"/>
    <dgm:cxn modelId="{2D9266D5-006F-4A7A-AB4F-F640F7A42399}" type="presParOf" srcId="{F18E1772-CF6D-4A94-863D-C92D82A7D4D2}" destId="{99620342-961C-4953-88CA-A0D04148009D}" srcOrd="5" destOrd="0" presId="urn:microsoft.com/office/officeart/2005/8/layout/process4"/>
    <dgm:cxn modelId="{A95D7B5B-DE23-4882-9D0C-A6D8C05B04B4}" type="presParOf" srcId="{F18E1772-CF6D-4A94-863D-C92D82A7D4D2}" destId="{6CCF79A2-7E97-4075-9A69-067BAB4CB9D5}" srcOrd="6" destOrd="0" presId="urn:microsoft.com/office/officeart/2005/8/layout/process4"/>
    <dgm:cxn modelId="{16A8500C-7D74-4010-A66A-DF725877DC27}" type="presParOf" srcId="{6CCF79A2-7E97-4075-9A69-067BAB4CB9D5}" destId="{0FB386A9-28AB-4A0C-9F6B-446C22277E57}" srcOrd="0" destOrd="0" presId="urn:microsoft.com/office/officeart/2005/8/layout/process4"/>
    <dgm:cxn modelId="{998859FB-660D-4E86-A7FD-224C8AF04B74}" type="presParOf" srcId="{F18E1772-CF6D-4A94-863D-C92D82A7D4D2}" destId="{9F8A083C-1751-4EE3-B474-D5E65A2F9152}" srcOrd="7" destOrd="0" presId="urn:microsoft.com/office/officeart/2005/8/layout/process4"/>
    <dgm:cxn modelId="{4549A2FC-F35E-47A0-AEBC-C26D81DE77A4}" type="presParOf" srcId="{F18E1772-CF6D-4A94-863D-C92D82A7D4D2}" destId="{63DE15AE-B27C-492E-841C-1D06AF3DEE46}" srcOrd="8" destOrd="0" presId="urn:microsoft.com/office/officeart/2005/8/layout/process4"/>
    <dgm:cxn modelId="{952EC485-C931-4238-9374-F39659B86141}" type="presParOf" srcId="{63DE15AE-B27C-492E-841C-1D06AF3DEE46}" destId="{1BD0829A-8E57-4CDA-9233-2B5BDD7DB097}" srcOrd="0" destOrd="0" presId="urn:microsoft.com/office/officeart/2005/8/layout/process4"/>
    <dgm:cxn modelId="{B3DB8551-D2C2-45BD-818F-2FE92EFC2261}" type="presParOf" srcId="{F18E1772-CF6D-4A94-863D-C92D82A7D4D2}" destId="{E424F73E-46D4-4B6E-A8BF-DBD055B4E766}" srcOrd="9" destOrd="0" presId="urn:microsoft.com/office/officeart/2005/8/layout/process4"/>
    <dgm:cxn modelId="{C6FD755C-573B-4702-832D-7D5A3901851A}" type="presParOf" srcId="{F18E1772-CF6D-4A94-863D-C92D82A7D4D2}" destId="{AD9131E5-E5F8-4695-AB93-D143684AB41E}" srcOrd="10" destOrd="0" presId="urn:microsoft.com/office/officeart/2005/8/layout/process4"/>
    <dgm:cxn modelId="{B915BDF8-37E8-4E18-BE41-4F640BB42099}" type="presParOf" srcId="{AD9131E5-E5F8-4695-AB93-D143684AB41E}" destId="{3D5693D5-49EF-416D-AF77-B40F0D69A8E2}" srcOrd="0" destOrd="0" presId="urn:microsoft.com/office/officeart/2005/8/layout/process4"/>
    <dgm:cxn modelId="{F2AE5E70-C110-4A00-874E-71A1039643F9}" type="presParOf" srcId="{F18E1772-CF6D-4A94-863D-C92D82A7D4D2}" destId="{9728EA24-5956-434A-B348-05AB5AE882E4}" srcOrd="11" destOrd="0" presId="urn:microsoft.com/office/officeart/2005/8/layout/process4"/>
    <dgm:cxn modelId="{6483DA34-D93D-493E-90C6-161F2CC4D811}" type="presParOf" srcId="{F18E1772-CF6D-4A94-863D-C92D82A7D4D2}" destId="{7293ACB9-3CB6-4E2D-9EFA-3640385C73C5}" srcOrd="12" destOrd="0" presId="urn:microsoft.com/office/officeart/2005/8/layout/process4"/>
    <dgm:cxn modelId="{5A356170-5F7C-49FC-A743-840755578DEC}" type="presParOf" srcId="{7293ACB9-3CB6-4E2D-9EFA-3640385C73C5}" destId="{6BB97234-28FF-4CB6-B14A-1B7C42F29B94}" srcOrd="0" destOrd="0" presId="urn:microsoft.com/office/officeart/2005/8/layout/process4"/>
    <dgm:cxn modelId="{760877BB-F2E1-472E-BD62-E73EF5693EFB}" type="presParOf" srcId="{F18E1772-CF6D-4A94-863D-C92D82A7D4D2}" destId="{29367077-9F0E-42AE-8F7B-5CA96884D5B8}" srcOrd="13" destOrd="0" presId="urn:microsoft.com/office/officeart/2005/8/layout/process4"/>
    <dgm:cxn modelId="{43E99E36-791F-48F6-BE35-E9DA7DF42394}" type="presParOf" srcId="{F18E1772-CF6D-4A94-863D-C92D82A7D4D2}" destId="{9B1902AF-7ADE-4E16-94D4-0ED577B47A4A}" srcOrd="14" destOrd="0" presId="urn:microsoft.com/office/officeart/2005/8/layout/process4"/>
    <dgm:cxn modelId="{F8336873-D6F6-4C97-A5B7-BFE81424D22E}" type="presParOf" srcId="{9B1902AF-7ADE-4E16-94D4-0ED577B47A4A}" destId="{5EB8DD60-AD0E-4CFF-BF5B-C25AD66D5C5D}" srcOrd="0" destOrd="0" presId="urn:microsoft.com/office/officeart/2005/8/layout/process4"/>
    <dgm:cxn modelId="{BEFC2BC5-969F-4D0F-B074-76142F3F19B3}" type="presParOf" srcId="{F18E1772-CF6D-4A94-863D-C92D82A7D4D2}" destId="{41ABE2B1-01BB-40B4-9EA7-A922DD757AF8}" srcOrd="15" destOrd="0" presId="urn:microsoft.com/office/officeart/2005/8/layout/process4"/>
    <dgm:cxn modelId="{8EB8E694-81A9-474C-B114-A16BD45F3CCD}" type="presParOf" srcId="{F18E1772-CF6D-4A94-863D-C92D82A7D4D2}" destId="{C0A1417B-B174-48B1-B4F7-202A535D7FF5}" srcOrd="16" destOrd="0" presId="urn:microsoft.com/office/officeart/2005/8/layout/process4"/>
    <dgm:cxn modelId="{F8372A73-D58E-44EF-9221-418A89D57529}" type="presParOf" srcId="{C0A1417B-B174-48B1-B4F7-202A535D7FF5}" destId="{43551891-39A1-4365-B41B-7800B263A300}" srcOrd="0" destOrd="0" presId="urn:microsoft.com/office/officeart/2005/8/layout/process4"/>
    <dgm:cxn modelId="{7E8C94D4-729D-4B7A-A887-C5DFF7C6B70E}" type="presParOf" srcId="{C0A1417B-B174-48B1-B4F7-202A535D7FF5}" destId="{A04A2B73-91A8-4534-9F28-BFFAA27D1B9B}" srcOrd="1" destOrd="0" presId="urn:microsoft.com/office/officeart/2005/8/layout/process4"/>
    <dgm:cxn modelId="{0BB8C45A-C309-4968-8B05-E2D96D5D58DF}" type="presParOf" srcId="{C0A1417B-B174-48B1-B4F7-202A535D7FF5}" destId="{6064E219-2925-4B9E-BAA8-DB55CAB8E2E1}" srcOrd="2" destOrd="0" presId="urn:microsoft.com/office/officeart/2005/8/layout/process4"/>
    <dgm:cxn modelId="{9F580C41-DF9A-415E-B9A9-4C322D727430}" type="presParOf" srcId="{6064E219-2925-4B9E-BAA8-DB55CAB8E2E1}" destId="{57322007-16C6-4ADC-B018-9FF7E889DDAD}" srcOrd="0" destOrd="0" presId="urn:microsoft.com/office/officeart/2005/8/layout/process4"/>
    <dgm:cxn modelId="{8AB55860-1B6D-4891-99CF-F8259C01E868}" type="presParOf" srcId="{6064E219-2925-4B9E-BAA8-DB55CAB8E2E1}" destId="{0D71FFB4-7D01-45FD-960E-3A5D9C6BB7EB}" srcOrd="1" destOrd="0" presId="urn:microsoft.com/office/officeart/2005/8/layout/process4"/>
    <dgm:cxn modelId="{47796352-D1F7-445E-873A-EFD556F2FD73}" type="presParOf" srcId="{6064E219-2925-4B9E-BAA8-DB55CAB8E2E1}" destId="{A089883E-FF30-42F6-97AB-5B82764404C6}" srcOrd="2" destOrd="0" presId="urn:microsoft.com/office/officeart/2005/8/layout/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3006C9-025E-4FE1-9A8E-9E5DA7B285FF}" type="datetimeFigureOut">
              <a:rPr lang="en-US" smtClean="0"/>
              <a:pPr/>
              <a:t>6/2/2015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C3AFAD-4A43-4F4A-A651-3073AD1362D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6C3AFAD-4A43-4F4A-A651-3073AD1362DB}"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724F8505-34B0-4C2A-9EC5-C90ACAA2FFC3}" type="datetimeFigureOut">
              <a:rPr lang="en-US" smtClean="0"/>
              <a:pPr/>
              <a:t>6/2/2015</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422DDA96-5696-4AD9-ADC3-4BD0960E53F1}"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4F8505-34B0-4C2A-9EC5-C90ACAA2FFC3}" type="datetimeFigureOut">
              <a:rPr lang="en-US" smtClean="0"/>
              <a:pPr/>
              <a:t>6/2/2015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2DDA96-5696-4AD9-ADC3-4BD0960E53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4F8505-34B0-4C2A-9EC5-C90ACAA2FFC3}" type="datetimeFigureOut">
              <a:rPr lang="en-US" smtClean="0"/>
              <a:pPr/>
              <a:t>6/2/2015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2DDA96-5696-4AD9-ADC3-4BD0960E53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4F8505-34B0-4C2A-9EC5-C90ACAA2FFC3}" type="datetimeFigureOut">
              <a:rPr lang="en-US" smtClean="0"/>
              <a:pPr/>
              <a:t>6/2/2015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2DDA96-5696-4AD9-ADC3-4BD0960E53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724F8505-34B0-4C2A-9EC5-C90ACAA2FFC3}" type="datetimeFigureOut">
              <a:rPr lang="en-US" smtClean="0"/>
              <a:pPr/>
              <a:t>6/2/2015</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22DDA96-5696-4AD9-ADC3-4BD0960E53F1}"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24F8505-34B0-4C2A-9EC5-C90ACAA2FFC3}" type="datetimeFigureOut">
              <a:rPr lang="en-US" smtClean="0"/>
              <a:pPr/>
              <a:t>6/2/2015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422DDA96-5696-4AD9-ADC3-4BD0960E53F1}"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24F8505-34B0-4C2A-9EC5-C90ACAA2FFC3}" type="datetimeFigureOut">
              <a:rPr lang="en-US" smtClean="0"/>
              <a:pPr/>
              <a:t>6/2/2015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422DDA96-5696-4AD9-ADC3-4BD0960E53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24F8505-34B0-4C2A-9EC5-C90ACAA2FFC3}" type="datetimeFigureOut">
              <a:rPr lang="en-US" smtClean="0"/>
              <a:pPr/>
              <a:t>6/2/2015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22DDA96-5696-4AD9-ADC3-4BD0960E53F1}"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4F8505-34B0-4C2A-9EC5-C90ACAA2FFC3}" type="datetimeFigureOut">
              <a:rPr lang="en-US" smtClean="0"/>
              <a:pPr/>
              <a:t>6/2/2015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22DDA96-5696-4AD9-ADC3-4BD0960E53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724F8505-34B0-4C2A-9EC5-C90ACAA2FFC3}" type="datetimeFigureOut">
              <a:rPr lang="en-US" smtClean="0"/>
              <a:pPr/>
              <a:t>6/2/2015</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22DDA96-5696-4AD9-ADC3-4BD0960E53F1}"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724F8505-34B0-4C2A-9EC5-C90ACAA2FFC3}" type="datetimeFigureOut">
              <a:rPr lang="en-US" smtClean="0"/>
              <a:pPr/>
              <a:t>6/2/2015</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422DDA96-5696-4AD9-ADC3-4BD0960E53F1}"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724F8505-34B0-4C2A-9EC5-C90ACAA2FFC3}" type="datetimeFigureOut">
              <a:rPr lang="en-US" smtClean="0"/>
              <a:pPr/>
              <a:t>6/2/2015</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422DDA96-5696-4AD9-ADC3-4BD0960E53F1}"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2691825"/>
            <a:ext cx="8458201" cy="584775"/>
          </a:xfrm>
          <a:prstGeom prst="rect">
            <a:avLst/>
          </a:prstGeom>
          <a:noFill/>
        </p:spPr>
        <p:txBody>
          <a:bodyPr wrap="square" rtlCol="0">
            <a:spAutoFit/>
          </a:bodyPr>
          <a:lstStyle/>
          <a:p>
            <a:pPr algn="ctr"/>
            <a:r>
              <a:rPr lang="en-US" sz="3200" b="1" dirty="0" smtClean="0">
                <a:solidFill>
                  <a:schemeClr val="bg1"/>
                </a:solidFill>
                <a:latin typeface="Times New Roman" pitchFamily="18" charset="0"/>
                <a:cs typeface="Times New Roman" pitchFamily="18" charset="0"/>
              </a:rPr>
              <a:t>Providing A World Of </a:t>
            </a:r>
            <a:r>
              <a:rPr lang="en-US" sz="3200" b="1" dirty="0" smtClean="0">
                <a:solidFill>
                  <a:srgbClr val="C00000"/>
                </a:solidFill>
                <a:latin typeface="Times New Roman" pitchFamily="18" charset="0"/>
                <a:cs typeface="Times New Roman" pitchFamily="18" charset="0"/>
              </a:rPr>
              <a:t>Healthcare</a:t>
            </a:r>
            <a:r>
              <a:rPr lang="en-US" sz="3200" b="1" dirty="0" smtClean="0">
                <a:solidFill>
                  <a:schemeClr val="bg1"/>
                </a:solidFill>
                <a:latin typeface="Times New Roman" pitchFamily="18" charset="0"/>
                <a:cs typeface="Times New Roman" pitchFamily="18" charset="0"/>
              </a:rPr>
              <a:t> Facilities</a:t>
            </a:r>
            <a:endParaRPr lang="en-US" sz="3200" b="1" dirty="0">
              <a:solidFill>
                <a:schemeClr val="bg1"/>
              </a:solidFill>
              <a:latin typeface="Times New Roman" pitchFamily="18" charset="0"/>
              <a:cs typeface="Times New Roman" pitchFamily="18" charset="0"/>
            </a:endParaRPr>
          </a:p>
        </p:txBody>
      </p:sp>
      <p:sp>
        <p:nvSpPr>
          <p:cNvPr id="6" name="TextBox 5"/>
          <p:cNvSpPr txBox="1"/>
          <p:nvPr/>
        </p:nvSpPr>
        <p:spPr>
          <a:xfrm>
            <a:off x="533400" y="3943290"/>
            <a:ext cx="4648200" cy="400110"/>
          </a:xfrm>
          <a:prstGeom prst="rect">
            <a:avLst/>
          </a:prstGeom>
          <a:noFill/>
        </p:spPr>
        <p:txBody>
          <a:bodyPr wrap="square" rtlCol="0">
            <a:spAutoFit/>
          </a:bodyPr>
          <a:lstStyle/>
          <a:p>
            <a:pPr algn="ctr"/>
            <a:r>
              <a:rPr lang="en-US" sz="2000" b="1" i="1" dirty="0" smtClean="0">
                <a:solidFill>
                  <a:schemeClr val="bg1"/>
                </a:solidFill>
                <a:latin typeface="Times New Roman" pitchFamily="18" charset="0"/>
                <a:cs typeface="Times New Roman" pitchFamily="18" charset="0"/>
              </a:rPr>
              <a:t>“Taking Care Of Your Health Needs…”</a:t>
            </a:r>
            <a:endParaRPr lang="en-US" sz="2000" b="1" i="1" dirty="0">
              <a:solidFill>
                <a:schemeClr val="bg1"/>
              </a:solidFill>
              <a:latin typeface="Times New Roman" pitchFamily="18" charset="0"/>
              <a:cs typeface="Times New Roman" pitchFamily="18" charset="0"/>
            </a:endParaRPr>
          </a:p>
        </p:txBody>
      </p:sp>
      <p:sp>
        <p:nvSpPr>
          <p:cNvPr id="11" name="Title 10"/>
          <p:cNvSpPr>
            <a:spLocks noGrp="1"/>
          </p:cNvSpPr>
          <p:nvPr>
            <p:ph type="ctrTitle"/>
          </p:nvPr>
        </p:nvSpPr>
        <p:spPr>
          <a:xfrm>
            <a:off x="464234" y="381001"/>
            <a:ext cx="8229600" cy="1447799"/>
          </a:xfrm>
        </p:spPr>
        <p:txBody>
          <a:bodyPr/>
          <a:lstStyle/>
          <a:p>
            <a:endParaRPr lang="en-US" dirty="0"/>
          </a:p>
        </p:txBody>
      </p:sp>
      <p:sp>
        <p:nvSpPr>
          <p:cNvPr id="12" name="Subtitle 11"/>
          <p:cNvSpPr>
            <a:spLocks noGrp="1"/>
          </p:cNvSpPr>
          <p:nvPr>
            <p:ph type="subTitle" idx="1"/>
          </p:nvPr>
        </p:nvSpPr>
        <p:spPr>
          <a:xfrm>
            <a:off x="2278966" y="4800600"/>
            <a:ext cx="6560234" cy="1752600"/>
          </a:xfrm>
        </p:spPr>
        <p:txBody>
          <a:bodyPr>
            <a:normAutofit/>
          </a:bodyPr>
          <a:lstStyle/>
          <a:p>
            <a:pPr>
              <a:buFontTx/>
              <a:buChar char="-"/>
            </a:pPr>
            <a:r>
              <a:rPr lang="en-US" sz="4000" b="1" i="1" u="sng"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By </a:t>
            </a:r>
            <a:r>
              <a:rPr lang="en-US" sz="4000" b="1" i="1" u="sng" dirty="0" err="1"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Bhawpreeta</a:t>
            </a:r>
            <a:endParaRPr lang="en-US" sz="4000" b="1" i="1" u="sng"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buFontTx/>
              <a:buChar char="-"/>
            </a:pPr>
            <a:r>
              <a:rPr lang="en-US" sz="4000" b="1" i="1" u="sng"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(PG/13/012)</a:t>
            </a:r>
            <a:endParaRPr lang="en-US" sz="4000" b="1" i="1" u="sng" dirty="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 name="Picture 2" descr="J:\comp.gif"/>
          <p:cNvPicPr>
            <a:picLocks noChangeAspect="1" noChangeArrowheads="1"/>
          </p:cNvPicPr>
          <p:nvPr/>
        </p:nvPicPr>
        <p:blipFill>
          <a:blip r:embed="rId2"/>
          <a:srcRect/>
          <a:stretch>
            <a:fillRect/>
          </a:stretch>
        </p:blipFill>
        <p:spPr bwMode="auto">
          <a:xfrm>
            <a:off x="533400" y="533400"/>
            <a:ext cx="8077200" cy="1219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v"/>
            </a:pPr>
            <a:r>
              <a:rPr lang="en-US" sz="2000" b="1" u="sng" dirty="0" smtClean="0">
                <a:latin typeface="Times New Roman" pitchFamily="18" charset="0"/>
                <a:cs typeface="Times New Roman" pitchFamily="18" charset="0"/>
              </a:rPr>
              <a:t>Claim Reimbursement</a:t>
            </a:r>
            <a:r>
              <a:rPr lang="en-US" sz="2000" b="1"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When Cash Less Facility is not accorded or Insured goes to a Non Network Hospital then following documents are required :</a:t>
            </a:r>
          </a:p>
          <a:p>
            <a:pPr>
              <a:buNone/>
            </a:pPr>
            <a:endParaRPr lang="en-US" sz="2000" dirty="0" smtClean="0">
              <a:latin typeface="Times New Roman" pitchFamily="18" charset="0"/>
              <a:cs typeface="Times New Roman" pitchFamily="18" charset="0"/>
            </a:endParaRPr>
          </a:p>
          <a:p>
            <a:pPr>
              <a:buFont typeface="Courier New" pitchFamily="49" charset="0"/>
              <a:buChar char="o"/>
            </a:pPr>
            <a:r>
              <a:rPr lang="en-US" sz="2000" dirty="0" smtClean="0">
                <a:latin typeface="Times New Roman" pitchFamily="18" charset="0"/>
                <a:cs typeface="Times New Roman" pitchFamily="18" charset="0"/>
              </a:rPr>
              <a:t>Claim Forms</a:t>
            </a:r>
          </a:p>
          <a:p>
            <a:pPr>
              <a:buFont typeface="Courier New" pitchFamily="49" charset="0"/>
              <a:buChar char="o"/>
            </a:pPr>
            <a:r>
              <a:rPr lang="en-US" sz="2000" dirty="0" smtClean="0">
                <a:latin typeface="Times New Roman" pitchFamily="18" charset="0"/>
                <a:cs typeface="Times New Roman" pitchFamily="18" charset="0"/>
              </a:rPr>
              <a:t>Original bills with Diagnostic reports</a:t>
            </a:r>
          </a:p>
          <a:p>
            <a:pPr>
              <a:buFont typeface="Courier New" pitchFamily="49" charset="0"/>
              <a:buChar char="o"/>
            </a:pPr>
            <a:r>
              <a:rPr lang="en-US" sz="2000" dirty="0" smtClean="0">
                <a:latin typeface="Times New Roman" pitchFamily="18" charset="0"/>
                <a:cs typeface="Times New Roman" pitchFamily="18" charset="0"/>
              </a:rPr>
              <a:t>Doctor’s First prescription</a:t>
            </a:r>
          </a:p>
          <a:p>
            <a:pPr>
              <a:buFont typeface="Courier New" pitchFamily="49" charset="0"/>
              <a:buChar char="o"/>
            </a:pPr>
            <a:r>
              <a:rPr lang="en-US" sz="2000" dirty="0" smtClean="0">
                <a:latin typeface="Times New Roman" pitchFamily="18" charset="0"/>
                <a:cs typeface="Times New Roman" pitchFamily="18" charset="0"/>
              </a:rPr>
              <a:t>Discharge summary/certificate</a:t>
            </a:r>
          </a:p>
          <a:p>
            <a:pPr>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710418"/>
          </a:xfrm>
        </p:spPr>
        <p:txBody>
          <a:bodyPr>
            <a:normAutofit/>
          </a:bodyPr>
          <a:lstStyle/>
          <a:p>
            <a:pPr algn="ctr"/>
            <a:r>
              <a:rPr lang="en-US" sz="2800" b="1" u="sng" dirty="0" smtClean="0">
                <a:latin typeface="Times New Roman" pitchFamily="18" charset="0"/>
                <a:cs typeface="Times New Roman" pitchFamily="18" charset="0"/>
              </a:rPr>
              <a:t>Claim Process Flow</a:t>
            </a:r>
            <a:endParaRPr lang="en-US" sz="2800" b="1" u="sng" dirty="0">
              <a:latin typeface="Times New Roman" pitchFamily="18" charset="0"/>
              <a:cs typeface="Times New Roman" pitchFamily="18" charset="0"/>
            </a:endParaRPr>
          </a:p>
        </p:txBody>
      </p:sp>
      <p:graphicFrame>
        <p:nvGraphicFramePr>
          <p:cNvPr id="5" name="Diagram 4"/>
          <p:cNvGraphicFramePr/>
          <p:nvPr/>
        </p:nvGraphicFramePr>
        <p:xfrm>
          <a:off x="533400" y="762000"/>
          <a:ext cx="80010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rmAutofit/>
          </a:bodyPr>
          <a:lstStyle/>
          <a:p>
            <a:r>
              <a:rPr lang="en-US" sz="2800" b="1" u="sng" dirty="0" smtClean="0">
                <a:latin typeface="Times New Roman" pitchFamily="18" charset="0"/>
                <a:cs typeface="Times New Roman" pitchFamily="18" charset="0"/>
              </a:rPr>
              <a:t>To be continued…</a:t>
            </a:r>
            <a:endParaRPr lang="en-US" sz="2800" b="1" u="sng" dirty="0">
              <a:latin typeface="Times New Roman" pitchFamily="18" charset="0"/>
              <a:cs typeface="Times New Roman" pitchFamily="18" charset="0"/>
            </a:endParaRPr>
          </a:p>
        </p:txBody>
      </p:sp>
      <p:graphicFrame>
        <p:nvGraphicFramePr>
          <p:cNvPr id="3" name="Diagram 2"/>
          <p:cNvGraphicFramePr/>
          <p:nvPr/>
        </p:nvGraphicFramePr>
        <p:xfrm>
          <a:off x="533400" y="609600"/>
          <a:ext cx="80772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v"/>
            </a:pPr>
            <a:r>
              <a:rPr lang="en-US" sz="2000" b="1" u="sng" dirty="0" smtClean="0">
                <a:latin typeface="Times New Roman" pitchFamily="18" charset="0"/>
                <a:cs typeface="Times New Roman" pitchFamily="18" charset="0"/>
              </a:rPr>
              <a:t>Claims Control</a:t>
            </a:r>
          </a:p>
          <a:p>
            <a:pPr>
              <a:buNone/>
            </a:pPr>
            <a:endParaRPr lang="en-US" sz="2000" u="sng" dirty="0" smtClean="0">
              <a:latin typeface="Times New Roman" pitchFamily="18" charset="0"/>
              <a:cs typeface="Times New Roman" pitchFamily="18" charset="0"/>
            </a:endParaRPr>
          </a:p>
          <a:p>
            <a:pPr>
              <a:buFont typeface="Courier New" pitchFamily="49" charset="0"/>
              <a:buChar char="o"/>
            </a:pPr>
            <a:r>
              <a:rPr lang="en-US" sz="2000" dirty="0" smtClean="0">
                <a:latin typeface="Times New Roman" pitchFamily="18" charset="0"/>
                <a:cs typeface="Times New Roman" pitchFamily="18" charset="0"/>
              </a:rPr>
              <a:t>Original Bills are verified &amp; </a:t>
            </a:r>
            <a:r>
              <a:rPr lang="en-US" sz="2000" dirty="0" err="1" smtClean="0">
                <a:latin typeface="Times New Roman" pitchFamily="18" charset="0"/>
                <a:cs typeface="Times New Roman" pitchFamily="18" charset="0"/>
              </a:rPr>
              <a:t>scrutinised</a:t>
            </a:r>
            <a:r>
              <a:rPr lang="en-US" sz="2000" dirty="0" smtClean="0">
                <a:latin typeface="Times New Roman" pitchFamily="18" charset="0"/>
                <a:cs typeface="Times New Roman" pitchFamily="18" charset="0"/>
              </a:rPr>
              <a:t> against Standard Discounted Tariff</a:t>
            </a:r>
          </a:p>
          <a:p>
            <a:pPr>
              <a:buFont typeface="Courier New" pitchFamily="49" charset="0"/>
              <a:buChar char="o"/>
            </a:pPr>
            <a:r>
              <a:rPr lang="en-US" sz="2000" dirty="0" smtClean="0">
                <a:latin typeface="Times New Roman" pitchFamily="18" charset="0"/>
                <a:cs typeface="Times New Roman" pitchFamily="18" charset="0"/>
              </a:rPr>
              <a:t>Cost Containment by Medical procedure audit &amp; Bill scrutiny</a:t>
            </a:r>
          </a:p>
          <a:p>
            <a:pPr>
              <a:buFont typeface="Courier New" pitchFamily="49" charset="0"/>
              <a:buChar char="o"/>
            </a:pPr>
            <a:r>
              <a:rPr lang="en-US" sz="2000" dirty="0" smtClean="0">
                <a:latin typeface="Times New Roman" pitchFamily="18" charset="0"/>
                <a:cs typeface="Times New Roman" pitchFamily="18" charset="0"/>
              </a:rPr>
              <a:t>2nd Medical opinion taken for complicated cases</a:t>
            </a:r>
          </a:p>
          <a:p>
            <a:pPr>
              <a:buFont typeface="Courier New" pitchFamily="49" charset="0"/>
              <a:buChar char="o"/>
            </a:pPr>
            <a:r>
              <a:rPr lang="en-US" sz="2000" dirty="0" err="1" smtClean="0">
                <a:latin typeface="Times New Roman" pitchFamily="18" charset="0"/>
                <a:cs typeface="Times New Roman" pitchFamily="18" charset="0"/>
              </a:rPr>
              <a:t>Repricing</a:t>
            </a:r>
            <a:r>
              <a:rPr lang="en-US" sz="2000" dirty="0" smtClean="0">
                <a:latin typeface="Times New Roman" pitchFamily="18" charset="0"/>
                <a:cs typeface="Times New Roman" pitchFamily="18" charset="0"/>
              </a:rPr>
              <a:t> done on case to case basis.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v"/>
            </a:pPr>
            <a:r>
              <a:rPr lang="en-US" sz="2000" b="1" u="sng" dirty="0" smtClean="0">
                <a:latin typeface="Times New Roman" pitchFamily="18" charset="0"/>
                <a:cs typeface="Times New Roman" pitchFamily="18" charset="0"/>
              </a:rPr>
              <a:t>Cost Containment</a:t>
            </a:r>
            <a:r>
              <a:rPr lang="en-US" sz="2000" b="1"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Cash Less medical services lead to:</a:t>
            </a:r>
          </a:p>
          <a:p>
            <a:pPr>
              <a:buNone/>
            </a:pPr>
            <a:endParaRPr lang="en-US" sz="2000" dirty="0" smtClean="0">
              <a:latin typeface="Times New Roman" pitchFamily="18" charset="0"/>
              <a:cs typeface="Times New Roman" pitchFamily="18" charset="0"/>
            </a:endParaRPr>
          </a:p>
          <a:p>
            <a:pPr>
              <a:buFont typeface="Courier New" pitchFamily="49" charset="0"/>
              <a:buChar char="o"/>
            </a:pPr>
            <a:r>
              <a:rPr lang="en-US" sz="2000" dirty="0" smtClean="0">
                <a:latin typeface="Times New Roman" pitchFamily="18" charset="0"/>
                <a:cs typeface="Times New Roman" pitchFamily="18" charset="0"/>
              </a:rPr>
              <a:t>Bill Scrutiny before release of payment</a:t>
            </a:r>
          </a:p>
          <a:p>
            <a:pPr>
              <a:buFont typeface="Courier New" pitchFamily="49" charset="0"/>
              <a:buChar char="o"/>
            </a:pPr>
            <a:r>
              <a:rPr lang="en-US" sz="2000" dirty="0" smtClean="0">
                <a:latin typeface="Times New Roman" pitchFamily="18" charset="0"/>
                <a:cs typeface="Times New Roman" pitchFamily="18" charset="0"/>
              </a:rPr>
              <a:t>Discounted Rates</a:t>
            </a:r>
          </a:p>
          <a:p>
            <a:pPr>
              <a:buFont typeface="Courier New" pitchFamily="49" charset="0"/>
              <a:buChar char="o"/>
            </a:pPr>
            <a:r>
              <a:rPr lang="en-US" sz="2000" dirty="0" smtClean="0">
                <a:latin typeface="Times New Roman" pitchFamily="18" charset="0"/>
                <a:cs typeface="Times New Roman" pitchFamily="18" charset="0"/>
              </a:rPr>
              <a:t>Eliminates Reimbursement Frauds</a:t>
            </a:r>
          </a:p>
          <a:p>
            <a:pPr>
              <a:buFont typeface="Courier New" pitchFamily="49" charset="0"/>
              <a:buChar char="o"/>
            </a:pPr>
            <a:r>
              <a:rPr lang="en-US" sz="2000" dirty="0" smtClean="0">
                <a:latin typeface="Times New Roman" pitchFamily="18" charset="0"/>
                <a:cs typeface="Times New Roman" pitchFamily="18" charset="0"/>
              </a:rPr>
              <a:t>Medical Procedure Audit / Elimination of unnecessary prescriptions</a:t>
            </a:r>
          </a:p>
          <a:p>
            <a:pPr>
              <a:buFont typeface="Courier New" pitchFamily="49" charset="0"/>
              <a:buChar char="o"/>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Objectives:</a:t>
            </a:r>
            <a:endParaRPr lang="en-US" sz="2800" b="1" u="sng" dirty="0">
              <a:latin typeface="Times New Roman" pitchFamily="18" charset="0"/>
              <a:cs typeface="Times New Roman" pitchFamily="18" charset="0"/>
            </a:endParaRPr>
          </a:p>
        </p:txBody>
      </p:sp>
      <p:sp>
        <p:nvSpPr>
          <p:cNvPr id="5" name="TextBox 4"/>
          <p:cNvSpPr txBox="1"/>
          <p:nvPr/>
        </p:nvSpPr>
        <p:spPr>
          <a:xfrm>
            <a:off x="914401" y="1752600"/>
            <a:ext cx="7391399" cy="1631216"/>
          </a:xfrm>
          <a:prstGeom prst="rect">
            <a:avLst/>
          </a:prstGeom>
          <a:noFill/>
        </p:spPr>
        <p:txBody>
          <a:bodyPr wrap="square" rtlCol="0">
            <a:spAutoFit/>
          </a:bodyPr>
          <a:lstStyle/>
          <a:p>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paper describes the findings of a survey study, which was carried out with the objective to ascertain the experiences and challenges perceived by hospitals and policyholders in availing services of TPA</a:t>
            </a:r>
            <a:r>
              <a:rPr lang="en-US" sz="2000" dirty="0" smtClean="0"/>
              <a:t>.</a:t>
            </a:r>
            <a:endParaRPr lang="en-US" sz="2000" dirty="0" smtClean="0"/>
          </a:p>
          <a:p>
            <a:r>
              <a:rPr lang="en-US" sz="2000" dirty="0" smtClean="0"/>
              <a:t> </a:t>
            </a:r>
          </a:p>
          <a:p>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1981200"/>
            <a:ext cx="7696200" cy="3170099"/>
          </a:xfrm>
          <a:prstGeom prst="rect">
            <a:avLst/>
          </a:prstGeom>
          <a:noFill/>
        </p:spPr>
        <p:txBody>
          <a:bodyPr wrap="square" rtlCol="0">
            <a:spAutoFit/>
          </a:bodyPr>
          <a:lstStyle/>
          <a:p>
            <a:r>
              <a:rPr lang="en-US" sz="2000" dirty="0" smtClean="0">
                <a:latin typeface="Times New Roman" pitchFamily="18" charset="0"/>
                <a:cs typeface="Times New Roman" pitchFamily="18" charset="0"/>
              </a:rPr>
              <a:t>The paper specifically aims to:</a:t>
            </a:r>
          </a:p>
          <a:p>
            <a:endParaRPr lang="en-US" sz="2000" dirty="0" smtClean="0">
              <a:latin typeface="Times New Roman" pitchFamily="18" charset="0"/>
              <a:cs typeface="Times New Roman" pitchFamily="18" charset="0"/>
            </a:endParaRPr>
          </a:p>
          <a:p>
            <a:pPr lvl="0">
              <a:buFont typeface="Wingdings" pitchFamily="2" charset="2"/>
              <a:buChar char="Ø"/>
            </a:pPr>
            <a:r>
              <a:rPr lang="en-US" sz="2000" dirty="0" smtClean="0">
                <a:latin typeface="Times New Roman" pitchFamily="18" charset="0"/>
                <a:cs typeface="Times New Roman" pitchFamily="18" charset="0"/>
              </a:rPr>
              <a:t>Understand the perception of healthcare institutions about the performance of TPA system</a:t>
            </a:r>
          </a:p>
          <a:p>
            <a:pPr lvl="0"/>
            <a:endParaRPr lang="en-US" sz="2000" dirty="0" smtClean="0">
              <a:latin typeface="Times New Roman" pitchFamily="18" charset="0"/>
              <a:cs typeface="Times New Roman" pitchFamily="18" charset="0"/>
            </a:endParaRPr>
          </a:p>
          <a:p>
            <a:pPr lvl="0">
              <a:buFont typeface="Wingdings" pitchFamily="2" charset="2"/>
              <a:buChar char="Ø"/>
            </a:pPr>
            <a:r>
              <a:rPr lang="en-US" sz="2000" dirty="0" smtClean="0">
                <a:latin typeface="Times New Roman" pitchFamily="18" charset="0"/>
                <a:cs typeface="Times New Roman" pitchFamily="18" charset="0"/>
              </a:rPr>
              <a:t>Understand awareness among the policyholders of health insurance about the TPAs</a:t>
            </a:r>
          </a:p>
          <a:p>
            <a:pPr lvl="0"/>
            <a:endParaRPr lang="en-US" sz="2000" dirty="0" smtClean="0">
              <a:latin typeface="Times New Roman" pitchFamily="18" charset="0"/>
              <a:cs typeface="Times New Roman" pitchFamily="18" charset="0"/>
            </a:endParaRPr>
          </a:p>
          <a:p>
            <a:pPr>
              <a:buFont typeface="Wingdings" pitchFamily="2" charset="2"/>
              <a:buChar char="Ø"/>
            </a:pPr>
            <a:r>
              <a:rPr lang="en-US" sz="2000" dirty="0" smtClean="0">
                <a:latin typeface="Times New Roman" pitchFamily="18" charset="0"/>
                <a:cs typeface="Times New Roman" pitchFamily="18" charset="0"/>
              </a:rPr>
              <a:t>Examine issues and challenges faced by the healthcare industry with reference to the role of TPAs</a:t>
            </a:r>
            <a:endParaRPr lang="en-US" sz="2000" dirty="0">
              <a:latin typeface="Times New Roman" pitchFamily="18" charset="0"/>
              <a:cs typeface="Times New Roman" pitchFamily="18" charset="0"/>
            </a:endParaRPr>
          </a:p>
        </p:txBody>
      </p:sp>
      <p:sp>
        <p:nvSpPr>
          <p:cNvPr id="4" name="Title 3"/>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Aims:</a:t>
            </a:r>
            <a:endParaRPr lang="en-US" sz="2800" b="1" u="sng"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normAutofit/>
          </a:bodyPr>
          <a:lstStyle/>
          <a:p>
            <a:r>
              <a:rPr lang="en-US" sz="2800" u="sng" dirty="0" smtClean="0">
                <a:effectLst>
                  <a:outerShdw blurRad="38100" dist="38100" dir="2700000" algn="tl">
                    <a:srgbClr val="000000">
                      <a:alpha val="43137"/>
                    </a:srgbClr>
                  </a:outerShdw>
                </a:effectLst>
                <a:latin typeface="Times New Roman" pitchFamily="18" charset="0"/>
                <a:cs typeface="Times New Roman" pitchFamily="18" charset="0"/>
              </a:rPr>
              <a:t>Sampling</a:t>
            </a:r>
            <a:endParaRPr lang="en-US" sz="2800" u="sng"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Box 2"/>
          <p:cNvSpPr txBox="1"/>
          <p:nvPr/>
        </p:nvSpPr>
        <p:spPr>
          <a:xfrm>
            <a:off x="762000" y="1752600"/>
            <a:ext cx="7543800" cy="1938992"/>
          </a:xfrm>
          <a:prstGeom prst="rect">
            <a:avLst/>
          </a:prstGeom>
          <a:noFill/>
        </p:spPr>
        <p:txBody>
          <a:bodyPr wrap="square" rtlCol="0">
            <a:spAutoFit/>
          </a:bodyPr>
          <a:lstStyle/>
          <a:p>
            <a:r>
              <a:rPr lang="en-US" sz="2000" dirty="0" smtClean="0">
                <a:latin typeface="Times New Roman" pitchFamily="18" charset="0"/>
                <a:cs typeface="Times New Roman" pitchFamily="18" charset="0"/>
              </a:rPr>
              <a:t>Through </a:t>
            </a:r>
            <a:r>
              <a:rPr lang="en-US" sz="2000" dirty="0" smtClean="0">
                <a:latin typeface="Times New Roman" pitchFamily="18" charset="0"/>
                <a:cs typeface="Times New Roman" pitchFamily="18" charset="0"/>
              </a:rPr>
              <a:t>random sampling method, 110 hospitals were chosen for the purpose of survey. Finally 72 responses were found usable for the purpose of analysis. Data of policyholders were collected from general insurance companies and insurance agents. </a:t>
            </a: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762000" y="4069080"/>
          <a:ext cx="7696200" cy="1584960"/>
        </p:xfrm>
        <a:graphic>
          <a:graphicData uri="http://schemas.openxmlformats.org/drawingml/2006/table">
            <a:tbl>
              <a:tblPr firstRow="1" bandRow="1">
                <a:tableStyleId>{5C22544A-7EE6-4342-B048-85BDC9FD1C3A}</a:tableStyleId>
              </a:tblPr>
              <a:tblGrid>
                <a:gridCol w="2565400"/>
                <a:gridCol w="2565400"/>
                <a:gridCol w="2565400"/>
              </a:tblGrid>
              <a:tr h="472440">
                <a:tc>
                  <a:txBody>
                    <a:bodyPr/>
                    <a:lstStyle/>
                    <a:p>
                      <a:pPr algn="ctr"/>
                      <a:r>
                        <a:rPr lang="en-US" dirty="0" smtClean="0"/>
                        <a:t>Sample Characteristics</a:t>
                      </a:r>
                      <a:endParaRPr lang="en-US" dirty="0"/>
                    </a:p>
                  </a:txBody>
                  <a:tcPr/>
                </a:tc>
                <a:tc>
                  <a:txBody>
                    <a:bodyPr/>
                    <a:lstStyle/>
                    <a:p>
                      <a:pPr algn="ctr"/>
                      <a:r>
                        <a:rPr lang="en-US" dirty="0" smtClean="0"/>
                        <a:t>Total</a:t>
                      </a:r>
                      <a:r>
                        <a:rPr lang="en-US" baseline="0" dirty="0" smtClean="0"/>
                        <a:t> No.</a:t>
                      </a:r>
                      <a:endParaRPr lang="en-US" dirty="0"/>
                    </a:p>
                  </a:txBody>
                  <a:tcPr/>
                </a:tc>
                <a:tc>
                  <a:txBody>
                    <a:bodyPr/>
                    <a:lstStyle/>
                    <a:p>
                      <a:pPr algn="ctr"/>
                      <a:r>
                        <a:rPr lang="en-US" dirty="0" smtClean="0"/>
                        <a:t>Responses</a:t>
                      </a:r>
                      <a:endParaRPr lang="en-US" dirty="0"/>
                    </a:p>
                  </a:txBody>
                  <a:tcPr/>
                </a:tc>
              </a:tr>
              <a:tr h="472440">
                <a:tc>
                  <a:txBody>
                    <a:bodyPr/>
                    <a:lstStyle/>
                    <a:p>
                      <a:pPr algn="ctr"/>
                      <a:r>
                        <a:rPr lang="en-US" dirty="0" smtClean="0"/>
                        <a:t>No. of Hospitals</a:t>
                      </a:r>
                      <a:endParaRPr lang="en-US" dirty="0"/>
                    </a:p>
                  </a:txBody>
                  <a:tcPr/>
                </a:tc>
                <a:tc>
                  <a:txBody>
                    <a:bodyPr/>
                    <a:lstStyle/>
                    <a:p>
                      <a:pPr algn="ctr"/>
                      <a:r>
                        <a:rPr lang="en-US" dirty="0" smtClean="0"/>
                        <a:t>110</a:t>
                      </a:r>
                      <a:endParaRPr lang="en-US" dirty="0"/>
                    </a:p>
                  </a:txBody>
                  <a:tcPr/>
                </a:tc>
                <a:tc>
                  <a:txBody>
                    <a:bodyPr/>
                    <a:lstStyle/>
                    <a:p>
                      <a:pPr algn="ctr"/>
                      <a:r>
                        <a:rPr lang="en-US" dirty="0" smtClean="0"/>
                        <a:t>72</a:t>
                      </a:r>
                      <a:endParaRPr lang="en-US" dirty="0"/>
                    </a:p>
                  </a:txBody>
                  <a:tcPr/>
                </a:tc>
              </a:tr>
              <a:tr h="472440">
                <a:tc>
                  <a:txBody>
                    <a:bodyPr/>
                    <a:lstStyle/>
                    <a:p>
                      <a:pPr algn="ctr"/>
                      <a:r>
                        <a:rPr lang="en-US" dirty="0" smtClean="0"/>
                        <a:t>No. of Policyholders</a:t>
                      </a:r>
                      <a:endParaRPr lang="en-US" dirty="0"/>
                    </a:p>
                  </a:txBody>
                  <a:tcPr/>
                </a:tc>
                <a:tc>
                  <a:txBody>
                    <a:bodyPr/>
                    <a:lstStyle/>
                    <a:p>
                      <a:pPr algn="ctr"/>
                      <a:r>
                        <a:rPr lang="en-US" dirty="0" smtClean="0"/>
                        <a:t>110</a:t>
                      </a:r>
                      <a:endParaRPr lang="en-US" dirty="0"/>
                    </a:p>
                  </a:txBody>
                  <a:tcPr/>
                </a:tc>
                <a:tc>
                  <a:txBody>
                    <a:bodyPr/>
                    <a:lstStyle/>
                    <a:p>
                      <a:pPr algn="ctr"/>
                      <a:r>
                        <a:rPr lang="en-US" dirty="0" smtClean="0"/>
                        <a:t>85</a:t>
                      </a:r>
                      <a:endParaRPr lang="en-US"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Findings:</a:t>
            </a:r>
            <a:endParaRPr lang="en-US" sz="2800" b="1" u="sng" dirty="0">
              <a:latin typeface="Times New Roman" pitchFamily="18" charset="0"/>
              <a:cs typeface="Times New Roman" pitchFamily="18" charset="0"/>
            </a:endParaRPr>
          </a:p>
        </p:txBody>
      </p:sp>
      <p:sp>
        <p:nvSpPr>
          <p:cNvPr id="3" name="TextBox 2"/>
          <p:cNvSpPr txBox="1"/>
          <p:nvPr/>
        </p:nvSpPr>
        <p:spPr>
          <a:xfrm>
            <a:off x="609600" y="1676400"/>
            <a:ext cx="7848600" cy="4801314"/>
          </a:xfrm>
          <a:prstGeom prst="rect">
            <a:avLst/>
          </a:prstGeom>
          <a:noFill/>
        </p:spPr>
        <p:txBody>
          <a:bodyPr wrap="square" rtlCol="0">
            <a:spAutoFit/>
          </a:bodyPr>
          <a:lstStyle/>
          <a:p>
            <a:r>
              <a:rPr lang="en-US" dirty="0" smtClean="0"/>
              <a:t>The major findings from the study are:</a:t>
            </a:r>
          </a:p>
          <a:p>
            <a:endParaRPr lang="en-US" dirty="0" smtClean="0"/>
          </a:p>
          <a:p>
            <a:pPr lvl="0">
              <a:buFont typeface="Wingdings" pitchFamily="2" charset="2"/>
              <a:buChar char="Ø"/>
            </a:pPr>
            <a:r>
              <a:rPr lang="en-US" dirty="0" smtClean="0"/>
              <a:t>Low awareness among policyholders about the existence of TPA; policyholders mostly rely on their insurance agents.</a:t>
            </a:r>
          </a:p>
          <a:p>
            <a:pPr lvl="0"/>
            <a:endParaRPr lang="en-US" dirty="0" smtClean="0"/>
          </a:p>
          <a:p>
            <a:pPr lvl="0">
              <a:buFont typeface="Wingdings" pitchFamily="2" charset="2"/>
              <a:buChar char="Ø"/>
            </a:pPr>
            <a:r>
              <a:rPr lang="en-US" dirty="0" smtClean="0"/>
              <a:t> Policyholders have very little knowledge about the empanelled hospitals for cashless hospitalization services.</a:t>
            </a:r>
          </a:p>
          <a:p>
            <a:pPr lvl="0"/>
            <a:endParaRPr lang="en-US" dirty="0" smtClean="0"/>
          </a:p>
          <a:p>
            <a:pPr lvl="0">
              <a:buFont typeface="Wingdings" pitchFamily="2" charset="2"/>
              <a:buChar char="Ø"/>
            </a:pPr>
            <a:r>
              <a:rPr lang="en-US" dirty="0" smtClean="0"/>
              <a:t>TPAs insist on standardization of fee structure of medical services/procedures across providers.</a:t>
            </a:r>
          </a:p>
          <a:p>
            <a:pPr lvl="0"/>
            <a:endParaRPr lang="en-US" dirty="0" smtClean="0"/>
          </a:p>
          <a:p>
            <a:pPr lvl="0">
              <a:buFont typeface="Wingdings" pitchFamily="2" charset="2"/>
              <a:buChar char="Ø"/>
            </a:pPr>
            <a:r>
              <a:rPr lang="en-US" dirty="0" smtClean="0"/>
              <a:t>Healthcare providers do experience substantial delays in settling of their claims by the TPAs.</a:t>
            </a:r>
          </a:p>
          <a:p>
            <a:pPr lvl="0"/>
            <a:endParaRPr lang="en-US" dirty="0" smtClean="0"/>
          </a:p>
          <a:p>
            <a:pPr>
              <a:buFont typeface="Wingdings" pitchFamily="2" charset="2"/>
              <a:buChar char="Ø"/>
            </a:pPr>
            <a:r>
              <a:rPr lang="en-US" dirty="0" smtClean="0"/>
              <a:t>Hospital administrators perceive significant burden in terms of effort and expenditure after introduction of TPA and no substantial increase in patient turnover after empanelling with TPAs.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Challenges:</a:t>
            </a:r>
            <a:endParaRPr lang="en-US" sz="2800" b="1" u="sng" dirty="0">
              <a:latin typeface="Times New Roman" pitchFamily="18" charset="0"/>
              <a:cs typeface="Times New Roman" pitchFamily="18" charset="0"/>
            </a:endParaRPr>
          </a:p>
        </p:txBody>
      </p:sp>
      <p:sp>
        <p:nvSpPr>
          <p:cNvPr id="3" name="TextBox 2"/>
          <p:cNvSpPr txBox="1"/>
          <p:nvPr/>
        </p:nvSpPr>
        <p:spPr>
          <a:xfrm>
            <a:off x="457200" y="1457265"/>
            <a:ext cx="8229600" cy="5324535"/>
          </a:xfrm>
          <a:prstGeom prst="rect">
            <a:avLst/>
          </a:prstGeom>
          <a:noFill/>
        </p:spPr>
        <p:txBody>
          <a:bodyPr wrap="square" rtlCol="0">
            <a:spAutoFit/>
          </a:bodyPr>
          <a:lstStyle/>
          <a:p>
            <a:r>
              <a:rPr lang="en-US" sz="2000" u="sng" dirty="0" smtClean="0">
                <a:latin typeface="Times New Roman" pitchFamily="18" charset="0"/>
                <a:cs typeface="Times New Roman" pitchFamily="18" charset="0"/>
              </a:rPr>
              <a:t>Some of the key challenges faced by the industry are:</a:t>
            </a:r>
          </a:p>
          <a:p>
            <a:endParaRPr lang="en-US" sz="2000" u="sng" dirty="0" smtClean="0">
              <a:latin typeface="Times New Roman" pitchFamily="18" charset="0"/>
              <a:cs typeface="Times New Roman" pitchFamily="18" charset="0"/>
            </a:endParaRPr>
          </a:p>
          <a:p>
            <a:pPr lvl="0">
              <a:buFont typeface="Wingdings" pitchFamily="2" charset="2"/>
              <a:buChar char="Ø"/>
            </a:pPr>
            <a:r>
              <a:rPr lang="en-US" sz="2000" dirty="0" smtClean="0">
                <a:latin typeface="Times New Roman" pitchFamily="18" charset="0"/>
                <a:cs typeface="Times New Roman" pitchFamily="18" charset="0"/>
              </a:rPr>
              <a:t>An estimated one-third increase in claim amount due to the moral hazard, the adverse selection problem and/or the provider-induced demand</a:t>
            </a:r>
          </a:p>
          <a:p>
            <a:pPr lvl="0"/>
            <a:endParaRPr lang="en-US" sz="2000" dirty="0" smtClean="0">
              <a:latin typeface="Times New Roman" pitchFamily="18" charset="0"/>
              <a:cs typeface="Times New Roman" pitchFamily="18" charset="0"/>
            </a:endParaRPr>
          </a:p>
          <a:p>
            <a:pPr lvl="0">
              <a:buFont typeface="Wingdings" pitchFamily="2" charset="2"/>
              <a:buChar char="Ø"/>
            </a:pPr>
            <a:r>
              <a:rPr lang="en-US" sz="2000" dirty="0" smtClean="0">
                <a:latin typeface="Times New Roman" pitchFamily="18" charset="0"/>
                <a:cs typeface="Times New Roman" pitchFamily="18" charset="0"/>
              </a:rPr>
              <a:t>Rationalising the cost structure of treatment in a private healthcare sector that is characterised by uncontrolled and unregulated expansion. Currently more than one- third of reimbursements are made towards doctor’s fees, followed by diagnostic charges which accounts for about one-fourth</a:t>
            </a:r>
          </a:p>
          <a:p>
            <a:pPr lvl="0"/>
            <a:endParaRPr lang="en-US" sz="2000" dirty="0" smtClean="0">
              <a:latin typeface="Times New Roman" pitchFamily="18" charset="0"/>
              <a:cs typeface="Times New Roman" pitchFamily="18" charset="0"/>
            </a:endParaRPr>
          </a:p>
          <a:p>
            <a:pPr lvl="0">
              <a:buFont typeface="Wingdings" pitchFamily="2" charset="2"/>
              <a:buChar char="Ø"/>
            </a:pPr>
            <a:r>
              <a:rPr lang="en-US" sz="2000" dirty="0" smtClean="0">
                <a:latin typeface="Times New Roman" pitchFamily="18" charset="0"/>
                <a:cs typeface="Times New Roman" pitchFamily="18" charset="0"/>
              </a:rPr>
              <a:t>Lack of actuarial data, lack of standardised billing and under reporting of information by private providers</a:t>
            </a:r>
          </a:p>
          <a:p>
            <a:pPr lvl="0"/>
            <a:endParaRPr lang="en-US" sz="2000" dirty="0" smtClean="0">
              <a:latin typeface="Times New Roman" pitchFamily="18" charset="0"/>
              <a:cs typeface="Times New Roman" pitchFamily="18" charset="0"/>
            </a:endParaRPr>
          </a:p>
          <a:p>
            <a:pPr lvl="0">
              <a:buFont typeface="Wingdings" pitchFamily="2" charset="2"/>
              <a:buChar char="Ø"/>
            </a:pPr>
            <a:r>
              <a:rPr lang="en-US" sz="2000" dirty="0" smtClean="0">
                <a:latin typeface="Times New Roman" pitchFamily="18" charset="0"/>
                <a:cs typeface="Times New Roman" pitchFamily="18" charset="0"/>
              </a:rPr>
              <a:t>High administrative cost of insurance companies</a:t>
            </a:r>
          </a:p>
          <a:p>
            <a:pPr lvl="0"/>
            <a:endParaRPr lang="en-US" sz="2000" dirty="0" smtClean="0">
              <a:latin typeface="Times New Roman" pitchFamily="18" charset="0"/>
              <a:cs typeface="Times New Roman" pitchFamily="18" charset="0"/>
            </a:endParaRPr>
          </a:p>
          <a:p>
            <a:pPr lvl="0">
              <a:buFont typeface="Wingdings" pitchFamily="2" charset="2"/>
              <a:buChar char="Ø"/>
            </a:pPr>
            <a:r>
              <a:rPr lang="en-US" sz="2000" dirty="0" smtClean="0">
                <a:latin typeface="Times New Roman" pitchFamily="18" charset="0"/>
                <a:cs typeface="Times New Roman" pitchFamily="18" charset="0"/>
              </a:rPr>
              <a:t>Slow claim processing.</a:t>
            </a:r>
          </a:p>
          <a:p>
            <a:pPr>
              <a:buFont typeface="Wingdings" pitchFamily="2" charset="2"/>
              <a:buChar char="Ø"/>
            </a:pPr>
            <a:endParaRPr lang="en-US"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89464"/>
          </a:xfrm>
        </p:spPr>
        <p:txBody>
          <a:bodyPr>
            <a:normAutofit fontScale="90000"/>
          </a:bodyPr>
          <a:lstStyle/>
          <a:p>
            <a:r>
              <a:rPr lang="en-US" sz="3100" b="1" u="sng" dirty="0" smtClean="0">
                <a:latin typeface="Times New Roman" pitchFamily="18" charset="0"/>
                <a:cs typeface="Times New Roman" pitchFamily="18" charset="0"/>
              </a:rPr>
              <a:t>Introduction</a:t>
            </a: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Subtitle 2"/>
          <p:cNvSpPr>
            <a:spLocks noGrp="1"/>
          </p:cNvSpPr>
          <p:nvPr>
            <p:ph idx="1"/>
          </p:nvPr>
        </p:nvSpPr>
        <p:spPr/>
        <p:txBody>
          <a:bodyPr>
            <a:normAutofit/>
          </a:bodyPr>
          <a:lstStyle/>
          <a:p>
            <a:pPr>
              <a:buFont typeface="Wingdings" pitchFamily="2" charset="2"/>
              <a:buChar char="v"/>
            </a:pPr>
            <a:r>
              <a:rPr lang="en-US" sz="2000" dirty="0" smtClean="0">
                <a:solidFill>
                  <a:schemeClr val="tx1"/>
                </a:solidFill>
                <a:latin typeface="Times New Roman" pitchFamily="18" charset="0"/>
                <a:cs typeface="Times New Roman" pitchFamily="18" charset="0"/>
              </a:rPr>
              <a:t>Vipul MedCorp TPA Pvt. Ltd, a company promoted by Vipul group is engaged in the managed healthcare facilitation &amp; has obtained a license from IRDA for TPA activities(Health) and offers its clients a wide array of services and products in the following areas:</a:t>
            </a:r>
          </a:p>
          <a:p>
            <a:pPr>
              <a:buNone/>
            </a:pPr>
            <a:endParaRPr lang="en-US" sz="2000" dirty="0" smtClean="0">
              <a:solidFill>
                <a:schemeClr val="tx1"/>
              </a:solidFill>
              <a:latin typeface="Times New Roman" pitchFamily="18" charset="0"/>
              <a:cs typeface="Times New Roman" pitchFamily="18" charset="0"/>
            </a:endParaRPr>
          </a:p>
          <a:p>
            <a:pPr algn="l">
              <a:buFont typeface="Courier New" pitchFamily="49" charset="0"/>
              <a:buChar char="o"/>
            </a:pPr>
            <a:r>
              <a:rPr lang="en-US" sz="2000" b="1" dirty="0" smtClean="0">
                <a:solidFill>
                  <a:schemeClr val="tx1"/>
                </a:solidFill>
                <a:latin typeface="Times New Roman" pitchFamily="18" charset="0"/>
                <a:cs typeface="Times New Roman" pitchFamily="18" charset="0"/>
              </a:rPr>
              <a:t>Third Party Administration (Health) services (TPA)</a:t>
            </a:r>
          </a:p>
          <a:p>
            <a:pPr algn="l">
              <a:buFont typeface="Courier New" pitchFamily="49" charset="0"/>
              <a:buChar char="o"/>
            </a:pPr>
            <a:r>
              <a:rPr lang="en-US" sz="2000" b="1" dirty="0" smtClean="0">
                <a:solidFill>
                  <a:schemeClr val="tx1"/>
                </a:solidFill>
                <a:latin typeface="Times New Roman" pitchFamily="18" charset="0"/>
                <a:cs typeface="Times New Roman" pitchFamily="18" charset="0"/>
              </a:rPr>
              <a:t>Claims Handling, Management &amp; Back office operations</a:t>
            </a:r>
          </a:p>
          <a:p>
            <a:pPr algn="l">
              <a:buFont typeface="Courier New" pitchFamily="49" charset="0"/>
              <a:buChar char="o"/>
            </a:pPr>
            <a:r>
              <a:rPr lang="en-US" sz="2000" b="1" dirty="0" smtClean="0">
                <a:solidFill>
                  <a:schemeClr val="tx1"/>
                </a:solidFill>
                <a:latin typeface="Times New Roman" pitchFamily="18" charset="0"/>
                <a:cs typeface="Times New Roman" pitchFamily="18" charset="0"/>
              </a:rPr>
              <a:t>Healthcare Assistance Services</a:t>
            </a:r>
          </a:p>
          <a:p>
            <a:pPr algn="l">
              <a:buFont typeface="Courier New" pitchFamily="49" charset="0"/>
              <a:buChar char="o"/>
            </a:pPr>
            <a:r>
              <a:rPr lang="en-US" sz="2000" b="1" dirty="0" smtClean="0">
                <a:solidFill>
                  <a:schemeClr val="tx1"/>
                </a:solidFill>
                <a:latin typeface="Times New Roman" pitchFamily="18" charset="0"/>
                <a:cs typeface="Times New Roman" pitchFamily="18" charset="0"/>
              </a:rPr>
              <a:t>Outpatient HealthCare facilitation &amp; Management</a:t>
            </a:r>
          </a:p>
          <a:p>
            <a:pPr algn="l">
              <a:buFont typeface="Courier New" pitchFamily="49" charset="0"/>
              <a:buChar char="o"/>
            </a:pPr>
            <a:r>
              <a:rPr lang="en-US" sz="2000" b="1" dirty="0" smtClean="0">
                <a:solidFill>
                  <a:schemeClr val="tx1"/>
                </a:solidFill>
                <a:latin typeface="Times New Roman" pitchFamily="18" charset="0"/>
                <a:cs typeface="Times New Roman" pitchFamily="18" charset="0"/>
              </a:rPr>
              <a:t>Second Medical Opinion</a:t>
            </a:r>
          </a:p>
          <a:p>
            <a:pPr algn="l">
              <a:buFont typeface="Courier New" pitchFamily="49" charset="0"/>
              <a:buChar char="o"/>
            </a:pPr>
            <a:r>
              <a:rPr lang="en-US" sz="2000" b="1" dirty="0" smtClean="0">
                <a:solidFill>
                  <a:schemeClr val="tx1"/>
                </a:solidFill>
                <a:latin typeface="Times New Roman" pitchFamily="18" charset="0"/>
                <a:cs typeface="Times New Roman" pitchFamily="18" charset="0"/>
              </a:rPr>
              <a:t>Cost Containment Services</a:t>
            </a:r>
          </a:p>
          <a:p>
            <a:pPr algn="l">
              <a:buFont typeface="Courier New" pitchFamily="49" charset="0"/>
              <a:buChar char="o"/>
            </a:pPr>
            <a:r>
              <a:rPr lang="en-US" sz="2000" b="1" dirty="0" smtClean="0">
                <a:solidFill>
                  <a:schemeClr val="tx1"/>
                </a:solidFill>
                <a:latin typeface="Times New Roman" pitchFamily="18" charset="0"/>
                <a:cs typeface="Times New Roman" pitchFamily="18" charset="0"/>
              </a:rPr>
              <a:t>Preferred Service Provider (PSP) Networks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Conclusion:</a:t>
            </a:r>
            <a:endParaRPr lang="en-US" sz="2800" b="1" u="sng" dirty="0">
              <a:latin typeface="Times New Roman" pitchFamily="18" charset="0"/>
              <a:cs typeface="Times New Roman" pitchFamily="18" charset="0"/>
            </a:endParaRPr>
          </a:p>
        </p:txBody>
      </p:sp>
      <p:sp>
        <p:nvSpPr>
          <p:cNvPr id="3" name="TextBox 2"/>
          <p:cNvSpPr txBox="1"/>
          <p:nvPr/>
        </p:nvSpPr>
        <p:spPr>
          <a:xfrm>
            <a:off x="762000" y="1752600"/>
            <a:ext cx="7162800" cy="2862322"/>
          </a:xfrm>
          <a:prstGeom prst="rect">
            <a:avLst/>
          </a:prstGeom>
          <a:noFill/>
        </p:spPr>
        <p:txBody>
          <a:bodyPr wrap="square" rtlCol="0">
            <a:spAutoFit/>
          </a:bodyPr>
          <a:lstStyle/>
          <a:p>
            <a:r>
              <a:rPr lang="en-US" sz="2000" dirty="0" smtClean="0">
                <a:latin typeface="Times New Roman" pitchFamily="18" charset="0"/>
                <a:cs typeface="Times New Roman" pitchFamily="18" charset="0"/>
              </a:rPr>
              <a:t>This study discusses the perception of  hospital administrators and health insurance policyholders about the TPA services. Only small percentages (20 per cent) of </a:t>
            </a:r>
            <a:r>
              <a:rPr lang="en-US" sz="2000" smtClean="0">
                <a:latin typeface="Times New Roman" pitchFamily="18" charset="0"/>
                <a:cs typeface="Times New Roman" pitchFamily="18" charset="0"/>
              </a:rPr>
              <a:t>the policyholders have </a:t>
            </a:r>
            <a:r>
              <a:rPr lang="en-US" sz="2000" dirty="0" smtClean="0">
                <a:latin typeface="Times New Roman" pitchFamily="18" charset="0"/>
                <a:cs typeface="Times New Roman" pitchFamily="18" charset="0"/>
              </a:rPr>
              <a:t>knowledge about existence of TPAs. General awareness about the TPAs existence and services they provide is low. Policyholders rely more on their insurance agents than on the insurance companies or third party administrators.  TPAs are the interface between the insurer and the insured and they are in a position to educate the policyholders about health insurance.</a:t>
            </a:r>
            <a:endParaRPr lang="en-US"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ankyou.jpg"/>
          <p:cNvPicPr>
            <a:picLocks noGrp="1" noChangeAspect="1"/>
          </p:cNvPicPr>
          <p:nvPr>
            <p:ph idx="1"/>
          </p:nvPr>
        </p:nvPicPr>
        <p:blipFill>
          <a:blip r:embed="rId2"/>
          <a:stretch>
            <a:fillRect/>
          </a:stretch>
        </p:blipFill>
        <p:spPr>
          <a:xfrm>
            <a:off x="414657" y="685800"/>
            <a:ext cx="8272143" cy="564009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Comp_adv.gif"/>
          <p:cNvPicPr>
            <a:picLocks noChangeAspect="1" noChangeArrowheads="1"/>
          </p:cNvPicPr>
          <p:nvPr/>
        </p:nvPicPr>
        <p:blipFill>
          <a:blip r:embed="rId2"/>
          <a:srcRect/>
          <a:stretch>
            <a:fillRect/>
          </a:stretch>
        </p:blipFill>
        <p:spPr bwMode="auto">
          <a:xfrm>
            <a:off x="609600" y="416795"/>
            <a:ext cx="7924800" cy="6063451"/>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2800" b="1" u="sng" dirty="0" smtClean="0">
                <a:latin typeface="Times New Roman" pitchFamily="18" charset="0"/>
                <a:cs typeface="Times New Roman" pitchFamily="18" charset="0"/>
              </a:rPr>
              <a:t>Promoters &amp; Management</a:t>
            </a:r>
            <a:endParaRPr lang="en-US" sz="2800"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46237"/>
            <a:ext cx="8229600" cy="4754563"/>
          </a:xfrm>
        </p:spPr>
        <p:txBody>
          <a:bodyPr>
            <a:normAutofit/>
          </a:bodyPr>
          <a:lstStyle/>
          <a:p>
            <a:pPr>
              <a:buFont typeface="Wingdings" pitchFamily="2" charset="2"/>
              <a:buChar char="v"/>
            </a:pPr>
            <a:r>
              <a:rPr lang="en-US" sz="2000" b="1" u="sng" dirty="0" smtClean="0">
                <a:latin typeface="Times New Roman" pitchFamily="18" charset="0"/>
                <a:cs typeface="Times New Roman" pitchFamily="18" charset="0"/>
              </a:rPr>
              <a:t>Promoters</a:t>
            </a:r>
          </a:p>
          <a:p>
            <a:pPr>
              <a:buNone/>
            </a:pPr>
            <a:endParaRPr lang="en-US" sz="2000" b="1" u="sng" dirty="0">
              <a:latin typeface="Times New Roman" pitchFamily="18" charset="0"/>
              <a:cs typeface="Times New Roman" pitchFamily="18" charset="0"/>
            </a:endParaRPr>
          </a:p>
          <a:p>
            <a:pPr>
              <a:buFont typeface="Courier New" pitchFamily="49" charset="0"/>
              <a:buChar char="o"/>
            </a:pPr>
            <a:r>
              <a:rPr lang="en-US" sz="2000" dirty="0">
                <a:latin typeface="Times New Roman" pitchFamily="18" charset="0"/>
                <a:cs typeface="Times New Roman" pitchFamily="18" charset="0"/>
              </a:rPr>
              <a:t>Vipul MedCorp TPA Pvt. Ltd. has been promoted by Vipul Group. Vipul Group (consisting of Vipul Motors Ltd., Vipul Infrastructure Developers </a:t>
            </a:r>
            <a:r>
              <a:rPr lang="en-US" sz="2000" dirty="0" smtClean="0">
                <a:latin typeface="Times New Roman" pitchFamily="18" charset="0"/>
                <a:cs typeface="Times New Roman" pitchFamily="18" charset="0"/>
              </a:rPr>
              <a:t>Ltd, Vipul </a:t>
            </a:r>
            <a:r>
              <a:rPr lang="en-US" sz="2000" dirty="0" err="1" smtClean="0">
                <a:latin typeface="Times New Roman" pitchFamily="18" charset="0"/>
                <a:cs typeface="Times New Roman" pitchFamily="18" charset="0"/>
              </a:rPr>
              <a:t>MedCare</a:t>
            </a:r>
            <a:r>
              <a:rPr lang="en-US" sz="2000" dirty="0" smtClean="0">
                <a:latin typeface="Times New Roman" pitchFamily="18" charset="0"/>
                <a:cs typeface="Times New Roman" pitchFamily="18" charset="0"/>
              </a:rPr>
              <a:t> Clinic) </a:t>
            </a:r>
            <a:r>
              <a:rPr lang="en-US" sz="2000" dirty="0">
                <a:latin typeface="Times New Roman" pitchFamily="18" charset="0"/>
                <a:cs typeface="Times New Roman" pitchFamily="18" charset="0"/>
              </a:rPr>
              <a:t>is promoted by Mr. </a:t>
            </a:r>
            <a:r>
              <a:rPr lang="en-US" sz="2000" dirty="0" err="1">
                <a:latin typeface="Times New Roman" pitchFamily="18" charset="0"/>
                <a:cs typeface="Times New Roman" pitchFamily="18" charset="0"/>
              </a:rPr>
              <a:t>Vinit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Beriwala</a:t>
            </a:r>
            <a:r>
              <a:rPr lang="en-US" sz="2000" dirty="0">
                <a:latin typeface="Times New Roman" pitchFamily="18" charset="0"/>
                <a:cs typeface="Times New Roman" pitchFamily="18" charset="0"/>
              </a:rPr>
              <a:t> and Mr. </a:t>
            </a:r>
            <a:r>
              <a:rPr lang="en-US" sz="2000" dirty="0" err="1">
                <a:latin typeface="Times New Roman" pitchFamily="18" charset="0"/>
                <a:cs typeface="Times New Roman" pitchFamily="18" charset="0"/>
              </a:rPr>
              <a:t>Punit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Beriwala</a:t>
            </a:r>
            <a:r>
              <a:rPr lang="en-US" sz="2000" dirty="0">
                <a:latin typeface="Times New Roman" pitchFamily="18" charset="0"/>
                <a:cs typeface="Times New Roman" pitchFamily="18" charset="0"/>
              </a:rPr>
              <a:t>, third generation </a:t>
            </a:r>
            <a:r>
              <a:rPr lang="en-US" sz="2000" dirty="0" smtClean="0">
                <a:latin typeface="Times New Roman" pitchFamily="18" charset="0"/>
                <a:cs typeface="Times New Roman" pitchFamily="18" charset="0"/>
              </a:rPr>
              <a:t>entrepreneurs.</a:t>
            </a:r>
          </a:p>
          <a:p>
            <a:pPr>
              <a:buNone/>
            </a:pPr>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promoters have a long-term vision of providing Complete Health and Medical Insurance products to the largely untapped Indian </a:t>
            </a:r>
            <a:r>
              <a:rPr lang="en-US" sz="2000" dirty="0" smtClean="0">
                <a:latin typeface="Times New Roman" pitchFamily="18" charset="0"/>
                <a:cs typeface="Times New Roman" pitchFamily="18" charset="0"/>
              </a:rPr>
              <a:t>population.</a:t>
            </a:r>
          </a:p>
          <a:p>
            <a:pPr>
              <a:buNone/>
            </a:pPr>
            <a:endParaRPr lang="en-US" sz="2000" dirty="0" smtClean="0">
              <a:latin typeface="Times New Roman" pitchFamily="18" charset="0"/>
              <a:cs typeface="Times New Roman" pitchFamily="18" charset="0"/>
            </a:endParaRPr>
          </a:p>
          <a:p>
            <a:pPr>
              <a:buFont typeface="Wingdings" pitchFamily="2" charset="2"/>
              <a:buChar char="v"/>
            </a:pPr>
            <a:r>
              <a:rPr lang="en-US" sz="2000" b="1" u="sng" dirty="0" smtClean="0">
                <a:latin typeface="Times New Roman" pitchFamily="18" charset="0"/>
                <a:cs typeface="Times New Roman" pitchFamily="18" charset="0"/>
              </a:rPr>
              <a:t>Management</a:t>
            </a:r>
          </a:p>
          <a:p>
            <a:pPr>
              <a:buNone/>
            </a:pPr>
            <a:endParaRPr lang="en-US" sz="2000" b="1" u="sng" dirty="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Company has </a:t>
            </a:r>
            <a:r>
              <a:rPr lang="en-US" sz="2000" dirty="0" smtClean="0">
                <a:latin typeface="Times New Roman" pitchFamily="18" charset="0"/>
                <a:cs typeface="Times New Roman" pitchFamily="18" charset="0"/>
              </a:rPr>
              <a:t>appointed Mr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Rajan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Subramaniam</a:t>
            </a:r>
            <a:r>
              <a:rPr lang="en-US" sz="2000" dirty="0">
                <a:latin typeface="Times New Roman" pitchFamily="18" charset="0"/>
                <a:cs typeface="Times New Roman" pitchFamily="18" charset="0"/>
              </a:rPr>
              <a:t>, a </a:t>
            </a:r>
            <a:r>
              <a:rPr lang="en-US" sz="2000" dirty="0" smtClean="0">
                <a:latin typeface="Times New Roman" pitchFamily="18" charset="0"/>
                <a:cs typeface="Times New Roman" pitchFamily="18" charset="0"/>
              </a:rPr>
              <a:t>management </a:t>
            </a:r>
            <a:r>
              <a:rPr lang="en-US" sz="2000" dirty="0">
                <a:latin typeface="Times New Roman" pitchFamily="18" charset="0"/>
                <a:cs typeface="Times New Roman" pitchFamily="18" charset="0"/>
              </a:rPr>
              <a:t>graduate and a qualified Insurance professional, as its CEO. He has wide experience in the TPA Industry and is assisted by qualified professionals from the field of Insurance and Healthcare</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r>
              <a:rPr lang="en-US" sz="2800" b="1" u="sng" dirty="0" smtClean="0">
                <a:latin typeface="Times New Roman" pitchFamily="18" charset="0"/>
                <a:cs typeface="Times New Roman" pitchFamily="18" charset="0"/>
              </a:rPr>
              <a:t>Vipul MedCorp TPA - Product Vision</a:t>
            </a: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74837"/>
            <a:ext cx="8229600" cy="4373563"/>
          </a:xfrm>
        </p:spPr>
        <p:txBody>
          <a:bodyPr>
            <a:normAutofit/>
          </a:bodyPr>
          <a:lstStyle/>
          <a:p>
            <a:pPr>
              <a:buFont typeface="Wingdings" pitchFamily="2" charset="2"/>
              <a:buChar char="v"/>
            </a:pPr>
            <a:r>
              <a:rPr lang="en-US" sz="2000" b="1" dirty="0" smtClean="0">
                <a:latin typeface="Times New Roman" pitchFamily="18" charset="0"/>
                <a:cs typeface="Times New Roman" pitchFamily="18" charset="0"/>
              </a:rPr>
              <a:t>Following are the product vision of company:</a:t>
            </a:r>
          </a:p>
          <a:p>
            <a:pPr>
              <a:buNone/>
            </a:pPr>
            <a:endParaRPr lang="en-US" sz="2000" b="1" dirty="0" smtClean="0">
              <a:latin typeface="Times New Roman" pitchFamily="18" charset="0"/>
              <a:cs typeface="Times New Roman" pitchFamily="18" charset="0"/>
            </a:endParaRPr>
          </a:p>
          <a:p>
            <a:pPr>
              <a:buFont typeface="Courier New" pitchFamily="49" charset="0"/>
              <a:buChar char="o"/>
            </a:pPr>
            <a:r>
              <a:rPr lang="en-US" sz="2000" dirty="0" smtClean="0">
                <a:latin typeface="Times New Roman" pitchFamily="18" charset="0"/>
                <a:cs typeface="Times New Roman" pitchFamily="18" charset="0"/>
              </a:rPr>
              <a:t>To </a:t>
            </a:r>
            <a:r>
              <a:rPr lang="en-US" sz="2000" dirty="0">
                <a:latin typeface="Times New Roman" pitchFamily="18" charset="0"/>
                <a:cs typeface="Times New Roman" pitchFamily="18" charset="0"/>
              </a:rPr>
              <a:t>increase medical care capacity</a:t>
            </a:r>
          </a:p>
          <a:p>
            <a:pPr>
              <a:buFont typeface="Courier New" pitchFamily="49" charset="0"/>
              <a:buChar char="o"/>
            </a:pPr>
            <a:r>
              <a:rPr lang="en-US" sz="2000" dirty="0">
                <a:latin typeface="Times New Roman" pitchFamily="18" charset="0"/>
                <a:cs typeface="Times New Roman" pitchFamily="18" charset="0"/>
              </a:rPr>
              <a:t>To augment the existing Product/Service</a:t>
            </a:r>
          </a:p>
          <a:p>
            <a:pPr>
              <a:buFont typeface="Courier New" pitchFamily="49" charset="0"/>
              <a:buChar char="o"/>
            </a:pPr>
            <a:r>
              <a:rPr lang="en-US" sz="2000" dirty="0">
                <a:latin typeface="Times New Roman" pitchFamily="18" charset="0"/>
                <a:cs typeface="Times New Roman" pitchFamily="18" charset="0"/>
              </a:rPr>
              <a:t>To provide the client with 24 hrs. service</a:t>
            </a:r>
          </a:p>
          <a:p>
            <a:pPr>
              <a:buFont typeface="Courier New" pitchFamily="49" charset="0"/>
              <a:buChar char="o"/>
            </a:pPr>
            <a:r>
              <a:rPr lang="en-US" sz="2000" dirty="0">
                <a:latin typeface="Times New Roman" pitchFamily="18" charset="0"/>
                <a:cs typeface="Times New Roman" pitchFamily="18" charset="0"/>
              </a:rPr>
              <a:t>To provide one stop shopping for all medical needs</a:t>
            </a:r>
          </a:p>
          <a:p>
            <a:pPr>
              <a:buFont typeface="Courier New" pitchFamily="49" charset="0"/>
              <a:buChar char="o"/>
            </a:pPr>
            <a:r>
              <a:rPr lang="en-US" sz="2000" dirty="0">
                <a:latin typeface="Times New Roman" pitchFamily="18" charset="0"/>
                <a:cs typeface="Times New Roman" pitchFamily="18" charset="0"/>
              </a:rPr>
              <a:t>To resolve the medical problem in a fast, efficient and convenient manner (improve employee productivity).</a:t>
            </a:r>
          </a:p>
          <a:p>
            <a:pPr>
              <a:buFont typeface="Courier New" pitchFamily="49" charset="0"/>
              <a:buChar char="o"/>
            </a:pPr>
            <a:r>
              <a:rPr lang="en-US" sz="2000" dirty="0">
                <a:latin typeface="Times New Roman" pitchFamily="18" charset="0"/>
                <a:cs typeface="Times New Roman" pitchFamily="18" charset="0"/>
              </a:rPr>
              <a:t>To render cost containment services to our clients on their medical claims</a:t>
            </a:r>
          </a:p>
          <a:p>
            <a:pPr>
              <a:buFont typeface="Courier New" pitchFamily="49" charset="0"/>
              <a:buChar char="o"/>
            </a:pPr>
            <a:r>
              <a:rPr lang="en-US" sz="2000" dirty="0">
                <a:latin typeface="Times New Roman" pitchFamily="18" charset="0"/>
                <a:cs typeface="Times New Roman" pitchFamily="18" charset="0"/>
              </a:rPr>
              <a:t>To offer total Health &amp; Intermediary Insurance &amp; administrative solutions.</a:t>
            </a:r>
          </a:p>
          <a:p>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a:latin typeface="Times New Roman" pitchFamily="18" charset="0"/>
                <a:cs typeface="Times New Roman" pitchFamily="18" charset="0"/>
              </a:rPr>
              <a:t>Vipul MedCorp TPA Pvt. Ltd. TPA </a:t>
            </a:r>
            <a:r>
              <a:rPr lang="en-US" sz="2800" b="1" u="sng" dirty="0" smtClean="0">
                <a:latin typeface="Times New Roman" pitchFamily="18" charset="0"/>
                <a:cs typeface="Times New Roman" pitchFamily="18" charset="0"/>
              </a:rPr>
              <a:t>Services</a:t>
            </a:r>
            <a:endParaRPr lang="en-US" sz="2800"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51037"/>
            <a:ext cx="8229600" cy="4221163"/>
          </a:xfrm>
        </p:spPr>
        <p:txBody>
          <a:bodyPr>
            <a:normAutofit/>
          </a:bodyPr>
          <a:lstStyle/>
          <a:p>
            <a:pPr>
              <a:buNone/>
            </a:pPr>
            <a:r>
              <a:rPr lang="en-US" sz="2000" dirty="0" smtClean="0"/>
              <a:t>    </a:t>
            </a:r>
            <a:r>
              <a:rPr lang="en-US" sz="2000" dirty="0" smtClean="0">
                <a:latin typeface="Times New Roman" pitchFamily="18" charset="0"/>
                <a:cs typeface="Times New Roman" pitchFamily="18" charset="0"/>
              </a:rPr>
              <a:t>Company’s </a:t>
            </a:r>
            <a:r>
              <a:rPr lang="en-US" sz="2000" dirty="0">
                <a:latin typeface="Times New Roman" pitchFamily="18" charset="0"/>
                <a:cs typeface="Times New Roman" pitchFamily="18" charset="0"/>
              </a:rPr>
              <a:t>service professionals deploy innovative technology and best practices to manage the administration of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health insurance policy. </a:t>
            </a:r>
            <a:r>
              <a:rPr lang="en-US" sz="2000" dirty="0" smtClean="0">
                <a:latin typeface="Times New Roman" pitchFamily="18" charset="0"/>
                <a:cs typeface="Times New Roman" pitchFamily="18" charset="0"/>
              </a:rPr>
              <a:t>It endeavor </a:t>
            </a:r>
            <a:r>
              <a:rPr lang="en-US" sz="2000" dirty="0">
                <a:latin typeface="Times New Roman" pitchFamily="18" charset="0"/>
                <a:cs typeface="Times New Roman" pitchFamily="18" charset="0"/>
              </a:rPr>
              <a:t>to become a comprehensive and complete source for health and mediclaim administration and management for the insured as well as the </a:t>
            </a:r>
            <a:r>
              <a:rPr lang="en-US" sz="2000" dirty="0" smtClean="0">
                <a:latin typeface="Times New Roman" pitchFamily="18" charset="0"/>
                <a:cs typeface="Times New Roman" pitchFamily="18" charset="0"/>
              </a:rPr>
              <a:t>insurer. The corporate </a:t>
            </a:r>
            <a:r>
              <a:rPr lang="en-US" sz="2000" dirty="0">
                <a:latin typeface="Times New Roman" pitchFamily="18" charset="0"/>
                <a:cs typeface="Times New Roman" pitchFamily="18" charset="0"/>
              </a:rPr>
              <a:t>services team have expertise in managing administration during open enrollment and throughout the plan year, notifying employees of their benefits, changes, and ensuring that related systems receive accurate data. </a:t>
            </a:r>
            <a:r>
              <a:rPr lang="en-US" sz="2000" dirty="0" smtClean="0">
                <a:latin typeface="Times New Roman" pitchFamily="18" charset="0"/>
                <a:cs typeface="Times New Roman" pitchFamily="18" charset="0"/>
              </a:rPr>
              <a:t>Company’s </a:t>
            </a:r>
            <a:r>
              <a:rPr lang="en-US" sz="2000" dirty="0">
                <a:latin typeface="Times New Roman" pitchFamily="18" charset="0"/>
                <a:cs typeface="Times New Roman" pitchFamily="18" charset="0"/>
              </a:rPr>
              <a:t>in house systems team has build a full-service record keeping and administration platform tailored to suit health insurance requirements across all levels of clients. All the above can be offered online through web-based access.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22437"/>
            <a:ext cx="8229600" cy="4602163"/>
          </a:xfrm>
        </p:spPr>
        <p:txBody>
          <a:bodyPr>
            <a:normAutofit/>
          </a:bodyPr>
          <a:lstStyle/>
          <a:p>
            <a:pPr>
              <a:buNone/>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following services are offered to the clients </a:t>
            </a:r>
            <a:r>
              <a:rPr lang="en-US" sz="2000" dirty="0" smtClean="0">
                <a:latin typeface="Times New Roman" pitchFamily="18" charset="0"/>
                <a:cs typeface="Times New Roman" pitchFamily="18" charset="0"/>
              </a:rPr>
              <a:t>:</a:t>
            </a:r>
          </a:p>
          <a:p>
            <a:pPr>
              <a:buNone/>
            </a:pPr>
            <a:endParaRPr lang="en-US" sz="2000" dirty="0" smtClean="0">
              <a:latin typeface="Times New Roman" pitchFamily="18" charset="0"/>
              <a:cs typeface="Times New Roman" pitchFamily="18" charset="0"/>
            </a:endParaRPr>
          </a:p>
          <a:p>
            <a:pPr>
              <a:buFont typeface="Courier New" pitchFamily="49" charset="0"/>
              <a:buChar char="o"/>
            </a:pPr>
            <a:r>
              <a:rPr lang="en-US" sz="2000" dirty="0" smtClean="0">
                <a:latin typeface="Times New Roman" pitchFamily="18" charset="0"/>
                <a:cs typeface="Times New Roman" pitchFamily="18" charset="0"/>
              </a:rPr>
              <a:t>Cashless </a:t>
            </a:r>
            <a:r>
              <a:rPr lang="en-US" sz="2000" dirty="0">
                <a:latin typeface="Times New Roman" pitchFamily="18" charset="0"/>
                <a:cs typeface="Times New Roman" pitchFamily="18" charset="0"/>
              </a:rPr>
              <a:t>medical service facilitation at network hospital up to the limit authorized by mediclaim/hospitalization Insurance</a:t>
            </a:r>
          </a:p>
          <a:p>
            <a:pPr>
              <a:buFont typeface="Courier New" pitchFamily="49" charset="0"/>
              <a:buChar char="o"/>
            </a:pPr>
            <a:r>
              <a:rPr lang="en-US" sz="2000" dirty="0">
                <a:latin typeface="Times New Roman" pitchFamily="18" charset="0"/>
                <a:cs typeface="Times New Roman" pitchFamily="18" charset="0"/>
              </a:rPr>
              <a:t>Claim processing &amp; reimbursement, for non-network hospitals</a:t>
            </a:r>
          </a:p>
          <a:p>
            <a:pPr>
              <a:buFont typeface="Courier New" pitchFamily="49" charset="0"/>
              <a:buChar char="o"/>
            </a:pPr>
            <a:r>
              <a:rPr lang="en-US" sz="2000" dirty="0">
                <a:latin typeface="Times New Roman" pitchFamily="18" charset="0"/>
                <a:cs typeface="Times New Roman" pitchFamily="18" charset="0"/>
              </a:rPr>
              <a:t>Computerized Medical History records</a:t>
            </a:r>
          </a:p>
          <a:p>
            <a:pPr>
              <a:buFont typeface="Courier New" pitchFamily="49" charset="0"/>
              <a:buChar char="o"/>
            </a:pPr>
            <a:r>
              <a:rPr lang="en-US" sz="2000" dirty="0">
                <a:latin typeface="Times New Roman" pitchFamily="18" charset="0"/>
                <a:cs typeface="Times New Roman" pitchFamily="18" charset="0"/>
              </a:rPr>
              <a:t>Online assistance to Insured during hospitalization &amp; filing of claim documents</a:t>
            </a:r>
          </a:p>
          <a:p>
            <a:pPr>
              <a:buFont typeface="Courier New" pitchFamily="49" charset="0"/>
              <a:buChar char="o"/>
            </a:pPr>
            <a:r>
              <a:rPr lang="en-US" sz="2000" dirty="0">
                <a:latin typeface="Times New Roman" pitchFamily="18" charset="0"/>
                <a:cs typeface="Times New Roman" pitchFamily="18" charset="0"/>
              </a:rPr>
              <a:t>Hospitals/ nursing Homes all over India</a:t>
            </a:r>
          </a:p>
          <a:p>
            <a:endParaRPr lang="en-US" dirty="0"/>
          </a:p>
        </p:txBody>
      </p:sp>
      <p:sp>
        <p:nvSpPr>
          <p:cNvPr id="4" name="TextBox 3"/>
          <p:cNvSpPr txBox="1"/>
          <p:nvPr/>
        </p:nvSpPr>
        <p:spPr>
          <a:xfrm>
            <a:off x="7162799" y="876181"/>
            <a:ext cx="1524001" cy="800219"/>
          </a:xfrm>
          <a:prstGeom prst="rect">
            <a:avLst/>
          </a:prstGeom>
          <a:noFill/>
        </p:spPr>
        <p:txBody>
          <a:bodyPr wrap="square" rtlCol="0">
            <a:spAutoFit/>
          </a:bodyPr>
          <a:lstStyle/>
          <a:p>
            <a:pPr algn="r"/>
            <a:r>
              <a:rPr lang="en-US" sz="2800" b="1" u="sng" dirty="0" smtClean="0">
                <a:effectLst>
                  <a:outerShdw blurRad="38100" dist="38100" dir="2700000" algn="tl">
                    <a:srgbClr val="000000">
                      <a:alpha val="43137"/>
                    </a:srgbClr>
                  </a:outerShdw>
                </a:effectLst>
                <a:latin typeface="Times New Roman" pitchFamily="18" charset="0"/>
                <a:cs typeface="Times New Roman" pitchFamily="18" charset="0"/>
              </a:rPr>
              <a:t>Services</a:t>
            </a:r>
          </a:p>
          <a:p>
            <a:pPr algn="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Claim Management &amp; Control</a:t>
            </a:r>
            <a:endParaRPr lang="en-US" sz="2800"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v"/>
            </a:pPr>
            <a:r>
              <a:rPr lang="en-US" sz="2000" b="1" u="sng" dirty="0" smtClean="0">
                <a:latin typeface="Times New Roman" pitchFamily="18" charset="0"/>
                <a:cs typeface="Times New Roman" pitchFamily="18" charset="0"/>
              </a:rPr>
              <a:t>Cashless Facilitation Procedure</a:t>
            </a:r>
          </a:p>
          <a:p>
            <a:pPr>
              <a:buNone/>
            </a:pPr>
            <a:endParaRPr lang="en-US" sz="2000" b="1" u="sng" dirty="0" smtClean="0">
              <a:latin typeface="Times New Roman" pitchFamily="18" charset="0"/>
              <a:cs typeface="Times New Roman" pitchFamily="18" charset="0"/>
            </a:endParaRPr>
          </a:p>
          <a:p>
            <a:pPr>
              <a:buFont typeface="Courier New" pitchFamily="49" charset="0"/>
              <a:buChar char="o"/>
            </a:pPr>
            <a:r>
              <a:rPr lang="en-US" sz="2000" dirty="0" smtClean="0">
                <a:latin typeface="Times New Roman" pitchFamily="18" charset="0"/>
                <a:cs typeface="Times New Roman" pitchFamily="18" charset="0"/>
              </a:rPr>
              <a:t>Receipt &amp; Record of Data &amp; Member Enrollment (Issuance of Photo ID Card)</a:t>
            </a:r>
          </a:p>
          <a:p>
            <a:pPr>
              <a:buFont typeface="Courier New" pitchFamily="49" charset="0"/>
              <a:buChar char="o"/>
            </a:pPr>
            <a:r>
              <a:rPr lang="en-US" sz="2000" dirty="0" smtClean="0">
                <a:latin typeface="Times New Roman" pitchFamily="18" charset="0"/>
                <a:cs typeface="Times New Roman" pitchFamily="18" charset="0"/>
              </a:rPr>
              <a:t>Pre-Admission </a:t>
            </a:r>
            <a:r>
              <a:rPr lang="en-US" sz="2000" dirty="0" err="1" smtClean="0">
                <a:latin typeface="Times New Roman" pitchFamily="18" charset="0"/>
                <a:cs typeface="Times New Roman" pitchFamily="18" charset="0"/>
              </a:rPr>
              <a:t>authorisation</a:t>
            </a:r>
            <a:r>
              <a:rPr lang="en-US" sz="2000" dirty="0" smtClean="0">
                <a:latin typeface="Times New Roman" pitchFamily="18" charset="0"/>
                <a:cs typeface="Times New Roman" pitchFamily="18" charset="0"/>
              </a:rPr>
              <a:t> after checking Doctor Prescription, Admission Form, Hospital Information</a:t>
            </a:r>
          </a:p>
          <a:p>
            <a:pPr>
              <a:buFont typeface="Courier New" pitchFamily="49" charset="0"/>
              <a:buChar char="o"/>
            </a:pPr>
            <a:r>
              <a:rPr lang="en-US" sz="2000" dirty="0" smtClean="0">
                <a:latin typeface="Times New Roman" pitchFamily="18" charset="0"/>
                <a:cs typeface="Times New Roman" pitchFamily="18" charset="0"/>
              </a:rPr>
              <a:t>Claim form is submitted with Original bills along with Doctor Prescription, Diagnostic Reports &amp; Discharge summary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685800" y="685800"/>
          <a:ext cx="76962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2971800" y="76200"/>
            <a:ext cx="3586175" cy="523220"/>
          </a:xfrm>
          <a:prstGeom prst="rect">
            <a:avLst/>
          </a:prstGeom>
          <a:noFill/>
        </p:spPr>
        <p:txBody>
          <a:bodyPr wrap="none" rtlCol="0">
            <a:spAutoFit/>
          </a:bodyPr>
          <a:lstStyle/>
          <a:p>
            <a:pPr algn="ctr"/>
            <a:r>
              <a:rPr lang="en-US" sz="2800" b="1" u="sng" dirty="0" smtClean="0">
                <a:effectLst>
                  <a:outerShdw blurRad="38100" dist="38100" dir="2700000" algn="tl">
                    <a:srgbClr val="000000">
                      <a:alpha val="43137"/>
                    </a:srgbClr>
                  </a:outerShdw>
                </a:effectLst>
                <a:latin typeface="Times New Roman" pitchFamily="18" charset="0"/>
                <a:cs typeface="Times New Roman" pitchFamily="18" charset="0"/>
              </a:rPr>
              <a:t>Cashless Process Flow</a:t>
            </a:r>
            <a:endParaRPr lang="en-US" sz="2800" b="1" u="sng"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1119</TotalTime>
  <Words>1284</Words>
  <Application>Microsoft Office PowerPoint</Application>
  <PresentationFormat>On-screen Show (4:3)</PresentationFormat>
  <Paragraphs>163</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Foundry</vt:lpstr>
      <vt:lpstr>Slide 1</vt:lpstr>
      <vt:lpstr>Introduction </vt:lpstr>
      <vt:lpstr>Slide 3</vt:lpstr>
      <vt:lpstr>Promoters &amp; Management</vt:lpstr>
      <vt:lpstr>Vipul MedCorp TPA - Product Vision </vt:lpstr>
      <vt:lpstr>Vipul MedCorp TPA Pvt. Ltd. TPA Services</vt:lpstr>
      <vt:lpstr>Slide 7</vt:lpstr>
      <vt:lpstr>Claim Management &amp; Control</vt:lpstr>
      <vt:lpstr>Slide 9</vt:lpstr>
      <vt:lpstr>Slide 10</vt:lpstr>
      <vt:lpstr>Claim Process Flow</vt:lpstr>
      <vt:lpstr>To be continued…</vt:lpstr>
      <vt:lpstr>Slide 13</vt:lpstr>
      <vt:lpstr>Slide 14</vt:lpstr>
      <vt:lpstr>Objectives:</vt:lpstr>
      <vt:lpstr>Aims:</vt:lpstr>
      <vt:lpstr>Sampling</vt:lpstr>
      <vt:lpstr>Findings:</vt:lpstr>
      <vt:lpstr>Challenges:</vt:lpstr>
      <vt:lpstr>Conclusion:</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vmc</dc:creator>
  <cp:lastModifiedBy>vmc</cp:lastModifiedBy>
  <cp:revision>87</cp:revision>
  <dcterms:created xsi:type="dcterms:W3CDTF">2015-05-07T05:12:37Z</dcterms:created>
  <dcterms:modified xsi:type="dcterms:W3CDTF">2015-06-02T06:44:57Z</dcterms:modified>
</cp:coreProperties>
</file>