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96" r:id="rId2"/>
    <p:sldId id="295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98" r:id="rId13"/>
    <p:sldId id="286" r:id="rId14"/>
    <p:sldId id="287" r:id="rId15"/>
    <p:sldId id="290" r:id="rId16"/>
    <p:sldId id="291" r:id="rId17"/>
    <p:sldId id="292" r:id="rId18"/>
    <p:sldId id="288" r:id="rId19"/>
  </p:sldIdLst>
  <p:sldSz cx="9906000" cy="6858000" type="A4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FFFF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768" autoAdjust="0"/>
  </p:normalViewPr>
  <p:slideViewPr>
    <p:cSldViewPr>
      <p:cViewPr varScale="1">
        <p:scale>
          <a:sx n="73" d="100"/>
          <a:sy n="73" d="100"/>
        </p:scale>
        <p:origin x="-1110" y="-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32655C-29A3-4E4E-A0CB-71DB54BE4128}" type="doc">
      <dgm:prSet loTypeId="urn:microsoft.com/office/officeart/2005/8/layout/hList7" loCatId="process" qsTypeId="urn:microsoft.com/office/officeart/2005/8/quickstyle/simple1" qsCatId="simple" csTypeId="urn:microsoft.com/office/officeart/2005/8/colors/accent1_2" csCatId="accent1" phldr="1"/>
      <dgm:spPr/>
    </dgm:pt>
    <dgm:pt modelId="{D2529E5D-60BA-4A98-A011-030259032A04}">
      <dgm:prSet phldrT="[Text]" custT="1"/>
      <dgm:spPr/>
      <dgm:t>
        <a:bodyPr/>
        <a:lstStyle/>
        <a:p>
          <a:r>
            <a:rPr lang="en-IN" sz="1400" b="1" dirty="0" smtClean="0"/>
            <a:t>Health facilities at various levels : PHCs, FRUs, DH </a:t>
          </a:r>
          <a:endParaRPr lang="en-IN" sz="1400" b="1" dirty="0"/>
        </a:p>
      </dgm:t>
    </dgm:pt>
    <dgm:pt modelId="{5E139C0F-D4D3-4C15-91BA-A0FD28962C8F}" type="parTrans" cxnId="{F541B6F6-E2A2-44C8-8955-ADB1802190E8}">
      <dgm:prSet/>
      <dgm:spPr/>
      <dgm:t>
        <a:bodyPr/>
        <a:lstStyle/>
        <a:p>
          <a:endParaRPr lang="en-IN"/>
        </a:p>
      </dgm:t>
    </dgm:pt>
    <dgm:pt modelId="{3C7A4E44-A312-4C6B-8649-8EAD8F4DCB51}" type="sibTrans" cxnId="{F541B6F6-E2A2-44C8-8955-ADB1802190E8}">
      <dgm:prSet/>
      <dgm:spPr/>
      <dgm:t>
        <a:bodyPr/>
        <a:lstStyle/>
        <a:p>
          <a:endParaRPr lang="en-IN"/>
        </a:p>
      </dgm:t>
    </dgm:pt>
    <dgm:pt modelId="{C7BB8BBA-28EA-43E7-96AD-1D21EDB8D6B7}">
      <dgm:prSet phldrT="[Text]"/>
      <dgm:spPr/>
      <dgm:t>
        <a:bodyPr/>
        <a:lstStyle/>
        <a:p>
          <a:r>
            <a:rPr lang="en-IN" b="1" dirty="0" smtClean="0"/>
            <a:t>Outreach services </a:t>
          </a:r>
          <a:endParaRPr lang="en-IN" b="1" dirty="0"/>
        </a:p>
      </dgm:t>
    </dgm:pt>
    <dgm:pt modelId="{A500B2BA-F9E5-4CFB-A8AE-C52A2AF7CB32}" type="parTrans" cxnId="{349030E9-8A27-47D8-AE9F-90FBDAD1C880}">
      <dgm:prSet/>
      <dgm:spPr/>
      <dgm:t>
        <a:bodyPr/>
        <a:lstStyle/>
        <a:p>
          <a:endParaRPr lang="en-IN"/>
        </a:p>
      </dgm:t>
    </dgm:pt>
    <dgm:pt modelId="{8551B2FC-8199-4D07-B4B2-DBB20C172AD9}" type="sibTrans" cxnId="{349030E9-8A27-47D8-AE9F-90FBDAD1C880}">
      <dgm:prSet/>
      <dgm:spPr/>
      <dgm:t>
        <a:bodyPr/>
        <a:lstStyle/>
        <a:p>
          <a:endParaRPr lang="en-IN"/>
        </a:p>
      </dgm:t>
    </dgm:pt>
    <dgm:pt modelId="{365428FB-AA6A-42BE-8D24-DD40D06B2072}">
      <dgm:prSet phldrT="[Text]"/>
      <dgm:spPr/>
      <dgm:t>
        <a:bodyPr/>
        <a:lstStyle/>
        <a:p>
          <a:r>
            <a:rPr lang="en-IN" b="1" dirty="0" smtClean="0"/>
            <a:t>Family / home  and community care </a:t>
          </a:r>
          <a:endParaRPr lang="en-IN" b="1" dirty="0"/>
        </a:p>
      </dgm:t>
    </dgm:pt>
    <dgm:pt modelId="{BA60FE14-CFBE-4CD9-A08C-5FD55F0370BE}" type="parTrans" cxnId="{B7534026-275F-40DD-85BC-603CB3CAA711}">
      <dgm:prSet/>
      <dgm:spPr/>
      <dgm:t>
        <a:bodyPr/>
        <a:lstStyle/>
        <a:p>
          <a:endParaRPr lang="en-IN"/>
        </a:p>
      </dgm:t>
    </dgm:pt>
    <dgm:pt modelId="{3502E5AA-F366-416A-B2E6-B421EE2CA470}" type="sibTrans" cxnId="{B7534026-275F-40DD-85BC-603CB3CAA711}">
      <dgm:prSet/>
      <dgm:spPr/>
      <dgm:t>
        <a:bodyPr/>
        <a:lstStyle/>
        <a:p>
          <a:endParaRPr lang="en-IN"/>
        </a:p>
      </dgm:t>
    </dgm:pt>
    <dgm:pt modelId="{43358E31-E880-4FAF-9F16-B02DBB11616D}" type="pres">
      <dgm:prSet presAssocID="{BE32655C-29A3-4E4E-A0CB-71DB54BE4128}" presName="Name0" presStyleCnt="0">
        <dgm:presLayoutVars>
          <dgm:dir/>
          <dgm:resizeHandles val="exact"/>
        </dgm:presLayoutVars>
      </dgm:prSet>
      <dgm:spPr/>
    </dgm:pt>
    <dgm:pt modelId="{49D1EAE3-EF24-4D95-A17D-0702C36194E3}" type="pres">
      <dgm:prSet presAssocID="{BE32655C-29A3-4E4E-A0CB-71DB54BE4128}" presName="fgShape" presStyleLbl="fgShp" presStyleIdx="0" presStyleCnt="1" custScaleY="197697" custLinFactNeighborX="-1415"/>
      <dgm:spPr/>
    </dgm:pt>
    <dgm:pt modelId="{C853CC3E-C99E-4144-9DD1-6E179E79535A}" type="pres">
      <dgm:prSet presAssocID="{BE32655C-29A3-4E4E-A0CB-71DB54BE4128}" presName="linComp" presStyleCnt="0"/>
      <dgm:spPr/>
    </dgm:pt>
    <dgm:pt modelId="{6AEB4766-A8BE-41B7-928C-F41E15B3570B}" type="pres">
      <dgm:prSet presAssocID="{D2529E5D-60BA-4A98-A011-030259032A04}" presName="compNode" presStyleCnt="0"/>
      <dgm:spPr/>
    </dgm:pt>
    <dgm:pt modelId="{B13BC20E-5639-41DC-BE92-FCC12669FE21}" type="pres">
      <dgm:prSet presAssocID="{D2529E5D-60BA-4A98-A011-030259032A04}" presName="bkgdShape" presStyleLbl="node1" presStyleIdx="0" presStyleCnt="3"/>
      <dgm:spPr/>
      <dgm:t>
        <a:bodyPr/>
        <a:lstStyle/>
        <a:p>
          <a:endParaRPr lang="en-IN"/>
        </a:p>
      </dgm:t>
    </dgm:pt>
    <dgm:pt modelId="{DD3A2E07-0D90-4928-A899-6FD8C1A47BBE}" type="pres">
      <dgm:prSet presAssocID="{D2529E5D-60BA-4A98-A011-030259032A04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127C23E-20B6-4937-9FEE-C16C574D6011}" type="pres">
      <dgm:prSet presAssocID="{D2529E5D-60BA-4A98-A011-030259032A04}" presName="invisiNode" presStyleLbl="node1" presStyleIdx="0" presStyleCnt="3"/>
      <dgm:spPr/>
    </dgm:pt>
    <dgm:pt modelId="{3211913A-0845-42BE-B837-4E4EF9D531FF}" type="pres">
      <dgm:prSet presAssocID="{D2529E5D-60BA-4A98-A011-030259032A04}" presName="imagNode" presStyleLbl="fgImgPlac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203F4E7A-5B13-44AA-9875-A5144FD30E58}" type="pres">
      <dgm:prSet presAssocID="{3C7A4E44-A312-4C6B-8649-8EAD8F4DCB51}" presName="sibTrans" presStyleLbl="sibTrans2D1" presStyleIdx="0" presStyleCnt="0"/>
      <dgm:spPr/>
      <dgm:t>
        <a:bodyPr/>
        <a:lstStyle/>
        <a:p>
          <a:endParaRPr lang="en-IN"/>
        </a:p>
      </dgm:t>
    </dgm:pt>
    <dgm:pt modelId="{D4D6E34E-CB6B-4149-AA43-0B7BE6F0DE90}" type="pres">
      <dgm:prSet presAssocID="{C7BB8BBA-28EA-43E7-96AD-1D21EDB8D6B7}" presName="compNode" presStyleCnt="0"/>
      <dgm:spPr/>
    </dgm:pt>
    <dgm:pt modelId="{10E57441-94A1-4C7B-9AC6-629DE87CE23A}" type="pres">
      <dgm:prSet presAssocID="{C7BB8BBA-28EA-43E7-96AD-1D21EDB8D6B7}" presName="bkgdShape" presStyleLbl="node1" presStyleIdx="1" presStyleCnt="3"/>
      <dgm:spPr/>
      <dgm:t>
        <a:bodyPr/>
        <a:lstStyle/>
        <a:p>
          <a:endParaRPr lang="en-IN"/>
        </a:p>
      </dgm:t>
    </dgm:pt>
    <dgm:pt modelId="{09BF8CDA-1D96-41D1-A5A7-179B2633FC4D}" type="pres">
      <dgm:prSet presAssocID="{C7BB8BBA-28EA-43E7-96AD-1D21EDB8D6B7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72C85E2-9EBC-4DAD-B7BF-D80F9169A9D4}" type="pres">
      <dgm:prSet presAssocID="{C7BB8BBA-28EA-43E7-96AD-1D21EDB8D6B7}" presName="invisiNode" presStyleLbl="node1" presStyleIdx="1" presStyleCnt="3"/>
      <dgm:spPr/>
    </dgm:pt>
    <dgm:pt modelId="{A4FB0AC5-EC5E-47DE-8C8A-4D3A6ED36698}" type="pres">
      <dgm:prSet presAssocID="{C7BB8BBA-28EA-43E7-96AD-1D21EDB8D6B7}" presName="imagNode" presStyleLbl="fgImgPlace1" presStyleIdx="1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2000" r="-22000"/>
          </a:stretch>
        </a:blipFill>
      </dgm:spPr>
    </dgm:pt>
    <dgm:pt modelId="{4A445C4B-C4F9-46D0-9703-D7381E1B4881}" type="pres">
      <dgm:prSet presAssocID="{8551B2FC-8199-4D07-B4B2-DBB20C172AD9}" presName="sibTrans" presStyleLbl="sibTrans2D1" presStyleIdx="0" presStyleCnt="0"/>
      <dgm:spPr/>
      <dgm:t>
        <a:bodyPr/>
        <a:lstStyle/>
        <a:p>
          <a:endParaRPr lang="en-IN"/>
        </a:p>
      </dgm:t>
    </dgm:pt>
    <dgm:pt modelId="{A7C8A7B5-7F96-4C26-BCEB-8B98A4B7F873}" type="pres">
      <dgm:prSet presAssocID="{365428FB-AA6A-42BE-8D24-DD40D06B2072}" presName="compNode" presStyleCnt="0"/>
      <dgm:spPr/>
    </dgm:pt>
    <dgm:pt modelId="{9FACBBCE-7249-4FEF-80BA-27991E164FF2}" type="pres">
      <dgm:prSet presAssocID="{365428FB-AA6A-42BE-8D24-DD40D06B2072}" presName="bkgdShape" presStyleLbl="node1" presStyleIdx="2" presStyleCnt="3"/>
      <dgm:spPr/>
      <dgm:t>
        <a:bodyPr/>
        <a:lstStyle/>
        <a:p>
          <a:endParaRPr lang="en-IN"/>
        </a:p>
      </dgm:t>
    </dgm:pt>
    <dgm:pt modelId="{687B40E8-475A-4479-95B1-DAC66704D6C4}" type="pres">
      <dgm:prSet presAssocID="{365428FB-AA6A-42BE-8D24-DD40D06B2072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EA9079F-5A85-4B87-8EE4-C2399EBD8BC1}" type="pres">
      <dgm:prSet presAssocID="{365428FB-AA6A-42BE-8D24-DD40D06B2072}" presName="invisiNode" presStyleLbl="node1" presStyleIdx="2" presStyleCnt="3"/>
      <dgm:spPr/>
    </dgm:pt>
    <dgm:pt modelId="{7284DE74-0E69-41E6-8871-0DD9997AA281}" type="pres">
      <dgm:prSet presAssocID="{365428FB-AA6A-42BE-8D24-DD40D06B2072}" presName="imagNode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6000" r="-16000"/>
          </a:stretch>
        </a:blipFill>
      </dgm:spPr>
    </dgm:pt>
  </dgm:ptLst>
  <dgm:cxnLst>
    <dgm:cxn modelId="{958626B1-849E-4D3E-B23E-B2454DD12BE2}" type="presOf" srcId="{C7BB8BBA-28EA-43E7-96AD-1D21EDB8D6B7}" destId="{10E57441-94A1-4C7B-9AC6-629DE87CE23A}" srcOrd="0" destOrd="0" presId="urn:microsoft.com/office/officeart/2005/8/layout/hList7"/>
    <dgm:cxn modelId="{79AEFF38-1247-4E96-A67D-0BA3DED3A244}" type="presOf" srcId="{D2529E5D-60BA-4A98-A011-030259032A04}" destId="{B13BC20E-5639-41DC-BE92-FCC12669FE21}" srcOrd="0" destOrd="0" presId="urn:microsoft.com/office/officeart/2005/8/layout/hList7"/>
    <dgm:cxn modelId="{1908B7C5-26D5-4666-8F36-E3A935695580}" type="presOf" srcId="{365428FB-AA6A-42BE-8D24-DD40D06B2072}" destId="{9FACBBCE-7249-4FEF-80BA-27991E164FF2}" srcOrd="0" destOrd="0" presId="urn:microsoft.com/office/officeart/2005/8/layout/hList7"/>
    <dgm:cxn modelId="{F6B1F804-8A15-49E7-B18E-4DD39571D061}" type="presOf" srcId="{C7BB8BBA-28EA-43E7-96AD-1D21EDB8D6B7}" destId="{09BF8CDA-1D96-41D1-A5A7-179B2633FC4D}" srcOrd="1" destOrd="0" presId="urn:microsoft.com/office/officeart/2005/8/layout/hList7"/>
    <dgm:cxn modelId="{A2F68ADF-90CF-4D8F-97A7-B852474B7254}" type="presOf" srcId="{3C7A4E44-A312-4C6B-8649-8EAD8F4DCB51}" destId="{203F4E7A-5B13-44AA-9875-A5144FD30E58}" srcOrd="0" destOrd="0" presId="urn:microsoft.com/office/officeart/2005/8/layout/hList7"/>
    <dgm:cxn modelId="{B7534026-275F-40DD-85BC-603CB3CAA711}" srcId="{BE32655C-29A3-4E4E-A0CB-71DB54BE4128}" destId="{365428FB-AA6A-42BE-8D24-DD40D06B2072}" srcOrd="2" destOrd="0" parTransId="{BA60FE14-CFBE-4CD9-A08C-5FD55F0370BE}" sibTransId="{3502E5AA-F366-416A-B2E6-B421EE2CA470}"/>
    <dgm:cxn modelId="{CF6F6C27-148F-4620-9E96-F624EEC41881}" type="presOf" srcId="{BE32655C-29A3-4E4E-A0CB-71DB54BE4128}" destId="{43358E31-E880-4FAF-9F16-B02DBB11616D}" srcOrd="0" destOrd="0" presId="urn:microsoft.com/office/officeart/2005/8/layout/hList7"/>
    <dgm:cxn modelId="{DF608DCF-43E8-4466-B0A4-5CCBE35A825C}" type="presOf" srcId="{D2529E5D-60BA-4A98-A011-030259032A04}" destId="{DD3A2E07-0D90-4928-A899-6FD8C1A47BBE}" srcOrd="1" destOrd="0" presId="urn:microsoft.com/office/officeart/2005/8/layout/hList7"/>
    <dgm:cxn modelId="{F541B6F6-E2A2-44C8-8955-ADB1802190E8}" srcId="{BE32655C-29A3-4E4E-A0CB-71DB54BE4128}" destId="{D2529E5D-60BA-4A98-A011-030259032A04}" srcOrd="0" destOrd="0" parTransId="{5E139C0F-D4D3-4C15-91BA-A0FD28962C8F}" sibTransId="{3C7A4E44-A312-4C6B-8649-8EAD8F4DCB51}"/>
    <dgm:cxn modelId="{290F6A27-2AAC-4C51-A6E2-869D790E2381}" type="presOf" srcId="{8551B2FC-8199-4D07-B4B2-DBB20C172AD9}" destId="{4A445C4B-C4F9-46D0-9703-D7381E1B4881}" srcOrd="0" destOrd="0" presId="urn:microsoft.com/office/officeart/2005/8/layout/hList7"/>
    <dgm:cxn modelId="{14609415-6E5B-47BC-BF57-1FB4F8A327CF}" type="presOf" srcId="{365428FB-AA6A-42BE-8D24-DD40D06B2072}" destId="{687B40E8-475A-4479-95B1-DAC66704D6C4}" srcOrd="1" destOrd="0" presId="urn:microsoft.com/office/officeart/2005/8/layout/hList7"/>
    <dgm:cxn modelId="{349030E9-8A27-47D8-AE9F-90FBDAD1C880}" srcId="{BE32655C-29A3-4E4E-A0CB-71DB54BE4128}" destId="{C7BB8BBA-28EA-43E7-96AD-1D21EDB8D6B7}" srcOrd="1" destOrd="0" parTransId="{A500B2BA-F9E5-4CFB-A8AE-C52A2AF7CB32}" sibTransId="{8551B2FC-8199-4D07-B4B2-DBB20C172AD9}"/>
    <dgm:cxn modelId="{19999601-4045-43F0-B2AC-0529EF60DB12}" type="presParOf" srcId="{43358E31-E880-4FAF-9F16-B02DBB11616D}" destId="{49D1EAE3-EF24-4D95-A17D-0702C36194E3}" srcOrd="0" destOrd="0" presId="urn:microsoft.com/office/officeart/2005/8/layout/hList7"/>
    <dgm:cxn modelId="{96FA92F8-E1B6-4027-8292-DF3910585556}" type="presParOf" srcId="{43358E31-E880-4FAF-9F16-B02DBB11616D}" destId="{C853CC3E-C99E-4144-9DD1-6E179E79535A}" srcOrd="1" destOrd="0" presId="urn:microsoft.com/office/officeart/2005/8/layout/hList7"/>
    <dgm:cxn modelId="{6E79CE07-FE55-4F09-B1BD-2E5FAC7A5371}" type="presParOf" srcId="{C853CC3E-C99E-4144-9DD1-6E179E79535A}" destId="{6AEB4766-A8BE-41B7-928C-F41E15B3570B}" srcOrd="0" destOrd="0" presId="urn:microsoft.com/office/officeart/2005/8/layout/hList7"/>
    <dgm:cxn modelId="{E4194268-5E19-4BA4-86E3-4E82A96EE04B}" type="presParOf" srcId="{6AEB4766-A8BE-41B7-928C-F41E15B3570B}" destId="{B13BC20E-5639-41DC-BE92-FCC12669FE21}" srcOrd="0" destOrd="0" presId="urn:microsoft.com/office/officeart/2005/8/layout/hList7"/>
    <dgm:cxn modelId="{384AF593-E85B-4CD6-A22A-FBB2C66FD634}" type="presParOf" srcId="{6AEB4766-A8BE-41B7-928C-F41E15B3570B}" destId="{DD3A2E07-0D90-4928-A899-6FD8C1A47BBE}" srcOrd="1" destOrd="0" presId="urn:microsoft.com/office/officeart/2005/8/layout/hList7"/>
    <dgm:cxn modelId="{4B01B44E-B1A3-4BC2-9ACE-88CF3CE3E736}" type="presParOf" srcId="{6AEB4766-A8BE-41B7-928C-F41E15B3570B}" destId="{4127C23E-20B6-4937-9FEE-C16C574D6011}" srcOrd="2" destOrd="0" presId="urn:microsoft.com/office/officeart/2005/8/layout/hList7"/>
    <dgm:cxn modelId="{39B3D3F5-47D2-4188-B5C8-32BFDC19D831}" type="presParOf" srcId="{6AEB4766-A8BE-41B7-928C-F41E15B3570B}" destId="{3211913A-0845-42BE-B837-4E4EF9D531FF}" srcOrd="3" destOrd="0" presId="urn:microsoft.com/office/officeart/2005/8/layout/hList7"/>
    <dgm:cxn modelId="{3920FC99-4071-433D-BCC5-7E38225E71CD}" type="presParOf" srcId="{C853CC3E-C99E-4144-9DD1-6E179E79535A}" destId="{203F4E7A-5B13-44AA-9875-A5144FD30E58}" srcOrd="1" destOrd="0" presId="urn:microsoft.com/office/officeart/2005/8/layout/hList7"/>
    <dgm:cxn modelId="{BE571305-025B-4F80-93E0-C374E2B2DDAB}" type="presParOf" srcId="{C853CC3E-C99E-4144-9DD1-6E179E79535A}" destId="{D4D6E34E-CB6B-4149-AA43-0B7BE6F0DE90}" srcOrd="2" destOrd="0" presId="urn:microsoft.com/office/officeart/2005/8/layout/hList7"/>
    <dgm:cxn modelId="{0B47B6FE-E569-48ED-8678-D189FFE68228}" type="presParOf" srcId="{D4D6E34E-CB6B-4149-AA43-0B7BE6F0DE90}" destId="{10E57441-94A1-4C7B-9AC6-629DE87CE23A}" srcOrd="0" destOrd="0" presId="urn:microsoft.com/office/officeart/2005/8/layout/hList7"/>
    <dgm:cxn modelId="{0E7B4E8A-8E82-48F4-97C3-2E044FBBD05A}" type="presParOf" srcId="{D4D6E34E-CB6B-4149-AA43-0B7BE6F0DE90}" destId="{09BF8CDA-1D96-41D1-A5A7-179B2633FC4D}" srcOrd="1" destOrd="0" presId="urn:microsoft.com/office/officeart/2005/8/layout/hList7"/>
    <dgm:cxn modelId="{108513D6-E44A-437E-BED1-E2E447F9D342}" type="presParOf" srcId="{D4D6E34E-CB6B-4149-AA43-0B7BE6F0DE90}" destId="{672C85E2-9EBC-4DAD-B7BF-D80F9169A9D4}" srcOrd="2" destOrd="0" presId="urn:microsoft.com/office/officeart/2005/8/layout/hList7"/>
    <dgm:cxn modelId="{07F43379-0EB1-467E-83D0-2F7DD4EDFC44}" type="presParOf" srcId="{D4D6E34E-CB6B-4149-AA43-0B7BE6F0DE90}" destId="{A4FB0AC5-EC5E-47DE-8C8A-4D3A6ED36698}" srcOrd="3" destOrd="0" presId="urn:microsoft.com/office/officeart/2005/8/layout/hList7"/>
    <dgm:cxn modelId="{9912D8E2-E96B-4F4B-A932-316347039064}" type="presParOf" srcId="{C853CC3E-C99E-4144-9DD1-6E179E79535A}" destId="{4A445C4B-C4F9-46D0-9703-D7381E1B4881}" srcOrd="3" destOrd="0" presId="urn:microsoft.com/office/officeart/2005/8/layout/hList7"/>
    <dgm:cxn modelId="{EA44187E-39D5-4D23-B5AC-2F9521087436}" type="presParOf" srcId="{C853CC3E-C99E-4144-9DD1-6E179E79535A}" destId="{A7C8A7B5-7F96-4C26-BCEB-8B98A4B7F873}" srcOrd="4" destOrd="0" presId="urn:microsoft.com/office/officeart/2005/8/layout/hList7"/>
    <dgm:cxn modelId="{33C9F727-42AC-4586-85F2-4C8E1B577900}" type="presParOf" srcId="{A7C8A7B5-7F96-4C26-BCEB-8B98A4B7F873}" destId="{9FACBBCE-7249-4FEF-80BA-27991E164FF2}" srcOrd="0" destOrd="0" presId="urn:microsoft.com/office/officeart/2005/8/layout/hList7"/>
    <dgm:cxn modelId="{81AFAF18-163F-466F-9A76-B1C2689F4AE3}" type="presParOf" srcId="{A7C8A7B5-7F96-4C26-BCEB-8B98A4B7F873}" destId="{687B40E8-475A-4479-95B1-DAC66704D6C4}" srcOrd="1" destOrd="0" presId="urn:microsoft.com/office/officeart/2005/8/layout/hList7"/>
    <dgm:cxn modelId="{541FEB7F-FD34-454F-B5A4-379DE1CCF28C}" type="presParOf" srcId="{A7C8A7B5-7F96-4C26-BCEB-8B98A4B7F873}" destId="{3EA9079F-5A85-4B87-8EE4-C2399EBD8BC1}" srcOrd="2" destOrd="0" presId="urn:microsoft.com/office/officeart/2005/8/layout/hList7"/>
    <dgm:cxn modelId="{4F6C7C8A-31CF-4A8A-AA89-7C54777B1424}" type="presParOf" srcId="{A7C8A7B5-7F96-4C26-BCEB-8B98A4B7F873}" destId="{7284DE74-0E69-41E6-8871-0DD9997AA281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3BC20E-5639-41DC-BE92-FCC12669FE21}">
      <dsp:nvSpPr>
        <dsp:cNvPr id="0" name=""/>
        <dsp:cNvSpPr/>
      </dsp:nvSpPr>
      <dsp:spPr>
        <a:xfrm>
          <a:off x="944" y="-37462"/>
          <a:ext cx="1468817" cy="32194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b="1" kern="1200" dirty="0" smtClean="0"/>
            <a:t>Health facilities at various levels : PHCs, FRUs, DH </a:t>
          </a:r>
          <a:endParaRPr lang="en-IN" sz="1400" b="1" kern="1200" dirty="0"/>
        </a:p>
      </dsp:txBody>
      <dsp:txXfrm>
        <a:off x="944" y="1250317"/>
        <a:ext cx="1468817" cy="1287780"/>
      </dsp:txXfrm>
    </dsp:sp>
    <dsp:sp modelId="{3211913A-0845-42BE-B837-4E4EF9D531FF}">
      <dsp:nvSpPr>
        <dsp:cNvPr id="0" name=""/>
        <dsp:cNvSpPr/>
      </dsp:nvSpPr>
      <dsp:spPr>
        <a:xfrm>
          <a:off x="199314" y="155704"/>
          <a:ext cx="1072076" cy="1072076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E57441-94A1-4C7B-9AC6-629DE87CE23A}">
      <dsp:nvSpPr>
        <dsp:cNvPr id="0" name=""/>
        <dsp:cNvSpPr/>
      </dsp:nvSpPr>
      <dsp:spPr>
        <a:xfrm>
          <a:off x="1513826" y="-37462"/>
          <a:ext cx="1468817" cy="32194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/>
            <a:t>Outreach services </a:t>
          </a:r>
          <a:endParaRPr lang="en-IN" sz="1800" b="1" kern="1200" dirty="0"/>
        </a:p>
      </dsp:txBody>
      <dsp:txXfrm>
        <a:off x="1513826" y="1250317"/>
        <a:ext cx="1468817" cy="1287780"/>
      </dsp:txXfrm>
    </dsp:sp>
    <dsp:sp modelId="{A4FB0AC5-EC5E-47DE-8C8A-4D3A6ED36698}">
      <dsp:nvSpPr>
        <dsp:cNvPr id="0" name=""/>
        <dsp:cNvSpPr/>
      </dsp:nvSpPr>
      <dsp:spPr>
        <a:xfrm>
          <a:off x="1712196" y="155704"/>
          <a:ext cx="1072076" cy="1072076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2000" r="-2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ACBBCE-7249-4FEF-80BA-27991E164FF2}">
      <dsp:nvSpPr>
        <dsp:cNvPr id="0" name=""/>
        <dsp:cNvSpPr/>
      </dsp:nvSpPr>
      <dsp:spPr>
        <a:xfrm>
          <a:off x="3026708" y="-37462"/>
          <a:ext cx="1468817" cy="32194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/>
            <a:t>Family / home  and community care </a:t>
          </a:r>
          <a:endParaRPr lang="en-IN" sz="1800" b="1" kern="1200" dirty="0"/>
        </a:p>
      </dsp:txBody>
      <dsp:txXfrm>
        <a:off x="3026708" y="1250317"/>
        <a:ext cx="1468817" cy="1287780"/>
      </dsp:txXfrm>
    </dsp:sp>
    <dsp:sp modelId="{7284DE74-0E69-41E6-8871-0DD9997AA281}">
      <dsp:nvSpPr>
        <dsp:cNvPr id="0" name=""/>
        <dsp:cNvSpPr/>
      </dsp:nvSpPr>
      <dsp:spPr>
        <a:xfrm>
          <a:off x="3225078" y="155704"/>
          <a:ext cx="1072076" cy="1072076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6000" r="-1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D1EAE3-EF24-4D95-A17D-0702C36194E3}">
      <dsp:nvSpPr>
        <dsp:cNvPr id="0" name=""/>
        <dsp:cNvSpPr/>
      </dsp:nvSpPr>
      <dsp:spPr>
        <a:xfrm>
          <a:off x="121323" y="2302199"/>
          <a:ext cx="4136752" cy="954713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550DDBC-E208-407C-965C-93800430777E}" type="datetimeFigureOut">
              <a:rPr lang="en-US"/>
              <a:pPr>
                <a:defRPr/>
              </a:pPr>
              <a:t>6/6/2015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5F611C4-60A2-47D9-B6B3-73789C8EA1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3090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43BDF-BE72-4CB8-91A5-6D554E727B23}" type="datetimeFigureOut">
              <a:rPr lang="en-IN"/>
              <a:pPr>
                <a:defRPr/>
              </a:pPr>
              <a:t>06-06-2015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2D38D-6D02-4B64-917E-ABFCD455058F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05FF8-53CD-4516-A990-31A59D15FDCF}" type="datetimeFigureOut">
              <a:rPr lang="en-IN"/>
              <a:pPr>
                <a:defRPr/>
              </a:pPr>
              <a:t>06-06-2015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A452A-1A36-40A2-97DD-77C9E67A293A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4BF78-28BE-48EB-98C2-270A9F7C0178}" type="datetimeFigureOut">
              <a:rPr lang="en-IN"/>
              <a:pPr>
                <a:defRPr/>
              </a:pPr>
              <a:t>06-06-2015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C4195-5DC6-49BA-9F87-92CFB5E6C050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94BA8-A61F-4835-859F-3804AF900696}" type="datetimeFigureOut">
              <a:rPr lang="en-IN"/>
              <a:pPr>
                <a:defRPr/>
              </a:pPr>
              <a:t>06-06-2015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16AD9-11BB-4D6A-9CC7-9A41DCCE3D1F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6E1B5-3ED0-4525-9D4B-E4A0E36937ED}" type="datetimeFigureOut">
              <a:rPr lang="en-IN"/>
              <a:pPr>
                <a:defRPr/>
              </a:pPr>
              <a:t>06-06-2015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D6345-13D6-4576-B5FB-83078E14C7EB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B0137-1888-457A-9CA3-E77AC68EB2C0}" type="datetimeFigureOut">
              <a:rPr lang="en-IN"/>
              <a:pPr>
                <a:defRPr/>
              </a:pPr>
              <a:t>06-06-2015</a:t>
            </a:fld>
            <a:endParaRPr lang="en-I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8B9B5-66BA-4569-861B-3E480DF370A6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68790-BCCC-4389-A3DD-7F27B2892180}" type="datetimeFigureOut">
              <a:rPr lang="en-IN"/>
              <a:pPr>
                <a:defRPr/>
              </a:pPr>
              <a:t>06-06-2015</a:t>
            </a:fld>
            <a:endParaRPr lang="en-I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8D79F-BDFA-4EE3-8D8A-E869C50D0B68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E4AF1-C123-41B9-9C83-40B43093D71C}" type="datetimeFigureOut">
              <a:rPr lang="en-IN"/>
              <a:pPr>
                <a:defRPr/>
              </a:pPr>
              <a:t>06-06-2015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758D1-5798-4A76-AD10-4BC0DA7D0541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5D25F-B983-4AD1-82E5-1843330CC9CF}" type="datetimeFigureOut">
              <a:rPr lang="en-IN"/>
              <a:pPr>
                <a:defRPr/>
              </a:pPr>
              <a:t>06-06-2015</a:t>
            </a:fld>
            <a:endParaRPr lang="en-I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23028-BD84-43E8-90D3-C2E670E4C1EF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E2DD8-F122-419C-A360-E6AFC5214CF7}" type="datetimeFigureOut">
              <a:rPr lang="en-IN"/>
              <a:pPr>
                <a:defRPr/>
              </a:pPr>
              <a:t>06-06-2015</a:t>
            </a:fld>
            <a:endParaRPr lang="en-I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4FFF3-7CB8-40F3-B73D-CCE840411ED7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6F7DA-4545-4F76-B9A2-6DC3603E17B2}" type="datetimeFigureOut">
              <a:rPr lang="en-IN"/>
              <a:pPr>
                <a:defRPr/>
              </a:pPr>
              <a:t>06-06-2015</a:t>
            </a:fld>
            <a:endParaRPr lang="en-I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DFA31-51FA-4572-9609-42B9A6D091E0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IN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DA0255C-CEBE-4F1B-BACD-59086A50CF59}" type="datetimeFigureOut">
              <a:rPr lang="en-IN"/>
              <a:pPr>
                <a:defRPr/>
              </a:pPr>
              <a:t>06-06-2015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0C1F6D-E574-4B99-9A2E-1B22709FD719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2480" y="1700808"/>
            <a:ext cx="9361040" cy="47861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IN" sz="4000" b="1" dirty="0" smtClean="0">
                <a:solidFill>
                  <a:srgbClr val="C00000"/>
                </a:solidFill>
              </a:rPr>
              <a:t>To study the burden of weak </a:t>
            </a:r>
            <a:r>
              <a:rPr lang="en-IN" sz="4000" b="1" dirty="0" err="1" smtClean="0">
                <a:solidFill>
                  <a:srgbClr val="C00000"/>
                </a:solidFill>
              </a:rPr>
              <a:t>newborn</a:t>
            </a:r>
            <a:r>
              <a:rPr lang="en-IN" sz="4000" b="1" dirty="0" smtClean="0">
                <a:solidFill>
                  <a:srgbClr val="C00000"/>
                </a:solidFill>
              </a:rPr>
              <a:t> and various socio-demographic factors associated with </a:t>
            </a:r>
            <a:r>
              <a:rPr lang="en-IN" sz="4000" b="1" dirty="0" err="1" smtClean="0">
                <a:solidFill>
                  <a:srgbClr val="C00000"/>
                </a:solidFill>
              </a:rPr>
              <a:t>newborn</a:t>
            </a:r>
            <a:r>
              <a:rPr lang="en-IN" sz="4000" b="1" dirty="0" smtClean="0">
                <a:solidFill>
                  <a:srgbClr val="C00000"/>
                </a:solidFill>
              </a:rPr>
              <a:t> care</a:t>
            </a:r>
            <a:endParaRPr lang="en-IN" sz="2400" b="1" dirty="0" smtClean="0">
              <a:solidFill>
                <a:srgbClr val="C00000"/>
              </a:solidFill>
            </a:endParaRPr>
          </a:p>
          <a:p>
            <a:endParaRPr lang="en-IN" sz="2400" b="1" dirty="0">
              <a:solidFill>
                <a:srgbClr val="C00000"/>
              </a:solidFill>
            </a:endParaRPr>
          </a:p>
          <a:p>
            <a:endParaRPr lang="en-IN" sz="2400" b="1" dirty="0" smtClean="0">
              <a:solidFill>
                <a:srgbClr val="C00000"/>
              </a:solidFill>
            </a:endParaRPr>
          </a:p>
          <a:p>
            <a:endParaRPr lang="en-IN" sz="2400" b="1" dirty="0">
              <a:solidFill>
                <a:srgbClr val="C00000"/>
              </a:solidFill>
            </a:endParaRPr>
          </a:p>
          <a:p>
            <a:endParaRPr lang="en-IN" sz="2400" b="1" dirty="0" smtClean="0">
              <a:solidFill>
                <a:srgbClr val="C00000"/>
              </a:solidFill>
            </a:endParaRPr>
          </a:p>
          <a:p>
            <a:endParaRPr lang="en-IN" sz="2400" b="1" dirty="0" smtClean="0">
              <a:solidFill>
                <a:srgbClr val="C00000"/>
              </a:solidFill>
            </a:endParaRPr>
          </a:p>
          <a:p>
            <a:pPr lvl="0"/>
            <a:r>
              <a:rPr lang="en-IN" sz="2167" b="1" dirty="0" smtClean="0"/>
              <a:t>RMNCH+A is a Strategy of Implementation of High Impact Interventions across Blocks, Districts, States and Country with high coverage and higher quality. </a:t>
            </a:r>
            <a:endParaRPr lang="en-IN" sz="2167" dirty="0"/>
          </a:p>
        </p:txBody>
      </p:sp>
    </p:spTree>
    <p:extLst>
      <p:ext uri="{BB962C8B-B14F-4D97-AF65-F5344CB8AC3E}">
        <p14:creationId xmlns:p14="http://schemas.microsoft.com/office/powerpoint/2010/main" val="68604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0200" y="333375"/>
            <a:ext cx="652145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600" b="1" dirty="0">
                <a:solidFill>
                  <a:srgbClr val="C00000"/>
                </a:solidFill>
              </a:rPr>
              <a:t>3) Key areas to be monitored: Cross Cutting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550" y="1117602"/>
            <a:ext cx="9740900" cy="56938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371464" indent="-371464">
              <a:buFont typeface="Corbel" pitchFamily="34" charset="0"/>
              <a:buChar char="–"/>
            </a:pPr>
            <a:r>
              <a:rPr lang="en-US" sz="2600" dirty="0"/>
              <a:t>Rational deployment of human resources, availability of trained manpower (</a:t>
            </a:r>
            <a:r>
              <a:rPr lang="en-US" sz="2600" dirty="0" err="1"/>
              <a:t>eg</a:t>
            </a:r>
            <a:r>
              <a:rPr lang="en-US" sz="2600" dirty="0"/>
              <a:t>; to perform C section, </a:t>
            </a:r>
            <a:r>
              <a:rPr lang="en-US" sz="2600" dirty="0" err="1"/>
              <a:t>Minilap</a:t>
            </a:r>
            <a:r>
              <a:rPr lang="en-US" sz="2600" dirty="0"/>
              <a:t>, </a:t>
            </a:r>
            <a:r>
              <a:rPr lang="en-US" sz="2600" dirty="0" err="1"/>
              <a:t>sterilisation</a:t>
            </a:r>
            <a:r>
              <a:rPr lang="en-US" sz="2600" dirty="0"/>
              <a:t>)</a:t>
            </a:r>
          </a:p>
          <a:p>
            <a:pPr marL="371464" indent="-371464">
              <a:buFont typeface="Corbel" pitchFamily="34" charset="0"/>
              <a:buChar char="–"/>
            </a:pPr>
            <a:r>
              <a:rPr lang="en-US" sz="2600" dirty="0"/>
              <a:t>Condition of overall infrastructure, equipment etc.</a:t>
            </a:r>
          </a:p>
          <a:p>
            <a:pPr marL="371464" indent="-371464">
              <a:buFont typeface="Corbel" pitchFamily="34" charset="0"/>
              <a:buChar char="–"/>
            </a:pPr>
            <a:r>
              <a:rPr lang="en-US" sz="2600" dirty="0"/>
              <a:t>Availability of essential drugs list and drugs</a:t>
            </a:r>
          </a:p>
          <a:p>
            <a:pPr marL="371464" indent="-371464">
              <a:buFont typeface="Corbel" pitchFamily="34" charset="0"/>
              <a:buChar char="–"/>
            </a:pPr>
            <a:r>
              <a:rPr lang="en-US" sz="2600" dirty="0"/>
              <a:t>IEC materials availability and efforts for demand generation </a:t>
            </a:r>
          </a:p>
          <a:p>
            <a:pPr marL="371464" indent="-371464">
              <a:buFont typeface="Corbel" pitchFamily="34" charset="0"/>
              <a:buChar char="–"/>
            </a:pPr>
            <a:r>
              <a:rPr lang="en-US" sz="2600" dirty="0"/>
              <a:t>Grievance </a:t>
            </a:r>
            <a:r>
              <a:rPr lang="en-US" sz="2600" dirty="0" err="1"/>
              <a:t>redressal</a:t>
            </a:r>
            <a:r>
              <a:rPr lang="en-US" sz="2600" dirty="0"/>
              <a:t> mechanism and citizens’ charter</a:t>
            </a:r>
            <a:endParaRPr lang="en-IN" sz="2600" dirty="0"/>
          </a:p>
          <a:p>
            <a:pPr marL="371464" indent="-371464">
              <a:buFont typeface="Corbel" pitchFamily="34" charset="0"/>
              <a:buChar char="–"/>
            </a:pPr>
            <a:r>
              <a:rPr lang="en-US" sz="2600" dirty="0"/>
              <a:t>Basic amenities: drinking water, toilets, bed-sheets and mattresses</a:t>
            </a:r>
            <a:endParaRPr lang="en-IN" sz="2600" dirty="0"/>
          </a:p>
          <a:p>
            <a:pPr marL="371464" indent="-371464">
              <a:buFont typeface="Corbel" pitchFamily="34" charset="0"/>
              <a:buChar char="–"/>
            </a:pPr>
            <a:r>
              <a:rPr lang="en-US" sz="2600" dirty="0"/>
              <a:t>Overall upkeep of the hospital; power backup, water supply, Bio-medical waste management  </a:t>
            </a:r>
          </a:p>
          <a:p>
            <a:pPr marL="371464" indent="-371464">
              <a:buFont typeface="Corbel" pitchFamily="34" charset="0"/>
              <a:buChar char="–"/>
            </a:pPr>
            <a:r>
              <a:rPr lang="en-US" sz="2600" dirty="0"/>
              <a:t>Inter-</a:t>
            </a:r>
            <a:r>
              <a:rPr lang="en-US" sz="2600" dirty="0" err="1"/>
              <a:t>sectoral</a:t>
            </a:r>
            <a:r>
              <a:rPr lang="en-US" sz="2600" dirty="0"/>
              <a:t> Convergence: provide  platform (e.g. DHS meeting, WCD review meeting) and ensure convergence with WCD, Education, water &amp; sanitation, </a:t>
            </a:r>
            <a:r>
              <a:rPr lang="en-US" sz="2600" dirty="0" err="1"/>
              <a:t>Panchayati</a:t>
            </a:r>
            <a:r>
              <a:rPr lang="en-US" sz="2600" dirty="0"/>
              <a:t> Raj etc.</a:t>
            </a:r>
            <a:endParaRPr lang="en-IN" sz="2600" dirty="0"/>
          </a:p>
        </p:txBody>
      </p:sp>
    </p:spTree>
    <p:extLst>
      <p:ext uri="{BB962C8B-B14F-4D97-AF65-F5344CB8AC3E}">
        <p14:creationId xmlns:p14="http://schemas.microsoft.com/office/powerpoint/2010/main" val="94324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7650" y="952500"/>
            <a:ext cx="9410700" cy="5761642"/>
          </a:xfrm>
          <a:prstGeom prst="rect">
            <a:avLst/>
          </a:prstGeom>
          <a:ln w="158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866748" lvl="1" indent="-371464">
              <a:buFont typeface="Corbel" pitchFamily="34" charset="0"/>
              <a:buChar char="–"/>
            </a:pPr>
            <a:endParaRPr lang="en-US" sz="2167" dirty="0"/>
          </a:p>
          <a:p>
            <a:pPr marL="866748" lvl="1" indent="-371464">
              <a:buFont typeface="Corbel" pitchFamily="34" charset="0"/>
              <a:buChar char="–"/>
            </a:pPr>
            <a:r>
              <a:rPr lang="en-US" sz="2167" dirty="0"/>
              <a:t>Review  the progress of work-plan on monthly basis in DHS meeting , should be based on Health management Information System (HMIS) and Mother &amp; Child Tracking System (MCTS)</a:t>
            </a:r>
          </a:p>
          <a:p>
            <a:pPr marL="866748" lvl="1" indent="-371464">
              <a:buFont typeface="Corbel" pitchFamily="34" charset="0"/>
              <a:buChar char="–"/>
            </a:pPr>
            <a:endParaRPr lang="en-US" sz="2167" dirty="0"/>
          </a:p>
          <a:p>
            <a:pPr marL="866748" lvl="1" indent="-371464">
              <a:buFont typeface="Corbel" pitchFamily="34" charset="0"/>
              <a:buChar char="–"/>
            </a:pPr>
            <a:r>
              <a:rPr lang="en-US" sz="2167" dirty="0"/>
              <a:t>Review </a:t>
            </a:r>
            <a:r>
              <a:rPr lang="en-US" sz="2167" b="1" dirty="0">
                <a:solidFill>
                  <a:srgbClr val="C00000"/>
                </a:solidFill>
              </a:rPr>
              <a:t>District score-cards </a:t>
            </a:r>
            <a:r>
              <a:rPr lang="en-US" sz="2167" dirty="0"/>
              <a:t>prepared and shared by  State Lead partner and SPMU, every quarter</a:t>
            </a:r>
          </a:p>
          <a:p>
            <a:pPr marL="866748" lvl="1" indent="-371464">
              <a:buFont typeface="Corbel" pitchFamily="34" charset="0"/>
              <a:buChar char="–"/>
            </a:pPr>
            <a:endParaRPr lang="en-US" sz="2167" dirty="0"/>
          </a:p>
          <a:p>
            <a:pPr marL="866748" lvl="1" indent="-371464">
              <a:buFont typeface="Corbel" pitchFamily="34" charset="0"/>
              <a:buChar char="–"/>
            </a:pPr>
            <a:r>
              <a:rPr lang="en-US" sz="2167" dirty="0"/>
              <a:t>Review District Quarterly Progress Report prepared by DPMU based physical achievement (as per key indicators) and utilization of funds</a:t>
            </a:r>
          </a:p>
          <a:p>
            <a:pPr lvl="1"/>
            <a:endParaRPr lang="en-US" sz="2167" dirty="0"/>
          </a:p>
          <a:p>
            <a:pPr marL="866748" lvl="1" indent="-371464">
              <a:buFont typeface="Corbel" pitchFamily="34" charset="0"/>
              <a:buChar char="–"/>
            </a:pPr>
            <a:r>
              <a:rPr lang="en-US" sz="2167" dirty="0"/>
              <a:t>Intensive field visits by Collector (develop a monitoring format)</a:t>
            </a:r>
          </a:p>
          <a:p>
            <a:pPr lvl="1"/>
            <a:endParaRPr lang="en-US" sz="2167" dirty="0"/>
          </a:p>
          <a:p>
            <a:pPr marL="866748" lvl="1" indent="-371464">
              <a:buFont typeface="Corbel" pitchFamily="34" charset="0"/>
              <a:buChar char="–"/>
            </a:pPr>
            <a:r>
              <a:rPr lang="en-US" sz="2167" dirty="0"/>
              <a:t>Monitoring of field visits being conducted by DPs, DPMU, District Officials</a:t>
            </a:r>
          </a:p>
          <a:p>
            <a:pPr lvl="1"/>
            <a:endParaRPr lang="en-US" sz="2167" dirty="0"/>
          </a:p>
          <a:p>
            <a:pPr lvl="1"/>
            <a:endParaRPr lang="en-US" sz="2167" dirty="0"/>
          </a:p>
        </p:txBody>
      </p:sp>
      <p:sp>
        <p:nvSpPr>
          <p:cNvPr id="3" name="Rectangle 2"/>
          <p:cNvSpPr/>
          <p:nvPr/>
        </p:nvSpPr>
        <p:spPr>
          <a:xfrm>
            <a:off x="247650" y="333376"/>
            <a:ext cx="833755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42"/>
              </a:spcBef>
              <a:spcAft>
                <a:spcPts val="542"/>
              </a:spcAft>
            </a:pPr>
            <a:r>
              <a:rPr lang="en-US" sz="2600" b="1" dirty="0">
                <a:solidFill>
                  <a:srgbClr val="C00000"/>
                </a:solidFill>
              </a:rPr>
              <a:t>4) Monitoring mechanism:</a:t>
            </a:r>
          </a:p>
        </p:txBody>
      </p:sp>
    </p:spTree>
    <p:extLst>
      <p:ext uri="{BB962C8B-B14F-4D97-AF65-F5344CB8AC3E}">
        <p14:creationId xmlns:p14="http://schemas.microsoft.com/office/powerpoint/2010/main" val="213047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0200" y="333376"/>
            <a:ext cx="78422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rgbClr val="C00000"/>
                </a:solidFill>
              </a:rPr>
              <a:t>Role </a:t>
            </a:r>
            <a:r>
              <a:rPr lang="en-US" sz="2600" b="1" dirty="0">
                <a:solidFill>
                  <a:srgbClr val="C00000"/>
                </a:solidFill>
              </a:rPr>
              <a:t>of District Magistrates/Collectors (Overall)</a:t>
            </a:r>
            <a:endParaRPr lang="en-IN" sz="3033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5300" y="1117602"/>
            <a:ext cx="883285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67514" indent="-371464" algn="just">
              <a:buFont typeface="Arial" pitchFamily="34" charset="0"/>
              <a:buChar char="•"/>
            </a:pPr>
            <a:r>
              <a:rPr lang="en-US" sz="2600" b="1" dirty="0">
                <a:solidFill>
                  <a:srgbClr val="7030A0"/>
                </a:solidFill>
              </a:rPr>
              <a:t>Provide overall leadership at the district level to accelerate pace of</a:t>
            </a:r>
            <a:r>
              <a:rPr lang="en-IN" sz="2600" b="1" dirty="0">
                <a:solidFill>
                  <a:srgbClr val="7030A0"/>
                </a:solidFill>
              </a:rPr>
              <a:t> progress of key maternal and child health interventions</a:t>
            </a:r>
          </a:p>
          <a:p>
            <a:pPr marL="567514" indent="-371464">
              <a:buFont typeface="Arial" pitchFamily="34" charset="0"/>
              <a:buChar char="•"/>
            </a:pPr>
            <a:endParaRPr lang="en-IN" sz="2600" dirty="0"/>
          </a:p>
          <a:p>
            <a:pPr marL="567514" indent="-371464" algn="just">
              <a:buFont typeface="Arial" pitchFamily="34" charset="0"/>
              <a:buChar char="•"/>
            </a:pPr>
            <a:r>
              <a:rPr lang="en-US" sz="2600" b="1" dirty="0"/>
              <a:t>As Chairperson/Co-chair of District Health Society,</a:t>
            </a:r>
            <a:r>
              <a:rPr lang="en-US" sz="2600" dirty="0"/>
              <a:t> oversee the planning (District PIP), </a:t>
            </a:r>
            <a:r>
              <a:rPr lang="en-US" sz="2600" dirty="0" err="1"/>
              <a:t>programme</a:t>
            </a:r>
            <a:r>
              <a:rPr lang="en-US" sz="2600" dirty="0"/>
              <a:t> implementation and monitoring with the help of District </a:t>
            </a:r>
            <a:r>
              <a:rPr lang="en-US" sz="2600" dirty="0" err="1"/>
              <a:t>Programme</a:t>
            </a:r>
            <a:r>
              <a:rPr lang="en-US" sz="2600" dirty="0"/>
              <a:t> Management Unit (DPMU</a:t>
            </a:r>
            <a:r>
              <a:rPr lang="en-US" sz="2600" dirty="0" smtClean="0"/>
              <a:t>)/CS/CMO- Member Secretary/Partner agencies /</a:t>
            </a:r>
            <a:r>
              <a:rPr lang="en-US" sz="2600" dirty="0"/>
              <a:t>Mentoring Institutions</a:t>
            </a:r>
          </a:p>
          <a:p>
            <a:pPr marL="567514" indent="-371464" algn="just">
              <a:buFont typeface="Arial" pitchFamily="34" charset="0"/>
              <a:buChar char="•"/>
            </a:pPr>
            <a:endParaRPr lang="en-US" sz="2600" dirty="0"/>
          </a:p>
          <a:p>
            <a:pPr marL="567514" indent="-371464" algn="just">
              <a:buFont typeface="Arial" pitchFamily="34" charset="0"/>
              <a:buChar char="•"/>
            </a:pPr>
            <a:r>
              <a:rPr lang="en-US" sz="2600" b="1" dirty="0"/>
              <a:t>Key </a:t>
            </a:r>
            <a:r>
              <a:rPr lang="en-US" sz="2600" b="1" dirty="0" err="1"/>
              <a:t>programme</a:t>
            </a:r>
            <a:r>
              <a:rPr lang="en-US" sz="2600" b="1" dirty="0"/>
              <a:t> drivers </a:t>
            </a:r>
            <a:r>
              <a:rPr lang="en-US" sz="2600" dirty="0"/>
              <a:t>should be the focus in </a:t>
            </a:r>
            <a:r>
              <a:rPr lang="en-US" sz="2600" dirty="0" smtClean="0"/>
              <a:t>all districts and the High Priority Districts</a:t>
            </a:r>
            <a:r>
              <a:rPr lang="en-US" sz="2600" dirty="0"/>
              <a:t>, </a:t>
            </a:r>
            <a:r>
              <a:rPr lang="en-US" sz="2600" b="1" dirty="0">
                <a:solidFill>
                  <a:srgbClr val="7030A0"/>
                </a:solidFill>
              </a:rPr>
              <a:t>just get them done!</a:t>
            </a:r>
            <a:r>
              <a:rPr lang="en-US" sz="2600" dirty="0"/>
              <a:t> </a:t>
            </a:r>
            <a:endParaRPr lang="en-IN" sz="2600" dirty="0"/>
          </a:p>
        </p:txBody>
      </p:sp>
    </p:spTree>
    <p:extLst>
      <p:ext uri="{BB962C8B-B14F-4D97-AF65-F5344CB8AC3E}">
        <p14:creationId xmlns:p14="http://schemas.microsoft.com/office/powerpoint/2010/main" val="34085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2750" y="1033305"/>
            <a:ext cx="8750300" cy="1313308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endParaRPr lang="en-IN" dirty="0"/>
          </a:p>
          <a:p>
            <a:r>
              <a:rPr lang="en-US" sz="2167" dirty="0" smtClean="0"/>
              <a:t> Need to Work </a:t>
            </a:r>
            <a:r>
              <a:rPr lang="en-US" sz="2167" dirty="0"/>
              <a:t>in close coordination with </a:t>
            </a:r>
            <a:r>
              <a:rPr lang="en-US" sz="2167" dirty="0" smtClean="0"/>
              <a:t>DPMU/ RPMU/ SPMU/ SRU </a:t>
            </a:r>
            <a:r>
              <a:rPr lang="en-IN" sz="2167" dirty="0" smtClean="0"/>
              <a:t>(State RMNCHA Unit)and </a:t>
            </a:r>
            <a:r>
              <a:rPr lang="en-IN" sz="2167" dirty="0"/>
              <a:t>Partner </a:t>
            </a:r>
            <a:r>
              <a:rPr lang="en-IN" sz="2167" dirty="0" smtClean="0"/>
              <a:t>agencies.</a:t>
            </a:r>
            <a:endParaRPr lang="en-US" sz="1733" dirty="0"/>
          </a:p>
          <a:p>
            <a:pPr marL="309553" indent="-309553">
              <a:buFont typeface="Corbel" pitchFamily="34" charset="0"/>
              <a:buChar char="–"/>
            </a:pPr>
            <a:endParaRPr lang="en-IN" dirty="0"/>
          </a:p>
        </p:txBody>
      </p:sp>
      <p:sp>
        <p:nvSpPr>
          <p:cNvPr id="3" name="TextBox 2"/>
          <p:cNvSpPr txBox="1"/>
          <p:nvPr/>
        </p:nvSpPr>
        <p:spPr>
          <a:xfrm>
            <a:off x="643122" y="353533"/>
            <a:ext cx="4210050" cy="425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167" b="1" dirty="0">
                <a:solidFill>
                  <a:srgbClr val="C00000"/>
                </a:solidFill>
              </a:rPr>
              <a:t>Institutional arrangements </a:t>
            </a:r>
          </a:p>
        </p:txBody>
      </p:sp>
    </p:spTree>
    <p:extLst>
      <p:ext uri="{BB962C8B-B14F-4D97-AF65-F5344CB8AC3E}">
        <p14:creationId xmlns:p14="http://schemas.microsoft.com/office/powerpoint/2010/main" val="249990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2750" y="952500"/>
            <a:ext cx="8915400" cy="4801314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309553" indent="-309553">
              <a:buFont typeface="Corbel" pitchFamily="34" charset="0"/>
              <a:buChar char="–"/>
            </a:pPr>
            <a:r>
              <a:rPr lang="en-IN" dirty="0" smtClean="0"/>
              <a:t>Capacity building of staff /cadres at all levels</a:t>
            </a:r>
          </a:p>
          <a:p>
            <a:pPr marL="309553" indent="-309553">
              <a:buFont typeface="Corbel" pitchFamily="34" charset="0"/>
              <a:buChar char="–"/>
            </a:pPr>
            <a:endParaRPr lang="en-IN" dirty="0" smtClean="0"/>
          </a:p>
          <a:p>
            <a:pPr marL="309553" indent="-309553">
              <a:buFont typeface="Corbel" pitchFamily="34" charset="0"/>
              <a:buChar char="–"/>
            </a:pPr>
            <a:r>
              <a:rPr lang="en-IN" dirty="0" smtClean="0"/>
              <a:t>Upgrading technical skills through skill labs</a:t>
            </a:r>
          </a:p>
          <a:p>
            <a:pPr marL="309553" indent="-309553">
              <a:buFont typeface="Corbel" pitchFamily="34" charset="0"/>
              <a:buChar char="–"/>
            </a:pPr>
            <a:endParaRPr lang="en-IN" dirty="0" smtClean="0"/>
          </a:p>
          <a:p>
            <a:pPr marL="309553" indent="-309553">
              <a:buFont typeface="Corbel" pitchFamily="34" charset="0"/>
              <a:buChar char="–"/>
            </a:pPr>
            <a:r>
              <a:rPr lang="en-IN" dirty="0" smtClean="0"/>
              <a:t> Quality of care at all health facilities, special focus on  New-born care facilities, Nutrition Rehabilitation Centres, FRUs</a:t>
            </a:r>
          </a:p>
          <a:p>
            <a:pPr marL="309553" indent="-309553">
              <a:buFont typeface="Corbel" pitchFamily="34" charset="0"/>
              <a:buChar char="–"/>
            </a:pPr>
            <a:endParaRPr lang="en-IN" dirty="0" smtClean="0"/>
          </a:p>
          <a:p>
            <a:pPr marL="309553" indent="-309553">
              <a:buFont typeface="Corbel" pitchFamily="34" charset="0"/>
              <a:buChar char="–"/>
            </a:pPr>
            <a:r>
              <a:rPr lang="en-IN" dirty="0" smtClean="0"/>
              <a:t>Supporting development of guidelines, checklists, wherever required</a:t>
            </a:r>
          </a:p>
          <a:p>
            <a:pPr marL="309553" indent="-309553">
              <a:buFont typeface="Corbel" pitchFamily="34" charset="0"/>
              <a:buChar char="–"/>
            </a:pPr>
            <a:endParaRPr lang="en-IN" dirty="0" smtClean="0"/>
          </a:p>
          <a:p>
            <a:pPr marL="309553" indent="-309553">
              <a:buFont typeface="Corbel" pitchFamily="34" charset="0"/>
              <a:buChar char="–"/>
            </a:pPr>
            <a:r>
              <a:rPr lang="en-IN" dirty="0" smtClean="0"/>
              <a:t>Supportive supervision to  doctors, Nursing cadre and frontline workers (ANMs), as per the plan developed by the State government</a:t>
            </a:r>
          </a:p>
          <a:p>
            <a:pPr marL="309553" indent="-309553">
              <a:buFont typeface="Corbel" pitchFamily="34" charset="0"/>
              <a:buChar char="–"/>
            </a:pPr>
            <a:endParaRPr lang="en-IN" dirty="0"/>
          </a:p>
          <a:p>
            <a:pPr marL="309553" indent="-309553">
              <a:buFont typeface="Corbel" pitchFamily="34" charset="0"/>
              <a:buChar char="–"/>
            </a:pPr>
            <a:r>
              <a:rPr lang="en-US" dirty="0" smtClean="0"/>
              <a:t>Mentor </a:t>
            </a:r>
            <a:r>
              <a:rPr lang="en-US" dirty="0"/>
              <a:t>the master </a:t>
            </a:r>
            <a:r>
              <a:rPr lang="en-US" dirty="0" smtClean="0"/>
              <a:t>trainers, </a:t>
            </a:r>
            <a:r>
              <a:rPr lang="en-US" dirty="0"/>
              <a:t>GNM/ANM school tutors </a:t>
            </a:r>
            <a:r>
              <a:rPr lang="en-US" dirty="0" smtClean="0"/>
              <a:t>for mentoring </a:t>
            </a:r>
            <a:r>
              <a:rPr lang="en-US" dirty="0"/>
              <a:t>the LHVs/Staff nurses/ANMs</a:t>
            </a:r>
          </a:p>
          <a:p>
            <a:pPr marL="309553" indent="-309553">
              <a:buFont typeface="Corbel" pitchFamily="34" charset="0"/>
              <a:buChar char="–"/>
            </a:pPr>
            <a:endParaRPr lang="en-IN" dirty="0"/>
          </a:p>
          <a:p>
            <a:pPr marL="309553" indent="-309553">
              <a:buFont typeface="Corbel" pitchFamily="34" charset="0"/>
              <a:buChar char="–"/>
            </a:pPr>
            <a:r>
              <a:rPr lang="en-IN" dirty="0" smtClean="0"/>
              <a:t>Any other support requested by the Government for implementation and monitoring of RMNCH+A/ NRHM in High Priority Districts(HPD). </a:t>
            </a:r>
            <a:endParaRPr lang="en-IN" dirty="0"/>
          </a:p>
        </p:txBody>
      </p:sp>
      <p:sp>
        <p:nvSpPr>
          <p:cNvPr id="3" name="TextBox 2"/>
          <p:cNvSpPr txBox="1"/>
          <p:nvPr/>
        </p:nvSpPr>
        <p:spPr>
          <a:xfrm>
            <a:off x="412750" y="333375"/>
            <a:ext cx="6521450" cy="425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167" b="1" dirty="0">
                <a:solidFill>
                  <a:srgbClr val="C00000"/>
                </a:solidFill>
              </a:rPr>
              <a:t>Proposed Terms of Reference/Partnership </a:t>
            </a:r>
          </a:p>
        </p:txBody>
      </p:sp>
    </p:spTree>
    <p:extLst>
      <p:ext uri="{BB962C8B-B14F-4D97-AF65-F5344CB8AC3E}">
        <p14:creationId xmlns:p14="http://schemas.microsoft.com/office/powerpoint/2010/main" val="269953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AppData\Local\Microsoft\Windows\Temporary Internet Files\Content.Outlook\1NDXM4ZY\5x5 Matrix-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301" y="642938"/>
            <a:ext cx="9615401" cy="557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593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AppData\Local\Microsoft\Windows\Temporary Internet Files\Content.Outlook\1NDXM4ZY\5x5 Matrix-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301" y="642938"/>
            <a:ext cx="9615401" cy="557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302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/>
          <p:cNvGrpSpPr/>
          <p:nvPr/>
        </p:nvGrpSpPr>
        <p:grpSpPr>
          <a:xfrm>
            <a:off x="490184" y="671551"/>
            <a:ext cx="2355492" cy="579247"/>
            <a:chOff x="1131127" y="12420"/>
            <a:chExt cx="1880971" cy="627195"/>
          </a:xfrm>
          <a:solidFill>
            <a:schemeClr val="accent1">
              <a:lumMod val="40000"/>
              <a:lumOff val="6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3" name="Rounded Rectangle 12"/>
            <p:cNvSpPr/>
            <p:nvPr/>
          </p:nvSpPr>
          <p:spPr>
            <a:xfrm>
              <a:off x="1131127" y="12420"/>
              <a:ext cx="1880971" cy="627195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ounded Rectangle 4"/>
            <p:cNvSpPr/>
            <p:nvPr/>
          </p:nvSpPr>
          <p:spPr>
            <a:xfrm>
              <a:off x="1161744" y="43037"/>
              <a:ext cx="1819737" cy="56596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</a:pPr>
              <a:r>
                <a:rPr lang="en-US" b="1" kern="1200" dirty="0">
                  <a:solidFill>
                    <a:srgbClr val="C00000"/>
                  </a:solidFill>
                </a:rPr>
                <a:t>Pregnancy care</a:t>
              </a:r>
            </a:p>
          </p:txBody>
        </p:sp>
      </p:grpSp>
      <p:grpSp>
        <p:nvGrpSpPr>
          <p:cNvPr id="3" name="Group 21"/>
          <p:cNvGrpSpPr/>
          <p:nvPr/>
        </p:nvGrpSpPr>
        <p:grpSpPr>
          <a:xfrm>
            <a:off x="2973330" y="693680"/>
            <a:ext cx="1855430" cy="579247"/>
            <a:chOff x="2542154" y="1362173"/>
            <a:chExt cx="1572645" cy="627195"/>
          </a:xfrm>
          <a:solidFill>
            <a:schemeClr val="accent1">
              <a:lumMod val="40000"/>
              <a:lumOff val="6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1" name="Rounded Rectangle 10"/>
            <p:cNvSpPr/>
            <p:nvPr/>
          </p:nvSpPr>
          <p:spPr>
            <a:xfrm>
              <a:off x="2542154" y="1362173"/>
              <a:ext cx="1572645" cy="627195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ounded Rectangle 4"/>
            <p:cNvSpPr/>
            <p:nvPr/>
          </p:nvSpPr>
          <p:spPr>
            <a:xfrm>
              <a:off x="2572771" y="1392790"/>
              <a:ext cx="1511411" cy="56596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</a:pPr>
              <a:r>
                <a:rPr lang="en-US" b="1" kern="1200" dirty="0">
                  <a:solidFill>
                    <a:srgbClr val="C00000"/>
                  </a:solidFill>
                </a:rPr>
                <a:t>Child birth</a:t>
              </a:r>
            </a:p>
          </p:txBody>
        </p:sp>
      </p:grpSp>
      <p:grpSp>
        <p:nvGrpSpPr>
          <p:cNvPr id="4" name="Group 22"/>
          <p:cNvGrpSpPr/>
          <p:nvPr/>
        </p:nvGrpSpPr>
        <p:grpSpPr>
          <a:xfrm>
            <a:off x="5001097" y="693680"/>
            <a:ext cx="2383571" cy="593512"/>
            <a:chOff x="1099745" y="2410123"/>
            <a:chExt cx="1880971" cy="642641"/>
          </a:xfrm>
          <a:solidFill>
            <a:schemeClr val="accent1">
              <a:lumMod val="40000"/>
              <a:lumOff val="6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9" name="Rounded Rectangle 8"/>
            <p:cNvSpPr/>
            <p:nvPr/>
          </p:nvSpPr>
          <p:spPr>
            <a:xfrm>
              <a:off x="1099745" y="2425567"/>
              <a:ext cx="1880971" cy="627195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6"/>
            <p:cNvSpPr/>
            <p:nvPr/>
          </p:nvSpPr>
          <p:spPr>
            <a:xfrm>
              <a:off x="1130362" y="2410123"/>
              <a:ext cx="1819737" cy="64264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</a:pPr>
              <a:r>
                <a:rPr lang="en-US" b="1" kern="1200" dirty="0">
                  <a:solidFill>
                    <a:srgbClr val="C00000"/>
                  </a:solidFill>
                </a:rPr>
                <a:t>Postnatal maternal &amp; </a:t>
              </a:r>
              <a:r>
                <a:rPr lang="en-US" b="1" kern="1200" dirty="0" smtClean="0">
                  <a:solidFill>
                    <a:srgbClr val="C00000"/>
                  </a:solidFill>
                </a:rPr>
                <a:t>newborn </a:t>
              </a:r>
              <a:r>
                <a:rPr lang="en-US" b="1" kern="1200" dirty="0">
                  <a:solidFill>
                    <a:srgbClr val="C00000"/>
                  </a:solidFill>
                </a:rPr>
                <a:t>care</a:t>
              </a:r>
            </a:p>
          </p:txBody>
        </p:sp>
      </p:grpSp>
      <p:grpSp>
        <p:nvGrpSpPr>
          <p:cNvPr id="5" name="Group 23"/>
          <p:cNvGrpSpPr/>
          <p:nvPr/>
        </p:nvGrpSpPr>
        <p:grpSpPr>
          <a:xfrm>
            <a:off x="7432428" y="693682"/>
            <a:ext cx="2046312" cy="593513"/>
            <a:chOff x="0" y="1367064"/>
            <a:chExt cx="1880971" cy="642642"/>
          </a:xfrm>
          <a:solidFill>
            <a:schemeClr val="accent1">
              <a:lumMod val="40000"/>
              <a:lumOff val="6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7" name="Rounded Rectangle 6"/>
            <p:cNvSpPr/>
            <p:nvPr/>
          </p:nvSpPr>
          <p:spPr>
            <a:xfrm>
              <a:off x="0" y="1382508"/>
              <a:ext cx="1880971" cy="627195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8"/>
            <p:cNvSpPr/>
            <p:nvPr/>
          </p:nvSpPr>
          <p:spPr>
            <a:xfrm>
              <a:off x="30617" y="1367064"/>
              <a:ext cx="1819737" cy="64264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</a:pPr>
              <a:r>
                <a:rPr lang="en-US" b="1" kern="1200" dirty="0">
                  <a:solidFill>
                    <a:srgbClr val="C00000"/>
                  </a:solidFill>
                </a:rPr>
                <a:t>Reproductive age group 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>
            <a:off x="472966" y="1412958"/>
            <a:ext cx="2363884" cy="500136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111125" indent="-111125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600" dirty="0">
                <a:latin typeface="Calibri" panose="020F0502020204030204" pitchFamily="34" charset="0"/>
                <a:ea typeface="Times New Roman"/>
                <a:cs typeface="Arial"/>
              </a:rPr>
              <a:t>1st Trimester registration to ANC registration</a:t>
            </a:r>
            <a:endParaRPr lang="en-IN" sz="1600" dirty="0">
              <a:latin typeface="Calibri" panose="020F0502020204030204" pitchFamily="34" charset="0"/>
              <a:ea typeface="Times New Roman"/>
              <a:cs typeface="Arial"/>
            </a:endParaRPr>
          </a:p>
          <a:p>
            <a:pPr marL="111125" indent="-111125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600" dirty="0">
                <a:latin typeface="Calibri" panose="020F0502020204030204" pitchFamily="34" charset="0"/>
                <a:ea typeface="Times New Roman"/>
                <a:cs typeface="Arial"/>
              </a:rPr>
              <a:t>Pregnant women received 3 ANC check-ups to total ANC registration</a:t>
            </a:r>
            <a:endParaRPr lang="en-IN" sz="1600" dirty="0">
              <a:latin typeface="Calibri" panose="020F0502020204030204" pitchFamily="34" charset="0"/>
              <a:ea typeface="Times New Roman"/>
              <a:cs typeface="Arial"/>
            </a:endParaRPr>
          </a:p>
          <a:p>
            <a:pPr marL="111125" indent="-111125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600" dirty="0">
                <a:latin typeface="Calibri" panose="020F0502020204030204" pitchFamily="34" charset="0"/>
                <a:ea typeface="Times New Roman"/>
                <a:cs typeface="Arial"/>
              </a:rPr>
              <a:t>Pregnant women given 100 IFA to total ANC registration</a:t>
            </a:r>
            <a:endParaRPr lang="en-IN" sz="1600" dirty="0">
              <a:latin typeface="Calibri" panose="020F0502020204030204" pitchFamily="34" charset="0"/>
              <a:ea typeface="Times New Roman"/>
              <a:cs typeface="Arial"/>
            </a:endParaRPr>
          </a:p>
          <a:p>
            <a:pPr marL="111125" indent="-111125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600" dirty="0">
                <a:latin typeface="Calibri" panose="020F0502020204030204" pitchFamily="34" charset="0"/>
                <a:ea typeface="Times New Roman"/>
                <a:cs typeface="Arial"/>
              </a:rPr>
              <a:t>Cases of pregnant women with Obstetric Complications and attended to reported deliveries</a:t>
            </a:r>
            <a:endParaRPr lang="en-IN" sz="1600" dirty="0">
              <a:latin typeface="Calibri" panose="020F0502020204030204" pitchFamily="34" charset="0"/>
              <a:ea typeface="Times New Roman"/>
              <a:cs typeface="Arial"/>
            </a:endParaRPr>
          </a:p>
          <a:p>
            <a:pPr marL="111125" indent="-111125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600" dirty="0">
                <a:latin typeface="Calibri" panose="020F0502020204030204" pitchFamily="34" charset="0"/>
                <a:ea typeface="Times New Roman"/>
                <a:cs typeface="Arial"/>
              </a:rPr>
              <a:t>Pregnant women receiving TT2 or Booster to total number of ANC registered </a:t>
            </a:r>
          </a:p>
          <a:p>
            <a:pPr marL="111125" indent="-111125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endParaRPr lang="en-US" sz="1500" dirty="0">
              <a:latin typeface="Calibri" panose="020F0502020204030204" pitchFamily="34" charset="0"/>
              <a:ea typeface="Times New Roman"/>
              <a:cs typeface="Arial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/>
          </p:nvPr>
        </p:nvGraphicFramePr>
        <p:xfrm>
          <a:off x="2872972" y="1422401"/>
          <a:ext cx="2035290" cy="3784271"/>
        </p:xfrm>
        <a:graphic>
          <a:graphicData uri="http://schemas.openxmlformats.org/drawingml/2006/table">
            <a:tbl>
              <a:tblPr/>
              <a:tblGrid>
                <a:gridCol w="2035290"/>
              </a:tblGrid>
              <a:tr h="3784271">
                <a:tc>
                  <a:txBody>
                    <a:bodyPr/>
                    <a:lstStyle/>
                    <a:p>
                      <a:pPr marL="111125" marR="0" lvl="0" indent="-1111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en-US" sz="1600" dirty="0" smtClean="0">
                          <a:latin typeface="Calibri" panose="020F0502020204030204" pitchFamily="34" charset="0"/>
                          <a:ea typeface="Times New Roman"/>
                          <a:cs typeface="Arial"/>
                        </a:rPr>
                        <a:t>SBA attended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Times New Roman"/>
                          <a:cs typeface="Arial"/>
                        </a:rPr>
                        <a:t>home deliveries to total reported home deliveries</a:t>
                      </a:r>
                      <a:endParaRPr lang="en-IN" sz="1600" kern="12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Times New Roman"/>
                        <a:cs typeface="Arial"/>
                      </a:endParaRPr>
                    </a:p>
                    <a:p>
                      <a:pPr marL="111125" marR="0" lvl="0" indent="-1111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US" sz="1600" kern="12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Times New Roman"/>
                        <a:cs typeface="Arial"/>
                      </a:endParaRPr>
                    </a:p>
                    <a:p>
                      <a:pPr marL="111125" marR="0" lvl="0" indent="-1111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Times New Roman"/>
                          <a:cs typeface="Arial"/>
                        </a:rPr>
                        <a:t>Institutional deliveries to ANC registration</a:t>
                      </a:r>
                      <a:endParaRPr lang="en-IN" sz="1600" kern="12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Times New Roman"/>
                        <a:cs typeface="Arial"/>
                      </a:endParaRPr>
                    </a:p>
                    <a:p>
                      <a:pPr marL="0" marR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en-US" sz="16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Times New Roman"/>
                        <a:cs typeface="Arial"/>
                      </a:endParaRPr>
                    </a:p>
                    <a:p>
                      <a:pPr marL="111125" marR="0" lvl="0" indent="-1111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Times New Roman"/>
                          <a:cs typeface="Arial"/>
                        </a:rPr>
                        <a:t>C-Section </a:t>
                      </a:r>
                      <a:r>
                        <a:rPr lang="en-US" sz="1600" kern="120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Times New Roman"/>
                          <a:cs typeface="Arial"/>
                        </a:rPr>
                        <a:t>to reported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Times New Roman"/>
                          <a:cs typeface="Arial"/>
                        </a:rPr>
                        <a:t>deliveries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Times New Roman"/>
                        <a:cs typeface="Arial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/>
          </p:nvPr>
        </p:nvGraphicFramePr>
        <p:xfrm>
          <a:off x="5022467" y="1412958"/>
          <a:ext cx="2362200" cy="5445043"/>
        </p:xfrm>
        <a:graphic>
          <a:graphicData uri="http://schemas.openxmlformats.org/drawingml/2006/table">
            <a:tbl>
              <a:tblPr/>
              <a:tblGrid>
                <a:gridCol w="2362200"/>
              </a:tblGrid>
              <a:tr h="5445043">
                <a:tc>
                  <a:txBody>
                    <a:bodyPr/>
                    <a:lstStyle/>
                    <a:p>
                      <a:pPr marL="173038" marR="0" lvl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Times New Roman"/>
                          <a:cs typeface="Arial"/>
                        </a:rPr>
                        <a:t>Newborns 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Times New Roman"/>
                          <a:cs typeface="Arial"/>
                        </a:rPr>
                        <a:t>breast fed within 1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Times New Roman"/>
                          <a:cs typeface="Arial"/>
                        </a:rPr>
                        <a:t>hour to total live births</a:t>
                      </a:r>
                      <a:endParaRPr lang="en-IN" sz="1600" kern="12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Times New Roman"/>
                        <a:cs typeface="Arial"/>
                      </a:endParaRPr>
                    </a:p>
                    <a:p>
                      <a:pPr marL="173038" marR="0" lvl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Times New Roman"/>
                          <a:cs typeface="Arial"/>
                        </a:rPr>
                        <a:t>Women 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Times New Roman"/>
                          <a:cs typeface="Arial"/>
                        </a:rPr>
                        <a:t>discharged in less than 48 hours of delivery in public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Times New Roman"/>
                          <a:cs typeface="Arial"/>
                        </a:rPr>
                        <a:t>institutions to total no. of deliveries in public institutions </a:t>
                      </a:r>
                      <a:endParaRPr lang="en-IN" sz="1600" kern="12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Times New Roman"/>
                        <a:cs typeface="Arial"/>
                      </a:endParaRPr>
                    </a:p>
                    <a:p>
                      <a:pPr marL="173038" marR="0" lvl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Times New Roman"/>
                          <a:cs typeface="Arial"/>
                        </a:rPr>
                        <a:t>Newborns 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Times New Roman"/>
                          <a:cs typeface="Arial"/>
                        </a:rPr>
                        <a:t>weighing less than 2.5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Times New Roman"/>
                          <a:cs typeface="Arial"/>
                        </a:rPr>
                        <a:t>kg to newborns weighed at birth </a:t>
                      </a:r>
                      <a:endParaRPr lang="en-IN" sz="1600" kern="12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Times New Roman"/>
                        <a:cs typeface="Arial"/>
                      </a:endParaRPr>
                    </a:p>
                    <a:p>
                      <a:pPr marL="173038" marR="0" lvl="0" indent="-173038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Times New Roman"/>
                          <a:cs typeface="Arial"/>
                        </a:rPr>
                        <a:t>Newborns 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Times New Roman"/>
                          <a:cs typeface="Arial"/>
                        </a:rPr>
                        <a:t>visited within 24hrs of home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Times New Roman"/>
                          <a:cs typeface="Arial"/>
                        </a:rPr>
                        <a:t>delivery to total reported home deliveries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Times New Roman"/>
                        <a:cs typeface="Arial"/>
                      </a:endParaRPr>
                    </a:p>
                    <a:p>
                      <a:pPr marL="173038" marR="0" lvl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Times New Roman"/>
                          <a:cs typeface="Arial"/>
                        </a:rPr>
                        <a:t>Infants 0 to 11 months old who received Measles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Times New Roman"/>
                          <a:cs typeface="Arial"/>
                        </a:rPr>
                        <a:t>vaccine to reported live births</a:t>
                      </a:r>
                      <a:endParaRPr lang="en-US" sz="1600" dirty="0"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/>
          </p:nvPr>
        </p:nvGraphicFramePr>
        <p:xfrm>
          <a:off x="7432428" y="1467550"/>
          <a:ext cx="2046312" cy="5300721"/>
        </p:xfrm>
        <a:graphic>
          <a:graphicData uri="http://schemas.openxmlformats.org/drawingml/2006/table">
            <a:tbl>
              <a:tblPr/>
              <a:tblGrid>
                <a:gridCol w="2046312"/>
              </a:tblGrid>
              <a:tr h="5300721">
                <a:tc>
                  <a:txBody>
                    <a:bodyPr/>
                    <a:lstStyle/>
                    <a:p>
                      <a:pPr marL="111125" marR="0" lvl="0" indent="-1111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Times New Roman"/>
                          <a:cs typeface="Arial"/>
                        </a:rPr>
                        <a:t>Post-partum sterilization to total female sterilization</a:t>
                      </a:r>
                      <a:endParaRPr lang="en-IN" sz="1600" kern="12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Times New Roman"/>
                        <a:cs typeface="Arial"/>
                      </a:endParaRPr>
                    </a:p>
                    <a:p>
                      <a:pPr marL="111125" marR="0" lvl="0" indent="-1111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Times New Roman"/>
                        <a:cs typeface="Arial"/>
                      </a:endParaRPr>
                    </a:p>
                    <a:p>
                      <a:pPr marL="111125" marR="0" lvl="0" indent="-1111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Times New Roman"/>
                          <a:cs typeface="Arial"/>
                        </a:rPr>
                        <a:t>Male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Times New Roman"/>
                          <a:cs typeface="Arial"/>
                        </a:rPr>
                        <a:t>sterilization to total sterilization </a:t>
                      </a:r>
                      <a:endParaRPr lang="en-IN" sz="1600" kern="12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Times New Roman"/>
                        <a:cs typeface="Arial"/>
                      </a:endParaRPr>
                    </a:p>
                    <a:p>
                      <a:pPr marL="111125" marR="0" lvl="0" indent="-1111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Times New Roman"/>
                        <a:cs typeface="Arial"/>
                      </a:endParaRPr>
                    </a:p>
                    <a:p>
                      <a:pPr marL="111125" marR="0" lvl="0" indent="-1111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Times New Roman"/>
                          <a:cs typeface="Arial"/>
                        </a:rPr>
                        <a:t>IUD insertions in public plus private accredited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Times New Roman"/>
                          <a:cs typeface="Arial"/>
                        </a:rPr>
                        <a:t>institution to all family planning methods (IUD plus permanent)</a:t>
                      </a:r>
                      <a:endParaRPr lang="en-IN" sz="1600" kern="12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Times New Roman"/>
                        <a:cs typeface="Arial"/>
                      </a:endParaRPr>
                    </a:p>
                    <a:p>
                      <a:pPr marL="173038" marR="0" lvl="0" indent="-173038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US" sz="1600" dirty="0"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643145" y="-1"/>
            <a:ext cx="7315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Score Card: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16 Indicators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across the life cycle </a:t>
            </a:r>
            <a:endParaRPr lang="en-IN" sz="2000" b="1" dirty="0">
              <a:solidFill>
                <a:schemeClr val="accent2">
                  <a:lumMod val="75000"/>
                </a:schemeClr>
              </a:solidFill>
              <a:latin typeface="Arial Narrow" pitchFamily="34" charset="0"/>
            </a:endParaRPr>
          </a:p>
          <a:p>
            <a:endParaRPr lang="en-IN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134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1400" y="3263901"/>
            <a:ext cx="4787900" cy="825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767" dirty="0"/>
              <a:t>THANK YOU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7507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95300" y="1117600"/>
            <a:ext cx="8585200" cy="576164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IN" sz="2167" b="1" dirty="0"/>
              <a:t>Situational Analysis in terms of overall health status and social determinants of health:</a:t>
            </a:r>
          </a:p>
          <a:p>
            <a:pPr lvl="0"/>
            <a:endParaRPr lang="en-IN" sz="2167" dirty="0"/>
          </a:p>
          <a:p>
            <a:pPr marL="371464" indent="-371464">
              <a:buFont typeface="Corbel" pitchFamily="34" charset="0"/>
              <a:buChar char="–"/>
            </a:pPr>
            <a:r>
              <a:rPr lang="en-IN" sz="2167" dirty="0"/>
              <a:t>Assess the data : Annual Health Surveys, Sample registration System Reports , with the help of  Development Partners and SPMU, </a:t>
            </a:r>
            <a:r>
              <a:rPr lang="en-IN" sz="2167" dirty="0" smtClean="0"/>
              <a:t>RPMU, DPMU.</a:t>
            </a:r>
            <a:endParaRPr lang="en-IN" sz="2167" dirty="0"/>
          </a:p>
          <a:p>
            <a:pPr marL="371464" indent="-371464">
              <a:buFont typeface="Corbel" pitchFamily="34" charset="0"/>
              <a:buChar char="–"/>
            </a:pPr>
            <a:endParaRPr lang="en-IN" sz="2167" dirty="0"/>
          </a:p>
          <a:p>
            <a:pPr marL="371464" indent="-371464">
              <a:buFont typeface="Corbel" pitchFamily="34" charset="0"/>
              <a:buChar char="–"/>
            </a:pPr>
            <a:r>
              <a:rPr lang="en-IN" sz="2167" dirty="0"/>
              <a:t>Review of HMIS data (key indicators) from past performance/ trends; facility based performance data also available now on monthly basis</a:t>
            </a:r>
          </a:p>
          <a:p>
            <a:pPr marL="371464" indent="-371464">
              <a:buFont typeface="Corbel" pitchFamily="34" charset="0"/>
              <a:buChar char="–"/>
            </a:pPr>
            <a:endParaRPr lang="en-US" sz="2167" dirty="0"/>
          </a:p>
          <a:p>
            <a:pPr marL="371464" indent="-371464">
              <a:buFont typeface="Corbel" pitchFamily="34" charset="0"/>
              <a:buChar char="–"/>
            </a:pPr>
            <a:r>
              <a:rPr lang="en-US" sz="2167" dirty="0"/>
              <a:t>Also have a look at the previous district </a:t>
            </a:r>
            <a:r>
              <a:rPr lang="en-US" sz="2167" dirty="0" smtClean="0"/>
              <a:t>health action plans.</a:t>
            </a:r>
            <a:endParaRPr lang="en-IN" sz="2167" dirty="0"/>
          </a:p>
          <a:p>
            <a:pPr marL="371464" indent="-371464">
              <a:buFont typeface="Corbel" pitchFamily="34" charset="0"/>
              <a:buChar char="–"/>
            </a:pPr>
            <a:endParaRPr lang="en-IN" sz="2167" dirty="0"/>
          </a:p>
          <a:p>
            <a:pPr marL="371464" indent="-371464">
              <a:buFont typeface="Corbel" pitchFamily="34" charset="0"/>
              <a:buChar char="–"/>
            </a:pPr>
            <a:r>
              <a:rPr lang="en-IN" sz="2167" b="1" dirty="0">
                <a:solidFill>
                  <a:srgbClr val="FF0000"/>
                </a:solidFill>
              </a:rPr>
              <a:t>Identification of key areas of concern: keep them on your radar </a:t>
            </a:r>
          </a:p>
          <a:p>
            <a:pPr marL="371464" indent="-371464">
              <a:buFont typeface="Corbel" pitchFamily="34" charset="0"/>
              <a:buChar char="–"/>
            </a:pPr>
            <a:endParaRPr lang="en-IN" sz="2167" dirty="0"/>
          </a:p>
          <a:p>
            <a:pPr lvl="0"/>
            <a:endParaRPr lang="en-IN" sz="2167" dirty="0"/>
          </a:p>
        </p:txBody>
      </p:sp>
      <p:sp>
        <p:nvSpPr>
          <p:cNvPr id="4" name="TextBox 3"/>
          <p:cNvSpPr txBox="1"/>
          <p:nvPr/>
        </p:nvSpPr>
        <p:spPr>
          <a:xfrm>
            <a:off x="519580" y="325118"/>
            <a:ext cx="567099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600" b="1" dirty="0">
                <a:solidFill>
                  <a:srgbClr val="C00000"/>
                </a:solidFill>
              </a:rPr>
              <a:t>Review of District Situation</a:t>
            </a:r>
          </a:p>
        </p:txBody>
      </p:sp>
    </p:spTree>
    <p:extLst>
      <p:ext uri="{BB962C8B-B14F-4D97-AF65-F5344CB8AC3E}">
        <p14:creationId xmlns:p14="http://schemas.microsoft.com/office/powerpoint/2010/main" val="114852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C3246E-0896-4DE1-9D5E-77F88E1C70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7408" y="1695450"/>
            <a:ext cx="4102842" cy="3519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018829" y="1282700"/>
            <a:ext cx="2448272" cy="32211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lIns="87797" tIns="43899" rIns="87797" bIns="43899" rtlCol="0">
            <a:spAutoFit/>
          </a:bodyPr>
          <a:lstStyle/>
          <a:p>
            <a:r>
              <a:rPr lang="en-IN" sz="1517" b="1" dirty="0">
                <a:solidFill>
                  <a:schemeClr val="bg1"/>
                </a:solidFill>
              </a:rPr>
              <a:t>ACROSS LIFESTAGES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61050" y="1367501"/>
            <a:ext cx="2520280" cy="55557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lIns="87797" tIns="43899" rIns="87797" bIns="43899" rtlCol="0">
            <a:spAutoFit/>
          </a:bodyPr>
          <a:lstStyle/>
          <a:p>
            <a:r>
              <a:rPr lang="en-IN" sz="1517" b="1" dirty="0">
                <a:solidFill>
                  <a:schemeClr val="bg1"/>
                </a:solidFill>
              </a:rPr>
              <a:t>ACROSS LEVELS OF CARE</a:t>
            </a:r>
          </a:p>
        </p:txBody>
      </p:sp>
      <p:graphicFrame>
        <p:nvGraphicFramePr>
          <p:cNvPr id="12" name="Diagram 11"/>
          <p:cNvGraphicFramePr/>
          <p:nvPr>
            <p:extLst/>
          </p:nvPr>
        </p:nvGraphicFramePr>
        <p:xfrm>
          <a:off x="4831680" y="1778000"/>
          <a:ext cx="4496470" cy="3219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244430" y="4422825"/>
            <a:ext cx="3136900" cy="559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517" b="1" dirty="0"/>
              <a:t>Appropriate Referral &amp; Follow up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89758" y="316380"/>
            <a:ext cx="958777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600" b="1" dirty="0">
                <a:solidFill>
                  <a:srgbClr val="C00000"/>
                </a:solidFill>
              </a:rPr>
              <a:t>Introduction to RMNCH+A </a:t>
            </a:r>
            <a:r>
              <a:rPr lang="en-IN" sz="2600" b="1" dirty="0" smtClean="0">
                <a:solidFill>
                  <a:srgbClr val="C00000"/>
                </a:solidFill>
              </a:rPr>
              <a:t>approach: An approach across life cycle</a:t>
            </a:r>
            <a:endParaRPr lang="en-IN" sz="2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69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Freeform 9"/>
          <p:cNvSpPr>
            <a:spLocks/>
          </p:cNvSpPr>
          <p:nvPr/>
        </p:nvSpPr>
        <p:spPr bwMode="auto">
          <a:xfrm>
            <a:off x="997927" y="2457819"/>
            <a:ext cx="1704233" cy="1956287"/>
          </a:xfrm>
          <a:custGeom>
            <a:avLst/>
            <a:gdLst>
              <a:gd name="T0" fmla="*/ 2529 w 2773"/>
              <a:gd name="T1" fmla="*/ 743 h 1976"/>
              <a:gd name="T2" fmla="*/ 2466 w 2773"/>
              <a:gd name="T3" fmla="*/ 798 h 1976"/>
              <a:gd name="T4" fmla="*/ 2421 w 2773"/>
              <a:gd name="T5" fmla="*/ 849 h 1976"/>
              <a:gd name="T6" fmla="*/ 2382 w 2773"/>
              <a:gd name="T7" fmla="*/ 831 h 1976"/>
              <a:gd name="T8" fmla="*/ 2375 w 2773"/>
              <a:gd name="T9" fmla="*/ 0 h 1976"/>
              <a:gd name="T10" fmla="*/ 1536 w 2773"/>
              <a:gd name="T11" fmla="*/ 9 h 1976"/>
              <a:gd name="T12" fmla="*/ 1523 w 2773"/>
              <a:gd name="T13" fmla="*/ 43 h 1976"/>
              <a:gd name="T14" fmla="*/ 1562 w 2773"/>
              <a:gd name="T15" fmla="*/ 82 h 1976"/>
              <a:gd name="T16" fmla="*/ 1617 w 2773"/>
              <a:gd name="T17" fmla="*/ 130 h 1976"/>
              <a:gd name="T18" fmla="*/ 1643 w 2773"/>
              <a:gd name="T19" fmla="*/ 210 h 1976"/>
              <a:gd name="T20" fmla="*/ 1614 w 2773"/>
              <a:gd name="T21" fmla="*/ 299 h 1976"/>
              <a:gd name="T22" fmla="*/ 1521 w 2773"/>
              <a:gd name="T23" fmla="*/ 373 h 1976"/>
              <a:gd name="T24" fmla="*/ 1412 w 2773"/>
              <a:gd name="T25" fmla="*/ 396 h 1976"/>
              <a:gd name="T26" fmla="*/ 1284 w 2773"/>
              <a:gd name="T27" fmla="*/ 363 h 1976"/>
              <a:gd name="T28" fmla="*/ 1202 w 2773"/>
              <a:gd name="T29" fmla="*/ 282 h 1976"/>
              <a:gd name="T30" fmla="*/ 1184 w 2773"/>
              <a:gd name="T31" fmla="*/ 194 h 1976"/>
              <a:gd name="T32" fmla="*/ 1217 w 2773"/>
              <a:gd name="T33" fmla="*/ 121 h 1976"/>
              <a:gd name="T34" fmla="*/ 1275 w 2773"/>
              <a:gd name="T35" fmla="*/ 76 h 1976"/>
              <a:gd name="T36" fmla="*/ 1305 w 2773"/>
              <a:gd name="T37" fmla="*/ 37 h 1976"/>
              <a:gd name="T38" fmla="*/ 1282 w 2773"/>
              <a:gd name="T39" fmla="*/ 6 h 1976"/>
              <a:gd name="T40" fmla="*/ 394 w 2773"/>
              <a:gd name="T41" fmla="*/ 454 h 1976"/>
              <a:gd name="T42" fmla="*/ 384 w 2773"/>
              <a:gd name="T43" fmla="*/ 897 h 1976"/>
              <a:gd name="T44" fmla="*/ 341 w 2773"/>
              <a:gd name="T45" fmla="*/ 903 h 1976"/>
              <a:gd name="T46" fmla="*/ 296 w 2773"/>
              <a:gd name="T47" fmla="*/ 843 h 1976"/>
              <a:gd name="T48" fmla="*/ 230 w 2773"/>
              <a:gd name="T49" fmla="*/ 795 h 1976"/>
              <a:gd name="T50" fmla="*/ 146 w 2773"/>
              <a:gd name="T51" fmla="*/ 792 h 1976"/>
              <a:gd name="T52" fmla="*/ 54 w 2773"/>
              <a:gd name="T53" fmla="*/ 855 h 1976"/>
              <a:gd name="T54" fmla="*/ 3 w 2773"/>
              <a:gd name="T55" fmla="*/ 971 h 1976"/>
              <a:gd name="T56" fmla="*/ 7 w 2773"/>
              <a:gd name="T57" fmla="*/ 1085 h 1976"/>
              <a:gd name="T58" fmla="*/ 67 w 2773"/>
              <a:gd name="T59" fmla="*/ 1194 h 1976"/>
              <a:gd name="T60" fmla="*/ 166 w 2773"/>
              <a:gd name="T61" fmla="*/ 1245 h 1976"/>
              <a:gd name="T62" fmla="*/ 242 w 2773"/>
              <a:gd name="T63" fmla="*/ 1234 h 1976"/>
              <a:gd name="T64" fmla="*/ 306 w 2773"/>
              <a:gd name="T65" fmla="*/ 1179 h 1976"/>
              <a:gd name="T66" fmla="*/ 350 w 2773"/>
              <a:gd name="T67" fmla="*/ 1127 h 1976"/>
              <a:gd name="T68" fmla="*/ 388 w 2773"/>
              <a:gd name="T69" fmla="*/ 1145 h 1976"/>
              <a:gd name="T70" fmla="*/ 396 w 2773"/>
              <a:gd name="T71" fmla="*/ 1976 h 1976"/>
              <a:gd name="T72" fmla="*/ 1236 w 2773"/>
              <a:gd name="T73" fmla="*/ 1967 h 1976"/>
              <a:gd name="T74" fmla="*/ 1249 w 2773"/>
              <a:gd name="T75" fmla="*/ 1933 h 1976"/>
              <a:gd name="T76" fmla="*/ 1211 w 2773"/>
              <a:gd name="T77" fmla="*/ 1894 h 1976"/>
              <a:gd name="T78" fmla="*/ 1155 w 2773"/>
              <a:gd name="T79" fmla="*/ 1846 h 1976"/>
              <a:gd name="T80" fmla="*/ 1130 w 2773"/>
              <a:gd name="T81" fmla="*/ 1765 h 1976"/>
              <a:gd name="T82" fmla="*/ 1157 w 2773"/>
              <a:gd name="T83" fmla="*/ 1677 h 1976"/>
              <a:gd name="T84" fmla="*/ 1249 w 2773"/>
              <a:gd name="T85" fmla="*/ 1604 h 1976"/>
              <a:gd name="T86" fmla="*/ 1359 w 2773"/>
              <a:gd name="T87" fmla="*/ 1581 h 1976"/>
              <a:gd name="T88" fmla="*/ 1487 w 2773"/>
              <a:gd name="T89" fmla="*/ 1613 h 1976"/>
              <a:gd name="T90" fmla="*/ 1571 w 2773"/>
              <a:gd name="T91" fmla="*/ 1693 h 1976"/>
              <a:gd name="T92" fmla="*/ 1587 w 2773"/>
              <a:gd name="T93" fmla="*/ 1782 h 1976"/>
              <a:gd name="T94" fmla="*/ 1556 w 2773"/>
              <a:gd name="T95" fmla="*/ 1855 h 1976"/>
              <a:gd name="T96" fmla="*/ 1498 w 2773"/>
              <a:gd name="T97" fmla="*/ 1900 h 1976"/>
              <a:gd name="T98" fmla="*/ 1468 w 2773"/>
              <a:gd name="T99" fmla="*/ 1940 h 1976"/>
              <a:gd name="T100" fmla="*/ 1489 w 2773"/>
              <a:gd name="T101" fmla="*/ 1971 h 1976"/>
              <a:gd name="T102" fmla="*/ 2376 w 2773"/>
              <a:gd name="T103" fmla="*/ 1521 h 1976"/>
              <a:gd name="T104" fmla="*/ 2387 w 2773"/>
              <a:gd name="T105" fmla="*/ 1079 h 1976"/>
              <a:gd name="T106" fmla="*/ 2432 w 2773"/>
              <a:gd name="T107" fmla="*/ 1074 h 1976"/>
              <a:gd name="T108" fmla="*/ 2475 w 2773"/>
              <a:gd name="T109" fmla="*/ 1133 h 1976"/>
              <a:gd name="T110" fmla="*/ 2542 w 2773"/>
              <a:gd name="T111" fmla="*/ 1181 h 1976"/>
              <a:gd name="T112" fmla="*/ 2625 w 2773"/>
              <a:gd name="T113" fmla="*/ 1184 h 1976"/>
              <a:gd name="T114" fmla="*/ 2719 w 2773"/>
              <a:gd name="T115" fmla="*/ 1121 h 1976"/>
              <a:gd name="T116" fmla="*/ 2768 w 2773"/>
              <a:gd name="T117" fmla="*/ 1006 h 1976"/>
              <a:gd name="T118" fmla="*/ 2764 w 2773"/>
              <a:gd name="T119" fmla="*/ 891 h 1976"/>
              <a:gd name="T120" fmla="*/ 2705 w 2773"/>
              <a:gd name="T121" fmla="*/ 781 h 1976"/>
              <a:gd name="T122" fmla="*/ 2607 w 2773"/>
              <a:gd name="T123" fmla="*/ 731 h 1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773" h="1976">
                <a:moveTo>
                  <a:pt x="2587" y="729"/>
                </a:moveTo>
                <a:lnTo>
                  <a:pt x="2587" y="729"/>
                </a:lnTo>
                <a:lnTo>
                  <a:pt x="2571" y="731"/>
                </a:lnTo>
                <a:lnTo>
                  <a:pt x="2556" y="734"/>
                </a:lnTo>
                <a:lnTo>
                  <a:pt x="2542" y="737"/>
                </a:lnTo>
                <a:lnTo>
                  <a:pt x="2529" y="743"/>
                </a:lnTo>
                <a:lnTo>
                  <a:pt x="2518" y="749"/>
                </a:lnTo>
                <a:lnTo>
                  <a:pt x="2507" y="755"/>
                </a:lnTo>
                <a:lnTo>
                  <a:pt x="2498" y="762"/>
                </a:lnTo>
                <a:lnTo>
                  <a:pt x="2489" y="770"/>
                </a:lnTo>
                <a:lnTo>
                  <a:pt x="2475" y="784"/>
                </a:lnTo>
                <a:lnTo>
                  <a:pt x="2466" y="798"/>
                </a:lnTo>
                <a:lnTo>
                  <a:pt x="2459" y="810"/>
                </a:lnTo>
                <a:lnTo>
                  <a:pt x="2459" y="810"/>
                </a:lnTo>
                <a:lnTo>
                  <a:pt x="2450" y="825"/>
                </a:lnTo>
                <a:lnTo>
                  <a:pt x="2441" y="835"/>
                </a:lnTo>
                <a:lnTo>
                  <a:pt x="2432" y="844"/>
                </a:lnTo>
                <a:lnTo>
                  <a:pt x="2421" y="849"/>
                </a:lnTo>
                <a:lnTo>
                  <a:pt x="2412" y="850"/>
                </a:lnTo>
                <a:lnTo>
                  <a:pt x="2403" y="850"/>
                </a:lnTo>
                <a:lnTo>
                  <a:pt x="2394" y="846"/>
                </a:lnTo>
                <a:lnTo>
                  <a:pt x="2387" y="838"/>
                </a:lnTo>
                <a:lnTo>
                  <a:pt x="2387" y="838"/>
                </a:lnTo>
                <a:lnTo>
                  <a:pt x="2382" y="831"/>
                </a:lnTo>
                <a:lnTo>
                  <a:pt x="2379" y="822"/>
                </a:lnTo>
                <a:lnTo>
                  <a:pt x="2378" y="810"/>
                </a:lnTo>
                <a:lnTo>
                  <a:pt x="2376" y="798"/>
                </a:lnTo>
                <a:lnTo>
                  <a:pt x="2376" y="547"/>
                </a:lnTo>
                <a:lnTo>
                  <a:pt x="2375" y="547"/>
                </a:lnTo>
                <a:lnTo>
                  <a:pt x="2375" y="0"/>
                </a:lnTo>
                <a:lnTo>
                  <a:pt x="1574" y="0"/>
                </a:lnTo>
                <a:lnTo>
                  <a:pt x="1574" y="0"/>
                </a:lnTo>
                <a:lnTo>
                  <a:pt x="1562" y="1"/>
                </a:lnTo>
                <a:lnTo>
                  <a:pt x="1551" y="3"/>
                </a:lnTo>
                <a:lnTo>
                  <a:pt x="1542" y="6"/>
                </a:lnTo>
                <a:lnTo>
                  <a:pt x="1536" y="9"/>
                </a:lnTo>
                <a:lnTo>
                  <a:pt x="1530" y="13"/>
                </a:lnTo>
                <a:lnTo>
                  <a:pt x="1526" y="18"/>
                </a:lnTo>
                <a:lnTo>
                  <a:pt x="1523" y="24"/>
                </a:lnTo>
                <a:lnTo>
                  <a:pt x="1521" y="30"/>
                </a:lnTo>
                <a:lnTo>
                  <a:pt x="1521" y="37"/>
                </a:lnTo>
                <a:lnTo>
                  <a:pt x="1523" y="43"/>
                </a:lnTo>
                <a:lnTo>
                  <a:pt x="1524" y="50"/>
                </a:lnTo>
                <a:lnTo>
                  <a:pt x="1529" y="56"/>
                </a:lnTo>
                <a:lnTo>
                  <a:pt x="1535" y="64"/>
                </a:lnTo>
                <a:lnTo>
                  <a:pt x="1542" y="70"/>
                </a:lnTo>
                <a:lnTo>
                  <a:pt x="1551" y="76"/>
                </a:lnTo>
                <a:lnTo>
                  <a:pt x="1562" y="82"/>
                </a:lnTo>
                <a:lnTo>
                  <a:pt x="1562" y="82"/>
                </a:lnTo>
                <a:lnTo>
                  <a:pt x="1574" y="89"/>
                </a:lnTo>
                <a:lnTo>
                  <a:pt x="1587" y="98"/>
                </a:lnTo>
                <a:lnTo>
                  <a:pt x="1602" y="112"/>
                </a:lnTo>
                <a:lnTo>
                  <a:pt x="1610" y="121"/>
                </a:lnTo>
                <a:lnTo>
                  <a:pt x="1617" y="130"/>
                </a:lnTo>
                <a:lnTo>
                  <a:pt x="1623" y="140"/>
                </a:lnTo>
                <a:lnTo>
                  <a:pt x="1629" y="152"/>
                </a:lnTo>
                <a:lnTo>
                  <a:pt x="1635" y="166"/>
                </a:lnTo>
                <a:lnTo>
                  <a:pt x="1638" y="179"/>
                </a:lnTo>
                <a:lnTo>
                  <a:pt x="1641" y="194"/>
                </a:lnTo>
                <a:lnTo>
                  <a:pt x="1643" y="210"/>
                </a:lnTo>
                <a:lnTo>
                  <a:pt x="1643" y="210"/>
                </a:lnTo>
                <a:lnTo>
                  <a:pt x="1641" y="230"/>
                </a:lnTo>
                <a:lnTo>
                  <a:pt x="1638" y="248"/>
                </a:lnTo>
                <a:lnTo>
                  <a:pt x="1632" y="266"/>
                </a:lnTo>
                <a:lnTo>
                  <a:pt x="1625" y="282"/>
                </a:lnTo>
                <a:lnTo>
                  <a:pt x="1614" y="299"/>
                </a:lnTo>
                <a:lnTo>
                  <a:pt x="1604" y="314"/>
                </a:lnTo>
                <a:lnTo>
                  <a:pt x="1590" y="329"/>
                </a:lnTo>
                <a:lnTo>
                  <a:pt x="1575" y="340"/>
                </a:lnTo>
                <a:lnTo>
                  <a:pt x="1559" y="352"/>
                </a:lnTo>
                <a:lnTo>
                  <a:pt x="1541" y="363"/>
                </a:lnTo>
                <a:lnTo>
                  <a:pt x="1521" y="373"/>
                </a:lnTo>
                <a:lnTo>
                  <a:pt x="1502" y="381"/>
                </a:lnTo>
                <a:lnTo>
                  <a:pt x="1481" y="387"/>
                </a:lnTo>
                <a:lnTo>
                  <a:pt x="1459" y="391"/>
                </a:lnTo>
                <a:lnTo>
                  <a:pt x="1436" y="394"/>
                </a:lnTo>
                <a:lnTo>
                  <a:pt x="1412" y="396"/>
                </a:lnTo>
                <a:lnTo>
                  <a:pt x="1412" y="396"/>
                </a:lnTo>
                <a:lnTo>
                  <a:pt x="1390" y="394"/>
                </a:lnTo>
                <a:lnTo>
                  <a:pt x="1366" y="391"/>
                </a:lnTo>
                <a:lnTo>
                  <a:pt x="1345" y="387"/>
                </a:lnTo>
                <a:lnTo>
                  <a:pt x="1324" y="381"/>
                </a:lnTo>
                <a:lnTo>
                  <a:pt x="1303" y="373"/>
                </a:lnTo>
                <a:lnTo>
                  <a:pt x="1284" y="363"/>
                </a:lnTo>
                <a:lnTo>
                  <a:pt x="1267" y="352"/>
                </a:lnTo>
                <a:lnTo>
                  <a:pt x="1251" y="340"/>
                </a:lnTo>
                <a:lnTo>
                  <a:pt x="1236" y="329"/>
                </a:lnTo>
                <a:lnTo>
                  <a:pt x="1223" y="314"/>
                </a:lnTo>
                <a:lnTo>
                  <a:pt x="1211" y="299"/>
                </a:lnTo>
                <a:lnTo>
                  <a:pt x="1202" y="282"/>
                </a:lnTo>
                <a:lnTo>
                  <a:pt x="1194" y="266"/>
                </a:lnTo>
                <a:lnTo>
                  <a:pt x="1188" y="248"/>
                </a:lnTo>
                <a:lnTo>
                  <a:pt x="1185" y="230"/>
                </a:lnTo>
                <a:lnTo>
                  <a:pt x="1184" y="210"/>
                </a:lnTo>
                <a:lnTo>
                  <a:pt x="1184" y="210"/>
                </a:lnTo>
                <a:lnTo>
                  <a:pt x="1184" y="194"/>
                </a:lnTo>
                <a:lnTo>
                  <a:pt x="1187" y="179"/>
                </a:lnTo>
                <a:lnTo>
                  <a:pt x="1191" y="166"/>
                </a:lnTo>
                <a:lnTo>
                  <a:pt x="1196" y="152"/>
                </a:lnTo>
                <a:lnTo>
                  <a:pt x="1202" y="140"/>
                </a:lnTo>
                <a:lnTo>
                  <a:pt x="1209" y="130"/>
                </a:lnTo>
                <a:lnTo>
                  <a:pt x="1217" y="121"/>
                </a:lnTo>
                <a:lnTo>
                  <a:pt x="1224" y="112"/>
                </a:lnTo>
                <a:lnTo>
                  <a:pt x="1239" y="98"/>
                </a:lnTo>
                <a:lnTo>
                  <a:pt x="1251" y="89"/>
                </a:lnTo>
                <a:lnTo>
                  <a:pt x="1264" y="82"/>
                </a:lnTo>
                <a:lnTo>
                  <a:pt x="1264" y="82"/>
                </a:lnTo>
                <a:lnTo>
                  <a:pt x="1275" y="76"/>
                </a:lnTo>
                <a:lnTo>
                  <a:pt x="1282" y="70"/>
                </a:lnTo>
                <a:lnTo>
                  <a:pt x="1290" y="64"/>
                </a:lnTo>
                <a:lnTo>
                  <a:pt x="1296" y="56"/>
                </a:lnTo>
                <a:lnTo>
                  <a:pt x="1300" y="50"/>
                </a:lnTo>
                <a:lnTo>
                  <a:pt x="1303" y="43"/>
                </a:lnTo>
                <a:lnTo>
                  <a:pt x="1305" y="37"/>
                </a:lnTo>
                <a:lnTo>
                  <a:pt x="1305" y="30"/>
                </a:lnTo>
                <a:lnTo>
                  <a:pt x="1303" y="24"/>
                </a:lnTo>
                <a:lnTo>
                  <a:pt x="1300" y="18"/>
                </a:lnTo>
                <a:lnTo>
                  <a:pt x="1296" y="13"/>
                </a:lnTo>
                <a:lnTo>
                  <a:pt x="1290" y="9"/>
                </a:lnTo>
                <a:lnTo>
                  <a:pt x="1282" y="6"/>
                </a:lnTo>
                <a:lnTo>
                  <a:pt x="1273" y="3"/>
                </a:lnTo>
                <a:lnTo>
                  <a:pt x="1263" y="1"/>
                </a:lnTo>
                <a:lnTo>
                  <a:pt x="1252" y="0"/>
                </a:lnTo>
                <a:lnTo>
                  <a:pt x="396" y="0"/>
                </a:lnTo>
                <a:lnTo>
                  <a:pt x="396" y="454"/>
                </a:lnTo>
                <a:lnTo>
                  <a:pt x="394" y="454"/>
                </a:lnTo>
                <a:lnTo>
                  <a:pt x="394" y="856"/>
                </a:lnTo>
                <a:lnTo>
                  <a:pt x="394" y="856"/>
                </a:lnTo>
                <a:lnTo>
                  <a:pt x="394" y="868"/>
                </a:lnTo>
                <a:lnTo>
                  <a:pt x="391" y="880"/>
                </a:lnTo>
                <a:lnTo>
                  <a:pt x="388" y="889"/>
                </a:lnTo>
                <a:lnTo>
                  <a:pt x="384" y="897"/>
                </a:lnTo>
                <a:lnTo>
                  <a:pt x="384" y="897"/>
                </a:lnTo>
                <a:lnTo>
                  <a:pt x="378" y="904"/>
                </a:lnTo>
                <a:lnTo>
                  <a:pt x="369" y="909"/>
                </a:lnTo>
                <a:lnTo>
                  <a:pt x="360" y="909"/>
                </a:lnTo>
                <a:lnTo>
                  <a:pt x="350" y="907"/>
                </a:lnTo>
                <a:lnTo>
                  <a:pt x="341" y="903"/>
                </a:lnTo>
                <a:lnTo>
                  <a:pt x="330" y="894"/>
                </a:lnTo>
                <a:lnTo>
                  <a:pt x="321" y="883"/>
                </a:lnTo>
                <a:lnTo>
                  <a:pt x="314" y="868"/>
                </a:lnTo>
                <a:lnTo>
                  <a:pt x="314" y="868"/>
                </a:lnTo>
                <a:lnTo>
                  <a:pt x="306" y="855"/>
                </a:lnTo>
                <a:lnTo>
                  <a:pt x="296" y="843"/>
                </a:lnTo>
                <a:lnTo>
                  <a:pt x="282" y="828"/>
                </a:lnTo>
                <a:lnTo>
                  <a:pt x="273" y="820"/>
                </a:lnTo>
                <a:lnTo>
                  <a:pt x="264" y="813"/>
                </a:lnTo>
                <a:lnTo>
                  <a:pt x="254" y="807"/>
                </a:lnTo>
                <a:lnTo>
                  <a:pt x="242" y="801"/>
                </a:lnTo>
                <a:lnTo>
                  <a:pt x="230" y="795"/>
                </a:lnTo>
                <a:lnTo>
                  <a:pt x="215" y="790"/>
                </a:lnTo>
                <a:lnTo>
                  <a:pt x="200" y="789"/>
                </a:lnTo>
                <a:lnTo>
                  <a:pt x="184" y="787"/>
                </a:lnTo>
                <a:lnTo>
                  <a:pt x="184" y="787"/>
                </a:lnTo>
                <a:lnTo>
                  <a:pt x="166" y="789"/>
                </a:lnTo>
                <a:lnTo>
                  <a:pt x="146" y="792"/>
                </a:lnTo>
                <a:lnTo>
                  <a:pt x="128" y="798"/>
                </a:lnTo>
                <a:lnTo>
                  <a:pt x="112" y="805"/>
                </a:lnTo>
                <a:lnTo>
                  <a:pt x="95" y="816"/>
                </a:lnTo>
                <a:lnTo>
                  <a:pt x="81" y="826"/>
                </a:lnTo>
                <a:lnTo>
                  <a:pt x="67" y="840"/>
                </a:lnTo>
                <a:lnTo>
                  <a:pt x="54" y="855"/>
                </a:lnTo>
                <a:lnTo>
                  <a:pt x="42" y="871"/>
                </a:lnTo>
                <a:lnTo>
                  <a:pt x="31" y="889"/>
                </a:lnTo>
                <a:lnTo>
                  <a:pt x="22" y="907"/>
                </a:lnTo>
                <a:lnTo>
                  <a:pt x="15" y="928"/>
                </a:lnTo>
                <a:lnTo>
                  <a:pt x="7" y="949"/>
                </a:lnTo>
                <a:lnTo>
                  <a:pt x="3" y="971"/>
                </a:lnTo>
                <a:lnTo>
                  <a:pt x="1" y="994"/>
                </a:lnTo>
                <a:lnTo>
                  <a:pt x="0" y="1018"/>
                </a:lnTo>
                <a:lnTo>
                  <a:pt x="0" y="1018"/>
                </a:lnTo>
                <a:lnTo>
                  <a:pt x="1" y="1040"/>
                </a:lnTo>
                <a:lnTo>
                  <a:pt x="3" y="1064"/>
                </a:lnTo>
                <a:lnTo>
                  <a:pt x="7" y="1085"/>
                </a:lnTo>
                <a:lnTo>
                  <a:pt x="15" y="1106"/>
                </a:lnTo>
                <a:lnTo>
                  <a:pt x="22" y="1127"/>
                </a:lnTo>
                <a:lnTo>
                  <a:pt x="31" y="1145"/>
                </a:lnTo>
                <a:lnTo>
                  <a:pt x="42" y="1163"/>
                </a:lnTo>
                <a:lnTo>
                  <a:pt x="54" y="1179"/>
                </a:lnTo>
                <a:lnTo>
                  <a:pt x="67" y="1194"/>
                </a:lnTo>
                <a:lnTo>
                  <a:pt x="81" y="1208"/>
                </a:lnTo>
                <a:lnTo>
                  <a:pt x="95" y="1219"/>
                </a:lnTo>
                <a:lnTo>
                  <a:pt x="112" y="1228"/>
                </a:lnTo>
                <a:lnTo>
                  <a:pt x="128" y="1236"/>
                </a:lnTo>
                <a:lnTo>
                  <a:pt x="146" y="1242"/>
                </a:lnTo>
                <a:lnTo>
                  <a:pt x="166" y="1245"/>
                </a:lnTo>
                <a:lnTo>
                  <a:pt x="184" y="1246"/>
                </a:lnTo>
                <a:lnTo>
                  <a:pt x="184" y="1246"/>
                </a:lnTo>
                <a:lnTo>
                  <a:pt x="200" y="1245"/>
                </a:lnTo>
                <a:lnTo>
                  <a:pt x="215" y="1243"/>
                </a:lnTo>
                <a:lnTo>
                  <a:pt x="230" y="1239"/>
                </a:lnTo>
                <a:lnTo>
                  <a:pt x="242" y="1234"/>
                </a:lnTo>
                <a:lnTo>
                  <a:pt x="254" y="1228"/>
                </a:lnTo>
                <a:lnTo>
                  <a:pt x="264" y="1221"/>
                </a:lnTo>
                <a:lnTo>
                  <a:pt x="273" y="1213"/>
                </a:lnTo>
                <a:lnTo>
                  <a:pt x="282" y="1206"/>
                </a:lnTo>
                <a:lnTo>
                  <a:pt x="296" y="1191"/>
                </a:lnTo>
                <a:lnTo>
                  <a:pt x="306" y="1179"/>
                </a:lnTo>
                <a:lnTo>
                  <a:pt x="314" y="1166"/>
                </a:lnTo>
                <a:lnTo>
                  <a:pt x="314" y="1166"/>
                </a:lnTo>
                <a:lnTo>
                  <a:pt x="321" y="1152"/>
                </a:lnTo>
                <a:lnTo>
                  <a:pt x="330" y="1140"/>
                </a:lnTo>
                <a:lnTo>
                  <a:pt x="341" y="1131"/>
                </a:lnTo>
                <a:lnTo>
                  <a:pt x="350" y="1127"/>
                </a:lnTo>
                <a:lnTo>
                  <a:pt x="360" y="1125"/>
                </a:lnTo>
                <a:lnTo>
                  <a:pt x="369" y="1127"/>
                </a:lnTo>
                <a:lnTo>
                  <a:pt x="378" y="1130"/>
                </a:lnTo>
                <a:lnTo>
                  <a:pt x="384" y="1137"/>
                </a:lnTo>
                <a:lnTo>
                  <a:pt x="384" y="1137"/>
                </a:lnTo>
                <a:lnTo>
                  <a:pt x="388" y="1145"/>
                </a:lnTo>
                <a:lnTo>
                  <a:pt x="391" y="1154"/>
                </a:lnTo>
                <a:lnTo>
                  <a:pt x="394" y="1166"/>
                </a:lnTo>
                <a:lnTo>
                  <a:pt x="394" y="1178"/>
                </a:lnTo>
                <a:lnTo>
                  <a:pt x="394" y="1429"/>
                </a:lnTo>
                <a:lnTo>
                  <a:pt x="396" y="1429"/>
                </a:lnTo>
                <a:lnTo>
                  <a:pt x="396" y="1976"/>
                </a:lnTo>
                <a:lnTo>
                  <a:pt x="1199" y="1976"/>
                </a:lnTo>
                <a:lnTo>
                  <a:pt x="1199" y="1976"/>
                </a:lnTo>
                <a:lnTo>
                  <a:pt x="1209" y="1976"/>
                </a:lnTo>
                <a:lnTo>
                  <a:pt x="1220" y="1973"/>
                </a:lnTo>
                <a:lnTo>
                  <a:pt x="1229" y="1971"/>
                </a:lnTo>
                <a:lnTo>
                  <a:pt x="1236" y="1967"/>
                </a:lnTo>
                <a:lnTo>
                  <a:pt x="1242" y="1962"/>
                </a:lnTo>
                <a:lnTo>
                  <a:pt x="1246" y="1958"/>
                </a:lnTo>
                <a:lnTo>
                  <a:pt x="1249" y="1952"/>
                </a:lnTo>
                <a:lnTo>
                  <a:pt x="1251" y="1946"/>
                </a:lnTo>
                <a:lnTo>
                  <a:pt x="1251" y="1940"/>
                </a:lnTo>
                <a:lnTo>
                  <a:pt x="1249" y="1933"/>
                </a:lnTo>
                <a:lnTo>
                  <a:pt x="1246" y="1927"/>
                </a:lnTo>
                <a:lnTo>
                  <a:pt x="1242" y="1919"/>
                </a:lnTo>
                <a:lnTo>
                  <a:pt x="1236" y="1913"/>
                </a:lnTo>
                <a:lnTo>
                  <a:pt x="1229" y="1906"/>
                </a:lnTo>
                <a:lnTo>
                  <a:pt x="1220" y="1900"/>
                </a:lnTo>
                <a:lnTo>
                  <a:pt x="1211" y="1894"/>
                </a:lnTo>
                <a:lnTo>
                  <a:pt x="1211" y="1894"/>
                </a:lnTo>
                <a:lnTo>
                  <a:pt x="1197" y="1886"/>
                </a:lnTo>
                <a:lnTo>
                  <a:pt x="1185" y="1877"/>
                </a:lnTo>
                <a:lnTo>
                  <a:pt x="1170" y="1864"/>
                </a:lnTo>
                <a:lnTo>
                  <a:pt x="1163" y="1855"/>
                </a:lnTo>
                <a:lnTo>
                  <a:pt x="1155" y="1846"/>
                </a:lnTo>
                <a:lnTo>
                  <a:pt x="1148" y="1835"/>
                </a:lnTo>
                <a:lnTo>
                  <a:pt x="1142" y="1823"/>
                </a:lnTo>
                <a:lnTo>
                  <a:pt x="1137" y="1810"/>
                </a:lnTo>
                <a:lnTo>
                  <a:pt x="1133" y="1796"/>
                </a:lnTo>
                <a:lnTo>
                  <a:pt x="1130" y="1782"/>
                </a:lnTo>
                <a:lnTo>
                  <a:pt x="1130" y="1765"/>
                </a:lnTo>
                <a:lnTo>
                  <a:pt x="1130" y="1765"/>
                </a:lnTo>
                <a:lnTo>
                  <a:pt x="1131" y="1746"/>
                </a:lnTo>
                <a:lnTo>
                  <a:pt x="1134" y="1728"/>
                </a:lnTo>
                <a:lnTo>
                  <a:pt x="1140" y="1710"/>
                </a:lnTo>
                <a:lnTo>
                  <a:pt x="1148" y="1693"/>
                </a:lnTo>
                <a:lnTo>
                  <a:pt x="1157" y="1677"/>
                </a:lnTo>
                <a:lnTo>
                  <a:pt x="1169" y="1662"/>
                </a:lnTo>
                <a:lnTo>
                  <a:pt x="1182" y="1648"/>
                </a:lnTo>
                <a:lnTo>
                  <a:pt x="1197" y="1635"/>
                </a:lnTo>
                <a:lnTo>
                  <a:pt x="1214" y="1623"/>
                </a:lnTo>
                <a:lnTo>
                  <a:pt x="1230" y="1613"/>
                </a:lnTo>
                <a:lnTo>
                  <a:pt x="1249" y="1604"/>
                </a:lnTo>
                <a:lnTo>
                  <a:pt x="1269" y="1595"/>
                </a:lnTo>
                <a:lnTo>
                  <a:pt x="1291" y="1589"/>
                </a:lnTo>
                <a:lnTo>
                  <a:pt x="1312" y="1584"/>
                </a:lnTo>
                <a:lnTo>
                  <a:pt x="1336" y="1581"/>
                </a:lnTo>
                <a:lnTo>
                  <a:pt x="1359" y="1581"/>
                </a:lnTo>
                <a:lnTo>
                  <a:pt x="1359" y="1581"/>
                </a:lnTo>
                <a:lnTo>
                  <a:pt x="1382" y="1581"/>
                </a:lnTo>
                <a:lnTo>
                  <a:pt x="1405" y="1584"/>
                </a:lnTo>
                <a:lnTo>
                  <a:pt x="1427" y="1589"/>
                </a:lnTo>
                <a:lnTo>
                  <a:pt x="1448" y="1595"/>
                </a:lnTo>
                <a:lnTo>
                  <a:pt x="1468" y="1604"/>
                </a:lnTo>
                <a:lnTo>
                  <a:pt x="1487" y="1613"/>
                </a:lnTo>
                <a:lnTo>
                  <a:pt x="1505" y="1623"/>
                </a:lnTo>
                <a:lnTo>
                  <a:pt x="1521" y="1635"/>
                </a:lnTo>
                <a:lnTo>
                  <a:pt x="1536" y="1648"/>
                </a:lnTo>
                <a:lnTo>
                  <a:pt x="1548" y="1662"/>
                </a:lnTo>
                <a:lnTo>
                  <a:pt x="1560" y="1677"/>
                </a:lnTo>
                <a:lnTo>
                  <a:pt x="1571" y="1693"/>
                </a:lnTo>
                <a:lnTo>
                  <a:pt x="1578" y="1710"/>
                </a:lnTo>
                <a:lnTo>
                  <a:pt x="1584" y="1728"/>
                </a:lnTo>
                <a:lnTo>
                  <a:pt x="1587" y="1746"/>
                </a:lnTo>
                <a:lnTo>
                  <a:pt x="1589" y="1765"/>
                </a:lnTo>
                <a:lnTo>
                  <a:pt x="1589" y="1765"/>
                </a:lnTo>
                <a:lnTo>
                  <a:pt x="1587" y="1782"/>
                </a:lnTo>
                <a:lnTo>
                  <a:pt x="1584" y="1796"/>
                </a:lnTo>
                <a:lnTo>
                  <a:pt x="1581" y="1810"/>
                </a:lnTo>
                <a:lnTo>
                  <a:pt x="1575" y="1823"/>
                </a:lnTo>
                <a:lnTo>
                  <a:pt x="1569" y="1835"/>
                </a:lnTo>
                <a:lnTo>
                  <a:pt x="1563" y="1846"/>
                </a:lnTo>
                <a:lnTo>
                  <a:pt x="1556" y="1855"/>
                </a:lnTo>
                <a:lnTo>
                  <a:pt x="1548" y="1864"/>
                </a:lnTo>
                <a:lnTo>
                  <a:pt x="1533" y="1877"/>
                </a:lnTo>
                <a:lnTo>
                  <a:pt x="1520" y="1886"/>
                </a:lnTo>
                <a:lnTo>
                  <a:pt x="1508" y="1894"/>
                </a:lnTo>
                <a:lnTo>
                  <a:pt x="1508" y="1894"/>
                </a:lnTo>
                <a:lnTo>
                  <a:pt x="1498" y="1900"/>
                </a:lnTo>
                <a:lnTo>
                  <a:pt x="1489" y="1906"/>
                </a:lnTo>
                <a:lnTo>
                  <a:pt x="1481" y="1913"/>
                </a:lnTo>
                <a:lnTo>
                  <a:pt x="1475" y="1919"/>
                </a:lnTo>
                <a:lnTo>
                  <a:pt x="1471" y="1927"/>
                </a:lnTo>
                <a:lnTo>
                  <a:pt x="1468" y="1933"/>
                </a:lnTo>
                <a:lnTo>
                  <a:pt x="1468" y="1940"/>
                </a:lnTo>
                <a:lnTo>
                  <a:pt x="1468" y="1946"/>
                </a:lnTo>
                <a:lnTo>
                  <a:pt x="1469" y="1952"/>
                </a:lnTo>
                <a:lnTo>
                  <a:pt x="1472" y="1958"/>
                </a:lnTo>
                <a:lnTo>
                  <a:pt x="1477" y="1962"/>
                </a:lnTo>
                <a:lnTo>
                  <a:pt x="1483" y="1967"/>
                </a:lnTo>
                <a:lnTo>
                  <a:pt x="1489" y="1971"/>
                </a:lnTo>
                <a:lnTo>
                  <a:pt x="1498" y="1973"/>
                </a:lnTo>
                <a:lnTo>
                  <a:pt x="1508" y="1976"/>
                </a:lnTo>
                <a:lnTo>
                  <a:pt x="1520" y="1976"/>
                </a:lnTo>
                <a:lnTo>
                  <a:pt x="2375" y="1976"/>
                </a:lnTo>
                <a:lnTo>
                  <a:pt x="2375" y="1521"/>
                </a:lnTo>
                <a:lnTo>
                  <a:pt x="2376" y="1521"/>
                </a:lnTo>
                <a:lnTo>
                  <a:pt x="2376" y="1119"/>
                </a:lnTo>
                <a:lnTo>
                  <a:pt x="2376" y="1119"/>
                </a:lnTo>
                <a:lnTo>
                  <a:pt x="2378" y="1107"/>
                </a:lnTo>
                <a:lnTo>
                  <a:pt x="2379" y="1097"/>
                </a:lnTo>
                <a:lnTo>
                  <a:pt x="2382" y="1086"/>
                </a:lnTo>
                <a:lnTo>
                  <a:pt x="2387" y="1079"/>
                </a:lnTo>
                <a:lnTo>
                  <a:pt x="2387" y="1079"/>
                </a:lnTo>
                <a:lnTo>
                  <a:pt x="2394" y="1073"/>
                </a:lnTo>
                <a:lnTo>
                  <a:pt x="2403" y="1068"/>
                </a:lnTo>
                <a:lnTo>
                  <a:pt x="2412" y="1067"/>
                </a:lnTo>
                <a:lnTo>
                  <a:pt x="2421" y="1068"/>
                </a:lnTo>
                <a:lnTo>
                  <a:pt x="2432" y="1074"/>
                </a:lnTo>
                <a:lnTo>
                  <a:pt x="2441" y="1082"/>
                </a:lnTo>
                <a:lnTo>
                  <a:pt x="2450" y="1094"/>
                </a:lnTo>
                <a:lnTo>
                  <a:pt x="2459" y="1107"/>
                </a:lnTo>
                <a:lnTo>
                  <a:pt x="2459" y="1107"/>
                </a:lnTo>
                <a:lnTo>
                  <a:pt x="2466" y="1121"/>
                </a:lnTo>
                <a:lnTo>
                  <a:pt x="2475" y="1133"/>
                </a:lnTo>
                <a:lnTo>
                  <a:pt x="2489" y="1148"/>
                </a:lnTo>
                <a:lnTo>
                  <a:pt x="2498" y="1155"/>
                </a:lnTo>
                <a:lnTo>
                  <a:pt x="2507" y="1163"/>
                </a:lnTo>
                <a:lnTo>
                  <a:pt x="2518" y="1170"/>
                </a:lnTo>
                <a:lnTo>
                  <a:pt x="2529" y="1176"/>
                </a:lnTo>
                <a:lnTo>
                  <a:pt x="2542" y="1181"/>
                </a:lnTo>
                <a:lnTo>
                  <a:pt x="2556" y="1185"/>
                </a:lnTo>
                <a:lnTo>
                  <a:pt x="2571" y="1188"/>
                </a:lnTo>
                <a:lnTo>
                  <a:pt x="2587" y="1188"/>
                </a:lnTo>
                <a:lnTo>
                  <a:pt x="2587" y="1188"/>
                </a:lnTo>
                <a:lnTo>
                  <a:pt x="2607" y="1187"/>
                </a:lnTo>
                <a:lnTo>
                  <a:pt x="2625" y="1184"/>
                </a:lnTo>
                <a:lnTo>
                  <a:pt x="2643" y="1178"/>
                </a:lnTo>
                <a:lnTo>
                  <a:pt x="2659" y="1170"/>
                </a:lnTo>
                <a:lnTo>
                  <a:pt x="2675" y="1161"/>
                </a:lnTo>
                <a:lnTo>
                  <a:pt x="2690" y="1149"/>
                </a:lnTo>
                <a:lnTo>
                  <a:pt x="2705" y="1136"/>
                </a:lnTo>
                <a:lnTo>
                  <a:pt x="2719" y="1121"/>
                </a:lnTo>
                <a:lnTo>
                  <a:pt x="2729" y="1104"/>
                </a:lnTo>
                <a:lnTo>
                  <a:pt x="2741" y="1088"/>
                </a:lnTo>
                <a:lnTo>
                  <a:pt x="2750" y="1068"/>
                </a:lnTo>
                <a:lnTo>
                  <a:pt x="2758" y="1048"/>
                </a:lnTo>
                <a:lnTo>
                  <a:pt x="2764" y="1027"/>
                </a:lnTo>
                <a:lnTo>
                  <a:pt x="2768" y="1006"/>
                </a:lnTo>
                <a:lnTo>
                  <a:pt x="2771" y="982"/>
                </a:lnTo>
                <a:lnTo>
                  <a:pt x="2773" y="959"/>
                </a:lnTo>
                <a:lnTo>
                  <a:pt x="2773" y="959"/>
                </a:lnTo>
                <a:lnTo>
                  <a:pt x="2771" y="935"/>
                </a:lnTo>
                <a:lnTo>
                  <a:pt x="2768" y="913"/>
                </a:lnTo>
                <a:lnTo>
                  <a:pt x="2764" y="891"/>
                </a:lnTo>
                <a:lnTo>
                  <a:pt x="2758" y="870"/>
                </a:lnTo>
                <a:lnTo>
                  <a:pt x="2750" y="850"/>
                </a:lnTo>
                <a:lnTo>
                  <a:pt x="2741" y="831"/>
                </a:lnTo>
                <a:lnTo>
                  <a:pt x="2729" y="813"/>
                </a:lnTo>
                <a:lnTo>
                  <a:pt x="2719" y="796"/>
                </a:lnTo>
                <a:lnTo>
                  <a:pt x="2705" y="781"/>
                </a:lnTo>
                <a:lnTo>
                  <a:pt x="2690" y="768"/>
                </a:lnTo>
                <a:lnTo>
                  <a:pt x="2675" y="758"/>
                </a:lnTo>
                <a:lnTo>
                  <a:pt x="2659" y="747"/>
                </a:lnTo>
                <a:lnTo>
                  <a:pt x="2643" y="740"/>
                </a:lnTo>
                <a:lnTo>
                  <a:pt x="2625" y="734"/>
                </a:lnTo>
                <a:lnTo>
                  <a:pt x="2607" y="731"/>
                </a:lnTo>
                <a:lnTo>
                  <a:pt x="2587" y="729"/>
                </a:lnTo>
                <a:lnTo>
                  <a:pt x="2587" y="729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300" b="1" dirty="0">
                <a:solidFill>
                  <a:prstClr val="white"/>
                </a:solidFill>
                <a:latin typeface="Corbel"/>
                <a:cs typeface="Corbel"/>
              </a:rPr>
              <a:t>VHND, </a:t>
            </a:r>
          </a:p>
          <a:p>
            <a:pPr algn="ctr">
              <a:defRPr/>
            </a:pPr>
            <a:r>
              <a:rPr lang="en-US" sz="1300" b="1" dirty="0">
                <a:solidFill>
                  <a:prstClr val="white"/>
                </a:solidFill>
                <a:latin typeface="Corbel"/>
                <a:cs typeface="Corbel"/>
              </a:rPr>
              <a:t>VHSNC</a:t>
            </a:r>
            <a:endParaRPr lang="en-GB" sz="1300" b="1" dirty="0">
              <a:solidFill>
                <a:prstClr val="white"/>
              </a:solidFill>
              <a:latin typeface="Corbel"/>
              <a:cs typeface="Corbel"/>
            </a:endParaRPr>
          </a:p>
        </p:txBody>
      </p:sp>
      <p:sp>
        <p:nvSpPr>
          <p:cNvPr id="9" name="Freeform 9"/>
          <p:cNvSpPr>
            <a:spLocks/>
          </p:cNvSpPr>
          <p:nvPr/>
        </p:nvSpPr>
        <p:spPr bwMode="auto">
          <a:xfrm>
            <a:off x="2232339" y="2469858"/>
            <a:ext cx="1704234" cy="1956287"/>
          </a:xfrm>
          <a:custGeom>
            <a:avLst/>
            <a:gdLst>
              <a:gd name="T0" fmla="*/ 2529 w 2773"/>
              <a:gd name="T1" fmla="*/ 743 h 1976"/>
              <a:gd name="T2" fmla="*/ 2466 w 2773"/>
              <a:gd name="T3" fmla="*/ 798 h 1976"/>
              <a:gd name="T4" fmla="*/ 2421 w 2773"/>
              <a:gd name="T5" fmla="*/ 849 h 1976"/>
              <a:gd name="T6" fmla="*/ 2382 w 2773"/>
              <a:gd name="T7" fmla="*/ 831 h 1976"/>
              <a:gd name="T8" fmla="*/ 2375 w 2773"/>
              <a:gd name="T9" fmla="*/ 0 h 1976"/>
              <a:gd name="T10" fmla="*/ 1536 w 2773"/>
              <a:gd name="T11" fmla="*/ 9 h 1976"/>
              <a:gd name="T12" fmla="*/ 1523 w 2773"/>
              <a:gd name="T13" fmla="*/ 43 h 1976"/>
              <a:gd name="T14" fmla="*/ 1562 w 2773"/>
              <a:gd name="T15" fmla="*/ 82 h 1976"/>
              <a:gd name="T16" fmla="*/ 1617 w 2773"/>
              <a:gd name="T17" fmla="*/ 130 h 1976"/>
              <a:gd name="T18" fmla="*/ 1643 w 2773"/>
              <a:gd name="T19" fmla="*/ 210 h 1976"/>
              <a:gd name="T20" fmla="*/ 1614 w 2773"/>
              <a:gd name="T21" fmla="*/ 299 h 1976"/>
              <a:gd name="T22" fmla="*/ 1521 w 2773"/>
              <a:gd name="T23" fmla="*/ 373 h 1976"/>
              <a:gd name="T24" fmla="*/ 1412 w 2773"/>
              <a:gd name="T25" fmla="*/ 396 h 1976"/>
              <a:gd name="T26" fmla="*/ 1284 w 2773"/>
              <a:gd name="T27" fmla="*/ 363 h 1976"/>
              <a:gd name="T28" fmla="*/ 1202 w 2773"/>
              <a:gd name="T29" fmla="*/ 282 h 1976"/>
              <a:gd name="T30" fmla="*/ 1184 w 2773"/>
              <a:gd name="T31" fmla="*/ 194 h 1976"/>
              <a:gd name="T32" fmla="*/ 1217 w 2773"/>
              <a:gd name="T33" fmla="*/ 121 h 1976"/>
              <a:gd name="T34" fmla="*/ 1275 w 2773"/>
              <a:gd name="T35" fmla="*/ 76 h 1976"/>
              <a:gd name="T36" fmla="*/ 1305 w 2773"/>
              <a:gd name="T37" fmla="*/ 37 h 1976"/>
              <a:gd name="T38" fmla="*/ 1282 w 2773"/>
              <a:gd name="T39" fmla="*/ 6 h 1976"/>
              <a:gd name="T40" fmla="*/ 394 w 2773"/>
              <a:gd name="T41" fmla="*/ 454 h 1976"/>
              <a:gd name="T42" fmla="*/ 384 w 2773"/>
              <a:gd name="T43" fmla="*/ 897 h 1976"/>
              <a:gd name="T44" fmla="*/ 341 w 2773"/>
              <a:gd name="T45" fmla="*/ 903 h 1976"/>
              <a:gd name="T46" fmla="*/ 296 w 2773"/>
              <a:gd name="T47" fmla="*/ 843 h 1976"/>
              <a:gd name="T48" fmla="*/ 230 w 2773"/>
              <a:gd name="T49" fmla="*/ 795 h 1976"/>
              <a:gd name="T50" fmla="*/ 146 w 2773"/>
              <a:gd name="T51" fmla="*/ 792 h 1976"/>
              <a:gd name="T52" fmla="*/ 54 w 2773"/>
              <a:gd name="T53" fmla="*/ 855 h 1976"/>
              <a:gd name="T54" fmla="*/ 3 w 2773"/>
              <a:gd name="T55" fmla="*/ 971 h 1976"/>
              <a:gd name="T56" fmla="*/ 7 w 2773"/>
              <a:gd name="T57" fmla="*/ 1085 h 1976"/>
              <a:gd name="T58" fmla="*/ 67 w 2773"/>
              <a:gd name="T59" fmla="*/ 1194 h 1976"/>
              <a:gd name="T60" fmla="*/ 166 w 2773"/>
              <a:gd name="T61" fmla="*/ 1245 h 1976"/>
              <a:gd name="T62" fmla="*/ 242 w 2773"/>
              <a:gd name="T63" fmla="*/ 1234 h 1976"/>
              <a:gd name="T64" fmla="*/ 306 w 2773"/>
              <a:gd name="T65" fmla="*/ 1179 h 1976"/>
              <a:gd name="T66" fmla="*/ 350 w 2773"/>
              <a:gd name="T67" fmla="*/ 1127 h 1976"/>
              <a:gd name="T68" fmla="*/ 388 w 2773"/>
              <a:gd name="T69" fmla="*/ 1145 h 1976"/>
              <a:gd name="T70" fmla="*/ 396 w 2773"/>
              <a:gd name="T71" fmla="*/ 1976 h 1976"/>
              <a:gd name="T72" fmla="*/ 1236 w 2773"/>
              <a:gd name="T73" fmla="*/ 1967 h 1976"/>
              <a:gd name="T74" fmla="*/ 1249 w 2773"/>
              <a:gd name="T75" fmla="*/ 1933 h 1976"/>
              <a:gd name="T76" fmla="*/ 1211 w 2773"/>
              <a:gd name="T77" fmla="*/ 1894 h 1976"/>
              <a:gd name="T78" fmla="*/ 1155 w 2773"/>
              <a:gd name="T79" fmla="*/ 1846 h 1976"/>
              <a:gd name="T80" fmla="*/ 1130 w 2773"/>
              <a:gd name="T81" fmla="*/ 1765 h 1976"/>
              <a:gd name="T82" fmla="*/ 1157 w 2773"/>
              <a:gd name="T83" fmla="*/ 1677 h 1976"/>
              <a:gd name="T84" fmla="*/ 1249 w 2773"/>
              <a:gd name="T85" fmla="*/ 1604 h 1976"/>
              <a:gd name="T86" fmla="*/ 1359 w 2773"/>
              <a:gd name="T87" fmla="*/ 1581 h 1976"/>
              <a:gd name="T88" fmla="*/ 1487 w 2773"/>
              <a:gd name="T89" fmla="*/ 1613 h 1976"/>
              <a:gd name="T90" fmla="*/ 1571 w 2773"/>
              <a:gd name="T91" fmla="*/ 1693 h 1976"/>
              <a:gd name="T92" fmla="*/ 1587 w 2773"/>
              <a:gd name="T93" fmla="*/ 1782 h 1976"/>
              <a:gd name="T94" fmla="*/ 1556 w 2773"/>
              <a:gd name="T95" fmla="*/ 1855 h 1976"/>
              <a:gd name="T96" fmla="*/ 1498 w 2773"/>
              <a:gd name="T97" fmla="*/ 1900 h 1976"/>
              <a:gd name="T98" fmla="*/ 1468 w 2773"/>
              <a:gd name="T99" fmla="*/ 1940 h 1976"/>
              <a:gd name="T100" fmla="*/ 1489 w 2773"/>
              <a:gd name="T101" fmla="*/ 1971 h 1976"/>
              <a:gd name="T102" fmla="*/ 2376 w 2773"/>
              <a:gd name="T103" fmla="*/ 1521 h 1976"/>
              <a:gd name="T104" fmla="*/ 2387 w 2773"/>
              <a:gd name="T105" fmla="*/ 1079 h 1976"/>
              <a:gd name="T106" fmla="*/ 2432 w 2773"/>
              <a:gd name="T107" fmla="*/ 1074 h 1976"/>
              <a:gd name="T108" fmla="*/ 2475 w 2773"/>
              <a:gd name="T109" fmla="*/ 1133 h 1976"/>
              <a:gd name="T110" fmla="*/ 2542 w 2773"/>
              <a:gd name="T111" fmla="*/ 1181 h 1976"/>
              <a:gd name="T112" fmla="*/ 2625 w 2773"/>
              <a:gd name="T113" fmla="*/ 1184 h 1976"/>
              <a:gd name="T114" fmla="*/ 2719 w 2773"/>
              <a:gd name="T115" fmla="*/ 1121 h 1976"/>
              <a:gd name="T116" fmla="*/ 2768 w 2773"/>
              <a:gd name="T117" fmla="*/ 1006 h 1976"/>
              <a:gd name="T118" fmla="*/ 2764 w 2773"/>
              <a:gd name="T119" fmla="*/ 891 h 1976"/>
              <a:gd name="T120" fmla="*/ 2705 w 2773"/>
              <a:gd name="T121" fmla="*/ 781 h 1976"/>
              <a:gd name="T122" fmla="*/ 2607 w 2773"/>
              <a:gd name="T123" fmla="*/ 731 h 1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773" h="1976">
                <a:moveTo>
                  <a:pt x="2587" y="729"/>
                </a:moveTo>
                <a:lnTo>
                  <a:pt x="2587" y="729"/>
                </a:lnTo>
                <a:lnTo>
                  <a:pt x="2571" y="731"/>
                </a:lnTo>
                <a:lnTo>
                  <a:pt x="2556" y="734"/>
                </a:lnTo>
                <a:lnTo>
                  <a:pt x="2542" y="737"/>
                </a:lnTo>
                <a:lnTo>
                  <a:pt x="2529" y="743"/>
                </a:lnTo>
                <a:lnTo>
                  <a:pt x="2518" y="749"/>
                </a:lnTo>
                <a:lnTo>
                  <a:pt x="2507" y="755"/>
                </a:lnTo>
                <a:lnTo>
                  <a:pt x="2498" y="762"/>
                </a:lnTo>
                <a:lnTo>
                  <a:pt x="2489" y="770"/>
                </a:lnTo>
                <a:lnTo>
                  <a:pt x="2475" y="784"/>
                </a:lnTo>
                <a:lnTo>
                  <a:pt x="2466" y="798"/>
                </a:lnTo>
                <a:lnTo>
                  <a:pt x="2459" y="810"/>
                </a:lnTo>
                <a:lnTo>
                  <a:pt x="2459" y="810"/>
                </a:lnTo>
                <a:lnTo>
                  <a:pt x="2450" y="825"/>
                </a:lnTo>
                <a:lnTo>
                  <a:pt x="2441" y="835"/>
                </a:lnTo>
                <a:lnTo>
                  <a:pt x="2432" y="844"/>
                </a:lnTo>
                <a:lnTo>
                  <a:pt x="2421" y="849"/>
                </a:lnTo>
                <a:lnTo>
                  <a:pt x="2412" y="850"/>
                </a:lnTo>
                <a:lnTo>
                  <a:pt x="2403" y="850"/>
                </a:lnTo>
                <a:lnTo>
                  <a:pt x="2394" y="846"/>
                </a:lnTo>
                <a:lnTo>
                  <a:pt x="2387" y="838"/>
                </a:lnTo>
                <a:lnTo>
                  <a:pt x="2387" y="838"/>
                </a:lnTo>
                <a:lnTo>
                  <a:pt x="2382" y="831"/>
                </a:lnTo>
                <a:lnTo>
                  <a:pt x="2379" y="822"/>
                </a:lnTo>
                <a:lnTo>
                  <a:pt x="2378" y="810"/>
                </a:lnTo>
                <a:lnTo>
                  <a:pt x="2376" y="798"/>
                </a:lnTo>
                <a:lnTo>
                  <a:pt x="2376" y="547"/>
                </a:lnTo>
                <a:lnTo>
                  <a:pt x="2375" y="547"/>
                </a:lnTo>
                <a:lnTo>
                  <a:pt x="2375" y="0"/>
                </a:lnTo>
                <a:lnTo>
                  <a:pt x="1574" y="0"/>
                </a:lnTo>
                <a:lnTo>
                  <a:pt x="1574" y="0"/>
                </a:lnTo>
                <a:lnTo>
                  <a:pt x="1562" y="1"/>
                </a:lnTo>
                <a:lnTo>
                  <a:pt x="1551" y="3"/>
                </a:lnTo>
                <a:lnTo>
                  <a:pt x="1542" y="6"/>
                </a:lnTo>
                <a:lnTo>
                  <a:pt x="1536" y="9"/>
                </a:lnTo>
                <a:lnTo>
                  <a:pt x="1530" y="13"/>
                </a:lnTo>
                <a:lnTo>
                  <a:pt x="1526" y="18"/>
                </a:lnTo>
                <a:lnTo>
                  <a:pt x="1523" y="24"/>
                </a:lnTo>
                <a:lnTo>
                  <a:pt x="1521" y="30"/>
                </a:lnTo>
                <a:lnTo>
                  <a:pt x="1521" y="37"/>
                </a:lnTo>
                <a:lnTo>
                  <a:pt x="1523" y="43"/>
                </a:lnTo>
                <a:lnTo>
                  <a:pt x="1524" y="50"/>
                </a:lnTo>
                <a:lnTo>
                  <a:pt x="1529" y="56"/>
                </a:lnTo>
                <a:lnTo>
                  <a:pt x="1535" y="64"/>
                </a:lnTo>
                <a:lnTo>
                  <a:pt x="1542" y="70"/>
                </a:lnTo>
                <a:lnTo>
                  <a:pt x="1551" y="76"/>
                </a:lnTo>
                <a:lnTo>
                  <a:pt x="1562" y="82"/>
                </a:lnTo>
                <a:lnTo>
                  <a:pt x="1562" y="82"/>
                </a:lnTo>
                <a:lnTo>
                  <a:pt x="1574" y="89"/>
                </a:lnTo>
                <a:lnTo>
                  <a:pt x="1587" y="98"/>
                </a:lnTo>
                <a:lnTo>
                  <a:pt x="1602" y="112"/>
                </a:lnTo>
                <a:lnTo>
                  <a:pt x="1610" y="121"/>
                </a:lnTo>
                <a:lnTo>
                  <a:pt x="1617" y="130"/>
                </a:lnTo>
                <a:lnTo>
                  <a:pt x="1623" y="140"/>
                </a:lnTo>
                <a:lnTo>
                  <a:pt x="1629" y="152"/>
                </a:lnTo>
                <a:lnTo>
                  <a:pt x="1635" y="166"/>
                </a:lnTo>
                <a:lnTo>
                  <a:pt x="1638" y="179"/>
                </a:lnTo>
                <a:lnTo>
                  <a:pt x="1641" y="194"/>
                </a:lnTo>
                <a:lnTo>
                  <a:pt x="1643" y="210"/>
                </a:lnTo>
                <a:lnTo>
                  <a:pt x="1643" y="210"/>
                </a:lnTo>
                <a:lnTo>
                  <a:pt x="1641" y="230"/>
                </a:lnTo>
                <a:lnTo>
                  <a:pt x="1638" y="248"/>
                </a:lnTo>
                <a:lnTo>
                  <a:pt x="1632" y="266"/>
                </a:lnTo>
                <a:lnTo>
                  <a:pt x="1625" y="282"/>
                </a:lnTo>
                <a:lnTo>
                  <a:pt x="1614" y="299"/>
                </a:lnTo>
                <a:lnTo>
                  <a:pt x="1604" y="314"/>
                </a:lnTo>
                <a:lnTo>
                  <a:pt x="1590" y="329"/>
                </a:lnTo>
                <a:lnTo>
                  <a:pt x="1575" y="340"/>
                </a:lnTo>
                <a:lnTo>
                  <a:pt x="1559" y="352"/>
                </a:lnTo>
                <a:lnTo>
                  <a:pt x="1541" y="363"/>
                </a:lnTo>
                <a:lnTo>
                  <a:pt x="1521" y="373"/>
                </a:lnTo>
                <a:lnTo>
                  <a:pt x="1502" y="381"/>
                </a:lnTo>
                <a:lnTo>
                  <a:pt x="1481" y="387"/>
                </a:lnTo>
                <a:lnTo>
                  <a:pt x="1459" y="391"/>
                </a:lnTo>
                <a:lnTo>
                  <a:pt x="1436" y="394"/>
                </a:lnTo>
                <a:lnTo>
                  <a:pt x="1412" y="396"/>
                </a:lnTo>
                <a:lnTo>
                  <a:pt x="1412" y="396"/>
                </a:lnTo>
                <a:lnTo>
                  <a:pt x="1390" y="394"/>
                </a:lnTo>
                <a:lnTo>
                  <a:pt x="1366" y="391"/>
                </a:lnTo>
                <a:lnTo>
                  <a:pt x="1345" y="387"/>
                </a:lnTo>
                <a:lnTo>
                  <a:pt x="1324" y="381"/>
                </a:lnTo>
                <a:lnTo>
                  <a:pt x="1303" y="373"/>
                </a:lnTo>
                <a:lnTo>
                  <a:pt x="1284" y="363"/>
                </a:lnTo>
                <a:lnTo>
                  <a:pt x="1267" y="352"/>
                </a:lnTo>
                <a:lnTo>
                  <a:pt x="1251" y="340"/>
                </a:lnTo>
                <a:lnTo>
                  <a:pt x="1236" y="329"/>
                </a:lnTo>
                <a:lnTo>
                  <a:pt x="1223" y="314"/>
                </a:lnTo>
                <a:lnTo>
                  <a:pt x="1211" y="299"/>
                </a:lnTo>
                <a:lnTo>
                  <a:pt x="1202" y="282"/>
                </a:lnTo>
                <a:lnTo>
                  <a:pt x="1194" y="266"/>
                </a:lnTo>
                <a:lnTo>
                  <a:pt x="1188" y="248"/>
                </a:lnTo>
                <a:lnTo>
                  <a:pt x="1185" y="230"/>
                </a:lnTo>
                <a:lnTo>
                  <a:pt x="1184" y="210"/>
                </a:lnTo>
                <a:lnTo>
                  <a:pt x="1184" y="210"/>
                </a:lnTo>
                <a:lnTo>
                  <a:pt x="1184" y="194"/>
                </a:lnTo>
                <a:lnTo>
                  <a:pt x="1187" y="179"/>
                </a:lnTo>
                <a:lnTo>
                  <a:pt x="1191" y="166"/>
                </a:lnTo>
                <a:lnTo>
                  <a:pt x="1196" y="152"/>
                </a:lnTo>
                <a:lnTo>
                  <a:pt x="1202" y="140"/>
                </a:lnTo>
                <a:lnTo>
                  <a:pt x="1209" y="130"/>
                </a:lnTo>
                <a:lnTo>
                  <a:pt x="1217" y="121"/>
                </a:lnTo>
                <a:lnTo>
                  <a:pt x="1224" y="112"/>
                </a:lnTo>
                <a:lnTo>
                  <a:pt x="1239" y="98"/>
                </a:lnTo>
                <a:lnTo>
                  <a:pt x="1251" y="89"/>
                </a:lnTo>
                <a:lnTo>
                  <a:pt x="1264" y="82"/>
                </a:lnTo>
                <a:lnTo>
                  <a:pt x="1264" y="82"/>
                </a:lnTo>
                <a:lnTo>
                  <a:pt x="1275" y="76"/>
                </a:lnTo>
                <a:lnTo>
                  <a:pt x="1282" y="70"/>
                </a:lnTo>
                <a:lnTo>
                  <a:pt x="1290" y="64"/>
                </a:lnTo>
                <a:lnTo>
                  <a:pt x="1296" y="56"/>
                </a:lnTo>
                <a:lnTo>
                  <a:pt x="1300" y="50"/>
                </a:lnTo>
                <a:lnTo>
                  <a:pt x="1303" y="43"/>
                </a:lnTo>
                <a:lnTo>
                  <a:pt x="1305" y="37"/>
                </a:lnTo>
                <a:lnTo>
                  <a:pt x="1305" y="30"/>
                </a:lnTo>
                <a:lnTo>
                  <a:pt x="1303" y="24"/>
                </a:lnTo>
                <a:lnTo>
                  <a:pt x="1300" y="18"/>
                </a:lnTo>
                <a:lnTo>
                  <a:pt x="1296" y="13"/>
                </a:lnTo>
                <a:lnTo>
                  <a:pt x="1290" y="9"/>
                </a:lnTo>
                <a:lnTo>
                  <a:pt x="1282" y="6"/>
                </a:lnTo>
                <a:lnTo>
                  <a:pt x="1273" y="3"/>
                </a:lnTo>
                <a:lnTo>
                  <a:pt x="1263" y="1"/>
                </a:lnTo>
                <a:lnTo>
                  <a:pt x="1252" y="0"/>
                </a:lnTo>
                <a:lnTo>
                  <a:pt x="396" y="0"/>
                </a:lnTo>
                <a:lnTo>
                  <a:pt x="396" y="454"/>
                </a:lnTo>
                <a:lnTo>
                  <a:pt x="394" y="454"/>
                </a:lnTo>
                <a:lnTo>
                  <a:pt x="394" y="856"/>
                </a:lnTo>
                <a:lnTo>
                  <a:pt x="394" y="856"/>
                </a:lnTo>
                <a:lnTo>
                  <a:pt x="394" y="868"/>
                </a:lnTo>
                <a:lnTo>
                  <a:pt x="391" y="880"/>
                </a:lnTo>
                <a:lnTo>
                  <a:pt x="388" y="889"/>
                </a:lnTo>
                <a:lnTo>
                  <a:pt x="384" y="897"/>
                </a:lnTo>
                <a:lnTo>
                  <a:pt x="384" y="897"/>
                </a:lnTo>
                <a:lnTo>
                  <a:pt x="378" y="904"/>
                </a:lnTo>
                <a:lnTo>
                  <a:pt x="369" y="909"/>
                </a:lnTo>
                <a:lnTo>
                  <a:pt x="360" y="909"/>
                </a:lnTo>
                <a:lnTo>
                  <a:pt x="350" y="907"/>
                </a:lnTo>
                <a:lnTo>
                  <a:pt x="341" y="903"/>
                </a:lnTo>
                <a:lnTo>
                  <a:pt x="330" y="894"/>
                </a:lnTo>
                <a:lnTo>
                  <a:pt x="321" y="883"/>
                </a:lnTo>
                <a:lnTo>
                  <a:pt x="314" y="868"/>
                </a:lnTo>
                <a:lnTo>
                  <a:pt x="314" y="868"/>
                </a:lnTo>
                <a:lnTo>
                  <a:pt x="306" y="855"/>
                </a:lnTo>
                <a:lnTo>
                  <a:pt x="296" y="843"/>
                </a:lnTo>
                <a:lnTo>
                  <a:pt x="282" y="828"/>
                </a:lnTo>
                <a:lnTo>
                  <a:pt x="273" y="820"/>
                </a:lnTo>
                <a:lnTo>
                  <a:pt x="264" y="813"/>
                </a:lnTo>
                <a:lnTo>
                  <a:pt x="254" y="807"/>
                </a:lnTo>
                <a:lnTo>
                  <a:pt x="242" y="801"/>
                </a:lnTo>
                <a:lnTo>
                  <a:pt x="230" y="795"/>
                </a:lnTo>
                <a:lnTo>
                  <a:pt x="215" y="790"/>
                </a:lnTo>
                <a:lnTo>
                  <a:pt x="200" y="789"/>
                </a:lnTo>
                <a:lnTo>
                  <a:pt x="184" y="787"/>
                </a:lnTo>
                <a:lnTo>
                  <a:pt x="184" y="787"/>
                </a:lnTo>
                <a:lnTo>
                  <a:pt x="166" y="789"/>
                </a:lnTo>
                <a:lnTo>
                  <a:pt x="146" y="792"/>
                </a:lnTo>
                <a:lnTo>
                  <a:pt x="128" y="798"/>
                </a:lnTo>
                <a:lnTo>
                  <a:pt x="112" y="805"/>
                </a:lnTo>
                <a:lnTo>
                  <a:pt x="95" y="816"/>
                </a:lnTo>
                <a:lnTo>
                  <a:pt x="81" y="826"/>
                </a:lnTo>
                <a:lnTo>
                  <a:pt x="67" y="840"/>
                </a:lnTo>
                <a:lnTo>
                  <a:pt x="54" y="855"/>
                </a:lnTo>
                <a:lnTo>
                  <a:pt x="42" y="871"/>
                </a:lnTo>
                <a:lnTo>
                  <a:pt x="31" y="889"/>
                </a:lnTo>
                <a:lnTo>
                  <a:pt x="22" y="907"/>
                </a:lnTo>
                <a:lnTo>
                  <a:pt x="15" y="928"/>
                </a:lnTo>
                <a:lnTo>
                  <a:pt x="7" y="949"/>
                </a:lnTo>
                <a:lnTo>
                  <a:pt x="3" y="971"/>
                </a:lnTo>
                <a:lnTo>
                  <a:pt x="1" y="994"/>
                </a:lnTo>
                <a:lnTo>
                  <a:pt x="0" y="1018"/>
                </a:lnTo>
                <a:lnTo>
                  <a:pt x="0" y="1018"/>
                </a:lnTo>
                <a:lnTo>
                  <a:pt x="1" y="1040"/>
                </a:lnTo>
                <a:lnTo>
                  <a:pt x="3" y="1064"/>
                </a:lnTo>
                <a:lnTo>
                  <a:pt x="7" y="1085"/>
                </a:lnTo>
                <a:lnTo>
                  <a:pt x="15" y="1106"/>
                </a:lnTo>
                <a:lnTo>
                  <a:pt x="22" y="1127"/>
                </a:lnTo>
                <a:lnTo>
                  <a:pt x="31" y="1145"/>
                </a:lnTo>
                <a:lnTo>
                  <a:pt x="42" y="1163"/>
                </a:lnTo>
                <a:lnTo>
                  <a:pt x="54" y="1179"/>
                </a:lnTo>
                <a:lnTo>
                  <a:pt x="67" y="1194"/>
                </a:lnTo>
                <a:lnTo>
                  <a:pt x="81" y="1208"/>
                </a:lnTo>
                <a:lnTo>
                  <a:pt x="95" y="1219"/>
                </a:lnTo>
                <a:lnTo>
                  <a:pt x="112" y="1228"/>
                </a:lnTo>
                <a:lnTo>
                  <a:pt x="128" y="1236"/>
                </a:lnTo>
                <a:lnTo>
                  <a:pt x="146" y="1242"/>
                </a:lnTo>
                <a:lnTo>
                  <a:pt x="166" y="1245"/>
                </a:lnTo>
                <a:lnTo>
                  <a:pt x="184" y="1246"/>
                </a:lnTo>
                <a:lnTo>
                  <a:pt x="184" y="1246"/>
                </a:lnTo>
                <a:lnTo>
                  <a:pt x="200" y="1245"/>
                </a:lnTo>
                <a:lnTo>
                  <a:pt x="215" y="1243"/>
                </a:lnTo>
                <a:lnTo>
                  <a:pt x="230" y="1239"/>
                </a:lnTo>
                <a:lnTo>
                  <a:pt x="242" y="1234"/>
                </a:lnTo>
                <a:lnTo>
                  <a:pt x="254" y="1228"/>
                </a:lnTo>
                <a:lnTo>
                  <a:pt x="264" y="1221"/>
                </a:lnTo>
                <a:lnTo>
                  <a:pt x="273" y="1213"/>
                </a:lnTo>
                <a:lnTo>
                  <a:pt x="282" y="1206"/>
                </a:lnTo>
                <a:lnTo>
                  <a:pt x="296" y="1191"/>
                </a:lnTo>
                <a:lnTo>
                  <a:pt x="306" y="1179"/>
                </a:lnTo>
                <a:lnTo>
                  <a:pt x="314" y="1166"/>
                </a:lnTo>
                <a:lnTo>
                  <a:pt x="314" y="1166"/>
                </a:lnTo>
                <a:lnTo>
                  <a:pt x="321" y="1152"/>
                </a:lnTo>
                <a:lnTo>
                  <a:pt x="330" y="1140"/>
                </a:lnTo>
                <a:lnTo>
                  <a:pt x="341" y="1131"/>
                </a:lnTo>
                <a:lnTo>
                  <a:pt x="350" y="1127"/>
                </a:lnTo>
                <a:lnTo>
                  <a:pt x="360" y="1125"/>
                </a:lnTo>
                <a:lnTo>
                  <a:pt x="369" y="1127"/>
                </a:lnTo>
                <a:lnTo>
                  <a:pt x="378" y="1130"/>
                </a:lnTo>
                <a:lnTo>
                  <a:pt x="384" y="1137"/>
                </a:lnTo>
                <a:lnTo>
                  <a:pt x="384" y="1137"/>
                </a:lnTo>
                <a:lnTo>
                  <a:pt x="388" y="1145"/>
                </a:lnTo>
                <a:lnTo>
                  <a:pt x="391" y="1154"/>
                </a:lnTo>
                <a:lnTo>
                  <a:pt x="394" y="1166"/>
                </a:lnTo>
                <a:lnTo>
                  <a:pt x="394" y="1178"/>
                </a:lnTo>
                <a:lnTo>
                  <a:pt x="394" y="1429"/>
                </a:lnTo>
                <a:lnTo>
                  <a:pt x="396" y="1429"/>
                </a:lnTo>
                <a:lnTo>
                  <a:pt x="396" y="1976"/>
                </a:lnTo>
                <a:lnTo>
                  <a:pt x="1199" y="1976"/>
                </a:lnTo>
                <a:lnTo>
                  <a:pt x="1199" y="1976"/>
                </a:lnTo>
                <a:lnTo>
                  <a:pt x="1209" y="1976"/>
                </a:lnTo>
                <a:lnTo>
                  <a:pt x="1220" y="1973"/>
                </a:lnTo>
                <a:lnTo>
                  <a:pt x="1229" y="1971"/>
                </a:lnTo>
                <a:lnTo>
                  <a:pt x="1236" y="1967"/>
                </a:lnTo>
                <a:lnTo>
                  <a:pt x="1242" y="1962"/>
                </a:lnTo>
                <a:lnTo>
                  <a:pt x="1246" y="1958"/>
                </a:lnTo>
                <a:lnTo>
                  <a:pt x="1249" y="1952"/>
                </a:lnTo>
                <a:lnTo>
                  <a:pt x="1251" y="1946"/>
                </a:lnTo>
                <a:lnTo>
                  <a:pt x="1251" y="1940"/>
                </a:lnTo>
                <a:lnTo>
                  <a:pt x="1249" y="1933"/>
                </a:lnTo>
                <a:lnTo>
                  <a:pt x="1246" y="1927"/>
                </a:lnTo>
                <a:lnTo>
                  <a:pt x="1242" y="1919"/>
                </a:lnTo>
                <a:lnTo>
                  <a:pt x="1236" y="1913"/>
                </a:lnTo>
                <a:lnTo>
                  <a:pt x="1229" y="1906"/>
                </a:lnTo>
                <a:lnTo>
                  <a:pt x="1220" y="1900"/>
                </a:lnTo>
                <a:lnTo>
                  <a:pt x="1211" y="1894"/>
                </a:lnTo>
                <a:lnTo>
                  <a:pt x="1211" y="1894"/>
                </a:lnTo>
                <a:lnTo>
                  <a:pt x="1197" y="1886"/>
                </a:lnTo>
                <a:lnTo>
                  <a:pt x="1185" y="1877"/>
                </a:lnTo>
                <a:lnTo>
                  <a:pt x="1170" y="1864"/>
                </a:lnTo>
                <a:lnTo>
                  <a:pt x="1163" y="1855"/>
                </a:lnTo>
                <a:lnTo>
                  <a:pt x="1155" y="1846"/>
                </a:lnTo>
                <a:lnTo>
                  <a:pt x="1148" y="1835"/>
                </a:lnTo>
                <a:lnTo>
                  <a:pt x="1142" y="1823"/>
                </a:lnTo>
                <a:lnTo>
                  <a:pt x="1137" y="1810"/>
                </a:lnTo>
                <a:lnTo>
                  <a:pt x="1133" y="1796"/>
                </a:lnTo>
                <a:lnTo>
                  <a:pt x="1130" y="1782"/>
                </a:lnTo>
                <a:lnTo>
                  <a:pt x="1130" y="1765"/>
                </a:lnTo>
                <a:lnTo>
                  <a:pt x="1130" y="1765"/>
                </a:lnTo>
                <a:lnTo>
                  <a:pt x="1131" y="1746"/>
                </a:lnTo>
                <a:lnTo>
                  <a:pt x="1134" y="1728"/>
                </a:lnTo>
                <a:lnTo>
                  <a:pt x="1140" y="1710"/>
                </a:lnTo>
                <a:lnTo>
                  <a:pt x="1148" y="1693"/>
                </a:lnTo>
                <a:lnTo>
                  <a:pt x="1157" y="1677"/>
                </a:lnTo>
                <a:lnTo>
                  <a:pt x="1169" y="1662"/>
                </a:lnTo>
                <a:lnTo>
                  <a:pt x="1182" y="1648"/>
                </a:lnTo>
                <a:lnTo>
                  <a:pt x="1197" y="1635"/>
                </a:lnTo>
                <a:lnTo>
                  <a:pt x="1214" y="1623"/>
                </a:lnTo>
                <a:lnTo>
                  <a:pt x="1230" y="1613"/>
                </a:lnTo>
                <a:lnTo>
                  <a:pt x="1249" y="1604"/>
                </a:lnTo>
                <a:lnTo>
                  <a:pt x="1269" y="1595"/>
                </a:lnTo>
                <a:lnTo>
                  <a:pt x="1291" y="1589"/>
                </a:lnTo>
                <a:lnTo>
                  <a:pt x="1312" y="1584"/>
                </a:lnTo>
                <a:lnTo>
                  <a:pt x="1336" y="1581"/>
                </a:lnTo>
                <a:lnTo>
                  <a:pt x="1359" y="1581"/>
                </a:lnTo>
                <a:lnTo>
                  <a:pt x="1359" y="1581"/>
                </a:lnTo>
                <a:lnTo>
                  <a:pt x="1382" y="1581"/>
                </a:lnTo>
                <a:lnTo>
                  <a:pt x="1405" y="1584"/>
                </a:lnTo>
                <a:lnTo>
                  <a:pt x="1427" y="1589"/>
                </a:lnTo>
                <a:lnTo>
                  <a:pt x="1448" y="1595"/>
                </a:lnTo>
                <a:lnTo>
                  <a:pt x="1468" y="1604"/>
                </a:lnTo>
                <a:lnTo>
                  <a:pt x="1487" y="1613"/>
                </a:lnTo>
                <a:lnTo>
                  <a:pt x="1505" y="1623"/>
                </a:lnTo>
                <a:lnTo>
                  <a:pt x="1521" y="1635"/>
                </a:lnTo>
                <a:lnTo>
                  <a:pt x="1536" y="1648"/>
                </a:lnTo>
                <a:lnTo>
                  <a:pt x="1548" y="1662"/>
                </a:lnTo>
                <a:lnTo>
                  <a:pt x="1560" y="1677"/>
                </a:lnTo>
                <a:lnTo>
                  <a:pt x="1571" y="1693"/>
                </a:lnTo>
                <a:lnTo>
                  <a:pt x="1578" y="1710"/>
                </a:lnTo>
                <a:lnTo>
                  <a:pt x="1584" y="1728"/>
                </a:lnTo>
                <a:lnTo>
                  <a:pt x="1587" y="1746"/>
                </a:lnTo>
                <a:lnTo>
                  <a:pt x="1589" y="1765"/>
                </a:lnTo>
                <a:lnTo>
                  <a:pt x="1589" y="1765"/>
                </a:lnTo>
                <a:lnTo>
                  <a:pt x="1587" y="1782"/>
                </a:lnTo>
                <a:lnTo>
                  <a:pt x="1584" y="1796"/>
                </a:lnTo>
                <a:lnTo>
                  <a:pt x="1581" y="1810"/>
                </a:lnTo>
                <a:lnTo>
                  <a:pt x="1575" y="1823"/>
                </a:lnTo>
                <a:lnTo>
                  <a:pt x="1569" y="1835"/>
                </a:lnTo>
                <a:lnTo>
                  <a:pt x="1563" y="1846"/>
                </a:lnTo>
                <a:lnTo>
                  <a:pt x="1556" y="1855"/>
                </a:lnTo>
                <a:lnTo>
                  <a:pt x="1548" y="1864"/>
                </a:lnTo>
                <a:lnTo>
                  <a:pt x="1533" y="1877"/>
                </a:lnTo>
                <a:lnTo>
                  <a:pt x="1520" y="1886"/>
                </a:lnTo>
                <a:lnTo>
                  <a:pt x="1508" y="1894"/>
                </a:lnTo>
                <a:lnTo>
                  <a:pt x="1508" y="1894"/>
                </a:lnTo>
                <a:lnTo>
                  <a:pt x="1498" y="1900"/>
                </a:lnTo>
                <a:lnTo>
                  <a:pt x="1489" y="1906"/>
                </a:lnTo>
                <a:lnTo>
                  <a:pt x="1481" y="1913"/>
                </a:lnTo>
                <a:lnTo>
                  <a:pt x="1475" y="1919"/>
                </a:lnTo>
                <a:lnTo>
                  <a:pt x="1471" y="1927"/>
                </a:lnTo>
                <a:lnTo>
                  <a:pt x="1468" y="1933"/>
                </a:lnTo>
                <a:lnTo>
                  <a:pt x="1468" y="1940"/>
                </a:lnTo>
                <a:lnTo>
                  <a:pt x="1468" y="1946"/>
                </a:lnTo>
                <a:lnTo>
                  <a:pt x="1469" y="1952"/>
                </a:lnTo>
                <a:lnTo>
                  <a:pt x="1472" y="1958"/>
                </a:lnTo>
                <a:lnTo>
                  <a:pt x="1477" y="1962"/>
                </a:lnTo>
                <a:lnTo>
                  <a:pt x="1483" y="1967"/>
                </a:lnTo>
                <a:lnTo>
                  <a:pt x="1489" y="1971"/>
                </a:lnTo>
                <a:lnTo>
                  <a:pt x="1498" y="1973"/>
                </a:lnTo>
                <a:lnTo>
                  <a:pt x="1508" y="1976"/>
                </a:lnTo>
                <a:lnTo>
                  <a:pt x="1520" y="1976"/>
                </a:lnTo>
                <a:lnTo>
                  <a:pt x="2375" y="1976"/>
                </a:lnTo>
                <a:lnTo>
                  <a:pt x="2375" y="1521"/>
                </a:lnTo>
                <a:lnTo>
                  <a:pt x="2376" y="1521"/>
                </a:lnTo>
                <a:lnTo>
                  <a:pt x="2376" y="1119"/>
                </a:lnTo>
                <a:lnTo>
                  <a:pt x="2376" y="1119"/>
                </a:lnTo>
                <a:lnTo>
                  <a:pt x="2378" y="1107"/>
                </a:lnTo>
                <a:lnTo>
                  <a:pt x="2379" y="1097"/>
                </a:lnTo>
                <a:lnTo>
                  <a:pt x="2382" y="1086"/>
                </a:lnTo>
                <a:lnTo>
                  <a:pt x="2387" y="1079"/>
                </a:lnTo>
                <a:lnTo>
                  <a:pt x="2387" y="1079"/>
                </a:lnTo>
                <a:lnTo>
                  <a:pt x="2394" y="1073"/>
                </a:lnTo>
                <a:lnTo>
                  <a:pt x="2403" y="1068"/>
                </a:lnTo>
                <a:lnTo>
                  <a:pt x="2412" y="1067"/>
                </a:lnTo>
                <a:lnTo>
                  <a:pt x="2421" y="1068"/>
                </a:lnTo>
                <a:lnTo>
                  <a:pt x="2432" y="1074"/>
                </a:lnTo>
                <a:lnTo>
                  <a:pt x="2441" y="1082"/>
                </a:lnTo>
                <a:lnTo>
                  <a:pt x="2450" y="1094"/>
                </a:lnTo>
                <a:lnTo>
                  <a:pt x="2459" y="1107"/>
                </a:lnTo>
                <a:lnTo>
                  <a:pt x="2459" y="1107"/>
                </a:lnTo>
                <a:lnTo>
                  <a:pt x="2466" y="1121"/>
                </a:lnTo>
                <a:lnTo>
                  <a:pt x="2475" y="1133"/>
                </a:lnTo>
                <a:lnTo>
                  <a:pt x="2489" y="1148"/>
                </a:lnTo>
                <a:lnTo>
                  <a:pt x="2498" y="1155"/>
                </a:lnTo>
                <a:lnTo>
                  <a:pt x="2507" y="1163"/>
                </a:lnTo>
                <a:lnTo>
                  <a:pt x="2518" y="1170"/>
                </a:lnTo>
                <a:lnTo>
                  <a:pt x="2529" y="1176"/>
                </a:lnTo>
                <a:lnTo>
                  <a:pt x="2542" y="1181"/>
                </a:lnTo>
                <a:lnTo>
                  <a:pt x="2556" y="1185"/>
                </a:lnTo>
                <a:lnTo>
                  <a:pt x="2571" y="1188"/>
                </a:lnTo>
                <a:lnTo>
                  <a:pt x="2587" y="1188"/>
                </a:lnTo>
                <a:lnTo>
                  <a:pt x="2587" y="1188"/>
                </a:lnTo>
                <a:lnTo>
                  <a:pt x="2607" y="1187"/>
                </a:lnTo>
                <a:lnTo>
                  <a:pt x="2625" y="1184"/>
                </a:lnTo>
                <a:lnTo>
                  <a:pt x="2643" y="1178"/>
                </a:lnTo>
                <a:lnTo>
                  <a:pt x="2659" y="1170"/>
                </a:lnTo>
                <a:lnTo>
                  <a:pt x="2675" y="1161"/>
                </a:lnTo>
                <a:lnTo>
                  <a:pt x="2690" y="1149"/>
                </a:lnTo>
                <a:lnTo>
                  <a:pt x="2705" y="1136"/>
                </a:lnTo>
                <a:lnTo>
                  <a:pt x="2719" y="1121"/>
                </a:lnTo>
                <a:lnTo>
                  <a:pt x="2729" y="1104"/>
                </a:lnTo>
                <a:lnTo>
                  <a:pt x="2741" y="1088"/>
                </a:lnTo>
                <a:lnTo>
                  <a:pt x="2750" y="1068"/>
                </a:lnTo>
                <a:lnTo>
                  <a:pt x="2758" y="1048"/>
                </a:lnTo>
                <a:lnTo>
                  <a:pt x="2764" y="1027"/>
                </a:lnTo>
                <a:lnTo>
                  <a:pt x="2768" y="1006"/>
                </a:lnTo>
                <a:lnTo>
                  <a:pt x="2771" y="982"/>
                </a:lnTo>
                <a:lnTo>
                  <a:pt x="2773" y="959"/>
                </a:lnTo>
                <a:lnTo>
                  <a:pt x="2773" y="959"/>
                </a:lnTo>
                <a:lnTo>
                  <a:pt x="2771" y="935"/>
                </a:lnTo>
                <a:lnTo>
                  <a:pt x="2768" y="913"/>
                </a:lnTo>
                <a:lnTo>
                  <a:pt x="2764" y="891"/>
                </a:lnTo>
                <a:lnTo>
                  <a:pt x="2758" y="870"/>
                </a:lnTo>
                <a:lnTo>
                  <a:pt x="2750" y="850"/>
                </a:lnTo>
                <a:lnTo>
                  <a:pt x="2741" y="831"/>
                </a:lnTo>
                <a:lnTo>
                  <a:pt x="2729" y="813"/>
                </a:lnTo>
                <a:lnTo>
                  <a:pt x="2719" y="796"/>
                </a:lnTo>
                <a:lnTo>
                  <a:pt x="2705" y="781"/>
                </a:lnTo>
                <a:lnTo>
                  <a:pt x="2690" y="768"/>
                </a:lnTo>
                <a:lnTo>
                  <a:pt x="2675" y="758"/>
                </a:lnTo>
                <a:lnTo>
                  <a:pt x="2659" y="747"/>
                </a:lnTo>
                <a:lnTo>
                  <a:pt x="2643" y="740"/>
                </a:lnTo>
                <a:lnTo>
                  <a:pt x="2625" y="734"/>
                </a:lnTo>
                <a:lnTo>
                  <a:pt x="2607" y="731"/>
                </a:lnTo>
                <a:lnTo>
                  <a:pt x="2587" y="729"/>
                </a:lnTo>
                <a:lnTo>
                  <a:pt x="2587" y="729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defRPr/>
            </a:pPr>
            <a:r>
              <a:rPr lang="en-US" sz="1517" b="1" dirty="0">
                <a:solidFill>
                  <a:prstClr val="black"/>
                </a:solidFill>
              </a:rPr>
              <a:t>WIFS</a:t>
            </a:r>
          </a:p>
        </p:txBody>
      </p:sp>
      <p:sp>
        <p:nvSpPr>
          <p:cNvPr id="33" name="Freeform 9"/>
          <p:cNvSpPr>
            <a:spLocks/>
          </p:cNvSpPr>
          <p:nvPr/>
        </p:nvSpPr>
        <p:spPr bwMode="auto">
          <a:xfrm>
            <a:off x="5961373" y="2437847"/>
            <a:ext cx="1704233" cy="1956287"/>
          </a:xfrm>
          <a:custGeom>
            <a:avLst/>
            <a:gdLst>
              <a:gd name="T0" fmla="*/ 2529 w 2773"/>
              <a:gd name="T1" fmla="*/ 743 h 1976"/>
              <a:gd name="T2" fmla="*/ 2466 w 2773"/>
              <a:gd name="T3" fmla="*/ 798 h 1976"/>
              <a:gd name="T4" fmla="*/ 2421 w 2773"/>
              <a:gd name="T5" fmla="*/ 849 h 1976"/>
              <a:gd name="T6" fmla="*/ 2382 w 2773"/>
              <a:gd name="T7" fmla="*/ 831 h 1976"/>
              <a:gd name="T8" fmla="*/ 2375 w 2773"/>
              <a:gd name="T9" fmla="*/ 0 h 1976"/>
              <a:gd name="T10" fmla="*/ 1536 w 2773"/>
              <a:gd name="T11" fmla="*/ 9 h 1976"/>
              <a:gd name="T12" fmla="*/ 1523 w 2773"/>
              <a:gd name="T13" fmla="*/ 43 h 1976"/>
              <a:gd name="T14" fmla="*/ 1562 w 2773"/>
              <a:gd name="T15" fmla="*/ 82 h 1976"/>
              <a:gd name="T16" fmla="*/ 1617 w 2773"/>
              <a:gd name="T17" fmla="*/ 130 h 1976"/>
              <a:gd name="T18" fmla="*/ 1643 w 2773"/>
              <a:gd name="T19" fmla="*/ 210 h 1976"/>
              <a:gd name="T20" fmla="*/ 1614 w 2773"/>
              <a:gd name="T21" fmla="*/ 299 h 1976"/>
              <a:gd name="T22" fmla="*/ 1521 w 2773"/>
              <a:gd name="T23" fmla="*/ 373 h 1976"/>
              <a:gd name="T24" fmla="*/ 1412 w 2773"/>
              <a:gd name="T25" fmla="*/ 396 h 1976"/>
              <a:gd name="T26" fmla="*/ 1284 w 2773"/>
              <a:gd name="T27" fmla="*/ 363 h 1976"/>
              <a:gd name="T28" fmla="*/ 1202 w 2773"/>
              <a:gd name="T29" fmla="*/ 282 h 1976"/>
              <a:gd name="T30" fmla="*/ 1184 w 2773"/>
              <a:gd name="T31" fmla="*/ 194 h 1976"/>
              <a:gd name="T32" fmla="*/ 1217 w 2773"/>
              <a:gd name="T33" fmla="*/ 121 h 1976"/>
              <a:gd name="T34" fmla="*/ 1275 w 2773"/>
              <a:gd name="T35" fmla="*/ 76 h 1976"/>
              <a:gd name="T36" fmla="*/ 1305 w 2773"/>
              <a:gd name="T37" fmla="*/ 37 h 1976"/>
              <a:gd name="T38" fmla="*/ 1282 w 2773"/>
              <a:gd name="T39" fmla="*/ 6 h 1976"/>
              <a:gd name="T40" fmla="*/ 394 w 2773"/>
              <a:gd name="T41" fmla="*/ 454 h 1976"/>
              <a:gd name="T42" fmla="*/ 384 w 2773"/>
              <a:gd name="T43" fmla="*/ 897 h 1976"/>
              <a:gd name="T44" fmla="*/ 341 w 2773"/>
              <a:gd name="T45" fmla="*/ 903 h 1976"/>
              <a:gd name="T46" fmla="*/ 296 w 2773"/>
              <a:gd name="T47" fmla="*/ 843 h 1976"/>
              <a:gd name="T48" fmla="*/ 230 w 2773"/>
              <a:gd name="T49" fmla="*/ 795 h 1976"/>
              <a:gd name="T50" fmla="*/ 146 w 2773"/>
              <a:gd name="T51" fmla="*/ 792 h 1976"/>
              <a:gd name="T52" fmla="*/ 54 w 2773"/>
              <a:gd name="T53" fmla="*/ 855 h 1976"/>
              <a:gd name="T54" fmla="*/ 3 w 2773"/>
              <a:gd name="T55" fmla="*/ 971 h 1976"/>
              <a:gd name="T56" fmla="*/ 7 w 2773"/>
              <a:gd name="T57" fmla="*/ 1085 h 1976"/>
              <a:gd name="T58" fmla="*/ 67 w 2773"/>
              <a:gd name="T59" fmla="*/ 1194 h 1976"/>
              <a:gd name="T60" fmla="*/ 166 w 2773"/>
              <a:gd name="T61" fmla="*/ 1245 h 1976"/>
              <a:gd name="T62" fmla="*/ 242 w 2773"/>
              <a:gd name="T63" fmla="*/ 1234 h 1976"/>
              <a:gd name="T64" fmla="*/ 306 w 2773"/>
              <a:gd name="T65" fmla="*/ 1179 h 1976"/>
              <a:gd name="T66" fmla="*/ 350 w 2773"/>
              <a:gd name="T67" fmla="*/ 1127 h 1976"/>
              <a:gd name="T68" fmla="*/ 388 w 2773"/>
              <a:gd name="T69" fmla="*/ 1145 h 1976"/>
              <a:gd name="T70" fmla="*/ 396 w 2773"/>
              <a:gd name="T71" fmla="*/ 1976 h 1976"/>
              <a:gd name="T72" fmla="*/ 1236 w 2773"/>
              <a:gd name="T73" fmla="*/ 1967 h 1976"/>
              <a:gd name="T74" fmla="*/ 1249 w 2773"/>
              <a:gd name="T75" fmla="*/ 1933 h 1976"/>
              <a:gd name="T76" fmla="*/ 1211 w 2773"/>
              <a:gd name="T77" fmla="*/ 1894 h 1976"/>
              <a:gd name="T78" fmla="*/ 1155 w 2773"/>
              <a:gd name="T79" fmla="*/ 1846 h 1976"/>
              <a:gd name="T80" fmla="*/ 1130 w 2773"/>
              <a:gd name="T81" fmla="*/ 1765 h 1976"/>
              <a:gd name="T82" fmla="*/ 1157 w 2773"/>
              <a:gd name="T83" fmla="*/ 1677 h 1976"/>
              <a:gd name="T84" fmla="*/ 1249 w 2773"/>
              <a:gd name="T85" fmla="*/ 1604 h 1976"/>
              <a:gd name="T86" fmla="*/ 1359 w 2773"/>
              <a:gd name="T87" fmla="*/ 1581 h 1976"/>
              <a:gd name="T88" fmla="*/ 1487 w 2773"/>
              <a:gd name="T89" fmla="*/ 1613 h 1976"/>
              <a:gd name="T90" fmla="*/ 1571 w 2773"/>
              <a:gd name="T91" fmla="*/ 1693 h 1976"/>
              <a:gd name="T92" fmla="*/ 1587 w 2773"/>
              <a:gd name="T93" fmla="*/ 1782 h 1976"/>
              <a:gd name="T94" fmla="*/ 1556 w 2773"/>
              <a:gd name="T95" fmla="*/ 1855 h 1976"/>
              <a:gd name="T96" fmla="*/ 1498 w 2773"/>
              <a:gd name="T97" fmla="*/ 1900 h 1976"/>
              <a:gd name="T98" fmla="*/ 1468 w 2773"/>
              <a:gd name="T99" fmla="*/ 1940 h 1976"/>
              <a:gd name="T100" fmla="*/ 1489 w 2773"/>
              <a:gd name="T101" fmla="*/ 1971 h 1976"/>
              <a:gd name="T102" fmla="*/ 2376 w 2773"/>
              <a:gd name="T103" fmla="*/ 1521 h 1976"/>
              <a:gd name="T104" fmla="*/ 2387 w 2773"/>
              <a:gd name="T105" fmla="*/ 1079 h 1976"/>
              <a:gd name="T106" fmla="*/ 2432 w 2773"/>
              <a:gd name="T107" fmla="*/ 1074 h 1976"/>
              <a:gd name="T108" fmla="*/ 2475 w 2773"/>
              <a:gd name="T109" fmla="*/ 1133 h 1976"/>
              <a:gd name="T110" fmla="*/ 2542 w 2773"/>
              <a:gd name="T111" fmla="*/ 1181 h 1976"/>
              <a:gd name="T112" fmla="*/ 2625 w 2773"/>
              <a:gd name="T113" fmla="*/ 1184 h 1976"/>
              <a:gd name="T114" fmla="*/ 2719 w 2773"/>
              <a:gd name="T115" fmla="*/ 1121 h 1976"/>
              <a:gd name="T116" fmla="*/ 2768 w 2773"/>
              <a:gd name="T117" fmla="*/ 1006 h 1976"/>
              <a:gd name="T118" fmla="*/ 2764 w 2773"/>
              <a:gd name="T119" fmla="*/ 891 h 1976"/>
              <a:gd name="T120" fmla="*/ 2705 w 2773"/>
              <a:gd name="T121" fmla="*/ 781 h 1976"/>
              <a:gd name="T122" fmla="*/ 2607 w 2773"/>
              <a:gd name="T123" fmla="*/ 731 h 1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773" h="1976">
                <a:moveTo>
                  <a:pt x="2587" y="729"/>
                </a:moveTo>
                <a:lnTo>
                  <a:pt x="2587" y="729"/>
                </a:lnTo>
                <a:lnTo>
                  <a:pt x="2571" y="731"/>
                </a:lnTo>
                <a:lnTo>
                  <a:pt x="2556" y="734"/>
                </a:lnTo>
                <a:lnTo>
                  <a:pt x="2542" y="737"/>
                </a:lnTo>
                <a:lnTo>
                  <a:pt x="2529" y="743"/>
                </a:lnTo>
                <a:lnTo>
                  <a:pt x="2518" y="749"/>
                </a:lnTo>
                <a:lnTo>
                  <a:pt x="2507" y="755"/>
                </a:lnTo>
                <a:lnTo>
                  <a:pt x="2498" y="762"/>
                </a:lnTo>
                <a:lnTo>
                  <a:pt x="2489" y="770"/>
                </a:lnTo>
                <a:lnTo>
                  <a:pt x="2475" y="784"/>
                </a:lnTo>
                <a:lnTo>
                  <a:pt x="2466" y="798"/>
                </a:lnTo>
                <a:lnTo>
                  <a:pt x="2459" y="810"/>
                </a:lnTo>
                <a:lnTo>
                  <a:pt x="2459" y="810"/>
                </a:lnTo>
                <a:lnTo>
                  <a:pt x="2450" y="825"/>
                </a:lnTo>
                <a:lnTo>
                  <a:pt x="2441" y="835"/>
                </a:lnTo>
                <a:lnTo>
                  <a:pt x="2432" y="844"/>
                </a:lnTo>
                <a:lnTo>
                  <a:pt x="2421" y="849"/>
                </a:lnTo>
                <a:lnTo>
                  <a:pt x="2412" y="850"/>
                </a:lnTo>
                <a:lnTo>
                  <a:pt x="2403" y="850"/>
                </a:lnTo>
                <a:lnTo>
                  <a:pt x="2394" y="846"/>
                </a:lnTo>
                <a:lnTo>
                  <a:pt x="2387" y="838"/>
                </a:lnTo>
                <a:lnTo>
                  <a:pt x="2387" y="838"/>
                </a:lnTo>
                <a:lnTo>
                  <a:pt x="2382" y="831"/>
                </a:lnTo>
                <a:lnTo>
                  <a:pt x="2379" y="822"/>
                </a:lnTo>
                <a:lnTo>
                  <a:pt x="2378" y="810"/>
                </a:lnTo>
                <a:lnTo>
                  <a:pt x="2376" y="798"/>
                </a:lnTo>
                <a:lnTo>
                  <a:pt x="2376" y="547"/>
                </a:lnTo>
                <a:lnTo>
                  <a:pt x="2375" y="547"/>
                </a:lnTo>
                <a:lnTo>
                  <a:pt x="2375" y="0"/>
                </a:lnTo>
                <a:lnTo>
                  <a:pt x="1574" y="0"/>
                </a:lnTo>
                <a:lnTo>
                  <a:pt x="1574" y="0"/>
                </a:lnTo>
                <a:lnTo>
                  <a:pt x="1562" y="1"/>
                </a:lnTo>
                <a:lnTo>
                  <a:pt x="1551" y="3"/>
                </a:lnTo>
                <a:lnTo>
                  <a:pt x="1542" y="6"/>
                </a:lnTo>
                <a:lnTo>
                  <a:pt x="1536" y="9"/>
                </a:lnTo>
                <a:lnTo>
                  <a:pt x="1530" y="13"/>
                </a:lnTo>
                <a:lnTo>
                  <a:pt x="1526" y="18"/>
                </a:lnTo>
                <a:lnTo>
                  <a:pt x="1523" y="24"/>
                </a:lnTo>
                <a:lnTo>
                  <a:pt x="1521" y="30"/>
                </a:lnTo>
                <a:lnTo>
                  <a:pt x="1521" y="37"/>
                </a:lnTo>
                <a:lnTo>
                  <a:pt x="1523" y="43"/>
                </a:lnTo>
                <a:lnTo>
                  <a:pt x="1524" y="50"/>
                </a:lnTo>
                <a:lnTo>
                  <a:pt x="1529" y="56"/>
                </a:lnTo>
                <a:lnTo>
                  <a:pt x="1535" y="64"/>
                </a:lnTo>
                <a:lnTo>
                  <a:pt x="1542" y="70"/>
                </a:lnTo>
                <a:lnTo>
                  <a:pt x="1551" y="76"/>
                </a:lnTo>
                <a:lnTo>
                  <a:pt x="1562" y="82"/>
                </a:lnTo>
                <a:lnTo>
                  <a:pt x="1562" y="82"/>
                </a:lnTo>
                <a:lnTo>
                  <a:pt x="1574" y="89"/>
                </a:lnTo>
                <a:lnTo>
                  <a:pt x="1587" y="98"/>
                </a:lnTo>
                <a:lnTo>
                  <a:pt x="1602" y="112"/>
                </a:lnTo>
                <a:lnTo>
                  <a:pt x="1610" y="121"/>
                </a:lnTo>
                <a:lnTo>
                  <a:pt x="1617" y="130"/>
                </a:lnTo>
                <a:lnTo>
                  <a:pt x="1623" y="140"/>
                </a:lnTo>
                <a:lnTo>
                  <a:pt x="1629" y="152"/>
                </a:lnTo>
                <a:lnTo>
                  <a:pt x="1635" y="166"/>
                </a:lnTo>
                <a:lnTo>
                  <a:pt x="1638" y="179"/>
                </a:lnTo>
                <a:lnTo>
                  <a:pt x="1641" y="194"/>
                </a:lnTo>
                <a:lnTo>
                  <a:pt x="1643" y="210"/>
                </a:lnTo>
                <a:lnTo>
                  <a:pt x="1643" y="210"/>
                </a:lnTo>
                <a:lnTo>
                  <a:pt x="1641" y="230"/>
                </a:lnTo>
                <a:lnTo>
                  <a:pt x="1638" y="248"/>
                </a:lnTo>
                <a:lnTo>
                  <a:pt x="1632" y="266"/>
                </a:lnTo>
                <a:lnTo>
                  <a:pt x="1625" y="282"/>
                </a:lnTo>
                <a:lnTo>
                  <a:pt x="1614" y="299"/>
                </a:lnTo>
                <a:lnTo>
                  <a:pt x="1604" y="314"/>
                </a:lnTo>
                <a:lnTo>
                  <a:pt x="1590" y="329"/>
                </a:lnTo>
                <a:lnTo>
                  <a:pt x="1575" y="340"/>
                </a:lnTo>
                <a:lnTo>
                  <a:pt x="1559" y="352"/>
                </a:lnTo>
                <a:lnTo>
                  <a:pt x="1541" y="363"/>
                </a:lnTo>
                <a:lnTo>
                  <a:pt x="1521" y="373"/>
                </a:lnTo>
                <a:lnTo>
                  <a:pt x="1502" y="381"/>
                </a:lnTo>
                <a:lnTo>
                  <a:pt x="1481" y="387"/>
                </a:lnTo>
                <a:lnTo>
                  <a:pt x="1459" y="391"/>
                </a:lnTo>
                <a:lnTo>
                  <a:pt x="1436" y="394"/>
                </a:lnTo>
                <a:lnTo>
                  <a:pt x="1412" y="396"/>
                </a:lnTo>
                <a:lnTo>
                  <a:pt x="1412" y="396"/>
                </a:lnTo>
                <a:lnTo>
                  <a:pt x="1390" y="394"/>
                </a:lnTo>
                <a:lnTo>
                  <a:pt x="1366" y="391"/>
                </a:lnTo>
                <a:lnTo>
                  <a:pt x="1345" y="387"/>
                </a:lnTo>
                <a:lnTo>
                  <a:pt x="1324" y="381"/>
                </a:lnTo>
                <a:lnTo>
                  <a:pt x="1303" y="373"/>
                </a:lnTo>
                <a:lnTo>
                  <a:pt x="1284" y="363"/>
                </a:lnTo>
                <a:lnTo>
                  <a:pt x="1267" y="352"/>
                </a:lnTo>
                <a:lnTo>
                  <a:pt x="1251" y="340"/>
                </a:lnTo>
                <a:lnTo>
                  <a:pt x="1236" y="329"/>
                </a:lnTo>
                <a:lnTo>
                  <a:pt x="1223" y="314"/>
                </a:lnTo>
                <a:lnTo>
                  <a:pt x="1211" y="299"/>
                </a:lnTo>
                <a:lnTo>
                  <a:pt x="1202" y="282"/>
                </a:lnTo>
                <a:lnTo>
                  <a:pt x="1194" y="266"/>
                </a:lnTo>
                <a:lnTo>
                  <a:pt x="1188" y="248"/>
                </a:lnTo>
                <a:lnTo>
                  <a:pt x="1185" y="230"/>
                </a:lnTo>
                <a:lnTo>
                  <a:pt x="1184" y="210"/>
                </a:lnTo>
                <a:lnTo>
                  <a:pt x="1184" y="210"/>
                </a:lnTo>
                <a:lnTo>
                  <a:pt x="1184" y="194"/>
                </a:lnTo>
                <a:lnTo>
                  <a:pt x="1187" y="179"/>
                </a:lnTo>
                <a:lnTo>
                  <a:pt x="1191" y="166"/>
                </a:lnTo>
                <a:lnTo>
                  <a:pt x="1196" y="152"/>
                </a:lnTo>
                <a:lnTo>
                  <a:pt x="1202" y="140"/>
                </a:lnTo>
                <a:lnTo>
                  <a:pt x="1209" y="130"/>
                </a:lnTo>
                <a:lnTo>
                  <a:pt x="1217" y="121"/>
                </a:lnTo>
                <a:lnTo>
                  <a:pt x="1224" y="112"/>
                </a:lnTo>
                <a:lnTo>
                  <a:pt x="1239" y="98"/>
                </a:lnTo>
                <a:lnTo>
                  <a:pt x="1251" y="89"/>
                </a:lnTo>
                <a:lnTo>
                  <a:pt x="1264" y="82"/>
                </a:lnTo>
                <a:lnTo>
                  <a:pt x="1264" y="82"/>
                </a:lnTo>
                <a:lnTo>
                  <a:pt x="1275" y="76"/>
                </a:lnTo>
                <a:lnTo>
                  <a:pt x="1282" y="70"/>
                </a:lnTo>
                <a:lnTo>
                  <a:pt x="1290" y="64"/>
                </a:lnTo>
                <a:lnTo>
                  <a:pt x="1296" y="56"/>
                </a:lnTo>
                <a:lnTo>
                  <a:pt x="1300" y="50"/>
                </a:lnTo>
                <a:lnTo>
                  <a:pt x="1303" y="43"/>
                </a:lnTo>
                <a:lnTo>
                  <a:pt x="1305" y="37"/>
                </a:lnTo>
                <a:lnTo>
                  <a:pt x="1305" y="30"/>
                </a:lnTo>
                <a:lnTo>
                  <a:pt x="1303" y="24"/>
                </a:lnTo>
                <a:lnTo>
                  <a:pt x="1300" y="18"/>
                </a:lnTo>
                <a:lnTo>
                  <a:pt x="1296" y="13"/>
                </a:lnTo>
                <a:lnTo>
                  <a:pt x="1290" y="9"/>
                </a:lnTo>
                <a:lnTo>
                  <a:pt x="1282" y="6"/>
                </a:lnTo>
                <a:lnTo>
                  <a:pt x="1273" y="3"/>
                </a:lnTo>
                <a:lnTo>
                  <a:pt x="1263" y="1"/>
                </a:lnTo>
                <a:lnTo>
                  <a:pt x="1252" y="0"/>
                </a:lnTo>
                <a:lnTo>
                  <a:pt x="396" y="0"/>
                </a:lnTo>
                <a:lnTo>
                  <a:pt x="396" y="454"/>
                </a:lnTo>
                <a:lnTo>
                  <a:pt x="394" y="454"/>
                </a:lnTo>
                <a:lnTo>
                  <a:pt x="394" y="856"/>
                </a:lnTo>
                <a:lnTo>
                  <a:pt x="394" y="856"/>
                </a:lnTo>
                <a:lnTo>
                  <a:pt x="394" y="868"/>
                </a:lnTo>
                <a:lnTo>
                  <a:pt x="391" y="880"/>
                </a:lnTo>
                <a:lnTo>
                  <a:pt x="388" y="889"/>
                </a:lnTo>
                <a:lnTo>
                  <a:pt x="384" y="897"/>
                </a:lnTo>
                <a:lnTo>
                  <a:pt x="384" y="897"/>
                </a:lnTo>
                <a:lnTo>
                  <a:pt x="378" y="904"/>
                </a:lnTo>
                <a:lnTo>
                  <a:pt x="369" y="909"/>
                </a:lnTo>
                <a:lnTo>
                  <a:pt x="360" y="909"/>
                </a:lnTo>
                <a:lnTo>
                  <a:pt x="350" y="907"/>
                </a:lnTo>
                <a:lnTo>
                  <a:pt x="341" y="903"/>
                </a:lnTo>
                <a:lnTo>
                  <a:pt x="330" y="894"/>
                </a:lnTo>
                <a:lnTo>
                  <a:pt x="321" y="883"/>
                </a:lnTo>
                <a:lnTo>
                  <a:pt x="314" y="868"/>
                </a:lnTo>
                <a:lnTo>
                  <a:pt x="314" y="868"/>
                </a:lnTo>
                <a:lnTo>
                  <a:pt x="306" y="855"/>
                </a:lnTo>
                <a:lnTo>
                  <a:pt x="296" y="843"/>
                </a:lnTo>
                <a:lnTo>
                  <a:pt x="282" y="828"/>
                </a:lnTo>
                <a:lnTo>
                  <a:pt x="273" y="820"/>
                </a:lnTo>
                <a:lnTo>
                  <a:pt x="264" y="813"/>
                </a:lnTo>
                <a:lnTo>
                  <a:pt x="254" y="807"/>
                </a:lnTo>
                <a:lnTo>
                  <a:pt x="242" y="801"/>
                </a:lnTo>
                <a:lnTo>
                  <a:pt x="230" y="795"/>
                </a:lnTo>
                <a:lnTo>
                  <a:pt x="215" y="790"/>
                </a:lnTo>
                <a:lnTo>
                  <a:pt x="200" y="789"/>
                </a:lnTo>
                <a:lnTo>
                  <a:pt x="184" y="787"/>
                </a:lnTo>
                <a:lnTo>
                  <a:pt x="184" y="787"/>
                </a:lnTo>
                <a:lnTo>
                  <a:pt x="166" y="789"/>
                </a:lnTo>
                <a:lnTo>
                  <a:pt x="146" y="792"/>
                </a:lnTo>
                <a:lnTo>
                  <a:pt x="128" y="798"/>
                </a:lnTo>
                <a:lnTo>
                  <a:pt x="112" y="805"/>
                </a:lnTo>
                <a:lnTo>
                  <a:pt x="95" y="816"/>
                </a:lnTo>
                <a:lnTo>
                  <a:pt x="81" y="826"/>
                </a:lnTo>
                <a:lnTo>
                  <a:pt x="67" y="840"/>
                </a:lnTo>
                <a:lnTo>
                  <a:pt x="54" y="855"/>
                </a:lnTo>
                <a:lnTo>
                  <a:pt x="42" y="871"/>
                </a:lnTo>
                <a:lnTo>
                  <a:pt x="31" y="889"/>
                </a:lnTo>
                <a:lnTo>
                  <a:pt x="22" y="907"/>
                </a:lnTo>
                <a:lnTo>
                  <a:pt x="15" y="928"/>
                </a:lnTo>
                <a:lnTo>
                  <a:pt x="7" y="949"/>
                </a:lnTo>
                <a:lnTo>
                  <a:pt x="3" y="971"/>
                </a:lnTo>
                <a:lnTo>
                  <a:pt x="1" y="994"/>
                </a:lnTo>
                <a:lnTo>
                  <a:pt x="0" y="1018"/>
                </a:lnTo>
                <a:lnTo>
                  <a:pt x="0" y="1018"/>
                </a:lnTo>
                <a:lnTo>
                  <a:pt x="1" y="1040"/>
                </a:lnTo>
                <a:lnTo>
                  <a:pt x="3" y="1064"/>
                </a:lnTo>
                <a:lnTo>
                  <a:pt x="7" y="1085"/>
                </a:lnTo>
                <a:lnTo>
                  <a:pt x="15" y="1106"/>
                </a:lnTo>
                <a:lnTo>
                  <a:pt x="22" y="1127"/>
                </a:lnTo>
                <a:lnTo>
                  <a:pt x="31" y="1145"/>
                </a:lnTo>
                <a:lnTo>
                  <a:pt x="42" y="1163"/>
                </a:lnTo>
                <a:lnTo>
                  <a:pt x="54" y="1179"/>
                </a:lnTo>
                <a:lnTo>
                  <a:pt x="67" y="1194"/>
                </a:lnTo>
                <a:lnTo>
                  <a:pt x="81" y="1208"/>
                </a:lnTo>
                <a:lnTo>
                  <a:pt x="95" y="1219"/>
                </a:lnTo>
                <a:lnTo>
                  <a:pt x="112" y="1228"/>
                </a:lnTo>
                <a:lnTo>
                  <a:pt x="128" y="1236"/>
                </a:lnTo>
                <a:lnTo>
                  <a:pt x="146" y="1242"/>
                </a:lnTo>
                <a:lnTo>
                  <a:pt x="166" y="1245"/>
                </a:lnTo>
                <a:lnTo>
                  <a:pt x="184" y="1246"/>
                </a:lnTo>
                <a:lnTo>
                  <a:pt x="184" y="1246"/>
                </a:lnTo>
                <a:lnTo>
                  <a:pt x="200" y="1245"/>
                </a:lnTo>
                <a:lnTo>
                  <a:pt x="215" y="1243"/>
                </a:lnTo>
                <a:lnTo>
                  <a:pt x="230" y="1239"/>
                </a:lnTo>
                <a:lnTo>
                  <a:pt x="242" y="1234"/>
                </a:lnTo>
                <a:lnTo>
                  <a:pt x="254" y="1228"/>
                </a:lnTo>
                <a:lnTo>
                  <a:pt x="264" y="1221"/>
                </a:lnTo>
                <a:lnTo>
                  <a:pt x="273" y="1213"/>
                </a:lnTo>
                <a:lnTo>
                  <a:pt x="282" y="1206"/>
                </a:lnTo>
                <a:lnTo>
                  <a:pt x="296" y="1191"/>
                </a:lnTo>
                <a:lnTo>
                  <a:pt x="306" y="1179"/>
                </a:lnTo>
                <a:lnTo>
                  <a:pt x="314" y="1166"/>
                </a:lnTo>
                <a:lnTo>
                  <a:pt x="314" y="1166"/>
                </a:lnTo>
                <a:lnTo>
                  <a:pt x="321" y="1152"/>
                </a:lnTo>
                <a:lnTo>
                  <a:pt x="330" y="1140"/>
                </a:lnTo>
                <a:lnTo>
                  <a:pt x="341" y="1131"/>
                </a:lnTo>
                <a:lnTo>
                  <a:pt x="350" y="1127"/>
                </a:lnTo>
                <a:lnTo>
                  <a:pt x="360" y="1125"/>
                </a:lnTo>
                <a:lnTo>
                  <a:pt x="369" y="1127"/>
                </a:lnTo>
                <a:lnTo>
                  <a:pt x="378" y="1130"/>
                </a:lnTo>
                <a:lnTo>
                  <a:pt x="384" y="1137"/>
                </a:lnTo>
                <a:lnTo>
                  <a:pt x="384" y="1137"/>
                </a:lnTo>
                <a:lnTo>
                  <a:pt x="388" y="1145"/>
                </a:lnTo>
                <a:lnTo>
                  <a:pt x="391" y="1154"/>
                </a:lnTo>
                <a:lnTo>
                  <a:pt x="394" y="1166"/>
                </a:lnTo>
                <a:lnTo>
                  <a:pt x="394" y="1178"/>
                </a:lnTo>
                <a:lnTo>
                  <a:pt x="394" y="1429"/>
                </a:lnTo>
                <a:lnTo>
                  <a:pt x="396" y="1429"/>
                </a:lnTo>
                <a:lnTo>
                  <a:pt x="396" y="1976"/>
                </a:lnTo>
                <a:lnTo>
                  <a:pt x="1199" y="1976"/>
                </a:lnTo>
                <a:lnTo>
                  <a:pt x="1199" y="1976"/>
                </a:lnTo>
                <a:lnTo>
                  <a:pt x="1209" y="1976"/>
                </a:lnTo>
                <a:lnTo>
                  <a:pt x="1220" y="1973"/>
                </a:lnTo>
                <a:lnTo>
                  <a:pt x="1229" y="1971"/>
                </a:lnTo>
                <a:lnTo>
                  <a:pt x="1236" y="1967"/>
                </a:lnTo>
                <a:lnTo>
                  <a:pt x="1242" y="1962"/>
                </a:lnTo>
                <a:lnTo>
                  <a:pt x="1246" y="1958"/>
                </a:lnTo>
                <a:lnTo>
                  <a:pt x="1249" y="1952"/>
                </a:lnTo>
                <a:lnTo>
                  <a:pt x="1251" y="1946"/>
                </a:lnTo>
                <a:lnTo>
                  <a:pt x="1251" y="1940"/>
                </a:lnTo>
                <a:lnTo>
                  <a:pt x="1249" y="1933"/>
                </a:lnTo>
                <a:lnTo>
                  <a:pt x="1246" y="1927"/>
                </a:lnTo>
                <a:lnTo>
                  <a:pt x="1242" y="1919"/>
                </a:lnTo>
                <a:lnTo>
                  <a:pt x="1236" y="1913"/>
                </a:lnTo>
                <a:lnTo>
                  <a:pt x="1229" y="1906"/>
                </a:lnTo>
                <a:lnTo>
                  <a:pt x="1220" y="1900"/>
                </a:lnTo>
                <a:lnTo>
                  <a:pt x="1211" y="1894"/>
                </a:lnTo>
                <a:lnTo>
                  <a:pt x="1211" y="1894"/>
                </a:lnTo>
                <a:lnTo>
                  <a:pt x="1197" y="1886"/>
                </a:lnTo>
                <a:lnTo>
                  <a:pt x="1185" y="1877"/>
                </a:lnTo>
                <a:lnTo>
                  <a:pt x="1170" y="1864"/>
                </a:lnTo>
                <a:lnTo>
                  <a:pt x="1163" y="1855"/>
                </a:lnTo>
                <a:lnTo>
                  <a:pt x="1155" y="1846"/>
                </a:lnTo>
                <a:lnTo>
                  <a:pt x="1148" y="1835"/>
                </a:lnTo>
                <a:lnTo>
                  <a:pt x="1142" y="1823"/>
                </a:lnTo>
                <a:lnTo>
                  <a:pt x="1137" y="1810"/>
                </a:lnTo>
                <a:lnTo>
                  <a:pt x="1133" y="1796"/>
                </a:lnTo>
                <a:lnTo>
                  <a:pt x="1130" y="1782"/>
                </a:lnTo>
                <a:lnTo>
                  <a:pt x="1130" y="1765"/>
                </a:lnTo>
                <a:lnTo>
                  <a:pt x="1130" y="1765"/>
                </a:lnTo>
                <a:lnTo>
                  <a:pt x="1131" y="1746"/>
                </a:lnTo>
                <a:lnTo>
                  <a:pt x="1134" y="1728"/>
                </a:lnTo>
                <a:lnTo>
                  <a:pt x="1140" y="1710"/>
                </a:lnTo>
                <a:lnTo>
                  <a:pt x="1148" y="1693"/>
                </a:lnTo>
                <a:lnTo>
                  <a:pt x="1157" y="1677"/>
                </a:lnTo>
                <a:lnTo>
                  <a:pt x="1169" y="1662"/>
                </a:lnTo>
                <a:lnTo>
                  <a:pt x="1182" y="1648"/>
                </a:lnTo>
                <a:lnTo>
                  <a:pt x="1197" y="1635"/>
                </a:lnTo>
                <a:lnTo>
                  <a:pt x="1214" y="1623"/>
                </a:lnTo>
                <a:lnTo>
                  <a:pt x="1230" y="1613"/>
                </a:lnTo>
                <a:lnTo>
                  <a:pt x="1249" y="1604"/>
                </a:lnTo>
                <a:lnTo>
                  <a:pt x="1269" y="1595"/>
                </a:lnTo>
                <a:lnTo>
                  <a:pt x="1291" y="1589"/>
                </a:lnTo>
                <a:lnTo>
                  <a:pt x="1312" y="1584"/>
                </a:lnTo>
                <a:lnTo>
                  <a:pt x="1336" y="1581"/>
                </a:lnTo>
                <a:lnTo>
                  <a:pt x="1359" y="1581"/>
                </a:lnTo>
                <a:lnTo>
                  <a:pt x="1359" y="1581"/>
                </a:lnTo>
                <a:lnTo>
                  <a:pt x="1382" y="1581"/>
                </a:lnTo>
                <a:lnTo>
                  <a:pt x="1405" y="1584"/>
                </a:lnTo>
                <a:lnTo>
                  <a:pt x="1427" y="1589"/>
                </a:lnTo>
                <a:lnTo>
                  <a:pt x="1448" y="1595"/>
                </a:lnTo>
                <a:lnTo>
                  <a:pt x="1468" y="1604"/>
                </a:lnTo>
                <a:lnTo>
                  <a:pt x="1487" y="1613"/>
                </a:lnTo>
                <a:lnTo>
                  <a:pt x="1505" y="1623"/>
                </a:lnTo>
                <a:lnTo>
                  <a:pt x="1521" y="1635"/>
                </a:lnTo>
                <a:lnTo>
                  <a:pt x="1536" y="1648"/>
                </a:lnTo>
                <a:lnTo>
                  <a:pt x="1548" y="1662"/>
                </a:lnTo>
                <a:lnTo>
                  <a:pt x="1560" y="1677"/>
                </a:lnTo>
                <a:lnTo>
                  <a:pt x="1571" y="1693"/>
                </a:lnTo>
                <a:lnTo>
                  <a:pt x="1578" y="1710"/>
                </a:lnTo>
                <a:lnTo>
                  <a:pt x="1584" y="1728"/>
                </a:lnTo>
                <a:lnTo>
                  <a:pt x="1587" y="1746"/>
                </a:lnTo>
                <a:lnTo>
                  <a:pt x="1589" y="1765"/>
                </a:lnTo>
                <a:lnTo>
                  <a:pt x="1589" y="1765"/>
                </a:lnTo>
                <a:lnTo>
                  <a:pt x="1587" y="1782"/>
                </a:lnTo>
                <a:lnTo>
                  <a:pt x="1584" y="1796"/>
                </a:lnTo>
                <a:lnTo>
                  <a:pt x="1581" y="1810"/>
                </a:lnTo>
                <a:lnTo>
                  <a:pt x="1575" y="1823"/>
                </a:lnTo>
                <a:lnTo>
                  <a:pt x="1569" y="1835"/>
                </a:lnTo>
                <a:lnTo>
                  <a:pt x="1563" y="1846"/>
                </a:lnTo>
                <a:lnTo>
                  <a:pt x="1556" y="1855"/>
                </a:lnTo>
                <a:lnTo>
                  <a:pt x="1548" y="1864"/>
                </a:lnTo>
                <a:lnTo>
                  <a:pt x="1533" y="1877"/>
                </a:lnTo>
                <a:lnTo>
                  <a:pt x="1520" y="1886"/>
                </a:lnTo>
                <a:lnTo>
                  <a:pt x="1508" y="1894"/>
                </a:lnTo>
                <a:lnTo>
                  <a:pt x="1508" y="1894"/>
                </a:lnTo>
                <a:lnTo>
                  <a:pt x="1498" y="1900"/>
                </a:lnTo>
                <a:lnTo>
                  <a:pt x="1489" y="1906"/>
                </a:lnTo>
                <a:lnTo>
                  <a:pt x="1481" y="1913"/>
                </a:lnTo>
                <a:lnTo>
                  <a:pt x="1475" y="1919"/>
                </a:lnTo>
                <a:lnTo>
                  <a:pt x="1471" y="1927"/>
                </a:lnTo>
                <a:lnTo>
                  <a:pt x="1468" y="1933"/>
                </a:lnTo>
                <a:lnTo>
                  <a:pt x="1468" y="1940"/>
                </a:lnTo>
                <a:lnTo>
                  <a:pt x="1468" y="1946"/>
                </a:lnTo>
                <a:lnTo>
                  <a:pt x="1469" y="1952"/>
                </a:lnTo>
                <a:lnTo>
                  <a:pt x="1472" y="1958"/>
                </a:lnTo>
                <a:lnTo>
                  <a:pt x="1477" y="1962"/>
                </a:lnTo>
                <a:lnTo>
                  <a:pt x="1483" y="1967"/>
                </a:lnTo>
                <a:lnTo>
                  <a:pt x="1489" y="1971"/>
                </a:lnTo>
                <a:lnTo>
                  <a:pt x="1498" y="1973"/>
                </a:lnTo>
                <a:lnTo>
                  <a:pt x="1508" y="1976"/>
                </a:lnTo>
                <a:lnTo>
                  <a:pt x="1520" y="1976"/>
                </a:lnTo>
                <a:lnTo>
                  <a:pt x="2375" y="1976"/>
                </a:lnTo>
                <a:lnTo>
                  <a:pt x="2375" y="1521"/>
                </a:lnTo>
                <a:lnTo>
                  <a:pt x="2376" y="1521"/>
                </a:lnTo>
                <a:lnTo>
                  <a:pt x="2376" y="1119"/>
                </a:lnTo>
                <a:lnTo>
                  <a:pt x="2376" y="1119"/>
                </a:lnTo>
                <a:lnTo>
                  <a:pt x="2378" y="1107"/>
                </a:lnTo>
                <a:lnTo>
                  <a:pt x="2379" y="1097"/>
                </a:lnTo>
                <a:lnTo>
                  <a:pt x="2382" y="1086"/>
                </a:lnTo>
                <a:lnTo>
                  <a:pt x="2387" y="1079"/>
                </a:lnTo>
                <a:lnTo>
                  <a:pt x="2387" y="1079"/>
                </a:lnTo>
                <a:lnTo>
                  <a:pt x="2394" y="1073"/>
                </a:lnTo>
                <a:lnTo>
                  <a:pt x="2403" y="1068"/>
                </a:lnTo>
                <a:lnTo>
                  <a:pt x="2412" y="1067"/>
                </a:lnTo>
                <a:lnTo>
                  <a:pt x="2421" y="1068"/>
                </a:lnTo>
                <a:lnTo>
                  <a:pt x="2432" y="1074"/>
                </a:lnTo>
                <a:lnTo>
                  <a:pt x="2441" y="1082"/>
                </a:lnTo>
                <a:lnTo>
                  <a:pt x="2450" y="1094"/>
                </a:lnTo>
                <a:lnTo>
                  <a:pt x="2459" y="1107"/>
                </a:lnTo>
                <a:lnTo>
                  <a:pt x="2459" y="1107"/>
                </a:lnTo>
                <a:lnTo>
                  <a:pt x="2466" y="1121"/>
                </a:lnTo>
                <a:lnTo>
                  <a:pt x="2475" y="1133"/>
                </a:lnTo>
                <a:lnTo>
                  <a:pt x="2489" y="1148"/>
                </a:lnTo>
                <a:lnTo>
                  <a:pt x="2498" y="1155"/>
                </a:lnTo>
                <a:lnTo>
                  <a:pt x="2507" y="1163"/>
                </a:lnTo>
                <a:lnTo>
                  <a:pt x="2518" y="1170"/>
                </a:lnTo>
                <a:lnTo>
                  <a:pt x="2529" y="1176"/>
                </a:lnTo>
                <a:lnTo>
                  <a:pt x="2542" y="1181"/>
                </a:lnTo>
                <a:lnTo>
                  <a:pt x="2556" y="1185"/>
                </a:lnTo>
                <a:lnTo>
                  <a:pt x="2571" y="1188"/>
                </a:lnTo>
                <a:lnTo>
                  <a:pt x="2587" y="1188"/>
                </a:lnTo>
                <a:lnTo>
                  <a:pt x="2587" y="1188"/>
                </a:lnTo>
                <a:lnTo>
                  <a:pt x="2607" y="1187"/>
                </a:lnTo>
                <a:lnTo>
                  <a:pt x="2625" y="1184"/>
                </a:lnTo>
                <a:lnTo>
                  <a:pt x="2643" y="1178"/>
                </a:lnTo>
                <a:lnTo>
                  <a:pt x="2659" y="1170"/>
                </a:lnTo>
                <a:lnTo>
                  <a:pt x="2675" y="1161"/>
                </a:lnTo>
                <a:lnTo>
                  <a:pt x="2690" y="1149"/>
                </a:lnTo>
                <a:lnTo>
                  <a:pt x="2705" y="1136"/>
                </a:lnTo>
                <a:lnTo>
                  <a:pt x="2719" y="1121"/>
                </a:lnTo>
                <a:lnTo>
                  <a:pt x="2729" y="1104"/>
                </a:lnTo>
                <a:lnTo>
                  <a:pt x="2741" y="1088"/>
                </a:lnTo>
                <a:lnTo>
                  <a:pt x="2750" y="1068"/>
                </a:lnTo>
                <a:lnTo>
                  <a:pt x="2758" y="1048"/>
                </a:lnTo>
                <a:lnTo>
                  <a:pt x="2764" y="1027"/>
                </a:lnTo>
                <a:lnTo>
                  <a:pt x="2768" y="1006"/>
                </a:lnTo>
                <a:lnTo>
                  <a:pt x="2771" y="982"/>
                </a:lnTo>
                <a:lnTo>
                  <a:pt x="2773" y="959"/>
                </a:lnTo>
                <a:lnTo>
                  <a:pt x="2773" y="959"/>
                </a:lnTo>
                <a:lnTo>
                  <a:pt x="2771" y="935"/>
                </a:lnTo>
                <a:lnTo>
                  <a:pt x="2768" y="913"/>
                </a:lnTo>
                <a:lnTo>
                  <a:pt x="2764" y="891"/>
                </a:lnTo>
                <a:lnTo>
                  <a:pt x="2758" y="870"/>
                </a:lnTo>
                <a:lnTo>
                  <a:pt x="2750" y="850"/>
                </a:lnTo>
                <a:lnTo>
                  <a:pt x="2741" y="831"/>
                </a:lnTo>
                <a:lnTo>
                  <a:pt x="2729" y="813"/>
                </a:lnTo>
                <a:lnTo>
                  <a:pt x="2719" y="796"/>
                </a:lnTo>
                <a:lnTo>
                  <a:pt x="2705" y="781"/>
                </a:lnTo>
                <a:lnTo>
                  <a:pt x="2690" y="768"/>
                </a:lnTo>
                <a:lnTo>
                  <a:pt x="2675" y="758"/>
                </a:lnTo>
                <a:lnTo>
                  <a:pt x="2659" y="747"/>
                </a:lnTo>
                <a:lnTo>
                  <a:pt x="2643" y="740"/>
                </a:lnTo>
                <a:lnTo>
                  <a:pt x="2625" y="734"/>
                </a:lnTo>
                <a:lnTo>
                  <a:pt x="2607" y="731"/>
                </a:lnTo>
                <a:lnTo>
                  <a:pt x="2587" y="729"/>
                </a:lnTo>
                <a:lnTo>
                  <a:pt x="2587" y="729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517" b="1" dirty="0">
                <a:solidFill>
                  <a:prstClr val="white"/>
                </a:solidFill>
                <a:latin typeface="Corbel"/>
                <a:cs typeface="Corbel"/>
              </a:rPr>
              <a:t>IYCF</a:t>
            </a:r>
            <a:endParaRPr lang="en-GB" sz="1517" b="1" dirty="0">
              <a:solidFill>
                <a:prstClr val="white"/>
              </a:solidFill>
              <a:latin typeface="Corbel"/>
              <a:cs typeface="Corbel"/>
            </a:endParaRPr>
          </a:p>
        </p:txBody>
      </p:sp>
      <p:sp>
        <p:nvSpPr>
          <p:cNvPr id="2" name="Freeform 9"/>
          <p:cNvSpPr>
            <a:spLocks/>
          </p:cNvSpPr>
          <p:nvPr/>
        </p:nvSpPr>
        <p:spPr bwMode="auto">
          <a:xfrm>
            <a:off x="4735601" y="2437847"/>
            <a:ext cx="1704233" cy="1956287"/>
          </a:xfrm>
          <a:custGeom>
            <a:avLst/>
            <a:gdLst>
              <a:gd name="T0" fmla="*/ 2529 w 2773"/>
              <a:gd name="T1" fmla="*/ 743 h 1976"/>
              <a:gd name="T2" fmla="*/ 2466 w 2773"/>
              <a:gd name="T3" fmla="*/ 798 h 1976"/>
              <a:gd name="T4" fmla="*/ 2421 w 2773"/>
              <a:gd name="T5" fmla="*/ 849 h 1976"/>
              <a:gd name="T6" fmla="*/ 2382 w 2773"/>
              <a:gd name="T7" fmla="*/ 831 h 1976"/>
              <a:gd name="T8" fmla="*/ 2375 w 2773"/>
              <a:gd name="T9" fmla="*/ 0 h 1976"/>
              <a:gd name="T10" fmla="*/ 1536 w 2773"/>
              <a:gd name="T11" fmla="*/ 9 h 1976"/>
              <a:gd name="T12" fmla="*/ 1523 w 2773"/>
              <a:gd name="T13" fmla="*/ 43 h 1976"/>
              <a:gd name="T14" fmla="*/ 1562 w 2773"/>
              <a:gd name="T15" fmla="*/ 82 h 1976"/>
              <a:gd name="T16" fmla="*/ 1617 w 2773"/>
              <a:gd name="T17" fmla="*/ 130 h 1976"/>
              <a:gd name="T18" fmla="*/ 1643 w 2773"/>
              <a:gd name="T19" fmla="*/ 210 h 1976"/>
              <a:gd name="T20" fmla="*/ 1614 w 2773"/>
              <a:gd name="T21" fmla="*/ 299 h 1976"/>
              <a:gd name="T22" fmla="*/ 1521 w 2773"/>
              <a:gd name="T23" fmla="*/ 373 h 1976"/>
              <a:gd name="T24" fmla="*/ 1412 w 2773"/>
              <a:gd name="T25" fmla="*/ 396 h 1976"/>
              <a:gd name="T26" fmla="*/ 1284 w 2773"/>
              <a:gd name="T27" fmla="*/ 363 h 1976"/>
              <a:gd name="T28" fmla="*/ 1202 w 2773"/>
              <a:gd name="T29" fmla="*/ 282 h 1976"/>
              <a:gd name="T30" fmla="*/ 1184 w 2773"/>
              <a:gd name="T31" fmla="*/ 194 h 1976"/>
              <a:gd name="T32" fmla="*/ 1217 w 2773"/>
              <a:gd name="T33" fmla="*/ 121 h 1976"/>
              <a:gd name="T34" fmla="*/ 1275 w 2773"/>
              <a:gd name="T35" fmla="*/ 76 h 1976"/>
              <a:gd name="T36" fmla="*/ 1305 w 2773"/>
              <a:gd name="T37" fmla="*/ 37 h 1976"/>
              <a:gd name="T38" fmla="*/ 1282 w 2773"/>
              <a:gd name="T39" fmla="*/ 6 h 1976"/>
              <a:gd name="T40" fmla="*/ 394 w 2773"/>
              <a:gd name="T41" fmla="*/ 454 h 1976"/>
              <a:gd name="T42" fmla="*/ 384 w 2773"/>
              <a:gd name="T43" fmla="*/ 897 h 1976"/>
              <a:gd name="T44" fmla="*/ 341 w 2773"/>
              <a:gd name="T45" fmla="*/ 903 h 1976"/>
              <a:gd name="T46" fmla="*/ 296 w 2773"/>
              <a:gd name="T47" fmla="*/ 843 h 1976"/>
              <a:gd name="T48" fmla="*/ 230 w 2773"/>
              <a:gd name="T49" fmla="*/ 795 h 1976"/>
              <a:gd name="T50" fmla="*/ 146 w 2773"/>
              <a:gd name="T51" fmla="*/ 792 h 1976"/>
              <a:gd name="T52" fmla="*/ 54 w 2773"/>
              <a:gd name="T53" fmla="*/ 855 h 1976"/>
              <a:gd name="T54" fmla="*/ 3 w 2773"/>
              <a:gd name="T55" fmla="*/ 971 h 1976"/>
              <a:gd name="T56" fmla="*/ 7 w 2773"/>
              <a:gd name="T57" fmla="*/ 1085 h 1976"/>
              <a:gd name="T58" fmla="*/ 67 w 2773"/>
              <a:gd name="T59" fmla="*/ 1194 h 1976"/>
              <a:gd name="T60" fmla="*/ 166 w 2773"/>
              <a:gd name="T61" fmla="*/ 1245 h 1976"/>
              <a:gd name="T62" fmla="*/ 242 w 2773"/>
              <a:gd name="T63" fmla="*/ 1234 h 1976"/>
              <a:gd name="T64" fmla="*/ 306 w 2773"/>
              <a:gd name="T65" fmla="*/ 1179 h 1976"/>
              <a:gd name="T66" fmla="*/ 350 w 2773"/>
              <a:gd name="T67" fmla="*/ 1127 h 1976"/>
              <a:gd name="T68" fmla="*/ 388 w 2773"/>
              <a:gd name="T69" fmla="*/ 1145 h 1976"/>
              <a:gd name="T70" fmla="*/ 396 w 2773"/>
              <a:gd name="T71" fmla="*/ 1976 h 1976"/>
              <a:gd name="T72" fmla="*/ 1236 w 2773"/>
              <a:gd name="T73" fmla="*/ 1967 h 1976"/>
              <a:gd name="T74" fmla="*/ 1249 w 2773"/>
              <a:gd name="T75" fmla="*/ 1933 h 1976"/>
              <a:gd name="T76" fmla="*/ 1211 w 2773"/>
              <a:gd name="T77" fmla="*/ 1894 h 1976"/>
              <a:gd name="T78" fmla="*/ 1155 w 2773"/>
              <a:gd name="T79" fmla="*/ 1846 h 1976"/>
              <a:gd name="T80" fmla="*/ 1130 w 2773"/>
              <a:gd name="T81" fmla="*/ 1765 h 1976"/>
              <a:gd name="T82" fmla="*/ 1157 w 2773"/>
              <a:gd name="T83" fmla="*/ 1677 h 1976"/>
              <a:gd name="T84" fmla="*/ 1249 w 2773"/>
              <a:gd name="T85" fmla="*/ 1604 h 1976"/>
              <a:gd name="T86" fmla="*/ 1359 w 2773"/>
              <a:gd name="T87" fmla="*/ 1581 h 1976"/>
              <a:gd name="T88" fmla="*/ 1487 w 2773"/>
              <a:gd name="T89" fmla="*/ 1613 h 1976"/>
              <a:gd name="T90" fmla="*/ 1571 w 2773"/>
              <a:gd name="T91" fmla="*/ 1693 h 1976"/>
              <a:gd name="T92" fmla="*/ 1587 w 2773"/>
              <a:gd name="T93" fmla="*/ 1782 h 1976"/>
              <a:gd name="T94" fmla="*/ 1556 w 2773"/>
              <a:gd name="T95" fmla="*/ 1855 h 1976"/>
              <a:gd name="T96" fmla="*/ 1498 w 2773"/>
              <a:gd name="T97" fmla="*/ 1900 h 1976"/>
              <a:gd name="T98" fmla="*/ 1468 w 2773"/>
              <a:gd name="T99" fmla="*/ 1940 h 1976"/>
              <a:gd name="T100" fmla="*/ 1489 w 2773"/>
              <a:gd name="T101" fmla="*/ 1971 h 1976"/>
              <a:gd name="T102" fmla="*/ 2376 w 2773"/>
              <a:gd name="T103" fmla="*/ 1521 h 1976"/>
              <a:gd name="T104" fmla="*/ 2387 w 2773"/>
              <a:gd name="T105" fmla="*/ 1079 h 1976"/>
              <a:gd name="T106" fmla="*/ 2432 w 2773"/>
              <a:gd name="T107" fmla="*/ 1074 h 1976"/>
              <a:gd name="T108" fmla="*/ 2475 w 2773"/>
              <a:gd name="T109" fmla="*/ 1133 h 1976"/>
              <a:gd name="T110" fmla="*/ 2542 w 2773"/>
              <a:gd name="T111" fmla="*/ 1181 h 1976"/>
              <a:gd name="T112" fmla="*/ 2625 w 2773"/>
              <a:gd name="T113" fmla="*/ 1184 h 1976"/>
              <a:gd name="T114" fmla="*/ 2719 w 2773"/>
              <a:gd name="T115" fmla="*/ 1121 h 1976"/>
              <a:gd name="T116" fmla="*/ 2768 w 2773"/>
              <a:gd name="T117" fmla="*/ 1006 h 1976"/>
              <a:gd name="T118" fmla="*/ 2764 w 2773"/>
              <a:gd name="T119" fmla="*/ 891 h 1976"/>
              <a:gd name="T120" fmla="*/ 2705 w 2773"/>
              <a:gd name="T121" fmla="*/ 781 h 1976"/>
              <a:gd name="T122" fmla="*/ 2607 w 2773"/>
              <a:gd name="T123" fmla="*/ 731 h 1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773" h="1976">
                <a:moveTo>
                  <a:pt x="2587" y="729"/>
                </a:moveTo>
                <a:lnTo>
                  <a:pt x="2587" y="729"/>
                </a:lnTo>
                <a:lnTo>
                  <a:pt x="2571" y="731"/>
                </a:lnTo>
                <a:lnTo>
                  <a:pt x="2556" y="734"/>
                </a:lnTo>
                <a:lnTo>
                  <a:pt x="2542" y="737"/>
                </a:lnTo>
                <a:lnTo>
                  <a:pt x="2529" y="743"/>
                </a:lnTo>
                <a:lnTo>
                  <a:pt x="2518" y="749"/>
                </a:lnTo>
                <a:lnTo>
                  <a:pt x="2507" y="755"/>
                </a:lnTo>
                <a:lnTo>
                  <a:pt x="2498" y="762"/>
                </a:lnTo>
                <a:lnTo>
                  <a:pt x="2489" y="770"/>
                </a:lnTo>
                <a:lnTo>
                  <a:pt x="2475" y="784"/>
                </a:lnTo>
                <a:lnTo>
                  <a:pt x="2466" y="798"/>
                </a:lnTo>
                <a:lnTo>
                  <a:pt x="2459" y="810"/>
                </a:lnTo>
                <a:lnTo>
                  <a:pt x="2459" y="810"/>
                </a:lnTo>
                <a:lnTo>
                  <a:pt x="2450" y="825"/>
                </a:lnTo>
                <a:lnTo>
                  <a:pt x="2441" y="835"/>
                </a:lnTo>
                <a:lnTo>
                  <a:pt x="2432" y="844"/>
                </a:lnTo>
                <a:lnTo>
                  <a:pt x="2421" y="849"/>
                </a:lnTo>
                <a:lnTo>
                  <a:pt x="2412" y="850"/>
                </a:lnTo>
                <a:lnTo>
                  <a:pt x="2403" y="850"/>
                </a:lnTo>
                <a:lnTo>
                  <a:pt x="2394" y="846"/>
                </a:lnTo>
                <a:lnTo>
                  <a:pt x="2387" y="838"/>
                </a:lnTo>
                <a:lnTo>
                  <a:pt x="2387" y="838"/>
                </a:lnTo>
                <a:lnTo>
                  <a:pt x="2382" y="831"/>
                </a:lnTo>
                <a:lnTo>
                  <a:pt x="2379" y="822"/>
                </a:lnTo>
                <a:lnTo>
                  <a:pt x="2378" y="810"/>
                </a:lnTo>
                <a:lnTo>
                  <a:pt x="2376" y="798"/>
                </a:lnTo>
                <a:lnTo>
                  <a:pt x="2376" y="547"/>
                </a:lnTo>
                <a:lnTo>
                  <a:pt x="2375" y="547"/>
                </a:lnTo>
                <a:lnTo>
                  <a:pt x="2375" y="0"/>
                </a:lnTo>
                <a:lnTo>
                  <a:pt x="1574" y="0"/>
                </a:lnTo>
                <a:lnTo>
                  <a:pt x="1574" y="0"/>
                </a:lnTo>
                <a:lnTo>
                  <a:pt x="1562" y="1"/>
                </a:lnTo>
                <a:lnTo>
                  <a:pt x="1551" y="3"/>
                </a:lnTo>
                <a:lnTo>
                  <a:pt x="1542" y="6"/>
                </a:lnTo>
                <a:lnTo>
                  <a:pt x="1536" y="9"/>
                </a:lnTo>
                <a:lnTo>
                  <a:pt x="1530" y="13"/>
                </a:lnTo>
                <a:lnTo>
                  <a:pt x="1526" y="18"/>
                </a:lnTo>
                <a:lnTo>
                  <a:pt x="1523" y="24"/>
                </a:lnTo>
                <a:lnTo>
                  <a:pt x="1521" y="30"/>
                </a:lnTo>
                <a:lnTo>
                  <a:pt x="1521" y="37"/>
                </a:lnTo>
                <a:lnTo>
                  <a:pt x="1523" y="43"/>
                </a:lnTo>
                <a:lnTo>
                  <a:pt x="1524" y="50"/>
                </a:lnTo>
                <a:lnTo>
                  <a:pt x="1529" y="56"/>
                </a:lnTo>
                <a:lnTo>
                  <a:pt x="1535" y="64"/>
                </a:lnTo>
                <a:lnTo>
                  <a:pt x="1542" y="70"/>
                </a:lnTo>
                <a:lnTo>
                  <a:pt x="1551" y="76"/>
                </a:lnTo>
                <a:lnTo>
                  <a:pt x="1562" y="82"/>
                </a:lnTo>
                <a:lnTo>
                  <a:pt x="1562" y="82"/>
                </a:lnTo>
                <a:lnTo>
                  <a:pt x="1574" y="89"/>
                </a:lnTo>
                <a:lnTo>
                  <a:pt x="1587" y="98"/>
                </a:lnTo>
                <a:lnTo>
                  <a:pt x="1602" y="112"/>
                </a:lnTo>
                <a:lnTo>
                  <a:pt x="1610" y="121"/>
                </a:lnTo>
                <a:lnTo>
                  <a:pt x="1617" y="130"/>
                </a:lnTo>
                <a:lnTo>
                  <a:pt x="1623" y="140"/>
                </a:lnTo>
                <a:lnTo>
                  <a:pt x="1629" y="152"/>
                </a:lnTo>
                <a:lnTo>
                  <a:pt x="1635" y="166"/>
                </a:lnTo>
                <a:lnTo>
                  <a:pt x="1638" y="179"/>
                </a:lnTo>
                <a:lnTo>
                  <a:pt x="1641" y="194"/>
                </a:lnTo>
                <a:lnTo>
                  <a:pt x="1643" y="210"/>
                </a:lnTo>
                <a:lnTo>
                  <a:pt x="1643" y="210"/>
                </a:lnTo>
                <a:lnTo>
                  <a:pt x="1641" y="230"/>
                </a:lnTo>
                <a:lnTo>
                  <a:pt x="1638" y="248"/>
                </a:lnTo>
                <a:lnTo>
                  <a:pt x="1632" y="266"/>
                </a:lnTo>
                <a:lnTo>
                  <a:pt x="1625" y="282"/>
                </a:lnTo>
                <a:lnTo>
                  <a:pt x="1614" y="299"/>
                </a:lnTo>
                <a:lnTo>
                  <a:pt x="1604" y="314"/>
                </a:lnTo>
                <a:lnTo>
                  <a:pt x="1590" y="329"/>
                </a:lnTo>
                <a:lnTo>
                  <a:pt x="1575" y="340"/>
                </a:lnTo>
                <a:lnTo>
                  <a:pt x="1559" y="352"/>
                </a:lnTo>
                <a:lnTo>
                  <a:pt x="1541" y="363"/>
                </a:lnTo>
                <a:lnTo>
                  <a:pt x="1521" y="373"/>
                </a:lnTo>
                <a:lnTo>
                  <a:pt x="1502" y="381"/>
                </a:lnTo>
                <a:lnTo>
                  <a:pt x="1481" y="387"/>
                </a:lnTo>
                <a:lnTo>
                  <a:pt x="1459" y="391"/>
                </a:lnTo>
                <a:lnTo>
                  <a:pt x="1436" y="394"/>
                </a:lnTo>
                <a:lnTo>
                  <a:pt x="1412" y="396"/>
                </a:lnTo>
                <a:lnTo>
                  <a:pt x="1412" y="396"/>
                </a:lnTo>
                <a:lnTo>
                  <a:pt x="1390" y="394"/>
                </a:lnTo>
                <a:lnTo>
                  <a:pt x="1366" y="391"/>
                </a:lnTo>
                <a:lnTo>
                  <a:pt x="1345" y="387"/>
                </a:lnTo>
                <a:lnTo>
                  <a:pt x="1324" y="381"/>
                </a:lnTo>
                <a:lnTo>
                  <a:pt x="1303" y="373"/>
                </a:lnTo>
                <a:lnTo>
                  <a:pt x="1284" y="363"/>
                </a:lnTo>
                <a:lnTo>
                  <a:pt x="1267" y="352"/>
                </a:lnTo>
                <a:lnTo>
                  <a:pt x="1251" y="340"/>
                </a:lnTo>
                <a:lnTo>
                  <a:pt x="1236" y="329"/>
                </a:lnTo>
                <a:lnTo>
                  <a:pt x="1223" y="314"/>
                </a:lnTo>
                <a:lnTo>
                  <a:pt x="1211" y="299"/>
                </a:lnTo>
                <a:lnTo>
                  <a:pt x="1202" y="282"/>
                </a:lnTo>
                <a:lnTo>
                  <a:pt x="1194" y="266"/>
                </a:lnTo>
                <a:lnTo>
                  <a:pt x="1188" y="248"/>
                </a:lnTo>
                <a:lnTo>
                  <a:pt x="1185" y="230"/>
                </a:lnTo>
                <a:lnTo>
                  <a:pt x="1184" y="210"/>
                </a:lnTo>
                <a:lnTo>
                  <a:pt x="1184" y="210"/>
                </a:lnTo>
                <a:lnTo>
                  <a:pt x="1184" y="194"/>
                </a:lnTo>
                <a:lnTo>
                  <a:pt x="1187" y="179"/>
                </a:lnTo>
                <a:lnTo>
                  <a:pt x="1191" y="166"/>
                </a:lnTo>
                <a:lnTo>
                  <a:pt x="1196" y="152"/>
                </a:lnTo>
                <a:lnTo>
                  <a:pt x="1202" y="140"/>
                </a:lnTo>
                <a:lnTo>
                  <a:pt x="1209" y="130"/>
                </a:lnTo>
                <a:lnTo>
                  <a:pt x="1217" y="121"/>
                </a:lnTo>
                <a:lnTo>
                  <a:pt x="1224" y="112"/>
                </a:lnTo>
                <a:lnTo>
                  <a:pt x="1239" y="98"/>
                </a:lnTo>
                <a:lnTo>
                  <a:pt x="1251" y="89"/>
                </a:lnTo>
                <a:lnTo>
                  <a:pt x="1264" y="82"/>
                </a:lnTo>
                <a:lnTo>
                  <a:pt x="1264" y="82"/>
                </a:lnTo>
                <a:lnTo>
                  <a:pt x="1275" y="76"/>
                </a:lnTo>
                <a:lnTo>
                  <a:pt x="1282" y="70"/>
                </a:lnTo>
                <a:lnTo>
                  <a:pt x="1290" y="64"/>
                </a:lnTo>
                <a:lnTo>
                  <a:pt x="1296" y="56"/>
                </a:lnTo>
                <a:lnTo>
                  <a:pt x="1300" y="50"/>
                </a:lnTo>
                <a:lnTo>
                  <a:pt x="1303" y="43"/>
                </a:lnTo>
                <a:lnTo>
                  <a:pt x="1305" y="37"/>
                </a:lnTo>
                <a:lnTo>
                  <a:pt x="1305" y="30"/>
                </a:lnTo>
                <a:lnTo>
                  <a:pt x="1303" y="24"/>
                </a:lnTo>
                <a:lnTo>
                  <a:pt x="1300" y="18"/>
                </a:lnTo>
                <a:lnTo>
                  <a:pt x="1296" y="13"/>
                </a:lnTo>
                <a:lnTo>
                  <a:pt x="1290" y="9"/>
                </a:lnTo>
                <a:lnTo>
                  <a:pt x="1282" y="6"/>
                </a:lnTo>
                <a:lnTo>
                  <a:pt x="1273" y="3"/>
                </a:lnTo>
                <a:lnTo>
                  <a:pt x="1263" y="1"/>
                </a:lnTo>
                <a:lnTo>
                  <a:pt x="1252" y="0"/>
                </a:lnTo>
                <a:lnTo>
                  <a:pt x="396" y="0"/>
                </a:lnTo>
                <a:lnTo>
                  <a:pt x="396" y="454"/>
                </a:lnTo>
                <a:lnTo>
                  <a:pt x="394" y="454"/>
                </a:lnTo>
                <a:lnTo>
                  <a:pt x="394" y="856"/>
                </a:lnTo>
                <a:lnTo>
                  <a:pt x="394" y="856"/>
                </a:lnTo>
                <a:lnTo>
                  <a:pt x="394" y="868"/>
                </a:lnTo>
                <a:lnTo>
                  <a:pt x="391" y="880"/>
                </a:lnTo>
                <a:lnTo>
                  <a:pt x="388" y="889"/>
                </a:lnTo>
                <a:lnTo>
                  <a:pt x="384" y="897"/>
                </a:lnTo>
                <a:lnTo>
                  <a:pt x="384" y="897"/>
                </a:lnTo>
                <a:lnTo>
                  <a:pt x="378" y="904"/>
                </a:lnTo>
                <a:lnTo>
                  <a:pt x="369" y="909"/>
                </a:lnTo>
                <a:lnTo>
                  <a:pt x="360" y="909"/>
                </a:lnTo>
                <a:lnTo>
                  <a:pt x="350" y="907"/>
                </a:lnTo>
                <a:lnTo>
                  <a:pt x="341" y="903"/>
                </a:lnTo>
                <a:lnTo>
                  <a:pt x="330" y="894"/>
                </a:lnTo>
                <a:lnTo>
                  <a:pt x="321" y="883"/>
                </a:lnTo>
                <a:lnTo>
                  <a:pt x="314" y="868"/>
                </a:lnTo>
                <a:lnTo>
                  <a:pt x="314" y="868"/>
                </a:lnTo>
                <a:lnTo>
                  <a:pt x="306" y="855"/>
                </a:lnTo>
                <a:lnTo>
                  <a:pt x="296" y="843"/>
                </a:lnTo>
                <a:lnTo>
                  <a:pt x="282" y="828"/>
                </a:lnTo>
                <a:lnTo>
                  <a:pt x="273" y="820"/>
                </a:lnTo>
                <a:lnTo>
                  <a:pt x="264" y="813"/>
                </a:lnTo>
                <a:lnTo>
                  <a:pt x="254" y="807"/>
                </a:lnTo>
                <a:lnTo>
                  <a:pt x="242" y="801"/>
                </a:lnTo>
                <a:lnTo>
                  <a:pt x="230" y="795"/>
                </a:lnTo>
                <a:lnTo>
                  <a:pt x="215" y="790"/>
                </a:lnTo>
                <a:lnTo>
                  <a:pt x="200" y="789"/>
                </a:lnTo>
                <a:lnTo>
                  <a:pt x="184" y="787"/>
                </a:lnTo>
                <a:lnTo>
                  <a:pt x="184" y="787"/>
                </a:lnTo>
                <a:lnTo>
                  <a:pt x="166" y="789"/>
                </a:lnTo>
                <a:lnTo>
                  <a:pt x="146" y="792"/>
                </a:lnTo>
                <a:lnTo>
                  <a:pt x="128" y="798"/>
                </a:lnTo>
                <a:lnTo>
                  <a:pt x="112" y="805"/>
                </a:lnTo>
                <a:lnTo>
                  <a:pt x="95" y="816"/>
                </a:lnTo>
                <a:lnTo>
                  <a:pt x="81" y="826"/>
                </a:lnTo>
                <a:lnTo>
                  <a:pt x="67" y="840"/>
                </a:lnTo>
                <a:lnTo>
                  <a:pt x="54" y="855"/>
                </a:lnTo>
                <a:lnTo>
                  <a:pt x="42" y="871"/>
                </a:lnTo>
                <a:lnTo>
                  <a:pt x="31" y="889"/>
                </a:lnTo>
                <a:lnTo>
                  <a:pt x="22" y="907"/>
                </a:lnTo>
                <a:lnTo>
                  <a:pt x="15" y="928"/>
                </a:lnTo>
                <a:lnTo>
                  <a:pt x="7" y="949"/>
                </a:lnTo>
                <a:lnTo>
                  <a:pt x="3" y="971"/>
                </a:lnTo>
                <a:lnTo>
                  <a:pt x="1" y="994"/>
                </a:lnTo>
                <a:lnTo>
                  <a:pt x="0" y="1018"/>
                </a:lnTo>
                <a:lnTo>
                  <a:pt x="0" y="1018"/>
                </a:lnTo>
                <a:lnTo>
                  <a:pt x="1" y="1040"/>
                </a:lnTo>
                <a:lnTo>
                  <a:pt x="3" y="1064"/>
                </a:lnTo>
                <a:lnTo>
                  <a:pt x="7" y="1085"/>
                </a:lnTo>
                <a:lnTo>
                  <a:pt x="15" y="1106"/>
                </a:lnTo>
                <a:lnTo>
                  <a:pt x="22" y="1127"/>
                </a:lnTo>
                <a:lnTo>
                  <a:pt x="31" y="1145"/>
                </a:lnTo>
                <a:lnTo>
                  <a:pt x="42" y="1163"/>
                </a:lnTo>
                <a:lnTo>
                  <a:pt x="54" y="1179"/>
                </a:lnTo>
                <a:lnTo>
                  <a:pt x="67" y="1194"/>
                </a:lnTo>
                <a:lnTo>
                  <a:pt x="81" y="1208"/>
                </a:lnTo>
                <a:lnTo>
                  <a:pt x="95" y="1219"/>
                </a:lnTo>
                <a:lnTo>
                  <a:pt x="112" y="1228"/>
                </a:lnTo>
                <a:lnTo>
                  <a:pt x="128" y="1236"/>
                </a:lnTo>
                <a:lnTo>
                  <a:pt x="146" y="1242"/>
                </a:lnTo>
                <a:lnTo>
                  <a:pt x="166" y="1245"/>
                </a:lnTo>
                <a:lnTo>
                  <a:pt x="184" y="1246"/>
                </a:lnTo>
                <a:lnTo>
                  <a:pt x="184" y="1246"/>
                </a:lnTo>
                <a:lnTo>
                  <a:pt x="200" y="1245"/>
                </a:lnTo>
                <a:lnTo>
                  <a:pt x="215" y="1243"/>
                </a:lnTo>
                <a:lnTo>
                  <a:pt x="230" y="1239"/>
                </a:lnTo>
                <a:lnTo>
                  <a:pt x="242" y="1234"/>
                </a:lnTo>
                <a:lnTo>
                  <a:pt x="254" y="1228"/>
                </a:lnTo>
                <a:lnTo>
                  <a:pt x="264" y="1221"/>
                </a:lnTo>
                <a:lnTo>
                  <a:pt x="273" y="1213"/>
                </a:lnTo>
                <a:lnTo>
                  <a:pt x="282" y="1206"/>
                </a:lnTo>
                <a:lnTo>
                  <a:pt x="296" y="1191"/>
                </a:lnTo>
                <a:lnTo>
                  <a:pt x="306" y="1179"/>
                </a:lnTo>
                <a:lnTo>
                  <a:pt x="314" y="1166"/>
                </a:lnTo>
                <a:lnTo>
                  <a:pt x="314" y="1166"/>
                </a:lnTo>
                <a:lnTo>
                  <a:pt x="321" y="1152"/>
                </a:lnTo>
                <a:lnTo>
                  <a:pt x="330" y="1140"/>
                </a:lnTo>
                <a:lnTo>
                  <a:pt x="341" y="1131"/>
                </a:lnTo>
                <a:lnTo>
                  <a:pt x="350" y="1127"/>
                </a:lnTo>
                <a:lnTo>
                  <a:pt x="360" y="1125"/>
                </a:lnTo>
                <a:lnTo>
                  <a:pt x="369" y="1127"/>
                </a:lnTo>
                <a:lnTo>
                  <a:pt x="378" y="1130"/>
                </a:lnTo>
                <a:lnTo>
                  <a:pt x="384" y="1137"/>
                </a:lnTo>
                <a:lnTo>
                  <a:pt x="384" y="1137"/>
                </a:lnTo>
                <a:lnTo>
                  <a:pt x="388" y="1145"/>
                </a:lnTo>
                <a:lnTo>
                  <a:pt x="391" y="1154"/>
                </a:lnTo>
                <a:lnTo>
                  <a:pt x="394" y="1166"/>
                </a:lnTo>
                <a:lnTo>
                  <a:pt x="394" y="1178"/>
                </a:lnTo>
                <a:lnTo>
                  <a:pt x="394" y="1429"/>
                </a:lnTo>
                <a:lnTo>
                  <a:pt x="396" y="1429"/>
                </a:lnTo>
                <a:lnTo>
                  <a:pt x="396" y="1976"/>
                </a:lnTo>
                <a:lnTo>
                  <a:pt x="1199" y="1976"/>
                </a:lnTo>
                <a:lnTo>
                  <a:pt x="1199" y="1976"/>
                </a:lnTo>
                <a:lnTo>
                  <a:pt x="1209" y="1976"/>
                </a:lnTo>
                <a:lnTo>
                  <a:pt x="1220" y="1973"/>
                </a:lnTo>
                <a:lnTo>
                  <a:pt x="1229" y="1971"/>
                </a:lnTo>
                <a:lnTo>
                  <a:pt x="1236" y="1967"/>
                </a:lnTo>
                <a:lnTo>
                  <a:pt x="1242" y="1962"/>
                </a:lnTo>
                <a:lnTo>
                  <a:pt x="1246" y="1958"/>
                </a:lnTo>
                <a:lnTo>
                  <a:pt x="1249" y="1952"/>
                </a:lnTo>
                <a:lnTo>
                  <a:pt x="1251" y="1946"/>
                </a:lnTo>
                <a:lnTo>
                  <a:pt x="1251" y="1940"/>
                </a:lnTo>
                <a:lnTo>
                  <a:pt x="1249" y="1933"/>
                </a:lnTo>
                <a:lnTo>
                  <a:pt x="1246" y="1927"/>
                </a:lnTo>
                <a:lnTo>
                  <a:pt x="1242" y="1919"/>
                </a:lnTo>
                <a:lnTo>
                  <a:pt x="1236" y="1913"/>
                </a:lnTo>
                <a:lnTo>
                  <a:pt x="1229" y="1906"/>
                </a:lnTo>
                <a:lnTo>
                  <a:pt x="1220" y="1900"/>
                </a:lnTo>
                <a:lnTo>
                  <a:pt x="1211" y="1894"/>
                </a:lnTo>
                <a:lnTo>
                  <a:pt x="1211" y="1894"/>
                </a:lnTo>
                <a:lnTo>
                  <a:pt x="1197" y="1886"/>
                </a:lnTo>
                <a:lnTo>
                  <a:pt x="1185" y="1877"/>
                </a:lnTo>
                <a:lnTo>
                  <a:pt x="1170" y="1864"/>
                </a:lnTo>
                <a:lnTo>
                  <a:pt x="1163" y="1855"/>
                </a:lnTo>
                <a:lnTo>
                  <a:pt x="1155" y="1846"/>
                </a:lnTo>
                <a:lnTo>
                  <a:pt x="1148" y="1835"/>
                </a:lnTo>
                <a:lnTo>
                  <a:pt x="1142" y="1823"/>
                </a:lnTo>
                <a:lnTo>
                  <a:pt x="1137" y="1810"/>
                </a:lnTo>
                <a:lnTo>
                  <a:pt x="1133" y="1796"/>
                </a:lnTo>
                <a:lnTo>
                  <a:pt x="1130" y="1782"/>
                </a:lnTo>
                <a:lnTo>
                  <a:pt x="1130" y="1765"/>
                </a:lnTo>
                <a:lnTo>
                  <a:pt x="1130" y="1765"/>
                </a:lnTo>
                <a:lnTo>
                  <a:pt x="1131" y="1746"/>
                </a:lnTo>
                <a:lnTo>
                  <a:pt x="1134" y="1728"/>
                </a:lnTo>
                <a:lnTo>
                  <a:pt x="1140" y="1710"/>
                </a:lnTo>
                <a:lnTo>
                  <a:pt x="1148" y="1693"/>
                </a:lnTo>
                <a:lnTo>
                  <a:pt x="1157" y="1677"/>
                </a:lnTo>
                <a:lnTo>
                  <a:pt x="1169" y="1662"/>
                </a:lnTo>
                <a:lnTo>
                  <a:pt x="1182" y="1648"/>
                </a:lnTo>
                <a:lnTo>
                  <a:pt x="1197" y="1635"/>
                </a:lnTo>
                <a:lnTo>
                  <a:pt x="1214" y="1623"/>
                </a:lnTo>
                <a:lnTo>
                  <a:pt x="1230" y="1613"/>
                </a:lnTo>
                <a:lnTo>
                  <a:pt x="1249" y="1604"/>
                </a:lnTo>
                <a:lnTo>
                  <a:pt x="1269" y="1595"/>
                </a:lnTo>
                <a:lnTo>
                  <a:pt x="1291" y="1589"/>
                </a:lnTo>
                <a:lnTo>
                  <a:pt x="1312" y="1584"/>
                </a:lnTo>
                <a:lnTo>
                  <a:pt x="1336" y="1581"/>
                </a:lnTo>
                <a:lnTo>
                  <a:pt x="1359" y="1581"/>
                </a:lnTo>
                <a:lnTo>
                  <a:pt x="1359" y="1581"/>
                </a:lnTo>
                <a:lnTo>
                  <a:pt x="1382" y="1581"/>
                </a:lnTo>
                <a:lnTo>
                  <a:pt x="1405" y="1584"/>
                </a:lnTo>
                <a:lnTo>
                  <a:pt x="1427" y="1589"/>
                </a:lnTo>
                <a:lnTo>
                  <a:pt x="1448" y="1595"/>
                </a:lnTo>
                <a:lnTo>
                  <a:pt x="1468" y="1604"/>
                </a:lnTo>
                <a:lnTo>
                  <a:pt x="1487" y="1613"/>
                </a:lnTo>
                <a:lnTo>
                  <a:pt x="1505" y="1623"/>
                </a:lnTo>
                <a:lnTo>
                  <a:pt x="1521" y="1635"/>
                </a:lnTo>
                <a:lnTo>
                  <a:pt x="1536" y="1648"/>
                </a:lnTo>
                <a:lnTo>
                  <a:pt x="1548" y="1662"/>
                </a:lnTo>
                <a:lnTo>
                  <a:pt x="1560" y="1677"/>
                </a:lnTo>
                <a:lnTo>
                  <a:pt x="1571" y="1693"/>
                </a:lnTo>
                <a:lnTo>
                  <a:pt x="1578" y="1710"/>
                </a:lnTo>
                <a:lnTo>
                  <a:pt x="1584" y="1728"/>
                </a:lnTo>
                <a:lnTo>
                  <a:pt x="1587" y="1746"/>
                </a:lnTo>
                <a:lnTo>
                  <a:pt x="1589" y="1765"/>
                </a:lnTo>
                <a:lnTo>
                  <a:pt x="1589" y="1765"/>
                </a:lnTo>
                <a:lnTo>
                  <a:pt x="1587" y="1782"/>
                </a:lnTo>
                <a:lnTo>
                  <a:pt x="1584" y="1796"/>
                </a:lnTo>
                <a:lnTo>
                  <a:pt x="1581" y="1810"/>
                </a:lnTo>
                <a:lnTo>
                  <a:pt x="1575" y="1823"/>
                </a:lnTo>
                <a:lnTo>
                  <a:pt x="1569" y="1835"/>
                </a:lnTo>
                <a:lnTo>
                  <a:pt x="1563" y="1846"/>
                </a:lnTo>
                <a:lnTo>
                  <a:pt x="1556" y="1855"/>
                </a:lnTo>
                <a:lnTo>
                  <a:pt x="1548" y="1864"/>
                </a:lnTo>
                <a:lnTo>
                  <a:pt x="1533" y="1877"/>
                </a:lnTo>
                <a:lnTo>
                  <a:pt x="1520" y="1886"/>
                </a:lnTo>
                <a:lnTo>
                  <a:pt x="1508" y="1894"/>
                </a:lnTo>
                <a:lnTo>
                  <a:pt x="1508" y="1894"/>
                </a:lnTo>
                <a:lnTo>
                  <a:pt x="1498" y="1900"/>
                </a:lnTo>
                <a:lnTo>
                  <a:pt x="1489" y="1906"/>
                </a:lnTo>
                <a:lnTo>
                  <a:pt x="1481" y="1913"/>
                </a:lnTo>
                <a:lnTo>
                  <a:pt x="1475" y="1919"/>
                </a:lnTo>
                <a:lnTo>
                  <a:pt x="1471" y="1927"/>
                </a:lnTo>
                <a:lnTo>
                  <a:pt x="1468" y="1933"/>
                </a:lnTo>
                <a:lnTo>
                  <a:pt x="1468" y="1940"/>
                </a:lnTo>
                <a:lnTo>
                  <a:pt x="1468" y="1946"/>
                </a:lnTo>
                <a:lnTo>
                  <a:pt x="1469" y="1952"/>
                </a:lnTo>
                <a:lnTo>
                  <a:pt x="1472" y="1958"/>
                </a:lnTo>
                <a:lnTo>
                  <a:pt x="1477" y="1962"/>
                </a:lnTo>
                <a:lnTo>
                  <a:pt x="1483" y="1967"/>
                </a:lnTo>
                <a:lnTo>
                  <a:pt x="1489" y="1971"/>
                </a:lnTo>
                <a:lnTo>
                  <a:pt x="1498" y="1973"/>
                </a:lnTo>
                <a:lnTo>
                  <a:pt x="1508" y="1976"/>
                </a:lnTo>
                <a:lnTo>
                  <a:pt x="1520" y="1976"/>
                </a:lnTo>
                <a:lnTo>
                  <a:pt x="2375" y="1976"/>
                </a:lnTo>
                <a:lnTo>
                  <a:pt x="2375" y="1521"/>
                </a:lnTo>
                <a:lnTo>
                  <a:pt x="2376" y="1521"/>
                </a:lnTo>
                <a:lnTo>
                  <a:pt x="2376" y="1119"/>
                </a:lnTo>
                <a:lnTo>
                  <a:pt x="2376" y="1119"/>
                </a:lnTo>
                <a:lnTo>
                  <a:pt x="2378" y="1107"/>
                </a:lnTo>
                <a:lnTo>
                  <a:pt x="2379" y="1097"/>
                </a:lnTo>
                <a:lnTo>
                  <a:pt x="2382" y="1086"/>
                </a:lnTo>
                <a:lnTo>
                  <a:pt x="2387" y="1079"/>
                </a:lnTo>
                <a:lnTo>
                  <a:pt x="2387" y="1079"/>
                </a:lnTo>
                <a:lnTo>
                  <a:pt x="2394" y="1073"/>
                </a:lnTo>
                <a:lnTo>
                  <a:pt x="2403" y="1068"/>
                </a:lnTo>
                <a:lnTo>
                  <a:pt x="2412" y="1067"/>
                </a:lnTo>
                <a:lnTo>
                  <a:pt x="2421" y="1068"/>
                </a:lnTo>
                <a:lnTo>
                  <a:pt x="2432" y="1074"/>
                </a:lnTo>
                <a:lnTo>
                  <a:pt x="2441" y="1082"/>
                </a:lnTo>
                <a:lnTo>
                  <a:pt x="2450" y="1094"/>
                </a:lnTo>
                <a:lnTo>
                  <a:pt x="2459" y="1107"/>
                </a:lnTo>
                <a:lnTo>
                  <a:pt x="2459" y="1107"/>
                </a:lnTo>
                <a:lnTo>
                  <a:pt x="2466" y="1121"/>
                </a:lnTo>
                <a:lnTo>
                  <a:pt x="2475" y="1133"/>
                </a:lnTo>
                <a:lnTo>
                  <a:pt x="2489" y="1148"/>
                </a:lnTo>
                <a:lnTo>
                  <a:pt x="2498" y="1155"/>
                </a:lnTo>
                <a:lnTo>
                  <a:pt x="2507" y="1163"/>
                </a:lnTo>
                <a:lnTo>
                  <a:pt x="2518" y="1170"/>
                </a:lnTo>
                <a:lnTo>
                  <a:pt x="2529" y="1176"/>
                </a:lnTo>
                <a:lnTo>
                  <a:pt x="2542" y="1181"/>
                </a:lnTo>
                <a:lnTo>
                  <a:pt x="2556" y="1185"/>
                </a:lnTo>
                <a:lnTo>
                  <a:pt x="2571" y="1188"/>
                </a:lnTo>
                <a:lnTo>
                  <a:pt x="2587" y="1188"/>
                </a:lnTo>
                <a:lnTo>
                  <a:pt x="2587" y="1188"/>
                </a:lnTo>
                <a:lnTo>
                  <a:pt x="2607" y="1187"/>
                </a:lnTo>
                <a:lnTo>
                  <a:pt x="2625" y="1184"/>
                </a:lnTo>
                <a:lnTo>
                  <a:pt x="2643" y="1178"/>
                </a:lnTo>
                <a:lnTo>
                  <a:pt x="2659" y="1170"/>
                </a:lnTo>
                <a:lnTo>
                  <a:pt x="2675" y="1161"/>
                </a:lnTo>
                <a:lnTo>
                  <a:pt x="2690" y="1149"/>
                </a:lnTo>
                <a:lnTo>
                  <a:pt x="2705" y="1136"/>
                </a:lnTo>
                <a:lnTo>
                  <a:pt x="2719" y="1121"/>
                </a:lnTo>
                <a:lnTo>
                  <a:pt x="2729" y="1104"/>
                </a:lnTo>
                <a:lnTo>
                  <a:pt x="2741" y="1088"/>
                </a:lnTo>
                <a:lnTo>
                  <a:pt x="2750" y="1068"/>
                </a:lnTo>
                <a:lnTo>
                  <a:pt x="2758" y="1048"/>
                </a:lnTo>
                <a:lnTo>
                  <a:pt x="2764" y="1027"/>
                </a:lnTo>
                <a:lnTo>
                  <a:pt x="2768" y="1006"/>
                </a:lnTo>
                <a:lnTo>
                  <a:pt x="2771" y="982"/>
                </a:lnTo>
                <a:lnTo>
                  <a:pt x="2773" y="959"/>
                </a:lnTo>
                <a:lnTo>
                  <a:pt x="2773" y="959"/>
                </a:lnTo>
                <a:lnTo>
                  <a:pt x="2771" y="935"/>
                </a:lnTo>
                <a:lnTo>
                  <a:pt x="2768" y="913"/>
                </a:lnTo>
                <a:lnTo>
                  <a:pt x="2764" y="891"/>
                </a:lnTo>
                <a:lnTo>
                  <a:pt x="2758" y="870"/>
                </a:lnTo>
                <a:lnTo>
                  <a:pt x="2750" y="850"/>
                </a:lnTo>
                <a:lnTo>
                  <a:pt x="2741" y="831"/>
                </a:lnTo>
                <a:lnTo>
                  <a:pt x="2729" y="813"/>
                </a:lnTo>
                <a:lnTo>
                  <a:pt x="2719" y="796"/>
                </a:lnTo>
                <a:lnTo>
                  <a:pt x="2705" y="781"/>
                </a:lnTo>
                <a:lnTo>
                  <a:pt x="2690" y="768"/>
                </a:lnTo>
                <a:lnTo>
                  <a:pt x="2675" y="758"/>
                </a:lnTo>
                <a:lnTo>
                  <a:pt x="2659" y="747"/>
                </a:lnTo>
                <a:lnTo>
                  <a:pt x="2643" y="740"/>
                </a:lnTo>
                <a:lnTo>
                  <a:pt x="2625" y="734"/>
                </a:lnTo>
                <a:lnTo>
                  <a:pt x="2607" y="731"/>
                </a:lnTo>
                <a:lnTo>
                  <a:pt x="2587" y="729"/>
                </a:lnTo>
                <a:lnTo>
                  <a:pt x="2587" y="729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517" b="1" dirty="0">
                <a:solidFill>
                  <a:prstClr val="black"/>
                </a:solidFill>
                <a:latin typeface="Corbel"/>
                <a:cs typeface="Corbel"/>
              </a:rPr>
              <a:t>UIP</a:t>
            </a:r>
            <a:endParaRPr lang="en-GB" sz="1517" b="1" dirty="0">
              <a:solidFill>
                <a:prstClr val="black"/>
              </a:solidFill>
              <a:latin typeface="Corbel"/>
              <a:cs typeface="Corbel"/>
            </a:endParaRPr>
          </a:p>
        </p:txBody>
      </p:sp>
      <p:sp>
        <p:nvSpPr>
          <p:cNvPr id="3" name="Freeform 9"/>
          <p:cNvSpPr>
            <a:spLocks/>
          </p:cNvSpPr>
          <p:nvPr/>
        </p:nvSpPr>
        <p:spPr bwMode="auto">
          <a:xfrm>
            <a:off x="3495347" y="2460841"/>
            <a:ext cx="1704234" cy="1956287"/>
          </a:xfrm>
          <a:custGeom>
            <a:avLst/>
            <a:gdLst>
              <a:gd name="T0" fmla="*/ 2529 w 2773"/>
              <a:gd name="T1" fmla="*/ 743 h 1976"/>
              <a:gd name="T2" fmla="*/ 2466 w 2773"/>
              <a:gd name="T3" fmla="*/ 798 h 1976"/>
              <a:gd name="T4" fmla="*/ 2421 w 2773"/>
              <a:gd name="T5" fmla="*/ 849 h 1976"/>
              <a:gd name="T6" fmla="*/ 2382 w 2773"/>
              <a:gd name="T7" fmla="*/ 831 h 1976"/>
              <a:gd name="T8" fmla="*/ 2375 w 2773"/>
              <a:gd name="T9" fmla="*/ 0 h 1976"/>
              <a:gd name="T10" fmla="*/ 1536 w 2773"/>
              <a:gd name="T11" fmla="*/ 9 h 1976"/>
              <a:gd name="T12" fmla="*/ 1523 w 2773"/>
              <a:gd name="T13" fmla="*/ 43 h 1976"/>
              <a:gd name="T14" fmla="*/ 1562 w 2773"/>
              <a:gd name="T15" fmla="*/ 82 h 1976"/>
              <a:gd name="T16" fmla="*/ 1617 w 2773"/>
              <a:gd name="T17" fmla="*/ 130 h 1976"/>
              <a:gd name="T18" fmla="*/ 1643 w 2773"/>
              <a:gd name="T19" fmla="*/ 210 h 1976"/>
              <a:gd name="T20" fmla="*/ 1614 w 2773"/>
              <a:gd name="T21" fmla="*/ 299 h 1976"/>
              <a:gd name="T22" fmla="*/ 1521 w 2773"/>
              <a:gd name="T23" fmla="*/ 373 h 1976"/>
              <a:gd name="T24" fmla="*/ 1412 w 2773"/>
              <a:gd name="T25" fmla="*/ 396 h 1976"/>
              <a:gd name="T26" fmla="*/ 1284 w 2773"/>
              <a:gd name="T27" fmla="*/ 363 h 1976"/>
              <a:gd name="T28" fmla="*/ 1202 w 2773"/>
              <a:gd name="T29" fmla="*/ 282 h 1976"/>
              <a:gd name="T30" fmla="*/ 1184 w 2773"/>
              <a:gd name="T31" fmla="*/ 194 h 1976"/>
              <a:gd name="T32" fmla="*/ 1217 w 2773"/>
              <a:gd name="T33" fmla="*/ 121 h 1976"/>
              <a:gd name="T34" fmla="*/ 1275 w 2773"/>
              <a:gd name="T35" fmla="*/ 76 h 1976"/>
              <a:gd name="T36" fmla="*/ 1305 w 2773"/>
              <a:gd name="T37" fmla="*/ 37 h 1976"/>
              <a:gd name="T38" fmla="*/ 1282 w 2773"/>
              <a:gd name="T39" fmla="*/ 6 h 1976"/>
              <a:gd name="T40" fmla="*/ 394 w 2773"/>
              <a:gd name="T41" fmla="*/ 454 h 1976"/>
              <a:gd name="T42" fmla="*/ 384 w 2773"/>
              <a:gd name="T43" fmla="*/ 897 h 1976"/>
              <a:gd name="T44" fmla="*/ 341 w 2773"/>
              <a:gd name="T45" fmla="*/ 903 h 1976"/>
              <a:gd name="T46" fmla="*/ 296 w 2773"/>
              <a:gd name="T47" fmla="*/ 843 h 1976"/>
              <a:gd name="T48" fmla="*/ 230 w 2773"/>
              <a:gd name="T49" fmla="*/ 795 h 1976"/>
              <a:gd name="T50" fmla="*/ 146 w 2773"/>
              <a:gd name="T51" fmla="*/ 792 h 1976"/>
              <a:gd name="T52" fmla="*/ 54 w 2773"/>
              <a:gd name="T53" fmla="*/ 855 h 1976"/>
              <a:gd name="T54" fmla="*/ 3 w 2773"/>
              <a:gd name="T55" fmla="*/ 971 h 1976"/>
              <a:gd name="T56" fmla="*/ 7 w 2773"/>
              <a:gd name="T57" fmla="*/ 1085 h 1976"/>
              <a:gd name="T58" fmla="*/ 67 w 2773"/>
              <a:gd name="T59" fmla="*/ 1194 h 1976"/>
              <a:gd name="T60" fmla="*/ 166 w 2773"/>
              <a:gd name="T61" fmla="*/ 1245 h 1976"/>
              <a:gd name="T62" fmla="*/ 242 w 2773"/>
              <a:gd name="T63" fmla="*/ 1234 h 1976"/>
              <a:gd name="T64" fmla="*/ 306 w 2773"/>
              <a:gd name="T65" fmla="*/ 1179 h 1976"/>
              <a:gd name="T66" fmla="*/ 350 w 2773"/>
              <a:gd name="T67" fmla="*/ 1127 h 1976"/>
              <a:gd name="T68" fmla="*/ 388 w 2773"/>
              <a:gd name="T69" fmla="*/ 1145 h 1976"/>
              <a:gd name="T70" fmla="*/ 396 w 2773"/>
              <a:gd name="T71" fmla="*/ 1976 h 1976"/>
              <a:gd name="T72" fmla="*/ 1236 w 2773"/>
              <a:gd name="T73" fmla="*/ 1967 h 1976"/>
              <a:gd name="T74" fmla="*/ 1249 w 2773"/>
              <a:gd name="T75" fmla="*/ 1933 h 1976"/>
              <a:gd name="T76" fmla="*/ 1211 w 2773"/>
              <a:gd name="T77" fmla="*/ 1894 h 1976"/>
              <a:gd name="T78" fmla="*/ 1155 w 2773"/>
              <a:gd name="T79" fmla="*/ 1846 h 1976"/>
              <a:gd name="T80" fmla="*/ 1130 w 2773"/>
              <a:gd name="T81" fmla="*/ 1765 h 1976"/>
              <a:gd name="T82" fmla="*/ 1157 w 2773"/>
              <a:gd name="T83" fmla="*/ 1677 h 1976"/>
              <a:gd name="T84" fmla="*/ 1249 w 2773"/>
              <a:gd name="T85" fmla="*/ 1604 h 1976"/>
              <a:gd name="T86" fmla="*/ 1359 w 2773"/>
              <a:gd name="T87" fmla="*/ 1581 h 1976"/>
              <a:gd name="T88" fmla="*/ 1487 w 2773"/>
              <a:gd name="T89" fmla="*/ 1613 h 1976"/>
              <a:gd name="T90" fmla="*/ 1571 w 2773"/>
              <a:gd name="T91" fmla="*/ 1693 h 1976"/>
              <a:gd name="T92" fmla="*/ 1587 w 2773"/>
              <a:gd name="T93" fmla="*/ 1782 h 1976"/>
              <a:gd name="T94" fmla="*/ 1556 w 2773"/>
              <a:gd name="T95" fmla="*/ 1855 h 1976"/>
              <a:gd name="T96" fmla="*/ 1498 w 2773"/>
              <a:gd name="T97" fmla="*/ 1900 h 1976"/>
              <a:gd name="T98" fmla="*/ 1468 w 2773"/>
              <a:gd name="T99" fmla="*/ 1940 h 1976"/>
              <a:gd name="T100" fmla="*/ 1489 w 2773"/>
              <a:gd name="T101" fmla="*/ 1971 h 1976"/>
              <a:gd name="T102" fmla="*/ 2376 w 2773"/>
              <a:gd name="T103" fmla="*/ 1521 h 1976"/>
              <a:gd name="T104" fmla="*/ 2387 w 2773"/>
              <a:gd name="T105" fmla="*/ 1079 h 1976"/>
              <a:gd name="T106" fmla="*/ 2432 w 2773"/>
              <a:gd name="T107" fmla="*/ 1074 h 1976"/>
              <a:gd name="T108" fmla="*/ 2475 w 2773"/>
              <a:gd name="T109" fmla="*/ 1133 h 1976"/>
              <a:gd name="T110" fmla="*/ 2542 w 2773"/>
              <a:gd name="T111" fmla="*/ 1181 h 1976"/>
              <a:gd name="T112" fmla="*/ 2625 w 2773"/>
              <a:gd name="T113" fmla="*/ 1184 h 1976"/>
              <a:gd name="T114" fmla="*/ 2719 w 2773"/>
              <a:gd name="T115" fmla="*/ 1121 h 1976"/>
              <a:gd name="T116" fmla="*/ 2768 w 2773"/>
              <a:gd name="T117" fmla="*/ 1006 h 1976"/>
              <a:gd name="T118" fmla="*/ 2764 w 2773"/>
              <a:gd name="T119" fmla="*/ 891 h 1976"/>
              <a:gd name="T120" fmla="*/ 2705 w 2773"/>
              <a:gd name="T121" fmla="*/ 781 h 1976"/>
              <a:gd name="T122" fmla="*/ 2607 w 2773"/>
              <a:gd name="T123" fmla="*/ 731 h 1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773" h="1976">
                <a:moveTo>
                  <a:pt x="2587" y="729"/>
                </a:moveTo>
                <a:lnTo>
                  <a:pt x="2587" y="729"/>
                </a:lnTo>
                <a:lnTo>
                  <a:pt x="2571" y="731"/>
                </a:lnTo>
                <a:lnTo>
                  <a:pt x="2556" y="734"/>
                </a:lnTo>
                <a:lnTo>
                  <a:pt x="2542" y="737"/>
                </a:lnTo>
                <a:lnTo>
                  <a:pt x="2529" y="743"/>
                </a:lnTo>
                <a:lnTo>
                  <a:pt x="2518" y="749"/>
                </a:lnTo>
                <a:lnTo>
                  <a:pt x="2507" y="755"/>
                </a:lnTo>
                <a:lnTo>
                  <a:pt x="2498" y="762"/>
                </a:lnTo>
                <a:lnTo>
                  <a:pt x="2489" y="770"/>
                </a:lnTo>
                <a:lnTo>
                  <a:pt x="2475" y="784"/>
                </a:lnTo>
                <a:lnTo>
                  <a:pt x="2466" y="798"/>
                </a:lnTo>
                <a:lnTo>
                  <a:pt x="2459" y="810"/>
                </a:lnTo>
                <a:lnTo>
                  <a:pt x="2459" y="810"/>
                </a:lnTo>
                <a:lnTo>
                  <a:pt x="2450" y="825"/>
                </a:lnTo>
                <a:lnTo>
                  <a:pt x="2441" y="835"/>
                </a:lnTo>
                <a:lnTo>
                  <a:pt x="2432" y="844"/>
                </a:lnTo>
                <a:lnTo>
                  <a:pt x="2421" y="849"/>
                </a:lnTo>
                <a:lnTo>
                  <a:pt x="2412" y="850"/>
                </a:lnTo>
                <a:lnTo>
                  <a:pt x="2403" y="850"/>
                </a:lnTo>
                <a:lnTo>
                  <a:pt x="2394" y="846"/>
                </a:lnTo>
                <a:lnTo>
                  <a:pt x="2387" y="838"/>
                </a:lnTo>
                <a:lnTo>
                  <a:pt x="2387" y="838"/>
                </a:lnTo>
                <a:lnTo>
                  <a:pt x="2382" y="831"/>
                </a:lnTo>
                <a:lnTo>
                  <a:pt x="2379" y="822"/>
                </a:lnTo>
                <a:lnTo>
                  <a:pt x="2378" y="810"/>
                </a:lnTo>
                <a:lnTo>
                  <a:pt x="2376" y="798"/>
                </a:lnTo>
                <a:lnTo>
                  <a:pt x="2376" y="547"/>
                </a:lnTo>
                <a:lnTo>
                  <a:pt x="2375" y="547"/>
                </a:lnTo>
                <a:lnTo>
                  <a:pt x="2375" y="0"/>
                </a:lnTo>
                <a:lnTo>
                  <a:pt x="1574" y="0"/>
                </a:lnTo>
                <a:lnTo>
                  <a:pt x="1574" y="0"/>
                </a:lnTo>
                <a:lnTo>
                  <a:pt x="1562" y="1"/>
                </a:lnTo>
                <a:lnTo>
                  <a:pt x="1551" y="3"/>
                </a:lnTo>
                <a:lnTo>
                  <a:pt x="1542" y="6"/>
                </a:lnTo>
                <a:lnTo>
                  <a:pt x="1536" y="9"/>
                </a:lnTo>
                <a:lnTo>
                  <a:pt x="1530" y="13"/>
                </a:lnTo>
                <a:lnTo>
                  <a:pt x="1526" y="18"/>
                </a:lnTo>
                <a:lnTo>
                  <a:pt x="1523" y="24"/>
                </a:lnTo>
                <a:lnTo>
                  <a:pt x="1521" y="30"/>
                </a:lnTo>
                <a:lnTo>
                  <a:pt x="1521" y="37"/>
                </a:lnTo>
                <a:lnTo>
                  <a:pt x="1523" y="43"/>
                </a:lnTo>
                <a:lnTo>
                  <a:pt x="1524" y="50"/>
                </a:lnTo>
                <a:lnTo>
                  <a:pt x="1529" y="56"/>
                </a:lnTo>
                <a:lnTo>
                  <a:pt x="1535" y="64"/>
                </a:lnTo>
                <a:lnTo>
                  <a:pt x="1542" y="70"/>
                </a:lnTo>
                <a:lnTo>
                  <a:pt x="1551" y="76"/>
                </a:lnTo>
                <a:lnTo>
                  <a:pt x="1562" y="82"/>
                </a:lnTo>
                <a:lnTo>
                  <a:pt x="1562" y="82"/>
                </a:lnTo>
                <a:lnTo>
                  <a:pt x="1574" y="89"/>
                </a:lnTo>
                <a:lnTo>
                  <a:pt x="1587" y="98"/>
                </a:lnTo>
                <a:lnTo>
                  <a:pt x="1602" y="112"/>
                </a:lnTo>
                <a:lnTo>
                  <a:pt x="1610" y="121"/>
                </a:lnTo>
                <a:lnTo>
                  <a:pt x="1617" y="130"/>
                </a:lnTo>
                <a:lnTo>
                  <a:pt x="1623" y="140"/>
                </a:lnTo>
                <a:lnTo>
                  <a:pt x="1629" y="152"/>
                </a:lnTo>
                <a:lnTo>
                  <a:pt x="1635" y="166"/>
                </a:lnTo>
                <a:lnTo>
                  <a:pt x="1638" y="179"/>
                </a:lnTo>
                <a:lnTo>
                  <a:pt x="1641" y="194"/>
                </a:lnTo>
                <a:lnTo>
                  <a:pt x="1643" y="210"/>
                </a:lnTo>
                <a:lnTo>
                  <a:pt x="1643" y="210"/>
                </a:lnTo>
                <a:lnTo>
                  <a:pt x="1641" y="230"/>
                </a:lnTo>
                <a:lnTo>
                  <a:pt x="1638" y="248"/>
                </a:lnTo>
                <a:lnTo>
                  <a:pt x="1632" y="266"/>
                </a:lnTo>
                <a:lnTo>
                  <a:pt x="1625" y="282"/>
                </a:lnTo>
                <a:lnTo>
                  <a:pt x="1614" y="299"/>
                </a:lnTo>
                <a:lnTo>
                  <a:pt x="1604" y="314"/>
                </a:lnTo>
                <a:lnTo>
                  <a:pt x="1590" y="329"/>
                </a:lnTo>
                <a:lnTo>
                  <a:pt x="1575" y="340"/>
                </a:lnTo>
                <a:lnTo>
                  <a:pt x="1559" y="352"/>
                </a:lnTo>
                <a:lnTo>
                  <a:pt x="1541" y="363"/>
                </a:lnTo>
                <a:lnTo>
                  <a:pt x="1521" y="373"/>
                </a:lnTo>
                <a:lnTo>
                  <a:pt x="1502" y="381"/>
                </a:lnTo>
                <a:lnTo>
                  <a:pt x="1481" y="387"/>
                </a:lnTo>
                <a:lnTo>
                  <a:pt x="1459" y="391"/>
                </a:lnTo>
                <a:lnTo>
                  <a:pt x="1436" y="394"/>
                </a:lnTo>
                <a:lnTo>
                  <a:pt x="1412" y="396"/>
                </a:lnTo>
                <a:lnTo>
                  <a:pt x="1412" y="396"/>
                </a:lnTo>
                <a:lnTo>
                  <a:pt x="1390" y="394"/>
                </a:lnTo>
                <a:lnTo>
                  <a:pt x="1366" y="391"/>
                </a:lnTo>
                <a:lnTo>
                  <a:pt x="1345" y="387"/>
                </a:lnTo>
                <a:lnTo>
                  <a:pt x="1324" y="381"/>
                </a:lnTo>
                <a:lnTo>
                  <a:pt x="1303" y="373"/>
                </a:lnTo>
                <a:lnTo>
                  <a:pt x="1284" y="363"/>
                </a:lnTo>
                <a:lnTo>
                  <a:pt x="1267" y="352"/>
                </a:lnTo>
                <a:lnTo>
                  <a:pt x="1251" y="340"/>
                </a:lnTo>
                <a:lnTo>
                  <a:pt x="1236" y="329"/>
                </a:lnTo>
                <a:lnTo>
                  <a:pt x="1223" y="314"/>
                </a:lnTo>
                <a:lnTo>
                  <a:pt x="1211" y="299"/>
                </a:lnTo>
                <a:lnTo>
                  <a:pt x="1202" y="282"/>
                </a:lnTo>
                <a:lnTo>
                  <a:pt x="1194" y="266"/>
                </a:lnTo>
                <a:lnTo>
                  <a:pt x="1188" y="248"/>
                </a:lnTo>
                <a:lnTo>
                  <a:pt x="1185" y="230"/>
                </a:lnTo>
                <a:lnTo>
                  <a:pt x="1184" y="210"/>
                </a:lnTo>
                <a:lnTo>
                  <a:pt x="1184" y="210"/>
                </a:lnTo>
                <a:lnTo>
                  <a:pt x="1184" y="194"/>
                </a:lnTo>
                <a:lnTo>
                  <a:pt x="1187" y="179"/>
                </a:lnTo>
                <a:lnTo>
                  <a:pt x="1191" y="166"/>
                </a:lnTo>
                <a:lnTo>
                  <a:pt x="1196" y="152"/>
                </a:lnTo>
                <a:lnTo>
                  <a:pt x="1202" y="140"/>
                </a:lnTo>
                <a:lnTo>
                  <a:pt x="1209" y="130"/>
                </a:lnTo>
                <a:lnTo>
                  <a:pt x="1217" y="121"/>
                </a:lnTo>
                <a:lnTo>
                  <a:pt x="1224" y="112"/>
                </a:lnTo>
                <a:lnTo>
                  <a:pt x="1239" y="98"/>
                </a:lnTo>
                <a:lnTo>
                  <a:pt x="1251" y="89"/>
                </a:lnTo>
                <a:lnTo>
                  <a:pt x="1264" y="82"/>
                </a:lnTo>
                <a:lnTo>
                  <a:pt x="1264" y="82"/>
                </a:lnTo>
                <a:lnTo>
                  <a:pt x="1275" y="76"/>
                </a:lnTo>
                <a:lnTo>
                  <a:pt x="1282" y="70"/>
                </a:lnTo>
                <a:lnTo>
                  <a:pt x="1290" y="64"/>
                </a:lnTo>
                <a:lnTo>
                  <a:pt x="1296" y="56"/>
                </a:lnTo>
                <a:lnTo>
                  <a:pt x="1300" y="50"/>
                </a:lnTo>
                <a:lnTo>
                  <a:pt x="1303" y="43"/>
                </a:lnTo>
                <a:lnTo>
                  <a:pt x="1305" y="37"/>
                </a:lnTo>
                <a:lnTo>
                  <a:pt x="1305" y="30"/>
                </a:lnTo>
                <a:lnTo>
                  <a:pt x="1303" y="24"/>
                </a:lnTo>
                <a:lnTo>
                  <a:pt x="1300" y="18"/>
                </a:lnTo>
                <a:lnTo>
                  <a:pt x="1296" y="13"/>
                </a:lnTo>
                <a:lnTo>
                  <a:pt x="1290" y="9"/>
                </a:lnTo>
                <a:lnTo>
                  <a:pt x="1282" y="6"/>
                </a:lnTo>
                <a:lnTo>
                  <a:pt x="1273" y="3"/>
                </a:lnTo>
                <a:lnTo>
                  <a:pt x="1263" y="1"/>
                </a:lnTo>
                <a:lnTo>
                  <a:pt x="1252" y="0"/>
                </a:lnTo>
                <a:lnTo>
                  <a:pt x="396" y="0"/>
                </a:lnTo>
                <a:lnTo>
                  <a:pt x="396" y="454"/>
                </a:lnTo>
                <a:lnTo>
                  <a:pt x="394" y="454"/>
                </a:lnTo>
                <a:lnTo>
                  <a:pt x="394" y="856"/>
                </a:lnTo>
                <a:lnTo>
                  <a:pt x="394" y="856"/>
                </a:lnTo>
                <a:lnTo>
                  <a:pt x="394" y="868"/>
                </a:lnTo>
                <a:lnTo>
                  <a:pt x="391" y="880"/>
                </a:lnTo>
                <a:lnTo>
                  <a:pt x="388" y="889"/>
                </a:lnTo>
                <a:lnTo>
                  <a:pt x="384" y="897"/>
                </a:lnTo>
                <a:lnTo>
                  <a:pt x="384" y="897"/>
                </a:lnTo>
                <a:lnTo>
                  <a:pt x="378" y="904"/>
                </a:lnTo>
                <a:lnTo>
                  <a:pt x="369" y="909"/>
                </a:lnTo>
                <a:lnTo>
                  <a:pt x="360" y="909"/>
                </a:lnTo>
                <a:lnTo>
                  <a:pt x="350" y="907"/>
                </a:lnTo>
                <a:lnTo>
                  <a:pt x="341" y="903"/>
                </a:lnTo>
                <a:lnTo>
                  <a:pt x="330" y="894"/>
                </a:lnTo>
                <a:lnTo>
                  <a:pt x="321" y="883"/>
                </a:lnTo>
                <a:lnTo>
                  <a:pt x="314" y="868"/>
                </a:lnTo>
                <a:lnTo>
                  <a:pt x="314" y="868"/>
                </a:lnTo>
                <a:lnTo>
                  <a:pt x="306" y="855"/>
                </a:lnTo>
                <a:lnTo>
                  <a:pt x="296" y="843"/>
                </a:lnTo>
                <a:lnTo>
                  <a:pt x="282" y="828"/>
                </a:lnTo>
                <a:lnTo>
                  <a:pt x="273" y="820"/>
                </a:lnTo>
                <a:lnTo>
                  <a:pt x="264" y="813"/>
                </a:lnTo>
                <a:lnTo>
                  <a:pt x="254" y="807"/>
                </a:lnTo>
                <a:lnTo>
                  <a:pt x="242" y="801"/>
                </a:lnTo>
                <a:lnTo>
                  <a:pt x="230" y="795"/>
                </a:lnTo>
                <a:lnTo>
                  <a:pt x="215" y="790"/>
                </a:lnTo>
                <a:lnTo>
                  <a:pt x="200" y="789"/>
                </a:lnTo>
                <a:lnTo>
                  <a:pt x="184" y="787"/>
                </a:lnTo>
                <a:lnTo>
                  <a:pt x="184" y="787"/>
                </a:lnTo>
                <a:lnTo>
                  <a:pt x="166" y="789"/>
                </a:lnTo>
                <a:lnTo>
                  <a:pt x="146" y="792"/>
                </a:lnTo>
                <a:lnTo>
                  <a:pt x="128" y="798"/>
                </a:lnTo>
                <a:lnTo>
                  <a:pt x="112" y="805"/>
                </a:lnTo>
                <a:lnTo>
                  <a:pt x="95" y="816"/>
                </a:lnTo>
                <a:lnTo>
                  <a:pt x="81" y="826"/>
                </a:lnTo>
                <a:lnTo>
                  <a:pt x="67" y="840"/>
                </a:lnTo>
                <a:lnTo>
                  <a:pt x="54" y="855"/>
                </a:lnTo>
                <a:lnTo>
                  <a:pt x="42" y="871"/>
                </a:lnTo>
                <a:lnTo>
                  <a:pt x="31" y="889"/>
                </a:lnTo>
                <a:lnTo>
                  <a:pt x="22" y="907"/>
                </a:lnTo>
                <a:lnTo>
                  <a:pt x="15" y="928"/>
                </a:lnTo>
                <a:lnTo>
                  <a:pt x="7" y="949"/>
                </a:lnTo>
                <a:lnTo>
                  <a:pt x="3" y="971"/>
                </a:lnTo>
                <a:lnTo>
                  <a:pt x="1" y="994"/>
                </a:lnTo>
                <a:lnTo>
                  <a:pt x="0" y="1018"/>
                </a:lnTo>
                <a:lnTo>
                  <a:pt x="0" y="1018"/>
                </a:lnTo>
                <a:lnTo>
                  <a:pt x="1" y="1040"/>
                </a:lnTo>
                <a:lnTo>
                  <a:pt x="3" y="1064"/>
                </a:lnTo>
                <a:lnTo>
                  <a:pt x="7" y="1085"/>
                </a:lnTo>
                <a:lnTo>
                  <a:pt x="15" y="1106"/>
                </a:lnTo>
                <a:lnTo>
                  <a:pt x="22" y="1127"/>
                </a:lnTo>
                <a:lnTo>
                  <a:pt x="31" y="1145"/>
                </a:lnTo>
                <a:lnTo>
                  <a:pt x="42" y="1163"/>
                </a:lnTo>
                <a:lnTo>
                  <a:pt x="54" y="1179"/>
                </a:lnTo>
                <a:lnTo>
                  <a:pt x="67" y="1194"/>
                </a:lnTo>
                <a:lnTo>
                  <a:pt x="81" y="1208"/>
                </a:lnTo>
                <a:lnTo>
                  <a:pt x="95" y="1219"/>
                </a:lnTo>
                <a:lnTo>
                  <a:pt x="112" y="1228"/>
                </a:lnTo>
                <a:lnTo>
                  <a:pt x="128" y="1236"/>
                </a:lnTo>
                <a:lnTo>
                  <a:pt x="146" y="1242"/>
                </a:lnTo>
                <a:lnTo>
                  <a:pt x="166" y="1245"/>
                </a:lnTo>
                <a:lnTo>
                  <a:pt x="184" y="1246"/>
                </a:lnTo>
                <a:lnTo>
                  <a:pt x="184" y="1246"/>
                </a:lnTo>
                <a:lnTo>
                  <a:pt x="200" y="1245"/>
                </a:lnTo>
                <a:lnTo>
                  <a:pt x="215" y="1243"/>
                </a:lnTo>
                <a:lnTo>
                  <a:pt x="230" y="1239"/>
                </a:lnTo>
                <a:lnTo>
                  <a:pt x="242" y="1234"/>
                </a:lnTo>
                <a:lnTo>
                  <a:pt x="254" y="1228"/>
                </a:lnTo>
                <a:lnTo>
                  <a:pt x="264" y="1221"/>
                </a:lnTo>
                <a:lnTo>
                  <a:pt x="273" y="1213"/>
                </a:lnTo>
                <a:lnTo>
                  <a:pt x="282" y="1206"/>
                </a:lnTo>
                <a:lnTo>
                  <a:pt x="296" y="1191"/>
                </a:lnTo>
                <a:lnTo>
                  <a:pt x="306" y="1179"/>
                </a:lnTo>
                <a:lnTo>
                  <a:pt x="314" y="1166"/>
                </a:lnTo>
                <a:lnTo>
                  <a:pt x="314" y="1166"/>
                </a:lnTo>
                <a:lnTo>
                  <a:pt x="321" y="1152"/>
                </a:lnTo>
                <a:lnTo>
                  <a:pt x="330" y="1140"/>
                </a:lnTo>
                <a:lnTo>
                  <a:pt x="341" y="1131"/>
                </a:lnTo>
                <a:lnTo>
                  <a:pt x="350" y="1127"/>
                </a:lnTo>
                <a:lnTo>
                  <a:pt x="360" y="1125"/>
                </a:lnTo>
                <a:lnTo>
                  <a:pt x="369" y="1127"/>
                </a:lnTo>
                <a:lnTo>
                  <a:pt x="378" y="1130"/>
                </a:lnTo>
                <a:lnTo>
                  <a:pt x="384" y="1137"/>
                </a:lnTo>
                <a:lnTo>
                  <a:pt x="384" y="1137"/>
                </a:lnTo>
                <a:lnTo>
                  <a:pt x="388" y="1145"/>
                </a:lnTo>
                <a:lnTo>
                  <a:pt x="391" y="1154"/>
                </a:lnTo>
                <a:lnTo>
                  <a:pt x="394" y="1166"/>
                </a:lnTo>
                <a:lnTo>
                  <a:pt x="394" y="1178"/>
                </a:lnTo>
                <a:lnTo>
                  <a:pt x="394" y="1429"/>
                </a:lnTo>
                <a:lnTo>
                  <a:pt x="396" y="1429"/>
                </a:lnTo>
                <a:lnTo>
                  <a:pt x="396" y="1976"/>
                </a:lnTo>
                <a:lnTo>
                  <a:pt x="1199" y="1976"/>
                </a:lnTo>
                <a:lnTo>
                  <a:pt x="1199" y="1976"/>
                </a:lnTo>
                <a:lnTo>
                  <a:pt x="1209" y="1976"/>
                </a:lnTo>
                <a:lnTo>
                  <a:pt x="1220" y="1973"/>
                </a:lnTo>
                <a:lnTo>
                  <a:pt x="1229" y="1971"/>
                </a:lnTo>
                <a:lnTo>
                  <a:pt x="1236" y="1967"/>
                </a:lnTo>
                <a:lnTo>
                  <a:pt x="1242" y="1962"/>
                </a:lnTo>
                <a:lnTo>
                  <a:pt x="1246" y="1958"/>
                </a:lnTo>
                <a:lnTo>
                  <a:pt x="1249" y="1952"/>
                </a:lnTo>
                <a:lnTo>
                  <a:pt x="1251" y="1946"/>
                </a:lnTo>
                <a:lnTo>
                  <a:pt x="1251" y="1940"/>
                </a:lnTo>
                <a:lnTo>
                  <a:pt x="1249" y="1933"/>
                </a:lnTo>
                <a:lnTo>
                  <a:pt x="1246" y="1927"/>
                </a:lnTo>
                <a:lnTo>
                  <a:pt x="1242" y="1919"/>
                </a:lnTo>
                <a:lnTo>
                  <a:pt x="1236" y="1913"/>
                </a:lnTo>
                <a:lnTo>
                  <a:pt x="1229" y="1906"/>
                </a:lnTo>
                <a:lnTo>
                  <a:pt x="1220" y="1900"/>
                </a:lnTo>
                <a:lnTo>
                  <a:pt x="1211" y="1894"/>
                </a:lnTo>
                <a:lnTo>
                  <a:pt x="1211" y="1894"/>
                </a:lnTo>
                <a:lnTo>
                  <a:pt x="1197" y="1886"/>
                </a:lnTo>
                <a:lnTo>
                  <a:pt x="1185" y="1877"/>
                </a:lnTo>
                <a:lnTo>
                  <a:pt x="1170" y="1864"/>
                </a:lnTo>
                <a:lnTo>
                  <a:pt x="1163" y="1855"/>
                </a:lnTo>
                <a:lnTo>
                  <a:pt x="1155" y="1846"/>
                </a:lnTo>
                <a:lnTo>
                  <a:pt x="1148" y="1835"/>
                </a:lnTo>
                <a:lnTo>
                  <a:pt x="1142" y="1823"/>
                </a:lnTo>
                <a:lnTo>
                  <a:pt x="1137" y="1810"/>
                </a:lnTo>
                <a:lnTo>
                  <a:pt x="1133" y="1796"/>
                </a:lnTo>
                <a:lnTo>
                  <a:pt x="1130" y="1782"/>
                </a:lnTo>
                <a:lnTo>
                  <a:pt x="1130" y="1765"/>
                </a:lnTo>
                <a:lnTo>
                  <a:pt x="1130" y="1765"/>
                </a:lnTo>
                <a:lnTo>
                  <a:pt x="1131" y="1746"/>
                </a:lnTo>
                <a:lnTo>
                  <a:pt x="1134" y="1728"/>
                </a:lnTo>
                <a:lnTo>
                  <a:pt x="1140" y="1710"/>
                </a:lnTo>
                <a:lnTo>
                  <a:pt x="1148" y="1693"/>
                </a:lnTo>
                <a:lnTo>
                  <a:pt x="1157" y="1677"/>
                </a:lnTo>
                <a:lnTo>
                  <a:pt x="1169" y="1662"/>
                </a:lnTo>
                <a:lnTo>
                  <a:pt x="1182" y="1648"/>
                </a:lnTo>
                <a:lnTo>
                  <a:pt x="1197" y="1635"/>
                </a:lnTo>
                <a:lnTo>
                  <a:pt x="1214" y="1623"/>
                </a:lnTo>
                <a:lnTo>
                  <a:pt x="1230" y="1613"/>
                </a:lnTo>
                <a:lnTo>
                  <a:pt x="1249" y="1604"/>
                </a:lnTo>
                <a:lnTo>
                  <a:pt x="1269" y="1595"/>
                </a:lnTo>
                <a:lnTo>
                  <a:pt x="1291" y="1589"/>
                </a:lnTo>
                <a:lnTo>
                  <a:pt x="1312" y="1584"/>
                </a:lnTo>
                <a:lnTo>
                  <a:pt x="1336" y="1581"/>
                </a:lnTo>
                <a:lnTo>
                  <a:pt x="1359" y="1581"/>
                </a:lnTo>
                <a:lnTo>
                  <a:pt x="1359" y="1581"/>
                </a:lnTo>
                <a:lnTo>
                  <a:pt x="1382" y="1581"/>
                </a:lnTo>
                <a:lnTo>
                  <a:pt x="1405" y="1584"/>
                </a:lnTo>
                <a:lnTo>
                  <a:pt x="1427" y="1589"/>
                </a:lnTo>
                <a:lnTo>
                  <a:pt x="1448" y="1595"/>
                </a:lnTo>
                <a:lnTo>
                  <a:pt x="1468" y="1604"/>
                </a:lnTo>
                <a:lnTo>
                  <a:pt x="1487" y="1613"/>
                </a:lnTo>
                <a:lnTo>
                  <a:pt x="1505" y="1623"/>
                </a:lnTo>
                <a:lnTo>
                  <a:pt x="1521" y="1635"/>
                </a:lnTo>
                <a:lnTo>
                  <a:pt x="1536" y="1648"/>
                </a:lnTo>
                <a:lnTo>
                  <a:pt x="1548" y="1662"/>
                </a:lnTo>
                <a:lnTo>
                  <a:pt x="1560" y="1677"/>
                </a:lnTo>
                <a:lnTo>
                  <a:pt x="1571" y="1693"/>
                </a:lnTo>
                <a:lnTo>
                  <a:pt x="1578" y="1710"/>
                </a:lnTo>
                <a:lnTo>
                  <a:pt x="1584" y="1728"/>
                </a:lnTo>
                <a:lnTo>
                  <a:pt x="1587" y="1746"/>
                </a:lnTo>
                <a:lnTo>
                  <a:pt x="1589" y="1765"/>
                </a:lnTo>
                <a:lnTo>
                  <a:pt x="1589" y="1765"/>
                </a:lnTo>
                <a:lnTo>
                  <a:pt x="1587" y="1782"/>
                </a:lnTo>
                <a:lnTo>
                  <a:pt x="1584" y="1796"/>
                </a:lnTo>
                <a:lnTo>
                  <a:pt x="1581" y="1810"/>
                </a:lnTo>
                <a:lnTo>
                  <a:pt x="1575" y="1823"/>
                </a:lnTo>
                <a:lnTo>
                  <a:pt x="1569" y="1835"/>
                </a:lnTo>
                <a:lnTo>
                  <a:pt x="1563" y="1846"/>
                </a:lnTo>
                <a:lnTo>
                  <a:pt x="1556" y="1855"/>
                </a:lnTo>
                <a:lnTo>
                  <a:pt x="1548" y="1864"/>
                </a:lnTo>
                <a:lnTo>
                  <a:pt x="1533" y="1877"/>
                </a:lnTo>
                <a:lnTo>
                  <a:pt x="1520" y="1886"/>
                </a:lnTo>
                <a:lnTo>
                  <a:pt x="1508" y="1894"/>
                </a:lnTo>
                <a:lnTo>
                  <a:pt x="1508" y="1894"/>
                </a:lnTo>
                <a:lnTo>
                  <a:pt x="1498" y="1900"/>
                </a:lnTo>
                <a:lnTo>
                  <a:pt x="1489" y="1906"/>
                </a:lnTo>
                <a:lnTo>
                  <a:pt x="1481" y="1913"/>
                </a:lnTo>
                <a:lnTo>
                  <a:pt x="1475" y="1919"/>
                </a:lnTo>
                <a:lnTo>
                  <a:pt x="1471" y="1927"/>
                </a:lnTo>
                <a:lnTo>
                  <a:pt x="1468" y="1933"/>
                </a:lnTo>
                <a:lnTo>
                  <a:pt x="1468" y="1940"/>
                </a:lnTo>
                <a:lnTo>
                  <a:pt x="1468" y="1946"/>
                </a:lnTo>
                <a:lnTo>
                  <a:pt x="1469" y="1952"/>
                </a:lnTo>
                <a:lnTo>
                  <a:pt x="1472" y="1958"/>
                </a:lnTo>
                <a:lnTo>
                  <a:pt x="1477" y="1962"/>
                </a:lnTo>
                <a:lnTo>
                  <a:pt x="1483" y="1967"/>
                </a:lnTo>
                <a:lnTo>
                  <a:pt x="1489" y="1971"/>
                </a:lnTo>
                <a:lnTo>
                  <a:pt x="1498" y="1973"/>
                </a:lnTo>
                <a:lnTo>
                  <a:pt x="1508" y="1976"/>
                </a:lnTo>
                <a:lnTo>
                  <a:pt x="1520" y="1976"/>
                </a:lnTo>
                <a:lnTo>
                  <a:pt x="2375" y="1976"/>
                </a:lnTo>
                <a:lnTo>
                  <a:pt x="2375" y="1521"/>
                </a:lnTo>
                <a:lnTo>
                  <a:pt x="2376" y="1521"/>
                </a:lnTo>
                <a:lnTo>
                  <a:pt x="2376" y="1119"/>
                </a:lnTo>
                <a:lnTo>
                  <a:pt x="2376" y="1119"/>
                </a:lnTo>
                <a:lnTo>
                  <a:pt x="2378" y="1107"/>
                </a:lnTo>
                <a:lnTo>
                  <a:pt x="2379" y="1097"/>
                </a:lnTo>
                <a:lnTo>
                  <a:pt x="2382" y="1086"/>
                </a:lnTo>
                <a:lnTo>
                  <a:pt x="2387" y="1079"/>
                </a:lnTo>
                <a:lnTo>
                  <a:pt x="2387" y="1079"/>
                </a:lnTo>
                <a:lnTo>
                  <a:pt x="2394" y="1073"/>
                </a:lnTo>
                <a:lnTo>
                  <a:pt x="2403" y="1068"/>
                </a:lnTo>
                <a:lnTo>
                  <a:pt x="2412" y="1067"/>
                </a:lnTo>
                <a:lnTo>
                  <a:pt x="2421" y="1068"/>
                </a:lnTo>
                <a:lnTo>
                  <a:pt x="2432" y="1074"/>
                </a:lnTo>
                <a:lnTo>
                  <a:pt x="2441" y="1082"/>
                </a:lnTo>
                <a:lnTo>
                  <a:pt x="2450" y="1094"/>
                </a:lnTo>
                <a:lnTo>
                  <a:pt x="2459" y="1107"/>
                </a:lnTo>
                <a:lnTo>
                  <a:pt x="2459" y="1107"/>
                </a:lnTo>
                <a:lnTo>
                  <a:pt x="2466" y="1121"/>
                </a:lnTo>
                <a:lnTo>
                  <a:pt x="2475" y="1133"/>
                </a:lnTo>
                <a:lnTo>
                  <a:pt x="2489" y="1148"/>
                </a:lnTo>
                <a:lnTo>
                  <a:pt x="2498" y="1155"/>
                </a:lnTo>
                <a:lnTo>
                  <a:pt x="2507" y="1163"/>
                </a:lnTo>
                <a:lnTo>
                  <a:pt x="2518" y="1170"/>
                </a:lnTo>
                <a:lnTo>
                  <a:pt x="2529" y="1176"/>
                </a:lnTo>
                <a:lnTo>
                  <a:pt x="2542" y="1181"/>
                </a:lnTo>
                <a:lnTo>
                  <a:pt x="2556" y="1185"/>
                </a:lnTo>
                <a:lnTo>
                  <a:pt x="2571" y="1188"/>
                </a:lnTo>
                <a:lnTo>
                  <a:pt x="2587" y="1188"/>
                </a:lnTo>
                <a:lnTo>
                  <a:pt x="2587" y="1188"/>
                </a:lnTo>
                <a:lnTo>
                  <a:pt x="2607" y="1187"/>
                </a:lnTo>
                <a:lnTo>
                  <a:pt x="2625" y="1184"/>
                </a:lnTo>
                <a:lnTo>
                  <a:pt x="2643" y="1178"/>
                </a:lnTo>
                <a:lnTo>
                  <a:pt x="2659" y="1170"/>
                </a:lnTo>
                <a:lnTo>
                  <a:pt x="2675" y="1161"/>
                </a:lnTo>
                <a:lnTo>
                  <a:pt x="2690" y="1149"/>
                </a:lnTo>
                <a:lnTo>
                  <a:pt x="2705" y="1136"/>
                </a:lnTo>
                <a:lnTo>
                  <a:pt x="2719" y="1121"/>
                </a:lnTo>
                <a:lnTo>
                  <a:pt x="2729" y="1104"/>
                </a:lnTo>
                <a:lnTo>
                  <a:pt x="2741" y="1088"/>
                </a:lnTo>
                <a:lnTo>
                  <a:pt x="2750" y="1068"/>
                </a:lnTo>
                <a:lnTo>
                  <a:pt x="2758" y="1048"/>
                </a:lnTo>
                <a:lnTo>
                  <a:pt x="2764" y="1027"/>
                </a:lnTo>
                <a:lnTo>
                  <a:pt x="2768" y="1006"/>
                </a:lnTo>
                <a:lnTo>
                  <a:pt x="2771" y="982"/>
                </a:lnTo>
                <a:lnTo>
                  <a:pt x="2773" y="959"/>
                </a:lnTo>
                <a:lnTo>
                  <a:pt x="2773" y="959"/>
                </a:lnTo>
                <a:lnTo>
                  <a:pt x="2771" y="935"/>
                </a:lnTo>
                <a:lnTo>
                  <a:pt x="2768" y="913"/>
                </a:lnTo>
                <a:lnTo>
                  <a:pt x="2764" y="891"/>
                </a:lnTo>
                <a:lnTo>
                  <a:pt x="2758" y="870"/>
                </a:lnTo>
                <a:lnTo>
                  <a:pt x="2750" y="850"/>
                </a:lnTo>
                <a:lnTo>
                  <a:pt x="2741" y="831"/>
                </a:lnTo>
                <a:lnTo>
                  <a:pt x="2729" y="813"/>
                </a:lnTo>
                <a:lnTo>
                  <a:pt x="2719" y="796"/>
                </a:lnTo>
                <a:lnTo>
                  <a:pt x="2705" y="781"/>
                </a:lnTo>
                <a:lnTo>
                  <a:pt x="2690" y="768"/>
                </a:lnTo>
                <a:lnTo>
                  <a:pt x="2675" y="758"/>
                </a:lnTo>
                <a:lnTo>
                  <a:pt x="2659" y="747"/>
                </a:lnTo>
                <a:lnTo>
                  <a:pt x="2643" y="740"/>
                </a:lnTo>
                <a:lnTo>
                  <a:pt x="2625" y="734"/>
                </a:lnTo>
                <a:lnTo>
                  <a:pt x="2607" y="731"/>
                </a:lnTo>
                <a:lnTo>
                  <a:pt x="2587" y="729"/>
                </a:lnTo>
                <a:lnTo>
                  <a:pt x="2587" y="729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517" b="1" dirty="0">
                <a:solidFill>
                  <a:prstClr val="white"/>
                </a:solidFill>
              </a:rPr>
              <a:t>BCC</a:t>
            </a:r>
          </a:p>
        </p:txBody>
      </p:sp>
      <p:sp>
        <p:nvSpPr>
          <p:cNvPr id="4" name="Freeform 6"/>
          <p:cNvSpPr>
            <a:spLocks/>
          </p:cNvSpPr>
          <p:nvPr/>
        </p:nvSpPr>
        <p:spPr bwMode="auto">
          <a:xfrm>
            <a:off x="8694644" y="2079574"/>
            <a:ext cx="1217308" cy="2346355"/>
          </a:xfrm>
          <a:custGeom>
            <a:avLst/>
            <a:gdLst>
              <a:gd name="T0" fmla="*/ 1085 w 1979"/>
              <a:gd name="T1" fmla="*/ 386 h 2371"/>
              <a:gd name="T2" fmla="*/ 1070 w 1979"/>
              <a:gd name="T3" fmla="*/ 368 h 2371"/>
              <a:gd name="T4" fmla="*/ 1073 w 1979"/>
              <a:gd name="T5" fmla="*/ 345 h 2371"/>
              <a:gd name="T6" fmla="*/ 1094 w 1979"/>
              <a:gd name="T7" fmla="*/ 323 h 2371"/>
              <a:gd name="T8" fmla="*/ 1124 w 1979"/>
              <a:gd name="T9" fmla="*/ 305 h 2371"/>
              <a:gd name="T10" fmla="*/ 1166 w 1979"/>
              <a:gd name="T11" fmla="*/ 265 h 2371"/>
              <a:gd name="T12" fmla="*/ 1188 w 1979"/>
              <a:gd name="T13" fmla="*/ 215 h 2371"/>
              <a:gd name="T14" fmla="*/ 1190 w 1979"/>
              <a:gd name="T15" fmla="*/ 164 h 2371"/>
              <a:gd name="T16" fmla="*/ 1163 w 1979"/>
              <a:gd name="T17" fmla="*/ 96 h 2371"/>
              <a:gd name="T18" fmla="*/ 1108 w 1979"/>
              <a:gd name="T19" fmla="*/ 42 h 2371"/>
              <a:gd name="T20" fmla="*/ 1030 w 1979"/>
              <a:gd name="T21" fmla="*/ 7 h 2371"/>
              <a:gd name="T22" fmla="*/ 963 w 1979"/>
              <a:gd name="T23" fmla="*/ 0 h 2371"/>
              <a:gd name="T24" fmla="*/ 873 w 1979"/>
              <a:gd name="T25" fmla="*/ 13 h 2371"/>
              <a:gd name="T26" fmla="*/ 800 w 1979"/>
              <a:gd name="T27" fmla="*/ 54 h 2371"/>
              <a:gd name="T28" fmla="*/ 750 w 1979"/>
              <a:gd name="T29" fmla="*/ 112 h 2371"/>
              <a:gd name="T30" fmla="*/ 732 w 1979"/>
              <a:gd name="T31" fmla="*/ 184 h 2371"/>
              <a:gd name="T32" fmla="*/ 740 w 1979"/>
              <a:gd name="T33" fmla="*/ 229 h 2371"/>
              <a:gd name="T34" fmla="*/ 765 w 1979"/>
              <a:gd name="T35" fmla="*/ 274 h 2371"/>
              <a:gd name="T36" fmla="*/ 813 w 1979"/>
              <a:gd name="T37" fmla="*/ 312 h 2371"/>
              <a:gd name="T38" fmla="*/ 837 w 1979"/>
              <a:gd name="T39" fmla="*/ 329 h 2371"/>
              <a:gd name="T40" fmla="*/ 852 w 1979"/>
              <a:gd name="T41" fmla="*/ 351 h 2371"/>
              <a:gd name="T42" fmla="*/ 850 w 1979"/>
              <a:gd name="T43" fmla="*/ 374 h 2371"/>
              <a:gd name="T44" fmla="*/ 831 w 1979"/>
              <a:gd name="T45" fmla="*/ 389 h 2371"/>
              <a:gd name="T46" fmla="*/ 0 w 1979"/>
              <a:gd name="T47" fmla="*/ 1233 h 2371"/>
              <a:gd name="T48" fmla="*/ 33 w 1979"/>
              <a:gd name="T49" fmla="*/ 1244 h 2371"/>
              <a:gd name="T50" fmla="*/ 70 w 1979"/>
              <a:gd name="T51" fmla="*/ 1205 h 2371"/>
              <a:gd name="T52" fmla="*/ 102 w 1979"/>
              <a:gd name="T53" fmla="*/ 1165 h 2371"/>
              <a:gd name="T54" fmla="*/ 142 w 1979"/>
              <a:gd name="T55" fmla="*/ 1138 h 2371"/>
              <a:gd name="T56" fmla="*/ 200 w 1979"/>
              <a:gd name="T57" fmla="*/ 1124 h 2371"/>
              <a:gd name="T58" fmla="*/ 254 w 1979"/>
              <a:gd name="T59" fmla="*/ 1135 h 2371"/>
              <a:gd name="T60" fmla="*/ 317 w 1979"/>
              <a:gd name="T61" fmla="*/ 1176 h 2371"/>
              <a:gd name="T62" fmla="*/ 362 w 1979"/>
              <a:gd name="T63" fmla="*/ 1245 h 2371"/>
              <a:gd name="T64" fmla="*/ 383 w 1979"/>
              <a:gd name="T65" fmla="*/ 1330 h 2371"/>
              <a:gd name="T66" fmla="*/ 380 w 1979"/>
              <a:gd name="T67" fmla="*/ 1401 h 2371"/>
              <a:gd name="T68" fmla="*/ 353 w 1979"/>
              <a:gd name="T69" fmla="*/ 1483 h 2371"/>
              <a:gd name="T70" fmla="*/ 303 w 1979"/>
              <a:gd name="T71" fmla="*/ 1544 h 2371"/>
              <a:gd name="T72" fmla="*/ 238 w 1979"/>
              <a:gd name="T73" fmla="*/ 1579 h 2371"/>
              <a:gd name="T74" fmla="*/ 184 w 1979"/>
              <a:gd name="T75" fmla="*/ 1583 h 2371"/>
              <a:gd name="T76" fmla="*/ 130 w 1979"/>
              <a:gd name="T77" fmla="*/ 1565 h 2371"/>
              <a:gd name="T78" fmla="*/ 88 w 1979"/>
              <a:gd name="T79" fmla="*/ 1528 h 2371"/>
              <a:gd name="T80" fmla="*/ 63 w 1979"/>
              <a:gd name="T81" fmla="*/ 1489 h 2371"/>
              <a:gd name="T82" fmla="*/ 24 w 1979"/>
              <a:gd name="T83" fmla="*/ 1462 h 2371"/>
              <a:gd name="T84" fmla="*/ 0 w 1979"/>
              <a:gd name="T85" fmla="*/ 2371 h 2371"/>
              <a:gd name="T86" fmla="*/ 853 w 1979"/>
              <a:gd name="T87" fmla="*/ 2356 h 2371"/>
              <a:gd name="T88" fmla="*/ 836 w 1979"/>
              <a:gd name="T89" fmla="*/ 2322 h 2371"/>
              <a:gd name="T90" fmla="*/ 800 w 1979"/>
              <a:gd name="T91" fmla="*/ 2298 h 2371"/>
              <a:gd name="T92" fmla="*/ 758 w 1979"/>
              <a:gd name="T93" fmla="*/ 2257 h 2371"/>
              <a:gd name="T94" fmla="*/ 735 w 1979"/>
              <a:gd name="T95" fmla="*/ 2208 h 2371"/>
              <a:gd name="T96" fmla="*/ 734 w 1979"/>
              <a:gd name="T97" fmla="*/ 2157 h 2371"/>
              <a:gd name="T98" fmla="*/ 759 w 1979"/>
              <a:gd name="T99" fmla="*/ 2088 h 2371"/>
              <a:gd name="T100" fmla="*/ 816 w 1979"/>
              <a:gd name="T101" fmla="*/ 2035 h 2371"/>
              <a:gd name="T102" fmla="*/ 894 w 1979"/>
              <a:gd name="T103" fmla="*/ 2000 h 2371"/>
              <a:gd name="T104" fmla="*/ 961 w 1979"/>
              <a:gd name="T105" fmla="*/ 1993 h 2371"/>
              <a:gd name="T106" fmla="*/ 1051 w 1979"/>
              <a:gd name="T107" fmla="*/ 2006 h 2371"/>
              <a:gd name="T108" fmla="*/ 1124 w 1979"/>
              <a:gd name="T109" fmla="*/ 2046 h 2371"/>
              <a:gd name="T110" fmla="*/ 1173 w 1979"/>
              <a:gd name="T111" fmla="*/ 2105 h 2371"/>
              <a:gd name="T112" fmla="*/ 1191 w 1979"/>
              <a:gd name="T113" fmla="*/ 2177 h 2371"/>
              <a:gd name="T114" fmla="*/ 1184 w 1979"/>
              <a:gd name="T115" fmla="*/ 2221 h 2371"/>
              <a:gd name="T116" fmla="*/ 1158 w 1979"/>
              <a:gd name="T117" fmla="*/ 2266 h 2371"/>
              <a:gd name="T118" fmla="*/ 1111 w 1979"/>
              <a:gd name="T119" fmla="*/ 2305 h 2371"/>
              <a:gd name="T120" fmla="*/ 1079 w 1979"/>
              <a:gd name="T121" fmla="*/ 2329 h 2371"/>
              <a:gd name="T122" fmla="*/ 1072 w 1979"/>
              <a:gd name="T123" fmla="*/ 2363 h 2371"/>
              <a:gd name="T124" fmla="*/ 1100 w 1979"/>
              <a:gd name="T125" fmla="*/ 392 h 2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979" h="2371">
                <a:moveTo>
                  <a:pt x="1100" y="392"/>
                </a:moveTo>
                <a:lnTo>
                  <a:pt x="1100" y="392"/>
                </a:lnTo>
                <a:lnTo>
                  <a:pt x="1093" y="389"/>
                </a:lnTo>
                <a:lnTo>
                  <a:pt x="1085" y="386"/>
                </a:lnTo>
                <a:lnTo>
                  <a:pt x="1081" y="383"/>
                </a:lnTo>
                <a:lnTo>
                  <a:pt x="1076" y="378"/>
                </a:lnTo>
                <a:lnTo>
                  <a:pt x="1073" y="374"/>
                </a:lnTo>
                <a:lnTo>
                  <a:pt x="1070" y="368"/>
                </a:lnTo>
                <a:lnTo>
                  <a:pt x="1070" y="363"/>
                </a:lnTo>
                <a:lnTo>
                  <a:pt x="1070" y="357"/>
                </a:lnTo>
                <a:lnTo>
                  <a:pt x="1072" y="351"/>
                </a:lnTo>
                <a:lnTo>
                  <a:pt x="1073" y="345"/>
                </a:lnTo>
                <a:lnTo>
                  <a:pt x="1078" y="339"/>
                </a:lnTo>
                <a:lnTo>
                  <a:pt x="1082" y="333"/>
                </a:lnTo>
                <a:lnTo>
                  <a:pt x="1087" y="329"/>
                </a:lnTo>
                <a:lnTo>
                  <a:pt x="1094" y="323"/>
                </a:lnTo>
                <a:lnTo>
                  <a:pt x="1102" y="317"/>
                </a:lnTo>
                <a:lnTo>
                  <a:pt x="1111" y="312"/>
                </a:lnTo>
                <a:lnTo>
                  <a:pt x="1111" y="312"/>
                </a:lnTo>
                <a:lnTo>
                  <a:pt x="1124" y="305"/>
                </a:lnTo>
                <a:lnTo>
                  <a:pt x="1136" y="296"/>
                </a:lnTo>
                <a:lnTo>
                  <a:pt x="1151" y="283"/>
                </a:lnTo>
                <a:lnTo>
                  <a:pt x="1158" y="274"/>
                </a:lnTo>
                <a:lnTo>
                  <a:pt x="1166" y="265"/>
                </a:lnTo>
                <a:lnTo>
                  <a:pt x="1173" y="254"/>
                </a:lnTo>
                <a:lnTo>
                  <a:pt x="1179" y="242"/>
                </a:lnTo>
                <a:lnTo>
                  <a:pt x="1184" y="229"/>
                </a:lnTo>
                <a:lnTo>
                  <a:pt x="1188" y="215"/>
                </a:lnTo>
                <a:lnTo>
                  <a:pt x="1190" y="200"/>
                </a:lnTo>
                <a:lnTo>
                  <a:pt x="1191" y="184"/>
                </a:lnTo>
                <a:lnTo>
                  <a:pt x="1191" y="184"/>
                </a:lnTo>
                <a:lnTo>
                  <a:pt x="1190" y="164"/>
                </a:lnTo>
                <a:lnTo>
                  <a:pt x="1187" y="147"/>
                </a:lnTo>
                <a:lnTo>
                  <a:pt x="1181" y="129"/>
                </a:lnTo>
                <a:lnTo>
                  <a:pt x="1173" y="112"/>
                </a:lnTo>
                <a:lnTo>
                  <a:pt x="1163" y="96"/>
                </a:lnTo>
                <a:lnTo>
                  <a:pt x="1152" y="81"/>
                </a:lnTo>
                <a:lnTo>
                  <a:pt x="1139" y="66"/>
                </a:lnTo>
                <a:lnTo>
                  <a:pt x="1124" y="54"/>
                </a:lnTo>
                <a:lnTo>
                  <a:pt x="1108" y="42"/>
                </a:lnTo>
                <a:lnTo>
                  <a:pt x="1090" y="31"/>
                </a:lnTo>
                <a:lnTo>
                  <a:pt x="1072" y="21"/>
                </a:lnTo>
                <a:lnTo>
                  <a:pt x="1051" y="13"/>
                </a:lnTo>
                <a:lnTo>
                  <a:pt x="1030" y="7"/>
                </a:lnTo>
                <a:lnTo>
                  <a:pt x="1007" y="3"/>
                </a:lnTo>
                <a:lnTo>
                  <a:pt x="985" y="0"/>
                </a:lnTo>
                <a:lnTo>
                  <a:pt x="963" y="0"/>
                </a:lnTo>
                <a:lnTo>
                  <a:pt x="963" y="0"/>
                </a:lnTo>
                <a:lnTo>
                  <a:pt x="939" y="0"/>
                </a:lnTo>
                <a:lnTo>
                  <a:pt x="916" y="3"/>
                </a:lnTo>
                <a:lnTo>
                  <a:pt x="894" y="7"/>
                </a:lnTo>
                <a:lnTo>
                  <a:pt x="873" y="13"/>
                </a:lnTo>
                <a:lnTo>
                  <a:pt x="852" y="21"/>
                </a:lnTo>
                <a:lnTo>
                  <a:pt x="834" y="31"/>
                </a:lnTo>
                <a:lnTo>
                  <a:pt x="816" y="42"/>
                </a:lnTo>
                <a:lnTo>
                  <a:pt x="800" y="54"/>
                </a:lnTo>
                <a:lnTo>
                  <a:pt x="785" y="66"/>
                </a:lnTo>
                <a:lnTo>
                  <a:pt x="771" y="81"/>
                </a:lnTo>
                <a:lnTo>
                  <a:pt x="761" y="96"/>
                </a:lnTo>
                <a:lnTo>
                  <a:pt x="750" y="112"/>
                </a:lnTo>
                <a:lnTo>
                  <a:pt x="743" y="129"/>
                </a:lnTo>
                <a:lnTo>
                  <a:pt x="737" y="147"/>
                </a:lnTo>
                <a:lnTo>
                  <a:pt x="734" y="164"/>
                </a:lnTo>
                <a:lnTo>
                  <a:pt x="732" y="184"/>
                </a:lnTo>
                <a:lnTo>
                  <a:pt x="732" y="184"/>
                </a:lnTo>
                <a:lnTo>
                  <a:pt x="734" y="200"/>
                </a:lnTo>
                <a:lnTo>
                  <a:pt x="735" y="215"/>
                </a:lnTo>
                <a:lnTo>
                  <a:pt x="740" y="229"/>
                </a:lnTo>
                <a:lnTo>
                  <a:pt x="744" y="242"/>
                </a:lnTo>
                <a:lnTo>
                  <a:pt x="752" y="254"/>
                </a:lnTo>
                <a:lnTo>
                  <a:pt x="758" y="265"/>
                </a:lnTo>
                <a:lnTo>
                  <a:pt x="765" y="274"/>
                </a:lnTo>
                <a:lnTo>
                  <a:pt x="773" y="283"/>
                </a:lnTo>
                <a:lnTo>
                  <a:pt x="788" y="296"/>
                </a:lnTo>
                <a:lnTo>
                  <a:pt x="800" y="305"/>
                </a:lnTo>
                <a:lnTo>
                  <a:pt x="813" y="312"/>
                </a:lnTo>
                <a:lnTo>
                  <a:pt x="813" y="312"/>
                </a:lnTo>
                <a:lnTo>
                  <a:pt x="822" y="317"/>
                </a:lnTo>
                <a:lnTo>
                  <a:pt x="830" y="323"/>
                </a:lnTo>
                <a:lnTo>
                  <a:pt x="837" y="329"/>
                </a:lnTo>
                <a:lnTo>
                  <a:pt x="843" y="333"/>
                </a:lnTo>
                <a:lnTo>
                  <a:pt x="847" y="339"/>
                </a:lnTo>
                <a:lnTo>
                  <a:pt x="850" y="345"/>
                </a:lnTo>
                <a:lnTo>
                  <a:pt x="852" y="351"/>
                </a:lnTo>
                <a:lnTo>
                  <a:pt x="853" y="357"/>
                </a:lnTo>
                <a:lnTo>
                  <a:pt x="853" y="363"/>
                </a:lnTo>
                <a:lnTo>
                  <a:pt x="853" y="368"/>
                </a:lnTo>
                <a:lnTo>
                  <a:pt x="850" y="374"/>
                </a:lnTo>
                <a:lnTo>
                  <a:pt x="847" y="378"/>
                </a:lnTo>
                <a:lnTo>
                  <a:pt x="843" y="383"/>
                </a:lnTo>
                <a:lnTo>
                  <a:pt x="839" y="386"/>
                </a:lnTo>
                <a:lnTo>
                  <a:pt x="831" y="389"/>
                </a:lnTo>
                <a:lnTo>
                  <a:pt x="824" y="392"/>
                </a:lnTo>
                <a:lnTo>
                  <a:pt x="0" y="392"/>
                </a:lnTo>
                <a:lnTo>
                  <a:pt x="0" y="1233"/>
                </a:lnTo>
                <a:lnTo>
                  <a:pt x="0" y="1233"/>
                </a:lnTo>
                <a:lnTo>
                  <a:pt x="6" y="1241"/>
                </a:lnTo>
                <a:lnTo>
                  <a:pt x="15" y="1245"/>
                </a:lnTo>
                <a:lnTo>
                  <a:pt x="24" y="1245"/>
                </a:lnTo>
                <a:lnTo>
                  <a:pt x="33" y="1244"/>
                </a:lnTo>
                <a:lnTo>
                  <a:pt x="43" y="1239"/>
                </a:lnTo>
                <a:lnTo>
                  <a:pt x="54" y="1230"/>
                </a:lnTo>
                <a:lnTo>
                  <a:pt x="63" y="1220"/>
                </a:lnTo>
                <a:lnTo>
                  <a:pt x="70" y="1205"/>
                </a:lnTo>
                <a:lnTo>
                  <a:pt x="70" y="1205"/>
                </a:lnTo>
                <a:lnTo>
                  <a:pt x="78" y="1193"/>
                </a:lnTo>
                <a:lnTo>
                  <a:pt x="88" y="1179"/>
                </a:lnTo>
                <a:lnTo>
                  <a:pt x="102" y="1165"/>
                </a:lnTo>
                <a:lnTo>
                  <a:pt x="109" y="1157"/>
                </a:lnTo>
                <a:lnTo>
                  <a:pt x="120" y="1150"/>
                </a:lnTo>
                <a:lnTo>
                  <a:pt x="130" y="1144"/>
                </a:lnTo>
                <a:lnTo>
                  <a:pt x="142" y="1138"/>
                </a:lnTo>
                <a:lnTo>
                  <a:pt x="154" y="1132"/>
                </a:lnTo>
                <a:lnTo>
                  <a:pt x="169" y="1129"/>
                </a:lnTo>
                <a:lnTo>
                  <a:pt x="184" y="1126"/>
                </a:lnTo>
                <a:lnTo>
                  <a:pt x="200" y="1124"/>
                </a:lnTo>
                <a:lnTo>
                  <a:pt x="200" y="1124"/>
                </a:lnTo>
                <a:lnTo>
                  <a:pt x="218" y="1126"/>
                </a:lnTo>
                <a:lnTo>
                  <a:pt x="238" y="1129"/>
                </a:lnTo>
                <a:lnTo>
                  <a:pt x="254" y="1135"/>
                </a:lnTo>
                <a:lnTo>
                  <a:pt x="272" y="1142"/>
                </a:lnTo>
                <a:lnTo>
                  <a:pt x="287" y="1153"/>
                </a:lnTo>
                <a:lnTo>
                  <a:pt x="303" y="1163"/>
                </a:lnTo>
                <a:lnTo>
                  <a:pt x="317" y="1176"/>
                </a:lnTo>
                <a:lnTo>
                  <a:pt x="330" y="1191"/>
                </a:lnTo>
                <a:lnTo>
                  <a:pt x="342" y="1208"/>
                </a:lnTo>
                <a:lnTo>
                  <a:pt x="353" y="1226"/>
                </a:lnTo>
                <a:lnTo>
                  <a:pt x="362" y="1245"/>
                </a:lnTo>
                <a:lnTo>
                  <a:pt x="369" y="1265"/>
                </a:lnTo>
                <a:lnTo>
                  <a:pt x="375" y="1286"/>
                </a:lnTo>
                <a:lnTo>
                  <a:pt x="380" y="1308"/>
                </a:lnTo>
                <a:lnTo>
                  <a:pt x="383" y="1330"/>
                </a:lnTo>
                <a:lnTo>
                  <a:pt x="384" y="1354"/>
                </a:lnTo>
                <a:lnTo>
                  <a:pt x="384" y="1354"/>
                </a:lnTo>
                <a:lnTo>
                  <a:pt x="383" y="1377"/>
                </a:lnTo>
                <a:lnTo>
                  <a:pt x="380" y="1401"/>
                </a:lnTo>
                <a:lnTo>
                  <a:pt x="375" y="1422"/>
                </a:lnTo>
                <a:lnTo>
                  <a:pt x="369" y="1443"/>
                </a:lnTo>
                <a:lnTo>
                  <a:pt x="362" y="1463"/>
                </a:lnTo>
                <a:lnTo>
                  <a:pt x="353" y="1483"/>
                </a:lnTo>
                <a:lnTo>
                  <a:pt x="342" y="1499"/>
                </a:lnTo>
                <a:lnTo>
                  <a:pt x="330" y="1516"/>
                </a:lnTo>
                <a:lnTo>
                  <a:pt x="317" y="1531"/>
                </a:lnTo>
                <a:lnTo>
                  <a:pt x="303" y="1544"/>
                </a:lnTo>
                <a:lnTo>
                  <a:pt x="287" y="1556"/>
                </a:lnTo>
                <a:lnTo>
                  <a:pt x="272" y="1565"/>
                </a:lnTo>
                <a:lnTo>
                  <a:pt x="254" y="1573"/>
                </a:lnTo>
                <a:lnTo>
                  <a:pt x="238" y="1579"/>
                </a:lnTo>
                <a:lnTo>
                  <a:pt x="218" y="1582"/>
                </a:lnTo>
                <a:lnTo>
                  <a:pt x="200" y="1583"/>
                </a:lnTo>
                <a:lnTo>
                  <a:pt x="200" y="1583"/>
                </a:lnTo>
                <a:lnTo>
                  <a:pt x="184" y="1583"/>
                </a:lnTo>
                <a:lnTo>
                  <a:pt x="169" y="1580"/>
                </a:lnTo>
                <a:lnTo>
                  <a:pt x="154" y="1576"/>
                </a:lnTo>
                <a:lnTo>
                  <a:pt x="142" y="1571"/>
                </a:lnTo>
                <a:lnTo>
                  <a:pt x="130" y="1565"/>
                </a:lnTo>
                <a:lnTo>
                  <a:pt x="120" y="1558"/>
                </a:lnTo>
                <a:lnTo>
                  <a:pt x="109" y="1550"/>
                </a:lnTo>
                <a:lnTo>
                  <a:pt x="102" y="1543"/>
                </a:lnTo>
                <a:lnTo>
                  <a:pt x="88" y="1528"/>
                </a:lnTo>
                <a:lnTo>
                  <a:pt x="78" y="1516"/>
                </a:lnTo>
                <a:lnTo>
                  <a:pt x="70" y="1502"/>
                </a:lnTo>
                <a:lnTo>
                  <a:pt x="70" y="1502"/>
                </a:lnTo>
                <a:lnTo>
                  <a:pt x="63" y="1489"/>
                </a:lnTo>
                <a:lnTo>
                  <a:pt x="54" y="1477"/>
                </a:lnTo>
                <a:lnTo>
                  <a:pt x="43" y="1469"/>
                </a:lnTo>
                <a:lnTo>
                  <a:pt x="33" y="1463"/>
                </a:lnTo>
                <a:lnTo>
                  <a:pt x="24" y="1462"/>
                </a:lnTo>
                <a:lnTo>
                  <a:pt x="15" y="1463"/>
                </a:lnTo>
                <a:lnTo>
                  <a:pt x="6" y="1468"/>
                </a:lnTo>
                <a:lnTo>
                  <a:pt x="0" y="1474"/>
                </a:lnTo>
                <a:lnTo>
                  <a:pt x="0" y="2371"/>
                </a:lnTo>
                <a:lnTo>
                  <a:pt x="847" y="2371"/>
                </a:lnTo>
                <a:lnTo>
                  <a:pt x="847" y="2371"/>
                </a:lnTo>
                <a:lnTo>
                  <a:pt x="852" y="2363"/>
                </a:lnTo>
                <a:lnTo>
                  <a:pt x="853" y="2356"/>
                </a:lnTo>
                <a:lnTo>
                  <a:pt x="853" y="2347"/>
                </a:lnTo>
                <a:lnTo>
                  <a:pt x="850" y="2338"/>
                </a:lnTo>
                <a:lnTo>
                  <a:pt x="844" y="2329"/>
                </a:lnTo>
                <a:lnTo>
                  <a:pt x="836" y="2322"/>
                </a:lnTo>
                <a:lnTo>
                  <a:pt x="825" y="2313"/>
                </a:lnTo>
                <a:lnTo>
                  <a:pt x="813" y="2305"/>
                </a:lnTo>
                <a:lnTo>
                  <a:pt x="813" y="2305"/>
                </a:lnTo>
                <a:lnTo>
                  <a:pt x="800" y="2298"/>
                </a:lnTo>
                <a:lnTo>
                  <a:pt x="788" y="2289"/>
                </a:lnTo>
                <a:lnTo>
                  <a:pt x="773" y="2275"/>
                </a:lnTo>
                <a:lnTo>
                  <a:pt x="765" y="2266"/>
                </a:lnTo>
                <a:lnTo>
                  <a:pt x="758" y="2257"/>
                </a:lnTo>
                <a:lnTo>
                  <a:pt x="750" y="2247"/>
                </a:lnTo>
                <a:lnTo>
                  <a:pt x="744" y="2235"/>
                </a:lnTo>
                <a:lnTo>
                  <a:pt x="740" y="2221"/>
                </a:lnTo>
                <a:lnTo>
                  <a:pt x="735" y="2208"/>
                </a:lnTo>
                <a:lnTo>
                  <a:pt x="732" y="2193"/>
                </a:lnTo>
                <a:lnTo>
                  <a:pt x="732" y="2177"/>
                </a:lnTo>
                <a:lnTo>
                  <a:pt x="732" y="2177"/>
                </a:lnTo>
                <a:lnTo>
                  <a:pt x="734" y="2157"/>
                </a:lnTo>
                <a:lnTo>
                  <a:pt x="737" y="2139"/>
                </a:lnTo>
                <a:lnTo>
                  <a:pt x="743" y="2121"/>
                </a:lnTo>
                <a:lnTo>
                  <a:pt x="750" y="2105"/>
                </a:lnTo>
                <a:lnTo>
                  <a:pt x="759" y="2088"/>
                </a:lnTo>
                <a:lnTo>
                  <a:pt x="771" y="2073"/>
                </a:lnTo>
                <a:lnTo>
                  <a:pt x="785" y="2060"/>
                </a:lnTo>
                <a:lnTo>
                  <a:pt x="800" y="2046"/>
                </a:lnTo>
                <a:lnTo>
                  <a:pt x="816" y="2035"/>
                </a:lnTo>
                <a:lnTo>
                  <a:pt x="833" y="2024"/>
                </a:lnTo>
                <a:lnTo>
                  <a:pt x="852" y="2015"/>
                </a:lnTo>
                <a:lnTo>
                  <a:pt x="873" y="2006"/>
                </a:lnTo>
                <a:lnTo>
                  <a:pt x="894" y="2000"/>
                </a:lnTo>
                <a:lnTo>
                  <a:pt x="915" y="1996"/>
                </a:lnTo>
                <a:lnTo>
                  <a:pt x="939" y="1993"/>
                </a:lnTo>
                <a:lnTo>
                  <a:pt x="961" y="1993"/>
                </a:lnTo>
                <a:lnTo>
                  <a:pt x="961" y="1993"/>
                </a:lnTo>
                <a:lnTo>
                  <a:pt x="985" y="1993"/>
                </a:lnTo>
                <a:lnTo>
                  <a:pt x="1007" y="1996"/>
                </a:lnTo>
                <a:lnTo>
                  <a:pt x="1030" y="2000"/>
                </a:lnTo>
                <a:lnTo>
                  <a:pt x="1051" y="2006"/>
                </a:lnTo>
                <a:lnTo>
                  <a:pt x="1070" y="2015"/>
                </a:lnTo>
                <a:lnTo>
                  <a:pt x="1090" y="2024"/>
                </a:lnTo>
                <a:lnTo>
                  <a:pt x="1108" y="2035"/>
                </a:lnTo>
                <a:lnTo>
                  <a:pt x="1124" y="2046"/>
                </a:lnTo>
                <a:lnTo>
                  <a:pt x="1139" y="2060"/>
                </a:lnTo>
                <a:lnTo>
                  <a:pt x="1152" y="2073"/>
                </a:lnTo>
                <a:lnTo>
                  <a:pt x="1163" y="2088"/>
                </a:lnTo>
                <a:lnTo>
                  <a:pt x="1173" y="2105"/>
                </a:lnTo>
                <a:lnTo>
                  <a:pt x="1181" y="2121"/>
                </a:lnTo>
                <a:lnTo>
                  <a:pt x="1187" y="2139"/>
                </a:lnTo>
                <a:lnTo>
                  <a:pt x="1190" y="2157"/>
                </a:lnTo>
                <a:lnTo>
                  <a:pt x="1191" y="2177"/>
                </a:lnTo>
                <a:lnTo>
                  <a:pt x="1191" y="2177"/>
                </a:lnTo>
                <a:lnTo>
                  <a:pt x="1190" y="2193"/>
                </a:lnTo>
                <a:lnTo>
                  <a:pt x="1187" y="2208"/>
                </a:lnTo>
                <a:lnTo>
                  <a:pt x="1184" y="2221"/>
                </a:lnTo>
                <a:lnTo>
                  <a:pt x="1178" y="2235"/>
                </a:lnTo>
                <a:lnTo>
                  <a:pt x="1172" y="2247"/>
                </a:lnTo>
                <a:lnTo>
                  <a:pt x="1166" y="2257"/>
                </a:lnTo>
                <a:lnTo>
                  <a:pt x="1158" y="2266"/>
                </a:lnTo>
                <a:lnTo>
                  <a:pt x="1151" y="2275"/>
                </a:lnTo>
                <a:lnTo>
                  <a:pt x="1136" y="2289"/>
                </a:lnTo>
                <a:lnTo>
                  <a:pt x="1123" y="2298"/>
                </a:lnTo>
                <a:lnTo>
                  <a:pt x="1111" y="2305"/>
                </a:lnTo>
                <a:lnTo>
                  <a:pt x="1111" y="2305"/>
                </a:lnTo>
                <a:lnTo>
                  <a:pt x="1097" y="2313"/>
                </a:lnTo>
                <a:lnTo>
                  <a:pt x="1087" y="2322"/>
                </a:lnTo>
                <a:lnTo>
                  <a:pt x="1079" y="2329"/>
                </a:lnTo>
                <a:lnTo>
                  <a:pt x="1073" y="2338"/>
                </a:lnTo>
                <a:lnTo>
                  <a:pt x="1070" y="2347"/>
                </a:lnTo>
                <a:lnTo>
                  <a:pt x="1070" y="2356"/>
                </a:lnTo>
                <a:lnTo>
                  <a:pt x="1072" y="2363"/>
                </a:lnTo>
                <a:lnTo>
                  <a:pt x="1076" y="2371"/>
                </a:lnTo>
                <a:lnTo>
                  <a:pt x="1979" y="2371"/>
                </a:lnTo>
                <a:lnTo>
                  <a:pt x="1979" y="392"/>
                </a:lnTo>
                <a:lnTo>
                  <a:pt x="1100" y="392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312000" tIns="312000" anchor="ctr"/>
          <a:lstStyle/>
          <a:p>
            <a:pPr algn="r">
              <a:defRPr/>
            </a:pPr>
            <a:r>
              <a:rPr lang="en-US" sz="1137" b="1" dirty="0">
                <a:solidFill>
                  <a:prstClr val="white"/>
                </a:solidFill>
              </a:rPr>
              <a:t>PROGRAM MGT UNITS</a:t>
            </a:r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2498652" y="4091604"/>
            <a:ext cx="1459543" cy="2350317"/>
          </a:xfrm>
          <a:custGeom>
            <a:avLst/>
            <a:gdLst>
              <a:gd name="T0" fmla="*/ 2145 w 2376"/>
              <a:gd name="T1" fmla="*/ 1136 h 2374"/>
              <a:gd name="T2" fmla="*/ 2092 w 2376"/>
              <a:gd name="T3" fmla="*/ 1169 h 2374"/>
              <a:gd name="T4" fmla="*/ 2056 w 2376"/>
              <a:gd name="T5" fmla="*/ 1218 h 2374"/>
              <a:gd name="T6" fmla="*/ 2023 w 2376"/>
              <a:gd name="T7" fmla="*/ 1248 h 2374"/>
              <a:gd name="T8" fmla="*/ 1993 w 2376"/>
              <a:gd name="T9" fmla="*/ 1241 h 2374"/>
              <a:gd name="T10" fmla="*/ 1979 w 2376"/>
              <a:gd name="T11" fmla="*/ 1198 h 2374"/>
              <a:gd name="T12" fmla="*/ 1102 w 2376"/>
              <a:gd name="T13" fmla="*/ 393 h 2374"/>
              <a:gd name="T14" fmla="*/ 1072 w 2376"/>
              <a:gd name="T15" fmla="*/ 371 h 2374"/>
              <a:gd name="T16" fmla="*/ 1080 w 2376"/>
              <a:gd name="T17" fmla="*/ 338 h 2374"/>
              <a:gd name="T18" fmla="*/ 1113 w 2376"/>
              <a:gd name="T19" fmla="*/ 314 h 2374"/>
              <a:gd name="T20" fmla="*/ 1168 w 2376"/>
              <a:gd name="T21" fmla="*/ 265 h 2374"/>
              <a:gd name="T22" fmla="*/ 1192 w 2376"/>
              <a:gd name="T23" fmla="*/ 200 h 2374"/>
              <a:gd name="T24" fmla="*/ 1183 w 2376"/>
              <a:gd name="T25" fmla="*/ 130 h 2374"/>
              <a:gd name="T26" fmla="*/ 1126 w 2376"/>
              <a:gd name="T27" fmla="*/ 54 h 2374"/>
              <a:gd name="T28" fmla="*/ 1032 w 2376"/>
              <a:gd name="T29" fmla="*/ 9 h 2374"/>
              <a:gd name="T30" fmla="*/ 939 w 2376"/>
              <a:gd name="T31" fmla="*/ 2 h 2374"/>
              <a:gd name="T32" fmla="*/ 835 w 2376"/>
              <a:gd name="T33" fmla="*/ 32 h 2374"/>
              <a:gd name="T34" fmla="*/ 761 w 2376"/>
              <a:gd name="T35" fmla="*/ 97 h 2374"/>
              <a:gd name="T36" fmla="*/ 734 w 2376"/>
              <a:gd name="T37" fmla="*/ 184 h 2374"/>
              <a:gd name="T38" fmla="*/ 746 w 2376"/>
              <a:gd name="T39" fmla="*/ 242 h 2374"/>
              <a:gd name="T40" fmla="*/ 788 w 2376"/>
              <a:gd name="T41" fmla="*/ 296 h 2374"/>
              <a:gd name="T42" fmla="*/ 833 w 2376"/>
              <a:gd name="T43" fmla="*/ 326 h 2374"/>
              <a:gd name="T44" fmla="*/ 855 w 2376"/>
              <a:gd name="T45" fmla="*/ 359 h 2374"/>
              <a:gd name="T46" fmla="*/ 840 w 2376"/>
              <a:gd name="T47" fmla="*/ 386 h 2374"/>
              <a:gd name="T48" fmla="*/ 0 w 2376"/>
              <a:gd name="T49" fmla="*/ 395 h 2374"/>
              <a:gd name="T50" fmla="*/ 24 w 2376"/>
              <a:gd name="T51" fmla="*/ 1250 h 2374"/>
              <a:gd name="T52" fmla="*/ 72 w 2376"/>
              <a:gd name="T53" fmla="*/ 1208 h 2374"/>
              <a:gd name="T54" fmla="*/ 111 w 2376"/>
              <a:gd name="T55" fmla="*/ 1160 h 2374"/>
              <a:gd name="T56" fmla="*/ 169 w 2376"/>
              <a:gd name="T57" fmla="*/ 1132 h 2374"/>
              <a:gd name="T58" fmla="*/ 238 w 2376"/>
              <a:gd name="T59" fmla="*/ 1133 h 2374"/>
              <a:gd name="T60" fmla="*/ 319 w 2376"/>
              <a:gd name="T61" fmla="*/ 1181 h 2374"/>
              <a:gd name="T62" fmla="*/ 371 w 2376"/>
              <a:gd name="T63" fmla="*/ 1268 h 2374"/>
              <a:gd name="T64" fmla="*/ 386 w 2376"/>
              <a:gd name="T65" fmla="*/ 1358 h 2374"/>
              <a:gd name="T66" fmla="*/ 364 w 2376"/>
              <a:gd name="T67" fmla="*/ 1467 h 2374"/>
              <a:gd name="T68" fmla="*/ 304 w 2376"/>
              <a:gd name="T69" fmla="*/ 1547 h 2374"/>
              <a:gd name="T70" fmla="*/ 220 w 2376"/>
              <a:gd name="T71" fmla="*/ 1586 h 2374"/>
              <a:gd name="T72" fmla="*/ 156 w 2376"/>
              <a:gd name="T73" fmla="*/ 1579 h 2374"/>
              <a:gd name="T74" fmla="*/ 102 w 2376"/>
              <a:gd name="T75" fmla="*/ 1547 h 2374"/>
              <a:gd name="T76" fmla="*/ 63 w 2376"/>
              <a:gd name="T77" fmla="*/ 1492 h 2374"/>
              <a:gd name="T78" fmla="*/ 15 w 2376"/>
              <a:gd name="T79" fmla="*/ 1467 h 2374"/>
              <a:gd name="T80" fmla="*/ 1979 w 2376"/>
              <a:gd name="T81" fmla="*/ 1519 h 2374"/>
              <a:gd name="T82" fmla="*/ 1988 w 2376"/>
              <a:gd name="T83" fmla="*/ 1482 h 2374"/>
              <a:gd name="T84" fmla="*/ 2017 w 2376"/>
              <a:gd name="T85" fmla="*/ 1467 h 2374"/>
              <a:gd name="T86" fmla="*/ 2050 w 2376"/>
              <a:gd name="T87" fmla="*/ 1488 h 2374"/>
              <a:gd name="T88" fmla="*/ 2078 w 2376"/>
              <a:gd name="T89" fmla="*/ 1532 h 2374"/>
              <a:gd name="T90" fmla="*/ 2132 w 2376"/>
              <a:gd name="T91" fmla="*/ 1574 h 2374"/>
              <a:gd name="T92" fmla="*/ 2190 w 2376"/>
              <a:gd name="T93" fmla="*/ 1588 h 2374"/>
              <a:gd name="T94" fmla="*/ 2278 w 2376"/>
              <a:gd name="T95" fmla="*/ 1559 h 2374"/>
              <a:gd name="T96" fmla="*/ 2344 w 2376"/>
              <a:gd name="T97" fmla="*/ 1486 h 2374"/>
              <a:gd name="T98" fmla="*/ 2374 w 2376"/>
              <a:gd name="T99" fmla="*/ 1381 h 2374"/>
              <a:gd name="T100" fmla="*/ 2367 w 2376"/>
              <a:gd name="T101" fmla="*/ 1290 h 2374"/>
              <a:gd name="T102" fmla="*/ 2322 w 2376"/>
              <a:gd name="T103" fmla="*/ 1196 h 2374"/>
              <a:gd name="T104" fmla="*/ 2246 w 2376"/>
              <a:gd name="T105" fmla="*/ 1139 h 2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2376" h="2374">
                <a:moveTo>
                  <a:pt x="2190" y="1129"/>
                </a:moveTo>
                <a:lnTo>
                  <a:pt x="2190" y="1129"/>
                </a:lnTo>
                <a:lnTo>
                  <a:pt x="2174" y="1129"/>
                </a:lnTo>
                <a:lnTo>
                  <a:pt x="2159" y="1132"/>
                </a:lnTo>
                <a:lnTo>
                  <a:pt x="2145" y="1136"/>
                </a:lnTo>
                <a:lnTo>
                  <a:pt x="2132" y="1141"/>
                </a:lnTo>
                <a:lnTo>
                  <a:pt x="2121" y="1147"/>
                </a:lnTo>
                <a:lnTo>
                  <a:pt x="2110" y="1154"/>
                </a:lnTo>
                <a:lnTo>
                  <a:pt x="2101" y="1162"/>
                </a:lnTo>
                <a:lnTo>
                  <a:pt x="2092" y="1169"/>
                </a:lnTo>
                <a:lnTo>
                  <a:pt x="2078" y="1184"/>
                </a:lnTo>
                <a:lnTo>
                  <a:pt x="2069" y="1196"/>
                </a:lnTo>
                <a:lnTo>
                  <a:pt x="2062" y="1210"/>
                </a:lnTo>
                <a:lnTo>
                  <a:pt x="2062" y="1210"/>
                </a:lnTo>
                <a:lnTo>
                  <a:pt x="2056" y="1218"/>
                </a:lnTo>
                <a:lnTo>
                  <a:pt x="2050" y="1227"/>
                </a:lnTo>
                <a:lnTo>
                  <a:pt x="2044" y="1235"/>
                </a:lnTo>
                <a:lnTo>
                  <a:pt x="2036" y="1241"/>
                </a:lnTo>
                <a:lnTo>
                  <a:pt x="2030" y="1245"/>
                </a:lnTo>
                <a:lnTo>
                  <a:pt x="2023" y="1248"/>
                </a:lnTo>
                <a:lnTo>
                  <a:pt x="2017" y="1250"/>
                </a:lnTo>
                <a:lnTo>
                  <a:pt x="2009" y="1250"/>
                </a:lnTo>
                <a:lnTo>
                  <a:pt x="2003" y="1248"/>
                </a:lnTo>
                <a:lnTo>
                  <a:pt x="1999" y="1245"/>
                </a:lnTo>
                <a:lnTo>
                  <a:pt x="1993" y="1241"/>
                </a:lnTo>
                <a:lnTo>
                  <a:pt x="1988" y="1235"/>
                </a:lnTo>
                <a:lnTo>
                  <a:pt x="1985" y="1227"/>
                </a:lnTo>
                <a:lnTo>
                  <a:pt x="1982" y="1218"/>
                </a:lnTo>
                <a:lnTo>
                  <a:pt x="1981" y="1208"/>
                </a:lnTo>
                <a:lnTo>
                  <a:pt x="1979" y="1198"/>
                </a:lnTo>
                <a:lnTo>
                  <a:pt x="1979" y="395"/>
                </a:lnTo>
                <a:lnTo>
                  <a:pt x="1125" y="395"/>
                </a:lnTo>
                <a:lnTo>
                  <a:pt x="1125" y="395"/>
                </a:lnTo>
                <a:lnTo>
                  <a:pt x="1113" y="395"/>
                </a:lnTo>
                <a:lnTo>
                  <a:pt x="1102" y="393"/>
                </a:lnTo>
                <a:lnTo>
                  <a:pt x="1093" y="390"/>
                </a:lnTo>
                <a:lnTo>
                  <a:pt x="1086" y="386"/>
                </a:lnTo>
                <a:lnTo>
                  <a:pt x="1080" y="381"/>
                </a:lnTo>
                <a:lnTo>
                  <a:pt x="1075" y="377"/>
                </a:lnTo>
                <a:lnTo>
                  <a:pt x="1072" y="371"/>
                </a:lnTo>
                <a:lnTo>
                  <a:pt x="1071" y="365"/>
                </a:lnTo>
                <a:lnTo>
                  <a:pt x="1071" y="359"/>
                </a:lnTo>
                <a:lnTo>
                  <a:pt x="1072" y="351"/>
                </a:lnTo>
                <a:lnTo>
                  <a:pt x="1075" y="345"/>
                </a:lnTo>
                <a:lnTo>
                  <a:pt x="1080" y="338"/>
                </a:lnTo>
                <a:lnTo>
                  <a:pt x="1086" y="332"/>
                </a:lnTo>
                <a:lnTo>
                  <a:pt x="1093" y="326"/>
                </a:lnTo>
                <a:lnTo>
                  <a:pt x="1102" y="319"/>
                </a:lnTo>
                <a:lnTo>
                  <a:pt x="1113" y="314"/>
                </a:lnTo>
                <a:lnTo>
                  <a:pt x="1113" y="314"/>
                </a:lnTo>
                <a:lnTo>
                  <a:pt x="1125" y="307"/>
                </a:lnTo>
                <a:lnTo>
                  <a:pt x="1138" y="296"/>
                </a:lnTo>
                <a:lnTo>
                  <a:pt x="1153" y="283"/>
                </a:lnTo>
                <a:lnTo>
                  <a:pt x="1160" y="275"/>
                </a:lnTo>
                <a:lnTo>
                  <a:pt x="1168" y="265"/>
                </a:lnTo>
                <a:lnTo>
                  <a:pt x="1174" y="254"/>
                </a:lnTo>
                <a:lnTo>
                  <a:pt x="1180" y="242"/>
                </a:lnTo>
                <a:lnTo>
                  <a:pt x="1186" y="230"/>
                </a:lnTo>
                <a:lnTo>
                  <a:pt x="1189" y="215"/>
                </a:lnTo>
                <a:lnTo>
                  <a:pt x="1192" y="200"/>
                </a:lnTo>
                <a:lnTo>
                  <a:pt x="1193" y="184"/>
                </a:lnTo>
                <a:lnTo>
                  <a:pt x="1193" y="184"/>
                </a:lnTo>
                <a:lnTo>
                  <a:pt x="1192" y="166"/>
                </a:lnTo>
                <a:lnTo>
                  <a:pt x="1187" y="147"/>
                </a:lnTo>
                <a:lnTo>
                  <a:pt x="1183" y="130"/>
                </a:lnTo>
                <a:lnTo>
                  <a:pt x="1174" y="112"/>
                </a:lnTo>
                <a:lnTo>
                  <a:pt x="1165" y="97"/>
                </a:lnTo>
                <a:lnTo>
                  <a:pt x="1153" y="81"/>
                </a:lnTo>
                <a:lnTo>
                  <a:pt x="1141" y="67"/>
                </a:lnTo>
                <a:lnTo>
                  <a:pt x="1126" y="54"/>
                </a:lnTo>
                <a:lnTo>
                  <a:pt x="1110" y="42"/>
                </a:lnTo>
                <a:lnTo>
                  <a:pt x="1092" y="32"/>
                </a:lnTo>
                <a:lnTo>
                  <a:pt x="1072" y="23"/>
                </a:lnTo>
                <a:lnTo>
                  <a:pt x="1053" y="15"/>
                </a:lnTo>
                <a:lnTo>
                  <a:pt x="1032" y="9"/>
                </a:lnTo>
                <a:lnTo>
                  <a:pt x="1009" y="3"/>
                </a:lnTo>
                <a:lnTo>
                  <a:pt x="987" y="2"/>
                </a:lnTo>
                <a:lnTo>
                  <a:pt x="963" y="0"/>
                </a:lnTo>
                <a:lnTo>
                  <a:pt x="963" y="0"/>
                </a:lnTo>
                <a:lnTo>
                  <a:pt x="939" y="2"/>
                </a:lnTo>
                <a:lnTo>
                  <a:pt x="917" y="3"/>
                </a:lnTo>
                <a:lnTo>
                  <a:pt x="894" y="9"/>
                </a:lnTo>
                <a:lnTo>
                  <a:pt x="873" y="15"/>
                </a:lnTo>
                <a:lnTo>
                  <a:pt x="854" y="23"/>
                </a:lnTo>
                <a:lnTo>
                  <a:pt x="835" y="32"/>
                </a:lnTo>
                <a:lnTo>
                  <a:pt x="817" y="42"/>
                </a:lnTo>
                <a:lnTo>
                  <a:pt x="802" y="54"/>
                </a:lnTo>
                <a:lnTo>
                  <a:pt x="787" y="67"/>
                </a:lnTo>
                <a:lnTo>
                  <a:pt x="773" y="81"/>
                </a:lnTo>
                <a:lnTo>
                  <a:pt x="761" y="97"/>
                </a:lnTo>
                <a:lnTo>
                  <a:pt x="752" y="112"/>
                </a:lnTo>
                <a:lnTo>
                  <a:pt x="745" y="130"/>
                </a:lnTo>
                <a:lnTo>
                  <a:pt x="739" y="147"/>
                </a:lnTo>
                <a:lnTo>
                  <a:pt x="734" y="166"/>
                </a:lnTo>
                <a:lnTo>
                  <a:pt x="734" y="184"/>
                </a:lnTo>
                <a:lnTo>
                  <a:pt x="734" y="184"/>
                </a:lnTo>
                <a:lnTo>
                  <a:pt x="734" y="200"/>
                </a:lnTo>
                <a:lnTo>
                  <a:pt x="737" y="215"/>
                </a:lnTo>
                <a:lnTo>
                  <a:pt x="742" y="230"/>
                </a:lnTo>
                <a:lnTo>
                  <a:pt x="746" y="242"/>
                </a:lnTo>
                <a:lnTo>
                  <a:pt x="752" y="254"/>
                </a:lnTo>
                <a:lnTo>
                  <a:pt x="760" y="265"/>
                </a:lnTo>
                <a:lnTo>
                  <a:pt x="766" y="275"/>
                </a:lnTo>
                <a:lnTo>
                  <a:pt x="775" y="283"/>
                </a:lnTo>
                <a:lnTo>
                  <a:pt x="788" y="296"/>
                </a:lnTo>
                <a:lnTo>
                  <a:pt x="802" y="307"/>
                </a:lnTo>
                <a:lnTo>
                  <a:pt x="814" y="314"/>
                </a:lnTo>
                <a:lnTo>
                  <a:pt x="814" y="314"/>
                </a:lnTo>
                <a:lnTo>
                  <a:pt x="824" y="319"/>
                </a:lnTo>
                <a:lnTo>
                  <a:pt x="833" y="326"/>
                </a:lnTo>
                <a:lnTo>
                  <a:pt x="840" y="332"/>
                </a:lnTo>
                <a:lnTo>
                  <a:pt x="846" y="338"/>
                </a:lnTo>
                <a:lnTo>
                  <a:pt x="851" y="345"/>
                </a:lnTo>
                <a:lnTo>
                  <a:pt x="854" y="351"/>
                </a:lnTo>
                <a:lnTo>
                  <a:pt x="855" y="359"/>
                </a:lnTo>
                <a:lnTo>
                  <a:pt x="855" y="365"/>
                </a:lnTo>
                <a:lnTo>
                  <a:pt x="854" y="371"/>
                </a:lnTo>
                <a:lnTo>
                  <a:pt x="851" y="377"/>
                </a:lnTo>
                <a:lnTo>
                  <a:pt x="846" y="381"/>
                </a:lnTo>
                <a:lnTo>
                  <a:pt x="840" y="386"/>
                </a:lnTo>
                <a:lnTo>
                  <a:pt x="833" y="390"/>
                </a:lnTo>
                <a:lnTo>
                  <a:pt x="824" y="393"/>
                </a:lnTo>
                <a:lnTo>
                  <a:pt x="814" y="395"/>
                </a:lnTo>
                <a:lnTo>
                  <a:pt x="802" y="395"/>
                </a:lnTo>
                <a:lnTo>
                  <a:pt x="0" y="395"/>
                </a:lnTo>
                <a:lnTo>
                  <a:pt x="0" y="1236"/>
                </a:lnTo>
                <a:lnTo>
                  <a:pt x="0" y="1236"/>
                </a:lnTo>
                <a:lnTo>
                  <a:pt x="8" y="1244"/>
                </a:lnTo>
                <a:lnTo>
                  <a:pt x="15" y="1248"/>
                </a:lnTo>
                <a:lnTo>
                  <a:pt x="24" y="1250"/>
                </a:lnTo>
                <a:lnTo>
                  <a:pt x="35" y="1247"/>
                </a:lnTo>
                <a:lnTo>
                  <a:pt x="45" y="1242"/>
                </a:lnTo>
                <a:lnTo>
                  <a:pt x="54" y="1235"/>
                </a:lnTo>
                <a:lnTo>
                  <a:pt x="63" y="1223"/>
                </a:lnTo>
                <a:lnTo>
                  <a:pt x="72" y="1208"/>
                </a:lnTo>
                <a:lnTo>
                  <a:pt x="72" y="1208"/>
                </a:lnTo>
                <a:lnTo>
                  <a:pt x="80" y="1196"/>
                </a:lnTo>
                <a:lnTo>
                  <a:pt x="89" y="1183"/>
                </a:lnTo>
                <a:lnTo>
                  <a:pt x="102" y="1168"/>
                </a:lnTo>
                <a:lnTo>
                  <a:pt x="111" y="1160"/>
                </a:lnTo>
                <a:lnTo>
                  <a:pt x="120" y="1153"/>
                </a:lnTo>
                <a:lnTo>
                  <a:pt x="130" y="1147"/>
                </a:lnTo>
                <a:lnTo>
                  <a:pt x="142" y="1141"/>
                </a:lnTo>
                <a:lnTo>
                  <a:pt x="156" y="1135"/>
                </a:lnTo>
                <a:lnTo>
                  <a:pt x="169" y="1132"/>
                </a:lnTo>
                <a:lnTo>
                  <a:pt x="184" y="1129"/>
                </a:lnTo>
                <a:lnTo>
                  <a:pt x="201" y="1127"/>
                </a:lnTo>
                <a:lnTo>
                  <a:pt x="201" y="1127"/>
                </a:lnTo>
                <a:lnTo>
                  <a:pt x="220" y="1129"/>
                </a:lnTo>
                <a:lnTo>
                  <a:pt x="238" y="1133"/>
                </a:lnTo>
                <a:lnTo>
                  <a:pt x="256" y="1138"/>
                </a:lnTo>
                <a:lnTo>
                  <a:pt x="272" y="1147"/>
                </a:lnTo>
                <a:lnTo>
                  <a:pt x="289" y="1156"/>
                </a:lnTo>
                <a:lnTo>
                  <a:pt x="304" y="1168"/>
                </a:lnTo>
                <a:lnTo>
                  <a:pt x="319" y="1181"/>
                </a:lnTo>
                <a:lnTo>
                  <a:pt x="331" y="1195"/>
                </a:lnTo>
                <a:lnTo>
                  <a:pt x="343" y="1211"/>
                </a:lnTo>
                <a:lnTo>
                  <a:pt x="353" y="1229"/>
                </a:lnTo>
                <a:lnTo>
                  <a:pt x="364" y="1248"/>
                </a:lnTo>
                <a:lnTo>
                  <a:pt x="371" y="1268"/>
                </a:lnTo>
                <a:lnTo>
                  <a:pt x="377" y="1289"/>
                </a:lnTo>
                <a:lnTo>
                  <a:pt x="382" y="1311"/>
                </a:lnTo>
                <a:lnTo>
                  <a:pt x="385" y="1334"/>
                </a:lnTo>
                <a:lnTo>
                  <a:pt x="386" y="1358"/>
                </a:lnTo>
                <a:lnTo>
                  <a:pt x="386" y="1358"/>
                </a:lnTo>
                <a:lnTo>
                  <a:pt x="385" y="1381"/>
                </a:lnTo>
                <a:lnTo>
                  <a:pt x="382" y="1404"/>
                </a:lnTo>
                <a:lnTo>
                  <a:pt x="377" y="1426"/>
                </a:lnTo>
                <a:lnTo>
                  <a:pt x="371" y="1447"/>
                </a:lnTo>
                <a:lnTo>
                  <a:pt x="364" y="1467"/>
                </a:lnTo>
                <a:lnTo>
                  <a:pt x="353" y="1486"/>
                </a:lnTo>
                <a:lnTo>
                  <a:pt x="343" y="1504"/>
                </a:lnTo>
                <a:lnTo>
                  <a:pt x="331" y="1519"/>
                </a:lnTo>
                <a:lnTo>
                  <a:pt x="319" y="1534"/>
                </a:lnTo>
                <a:lnTo>
                  <a:pt x="304" y="1547"/>
                </a:lnTo>
                <a:lnTo>
                  <a:pt x="289" y="1559"/>
                </a:lnTo>
                <a:lnTo>
                  <a:pt x="272" y="1568"/>
                </a:lnTo>
                <a:lnTo>
                  <a:pt x="256" y="1577"/>
                </a:lnTo>
                <a:lnTo>
                  <a:pt x="238" y="1582"/>
                </a:lnTo>
                <a:lnTo>
                  <a:pt x="220" y="1586"/>
                </a:lnTo>
                <a:lnTo>
                  <a:pt x="201" y="1586"/>
                </a:lnTo>
                <a:lnTo>
                  <a:pt x="201" y="1586"/>
                </a:lnTo>
                <a:lnTo>
                  <a:pt x="184" y="1586"/>
                </a:lnTo>
                <a:lnTo>
                  <a:pt x="169" y="1583"/>
                </a:lnTo>
                <a:lnTo>
                  <a:pt x="156" y="1579"/>
                </a:lnTo>
                <a:lnTo>
                  <a:pt x="142" y="1574"/>
                </a:lnTo>
                <a:lnTo>
                  <a:pt x="130" y="1568"/>
                </a:lnTo>
                <a:lnTo>
                  <a:pt x="120" y="1561"/>
                </a:lnTo>
                <a:lnTo>
                  <a:pt x="111" y="1555"/>
                </a:lnTo>
                <a:lnTo>
                  <a:pt x="102" y="1547"/>
                </a:lnTo>
                <a:lnTo>
                  <a:pt x="89" y="1532"/>
                </a:lnTo>
                <a:lnTo>
                  <a:pt x="80" y="1519"/>
                </a:lnTo>
                <a:lnTo>
                  <a:pt x="72" y="1507"/>
                </a:lnTo>
                <a:lnTo>
                  <a:pt x="72" y="1507"/>
                </a:lnTo>
                <a:lnTo>
                  <a:pt x="63" y="1492"/>
                </a:lnTo>
                <a:lnTo>
                  <a:pt x="54" y="1480"/>
                </a:lnTo>
                <a:lnTo>
                  <a:pt x="45" y="1473"/>
                </a:lnTo>
                <a:lnTo>
                  <a:pt x="35" y="1467"/>
                </a:lnTo>
                <a:lnTo>
                  <a:pt x="24" y="1465"/>
                </a:lnTo>
                <a:lnTo>
                  <a:pt x="15" y="1467"/>
                </a:lnTo>
                <a:lnTo>
                  <a:pt x="8" y="1471"/>
                </a:lnTo>
                <a:lnTo>
                  <a:pt x="0" y="1479"/>
                </a:lnTo>
                <a:lnTo>
                  <a:pt x="0" y="2374"/>
                </a:lnTo>
                <a:lnTo>
                  <a:pt x="1979" y="2374"/>
                </a:lnTo>
                <a:lnTo>
                  <a:pt x="1979" y="1519"/>
                </a:lnTo>
                <a:lnTo>
                  <a:pt x="1979" y="1519"/>
                </a:lnTo>
                <a:lnTo>
                  <a:pt x="1981" y="1507"/>
                </a:lnTo>
                <a:lnTo>
                  <a:pt x="1982" y="1497"/>
                </a:lnTo>
                <a:lnTo>
                  <a:pt x="1985" y="1488"/>
                </a:lnTo>
                <a:lnTo>
                  <a:pt x="1988" y="1482"/>
                </a:lnTo>
                <a:lnTo>
                  <a:pt x="1993" y="1476"/>
                </a:lnTo>
                <a:lnTo>
                  <a:pt x="1999" y="1471"/>
                </a:lnTo>
                <a:lnTo>
                  <a:pt x="2003" y="1468"/>
                </a:lnTo>
                <a:lnTo>
                  <a:pt x="2009" y="1467"/>
                </a:lnTo>
                <a:lnTo>
                  <a:pt x="2017" y="1467"/>
                </a:lnTo>
                <a:lnTo>
                  <a:pt x="2023" y="1467"/>
                </a:lnTo>
                <a:lnTo>
                  <a:pt x="2030" y="1470"/>
                </a:lnTo>
                <a:lnTo>
                  <a:pt x="2036" y="1474"/>
                </a:lnTo>
                <a:lnTo>
                  <a:pt x="2044" y="1480"/>
                </a:lnTo>
                <a:lnTo>
                  <a:pt x="2050" y="1488"/>
                </a:lnTo>
                <a:lnTo>
                  <a:pt x="2056" y="1497"/>
                </a:lnTo>
                <a:lnTo>
                  <a:pt x="2062" y="1507"/>
                </a:lnTo>
                <a:lnTo>
                  <a:pt x="2062" y="1507"/>
                </a:lnTo>
                <a:lnTo>
                  <a:pt x="2069" y="1519"/>
                </a:lnTo>
                <a:lnTo>
                  <a:pt x="2078" y="1532"/>
                </a:lnTo>
                <a:lnTo>
                  <a:pt x="2092" y="1547"/>
                </a:lnTo>
                <a:lnTo>
                  <a:pt x="2101" y="1555"/>
                </a:lnTo>
                <a:lnTo>
                  <a:pt x="2110" y="1562"/>
                </a:lnTo>
                <a:lnTo>
                  <a:pt x="2121" y="1568"/>
                </a:lnTo>
                <a:lnTo>
                  <a:pt x="2132" y="1574"/>
                </a:lnTo>
                <a:lnTo>
                  <a:pt x="2145" y="1580"/>
                </a:lnTo>
                <a:lnTo>
                  <a:pt x="2159" y="1583"/>
                </a:lnTo>
                <a:lnTo>
                  <a:pt x="2174" y="1586"/>
                </a:lnTo>
                <a:lnTo>
                  <a:pt x="2190" y="1588"/>
                </a:lnTo>
                <a:lnTo>
                  <a:pt x="2190" y="1588"/>
                </a:lnTo>
                <a:lnTo>
                  <a:pt x="2210" y="1586"/>
                </a:lnTo>
                <a:lnTo>
                  <a:pt x="2228" y="1583"/>
                </a:lnTo>
                <a:lnTo>
                  <a:pt x="2246" y="1577"/>
                </a:lnTo>
                <a:lnTo>
                  <a:pt x="2262" y="1570"/>
                </a:lnTo>
                <a:lnTo>
                  <a:pt x="2278" y="1559"/>
                </a:lnTo>
                <a:lnTo>
                  <a:pt x="2293" y="1547"/>
                </a:lnTo>
                <a:lnTo>
                  <a:pt x="2308" y="1535"/>
                </a:lnTo>
                <a:lnTo>
                  <a:pt x="2322" y="1520"/>
                </a:lnTo>
                <a:lnTo>
                  <a:pt x="2332" y="1504"/>
                </a:lnTo>
                <a:lnTo>
                  <a:pt x="2344" y="1486"/>
                </a:lnTo>
                <a:lnTo>
                  <a:pt x="2353" y="1467"/>
                </a:lnTo>
                <a:lnTo>
                  <a:pt x="2361" y="1447"/>
                </a:lnTo>
                <a:lnTo>
                  <a:pt x="2367" y="1426"/>
                </a:lnTo>
                <a:lnTo>
                  <a:pt x="2371" y="1404"/>
                </a:lnTo>
                <a:lnTo>
                  <a:pt x="2374" y="1381"/>
                </a:lnTo>
                <a:lnTo>
                  <a:pt x="2376" y="1358"/>
                </a:lnTo>
                <a:lnTo>
                  <a:pt x="2376" y="1358"/>
                </a:lnTo>
                <a:lnTo>
                  <a:pt x="2374" y="1335"/>
                </a:lnTo>
                <a:lnTo>
                  <a:pt x="2371" y="1311"/>
                </a:lnTo>
                <a:lnTo>
                  <a:pt x="2367" y="1290"/>
                </a:lnTo>
                <a:lnTo>
                  <a:pt x="2361" y="1269"/>
                </a:lnTo>
                <a:lnTo>
                  <a:pt x="2353" y="1248"/>
                </a:lnTo>
                <a:lnTo>
                  <a:pt x="2344" y="1229"/>
                </a:lnTo>
                <a:lnTo>
                  <a:pt x="2332" y="1213"/>
                </a:lnTo>
                <a:lnTo>
                  <a:pt x="2322" y="1196"/>
                </a:lnTo>
                <a:lnTo>
                  <a:pt x="2308" y="1181"/>
                </a:lnTo>
                <a:lnTo>
                  <a:pt x="2293" y="1168"/>
                </a:lnTo>
                <a:lnTo>
                  <a:pt x="2278" y="1156"/>
                </a:lnTo>
                <a:lnTo>
                  <a:pt x="2262" y="1147"/>
                </a:lnTo>
                <a:lnTo>
                  <a:pt x="2246" y="1139"/>
                </a:lnTo>
                <a:lnTo>
                  <a:pt x="2228" y="1133"/>
                </a:lnTo>
                <a:lnTo>
                  <a:pt x="2210" y="1130"/>
                </a:lnTo>
                <a:lnTo>
                  <a:pt x="2190" y="1129"/>
                </a:lnTo>
                <a:lnTo>
                  <a:pt x="2190" y="1129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9000" tIns="351000" anchor="ctr"/>
          <a:lstStyle/>
          <a:p>
            <a:pPr algn="ctr">
              <a:defRPr/>
            </a:pPr>
            <a:r>
              <a:rPr lang="en-US" sz="1517" b="1" dirty="0">
                <a:solidFill>
                  <a:srgbClr val="FFFFFF"/>
                </a:solidFill>
              </a:rPr>
              <a:t>SBA</a:t>
            </a:r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2242751" y="464688"/>
            <a:ext cx="1460772" cy="2348338"/>
          </a:xfrm>
          <a:custGeom>
            <a:avLst/>
            <a:gdLst>
              <a:gd name="T0" fmla="*/ 2222 w 2377"/>
              <a:gd name="T1" fmla="*/ 795 h 2371"/>
              <a:gd name="T2" fmla="*/ 2275 w 2377"/>
              <a:gd name="T3" fmla="*/ 827 h 2371"/>
              <a:gd name="T4" fmla="*/ 2314 w 2377"/>
              <a:gd name="T5" fmla="*/ 882 h 2371"/>
              <a:gd name="T6" fmla="*/ 2362 w 2377"/>
              <a:gd name="T7" fmla="*/ 907 h 2371"/>
              <a:gd name="T8" fmla="*/ 395 w 2377"/>
              <a:gd name="T9" fmla="*/ 855 h 2371"/>
              <a:gd name="T10" fmla="*/ 386 w 2377"/>
              <a:gd name="T11" fmla="*/ 892 h 2371"/>
              <a:gd name="T12" fmla="*/ 358 w 2377"/>
              <a:gd name="T13" fmla="*/ 907 h 2371"/>
              <a:gd name="T14" fmla="*/ 325 w 2377"/>
              <a:gd name="T15" fmla="*/ 886 h 2371"/>
              <a:gd name="T16" fmla="*/ 296 w 2377"/>
              <a:gd name="T17" fmla="*/ 842 h 2371"/>
              <a:gd name="T18" fmla="*/ 242 w 2377"/>
              <a:gd name="T19" fmla="*/ 800 h 2371"/>
              <a:gd name="T20" fmla="*/ 184 w 2377"/>
              <a:gd name="T21" fmla="*/ 786 h 2371"/>
              <a:gd name="T22" fmla="*/ 96 w 2377"/>
              <a:gd name="T23" fmla="*/ 815 h 2371"/>
              <a:gd name="T24" fmla="*/ 32 w 2377"/>
              <a:gd name="T25" fmla="*/ 888 h 2371"/>
              <a:gd name="T26" fmla="*/ 0 w 2377"/>
              <a:gd name="T27" fmla="*/ 993 h 2371"/>
              <a:gd name="T28" fmla="*/ 8 w 2377"/>
              <a:gd name="T29" fmla="*/ 1084 h 2371"/>
              <a:gd name="T30" fmla="*/ 54 w 2377"/>
              <a:gd name="T31" fmla="*/ 1178 h 2371"/>
              <a:gd name="T32" fmla="*/ 129 w 2377"/>
              <a:gd name="T33" fmla="*/ 1235 h 2371"/>
              <a:gd name="T34" fmla="*/ 201 w 2377"/>
              <a:gd name="T35" fmla="*/ 1245 h 2371"/>
              <a:gd name="T36" fmla="*/ 265 w 2377"/>
              <a:gd name="T37" fmla="*/ 1220 h 2371"/>
              <a:gd name="T38" fmla="*/ 313 w 2377"/>
              <a:gd name="T39" fmla="*/ 1164 h 2371"/>
              <a:gd name="T40" fmla="*/ 338 w 2377"/>
              <a:gd name="T41" fmla="*/ 1133 h 2371"/>
              <a:gd name="T42" fmla="*/ 371 w 2377"/>
              <a:gd name="T43" fmla="*/ 1126 h 2371"/>
              <a:gd name="T44" fmla="*/ 392 w 2377"/>
              <a:gd name="T45" fmla="*/ 1155 h 2371"/>
              <a:gd name="T46" fmla="*/ 1256 w 2377"/>
              <a:gd name="T47" fmla="*/ 1976 h 2371"/>
              <a:gd name="T48" fmla="*/ 1298 w 2377"/>
              <a:gd name="T49" fmla="*/ 1990 h 2371"/>
              <a:gd name="T50" fmla="*/ 1305 w 2377"/>
              <a:gd name="T51" fmla="*/ 2020 h 2371"/>
              <a:gd name="T52" fmla="*/ 1275 w 2377"/>
              <a:gd name="T53" fmla="*/ 2052 h 2371"/>
              <a:gd name="T54" fmla="*/ 1225 w 2377"/>
              <a:gd name="T55" fmla="*/ 2088 h 2371"/>
              <a:gd name="T56" fmla="*/ 1193 w 2377"/>
              <a:gd name="T57" fmla="*/ 2141 h 2371"/>
              <a:gd name="T58" fmla="*/ 1186 w 2377"/>
              <a:gd name="T59" fmla="*/ 2206 h 2371"/>
              <a:gd name="T60" fmla="*/ 1225 w 2377"/>
              <a:gd name="T61" fmla="*/ 2290 h 2371"/>
              <a:gd name="T62" fmla="*/ 1305 w 2377"/>
              <a:gd name="T63" fmla="*/ 2348 h 2371"/>
              <a:gd name="T64" fmla="*/ 1414 w 2377"/>
              <a:gd name="T65" fmla="*/ 2371 h 2371"/>
              <a:gd name="T66" fmla="*/ 1504 w 2377"/>
              <a:gd name="T67" fmla="*/ 2357 h 2371"/>
              <a:gd name="T68" fmla="*/ 1591 w 2377"/>
              <a:gd name="T69" fmla="*/ 2304 h 2371"/>
              <a:gd name="T70" fmla="*/ 1639 w 2377"/>
              <a:gd name="T71" fmla="*/ 2224 h 2371"/>
              <a:gd name="T72" fmla="*/ 1640 w 2377"/>
              <a:gd name="T73" fmla="*/ 2156 h 2371"/>
              <a:gd name="T74" fmla="*/ 1612 w 2377"/>
              <a:gd name="T75" fmla="*/ 2097 h 2371"/>
              <a:gd name="T76" fmla="*/ 1564 w 2377"/>
              <a:gd name="T77" fmla="*/ 2057 h 2371"/>
              <a:gd name="T78" fmla="*/ 1526 w 2377"/>
              <a:gd name="T79" fmla="*/ 2026 h 2371"/>
              <a:gd name="T80" fmla="*/ 1526 w 2377"/>
              <a:gd name="T81" fmla="*/ 1994 h 2371"/>
              <a:gd name="T82" fmla="*/ 1564 w 2377"/>
              <a:gd name="T83" fmla="*/ 1976 h 2371"/>
              <a:gd name="T84" fmla="*/ 2370 w 2377"/>
              <a:gd name="T85" fmla="*/ 1130 h 2371"/>
              <a:gd name="T86" fmla="*/ 2323 w 2377"/>
              <a:gd name="T87" fmla="*/ 1139 h 2371"/>
              <a:gd name="T88" fmla="*/ 2289 w 2377"/>
              <a:gd name="T89" fmla="*/ 1191 h 2371"/>
              <a:gd name="T90" fmla="*/ 2235 w 2377"/>
              <a:gd name="T91" fmla="*/ 1233 h 2371"/>
              <a:gd name="T92" fmla="*/ 2177 w 2377"/>
              <a:gd name="T93" fmla="*/ 1245 h 2371"/>
              <a:gd name="T94" fmla="*/ 2089 w 2377"/>
              <a:gd name="T95" fmla="*/ 1218 h 2371"/>
              <a:gd name="T96" fmla="*/ 2024 w 2377"/>
              <a:gd name="T97" fmla="*/ 1145 h 2371"/>
              <a:gd name="T98" fmla="*/ 1993 w 2377"/>
              <a:gd name="T99" fmla="*/ 1040 h 2371"/>
              <a:gd name="T100" fmla="*/ 2000 w 2377"/>
              <a:gd name="T101" fmla="*/ 948 h 2371"/>
              <a:gd name="T102" fmla="*/ 2047 w 2377"/>
              <a:gd name="T103" fmla="*/ 855 h 2371"/>
              <a:gd name="T104" fmla="*/ 2121 w 2377"/>
              <a:gd name="T105" fmla="*/ 797 h 2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2377" h="2371">
                <a:moveTo>
                  <a:pt x="2177" y="788"/>
                </a:moveTo>
                <a:lnTo>
                  <a:pt x="2177" y="788"/>
                </a:lnTo>
                <a:lnTo>
                  <a:pt x="2193" y="788"/>
                </a:lnTo>
                <a:lnTo>
                  <a:pt x="2208" y="791"/>
                </a:lnTo>
                <a:lnTo>
                  <a:pt x="2222" y="795"/>
                </a:lnTo>
                <a:lnTo>
                  <a:pt x="2235" y="800"/>
                </a:lnTo>
                <a:lnTo>
                  <a:pt x="2247" y="806"/>
                </a:lnTo>
                <a:lnTo>
                  <a:pt x="2257" y="813"/>
                </a:lnTo>
                <a:lnTo>
                  <a:pt x="2266" y="819"/>
                </a:lnTo>
                <a:lnTo>
                  <a:pt x="2275" y="827"/>
                </a:lnTo>
                <a:lnTo>
                  <a:pt x="2289" y="842"/>
                </a:lnTo>
                <a:lnTo>
                  <a:pt x="2298" y="855"/>
                </a:lnTo>
                <a:lnTo>
                  <a:pt x="2305" y="867"/>
                </a:lnTo>
                <a:lnTo>
                  <a:pt x="2305" y="867"/>
                </a:lnTo>
                <a:lnTo>
                  <a:pt x="2314" y="882"/>
                </a:lnTo>
                <a:lnTo>
                  <a:pt x="2323" y="894"/>
                </a:lnTo>
                <a:lnTo>
                  <a:pt x="2334" y="901"/>
                </a:lnTo>
                <a:lnTo>
                  <a:pt x="2343" y="907"/>
                </a:lnTo>
                <a:lnTo>
                  <a:pt x="2353" y="909"/>
                </a:lnTo>
                <a:lnTo>
                  <a:pt x="2362" y="907"/>
                </a:lnTo>
                <a:lnTo>
                  <a:pt x="2370" y="903"/>
                </a:lnTo>
                <a:lnTo>
                  <a:pt x="2377" y="895"/>
                </a:lnTo>
                <a:lnTo>
                  <a:pt x="2377" y="0"/>
                </a:lnTo>
                <a:lnTo>
                  <a:pt x="395" y="0"/>
                </a:lnTo>
                <a:lnTo>
                  <a:pt x="395" y="855"/>
                </a:lnTo>
                <a:lnTo>
                  <a:pt x="395" y="855"/>
                </a:lnTo>
                <a:lnTo>
                  <a:pt x="393" y="867"/>
                </a:lnTo>
                <a:lnTo>
                  <a:pt x="392" y="877"/>
                </a:lnTo>
                <a:lnTo>
                  <a:pt x="389" y="886"/>
                </a:lnTo>
                <a:lnTo>
                  <a:pt x="386" y="892"/>
                </a:lnTo>
                <a:lnTo>
                  <a:pt x="382" y="898"/>
                </a:lnTo>
                <a:lnTo>
                  <a:pt x="377" y="903"/>
                </a:lnTo>
                <a:lnTo>
                  <a:pt x="371" y="906"/>
                </a:lnTo>
                <a:lnTo>
                  <a:pt x="365" y="907"/>
                </a:lnTo>
                <a:lnTo>
                  <a:pt x="358" y="907"/>
                </a:lnTo>
                <a:lnTo>
                  <a:pt x="352" y="907"/>
                </a:lnTo>
                <a:lnTo>
                  <a:pt x="344" y="904"/>
                </a:lnTo>
                <a:lnTo>
                  <a:pt x="338" y="900"/>
                </a:lnTo>
                <a:lnTo>
                  <a:pt x="331" y="894"/>
                </a:lnTo>
                <a:lnTo>
                  <a:pt x="325" y="886"/>
                </a:lnTo>
                <a:lnTo>
                  <a:pt x="319" y="877"/>
                </a:lnTo>
                <a:lnTo>
                  <a:pt x="313" y="867"/>
                </a:lnTo>
                <a:lnTo>
                  <a:pt x="313" y="867"/>
                </a:lnTo>
                <a:lnTo>
                  <a:pt x="305" y="855"/>
                </a:lnTo>
                <a:lnTo>
                  <a:pt x="296" y="842"/>
                </a:lnTo>
                <a:lnTo>
                  <a:pt x="283" y="827"/>
                </a:lnTo>
                <a:lnTo>
                  <a:pt x="274" y="819"/>
                </a:lnTo>
                <a:lnTo>
                  <a:pt x="265" y="812"/>
                </a:lnTo>
                <a:lnTo>
                  <a:pt x="254" y="806"/>
                </a:lnTo>
                <a:lnTo>
                  <a:pt x="242" y="800"/>
                </a:lnTo>
                <a:lnTo>
                  <a:pt x="229" y="794"/>
                </a:lnTo>
                <a:lnTo>
                  <a:pt x="216" y="791"/>
                </a:lnTo>
                <a:lnTo>
                  <a:pt x="201" y="788"/>
                </a:lnTo>
                <a:lnTo>
                  <a:pt x="184" y="786"/>
                </a:lnTo>
                <a:lnTo>
                  <a:pt x="184" y="786"/>
                </a:lnTo>
                <a:lnTo>
                  <a:pt x="165" y="788"/>
                </a:lnTo>
                <a:lnTo>
                  <a:pt x="147" y="791"/>
                </a:lnTo>
                <a:lnTo>
                  <a:pt x="129" y="797"/>
                </a:lnTo>
                <a:lnTo>
                  <a:pt x="112" y="804"/>
                </a:lnTo>
                <a:lnTo>
                  <a:pt x="96" y="815"/>
                </a:lnTo>
                <a:lnTo>
                  <a:pt x="81" y="825"/>
                </a:lnTo>
                <a:lnTo>
                  <a:pt x="66" y="839"/>
                </a:lnTo>
                <a:lnTo>
                  <a:pt x="54" y="854"/>
                </a:lnTo>
                <a:lnTo>
                  <a:pt x="42" y="870"/>
                </a:lnTo>
                <a:lnTo>
                  <a:pt x="32" y="888"/>
                </a:lnTo>
                <a:lnTo>
                  <a:pt x="21" y="907"/>
                </a:lnTo>
                <a:lnTo>
                  <a:pt x="14" y="927"/>
                </a:lnTo>
                <a:lnTo>
                  <a:pt x="8" y="948"/>
                </a:lnTo>
                <a:lnTo>
                  <a:pt x="3" y="970"/>
                </a:lnTo>
                <a:lnTo>
                  <a:pt x="0" y="993"/>
                </a:lnTo>
                <a:lnTo>
                  <a:pt x="0" y="1016"/>
                </a:lnTo>
                <a:lnTo>
                  <a:pt x="0" y="1016"/>
                </a:lnTo>
                <a:lnTo>
                  <a:pt x="0" y="1039"/>
                </a:lnTo>
                <a:lnTo>
                  <a:pt x="3" y="1063"/>
                </a:lnTo>
                <a:lnTo>
                  <a:pt x="8" y="1084"/>
                </a:lnTo>
                <a:lnTo>
                  <a:pt x="14" y="1105"/>
                </a:lnTo>
                <a:lnTo>
                  <a:pt x="21" y="1126"/>
                </a:lnTo>
                <a:lnTo>
                  <a:pt x="32" y="1145"/>
                </a:lnTo>
                <a:lnTo>
                  <a:pt x="42" y="1161"/>
                </a:lnTo>
                <a:lnTo>
                  <a:pt x="54" y="1178"/>
                </a:lnTo>
                <a:lnTo>
                  <a:pt x="66" y="1193"/>
                </a:lnTo>
                <a:lnTo>
                  <a:pt x="81" y="1206"/>
                </a:lnTo>
                <a:lnTo>
                  <a:pt x="96" y="1218"/>
                </a:lnTo>
                <a:lnTo>
                  <a:pt x="112" y="1227"/>
                </a:lnTo>
                <a:lnTo>
                  <a:pt x="129" y="1235"/>
                </a:lnTo>
                <a:lnTo>
                  <a:pt x="147" y="1241"/>
                </a:lnTo>
                <a:lnTo>
                  <a:pt x="165" y="1244"/>
                </a:lnTo>
                <a:lnTo>
                  <a:pt x="184" y="1245"/>
                </a:lnTo>
                <a:lnTo>
                  <a:pt x="184" y="1245"/>
                </a:lnTo>
                <a:lnTo>
                  <a:pt x="201" y="1245"/>
                </a:lnTo>
                <a:lnTo>
                  <a:pt x="216" y="1242"/>
                </a:lnTo>
                <a:lnTo>
                  <a:pt x="229" y="1238"/>
                </a:lnTo>
                <a:lnTo>
                  <a:pt x="242" y="1233"/>
                </a:lnTo>
                <a:lnTo>
                  <a:pt x="254" y="1227"/>
                </a:lnTo>
                <a:lnTo>
                  <a:pt x="265" y="1220"/>
                </a:lnTo>
                <a:lnTo>
                  <a:pt x="274" y="1212"/>
                </a:lnTo>
                <a:lnTo>
                  <a:pt x="283" y="1205"/>
                </a:lnTo>
                <a:lnTo>
                  <a:pt x="296" y="1190"/>
                </a:lnTo>
                <a:lnTo>
                  <a:pt x="305" y="1178"/>
                </a:lnTo>
                <a:lnTo>
                  <a:pt x="313" y="1164"/>
                </a:lnTo>
                <a:lnTo>
                  <a:pt x="313" y="1164"/>
                </a:lnTo>
                <a:lnTo>
                  <a:pt x="319" y="1155"/>
                </a:lnTo>
                <a:lnTo>
                  <a:pt x="325" y="1147"/>
                </a:lnTo>
                <a:lnTo>
                  <a:pt x="331" y="1139"/>
                </a:lnTo>
                <a:lnTo>
                  <a:pt x="338" y="1133"/>
                </a:lnTo>
                <a:lnTo>
                  <a:pt x="344" y="1129"/>
                </a:lnTo>
                <a:lnTo>
                  <a:pt x="352" y="1126"/>
                </a:lnTo>
                <a:lnTo>
                  <a:pt x="358" y="1124"/>
                </a:lnTo>
                <a:lnTo>
                  <a:pt x="365" y="1124"/>
                </a:lnTo>
                <a:lnTo>
                  <a:pt x="371" y="1126"/>
                </a:lnTo>
                <a:lnTo>
                  <a:pt x="377" y="1129"/>
                </a:lnTo>
                <a:lnTo>
                  <a:pt x="382" y="1133"/>
                </a:lnTo>
                <a:lnTo>
                  <a:pt x="386" y="1139"/>
                </a:lnTo>
                <a:lnTo>
                  <a:pt x="389" y="1147"/>
                </a:lnTo>
                <a:lnTo>
                  <a:pt x="392" y="1155"/>
                </a:lnTo>
                <a:lnTo>
                  <a:pt x="393" y="1166"/>
                </a:lnTo>
                <a:lnTo>
                  <a:pt x="395" y="1176"/>
                </a:lnTo>
                <a:lnTo>
                  <a:pt x="395" y="1979"/>
                </a:lnTo>
                <a:lnTo>
                  <a:pt x="1256" y="1976"/>
                </a:lnTo>
                <a:lnTo>
                  <a:pt x="1256" y="1976"/>
                </a:lnTo>
                <a:lnTo>
                  <a:pt x="1266" y="1978"/>
                </a:lnTo>
                <a:lnTo>
                  <a:pt x="1277" y="1979"/>
                </a:lnTo>
                <a:lnTo>
                  <a:pt x="1286" y="1982"/>
                </a:lnTo>
                <a:lnTo>
                  <a:pt x="1292" y="1985"/>
                </a:lnTo>
                <a:lnTo>
                  <a:pt x="1298" y="1990"/>
                </a:lnTo>
                <a:lnTo>
                  <a:pt x="1302" y="1996"/>
                </a:lnTo>
                <a:lnTo>
                  <a:pt x="1305" y="2000"/>
                </a:lnTo>
                <a:lnTo>
                  <a:pt x="1307" y="2006"/>
                </a:lnTo>
                <a:lnTo>
                  <a:pt x="1307" y="2014"/>
                </a:lnTo>
                <a:lnTo>
                  <a:pt x="1305" y="2020"/>
                </a:lnTo>
                <a:lnTo>
                  <a:pt x="1302" y="2027"/>
                </a:lnTo>
                <a:lnTo>
                  <a:pt x="1298" y="2033"/>
                </a:lnTo>
                <a:lnTo>
                  <a:pt x="1292" y="2040"/>
                </a:lnTo>
                <a:lnTo>
                  <a:pt x="1284" y="2046"/>
                </a:lnTo>
                <a:lnTo>
                  <a:pt x="1275" y="2052"/>
                </a:lnTo>
                <a:lnTo>
                  <a:pt x="1265" y="2057"/>
                </a:lnTo>
                <a:lnTo>
                  <a:pt x="1265" y="2057"/>
                </a:lnTo>
                <a:lnTo>
                  <a:pt x="1253" y="2064"/>
                </a:lnTo>
                <a:lnTo>
                  <a:pt x="1239" y="2075"/>
                </a:lnTo>
                <a:lnTo>
                  <a:pt x="1225" y="2088"/>
                </a:lnTo>
                <a:lnTo>
                  <a:pt x="1217" y="2097"/>
                </a:lnTo>
                <a:lnTo>
                  <a:pt x="1211" y="2106"/>
                </a:lnTo>
                <a:lnTo>
                  <a:pt x="1204" y="2117"/>
                </a:lnTo>
                <a:lnTo>
                  <a:pt x="1198" y="2129"/>
                </a:lnTo>
                <a:lnTo>
                  <a:pt x="1193" y="2141"/>
                </a:lnTo>
                <a:lnTo>
                  <a:pt x="1189" y="2156"/>
                </a:lnTo>
                <a:lnTo>
                  <a:pt x="1186" y="2171"/>
                </a:lnTo>
                <a:lnTo>
                  <a:pt x="1186" y="2187"/>
                </a:lnTo>
                <a:lnTo>
                  <a:pt x="1186" y="2187"/>
                </a:lnTo>
                <a:lnTo>
                  <a:pt x="1186" y="2206"/>
                </a:lnTo>
                <a:lnTo>
                  <a:pt x="1190" y="2224"/>
                </a:lnTo>
                <a:lnTo>
                  <a:pt x="1196" y="2242"/>
                </a:lnTo>
                <a:lnTo>
                  <a:pt x="1204" y="2259"/>
                </a:lnTo>
                <a:lnTo>
                  <a:pt x="1213" y="2275"/>
                </a:lnTo>
                <a:lnTo>
                  <a:pt x="1225" y="2290"/>
                </a:lnTo>
                <a:lnTo>
                  <a:pt x="1238" y="2304"/>
                </a:lnTo>
                <a:lnTo>
                  <a:pt x="1253" y="2317"/>
                </a:lnTo>
                <a:lnTo>
                  <a:pt x="1268" y="2329"/>
                </a:lnTo>
                <a:lnTo>
                  <a:pt x="1286" y="2339"/>
                </a:lnTo>
                <a:lnTo>
                  <a:pt x="1305" y="2348"/>
                </a:lnTo>
                <a:lnTo>
                  <a:pt x="1325" y="2357"/>
                </a:lnTo>
                <a:lnTo>
                  <a:pt x="1346" y="2363"/>
                </a:lnTo>
                <a:lnTo>
                  <a:pt x="1368" y="2368"/>
                </a:lnTo>
                <a:lnTo>
                  <a:pt x="1390" y="2371"/>
                </a:lnTo>
                <a:lnTo>
                  <a:pt x="1414" y="2371"/>
                </a:lnTo>
                <a:lnTo>
                  <a:pt x="1414" y="2371"/>
                </a:lnTo>
                <a:lnTo>
                  <a:pt x="1438" y="2371"/>
                </a:lnTo>
                <a:lnTo>
                  <a:pt x="1461" y="2368"/>
                </a:lnTo>
                <a:lnTo>
                  <a:pt x="1483" y="2363"/>
                </a:lnTo>
                <a:lnTo>
                  <a:pt x="1504" y="2357"/>
                </a:lnTo>
                <a:lnTo>
                  <a:pt x="1523" y="2348"/>
                </a:lnTo>
                <a:lnTo>
                  <a:pt x="1543" y="2339"/>
                </a:lnTo>
                <a:lnTo>
                  <a:pt x="1561" y="2329"/>
                </a:lnTo>
                <a:lnTo>
                  <a:pt x="1577" y="2317"/>
                </a:lnTo>
                <a:lnTo>
                  <a:pt x="1591" y="2304"/>
                </a:lnTo>
                <a:lnTo>
                  <a:pt x="1604" y="2290"/>
                </a:lnTo>
                <a:lnTo>
                  <a:pt x="1616" y="2275"/>
                </a:lnTo>
                <a:lnTo>
                  <a:pt x="1625" y="2259"/>
                </a:lnTo>
                <a:lnTo>
                  <a:pt x="1634" y="2242"/>
                </a:lnTo>
                <a:lnTo>
                  <a:pt x="1639" y="2224"/>
                </a:lnTo>
                <a:lnTo>
                  <a:pt x="1643" y="2206"/>
                </a:lnTo>
                <a:lnTo>
                  <a:pt x="1645" y="2187"/>
                </a:lnTo>
                <a:lnTo>
                  <a:pt x="1645" y="2187"/>
                </a:lnTo>
                <a:lnTo>
                  <a:pt x="1643" y="2171"/>
                </a:lnTo>
                <a:lnTo>
                  <a:pt x="1640" y="2156"/>
                </a:lnTo>
                <a:lnTo>
                  <a:pt x="1637" y="2141"/>
                </a:lnTo>
                <a:lnTo>
                  <a:pt x="1631" y="2129"/>
                </a:lnTo>
                <a:lnTo>
                  <a:pt x="1625" y="2117"/>
                </a:lnTo>
                <a:lnTo>
                  <a:pt x="1619" y="2106"/>
                </a:lnTo>
                <a:lnTo>
                  <a:pt x="1612" y="2097"/>
                </a:lnTo>
                <a:lnTo>
                  <a:pt x="1604" y="2088"/>
                </a:lnTo>
                <a:lnTo>
                  <a:pt x="1589" y="2075"/>
                </a:lnTo>
                <a:lnTo>
                  <a:pt x="1576" y="2064"/>
                </a:lnTo>
                <a:lnTo>
                  <a:pt x="1564" y="2057"/>
                </a:lnTo>
                <a:lnTo>
                  <a:pt x="1564" y="2057"/>
                </a:lnTo>
                <a:lnTo>
                  <a:pt x="1553" y="2052"/>
                </a:lnTo>
                <a:lnTo>
                  <a:pt x="1544" y="2046"/>
                </a:lnTo>
                <a:lnTo>
                  <a:pt x="1537" y="2039"/>
                </a:lnTo>
                <a:lnTo>
                  <a:pt x="1531" y="2033"/>
                </a:lnTo>
                <a:lnTo>
                  <a:pt x="1526" y="2026"/>
                </a:lnTo>
                <a:lnTo>
                  <a:pt x="1523" y="2020"/>
                </a:lnTo>
                <a:lnTo>
                  <a:pt x="1522" y="2012"/>
                </a:lnTo>
                <a:lnTo>
                  <a:pt x="1522" y="2006"/>
                </a:lnTo>
                <a:lnTo>
                  <a:pt x="1523" y="2000"/>
                </a:lnTo>
                <a:lnTo>
                  <a:pt x="1526" y="1994"/>
                </a:lnTo>
                <a:lnTo>
                  <a:pt x="1531" y="1990"/>
                </a:lnTo>
                <a:lnTo>
                  <a:pt x="1537" y="1985"/>
                </a:lnTo>
                <a:lnTo>
                  <a:pt x="1544" y="1981"/>
                </a:lnTo>
                <a:lnTo>
                  <a:pt x="1553" y="1978"/>
                </a:lnTo>
                <a:lnTo>
                  <a:pt x="1564" y="1976"/>
                </a:lnTo>
                <a:lnTo>
                  <a:pt x="1576" y="1976"/>
                </a:lnTo>
                <a:lnTo>
                  <a:pt x="2377" y="1976"/>
                </a:lnTo>
                <a:lnTo>
                  <a:pt x="2377" y="1138"/>
                </a:lnTo>
                <a:lnTo>
                  <a:pt x="2377" y="1138"/>
                </a:lnTo>
                <a:lnTo>
                  <a:pt x="2370" y="1130"/>
                </a:lnTo>
                <a:lnTo>
                  <a:pt x="2362" y="1126"/>
                </a:lnTo>
                <a:lnTo>
                  <a:pt x="2353" y="1124"/>
                </a:lnTo>
                <a:lnTo>
                  <a:pt x="2343" y="1127"/>
                </a:lnTo>
                <a:lnTo>
                  <a:pt x="2334" y="1132"/>
                </a:lnTo>
                <a:lnTo>
                  <a:pt x="2323" y="1139"/>
                </a:lnTo>
                <a:lnTo>
                  <a:pt x="2314" y="1151"/>
                </a:lnTo>
                <a:lnTo>
                  <a:pt x="2305" y="1166"/>
                </a:lnTo>
                <a:lnTo>
                  <a:pt x="2305" y="1166"/>
                </a:lnTo>
                <a:lnTo>
                  <a:pt x="2298" y="1178"/>
                </a:lnTo>
                <a:lnTo>
                  <a:pt x="2289" y="1191"/>
                </a:lnTo>
                <a:lnTo>
                  <a:pt x="2275" y="1206"/>
                </a:lnTo>
                <a:lnTo>
                  <a:pt x="2266" y="1214"/>
                </a:lnTo>
                <a:lnTo>
                  <a:pt x="2257" y="1220"/>
                </a:lnTo>
                <a:lnTo>
                  <a:pt x="2247" y="1227"/>
                </a:lnTo>
                <a:lnTo>
                  <a:pt x="2235" y="1233"/>
                </a:lnTo>
                <a:lnTo>
                  <a:pt x="2222" y="1239"/>
                </a:lnTo>
                <a:lnTo>
                  <a:pt x="2208" y="1242"/>
                </a:lnTo>
                <a:lnTo>
                  <a:pt x="2193" y="1245"/>
                </a:lnTo>
                <a:lnTo>
                  <a:pt x="2177" y="1245"/>
                </a:lnTo>
                <a:lnTo>
                  <a:pt x="2177" y="1245"/>
                </a:lnTo>
                <a:lnTo>
                  <a:pt x="2157" y="1245"/>
                </a:lnTo>
                <a:lnTo>
                  <a:pt x="2139" y="1241"/>
                </a:lnTo>
                <a:lnTo>
                  <a:pt x="2121" y="1236"/>
                </a:lnTo>
                <a:lnTo>
                  <a:pt x="2105" y="1227"/>
                </a:lnTo>
                <a:lnTo>
                  <a:pt x="2089" y="1218"/>
                </a:lnTo>
                <a:lnTo>
                  <a:pt x="2074" y="1206"/>
                </a:lnTo>
                <a:lnTo>
                  <a:pt x="2060" y="1193"/>
                </a:lnTo>
                <a:lnTo>
                  <a:pt x="2047" y="1179"/>
                </a:lnTo>
                <a:lnTo>
                  <a:pt x="2035" y="1163"/>
                </a:lnTo>
                <a:lnTo>
                  <a:pt x="2024" y="1145"/>
                </a:lnTo>
                <a:lnTo>
                  <a:pt x="2015" y="1126"/>
                </a:lnTo>
                <a:lnTo>
                  <a:pt x="2006" y="1106"/>
                </a:lnTo>
                <a:lnTo>
                  <a:pt x="2000" y="1085"/>
                </a:lnTo>
                <a:lnTo>
                  <a:pt x="1996" y="1063"/>
                </a:lnTo>
                <a:lnTo>
                  <a:pt x="1993" y="1040"/>
                </a:lnTo>
                <a:lnTo>
                  <a:pt x="1993" y="1016"/>
                </a:lnTo>
                <a:lnTo>
                  <a:pt x="1993" y="1016"/>
                </a:lnTo>
                <a:lnTo>
                  <a:pt x="1993" y="993"/>
                </a:lnTo>
                <a:lnTo>
                  <a:pt x="1996" y="970"/>
                </a:lnTo>
                <a:lnTo>
                  <a:pt x="2000" y="948"/>
                </a:lnTo>
                <a:lnTo>
                  <a:pt x="2006" y="927"/>
                </a:lnTo>
                <a:lnTo>
                  <a:pt x="2015" y="907"/>
                </a:lnTo>
                <a:lnTo>
                  <a:pt x="2024" y="888"/>
                </a:lnTo>
                <a:lnTo>
                  <a:pt x="2035" y="870"/>
                </a:lnTo>
                <a:lnTo>
                  <a:pt x="2047" y="855"/>
                </a:lnTo>
                <a:lnTo>
                  <a:pt x="2060" y="840"/>
                </a:lnTo>
                <a:lnTo>
                  <a:pt x="2074" y="827"/>
                </a:lnTo>
                <a:lnTo>
                  <a:pt x="2089" y="815"/>
                </a:lnTo>
                <a:lnTo>
                  <a:pt x="2105" y="806"/>
                </a:lnTo>
                <a:lnTo>
                  <a:pt x="2121" y="797"/>
                </a:lnTo>
                <a:lnTo>
                  <a:pt x="2139" y="792"/>
                </a:lnTo>
                <a:lnTo>
                  <a:pt x="2157" y="788"/>
                </a:lnTo>
                <a:lnTo>
                  <a:pt x="2177" y="788"/>
                </a:lnTo>
                <a:lnTo>
                  <a:pt x="2177" y="788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bIns="390000" anchor="ctr"/>
          <a:lstStyle/>
          <a:p>
            <a:pPr algn="ctr">
              <a:lnSpc>
                <a:spcPct val="80000"/>
              </a:lnSpc>
              <a:defRPr/>
            </a:pPr>
            <a:r>
              <a:rPr lang="en-US" sz="1300" b="1" dirty="0">
                <a:solidFill>
                  <a:srgbClr val="FFFFFF"/>
                </a:solidFill>
              </a:rPr>
              <a:t>MCH 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1300" b="1" dirty="0">
                <a:solidFill>
                  <a:srgbClr val="FFFFFF"/>
                </a:solidFill>
              </a:rPr>
              <a:t>WINGS</a:t>
            </a:r>
          </a:p>
        </p:txBody>
      </p:sp>
      <p:sp>
        <p:nvSpPr>
          <p:cNvPr id="7" name="Freeform 12"/>
          <p:cNvSpPr>
            <a:spLocks/>
          </p:cNvSpPr>
          <p:nvPr/>
        </p:nvSpPr>
        <p:spPr bwMode="auto">
          <a:xfrm>
            <a:off x="8443998" y="455671"/>
            <a:ext cx="1462002" cy="1956287"/>
          </a:xfrm>
          <a:custGeom>
            <a:avLst/>
            <a:gdLst>
              <a:gd name="T0" fmla="*/ 1586 w 2377"/>
              <a:gd name="T1" fmla="*/ 1797 h 1975"/>
              <a:gd name="T2" fmla="*/ 1564 w 2377"/>
              <a:gd name="T3" fmla="*/ 1845 h 1975"/>
              <a:gd name="T4" fmla="*/ 1522 w 2377"/>
              <a:gd name="T5" fmla="*/ 1886 h 1975"/>
              <a:gd name="T6" fmla="*/ 1489 w 2377"/>
              <a:gd name="T7" fmla="*/ 1906 h 1975"/>
              <a:gd name="T8" fmla="*/ 1470 w 2377"/>
              <a:gd name="T9" fmla="*/ 1933 h 1975"/>
              <a:gd name="T10" fmla="*/ 1473 w 2377"/>
              <a:gd name="T11" fmla="*/ 1957 h 1975"/>
              <a:gd name="T12" fmla="*/ 1500 w 2377"/>
              <a:gd name="T13" fmla="*/ 1973 h 1975"/>
              <a:gd name="T14" fmla="*/ 2377 w 2377"/>
              <a:gd name="T15" fmla="*/ 0 h 1975"/>
              <a:gd name="T16" fmla="*/ 395 w 2377"/>
              <a:gd name="T17" fmla="*/ 855 h 1975"/>
              <a:gd name="T18" fmla="*/ 390 w 2377"/>
              <a:gd name="T19" fmla="*/ 886 h 1975"/>
              <a:gd name="T20" fmla="*/ 371 w 2377"/>
              <a:gd name="T21" fmla="*/ 907 h 1975"/>
              <a:gd name="T22" fmla="*/ 346 w 2377"/>
              <a:gd name="T23" fmla="*/ 904 h 1975"/>
              <a:gd name="T24" fmla="*/ 320 w 2377"/>
              <a:gd name="T25" fmla="*/ 877 h 1975"/>
              <a:gd name="T26" fmla="*/ 298 w 2377"/>
              <a:gd name="T27" fmla="*/ 842 h 1975"/>
              <a:gd name="T28" fmla="*/ 254 w 2377"/>
              <a:gd name="T29" fmla="*/ 806 h 1975"/>
              <a:gd name="T30" fmla="*/ 201 w 2377"/>
              <a:gd name="T31" fmla="*/ 788 h 1975"/>
              <a:gd name="T32" fmla="*/ 148 w 2377"/>
              <a:gd name="T33" fmla="*/ 792 h 1975"/>
              <a:gd name="T34" fmla="*/ 83 w 2377"/>
              <a:gd name="T35" fmla="*/ 827 h 1975"/>
              <a:gd name="T36" fmla="*/ 32 w 2377"/>
              <a:gd name="T37" fmla="*/ 888 h 1975"/>
              <a:gd name="T38" fmla="*/ 5 w 2377"/>
              <a:gd name="T39" fmla="*/ 970 h 1975"/>
              <a:gd name="T40" fmla="*/ 2 w 2377"/>
              <a:gd name="T41" fmla="*/ 1040 h 1975"/>
              <a:gd name="T42" fmla="*/ 23 w 2377"/>
              <a:gd name="T43" fmla="*/ 1126 h 1975"/>
              <a:gd name="T44" fmla="*/ 68 w 2377"/>
              <a:gd name="T45" fmla="*/ 1193 h 1975"/>
              <a:gd name="T46" fmla="*/ 130 w 2377"/>
              <a:gd name="T47" fmla="*/ 1236 h 1975"/>
              <a:gd name="T48" fmla="*/ 184 w 2377"/>
              <a:gd name="T49" fmla="*/ 1245 h 1975"/>
              <a:gd name="T50" fmla="*/ 243 w 2377"/>
              <a:gd name="T51" fmla="*/ 1233 h 1975"/>
              <a:gd name="T52" fmla="*/ 283 w 2377"/>
              <a:gd name="T53" fmla="*/ 1206 h 1975"/>
              <a:gd name="T54" fmla="*/ 314 w 2377"/>
              <a:gd name="T55" fmla="*/ 1166 h 1975"/>
              <a:gd name="T56" fmla="*/ 340 w 2377"/>
              <a:gd name="T57" fmla="*/ 1133 h 1975"/>
              <a:gd name="T58" fmla="*/ 365 w 2377"/>
              <a:gd name="T59" fmla="*/ 1124 h 1975"/>
              <a:gd name="T60" fmla="*/ 388 w 2377"/>
              <a:gd name="T61" fmla="*/ 1139 h 1975"/>
              <a:gd name="T62" fmla="*/ 395 w 2377"/>
              <a:gd name="T63" fmla="*/ 1178 h 1975"/>
              <a:gd name="T64" fmla="*/ 1199 w 2377"/>
              <a:gd name="T65" fmla="*/ 1975 h 1975"/>
              <a:gd name="T66" fmla="*/ 1229 w 2377"/>
              <a:gd name="T67" fmla="*/ 1970 h 1975"/>
              <a:gd name="T68" fmla="*/ 1250 w 2377"/>
              <a:gd name="T69" fmla="*/ 1951 h 1975"/>
              <a:gd name="T70" fmla="*/ 1247 w 2377"/>
              <a:gd name="T71" fmla="*/ 1925 h 1975"/>
              <a:gd name="T72" fmla="*/ 1222 w 2377"/>
              <a:gd name="T73" fmla="*/ 1900 h 1975"/>
              <a:gd name="T74" fmla="*/ 1186 w 2377"/>
              <a:gd name="T75" fmla="*/ 1878 h 1975"/>
              <a:gd name="T76" fmla="*/ 1150 w 2377"/>
              <a:gd name="T77" fmla="*/ 1834 h 1975"/>
              <a:gd name="T78" fmla="*/ 1132 w 2377"/>
              <a:gd name="T79" fmla="*/ 1780 h 1975"/>
              <a:gd name="T80" fmla="*/ 1135 w 2377"/>
              <a:gd name="T81" fmla="*/ 1728 h 1975"/>
              <a:gd name="T82" fmla="*/ 1169 w 2377"/>
              <a:gd name="T83" fmla="*/ 1662 h 1975"/>
              <a:gd name="T84" fmla="*/ 1232 w 2377"/>
              <a:gd name="T85" fmla="*/ 1611 h 1975"/>
              <a:gd name="T86" fmla="*/ 1314 w 2377"/>
              <a:gd name="T87" fmla="*/ 1585 h 1975"/>
              <a:gd name="T88" fmla="*/ 1383 w 2377"/>
              <a:gd name="T89" fmla="*/ 1582 h 1975"/>
              <a:gd name="T90" fmla="*/ 1470 w 2377"/>
              <a:gd name="T91" fmla="*/ 1602 h 1975"/>
              <a:gd name="T92" fmla="*/ 1537 w 2377"/>
              <a:gd name="T93" fmla="*/ 1647 h 1975"/>
              <a:gd name="T94" fmla="*/ 1579 w 2377"/>
              <a:gd name="T95" fmla="*/ 1710 h 1975"/>
              <a:gd name="T96" fmla="*/ 1589 w 2377"/>
              <a:gd name="T97" fmla="*/ 1764 h 19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377" h="1975">
                <a:moveTo>
                  <a:pt x="1589" y="1764"/>
                </a:moveTo>
                <a:lnTo>
                  <a:pt x="1589" y="1764"/>
                </a:lnTo>
                <a:lnTo>
                  <a:pt x="1588" y="1780"/>
                </a:lnTo>
                <a:lnTo>
                  <a:pt x="1586" y="1797"/>
                </a:lnTo>
                <a:lnTo>
                  <a:pt x="1582" y="1810"/>
                </a:lnTo>
                <a:lnTo>
                  <a:pt x="1577" y="1822"/>
                </a:lnTo>
                <a:lnTo>
                  <a:pt x="1571" y="1834"/>
                </a:lnTo>
                <a:lnTo>
                  <a:pt x="1564" y="1845"/>
                </a:lnTo>
                <a:lnTo>
                  <a:pt x="1556" y="1855"/>
                </a:lnTo>
                <a:lnTo>
                  <a:pt x="1549" y="1863"/>
                </a:lnTo>
                <a:lnTo>
                  <a:pt x="1534" y="1878"/>
                </a:lnTo>
                <a:lnTo>
                  <a:pt x="1522" y="1886"/>
                </a:lnTo>
                <a:lnTo>
                  <a:pt x="1509" y="1894"/>
                </a:lnTo>
                <a:lnTo>
                  <a:pt x="1509" y="1894"/>
                </a:lnTo>
                <a:lnTo>
                  <a:pt x="1498" y="1900"/>
                </a:lnTo>
                <a:lnTo>
                  <a:pt x="1489" y="1906"/>
                </a:lnTo>
                <a:lnTo>
                  <a:pt x="1483" y="1912"/>
                </a:lnTo>
                <a:lnTo>
                  <a:pt x="1477" y="1919"/>
                </a:lnTo>
                <a:lnTo>
                  <a:pt x="1473" y="1925"/>
                </a:lnTo>
                <a:lnTo>
                  <a:pt x="1470" y="1933"/>
                </a:lnTo>
                <a:lnTo>
                  <a:pt x="1468" y="1939"/>
                </a:lnTo>
                <a:lnTo>
                  <a:pt x="1468" y="1945"/>
                </a:lnTo>
                <a:lnTo>
                  <a:pt x="1470" y="1951"/>
                </a:lnTo>
                <a:lnTo>
                  <a:pt x="1473" y="1957"/>
                </a:lnTo>
                <a:lnTo>
                  <a:pt x="1477" y="1963"/>
                </a:lnTo>
                <a:lnTo>
                  <a:pt x="1483" y="1967"/>
                </a:lnTo>
                <a:lnTo>
                  <a:pt x="1491" y="1970"/>
                </a:lnTo>
                <a:lnTo>
                  <a:pt x="1500" y="1973"/>
                </a:lnTo>
                <a:lnTo>
                  <a:pt x="1509" y="1975"/>
                </a:lnTo>
                <a:lnTo>
                  <a:pt x="1521" y="1975"/>
                </a:lnTo>
                <a:lnTo>
                  <a:pt x="2377" y="1975"/>
                </a:lnTo>
                <a:lnTo>
                  <a:pt x="2377" y="0"/>
                </a:lnTo>
                <a:lnTo>
                  <a:pt x="398" y="0"/>
                </a:lnTo>
                <a:lnTo>
                  <a:pt x="398" y="454"/>
                </a:lnTo>
                <a:lnTo>
                  <a:pt x="395" y="454"/>
                </a:lnTo>
                <a:lnTo>
                  <a:pt x="395" y="855"/>
                </a:lnTo>
                <a:lnTo>
                  <a:pt x="395" y="855"/>
                </a:lnTo>
                <a:lnTo>
                  <a:pt x="395" y="867"/>
                </a:lnTo>
                <a:lnTo>
                  <a:pt x="393" y="877"/>
                </a:lnTo>
                <a:lnTo>
                  <a:pt x="390" y="886"/>
                </a:lnTo>
                <a:lnTo>
                  <a:pt x="388" y="894"/>
                </a:lnTo>
                <a:lnTo>
                  <a:pt x="383" y="900"/>
                </a:lnTo>
                <a:lnTo>
                  <a:pt x="377" y="904"/>
                </a:lnTo>
                <a:lnTo>
                  <a:pt x="371" y="907"/>
                </a:lnTo>
                <a:lnTo>
                  <a:pt x="365" y="909"/>
                </a:lnTo>
                <a:lnTo>
                  <a:pt x="359" y="909"/>
                </a:lnTo>
                <a:lnTo>
                  <a:pt x="353" y="907"/>
                </a:lnTo>
                <a:lnTo>
                  <a:pt x="346" y="904"/>
                </a:lnTo>
                <a:lnTo>
                  <a:pt x="340" y="900"/>
                </a:lnTo>
                <a:lnTo>
                  <a:pt x="332" y="894"/>
                </a:lnTo>
                <a:lnTo>
                  <a:pt x="326" y="886"/>
                </a:lnTo>
                <a:lnTo>
                  <a:pt x="320" y="877"/>
                </a:lnTo>
                <a:lnTo>
                  <a:pt x="314" y="867"/>
                </a:lnTo>
                <a:lnTo>
                  <a:pt x="314" y="867"/>
                </a:lnTo>
                <a:lnTo>
                  <a:pt x="307" y="855"/>
                </a:lnTo>
                <a:lnTo>
                  <a:pt x="298" y="842"/>
                </a:lnTo>
                <a:lnTo>
                  <a:pt x="283" y="827"/>
                </a:lnTo>
                <a:lnTo>
                  <a:pt x="275" y="819"/>
                </a:lnTo>
                <a:lnTo>
                  <a:pt x="265" y="813"/>
                </a:lnTo>
                <a:lnTo>
                  <a:pt x="254" y="806"/>
                </a:lnTo>
                <a:lnTo>
                  <a:pt x="243" y="800"/>
                </a:lnTo>
                <a:lnTo>
                  <a:pt x="231" y="795"/>
                </a:lnTo>
                <a:lnTo>
                  <a:pt x="217" y="791"/>
                </a:lnTo>
                <a:lnTo>
                  <a:pt x="201" y="788"/>
                </a:lnTo>
                <a:lnTo>
                  <a:pt x="184" y="788"/>
                </a:lnTo>
                <a:lnTo>
                  <a:pt x="184" y="788"/>
                </a:lnTo>
                <a:lnTo>
                  <a:pt x="166" y="788"/>
                </a:lnTo>
                <a:lnTo>
                  <a:pt x="148" y="792"/>
                </a:lnTo>
                <a:lnTo>
                  <a:pt x="130" y="797"/>
                </a:lnTo>
                <a:lnTo>
                  <a:pt x="112" y="806"/>
                </a:lnTo>
                <a:lnTo>
                  <a:pt x="98" y="815"/>
                </a:lnTo>
                <a:lnTo>
                  <a:pt x="83" y="827"/>
                </a:lnTo>
                <a:lnTo>
                  <a:pt x="68" y="840"/>
                </a:lnTo>
                <a:lnTo>
                  <a:pt x="54" y="855"/>
                </a:lnTo>
                <a:lnTo>
                  <a:pt x="42" y="870"/>
                </a:lnTo>
                <a:lnTo>
                  <a:pt x="32" y="888"/>
                </a:lnTo>
                <a:lnTo>
                  <a:pt x="23" y="907"/>
                </a:lnTo>
                <a:lnTo>
                  <a:pt x="15" y="927"/>
                </a:lnTo>
                <a:lnTo>
                  <a:pt x="9" y="948"/>
                </a:lnTo>
                <a:lnTo>
                  <a:pt x="5" y="970"/>
                </a:lnTo>
                <a:lnTo>
                  <a:pt x="2" y="993"/>
                </a:lnTo>
                <a:lnTo>
                  <a:pt x="0" y="1016"/>
                </a:lnTo>
                <a:lnTo>
                  <a:pt x="0" y="1016"/>
                </a:lnTo>
                <a:lnTo>
                  <a:pt x="2" y="1040"/>
                </a:lnTo>
                <a:lnTo>
                  <a:pt x="5" y="1063"/>
                </a:lnTo>
                <a:lnTo>
                  <a:pt x="9" y="1085"/>
                </a:lnTo>
                <a:lnTo>
                  <a:pt x="15" y="1106"/>
                </a:lnTo>
                <a:lnTo>
                  <a:pt x="23" y="1126"/>
                </a:lnTo>
                <a:lnTo>
                  <a:pt x="32" y="1145"/>
                </a:lnTo>
                <a:lnTo>
                  <a:pt x="42" y="1163"/>
                </a:lnTo>
                <a:lnTo>
                  <a:pt x="54" y="1179"/>
                </a:lnTo>
                <a:lnTo>
                  <a:pt x="68" y="1193"/>
                </a:lnTo>
                <a:lnTo>
                  <a:pt x="83" y="1206"/>
                </a:lnTo>
                <a:lnTo>
                  <a:pt x="98" y="1218"/>
                </a:lnTo>
                <a:lnTo>
                  <a:pt x="112" y="1227"/>
                </a:lnTo>
                <a:lnTo>
                  <a:pt x="130" y="1236"/>
                </a:lnTo>
                <a:lnTo>
                  <a:pt x="148" y="1241"/>
                </a:lnTo>
                <a:lnTo>
                  <a:pt x="166" y="1245"/>
                </a:lnTo>
                <a:lnTo>
                  <a:pt x="184" y="1245"/>
                </a:lnTo>
                <a:lnTo>
                  <a:pt x="184" y="1245"/>
                </a:lnTo>
                <a:lnTo>
                  <a:pt x="201" y="1245"/>
                </a:lnTo>
                <a:lnTo>
                  <a:pt x="217" y="1242"/>
                </a:lnTo>
                <a:lnTo>
                  <a:pt x="231" y="1239"/>
                </a:lnTo>
                <a:lnTo>
                  <a:pt x="243" y="1233"/>
                </a:lnTo>
                <a:lnTo>
                  <a:pt x="254" y="1227"/>
                </a:lnTo>
                <a:lnTo>
                  <a:pt x="265" y="1220"/>
                </a:lnTo>
                <a:lnTo>
                  <a:pt x="275" y="1214"/>
                </a:lnTo>
                <a:lnTo>
                  <a:pt x="283" y="1206"/>
                </a:lnTo>
                <a:lnTo>
                  <a:pt x="298" y="1191"/>
                </a:lnTo>
                <a:lnTo>
                  <a:pt x="307" y="1178"/>
                </a:lnTo>
                <a:lnTo>
                  <a:pt x="314" y="1166"/>
                </a:lnTo>
                <a:lnTo>
                  <a:pt x="314" y="1166"/>
                </a:lnTo>
                <a:lnTo>
                  <a:pt x="320" y="1155"/>
                </a:lnTo>
                <a:lnTo>
                  <a:pt x="326" y="1147"/>
                </a:lnTo>
                <a:lnTo>
                  <a:pt x="332" y="1139"/>
                </a:lnTo>
                <a:lnTo>
                  <a:pt x="340" y="1133"/>
                </a:lnTo>
                <a:lnTo>
                  <a:pt x="346" y="1129"/>
                </a:lnTo>
                <a:lnTo>
                  <a:pt x="353" y="1126"/>
                </a:lnTo>
                <a:lnTo>
                  <a:pt x="359" y="1124"/>
                </a:lnTo>
                <a:lnTo>
                  <a:pt x="365" y="1124"/>
                </a:lnTo>
                <a:lnTo>
                  <a:pt x="371" y="1126"/>
                </a:lnTo>
                <a:lnTo>
                  <a:pt x="377" y="1129"/>
                </a:lnTo>
                <a:lnTo>
                  <a:pt x="383" y="1133"/>
                </a:lnTo>
                <a:lnTo>
                  <a:pt x="388" y="1139"/>
                </a:lnTo>
                <a:lnTo>
                  <a:pt x="390" y="1147"/>
                </a:lnTo>
                <a:lnTo>
                  <a:pt x="393" y="1155"/>
                </a:lnTo>
                <a:lnTo>
                  <a:pt x="395" y="1166"/>
                </a:lnTo>
                <a:lnTo>
                  <a:pt x="395" y="1178"/>
                </a:lnTo>
                <a:lnTo>
                  <a:pt x="395" y="1429"/>
                </a:lnTo>
                <a:lnTo>
                  <a:pt x="398" y="1429"/>
                </a:lnTo>
                <a:lnTo>
                  <a:pt x="398" y="1975"/>
                </a:lnTo>
                <a:lnTo>
                  <a:pt x="1199" y="1975"/>
                </a:lnTo>
                <a:lnTo>
                  <a:pt x="1199" y="1975"/>
                </a:lnTo>
                <a:lnTo>
                  <a:pt x="1211" y="1975"/>
                </a:lnTo>
                <a:lnTo>
                  <a:pt x="1220" y="1973"/>
                </a:lnTo>
                <a:lnTo>
                  <a:pt x="1229" y="1970"/>
                </a:lnTo>
                <a:lnTo>
                  <a:pt x="1237" y="1967"/>
                </a:lnTo>
                <a:lnTo>
                  <a:pt x="1242" y="1963"/>
                </a:lnTo>
                <a:lnTo>
                  <a:pt x="1247" y="1957"/>
                </a:lnTo>
                <a:lnTo>
                  <a:pt x="1250" y="1951"/>
                </a:lnTo>
                <a:lnTo>
                  <a:pt x="1251" y="1945"/>
                </a:lnTo>
                <a:lnTo>
                  <a:pt x="1251" y="1939"/>
                </a:lnTo>
                <a:lnTo>
                  <a:pt x="1250" y="1933"/>
                </a:lnTo>
                <a:lnTo>
                  <a:pt x="1247" y="1925"/>
                </a:lnTo>
                <a:lnTo>
                  <a:pt x="1242" y="1919"/>
                </a:lnTo>
                <a:lnTo>
                  <a:pt x="1238" y="1912"/>
                </a:lnTo>
                <a:lnTo>
                  <a:pt x="1231" y="1906"/>
                </a:lnTo>
                <a:lnTo>
                  <a:pt x="1222" y="1900"/>
                </a:lnTo>
                <a:lnTo>
                  <a:pt x="1211" y="1894"/>
                </a:lnTo>
                <a:lnTo>
                  <a:pt x="1211" y="1894"/>
                </a:lnTo>
                <a:lnTo>
                  <a:pt x="1198" y="1886"/>
                </a:lnTo>
                <a:lnTo>
                  <a:pt x="1186" y="1878"/>
                </a:lnTo>
                <a:lnTo>
                  <a:pt x="1171" y="1863"/>
                </a:lnTo>
                <a:lnTo>
                  <a:pt x="1163" y="1855"/>
                </a:lnTo>
                <a:lnTo>
                  <a:pt x="1156" y="1845"/>
                </a:lnTo>
                <a:lnTo>
                  <a:pt x="1150" y="1834"/>
                </a:lnTo>
                <a:lnTo>
                  <a:pt x="1142" y="1822"/>
                </a:lnTo>
                <a:lnTo>
                  <a:pt x="1138" y="1810"/>
                </a:lnTo>
                <a:lnTo>
                  <a:pt x="1133" y="1797"/>
                </a:lnTo>
                <a:lnTo>
                  <a:pt x="1132" y="1780"/>
                </a:lnTo>
                <a:lnTo>
                  <a:pt x="1130" y="1764"/>
                </a:lnTo>
                <a:lnTo>
                  <a:pt x="1130" y="1764"/>
                </a:lnTo>
                <a:lnTo>
                  <a:pt x="1132" y="1746"/>
                </a:lnTo>
                <a:lnTo>
                  <a:pt x="1135" y="1728"/>
                </a:lnTo>
                <a:lnTo>
                  <a:pt x="1141" y="1710"/>
                </a:lnTo>
                <a:lnTo>
                  <a:pt x="1148" y="1692"/>
                </a:lnTo>
                <a:lnTo>
                  <a:pt x="1159" y="1677"/>
                </a:lnTo>
                <a:lnTo>
                  <a:pt x="1169" y="1662"/>
                </a:lnTo>
                <a:lnTo>
                  <a:pt x="1183" y="1647"/>
                </a:lnTo>
                <a:lnTo>
                  <a:pt x="1198" y="1634"/>
                </a:lnTo>
                <a:lnTo>
                  <a:pt x="1214" y="1622"/>
                </a:lnTo>
                <a:lnTo>
                  <a:pt x="1232" y="1611"/>
                </a:lnTo>
                <a:lnTo>
                  <a:pt x="1250" y="1602"/>
                </a:lnTo>
                <a:lnTo>
                  <a:pt x="1271" y="1595"/>
                </a:lnTo>
                <a:lnTo>
                  <a:pt x="1292" y="1589"/>
                </a:lnTo>
                <a:lnTo>
                  <a:pt x="1314" y="1585"/>
                </a:lnTo>
                <a:lnTo>
                  <a:pt x="1337" y="1582"/>
                </a:lnTo>
                <a:lnTo>
                  <a:pt x="1361" y="1580"/>
                </a:lnTo>
                <a:lnTo>
                  <a:pt x="1361" y="1580"/>
                </a:lnTo>
                <a:lnTo>
                  <a:pt x="1383" y="1582"/>
                </a:lnTo>
                <a:lnTo>
                  <a:pt x="1405" y="1585"/>
                </a:lnTo>
                <a:lnTo>
                  <a:pt x="1428" y="1589"/>
                </a:lnTo>
                <a:lnTo>
                  <a:pt x="1449" y="1595"/>
                </a:lnTo>
                <a:lnTo>
                  <a:pt x="1470" y="1602"/>
                </a:lnTo>
                <a:lnTo>
                  <a:pt x="1488" y="1611"/>
                </a:lnTo>
                <a:lnTo>
                  <a:pt x="1506" y="1622"/>
                </a:lnTo>
                <a:lnTo>
                  <a:pt x="1522" y="1634"/>
                </a:lnTo>
                <a:lnTo>
                  <a:pt x="1537" y="1647"/>
                </a:lnTo>
                <a:lnTo>
                  <a:pt x="1550" y="1662"/>
                </a:lnTo>
                <a:lnTo>
                  <a:pt x="1561" y="1677"/>
                </a:lnTo>
                <a:lnTo>
                  <a:pt x="1571" y="1692"/>
                </a:lnTo>
                <a:lnTo>
                  <a:pt x="1579" y="1710"/>
                </a:lnTo>
                <a:lnTo>
                  <a:pt x="1585" y="1728"/>
                </a:lnTo>
                <a:lnTo>
                  <a:pt x="1588" y="1746"/>
                </a:lnTo>
                <a:lnTo>
                  <a:pt x="1589" y="1764"/>
                </a:lnTo>
                <a:lnTo>
                  <a:pt x="1589" y="1764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390000" anchor="ctr"/>
          <a:lstStyle/>
          <a:p>
            <a:pPr algn="ctr">
              <a:defRPr/>
            </a:pPr>
            <a:r>
              <a:rPr lang="en-US" sz="1137" b="1" dirty="0">
                <a:solidFill>
                  <a:prstClr val="white"/>
                </a:solidFill>
              </a:rPr>
              <a:t>PATIENT TRANSPORT</a:t>
            </a:r>
          </a:p>
        </p:txBody>
      </p:sp>
      <p:sp>
        <p:nvSpPr>
          <p:cNvPr id="8" name="Freeform 13"/>
          <p:cNvSpPr>
            <a:spLocks/>
          </p:cNvSpPr>
          <p:nvPr/>
        </p:nvSpPr>
        <p:spPr bwMode="auto">
          <a:xfrm>
            <a:off x="8703256" y="4080520"/>
            <a:ext cx="1216083" cy="2352296"/>
          </a:xfrm>
          <a:custGeom>
            <a:avLst/>
            <a:gdLst>
              <a:gd name="T0" fmla="*/ 179 w 1976"/>
              <a:gd name="T1" fmla="*/ 1584 h 2375"/>
              <a:gd name="T2" fmla="*/ 130 w 1976"/>
              <a:gd name="T3" fmla="*/ 1563 h 2375"/>
              <a:gd name="T4" fmla="*/ 88 w 1976"/>
              <a:gd name="T5" fmla="*/ 1520 h 2375"/>
              <a:gd name="T6" fmla="*/ 70 w 1976"/>
              <a:gd name="T7" fmla="*/ 1489 h 2375"/>
              <a:gd name="T8" fmla="*/ 43 w 1976"/>
              <a:gd name="T9" fmla="*/ 1468 h 2375"/>
              <a:gd name="T10" fmla="*/ 18 w 1976"/>
              <a:gd name="T11" fmla="*/ 1472 h 2375"/>
              <a:gd name="T12" fmla="*/ 1 w 1976"/>
              <a:gd name="T13" fmla="*/ 1498 h 2375"/>
              <a:gd name="T14" fmla="*/ 1976 w 1976"/>
              <a:gd name="T15" fmla="*/ 2375 h 2375"/>
              <a:gd name="T16" fmla="*/ 1120 w 1976"/>
              <a:gd name="T17" fmla="*/ 394 h 2375"/>
              <a:gd name="T18" fmla="*/ 1088 w 1976"/>
              <a:gd name="T19" fmla="*/ 390 h 2375"/>
              <a:gd name="T20" fmla="*/ 1069 w 1976"/>
              <a:gd name="T21" fmla="*/ 370 h 2375"/>
              <a:gd name="T22" fmla="*/ 1070 w 1976"/>
              <a:gd name="T23" fmla="*/ 345 h 2375"/>
              <a:gd name="T24" fmla="*/ 1097 w 1976"/>
              <a:gd name="T25" fmla="*/ 318 h 2375"/>
              <a:gd name="T26" fmla="*/ 1133 w 1976"/>
              <a:gd name="T27" fmla="*/ 296 h 2375"/>
              <a:gd name="T28" fmla="*/ 1169 w 1976"/>
              <a:gd name="T29" fmla="*/ 254 h 2375"/>
              <a:gd name="T30" fmla="*/ 1187 w 1976"/>
              <a:gd name="T31" fmla="*/ 200 h 2375"/>
              <a:gd name="T32" fmla="*/ 1184 w 1976"/>
              <a:gd name="T33" fmla="*/ 146 h 2375"/>
              <a:gd name="T34" fmla="*/ 1149 w 1976"/>
              <a:gd name="T35" fmla="*/ 80 h 2375"/>
              <a:gd name="T36" fmla="*/ 1087 w 1976"/>
              <a:gd name="T37" fmla="*/ 31 h 2375"/>
              <a:gd name="T38" fmla="*/ 1004 w 1976"/>
              <a:gd name="T39" fmla="*/ 3 h 2375"/>
              <a:gd name="T40" fmla="*/ 936 w 1976"/>
              <a:gd name="T41" fmla="*/ 1 h 2375"/>
              <a:gd name="T42" fmla="*/ 849 w 1976"/>
              <a:gd name="T43" fmla="*/ 22 h 2375"/>
              <a:gd name="T44" fmla="*/ 782 w 1976"/>
              <a:gd name="T45" fmla="*/ 67 h 2375"/>
              <a:gd name="T46" fmla="*/ 740 w 1976"/>
              <a:gd name="T47" fmla="*/ 130 h 2375"/>
              <a:gd name="T48" fmla="*/ 729 w 1976"/>
              <a:gd name="T49" fmla="*/ 184 h 2375"/>
              <a:gd name="T50" fmla="*/ 741 w 1976"/>
              <a:gd name="T51" fmla="*/ 242 h 2375"/>
              <a:gd name="T52" fmla="*/ 770 w 1976"/>
              <a:gd name="T53" fmla="*/ 282 h 2375"/>
              <a:gd name="T54" fmla="*/ 810 w 1976"/>
              <a:gd name="T55" fmla="*/ 314 h 2375"/>
              <a:gd name="T56" fmla="*/ 841 w 1976"/>
              <a:gd name="T57" fmla="*/ 338 h 2375"/>
              <a:gd name="T58" fmla="*/ 850 w 1976"/>
              <a:gd name="T59" fmla="*/ 364 h 2375"/>
              <a:gd name="T60" fmla="*/ 836 w 1976"/>
              <a:gd name="T61" fmla="*/ 385 h 2375"/>
              <a:gd name="T62" fmla="*/ 798 w 1976"/>
              <a:gd name="T63" fmla="*/ 394 h 2375"/>
              <a:gd name="T64" fmla="*/ 0 w 1976"/>
              <a:gd name="T65" fmla="*/ 1199 h 2375"/>
              <a:gd name="T66" fmla="*/ 4 w 1976"/>
              <a:gd name="T67" fmla="*/ 1228 h 2375"/>
              <a:gd name="T68" fmla="*/ 24 w 1976"/>
              <a:gd name="T69" fmla="*/ 1249 h 2375"/>
              <a:gd name="T70" fmla="*/ 49 w 1976"/>
              <a:gd name="T71" fmla="*/ 1246 h 2375"/>
              <a:gd name="T72" fmla="*/ 76 w 1976"/>
              <a:gd name="T73" fmla="*/ 1219 h 2375"/>
              <a:gd name="T74" fmla="*/ 99 w 1976"/>
              <a:gd name="T75" fmla="*/ 1185 h 2375"/>
              <a:gd name="T76" fmla="*/ 140 w 1976"/>
              <a:gd name="T77" fmla="*/ 1148 h 2375"/>
              <a:gd name="T78" fmla="*/ 194 w 1976"/>
              <a:gd name="T79" fmla="*/ 1130 h 2375"/>
              <a:gd name="T80" fmla="*/ 248 w 1976"/>
              <a:gd name="T81" fmla="*/ 1134 h 2375"/>
              <a:gd name="T82" fmla="*/ 314 w 1976"/>
              <a:gd name="T83" fmla="*/ 1169 h 2375"/>
              <a:gd name="T84" fmla="*/ 363 w 1976"/>
              <a:gd name="T85" fmla="*/ 1230 h 2375"/>
              <a:gd name="T86" fmla="*/ 392 w 1976"/>
              <a:gd name="T87" fmla="*/ 1312 h 2375"/>
              <a:gd name="T88" fmla="*/ 393 w 1976"/>
              <a:gd name="T89" fmla="*/ 1382 h 2375"/>
              <a:gd name="T90" fmla="*/ 372 w 1976"/>
              <a:gd name="T91" fmla="*/ 1468 h 2375"/>
              <a:gd name="T92" fmla="*/ 327 w 1976"/>
              <a:gd name="T93" fmla="*/ 1536 h 2375"/>
              <a:gd name="T94" fmla="*/ 265 w 1976"/>
              <a:gd name="T95" fmla="*/ 1578 h 2375"/>
              <a:gd name="T96" fmla="*/ 211 w 1976"/>
              <a:gd name="T97" fmla="*/ 1589 h 2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76" h="2375">
                <a:moveTo>
                  <a:pt x="211" y="1589"/>
                </a:moveTo>
                <a:lnTo>
                  <a:pt x="211" y="1589"/>
                </a:lnTo>
                <a:lnTo>
                  <a:pt x="194" y="1587"/>
                </a:lnTo>
                <a:lnTo>
                  <a:pt x="179" y="1584"/>
                </a:lnTo>
                <a:lnTo>
                  <a:pt x="164" y="1581"/>
                </a:lnTo>
                <a:lnTo>
                  <a:pt x="152" y="1575"/>
                </a:lnTo>
                <a:lnTo>
                  <a:pt x="140" y="1569"/>
                </a:lnTo>
                <a:lnTo>
                  <a:pt x="130" y="1563"/>
                </a:lnTo>
                <a:lnTo>
                  <a:pt x="121" y="1556"/>
                </a:lnTo>
                <a:lnTo>
                  <a:pt x="112" y="1548"/>
                </a:lnTo>
                <a:lnTo>
                  <a:pt x="99" y="1533"/>
                </a:lnTo>
                <a:lnTo>
                  <a:pt x="88" y="1520"/>
                </a:lnTo>
                <a:lnTo>
                  <a:pt x="81" y="1508"/>
                </a:lnTo>
                <a:lnTo>
                  <a:pt x="81" y="1508"/>
                </a:lnTo>
                <a:lnTo>
                  <a:pt x="76" y="1498"/>
                </a:lnTo>
                <a:lnTo>
                  <a:pt x="70" y="1489"/>
                </a:lnTo>
                <a:lnTo>
                  <a:pt x="63" y="1481"/>
                </a:lnTo>
                <a:lnTo>
                  <a:pt x="57" y="1475"/>
                </a:lnTo>
                <a:lnTo>
                  <a:pt x="49" y="1471"/>
                </a:lnTo>
                <a:lnTo>
                  <a:pt x="43" y="1468"/>
                </a:lnTo>
                <a:lnTo>
                  <a:pt x="36" y="1468"/>
                </a:lnTo>
                <a:lnTo>
                  <a:pt x="30" y="1468"/>
                </a:lnTo>
                <a:lnTo>
                  <a:pt x="24" y="1469"/>
                </a:lnTo>
                <a:lnTo>
                  <a:pt x="18" y="1472"/>
                </a:lnTo>
                <a:lnTo>
                  <a:pt x="13" y="1477"/>
                </a:lnTo>
                <a:lnTo>
                  <a:pt x="9" y="1483"/>
                </a:lnTo>
                <a:lnTo>
                  <a:pt x="4" y="1489"/>
                </a:lnTo>
                <a:lnTo>
                  <a:pt x="1" y="1498"/>
                </a:lnTo>
                <a:lnTo>
                  <a:pt x="0" y="1508"/>
                </a:lnTo>
                <a:lnTo>
                  <a:pt x="0" y="1520"/>
                </a:lnTo>
                <a:lnTo>
                  <a:pt x="0" y="2375"/>
                </a:lnTo>
                <a:lnTo>
                  <a:pt x="1976" y="2375"/>
                </a:lnTo>
                <a:lnTo>
                  <a:pt x="1976" y="396"/>
                </a:lnTo>
                <a:lnTo>
                  <a:pt x="1522" y="396"/>
                </a:lnTo>
                <a:lnTo>
                  <a:pt x="1522" y="394"/>
                </a:lnTo>
                <a:lnTo>
                  <a:pt x="1120" y="394"/>
                </a:lnTo>
                <a:lnTo>
                  <a:pt x="1120" y="394"/>
                </a:lnTo>
                <a:lnTo>
                  <a:pt x="1108" y="394"/>
                </a:lnTo>
                <a:lnTo>
                  <a:pt x="1097" y="393"/>
                </a:lnTo>
                <a:lnTo>
                  <a:pt x="1088" y="390"/>
                </a:lnTo>
                <a:lnTo>
                  <a:pt x="1082" y="385"/>
                </a:lnTo>
                <a:lnTo>
                  <a:pt x="1076" y="381"/>
                </a:lnTo>
                <a:lnTo>
                  <a:pt x="1072" y="376"/>
                </a:lnTo>
                <a:lnTo>
                  <a:pt x="1069" y="370"/>
                </a:lnTo>
                <a:lnTo>
                  <a:pt x="1067" y="364"/>
                </a:lnTo>
                <a:lnTo>
                  <a:pt x="1067" y="358"/>
                </a:lnTo>
                <a:lnTo>
                  <a:pt x="1067" y="351"/>
                </a:lnTo>
                <a:lnTo>
                  <a:pt x="1070" y="345"/>
                </a:lnTo>
                <a:lnTo>
                  <a:pt x="1075" y="338"/>
                </a:lnTo>
                <a:lnTo>
                  <a:pt x="1081" y="332"/>
                </a:lnTo>
                <a:lnTo>
                  <a:pt x="1088" y="324"/>
                </a:lnTo>
                <a:lnTo>
                  <a:pt x="1097" y="318"/>
                </a:lnTo>
                <a:lnTo>
                  <a:pt x="1108" y="314"/>
                </a:lnTo>
                <a:lnTo>
                  <a:pt x="1108" y="314"/>
                </a:lnTo>
                <a:lnTo>
                  <a:pt x="1120" y="306"/>
                </a:lnTo>
                <a:lnTo>
                  <a:pt x="1133" y="296"/>
                </a:lnTo>
                <a:lnTo>
                  <a:pt x="1148" y="282"/>
                </a:lnTo>
                <a:lnTo>
                  <a:pt x="1155" y="273"/>
                </a:lnTo>
                <a:lnTo>
                  <a:pt x="1163" y="264"/>
                </a:lnTo>
                <a:lnTo>
                  <a:pt x="1169" y="254"/>
                </a:lnTo>
                <a:lnTo>
                  <a:pt x="1175" y="242"/>
                </a:lnTo>
                <a:lnTo>
                  <a:pt x="1181" y="230"/>
                </a:lnTo>
                <a:lnTo>
                  <a:pt x="1184" y="215"/>
                </a:lnTo>
                <a:lnTo>
                  <a:pt x="1187" y="200"/>
                </a:lnTo>
                <a:lnTo>
                  <a:pt x="1188" y="184"/>
                </a:lnTo>
                <a:lnTo>
                  <a:pt x="1188" y="184"/>
                </a:lnTo>
                <a:lnTo>
                  <a:pt x="1187" y="166"/>
                </a:lnTo>
                <a:lnTo>
                  <a:pt x="1184" y="146"/>
                </a:lnTo>
                <a:lnTo>
                  <a:pt x="1178" y="130"/>
                </a:lnTo>
                <a:lnTo>
                  <a:pt x="1170" y="112"/>
                </a:lnTo>
                <a:lnTo>
                  <a:pt x="1160" y="95"/>
                </a:lnTo>
                <a:lnTo>
                  <a:pt x="1149" y="80"/>
                </a:lnTo>
                <a:lnTo>
                  <a:pt x="1136" y="67"/>
                </a:lnTo>
                <a:lnTo>
                  <a:pt x="1121" y="53"/>
                </a:lnTo>
                <a:lnTo>
                  <a:pt x="1105" y="42"/>
                </a:lnTo>
                <a:lnTo>
                  <a:pt x="1087" y="31"/>
                </a:lnTo>
                <a:lnTo>
                  <a:pt x="1067" y="22"/>
                </a:lnTo>
                <a:lnTo>
                  <a:pt x="1048" y="15"/>
                </a:lnTo>
                <a:lnTo>
                  <a:pt x="1027" y="7"/>
                </a:lnTo>
                <a:lnTo>
                  <a:pt x="1004" y="3"/>
                </a:lnTo>
                <a:lnTo>
                  <a:pt x="982" y="1"/>
                </a:lnTo>
                <a:lnTo>
                  <a:pt x="958" y="0"/>
                </a:lnTo>
                <a:lnTo>
                  <a:pt x="958" y="0"/>
                </a:lnTo>
                <a:lnTo>
                  <a:pt x="936" y="1"/>
                </a:lnTo>
                <a:lnTo>
                  <a:pt x="912" y="3"/>
                </a:lnTo>
                <a:lnTo>
                  <a:pt x="891" y="7"/>
                </a:lnTo>
                <a:lnTo>
                  <a:pt x="870" y="15"/>
                </a:lnTo>
                <a:lnTo>
                  <a:pt x="849" y="22"/>
                </a:lnTo>
                <a:lnTo>
                  <a:pt x="830" y="31"/>
                </a:lnTo>
                <a:lnTo>
                  <a:pt x="813" y="42"/>
                </a:lnTo>
                <a:lnTo>
                  <a:pt x="797" y="53"/>
                </a:lnTo>
                <a:lnTo>
                  <a:pt x="782" y="67"/>
                </a:lnTo>
                <a:lnTo>
                  <a:pt x="768" y="80"/>
                </a:lnTo>
                <a:lnTo>
                  <a:pt x="756" y="95"/>
                </a:lnTo>
                <a:lnTo>
                  <a:pt x="747" y="112"/>
                </a:lnTo>
                <a:lnTo>
                  <a:pt x="740" y="130"/>
                </a:lnTo>
                <a:lnTo>
                  <a:pt x="734" y="146"/>
                </a:lnTo>
                <a:lnTo>
                  <a:pt x="731" y="166"/>
                </a:lnTo>
                <a:lnTo>
                  <a:pt x="729" y="184"/>
                </a:lnTo>
                <a:lnTo>
                  <a:pt x="729" y="184"/>
                </a:lnTo>
                <a:lnTo>
                  <a:pt x="729" y="200"/>
                </a:lnTo>
                <a:lnTo>
                  <a:pt x="732" y="215"/>
                </a:lnTo>
                <a:lnTo>
                  <a:pt x="737" y="230"/>
                </a:lnTo>
                <a:lnTo>
                  <a:pt x="741" y="242"/>
                </a:lnTo>
                <a:lnTo>
                  <a:pt x="747" y="254"/>
                </a:lnTo>
                <a:lnTo>
                  <a:pt x="755" y="264"/>
                </a:lnTo>
                <a:lnTo>
                  <a:pt x="762" y="273"/>
                </a:lnTo>
                <a:lnTo>
                  <a:pt x="770" y="282"/>
                </a:lnTo>
                <a:lnTo>
                  <a:pt x="785" y="296"/>
                </a:lnTo>
                <a:lnTo>
                  <a:pt x="797" y="306"/>
                </a:lnTo>
                <a:lnTo>
                  <a:pt x="810" y="314"/>
                </a:lnTo>
                <a:lnTo>
                  <a:pt x="810" y="314"/>
                </a:lnTo>
                <a:lnTo>
                  <a:pt x="819" y="318"/>
                </a:lnTo>
                <a:lnTo>
                  <a:pt x="828" y="324"/>
                </a:lnTo>
                <a:lnTo>
                  <a:pt x="836" y="332"/>
                </a:lnTo>
                <a:lnTo>
                  <a:pt x="841" y="338"/>
                </a:lnTo>
                <a:lnTo>
                  <a:pt x="846" y="345"/>
                </a:lnTo>
                <a:lnTo>
                  <a:pt x="849" y="351"/>
                </a:lnTo>
                <a:lnTo>
                  <a:pt x="850" y="358"/>
                </a:lnTo>
                <a:lnTo>
                  <a:pt x="850" y="364"/>
                </a:lnTo>
                <a:lnTo>
                  <a:pt x="849" y="370"/>
                </a:lnTo>
                <a:lnTo>
                  <a:pt x="846" y="376"/>
                </a:lnTo>
                <a:lnTo>
                  <a:pt x="841" y="381"/>
                </a:lnTo>
                <a:lnTo>
                  <a:pt x="836" y="385"/>
                </a:lnTo>
                <a:lnTo>
                  <a:pt x="828" y="390"/>
                </a:lnTo>
                <a:lnTo>
                  <a:pt x="819" y="393"/>
                </a:lnTo>
                <a:lnTo>
                  <a:pt x="809" y="394"/>
                </a:lnTo>
                <a:lnTo>
                  <a:pt x="798" y="394"/>
                </a:lnTo>
                <a:lnTo>
                  <a:pt x="547" y="394"/>
                </a:lnTo>
                <a:lnTo>
                  <a:pt x="547" y="396"/>
                </a:lnTo>
                <a:lnTo>
                  <a:pt x="0" y="396"/>
                </a:lnTo>
                <a:lnTo>
                  <a:pt x="0" y="1199"/>
                </a:lnTo>
                <a:lnTo>
                  <a:pt x="0" y="1199"/>
                </a:lnTo>
                <a:lnTo>
                  <a:pt x="0" y="1209"/>
                </a:lnTo>
                <a:lnTo>
                  <a:pt x="1" y="1219"/>
                </a:lnTo>
                <a:lnTo>
                  <a:pt x="4" y="1228"/>
                </a:lnTo>
                <a:lnTo>
                  <a:pt x="9" y="1236"/>
                </a:lnTo>
                <a:lnTo>
                  <a:pt x="13" y="1242"/>
                </a:lnTo>
                <a:lnTo>
                  <a:pt x="18" y="1246"/>
                </a:lnTo>
                <a:lnTo>
                  <a:pt x="24" y="1249"/>
                </a:lnTo>
                <a:lnTo>
                  <a:pt x="30" y="1251"/>
                </a:lnTo>
                <a:lnTo>
                  <a:pt x="36" y="1251"/>
                </a:lnTo>
                <a:lnTo>
                  <a:pt x="43" y="1249"/>
                </a:lnTo>
                <a:lnTo>
                  <a:pt x="49" y="1246"/>
                </a:lnTo>
                <a:lnTo>
                  <a:pt x="57" y="1242"/>
                </a:lnTo>
                <a:lnTo>
                  <a:pt x="63" y="1236"/>
                </a:lnTo>
                <a:lnTo>
                  <a:pt x="70" y="1228"/>
                </a:lnTo>
                <a:lnTo>
                  <a:pt x="76" y="1219"/>
                </a:lnTo>
                <a:lnTo>
                  <a:pt x="81" y="1211"/>
                </a:lnTo>
                <a:lnTo>
                  <a:pt x="81" y="1211"/>
                </a:lnTo>
                <a:lnTo>
                  <a:pt x="88" y="1197"/>
                </a:lnTo>
                <a:lnTo>
                  <a:pt x="99" y="1185"/>
                </a:lnTo>
                <a:lnTo>
                  <a:pt x="112" y="1170"/>
                </a:lnTo>
                <a:lnTo>
                  <a:pt x="121" y="1163"/>
                </a:lnTo>
                <a:lnTo>
                  <a:pt x="130" y="1155"/>
                </a:lnTo>
                <a:lnTo>
                  <a:pt x="140" y="1148"/>
                </a:lnTo>
                <a:lnTo>
                  <a:pt x="152" y="1142"/>
                </a:lnTo>
                <a:lnTo>
                  <a:pt x="164" y="1137"/>
                </a:lnTo>
                <a:lnTo>
                  <a:pt x="179" y="1133"/>
                </a:lnTo>
                <a:lnTo>
                  <a:pt x="194" y="1130"/>
                </a:lnTo>
                <a:lnTo>
                  <a:pt x="211" y="1130"/>
                </a:lnTo>
                <a:lnTo>
                  <a:pt x="211" y="1130"/>
                </a:lnTo>
                <a:lnTo>
                  <a:pt x="229" y="1131"/>
                </a:lnTo>
                <a:lnTo>
                  <a:pt x="248" y="1134"/>
                </a:lnTo>
                <a:lnTo>
                  <a:pt x="265" y="1140"/>
                </a:lnTo>
                <a:lnTo>
                  <a:pt x="282" y="1148"/>
                </a:lnTo>
                <a:lnTo>
                  <a:pt x="299" y="1157"/>
                </a:lnTo>
                <a:lnTo>
                  <a:pt x="314" y="1169"/>
                </a:lnTo>
                <a:lnTo>
                  <a:pt x="327" y="1182"/>
                </a:lnTo>
                <a:lnTo>
                  <a:pt x="341" y="1197"/>
                </a:lnTo>
                <a:lnTo>
                  <a:pt x="353" y="1214"/>
                </a:lnTo>
                <a:lnTo>
                  <a:pt x="363" y="1230"/>
                </a:lnTo>
                <a:lnTo>
                  <a:pt x="372" y="1249"/>
                </a:lnTo>
                <a:lnTo>
                  <a:pt x="380" y="1270"/>
                </a:lnTo>
                <a:lnTo>
                  <a:pt x="387" y="1291"/>
                </a:lnTo>
                <a:lnTo>
                  <a:pt x="392" y="1312"/>
                </a:lnTo>
                <a:lnTo>
                  <a:pt x="393" y="1336"/>
                </a:lnTo>
                <a:lnTo>
                  <a:pt x="395" y="1359"/>
                </a:lnTo>
                <a:lnTo>
                  <a:pt x="395" y="1359"/>
                </a:lnTo>
                <a:lnTo>
                  <a:pt x="393" y="1382"/>
                </a:lnTo>
                <a:lnTo>
                  <a:pt x="392" y="1405"/>
                </a:lnTo>
                <a:lnTo>
                  <a:pt x="387" y="1427"/>
                </a:lnTo>
                <a:lnTo>
                  <a:pt x="380" y="1448"/>
                </a:lnTo>
                <a:lnTo>
                  <a:pt x="372" y="1468"/>
                </a:lnTo>
                <a:lnTo>
                  <a:pt x="363" y="1487"/>
                </a:lnTo>
                <a:lnTo>
                  <a:pt x="353" y="1505"/>
                </a:lnTo>
                <a:lnTo>
                  <a:pt x="341" y="1521"/>
                </a:lnTo>
                <a:lnTo>
                  <a:pt x="327" y="1536"/>
                </a:lnTo>
                <a:lnTo>
                  <a:pt x="314" y="1548"/>
                </a:lnTo>
                <a:lnTo>
                  <a:pt x="299" y="1560"/>
                </a:lnTo>
                <a:lnTo>
                  <a:pt x="282" y="1571"/>
                </a:lnTo>
                <a:lnTo>
                  <a:pt x="265" y="1578"/>
                </a:lnTo>
                <a:lnTo>
                  <a:pt x="248" y="1584"/>
                </a:lnTo>
                <a:lnTo>
                  <a:pt x="229" y="1587"/>
                </a:lnTo>
                <a:lnTo>
                  <a:pt x="211" y="1589"/>
                </a:lnTo>
                <a:lnTo>
                  <a:pt x="211" y="1589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351000" tIns="312000" anchor="ctr"/>
          <a:lstStyle/>
          <a:p>
            <a:pPr algn="r">
              <a:defRPr/>
            </a:pPr>
            <a:r>
              <a:rPr lang="en-US" sz="975" b="1" dirty="0">
                <a:solidFill>
                  <a:prstClr val="white"/>
                </a:solidFill>
              </a:rPr>
              <a:t>DRUGS + DIAGNOSTIC </a:t>
            </a:r>
          </a:p>
          <a:p>
            <a:pPr algn="r">
              <a:defRPr/>
            </a:pPr>
            <a:r>
              <a:rPr lang="en-US" sz="975" b="1" dirty="0">
                <a:solidFill>
                  <a:prstClr val="white"/>
                </a:solidFill>
              </a:rPr>
              <a:t>EQUIPMENT</a:t>
            </a:r>
          </a:p>
        </p:txBody>
      </p:sp>
      <p:sp>
        <p:nvSpPr>
          <p:cNvPr id="10" name="Freeform 5"/>
          <p:cNvSpPr>
            <a:spLocks/>
          </p:cNvSpPr>
          <p:nvPr/>
        </p:nvSpPr>
        <p:spPr bwMode="auto">
          <a:xfrm>
            <a:off x="-4624" y="2467790"/>
            <a:ext cx="1217311" cy="2354277"/>
          </a:xfrm>
          <a:custGeom>
            <a:avLst/>
            <a:gdLst>
              <a:gd name="T0" fmla="*/ 1810 w 1979"/>
              <a:gd name="T1" fmla="*/ 795 h 2378"/>
              <a:gd name="T2" fmla="*/ 1859 w 1979"/>
              <a:gd name="T3" fmla="*/ 816 h 2378"/>
              <a:gd name="T4" fmla="*/ 1901 w 1979"/>
              <a:gd name="T5" fmla="*/ 859 h 2378"/>
              <a:gd name="T6" fmla="*/ 1925 w 1979"/>
              <a:gd name="T7" fmla="*/ 897 h 2378"/>
              <a:gd name="T8" fmla="*/ 1964 w 1979"/>
              <a:gd name="T9" fmla="*/ 912 h 2378"/>
              <a:gd name="T10" fmla="*/ 1131 w 1979"/>
              <a:gd name="T11" fmla="*/ 0 h 2378"/>
              <a:gd name="T12" fmla="*/ 1125 w 1979"/>
              <a:gd name="T13" fmla="*/ 24 h 2378"/>
              <a:gd name="T14" fmla="*/ 1152 w 1979"/>
              <a:gd name="T15" fmla="*/ 58 h 2378"/>
              <a:gd name="T16" fmla="*/ 1191 w 1979"/>
              <a:gd name="T17" fmla="*/ 82 h 2378"/>
              <a:gd name="T18" fmla="*/ 1229 w 1979"/>
              <a:gd name="T19" fmla="*/ 125 h 2378"/>
              <a:gd name="T20" fmla="*/ 1245 w 1979"/>
              <a:gd name="T21" fmla="*/ 178 h 2378"/>
              <a:gd name="T22" fmla="*/ 1242 w 1979"/>
              <a:gd name="T23" fmla="*/ 231 h 2378"/>
              <a:gd name="T24" fmla="*/ 1208 w 1979"/>
              <a:gd name="T25" fmla="*/ 297 h 2378"/>
              <a:gd name="T26" fmla="*/ 1145 w 1979"/>
              <a:gd name="T27" fmla="*/ 348 h 2378"/>
              <a:gd name="T28" fmla="*/ 1063 w 1979"/>
              <a:gd name="T29" fmla="*/ 375 h 2378"/>
              <a:gd name="T30" fmla="*/ 994 w 1979"/>
              <a:gd name="T31" fmla="*/ 378 h 2378"/>
              <a:gd name="T32" fmla="*/ 907 w 1979"/>
              <a:gd name="T33" fmla="*/ 357 h 2378"/>
              <a:gd name="T34" fmla="*/ 840 w 1979"/>
              <a:gd name="T35" fmla="*/ 312 h 2378"/>
              <a:gd name="T36" fmla="*/ 798 w 1979"/>
              <a:gd name="T37" fmla="*/ 249 h 2378"/>
              <a:gd name="T38" fmla="*/ 788 w 1979"/>
              <a:gd name="T39" fmla="*/ 194 h 2378"/>
              <a:gd name="T40" fmla="*/ 800 w 1979"/>
              <a:gd name="T41" fmla="*/ 136 h 2378"/>
              <a:gd name="T42" fmla="*/ 828 w 1979"/>
              <a:gd name="T43" fmla="*/ 95 h 2378"/>
              <a:gd name="T44" fmla="*/ 868 w 1979"/>
              <a:gd name="T45" fmla="*/ 65 h 2378"/>
              <a:gd name="T46" fmla="*/ 906 w 1979"/>
              <a:gd name="T47" fmla="*/ 33 h 2378"/>
              <a:gd name="T48" fmla="*/ 903 w 1979"/>
              <a:gd name="T49" fmla="*/ 0 h 2378"/>
              <a:gd name="T50" fmla="*/ 856 w 1979"/>
              <a:gd name="T51" fmla="*/ 1982 h 2378"/>
              <a:gd name="T52" fmla="*/ 894 w 1979"/>
              <a:gd name="T53" fmla="*/ 1991 h 2378"/>
              <a:gd name="T54" fmla="*/ 909 w 1979"/>
              <a:gd name="T55" fmla="*/ 2013 h 2378"/>
              <a:gd name="T56" fmla="*/ 900 w 1979"/>
              <a:gd name="T57" fmla="*/ 2039 h 2378"/>
              <a:gd name="T58" fmla="*/ 868 w 1979"/>
              <a:gd name="T59" fmla="*/ 2064 h 2378"/>
              <a:gd name="T60" fmla="*/ 828 w 1979"/>
              <a:gd name="T61" fmla="*/ 2095 h 2378"/>
              <a:gd name="T62" fmla="*/ 800 w 1979"/>
              <a:gd name="T63" fmla="*/ 2134 h 2378"/>
              <a:gd name="T64" fmla="*/ 788 w 1979"/>
              <a:gd name="T65" fmla="*/ 2193 h 2378"/>
              <a:gd name="T66" fmla="*/ 798 w 1979"/>
              <a:gd name="T67" fmla="*/ 2248 h 2378"/>
              <a:gd name="T68" fmla="*/ 840 w 1979"/>
              <a:gd name="T69" fmla="*/ 2311 h 2378"/>
              <a:gd name="T70" fmla="*/ 907 w 1979"/>
              <a:gd name="T71" fmla="*/ 2356 h 2378"/>
              <a:gd name="T72" fmla="*/ 994 w 1979"/>
              <a:gd name="T73" fmla="*/ 2376 h 2378"/>
              <a:gd name="T74" fmla="*/ 1063 w 1979"/>
              <a:gd name="T75" fmla="*/ 2374 h 2378"/>
              <a:gd name="T76" fmla="*/ 1145 w 1979"/>
              <a:gd name="T77" fmla="*/ 2347 h 2378"/>
              <a:gd name="T78" fmla="*/ 1206 w 1979"/>
              <a:gd name="T79" fmla="*/ 2296 h 2378"/>
              <a:gd name="T80" fmla="*/ 1242 w 1979"/>
              <a:gd name="T81" fmla="*/ 2230 h 2378"/>
              <a:gd name="T82" fmla="*/ 1245 w 1979"/>
              <a:gd name="T83" fmla="*/ 2178 h 2378"/>
              <a:gd name="T84" fmla="*/ 1227 w 1979"/>
              <a:gd name="T85" fmla="*/ 2124 h 2378"/>
              <a:gd name="T86" fmla="*/ 1191 w 1979"/>
              <a:gd name="T87" fmla="*/ 2081 h 2378"/>
              <a:gd name="T88" fmla="*/ 1155 w 1979"/>
              <a:gd name="T89" fmla="*/ 2058 h 2378"/>
              <a:gd name="T90" fmla="*/ 1128 w 1979"/>
              <a:gd name="T91" fmla="*/ 2033 h 2378"/>
              <a:gd name="T92" fmla="*/ 1127 w 1979"/>
              <a:gd name="T93" fmla="*/ 2006 h 2378"/>
              <a:gd name="T94" fmla="*/ 1146 w 1979"/>
              <a:gd name="T95" fmla="*/ 1988 h 2378"/>
              <a:gd name="T96" fmla="*/ 1979 w 1979"/>
              <a:gd name="T97" fmla="*/ 1982 h 2378"/>
              <a:gd name="T98" fmla="*/ 1964 w 1979"/>
              <a:gd name="T99" fmla="*/ 1130 h 2378"/>
              <a:gd name="T100" fmla="*/ 1925 w 1979"/>
              <a:gd name="T101" fmla="*/ 1143 h 2378"/>
              <a:gd name="T102" fmla="*/ 1901 w 1979"/>
              <a:gd name="T103" fmla="*/ 1182 h 2378"/>
              <a:gd name="T104" fmla="*/ 1859 w 1979"/>
              <a:gd name="T105" fmla="*/ 1224 h 2378"/>
              <a:gd name="T106" fmla="*/ 1810 w 1979"/>
              <a:gd name="T107" fmla="*/ 1246 h 2378"/>
              <a:gd name="T108" fmla="*/ 1759 w 1979"/>
              <a:gd name="T109" fmla="*/ 1248 h 2378"/>
              <a:gd name="T110" fmla="*/ 1690 w 1979"/>
              <a:gd name="T111" fmla="*/ 1222 h 2378"/>
              <a:gd name="T112" fmla="*/ 1637 w 1979"/>
              <a:gd name="T113" fmla="*/ 1166 h 2378"/>
              <a:gd name="T114" fmla="*/ 1602 w 1979"/>
              <a:gd name="T115" fmla="*/ 1088 h 2378"/>
              <a:gd name="T116" fmla="*/ 1595 w 1979"/>
              <a:gd name="T117" fmla="*/ 1021 h 2378"/>
              <a:gd name="T118" fmla="*/ 1610 w 1979"/>
              <a:gd name="T119" fmla="*/ 931 h 2378"/>
              <a:gd name="T120" fmla="*/ 1649 w 1979"/>
              <a:gd name="T121" fmla="*/ 858 h 2378"/>
              <a:gd name="T122" fmla="*/ 1707 w 1979"/>
              <a:gd name="T123" fmla="*/ 808 h 2378"/>
              <a:gd name="T124" fmla="*/ 1779 w 1979"/>
              <a:gd name="T125" fmla="*/ 790 h 23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979" h="2378">
                <a:moveTo>
                  <a:pt x="1779" y="790"/>
                </a:moveTo>
                <a:lnTo>
                  <a:pt x="1779" y="790"/>
                </a:lnTo>
                <a:lnTo>
                  <a:pt x="1795" y="792"/>
                </a:lnTo>
                <a:lnTo>
                  <a:pt x="1810" y="795"/>
                </a:lnTo>
                <a:lnTo>
                  <a:pt x="1825" y="798"/>
                </a:lnTo>
                <a:lnTo>
                  <a:pt x="1837" y="804"/>
                </a:lnTo>
                <a:lnTo>
                  <a:pt x="1849" y="810"/>
                </a:lnTo>
                <a:lnTo>
                  <a:pt x="1859" y="816"/>
                </a:lnTo>
                <a:lnTo>
                  <a:pt x="1868" y="823"/>
                </a:lnTo>
                <a:lnTo>
                  <a:pt x="1877" y="831"/>
                </a:lnTo>
                <a:lnTo>
                  <a:pt x="1891" y="846"/>
                </a:lnTo>
                <a:lnTo>
                  <a:pt x="1901" y="859"/>
                </a:lnTo>
                <a:lnTo>
                  <a:pt x="1909" y="871"/>
                </a:lnTo>
                <a:lnTo>
                  <a:pt x="1909" y="871"/>
                </a:lnTo>
                <a:lnTo>
                  <a:pt x="1916" y="886"/>
                </a:lnTo>
                <a:lnTo>
                  <a:pt x="1925" y="897"/>
                </a:lnTo>
                <a:lnTo>
                  <a:pt x="1936" y="906"/>
                </a:lnTo>
                <a:lnTo>
                  <a:pt x="1945" y="910"/>
                </a:lnTo>
                <a:lnTo>
                  <a:pt x="1955" y="913"/>
                </a:lnTo>
                <a:lnTo>
                  <a:pt x="1964" y="912"/>
                </a:lnTo>
                <a:lnTo>
                  <a:pt x="1972" y="907"/>
                </a:lnTo>
                <a:lnTo>
                  <a:pt x="1979" y="900"/>
                </a:lnTo>
                <a:lnTo>
                  <a:pt x="1979" y="0"/>
                </a:lnTo>
                <a:lnTo>
                  <a:pt x="1131" y="0"/>
                </a:lnTo>
                <a:lnTo>
                  <a:pt x="1131" y="0"/>
                </a:lnTo>
                <a:lnTo>
                  <a:pt x="1127" y="7"/>
                </a:lnTo>
                <a:lnTo>
                  <a:pt x="1125" y="15"/>
                </a:lnTo>
                <a:lnTo>
                  <a:pt x="1125" y="24"/>
                </a:lnTo>
                <a:lnTo>
                  <a:pt x="1128" y="33"/>
                </a:lnTo>
                <a:lnTo>
                  <a:pt x="1134" y="42"/>
                </a:lnTo>
                <a:lnTo>
                  <a:pt x="1142" y="50"/>
                </a:lnTo>
                <a:lnTo>
                  <a:pt x="1152" y="58"/>
                </a:lnTo>
                <a:lnTo>
                  <a:pt x="1166" y="65"/>
                </a:lnTo>
                <a:lnTo>
                  <a:pt x="1166" y="65"/>
                </a:lnTo>
                <a:lnTo>
                  <a:pt x="1179" y="73"/>
                </a:lnTo>
                <a:lnTo>
                  <a:pt x="1191" y="82"/>
                </a:lnTo>
                <a:lnTo>
                  <a:pt x="1206" y="95"/>
                </a:lnTo>
                <a:lnTo>
                  <a:pt x="1214" y="104"/>
                </a:lnTo>
                <a:lnTo>
                  <a:pt x="1221" y="113"/>
                </a:lnTo>
                <a:lnTo>
                  <a:pt x="1229" y="125"/>
                </a:lnTo>
                <a:lnTo>
                  <a:pt x="1235" y="136"/>
                </a:lnTo>
                <a:lnTo>
                  <a:pt x="1239" y="149"/>
                </a:lnTo>
                <a:lnTo>
                  <a:pt x="1244" y="163"/>
                </a:lnTo>
                <a:lnTo>
                  <a:pt x="1245" y="178"/>
                </a:lnTo>
                <a:lnTo>
                  <a:pt x="1247" y="194"/>
                </a:lnTo>
                <a:lnTo>
                  <a:pt x="1247" y="194"/>
                </a:lnTo>
                <a:lnTo>
                  <a:pt x="1245" y="213"/>
                </a:lnTo>
                <a:lnTo>
                  <a:pt x="1242" y="231"/>
                </a:lnTo>
                <a:lnTo>
                  <a:pt x="1236" y="249"/>
                </a:lnTo>
                <a:lnTo>
                  <a:pt x="1229" y="266"/>
                </a:lnTo>
                <a:lnTo>
                  <a:pt x="1218" y="282"/>
                </a:lnTo>
                <a:lnTo>
                  <a:pt x="1208" y="297"/>
                </a:lnTo>
                <a:lnTo>
                  <a:pt x="1194" y="312"/>
                </a:lnTo>
                <a:lnTo>
                  <a:pt x="1179" y="326"/>
                </a:lnTo>
                <a:lnTo>
                  <a:pt x="1163" y="336"/>
                </a:lnTo>
                <a:lnTo>
                  <a:pt x="1145" y="348"/>
                </a:lnTo>
                <a:lnTo>
                  <a:pt x="1127" y="357"/>
                </a:lnTo>
                <a:lnTo>
                  <a:pt x="1106" y="364"/>
                </a:lnTo>
                <a:lnTo>
                  <a:pt x="1085" y="370"/>
                </a:lnTo>
                <a:lnTo>
                  <a:pt x="1063" y="375"/>
                </a:lnTo>
                <a:lnTo>
                  <a:pt x="1040" y="378"/>
                </a:lnTo>
                <a:lnTo>
                  <a:pt x="1018" y="379"/>
                </a:lnTo>
                <a:lnTo>
                  <a:pt x="1018" y="379"/>
                </a:lnTo>
                <a:lnTo>
                  <a:pt x="994" y="378"/>
                </a:lnTo>
                <a:lnTo>
                  <a:pt x="972" y="375"/>
                </a:lnTo>
                <a:lnTo>
                  <a:pt x="949" y="370"/>
                </a:lnTo>
                <a:lnTo>
                  <a:pt x="928" y="364"/>
                </a:lnTo>
                <a:lnTo>
                  <a:pt x="907" y="357"/>
                </a:lnTo>
                <a:lnTo>
                  <a:pt x="889" y="348"/>
                </a:lnTo>
                <a:lnTo>
                  <a:pt x="871" y="336"/>
                </a:lnTo>
                <a:lnTo>
                  <a:pt x="855" y="326"/>
                </a:lnTo>
                <a:lnTo>
                  <a:pt x="840" y="312"/>
                </a:lnTo>
                <a:lnTo>
                  <a:pt x="827" y="297"/>
                </a:lnTo>
                <a:lnTo>
                  <a:pt x="816" y="282"/>
                </a:lnTo>
                <a:lnTo>
                  <a:pt x="806" y="266"/>
                </a:lnTo>
                <a:lnTo>
                  <a:pt x="798" y="249"/>
                </a:lnTo>
                <a:lnTo>
                  <a:pt x="792" y="231"/>
                </a:lnTo>
                <a:lnTo>
                  <a:pt x="789" y="213"/>
                </a:lnTo>
                <a:lnTo>
                  <a:pt x="788" y="194"/>
                </a:lnTo>
                <a:lnTo>
                  <a:pt x="788" y="194"/>
                </a:lnTo>
                <a:lnTo>
                  <a:pt x="789" y="178"/>
                </a:lnTo>
                <a:lnTo>
                  <a:pt x="791" y="163"/>
                </a:lnTo>
                <a:lnTo>
                  <a:pt x="795" y="149"/>
                </a:lnTo>
                <a:lnTo>
                  <a:pt x="800" y="136"/>
                </a:lnTo>
                <a:lnTo>
                  <a:pt x="807" y="125"/>
                </a:lnTo>
                <a:lnTo>
                  <a:pt x="813" y="113"/>
                </a:lnTo>
                <a:lnTo>
                  <a:pt x="821" y="104"/>
                </a:lnTo>
                <a:lnTo>
                  <a:pt x="828" y="95"/>
                </a:lnTo>
                <a:lnTo>
                  <a:pt x="843" y="82"/>
                </a:lnTo>
                <a:lnTo>
                  <a:pt x="855" y="73"/>
                </a:lnTo>
                <a:lnTo>
                  <a:pt x="868" y="65"/>
                </a:lnTo>
                <a:lnTo>
                  <a:pt x="868" y="65"/>
                </a:lnTo>
                <a:lnTo>
                  <a:pt x="882" y="58"/>
                </a:lnTo>
                <a:lnTo>
                  <a:pt x="892" y="50"/>
                </a:lnTo>
                <a:lnTo>
                  <a:pt x="900" y="42"/>
                </a:lnTo>
                <a:lnTo>
                  <a:pt x="906" y="33"/>
                </a:lnTo>
                <a:lnTo>
                  <a:pt x="909" y="24"/>
                </a:lnTo>
                <a:lnTo>
                  <a:pt x="909" y="15"/>
                </a:lnTo>
                <a:lnTo>
                  <a:pt x="907" y="7"/>
                </a:lnTo>
                <a:lnTo>
                  <a:pt x="903" y="0"/>
                </a:lnTo>
                <a:lnTo>
                  <a:pt x="0" y="0"/>
                </a:lnTo>
                <a:lnTo>
                  <a:pt x="0" y="1982"/>
                </a:lnTo>
                <a:lnTo>
                  <a:pt x="856" y="1982"/>
                </a:lnTo>
                <a:lnTo>
                  <a:pt x="856" y="1982"/>
                </a:lnTo>
                <a:lnTo>
                  <a:pt x="867" y="1983"/>
                </a:lnTo>
                <a:lnTo>
                  <a:pt x="877" y="1985"/>
                </a:lnTo>
                <a:lnTo>
                  <a:pt x="886" y="1988"/>
                </a:lnTo>
                <a:lnTo>
                  <a:pt x="894" y="1991"/>
                </a:lnTo>
                <a:lnTo>
                  <a:pt x="900" y="1995"/>
                </a:lnTo>
                <a:lnTo>
                  <a:pt x="904" y="2001"/>
                </a:lnTo>
                <a:lnTo>
                  <a:pt x="907" y="2006"/>
                </a:lnTo>
                <a:lnTo>
                  <a:pt x="909" y="2013"/>
                </a:lnTo>
                <a:lnTo>
                  <a:pt x="909" y="2019"/>
                </a:lnTo>
                <a:lnTo>
                  <a:pt x="907" y="2025"/>
                </a:lnTo>
                <a:lnTo>
                  <a:pt x="904" y="2033"/>
                </a:lnTo>
                <a:lnTo>
                  <a:pt x="900" y="2039"/>
                </a:lnTo>
                <a:lnTo>
                  <a:pt x="894" y="2046"/>
                </a:lnTo>
                <a:lnTo>
                  <a:pt x="886" y="2052"/>
                </a:lnTo>
                <a:lnTo>
                  <a:pt x="877" y="2058"/>
                </a:lnTo>
                <a:lnTo>
                  <a:pt x="868" y="2064"/>
                </a:lnTo>
                <a:lnTo>
                  <a:pt x="868" y="2064"/>
                </a:lnTo>
                <a:lnTo>
                  <a:pt x="855" y="2072"/>
                </a:lnTo>
                <a:lnTo>
                  <a:pt x="843" y="2081"/>
                </a:lnTo>
                <a:lnTo>
                  <a:pt x="828" y="2095"/>
                </a:lnTo>
                <a:lnTo>
                  <a:pt x="821" y="2103"/>
                </a:lnTo>
                <a:lnTo>
                  <a:pt x="813" y="2113"/>
                </a:lnTo>
                <a:lnTo>
                  <a:pt x="806" y="2124"/>
                </a:lnTo>
                <a:lnTo>
                  <a:pt x="800" y="2134"/>
                </a:lnTo>
                <a:lnTo>
                  <a:pt x="795" y="2148"/>
                </a:lnTo>
                <a:lnTo>
                  <a:pt x="791" y="2161"/>
                </a:lnTo>
                <a:lnTo>
                  <a:pt x="788" y="2178"/>
                </a:lnTo>
                <a:lnTo>
                  <a:pt x="788" y="2193"/>
                </a:lnTo>
                <a:lnTo>
                  <a:pt x="788" y="2193"/>
                </a:lnTo>
                <a:lnTo>
                  <a:pt x="789" y="2212"/>
                </a:lnTo>
                <a:lnTo>
                  <a:pt x="792" y="2230"/>
                </a:lnTo>
                <a:lnTo>
                  <a:pt x="798" y="2248"/>
                </a:lnTo>
                <a:lnTo>
                  <a:pt x="806" y="2264"/>
                </a:lnTo>
                <a:lnTo>
                  <a:pt x="815" y="2281"/>
                </a:lnTo>
                <a:lnTo>
                  <a:pt x="827" y="2296"/>
                </a:lnTo>
                <a:lnTo>
                  <a:pt x="840" y="2311"/>
                </a:lnTo>
                <a:lnTo>
                  <a:pt x="855" y="2324"/>
                </a:lnTo>
                <a:lnTo>
                  <a:pt x="871" y="2336"/>
                </a:lnTo>
                <a:lnTo>
                  <a:pt x="888" y="2347"/>
                </a:lnTo>
                <a:lnTo>
                  <a:pt x="907" y="2356"/>
                </a:lnTo>
                <a:lnTo>
                  <a:pt x="928" y="2363"/>
                </a:lnTo>
                <a:lnTo>
                  <a:pt x="949" y="2369"/>
                </a:lnTo>
                <a:lnTo>
                  <a:pt x="970" y="2374"/>
                </a:lnTo>
                <a:lnTo>
                  <a:pt x="994" y="2376"/>
                </a:lnTo>
                <a:lnTo>
                  <a:pt x="1016" y="2378"/>
                </a:lnTo>
                <a:lnTo>
                  <a:pt x="1016" y="2378"/>
                </a:lnTo>
                <a:lnTo>
                  <a:pt x="1040" y="2376"/>
                </a:lnTo>
                <a:lnTo>
                  <a:pt x="1063" y="2374"/>
                </a:lnTo>
                <a:lnTo>
                  <a:pt x="1085" y="2369"/>
                </a:lnTo>
                <a:lnTo>
                  <a:pt x="1106" y="2363"/>
                </a:lnTo>
                <a:lnTo>
                  <a:pt x="1125" y="2356"/>
                </a:lnTo>
                <a:lnTo>
                  <a:pt x="1145" y="2347"/>
                </a:lnTo>
                <a:lnTo>
                  <a:pt x="1163" y="2336"/>
                </a:lnTo>
                <a:lnTo>
                  <a:pt x="1179" y="2324"/>
                </a:lnTo>
                <a:lnTo>
                  <a:pt x="1194" y="2311"/>
                </a:lnTo>
                <a:lnTo>
                  <a:pt x="1206" y="2296"/>
                </a:lnTo>
                <a:lnTo>
                  <a:pt x="1218" y="2281"/>
                </a:lnTo>
                <a:lnTo>
                  <a:pt x="1229" y="2264"/>
                </a:lnTo>
                <a:lnTo>
                  <a:pt x="1236" y="2248"/>
                </a:lnTo>
                <a:lnTo>
                  <a:pt x="1242" y="2230"/>
                </a:lnTo>
                <a:lnTo>
                  <a:pt x="1245" y="2212"/>
                </a:lnTo>
                <a:lnTo>
                  <a:pt x="1247" y="2193"/>
                </a:lnTo>
                <a:lnTo>
                  <a:pt x="1247" y="2193"/>
                </a:lnTo>
                <a:lnTo>
                  <a:pt x="1245" y="2178"/>
                </a:lnTo>
                <a:lnTo>
                  <a:pt x="1242" y="2161"/>
                </a:lnTo>
                <a:lnTo>
                  <a:pt x="1239" y="2148"/>
                </a:lnTo>
                <a:lnTo>
                  <a:pt x="1233" y="2134"/>
                </a:lnTo>
                <a:lnTo>
                  <a:pt x="1227" y="2124"/>
                </a:lnTo>
                <a:lnTo>
                  <a:pt x="1221" y="2113"/>
                </a:lnTo>
                <a:lnTo>
                  <a:pt x="1214" y="2103"/>
                </a:lnTo>
                <a:lnTo>
                  <a:pt x="1206" y="2095"/>
                </a:lnTo>
                <a:lnTo>
                  <a:pt x="1191" y="2081"/>
                </a:lnTo>
                <a:lnTo>
                  <a:pt x="1178" y="2072"/>
                </a:lnTo>
                <a:lnTo>
                  <a:pt x="1166" y="2064"/>
                </a:lnTo>
                <a:lnTo>
                  <a:pt x="1166" y="2064"/>
                </a:lnTo>
                <a:lnTo>
                  <a:pt x="1155" y="2058"/>
                </a:lnTo>
                <a:lnTo>
                  <a:pt x="1146" y="2052"/>
                </a:lnTo>
                <a:lnTo>
                  <a:pt x="1139" y="2046"/>
                </a:lnTo>
                <a:lnTo>
                  <a:pt x="1133" y="2039"/>
                </a:lnTo>
                <a:lnTo>
                  <a:pt x="1128" y="2033"/>
                </a:lnTo>
                <a:lnTo>
                  <a:pt x="1125" y="2025"/>
                </a:lnTo>
                <a:lnTo>
                  <a:pt x="1125" y="2019"/>
                </a:lnTo>
                <a:lnTo>
                  <a:pt x="1125" y="2013"/>
                </a:lnTo>
                <a:lnTo>
                  <a:pt x="1127" y="2006"/>
                </a:lnTo>
                <a:lnTo>
                  <a:pt x="1130" y="2001"/>
                </a:lnTo>
                <a:lnTo>
                  <a:pt x="1134" y="1995"/>
                </a:lnTo>
                <a:lnTo>
                  <a:pt x="1140" y="1991"/>
                </a:lnTo>
                <a:lnTo>
                  <a:pt x="1146" y="1988"/>
                </a:lnTo>
                <a:lnTo>
                  <a:pt x="1155" y="1985"/>
                </a:lnTo>
                <a:lnTo>
                  <a:pt x="1166" y="1983"/>
                </a:lnTo>
                <a:lnTo>
                  <a:pt x="1178" y="1982"/>
                </a:lnTo>
                <a:lnTo>
                  <a:pt x="1979" y="1982"/>
                </a:lnTo>
                <a:lnTo>
                  <a:pt x="1979" y="1142"/>
                </a:lnTo>
                <a:lnTo>
                  <a:pt x="1979" y="1142"/>
                </a:lnTo>
                <a:lnTo>
                  <a:pt x="1972" y="1134"/>
                </a:lnTo>
                <a:lnTo>
                  <a:pt x="1964" y="1130"/>
                </a:lnTo>
                <a:lnTo>
                  <a:pt x="1955" y="1128"/>
                </a:lnTo>
                <a:lnTo>
                  <a:pt x="1945" y="1130"/>
                </a:lnTo>
                <a:lnTo>
                  <a:pt x="1936" y="1136"/>
                </a:lnTo>
                <a:lnTo>
                  <a:pt x="1925" y="1143"/>
                </a:lnTo>
                <a:lnTo>
                  <a:pt x="1916" y="1155"/>
                </a:lnTo>
                <a:lnTo>
                  <a:pt x="1909" y="1170"/>
                </a:lnTo>
                <a:lnTo>
                  <a:pt x="1909" y="1170"/>
                </a:lnTo>
                <a:lnTo>
                  <a:pt x="1901" y="1182"/>
                </a:lnTo>
                <a:lnTo>
                  <a:pt x="1891" y="1196"/>
                </a:lnTo>
                <a:lnTo>
                  <a:pt x="1877" y="1209"/>
                </a:lnTo>
                <a:lnTo>
                  <a:pt x="1868" y="1216"/>
                </a:lnTo>
                <a:lnTo>
                  <a:pt x="1859" y="1224"/>
                </a:lnTo>
                <a:lnTo>
                  <a:pt x="1849" y="1231"/>
                </a:lnTo>
                <a:lnTo>
                  <a:pt x="1837" y="1237"/>
                </a:lnTo>
                <a:lnTo>
                  <a:pt x="1825" y="1242"/>
                </a:lnTo>
                <a:lnTo>
                  <a:pt x="1810" y="1246"/>
                </a:lnTo>
                <a:lnTo>
                  <a:pt x="1795" y="1249"/>
                </a:lnTo>
                <a:lnTo>
                  <a:pt x="1779" y="1249"/>
                </a:lnTo>
                <a:lnTo>
                  <a:pt x="1779" y="1249"/>
                </a:lnTo>
                <a:lnTo>
                  <a:pt x="1759" y="1248"/>
                </a:lnTo>
                <a:lnTo>
                  <a:pt x="1741" y="1245"/>
                </a:lnTo>
                <a:lnTo>
                  <a:pt x="1723" y="1239"/>
                </a:lnTo>
                <a:lnTo>
                  <a:pt x="1707" y="1231"/>
                </a:lnTo>
                <a:lnTo>
                  <a:pt x="1690" y="1222"/>
                </a:lnTo>
                <a:lnTo>
                  <a:pt x="1676" y="1211"/>
                </a:lnTo>
                <a:lnTo>
                  <a:pt x="1662" y="1197"/>
                </a:lnTo>
                <a:lnTo>
                  <a:pt x="1649" y="1182"/>
                </a:lnTo>
                <a:lnTo>
                  <a:pt x="1637" y="1166"/>
                </a:lnTo>
                <a:lnTo>
                  <a:pt x="1626" y="1149"/>
                </a:lnTo>
                <a:lnTo>
                  <a:pt x="1617" y="1130"/>
                </a:lnTo>
                <a:lnTo>
                  <a:pt x="1610" y="1110"/>
                </a:lnTo>
                <a:lnTo>
                  <a:pt x="1602" y="1088"/>
                </a:lnTo>
                <a:lnTo>
                  <a:pt x="1598" y="1067"/>
                </a:lnTo>
                <a:lnTo>
                  <a:pt x="1595" y="1043"/>
                </a:lnTo>
                <a:lnTo>
                  <a:pt x="1595" y="1021"/>
                </a:lnTo>
                <a:lnTo>
                  <a:pt x="1595" y="1021"/>
                </a:lnTo>
                <a:lnTo>
                  <a:pt x="1595" y="997"/>
                </a:lnTo>
                <a:lnTo>
                  <a:pt x="1598" y="974"/>
                </a:lnTo>
                <a:lnTo>
                  <a:pt x="1602" y="952"/>
                </a:lnTo>
                <a:lnTo>
                  <a:pt x="1610" y="931"/>
                </a:lnTo>
                <a:lnTo>
                  <a:pt x="1617" y="912"/>
                </a:lnTo>
                <a:lnTo>
                  <a:pt x="1626" y="892"/>
                </a:lnTo>
                <a:lnTo>
                  <a:pt x="1637" y="874"/>
                </a:lnTo>
                <a:lnTo>
                  <a:pt x="1649" y="858"/>
                </a:lnTo>
                <a:lnTo>
                  <a:pt x="1662" y="843"/>
                </a:lnTo>
                <a:lnTo>
                  <a:pt x="1676" y="831"/>
                </a:lnTo>
                <a:lnTo>
                  <a:pt x="1690" y="819"/>
                </a:lnTo>
                <a:lnTo>
                  <a:pt x="1707" y="808"/>
                </a:lnTo>
                <a:lnTo>
                  <a:pt x="1723" y="801"/>
                </a:lnTo>
                <a:lnTo>
                  <a:pt x="1741" y="795"/>
                </a:lnTo>
                <a:lnTo>
                  <a:pt x="1759" y="792"/>
                </a:lnTo>
                <a:lnTo>
                  <a:pt x="1779" y="790"/>
                </a:lnTo>
                <a:lnTo>
                  <a:pt x="1779" y="790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bIns="390000" anchor="ctr"/>
          <a:lstStyle/>
          <a:p>
            <a:pPr>
              <a:defRPr/>
            </a:pPr>
            <a:r>
              <a:rPr lang="en-US" sz="1083" b="1" dirty="0">
                <a:solidFill>
                  <a:srgbClr val="FFFFFF"/>
                </a:solidFill>
              </a:rPr>
              <a:t>COMMUNITY</a:t>
            </a:r>
          </a:p>
          <a:p>
            <a:pPr>
              <a:defRPr/>
            </a:pPr>
            <a:r>
              <a:rPr lang="en-US" sz="1083" b="1" dirty="0">
                <a:solidFill>
                  <a:srgbClr val="FFFFFF"/>
                </a:solidFill>
              </a:rPr>
              <a:t>PROCESSES</a:t>
            </a: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-4624" y="464684"/>
            <a:ext cx="1214851" cy="2352296"/>
          </a:xfrm>
          <a:custGeom>
            <a:avLst/>
            <a:gdLst>
              <a:gd name="T0" fmla="*/ 1797 w 1976"/>
              <a:gd name="T1" fmla="*/ 791 h 2375"/>
              <a:gd name="T2" fmla="*/ 1846 w 1976"/>
              <a:gd name="T3" fmla="*/ 812 h 2375"/>
              <a:gd name="T4" fmla="*/ 1886 w 1976"/>
              <a:gd name="T5" fmla="*/ 855 h 2375"/>
              <a:gd name="T6" fmla="*/ 1906 w 1976"/>
              <a:gd name="T7" fmla="*/ 886 h 2375"/>
              <a:gd name="T8" fmla="*/ 1933 w 1976"/>
              <a:gd name="T9" fmla="*/ 907 h 2375"/>
              <a:gd name="T10" fmla="*/ 1958 w 1976"/>
              <a:gd name="T11" fmla="*/ 903 h 2375"/>
              <a:gd name="T12" fmla="*/ 1973 w 1976"/>
              <a:gd name="T13" fmla="*/ 877 h 2375"/>
              <a:gd name="T14" fmla="*/ 0 w 1976"/>
              <a:gd name="T15" fmla="*/ 0 h 2375"/>
              <a:gd name="T16" fmla="*/ 856 w 1976"/>
              <a:gd name="T17" fmla="*/ 1981 h 2375"/>
              <a:gd name="T18" fmla="*/ 886 w 1976"/>
              <a:gd name="T19" fmla="*/ 1985 h 2375"/>
              <a:gd name="T20" fmla="*/ 907 w 1976"/>
              <a:gd name="T21" fmla="*/ 2005 h 2375"/>
              <a:gd name="T22" fmla="*/ 904 w 1976"/>
              <a:gd name="T23" fmla="*/ 2030 h 2375"/>
              <a:gd name="T24" fmla="*/ 879 w 1976"/>
              <a:gd name="T25" fmla="*/ 2057 h 2375"/>
              <a:gd name="T26" fmla="*/ 843 w 1976"/>
              <a:gd name="T27" fmla="*/ 2079 h 2375"/>
              <a:gd name="T28" fmla="*/ 807 w 1976"/>
              <a:gd name="T29" fmla="*/ 2121 h 2375"/>
              <a:gd name="T30" fmla="*/ 789 w 1976"/>
              <a:gd name="T31" fmla="*/ 2175 h 2375"/>
              <a:gd name="T32" fmla="*/ 792 w 1976"/>
              <a:gd name="T33" fmla="*/ 2229 h 2375"/>
              <a:gd name="T34" fmla="*/ 827 w 1976"/>
              <a:gd name="T35" fmla="*/ 2295 h 2375"/>
              <a:gd name="T36" fmla="*/ 889 w 1976"/>
              <a:gd name="T37" fmla="*/ 2344 h 2375"/>
              <a:gd name="T38" fmla="*/ 972 w 1976"/>
              <a:gd name="T39" fmla="*/ 2372 h 2375"/>
              <a:gd name="T40" fmla="*/ 1040 w 1976"/>
              <a:gd name="T41" fmla="*/ 2374 h 2375"/>
              <a:gd name="T42" fmla="*/ 1127 w 1976"/>
              <a:gd name="T43" fmla="*/ 2353 h 2375"/>
              <a:gd name="T44" fmla="*/ 1194 w 1976"/>
              <a:gd name="T45" fmla="*/ 2308 h 2375"/>
              <a:gd name="T46" fmla="*/ 1236 w 1976"/>
              <a:gd name="T47" fmla="*/ 2245 h 2375"/>
              <a:gd name="T48" fmla="*/ 1247 w 1976"/>
              <a:gd name="T49" fmla="*/ 2191 h 2375"/>
              <a:gd name="T50" fmla="*/ 1235 w 1976"/>
              <a:gd name="T51" fmla="*/ 2133 h 2375"/>
              <a:gd name="T52" fmla="*/ 1206 w 1976"/>
              <a:gd name="T53" fmla="*/ 2093 h 2375"/>
              <a:gd name="T54" fmla="*/ 1166 w 1976"/>
              <a:gd name="T55" fmla="*/ 2061 h 2375"/>
              <a:gd name="T56" fmla="*/ 1134 w 1976"/>
              <a:gd name="T57" fmla="*/ 2037 h 2375"/>
              <a:gd name="T58" fmla="*/ 1125 w 1976"/>
              <a:gd name="T59" fmla="*/ 2011 h 2375"/>
              <a:gd name="T60" fmla="*/ 1140 w 1976"/>
              <a:gd name="T61" fmla="*/ 1990 h 2375"/>
              <a:gd name="T62" fmla="*/ 1178 w 1976"/>
              <a:gd name="T63" fmla="*/ 1981 h 2375"/>
              <a:gd name="T64" fmla="*/ 1976 w 1976"/>
              <a:gd name="T65" fmla="*/ 1176 h 2375"/>
              <a:gd name="T66" fmla="*/ 1972 w 1976"/>
              <a:gd name="T67" fmla="*/ 1147 h 2375"/>
              <a:gd name="T68" fmla="*/ 1952 w 1976"/>
              <a:gd name="T69" fmla="*/ 1126 h 2375"/>
              <a:gd name="T70" fmla="*/ 1927 w 1976"/>
              <a:gd name="T71" fmla="*/ 1129 h 2375"/>
              <a:gd name="T72" fmla="*/ 1900 w 1976"/>
              <a:gd name="T73" fmla="*/ 1155 h 2375"/>
              <a:gd name="T74" fmla="*/ 1877 w 1976"/>
              <a:gd name="T75" fmla="*/ 1190 h 2375"/>
              <a:gd name="T76" fmla="*/ 1835 w 1976"/>
              <a:gd name="T77" fmla="*/ 1227 h 2375"/>
              <a:gd name="T78" fmla="*/ 1782 w 1976"/>
              <a:gd name="T79" fmla="*/ 1245 h 2375"/>
              <a:gd name="T80" fmla="*/ 1728 w 1976"/>
              <a:gd name="T81" fmla="*/ 1241 h 2375"/>
              <a:gd name="T82" fmla="*/ 1662 w 1976"/>
              <a:gd name="T83" fmla="*/ 1206 h 2375"/>
              <a:gd name="T84" fmla="*/ 1613 w 1976"/>
              <a:gd name="T85" fmla="*/ 1145 h 2375"/>
              <a:gd name="T86" fmla="*/ 1584 w 1976"/>
              <a:gd name="T87" fmla="*/ 1063 h 2375"/>
              <a:gd name="T88" fmla="*/ 1581 w 1976"/>
              <a:gd name="T89" fmla="*/ 993 h 2375"/>
              <a:gd name="T90" fmla="*/ 1604 w 1976"/>
              <a:gd name="T91" fmla="*/ 907 h 2375"/>
              <a:gd name="T92" fmla="*/ 1649 w 1976"/>
              <a:gd name="T93" fmla="*/ 839 h 2375"/>
              <a:gd name="T94" fmla="*/ 1710 w 1976"/>
              <a:gd name="T95" fmla="*/ 797 h 2375"/>
              <a:gd name="T96" fmla="*/ 1765 w 1976"/>
              <a:gd name="T97" fmla="*/ 786 h 2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76" h="2375">
                <a:moveTo>
                  <a:pt x="1765" y="786"/>
                </a:moveTo>
                <a:lnTo>
                  <a:pt x="1765" y="786"/>
                </a:lnTo>
                <a:lnTo>
                  <a:pt x="1782" y="788"/>
                </a:lnTo>
                <a:lnTo>
                  <a:pt x="1797" y="791"/>
                </a:lnTo>
                <a:lnTo>
                  <a:pt x="1810" y="794"/>
                </a:lnTo>
                <a:lnTo>
                  <a:pt x="1824" y="800"/>
                </a:lnTo>
                <a:lnTo>
                  <a:pt x="1835" y="806"/>
                </a:lnTo>
                <a:lnTo>
                  <a:pt x="1846" y="812"/>
                </a:lnTo>
                <a:lnTo>
                  <a:pt x="1855" y="819"/>
                </a:lnTo>
                <a:lnTo>
                  <a:pt x="1864" y="827"/>
                </a:lnTo>
                <a:lnTo>
                  <a:pt x="1877" y="842"/>
                </a:lnTo>
                <a:lnTo>
                  <a:pt x="1886" y="855"/>
                </a:lnTo>
                <a:lnTo>
                  <a:pt x="1894" y="867"/>
                </a:lnTo>
                <a:lnTo>
                  <a:pt x="1894" y="867"/>
                </a:lnTo>
                <a:lnTo>
                  <a:pt x="1900" y="877"/>
                </a:lnTo>
                <a:lnTo>
                  <a:pt x="1906" y="886"/>
                </a:lnTo>
                <a:lnTo>
                  <a:pt x="1913" y="894"/>
                </a:lnTo>
                <a:lnTo>
                  <a:pt x="1919" y="900"/>
                </a:lnTo>
                <a:lnTo>
                  <a:pt x="1927" y="904"/>
                </a:lnTo>
                <a:lnTo>
                  <a:pt x="1933" y="907"/>
                </a:lnTo>
                <a:lnTo>
                  <a:pt x="1940" y="907"/>
                </a:lnTo>
                <a:lnTo>
                  <a:pt x="1946" y="907"/>
                </a:lnTo>
                <a:lnTo>
                  <a:pt x="1952" y="906"/>
                </a:lnTo>
                <a:lnTo>
                  <a:pt x="1958" y="903"/>
                </a:lnTo>
                <a:lnTo>
                  <a:pt x="1963" y="898"/>
                </a:lnTo>
                <a:lnTo>
                  <a:pt x="1967" y="892"/>
                </a:lnTo>
                <a:lnTo>
                  <a:pt x="1972" y="886"/>
                </a:lnTo>
                <a:lnTo>
                  <a:pt x="1973" y="877"/>
                </a:lnTo>
                <a:lnTo>
                  <a:pt x="1976" y="867"/>
                </a:lnTo>
                <a:lnTo>
                  <a:pt x="1976" y="855"/>
                </a:lnTo>
                <a:lnTo>
                  <a:pt x="1976" y="0"/>
                </a:lnTo>
                <a:lnTo>
                  <a:pt x="0" y="0"/>
                </a:lnTo>
                <a:lnTo>
                  <a:pt x="0" y="1979"/>
                </a:lnTo>
                <a:lnTo>
                  <a:pt x="454" y="1979"/>
                </a:lnTo>
                <a:lnTo>
                  <a:pt x="454" y="1981"/>
                </a:lnTo>
                <a:lnTo>
                  <a:pt x="856" y="1981"/>
                </a:lnTo>
                <a:lnTo>
                  <a:pt x="856" y="1981"/>
                </a:lnTo>
                <a:lnTo>
                  <a:pt x="868" y="1981"/>
                </a:lnTo>
                <a:lnTo>
                  <a:pt x="877" y="1982"/>
                </a:lnTo>
                <a:lnTo>
                  <a:pt x="886" y="1985"/>
                </a:lnTo>
                <a:lnTo>
                  <a:pt x="894" y="1990"/>
                </a:lnTo>
                <a:lnTo>
                  <a:pt x="900" y="1994"/>
                </a:lnTo>
                <a:lnTo>
                  <a:pt x="904" y="1999"/>
                </a:lnTo>
                <a:lnTo>
                  <a:pt x="907" y="2005"/>
                </a:lnTo>
                <a:lnTo>
                  <a:pt x="909" y="2011"/>
                </a:lnTo>
                <a:lnTo>
                  <a:pt x="909" y="2017"/>
                </a:lnTo>
                <a:lnTo>
                  <a:pt x="907" y="2024"/>
                </a:lnTo>
                <a:lnTo>
                  <a:pt x="904" y="2030"/>
                </a:lnTo>
                <a:lnTo>
                  <a:pt x="900" y="2037"/>
                </a:lnTo>
                <a:lnTo>
                  <a:pt x="895" y="2043"/>
                </a:lnTo>
                <a:lnTo>
                  <a:pt x="888" y="2051"/>
                </a:lnTo>
                <a:lnTo>
                  <a:pt x="879" y="2057"/>
                </a:lnTo>
                <a:lnTo>
                  <a:pt x="868" y="2061"/>
                </a:lnTo>
                <a:lnTo>
                  <a:pt x="868" y="2061"/>
                </a:lnTo>
                <a:lnTo>
                  <a:pt x="855" y="2069"/>
                </a:lnTo>
                <a:lnTo>
                  <a:pt x="843" y="2079"/>
                </a:lnTo>
                <a:lnTo>
                  <a:pt x="828" y="2093"/>
                </a:lnTo>
                <a:lnTo>
                  <a:pt x="821" y="2102"/>
                </a:lnTo>
                <a:lnTo>
                  <a:pt x="813" y="2111"/>
                </a:lnTo>
                <a:lnTo>
                  <a:pt x="807" y="2121"/>
                </a:lnTo>
                <a:lnTo>
                  <a:pt x="800" y="2133"/>
                </a:lnTo>
                <a:lnTo>
                  <a:pt x="795" y="2145"/>
                </a:lnTo>
                <a:lnTo>
                  <a:pt x="791" y="2160"/>
                </a:lnTo>
                <a:lnTo>
                  <a:pt x="789" y="2175"/>
                </a:lnTo>
                <a:lnTo>
                  <a:pt x="788" y="2191"/>
                </a:lnTo>
                <a:lnTo>
                  <a:pt x="788" y="2191"/>
                </a:lnTo>
                <a:lnTo>
                  <a:pt x="789" y="2209"/>
                </a:lnTo>
                <a:lnTo>
                  <a:pt x="792" y="2229"/>
                </a:lnTo>
                <a:lnTo>
                  <a:pt x="798" y="2245"/>
                </a:lnTo>
                <a:lnTo>
                  <a:pt x="806" y="2263"/>
                </a:lnTo>
                <a:lnTo>
                  <a:pt x="816" y="2280"/>
                </a:lnTo>
                <a:lnTo>
                  <a:pt x="827" y="2295"/>
                </a:lnTo>
                <a:lnTo>
                  <a:pt x="840" y="2308"/>
                </a:lnTo>
                <a:lnTo>
                  <a:pt x="855" y="2321"/>
                </a:lnTo>
                <a:lnTo>
                  <a:pt x="871" y="2333"/>
                </a:lnTo>
                <a:lnTo>
                  <a:pt x="889" y="2344"/>
                </a:lnTo>
                <a:lnTo>
                  <a:pt x="907" y="2353"/>
                </a:lnTo>
                <a:lnTo>
                  <a:pt x="928" y="2360"/>
                </a:lnTo>
                <a:lnTo>
                  <a:pt x="949" y="2368"/>
                </a:lnTo>
                <a:lnTo>
                  <a:pt x="972" y="2372"/>
                </a:lnTo>
                <a:lnTo>
                  <a:pt x="994" y="2374"/>
                </a:lnTo>
                <a:lnTo>
                  <a:pt x="1018" y="2375"/>
                </a:lnTo>
                <a:lnTo>
                  <a:pt x="1018" y="2375"/>
                </a:lnTo>
                <a:lnTo>
                  <a:pt x="1040" y="2374"/>
                </a:lnTo>
                <a:lnTo>
                  <a:pt x="1063" y="2372"/>
                </a:lnTo>
                <a:lnTo>
                  <a:pt x="1085" y="2368"/>
                </a:lnTo>
                <a:lnTo>
                  <a:pt x="1106" y="2360"/>
                </a:lnTo>
                <a:lnTo>
                  <a:pt x="1127" y="2353"/>
                </a:lnTo>
                <a:lnTo>
                  <a:pt x="1145" y="2344"/>
                </a:lnTo>
                <a:lnTo>
                  <a:pt x="1163" y="2333"/>
                </a:lnTo>
                <a:lnTo>
                  <a:pt x="1179" y="2321"/>
                </a:lnTo>
                <a:lnTo>
                  <a:pt x="1194" y="2308"/>
                </a:lnTo>
                <a:lnTo>
                  <a:pt x="1208" y="2295"/>
                </a:lnTo>
                <a:lnTo>
                  <a:pt x="1218" y="2280"/>
                </a:lnTo>
                <a:lnTo>
                  <a:pt x="1229" y="2263"/>
                </a:lnTo>
                <a:lnTo>
                  <a:pt x="1236" y="2245"/>
                </a:lnTo>
                <a:lnTo>
                  <a:pt x="1242" y="2229"/>
                </a:lnTo>
                <a:lnTo>
                  <a:pt x="1245" y="2209"/>
                </a:lnTo>
                <a:lnTo>
                  <a:pt x="1247" y="2191"/>
                </a:lnTo>
                <a:lnTo>
                  <a:pt x="1247" y="2191"/>
                </a:lnTo>
                <a:lnTo>
                  <a:pt x="1245" y="2175"/>
                </a:lnTo>
                <a:lnTo>
                  <a:pt x="1244" y="2160"/>
                </a:lnTo>
                <a:lnTo>
                  <a:pt x="1239" y="2145"/>
                </a:lnTo>
                <a:lnTo>
                  <a:pt x="1235" y="2133"/>
                </a:lnTo>
                <a:lnTo>
                  <a:pt x="1229" y="2121"/>
                </a:lnTo>
                <a:lnTo>
                  <a:pt x="1221" y="2111"/>
                </a:lnTo>
                <a:lnTo>
                  <a:pt x="1214" y="2102"/>
                </a:lnTo>
                <a:lnTo>
                  <a:pt x="1206" y="2093"/>
                </a:lnTo>
                <a:lnTo>
                  <a:pt x="1191" y="2079"/>
                </a:lnTo>
                <a:lnTo>
                  <a:pt x="1179" y="2069"/>
                </a:lnTo>
                <a:lnTo>
                  <a:pt x="1166" y="2061"/>
                </a:lnTo>
                <a:lnTo>
                  <a:pt x="1166" y="2061"/>
                </a:lnTo>
                <a:lnTo>
                  <a:pt x="1155" y="2057"/>
                </a:lnTo>
                <a:lnTo>
                  <a:pt x="1146" y="2051"/>
                </a:lnTo>
                <a:lnTo>
                  <a:pt x="1139" y="2043"/>
                </a:lnTo>
                <a:lnTo>
                  <a:pt x="1134" y="2037"/>
                </a:lnTo>
                <a:lnTo>
                  <a:pt x="1130" y="2030"/>
                </a:lnTo>
                <a:lnTo>
                  <a:pt x="1127" y="2024"/>
                </a:lnTo>
                <a:lnTo>
                  <a:pt x="1125" y="2017"/>
                </a:lnTo>
                <a:lnTo>
                  <a:pt x="1125" y="2011"/>
                </a:lnTo>
                <a:lnTo>
                  <a:pt x="1127" y="2005"/>
                </a:lnTo>
                <a:lnTo>
                  <a:pt x="1130" y="1999"/>
                </a:lnTo>
                <a:lnTo>
                  <a:pt x="1134" y="1994"/>
                </a:lnTo>
                <a:lnTo>
                  <a:pt x="1140" y="1990"/>
                </a:lnTo>
                <a:lnTo>
                  <a:pt x="1148" y="1985"/>
                </a:lnTo>
                <a:lnTo>
                  <a:pt x="1157" y="1982"/>
                </a:lnTo>
                <a:lnTo>
                  <a:pt x="1166" y="1981"/>
                </a:lnTo>
                <a:lnTo>
                  <a:pt x="1178" y="1981"/>
                </a:lnTo>
                <a:lnTo>
                  <a:pt x="1429" y="1981"/>
                </a:lnTo>
                <a:lnTo>
                  <a:pt x="1429" y="1979"/>
                </a:lnTo>
                <a:lnTo>
                  <a:pt x="1976" y="1979"/>
                </a:lnTo>
                <a:lnTo>
                  <a:pt x="1976" y="1176"/>
                </a:lnTo>
                <a:lnTo>
                  <a:pt x="1976" y="1176"/>
                </a:lnTo>
                <a:lnTo>
                  <a:pt x="1976" y="1166"/>
                </a:lnTo>
                <a:lnTo>
                  <a:pt x="1973" y="1155"/>
                </a:lnTo>
                <a:lnTo>
                  <a:pt x="1972" y="1147"/>
                </a:lnTo>
                <a:lnTo>
                  <a:pt x="1967" y="1139"/>
                </a:lnTo>
                <a:lnTo>
                  <a:pt x="1963" y="1133"/>
                </a:lnTo>
                <a:lnTo>
                  <a:pt x="1958" y="1129"/>
                </a:lnTo>
                <a:lnTo>
                  <a:pt x="1952" y="1126"/>
                </a:lnTo>
                <a:lnTo>
                  <a:pt x="1946" y="1124"/>
                </a:lnTo>
                <a:lnTo>
                  <a:pt x="1940" y="1124"/>
                </a:lnTo>
                <a:lnTo>
                  <a:pt x="1933" y="1126"/>
                </a:lnTo>
                <a:lnTo>
                  <a:pt x="1927" y="1129"/>
                </a:lnTo>
                <a:lnTo>
                  <a:pt x="1919" y="1133"/>
                </a:lnTo>
                <a:lnTo>
                  <a:pt x="1913" y="1139"/>
                </a:lnTo>
                <a:lnTo>
                  <a:pt x="1906" y="1147"/>
                </a:lnTo>
                <a:lnTo>
                  <a:pt x="1900" y="1155"/>
                </a:lnTo>
                <a:lnTo>
                  <a:pt x="1894" y="1164"/>
                </a:lnTo>
                <a:lnTo>
                  <a:pt x="1894" y="1164"/>
                </a:lnTo>
                <a:lnTo>
                  <a:pt x="1886" y="1178"/>
                </a:lnTo>
                <a:lnTo>
                  <a:pt x="1877" y="1190"/>
                </a:lnTo>
                <a:lnTo>
                  <a:pt x="1864" y="1205"/>
                </a:lnTo>
                <a:lnTo>
                  <a:pt x="1855" y="1212"/>
                </a:lnTo>
                <a:lnTo>
                  <a:pt x="1846" y="1220"/>
                </a:lnTo>
                <a:lnTo>
                  <a:pt x="1835" y="1227"/>
                </a:lnTo>
                <a:lnTo>
                  <a:pt x="1824" y="1233"/>
                </a:lnTo>
                <a:lnTo>
                  <a:pt x="1810" y="1238"/>
                </a:lnTo>
                <a:lnTo>
                  <a:pt x="1797" y="1242"/>
                </a:lnTo>
                <a:lnTo>
                  <a:pt x="1782" y="1245"/>
                </a:lnTo>
                <a:lnTo>
                  <a:pt x="1765" y="1245"/>
                </a:lnTo>
                <a:lnTo>
                  <a:pt x="1765" y="1245"/>
                </a:lnTo>
                <a:lnTo>
                  <a:pt x="1746" y="1244"/>
                </a:lnTo>
                <a:lnTo>
                  <a:pt x="1728" y="1241"/>
                </a:lnTo>
                <a:lnTo>
                  <a:pt x="1710" y="1235"/>
                </a:lnTo>
                <a:lnTo>
                  <a:pt x="1693" y="1227"/>
                </a:lnTo>
                <a:lnTo>
                  <a:pt x="1677" y="1218"/>
                </a:lnTo>
                <a:lnTo>
                  <a:pt x="1662" y="1206"/>
                </a:lnTo>
                <a:lnTo>
                  <a:pt x="1649" y="1193"/>
                </a:lnTo>
                <a:lnTo>
                  <a:pt x="1635" y="1178"/>
                </a:lnTo>
                <a:lnTo>
                  <a:pt x="1623" y="1161"/>
                </a:lnTo>
                <a:lnTo>
                  <a:pt x="1613" y="1145"/>
                </a:lnTo>
                <a:lnTo>
                  <a:pt x="1604" y="1126"/>
                </a:lnTo>
                <a:lnTo>
                  <a:pt x="1595" y="1105"/>
                </a:lnTo>
                <a:lnTo>
                  <a:pt x="1589" y="1084"/>
                </a:lnTo>
                <a:lnTo>
                  <a:pt x="1584" y="1063"/>
                </a:lnTo>
                <a:lnTo>
                  <a:pt x="1581" y="1039"/>
                </a:lnTo>
                <a:lnTo>
                  <a:pt x="1581" y="1016"/>
                </a:lnTo>
                <a:lnTo>
                  <a:pt x="1581" y="1016"/>
                </a:lnTo>
                <a:lnTo>
                  <a:pt x="1581" y="993"/>
                </a:lnTo>
                <a:lnTo>
                  <a:pt x="1584" y="970"/>
                </a:lnTo>
                <a:lnTo>
                  <a:pt x="1589" y="948"/>
                </a:lnTo>
                <a:lnTo>
                  <a:pt x="1595" y="927"/>
                </a:lnTo>
                <a:lnTo>
                  <a:pt x="1604" y="907"/>
                </a:lnTo>
                <a:lnTo>
                  <a:pt x="1613" y="888"/>
                </a:lnTo>
                <a:lnTo>
                  <a:pt x="1623" y="870"/>
                </a:lnTo>
                <a:lnTo>
                  <a:pt x="1635" y="854"/>
                </a:lnTo>
                <a:lnTo>
                  <a:pt x="1649" y="839"/>
                </a:lnTo>
                <a:lnTo>
                  <a:pt x="1662" y="825"/>
                </a:lnTo>
                <a:lnTo>
                  <a:pt x="1677" y="815"/>
                </a:lnTo>
                <a:lnTo>
                  <a:pt x="1693" y="804"/>
                </a:lnTo>
                <a:lnTo>
                  <a:pt x="1710" y="797"/>
                </a:lnTo>
                <a:lnTo>
                  <a:pt x="1728" y="791"/>
                </a:lnTo>
                <a:lnTo>
                  <a:pt x="1746" y="788"/>
                </a:lnTo>
                <a:lnTo>
                  <a:pt x="1765" y="786"/>
                </a:lnTo>
                <a:lnTo>
                  <a:pt x="1765" y="786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bIns="390000" anchor="ctr"/>
          <a:lstStyle/>
          <a:p>
            <a:pPr>
              <a:defRPr/>
            </a:pPr>
            <a:r>
              <a:rPr lang="en-US" sz="1137" b="1" dirty="0">
                <a:solidFill>
                  <a:prstClr val="white"/>
                </a:solidFill>
              </a:rPr>
              <a:t>SKILLED HUMAN RESOURCES</a:t>
            </a: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2317" y="4464421"/>
            <a:ext cx="1462002" cy="1958269"/>
          </a:xfrm>
          <a:custGeom>
            <a:avLst/>
            <a:gdLst>
              <a:gd name="T0" fmla="*/ 791 w 2377"/>
              <a:gd name="T1" fmla="*/ 179 h 1976"/>
              <a:gd name="T2" fmla="*/ 813 w 2377"/>
              <a:gd name="T3" fmla="*/ 131 h 1976"/>
              <a:gd name="T4" fmla="*/ 855 w 2377"/>
              <a:gd name="T5" fmla="*/ 89 h 1976"/>
              <a:gd name="T6" fmla="*/ 886 w 2377"/>
              <a:gd name="T7" fmla="*/ 70 h 1976"/>
              <a:gd name="T8" fmla="*/ 907 w 2377"/>
              <a:gd name="T9" fmla="*/ 43 h 1976"/>
              <a:gd name="T10" fmla="*/ 904 w 2377"/>
              <a:gd name="T11" fmla="*/ 19 h 1976"/>
              <a:gd name="T12" fmla="*/ 877 w 2377"/>
              <a:gd name="T13" fmla="*/ 3 h 1976"/>
              <a:gd name="T14" fmla="*/ 0 w 2377"/>
              <a:gd name="T15" fmla="*/ 1976 h 1976"/>
              <a:gd name="T16" fmla="*/ 1980 w 2377"/>
              <a:gd name="T17" fmla="*/ 1121 h 1976"/>
              <a:gd name="T18" fmla="*/ 1986 w 2377"/>
              <a:gd name="T19" fmla="*/ 1090 h 1976"/>
              <a:gd name="T20" fmla="*/ 2004 w 2377"/>
              <a:gd name="T21" fmla="*/ 1069 h 1976"/>
              <a:gd name="T22" fmla="*/ 2031 w 2377"/>
              <a:gd name="T23" fmla="*/ 1072 h 1976"/>
              <a:gd name="T24" fmla="*/ 2057 w 2377"/>
              <a:gd name="T25" fmla="*/ 1099 h 1976"/>
              <a:gd name="T26" fmla="*/ 2079 w 2377"/>
              <a:gd name="T27" fmla="*/ 1134 h 1976"/>
              <a:gd name="T28" fmla="*/ 2121 w 2377"/>
              <a:gd name="T29" fmla="*/ 1170 h 1976"/>
              <a:gd name="T30" fmla="*/ 2175 w 2377"/>
              <a:gd name="T31" fmla="*/ 1188 h 1976"/>
              <a:gd name="T32" fmla="*/ 2229 w 2377"/>
              <a:gd name="T33" fmla="*/ 1184 h 1976"/>
              <a:gd name="T34" fmla="*/ 2294 w 2377"/>
              <a:gd name="T35" fmla="*/ 1149 h 1976"/>
              <a:gd name="T36" fmla="*/ 2345 w 2377"/>
              <a:gd name="T37" fmla="*/ 1088 h 1976"/>
              <a:gd name="T38" fmla="*/ 2372 w 2377"/>
              <a:gd name="T39" fmla="*/ 1006 h 1976"/>
              <a:gd name="T40" fmla="*/ 2375 w 2377"/>
              <a:gd name="T41" fmla="*/ 936 h 1976"/>
              <a:gd name="T42" fmla="*/ 2354 w 2377"/>
              <a:gd name="T43" fmla="*/ 850 h 1976"/>
              <a:gd name="T44" fmla="*/ 2309 w 2377"/>
              <a:gd name="T45" fmla="*/ 783 h 1976"/>
              <a:gd name="T46" fmla="*/ 2247 w 2377"/>
              <a:gd name="T47" fmla="*/ 740 h 1976"/>
              <a:gd name="T48" fmla="*/ 2191 w 2377"/>
              <a:gd name="T49" fmla="*/ 729 h 1976"/>
              <a:gd name="T50" fmla="*/ 2133 w 2377"/>
              <a:gd name="T51" fmla="*/ 743 h 1976"/>
              <a:gd name="T52" fmla="*/ 2093 w 2377"/>
              <a:gd name="T53" fmla="*/ 770 h 1976"/>
              <a:gd name="T54" fmla="*/ 2063 w 2377"/>
              <a:gd name="T55" fmla="*/ 810 h 1976"/>
              <a:gd name="T56" fmla="*/ 2037 w 2377"/>
              <a:gd name="T57" fmla="*/ 843 h 1976"/>
              <a:gd name="T58" fmla="*/ 2010 w 2377"/>
              <a:gd name="T59" fmla="*/ 852 h 1976"/>
              <a:gd name="T60" fmla="*/ 1989 w 2377"/>
              <a:gd name="T61" fmla="*/ 837 h 1976"/>
              <a:gd name="T62" fmla="*/ 1980 w 2377"/>
              <a:gd name="T63" fmla="*/ 798 h 1976"/>
              <a:gd name="T64" fmla="*/ 1178 w 2377"/>
              <a:gd name="T65" fmla="*/ 0 h 1976"/>
              <a:gd name="T66" fmla="*/ 1146 w 2377"/>
              <a:gd name="T67" fmla="*/ 6 h 1976"/>
              <a:gd name="T68" fmla="*/ 1127 w 2377"/>
              <a:gd name="T69" fmla="*/ 25 h 1976"/>
              <a:gd name="T70" fmla="*/ 1128 w 2377"/>
              <a:gd name="T71" fmla="*/ 51 h 1976"/>
              <a:gd name="T72" fmla="*/ 1155 w 2377"/>
              <a:gd name="T73" fmla="*/ 76 h 1976"/>
              <a:gd name="T74" fmla="*/ 1191 w 2377"/>
              <a:gd name="T75" fmla="*/ 98 h 1976"/>
              <a:gd name="T76" fmla="*/ 1227 w 2377"/>
              <a:gd name="T77" fmla="*/ 142 h 1976"/>
              <a:gd name="T78" fmla="*/ 1245 w 2377"/>
              <a:gd name="T79" fmla="*/ 196 h 1976"/>
              <a:gd name="T80" fmla="*/ 1242 w 2377"/>
              <a:gd name="T81" fmla="*/ 248 h 1976"/>
              <a:gd name="T82" fmla="*/ 1206 w 2377"/>
              <a:gd name="T83" fmla="*/ 314 h 1976"/>
              <a:gd name="T84" fmla="*/ 1145 w 2377"/>
              <a:gd name="T85" fmla="*/ 365 h 1976"/>
              <a:gd name="T86" fmla="*/ 1063 w 2377"/>
              <a:gd name="T87" fmla="*/ 391 h 1976"/>
              <a:gd name="T88" fmla="*/ 994 w 2377"/>
              <a:gd name="T89" fmla="*/ 394 h 1976"/>
              <a:gd name="T90" fmla="*/ 907 w 2377"/>
              <a:gd name="T91" fmla="*/ 374 h 1976"/>
              <a:gd name="T92" fmla="*/ 840 w 2377"/>
              <a:gd name="T93" fmla="*/ 329 h 1976"/>
              <a:gd name="T94" fmla="*/ 798 w 2377"/>
              <a:gd name="T95" fmla="*/ 266 h 1976"/>
              <a:gd name="T96" fmla="*/ 788 w 2377"/>
              <a:gd name="T97" fmla="*/ 212 h 1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377" h="1976">
                <a:moveTo>
                  <a:pt x="788" y="212"/>
                </a:moveTo>
                <a:lnTo>
                  <a:pt x="788" y="212"/>
                </a:lnTo>
                <a:lnTo>
                  <a:pt x="788" y="196"/>
                </a:lnTo>
                <a:lnTo>
                  <a:pt x="791" y="179"/>
                </a:lnTo>
                <a:lnTo>
                  <a:pt x="795" y="166"/>
                </a:lnTo>
                <a:lnTo>
                  <a:pt x="800" y="152"/>
                </a:lnTo>
                <a:lnTo>
                  <a:pt x="806" y="142"/>
                </a:lnTo>
                <a:lnTo>
                  <a:pt x="813" y="131"/>
                </a:lnTo>
                <a:lnTo>
                  <a:pt x="821" y="121"/>
                </a:lnTo>
                <a:lnTo>
                  <a:pt x="828" y="113"/>
                </a:lnTo>
                <a:lnTo>
                  <a:pt x="843" y="98"/>
                </a:lnTo>
                <a:lnTo>
                  <a:pt x="855" y="89"/>
                </a:lnTo>
                <a:lnTo>
                  <a:pt x="868" y="82"/>
                </a:lnTo>
                <a:lnTo>
                  <a:pt x="868" y="82"/>
                </a:lnTo>
                <a:lnTo>
                  <a:pt x="877" y="76"/>
                </a:lnTo>
                <a:lnTo>
                  <a:pt x="886" y="70"/>
                </a:lnTo>
                <a:lnTo>
                  <a:pt x="894" y="64"/>
                </a:lnTo>
                <a:lnTo>
                  <a:pt x="900" y="57"/>
                </a:lnTo>
                <a:lnTo>
                  <a:pt x="904" y="51"/>
                </a:lnTo>
                <a:lnTo>
                  <a:pt x="907" y="43"/>
                </a:lnTo>
                <a:lnTo>
                  <a:pt x="909" y="37"/>
                </a:lnTo>
                <a:lnTo>
                  <a:pt x="909" y="31"/>
                </a:lnTo>
                <a:lnTo>
                  <a:pt x="907" y="25"/>
                </a:lnTo>
                <a:lnTo>
                  <a:pt x="904" y="19"/>
                </a:lnTo>
                <a:lnTo>
                  <a:pt x="900" y="13"/>
                </a:lnTo>
                <a:lnTo>
                  <a:pt x="894" y="9"/>
                </a:lnTo>
                <a:lnTo>
                  <a:pt x="886" y="6"/>
                </a:lnTo>
                <a:lnTo>
                  <a:pt x="877" y="3"/>
                </a:lnTo>
                <a:lnTo>
                  <a:pt x="867" y="1"/>
                </a:lnTo>
                <a:lnTo>
                  <a:pt x="856" y="0"/>
                </a:lnTo>
                <a:lnTo>
                  <a:pt x="0" y="0"/>
                </a:lnTo>
                <a:lnTo>
                  <a:pt x="0" y="1976"/>
                </a:lnTo>
                <a:lnTo>
                  <a:pt x="1979" y="1976"/>
                </a:lnTo>
                <a:lnTo>
                  <a:pt x="1979" y="1522"/>
                </a:lnTo>
                <a:lnTo>
                  <a:pt x="1980" y="1522"/>
                </a:lnTo>
                <a:lnTo>
                  <a:pt x="1980" y="1121"/>
                </a:lnTo>
                <a:lnTo>
                  <a:pt x="1980" y="1121"/>
                </a:lnTo>
                <a:lnTo>
                  <a:pt x="1982" y="1109"/>
                </a:lnTo>
                <a:lnTo>
                  <a:pt x="1983" y="1099"/>
                </a:lnTo>
                <a:lnTo>
                  <a:pt x="1986" y="1090"/>
                </a:lnTo>
                <a:lnTo>
                  <a:pt x="1989" y="1082"/>
                </a:lnTo>
                <a:lnTo>
                  <a:pt x="1994" y="1076"/>
                </a:lnTo>
                <a:lnTo>
                  <a:pt x="2000" y="1072"/>
                </a:lnTo>
                <a:lnTo>
                  <a:pt x="2004" y="1069"/>
                </a:lnTo>
                <a:lnTo>
                  <a:pt x="2010" y="1067"/>
                </a:lnTo>
                <a:lnTo>
                  <a:pt x="2018" y="1067"/>
                </a:lnTo>
                <a:lnTo>
                  <a:pt x="2024" y="1069"/>
                </a:lnTo>
                <a:lnTo>
                  <a:pt x="2031" y="1072"/>
                </a:lnTo>
                <a:lnTo>
                  <a:pt x="2037" y="1076"/>
                </a:lnTo>
                <a:lnTo>
                  <a:pt x="2045" y="1082"/>
                </a:lnTo>
                <a:lnTo>
                  <a:pt x="2051" y="1090"/>
                </a:lnTo>
                <a:lnTo>
                  <a:pt x="2057" y="1099"/>
                </a:lnTo>
                <a:lnTo>
                  <a:pt x="2063" y="1109"/>
                </a:lnTo>
                <a:lnTo>
                  <a:pt x="2063" y="1109"/>
                </a:lnTo>
                <a:lnTo>
                  <a:pt x="2070" y="1121"/>
                </a:lnTo>
                <a:lnTo>
                  <a:pt x="2079" y="1134"/>
                </a:lnTo>
                <a:lnTo>
                  <a:pt x="2093" y="1149"/>
                </a:lnTo>
                <a:lnTo>
                  <a:pt x="2102" y="1157"/>
                </a:lnTo>
                <a:lnTo>
                  <a:pt x="2111" y="1163"/>
                </a:lnTo>
                <a:lnTo>
                  <a:pt x="2121" y="1170"/>
                </a:lnTo>
                <a:lnTo>
                  <a:pt x="2133" y="1176"/>
                </a:lnTo>
                <a:lnTo>
                  <a:pt x="2146" y="1181"/>
                </a:lnTo>
                <a:lnTo>
                  <a:pt x="2160" y="1185"/>
                </a:lnTo>
                <a:lnTo>
                  <a:pt x="2175" y="1188"/>
                </a:lnTo>
                <a:lnTo>
                  <a:pt x="2191" y="1188"/>
                </a:lnTo>
                <a:lnTo>
                  <a:pt x="2191" y="1188"/>
                </a:lnTo>
                <a:lnTo>
                  <a:pt x="2211" y="1188"/>
                </a:lnTo>
                <a:lnTo>
                  <a:pt x="2229" y="1184"/>
                </a:lnTo>
                <a:lnTo>
                  <a:pt x="2247" y="1179"/>
                </a:lnTo>
                <a:lnTo>
                  <a:pt x="2263" y="1170"/>
                </a:lnTo>
                <a:lnTo>
                  <a:pt x="2279" y="1161"/>
                </a:lnTo>
                <a:lnTo>
                  <a:pt x="2294" y="1149"/>
                </a:lnTo>
                <a:lnTo>
                  <a:pt x="2309" y="1136"/>
                </a:lnTo>
                <a:lnTo>
                  <a:pt x="2321" y="1121"/>
                </a:lnTo>
                <a:lnTo>
                  <a:pt x="2333" y="1106"/>
                </a:lnTo>
                <a:lnTo>
                  <a:pt x="2345" y="1088"/>
                </a:lnTo>
                <a:lnTo>
                  <a:pt x="2354" y="1069"/>
                </a:lnTo>
                <a:lnTo>
                  <a:pt x="2362" y="1049"/>
                </a:lnTo>
                <a:lnTo>
                  <a:pt x="2368" y="1028"/>
                </a:lnTo>
                <a:lnTo>
                  <a:pt x="2372" y="1006"/>
                </a:lnTo>
                <a:lnTo>
                  <a:pt x="2375" y="983"/>
                </a:lnTo>
                <a:lnTo>
                  <a:pt x="2377" y="960"/>
                </a:lnTo>
                <a:lnTo>
                  <a:pt x="2377" y="960"/>
                </a:lnTo>
                <a:lnTo>
                  <a:pt x="2375" y="936"/>
                </a:lnTo>
                <a:lnTo>
                  <a:pt x="2372" y="913"/>
                </a:lnTo>
                <a:lnTo>
                  <a:pt x="2368" y="891"/>
                </a:lnTo>
                <a:lnTo>
                  <a:pt x="2362" y="870"/>
                </a:lnTo>
                <a:lnTo>
                  <a:pt x="2354" y="850"/>
                </a:lnTo>
                <a:lnTo>
                  <a:pt x="2345" y="831"/>
                </a:lnTo>
                <a:lnTo>
                  <a:pt x="2333" y="813"/>
                </a:lnTo>
                <a:lnTo>
                  <a:pt x="2321" y="797"/>
                </a:lnTo>
                <a:lnTo>
                  <a:pt x="2309" y="783"/>
                </a:lnTo>
                <a:lnTo>
                  <a:pt x="2294" y="770"/>
                </a:lnTo>
                <a:lnTo>
                  <a:pt x="2279" y="758"/>
                </a:lnTo>
                <a:lnTo>
                  <a:pt x="2263" y="749"/>
                </a:lnTo>
                <a:lnTo>
                  <a:pt x="2247" y="740"/>
                </a:lnTo>
                <a:lnTo>
                  <a:pt x="2229" y="735"/>
                </a:lnTo>
                <a:lnTo>
                  <a:pt x="2211" y="731"/>
                </a:lnTo>
                <a:lnTo>
                  <a:pt x="2191" y="729"/>
                </a:lnTo>
                <a:lnTo>
                  <a:pt x="2191" y="729"/>
                </a:lnTo>
                <a:lnTo>
                  <a:pt x="2175" y="731"/>
                </a:lnTo>
                <a:lnTo>
                  <a:pt x="2160" y="734"/>
                </a:lnTo>
                <a:lnTo>
                  <a:pt x="2146" y="737"/>
                </a:lnTo>
                <a:lnTo>
                  <a:pt x="2133" y="743"/>
                </a:lnTo>
                <a:lnTo>
                  <a:pt x="2121" y="749"/>
                </a:lnTo>
                <a:lnTo>
                  <a:pt x="2111" y="755"/>
                </a:lnTo>
                <a:lnTo>
                  <a:pt x="2102" y="762"/>
                </a:lnTo>
                <a:lnTo>
                  <a:pt x="2093" y="770"/>
                </a:lnTo>
                <a:lnTo>
                  <a:pt x="2079" y="785"/>
                </a:lnTo>
                <a:lnTo>
                  <a:pt x="2070" y="798"/>
                </a:lnTo>
                <a:lnTo>
                  <a:pt x="2063" y="810"/>
                </a:lnTo>
                <a:lnTo>
                  <a:pt x="2063" y="810"/>
                </a:lnTo>
                <a:lnTo>
                  <a:pt x="2057" y="820"/>
                </a:lnTo>
                <a:lnTo>
                  <a:pt x="2051" y="829"/>
                </a:lnTo>
                <a:lnTo>
                  <a:pt x="2045" y="837"/>
                </a:lnTo>
                <a:lnTo>
                  <a:pt x="2037" y="843"/>
                </a:lnTo>
                <a:lnTo>
                  <a:pt x="2031" y="847"/>
                </a:lnTo>
                <a:lnTo>
                  <a:pt x="2024" y="850"/>
                </a:lnTo>
                <a:lnTo>
                  <a:pt x="2018" y="852"/>
                </a:lnTo>
                <a:lnTo>
                  <a:pt x="2010" y="852"/>
                </a:lnTo>
                <a:lnTo>
                  <a:pt x="2004" y="850"/>
                </a:lnTo>
                <a:lnTo>
                  <a:pt x="2000" y="847"/>
                </a:lnTo>
                <a:lnTo>
                  <a:pt x="1994" y="843"/>
                </a:lnTo>
                <a:lnTo>
                  <a:pt x="1989" y="837"/>
                </a:lnTo>
                <a:lnTo>
                  <a:pt x="1986" y="829"/>
                </a:lnTo>
                <a:lnTo>
                  <a:pt x="1983" y="820"/>
                </a:lnTo>
                <a:lnTo>
                  <a:pt x="1982" y="810"/>
                </a:lnTo>
                <a:lnTo>
                  <a:pt x="1980" y="798"/>
                </a:lnTo>
                <a:lnTo>
                  <a:pt x="1980" y="547"/>
                </a:lnTo>
                <a:lnTo>
                  <a:pt x="1979" y="547"/>
                </a:lnTo>
                <a:lnTo>
                  <a:pt x="1979" y="0"/>
                </a:lnTo>
                <a:lnTo>
                  <a:pt x="1178" y="0"/>
                </a:lnTo>
                <a:lnTo>
                  <a:pt x="1178" y="0"/>
                </a:lnTo>
                <a:lnTo>
                  <a:pt x="1166" y="1"/>
                </a:lnTo>
                <a:lnTo>
                  <a:pt x="1155" y="3"/>
                </a:lnTo>
                <a:lnTo>
                  <a:pt x="1146" y="6"/>
                </a:lnTo>
                <a:lnTo>
                  <a:pt x="1140" y="9"/>
                </a:lnTo>
                <a:lnTo>
                  <a:pt x="1134" y="13"/>
                </a:lnTo>
                <a:lnTo>
                  <a:pt x="1130" y="19"/>
                </a:lnTo>
                <a:lnTo>
                  <a:pt x="1127" y="25"/>
                </a:lnTo>
                <a:lnTo>
                  <a:pt x="1125" y="31"/>
                </a:lnTo>
                <a:lnTo>
                  <a:pt x="1125" y="37"/>
                </a:lnTo>
                <a:lnTo>
                  <a:pt x="1125" y="43"/>
                </a:lnTo>
                <a:lnTo>
                  <a:pt x="1128" y="51"/>
                </a:lnTo>
                <a:lnTo>
                  <a:pt x="1133" y="57"/>
                </a:lnTo>
                <a:lnTo>
                  <a:pt x="1139" y="64"/>
                </a:lnTo>
                <a:lnTo>
                  <a:pt x="1146" y="70"/>
                </a:lnTo>
                <a:lnTo>
                  <a:pt x="1155" y="76"/>
                </a:lnTo>
                <a:lnTo>
                  <a:pt x="1166" y="82"/>
                </a:lnTo>
                <a:lnTo>
                  <a:pt x="1166" y="82"/>
                </a:lnTo>
                <a:lnTo>
                  <a:pt x="1178" y="89"/>
                </a:lnTo>
                <a:lnTo>
                  <a:pt x="1191" y="98"/>
                </a:lnTo>
                <a:lnTo>
                  <a:pt x="1206" y="113"/>
                </a:lnTo>
                <a:lnTo>
                  <a:pt x="1214" y="121"/>
                </a:lnTo>
                <a:lnTo>
                  <a:pt x="1221" y="131"/>
                </a:lnTo>
                <a:lnTo>
                  <a:pt x="1227" y="142"/>
                </a:lnTo>
                <a:lnTo>
                  <a:pt x="1233" y="152"/>
                </a:lnTo>
                <a:lnTo>
                  <a:pt x="1239" y="166"/>
                </a:lnTo>
                <a:lnTo>
                  <a:pt x="1242" y="179"/>
                </a:lnTo>
                <a:lnTo>
                  <a:pt x="1245" y="196"/>
                </a:lnTo>
                <a:lnTo>
                  <a:pt x="1247" y="212"/>
                </a:lnTo>
                <a:lnTo>
                  <a:pt x="1247" y="212"/>
                </a:lnTo>
                <a:lnTo>
                  <a:pt x="1245" y="230"/>
                </a:lnTo>
                <a:lnTo>
                  <a:pt x="1242" y="248"/>
                </a:lnTo>
                <a:lnTo>
                  <a:pt x="1236" y="266"/>
                </a:lnTo>
                <a:lnTo>
                  <a:pt x="1229" y="282"/>
                </a:lnTo>
                <a:lnTo>
                  <a:pt x="1218" y="299"/>
                </a:lnTo>
                <a:lnTo>
                  <a:pt x="1206" y="314"/>
                </a:lnTo>
                <a:lnTo>
                  <a:pt x="1194" y="329"/>
                </a:lnTo>
                <a:lnTo>
                  <a:pt x="1179" y="342"/>
                </a:lnTo>
                <a:lnTo>
                  <a:pt x="1163" y="354"/>
                </a:lnTo>
                <a:lnTo>
                  <a:pt x="1145" y="365"/>
                </a:lnTo>
                <a:lnTo>
                  <a:pt x="1125" y="374"/>
                </a:lnTo>
                <a:lnTo>
                  <a:pt x="1106" y="381"/>
                </a:lnTo>
                <a:lnTo>
                  <a:pt x="1085" y="387"/>
                </a:lnTo>
                <a:lnTo>
                  <a:pt x="1063" y="391"/>
                </a:lnTo>
                <a:lnTo>
                  <a:pt x="1040" y="394"/>
                </a:lnTo>
                <a:lnTo>
                  <a:pt x="1016" y="396"/>
                </a:lnTo>
                <a:lnTo>
                  <a:pt x="1016" y="396"/>
                </a:lnTo>
                <a:lnTo>
                  <a:pt x="994" y="394"/>
                </a:lnTo>
                <a:lnTo>
                  <a:pt x="970" y="391"/>
                </a:lnTo>
                <a:lnTo>
                  <a:pt x="949" y="387"/>
                </a:lnTo>
                <a:lnTo>
                  <a:pt x="928" y="381"/>
                </a:lnTo>
                <a:lnTo>
                  <a:pt x="907" y="374"/>
                </a:lnTo>
                <a:lnTo>
                  <a:pt x="888" y="365"/>
                </a:lnTo>
                <a:lnTo>
                  <a:pt x="871" y="354"/>
                </a:lnTo>
                <a:lnTo>
                  <a:pt x="855" y="342"/>
                </a:lnTo>
                <a:lnTo>
                  <a:pt x="840" y="329"/>
                </a:lnTo>
                <a:lnTo>
                  <a:pt x="827" y="314"/>
                </a:lnTo>
                <a:lnTo>
                  <a:pt x="815" y="299"/>
                </a:lnTo>
                <a:lnTo>
                  <a:pt x="806" y="282"/>
                </a:lnTo>
                <a:lnTo>
                  <a:pt x="798" y="266"/>
                </a:lnTo>
                <a:lnTo>
                  <a:pt x="792" y="248"/>
                </a:lnTo>
                <a:lnTo>
                  <a:pt x="789" y="230"/>
                </a:lnTo>
                <a:lnTo>
                  <a:pt x="788" y="212"/>
                </a:lnTo>
                <a:lnTo>
                  <a:pt x="788" y="212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Ins="351000" anchor="ctr"/>
          <a:lstStyle/>
          <a:p>
            <a:pPr>
              <a:defRPr/>
            </a:pPr>
            <a:r>
              <a:rPr lang="en-US" sz="1137" b="1" dirty="0">
                <a:solidFill>
                  <a:prstClr val="white"/>
                </a:solidFill>
              </a:rPr>
              <a:t>PHYSICAL</a:t>
            </a:r>
          </a:p>
          <a:p>
            <a:pPr>
              <a:defRPr/>
            </a:pPr>
            <a:r>
              <a:rPr lang="en-US" sz="1137" b="1" dirty="0">
                <a:solidFill>
                  <a:prstClr val="white"/>
                </a:solidFill>
              </a:rPr>
              <a:t>INFRASTRUC-TURE</a:t>
            </a:r>
          </a:p>
        </p:txBody>
      </p:sp>
      <p:sp>
        <p:nvSpPr>
          <p:cNvPr id="13" name="Freeform 7"/>
          <p:cNvSpPr>
            <a:spLocks/>
          </p:cNvSpPr>
          <p:nvPr/>
        </p:nvSpPr>
        <p:spPr bwMode="auto">
          <a:xfrm>
            <a:off x="1240075" y="4085396"/>
            <a:ext cx="1459543" cy="2350317"/>
          </a:xfrm>
          <a:custGeom>
            <a:avLst/>
            <a:gdLst>
              <a:gd name="T0" fmla="*/ 2145 w 2376"/>
              <a:gd name="T1" fmla="*/ 1136 h 2374"/>
              <a:gd name="T2" fmla="*/ 2092 w 2376"/>
              <a:gd name="T3" fmla="*/ 1169 h 2374"/>
              <a:gd name="T4" fmla="*/ 2056 w 2376"/>
              <a:gd name="T5" fmla="*/ 1218 h 2374"/>
              <a:gd name="T6" fmla="*/ 2023 w 2376"/>
              <a:gd name="T7" fmla="*/ 1248 h 2374"/>
              <a:gd name="T8" fmla="*/ 1993 w 2376"/>
              <a:gd name="T9" fmla="*/ 1241 h 2374"/>
              <a:gd name="T10" fmla="*/ 1979 w 2376"/>
              <a:gd name="T11" fmla="*/ 1198 h 2374"/>
              <a:gd name="T12" fmla="*/ 1102 w 2376"/>
              <a:gd name="T13" fmla="*/ 393 h 2374"/>
              <a:gd name="T14" fmla="*/ 1072 w 2376"/>
              <a:gd name="T15" fmla="*/ 371 h 2374"/>
              <a:gd name="T16" fmla="*/ 1080 w 2376"/>
              <a:gd name="T17" fmla="*/ 338 h 2374"/>
              <a:gd name="T18" fmla="*/ 1113 w 2376"/>
              <a:gd name="T19" fmla="*/ 314 h 2374"/>
              <a:gd name="T20" fmla="*/ 1168 w 2376"/>
              <a:gd name="T21" fmla="*/ 265 h 2374"/>
              <a:gd name="T22" fmla="*/ 1192 w 2376"/>
              <a:gd name="T23" fmla="*/ 200 h 2374"/>
              <a:gd name="T24" fmla="*/ 1183 w 2376"/>
              <a:gd name="T25" fmla="*/ 130 h 2374"/>
              <a:gd name="T26" fmla="*/ 1126 w 2376"/>
              <a:gd name="T27" fmla="*/ 54 h 2374"/>
              <a:gd name="T28" fmla="*/ 1032 w 2376"/>
              <a:gd name="T29" fmla="*/ 9 h 2374"/>
              <a:gd name="T30" fmla="*/ 939 w 2376"/>
              <a:gd name="T31" fmla="*/ 2 h 2374"/>
              <a:gd name="T32" fmla="*/ 835 w 2376"/>
              <a:gd name="T33" fmla="*/ 32 h 2374"/>
              <a:gd name="T34" fmla="*/ 761 w 2376"/>
              <a:gd name="T35" fmla="*/ 97 h 2374"/>
              <a:gd name="T36" fmla="*/ 734 w 2376"/>
              <a:gd name="T37" fmla="*/ 184 h 2374"/>
              <a:gd name="T38" fmla="*/ 746 w 2376"/>
              <a:gd name="T39" fmla="*/ 242 h 2374"/>
              <a:gd name="T40" fmla="*/ 788 w 2376"/>
              <a:gd name="T41" fmla="*/ 296 h 2374"/>
              <a:gd name="T42" fmla="*/ 833 w 2376"/>
              <a:gd name="T43" fmla="*/ 326 h 2374"/>
              <a:gd name="T44" fmla="*/ 855 w 2376"/>
              <a:gd name="T45" fmla="*/ 359 h 2374"/>
              <a:gd name="T46" fmla="*/ 840 w 2376"/>
              <a:gd name="T47" fmla="*/ 386 h 2374"/>
              <a:gd name="T48" fmla="*/ 0 w 2376"/>
              <a:gd name="T49" fmla="*/ 395 h 2374"/>
              <a:gd name="T50" fmla="*/ 24 w 2376"/>
              <a:gd name="T51" fmla="*/ 1250 h 2374"/>
              <a:gd name="T52" fmla="*/ 72 w 2376"/>
              <a:gd name="T53" fmla="*/ 1208 h 2374"/>
              <a:gd name="T54" fmla="*/ 111 w 2376"/>
              <a:gd name="T55" fmla="*/ 1160 h 2374"/>
              <a:gd name="T56" fmla="*/ 169 w 2376"/>
              <a:gd name="T57" fmla="*/ 1132 h 2374"/>
              <a:gd name="T58" fmla="*/ 238 w 2376"/>
              <a:gd name="T59" fmla="*/ 1133 h 2374"/>
              <a:gd name="T60" fmla="*/ 319 w 2376"/>
              <a:gd name="T61" fmla="*/ 1181 h 2374"/>
              <a:gd name="T62" fmla="*/ 371 w 2376"/>
              <a:gd name="T63" fmla="*/ 1268 h 2374"/>
              <a:gd name="T64" fmla="*/ 386 w 2376"/>
              <a:gd name="T65" fmla="*/ 1358 h 2374"/>
              <a:gd name="T66" fmla="*/ 364 w 2376"/>
              <a:gd name="T67" fmla="*/ 1467 h 2374"/>
              <a:gd name="T68" fmla="*/ 304 w 2376"/>
              <a:gd name="T69" fmla="*/ 1547 h 2374"/>
              <a:gd name="T70" fmla="*/ 220 w 2376"/>
              <a:gd name="T71" fmla="*/ 1586 h 2374"/>
              <a:gd name="T72" fmla="*/ 156 w 2376"/>
              <a:gd name="T73" fmla="*/ 1579 h 2374"/>
              <a:gd name="T74" fmla="*/ 102 w 2376"/>
              <a:gd name="T75" fmla="*/ 1547 h 2374"/>
              <a:gd name="T76" fmla="*/ 63 w 2376"/>
              <a:gd name="T77" fmla="*/ 1492 h 2374"/>
              <a:gd name="T78" fmla="*/ 15 w 2376"/>
              <a:gd name="T79" fmla="*/ 1467 h 2374"/>
              <a:gd name="T80" fmla="*/ 1979 w 2376"/>
              <a:gd name="T81" fmla="*/ 1519 h 2374"/>
              <a:gd name="T82" fmla="*/ 1988 w 2376"/>
              <a:gd name="T83" fmla="*/ 1482 h 2374"/>
              <a:gd name="T84" fmla="*/ 2017 w 2376"/>
              <a:gd name="T85" fmla="*/ 1467 h 2374"/>
              <a:gd name="T86" fmla="*/ 2050 w 2376"/>
              <a:gd name="T87" fmla="*/ 1488 h 2374"/>
              <a:gd name="T88" fmla="*/ 2078 w 2376"/>
              <a:gd name="T89" fmla="*/ 1532 h 2374"/>
              <a:gd name="T90" fmla="*/ 2132 w 2376"/>
              <a:gd name="T91" fmla="*/ 1574 h 2374"/>
              <a:gd name="T92" fmla="*/ 2190 w 2376"/>
              <a:gd name="T93" fmla="*/ 1588 h 2374"/>
              <a:gd name="T94" fmla="*/ 2278 w 2376"/>
              <a:gd name="T95" fmla="*/ 1559 h 2374"/>
              <a:gd name="T96" fmla="*/ 2344 w 2376"/>
              <a:gd name="T97" fmla="*/ 1486 h 2374"/>
              <a:gd name="T98" fmla="*/ 2374 w 2376"/>
              <a:gd name="T99" fmla="*/ 1381 h 2374"/>
              <a:gd name="T100" fmla="*/ 2367 w 2376"/>
              <a:gd name="T101" fmla="*/ 1290 h 2374"/>
              <a:gd name="T102" fmla="*/ 2322 w 2376"/>
              <a:gd name="T103" fmla="*/ 1196 h 2374"/>
              <a:gd name="T104" fmla="*/ 2246 w 2376"/>
              <a:gd name="T105" fmla="*/ 1139 h 2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2376" h="2374">
                <a:moveTo>
                  <a:pt x="2190" y="1129"/>
                </a:moveTo>
                <a:lnTo>
                  <a:pt x="2190" y="1129"/>
                </a:lnTo>
                <a:lnTo>
                  <a:pt x="2174" y="1129"/>
                </a:lnTo>
                <a:lnTo>
                  <a:pt x="2159" y="1132"/>
                </a:lnTo>
                <a:lnTo>
                  <a:pt x="2145" y="1136"/>
                </a:lnTo>
                <a:lnTo>
                  <a:pt x="2132" y="1141"/>
                </a:lnTo>
                <a:lnTo>
                  <a:pt x="2121" y="1147"/>
                </a:lnTo>
                <a:lnTo>
                  <a:pt x="2110" y="1154"/>
                </a:lnTo>
                <a:lnTo>
                  <a:pt x="2101" y="1162"/>
                </a:lnTo>
                <a:lnTo>
                  <a:pt x="2092" y="1169"/>
                </a:lnTo>
                <a:lnTo>
                  <a:pt x="2078" y="1184"/>
                </a:lnTo>
                <a:lnTo>
                  <a:pt x="2069" y="1196"/>
                </a:lnTo>
                <a:lnTo>
                  <a:pt x="2062" y="1210"/>
                </a:lnTo>
                <a:lnTo>
                  <a:pt x="2062" y="1210"/>
                </a:lnTo>
                <a:lnTo>
                  <a:pt x="2056" y="1218"/>
                </a:lnTo>
                <a:lnTo>
                  <a:pt x="2050" y="1227"/>
                </a:lnTo>
                <a:lnTo>
                  <a:pt x="2044" y="1235"/>
                </a:lnTo>
                <a:lnTo>
                  <a:pt x="2036" y="1241"/>
                </a:lnTo>
                <a:lnTo>
                  <a:pt x="2030" y="1245"/>
                </a:lnTo>
                <a:lnTo>
                  <a:pt x="2023" y="1248"/>
                </a:lnTo>
                <a:lnTo>
                  <a:pt x="2017" y="1250"/>
                </a:lnTo>
                <a:lnTo>
                  <a:pt x="2009" y="1250"/>
                </a:lnTo>
                <a:lnTo>
                  <a:pt x="2003" y="1248"/>
                </a:lnTo>
                <a:lnTo>
                  <a:pt x="1999" y="1245"/>
                </a:lnTo>
                <a:lnTo>
                  <a:pt x="1993" y="1241"/>
                </a:lnTo>
                <a:lnTo>
                  <a:pt x="1988" y="1235"/>
                </a:lnTo>
                <a:lnTo>
                  <a:pt x="1985" y="1227"/>
                </a:lnTo>
                <a:lnTo>
                  <a:pt x="1982" y="1218"/>
                </a:lnTo>
                <a:lnTo>
                  <a:pt x="1981" y="1208"/>
                </a:lnTo>
                <a:lnTo>
                  <a:pt x="1979" y="1198"/>
                </a:lnTo>
                <a:lnTo>
                  <a:pt x="1979" y="395"/>
                </a:lnTo>
                <a:lnTo>
                  <a:pt x="1125" y="395"/>
                </a:lnTo>
                <a:lnTo>
                  <a:pt x="1125" y="395"/>
                </a:lnTo>
                <a:lnTo>
                  <a:pt x="1113" y="395"/>
                </a:lnTo>
                <a:lnTo>
                  <a:pt x="1102" y="393"/>
                </a:lnTo>
                <a:lnTo>
                  <a:pt x="1093" y="390"/>
                </a:lnTo>
                <a:lnTo>
                  <a:pt x="1086" y="386"/>
                </a:lnTo>
                <a:lnTo>
                  <a:pt x="1080" y="381"/>
                </a:lnTo>
                <a:lnTo>
                  <a:pt x="1075" y="377"/>
                </a:lnTo>
                <a:lnTo>
                  <a:pt x="1072" y="371"/>
                </a:lnTo>
                <a:lnTo>
                  <a:pt x="1071" y="365"/>
                </a:lnTo>
                <a:lnTo>
                  <a:pt x="1071" y="359"/>
                </a:lnTo>
                <a:lnTo>
                  <a:pt x="1072" y="351"/>
                </a:lnTo>
                <a:lnTo>
                  <a:pt x="1075" y="345"/>
                </a:lnTo>
                <a:lnTo>
                  <a:pt x="1080" y="338"/>
                </a:lnTo>
                <a:lnTo>
                  <a:pt x="1086" y="332"/>
                </a:lnTo>
                <a:lnTo>
                  <a:pt x="1093" y="326"/>
                </a:lnTo>
                <a:lnTo>
                  <a:pt x="1102" y="319"/>
                </a:lnTo>
                <a:lnTo>
                  <a:pt x="1113" y="314"/>
                </a:lnTo>
                <a:lnTo>
                  <a:pt x="1113" y="314"/>
                </a:lnTo>
                <a:lnTo>
                  <a:pt x="1125" y="307"/>
                </a:lnTo>
                <a:lnTo>
                  <a:pt x="1138" y="296"/>
                </a:lnTo>
                <a:lnTo>
                  <a:pt x="1153" y="283"/>
                </a:lnTo>
                <a:lnTo>
                  <a:pt x="1160" y="275"/>
                </a:lnTo>
                <a:lnTo>
                  <a:pt x="1168" y="265"/>
                </a:lnTo>
                <a:lnTo>
                  <a:pt x="1174" y="254"/>
                </a:lnTo>
                <a:lnTo>
                  <a:pt x="1180" y="242"/>
                </a:lnTo>
                <a:lnTo>
                  <a:pt x="1186" y="230"/>
                </a:lnTo>
                <a:lnTo>
                  <a:pt x="1189" y="215"/>
                </a:lnTo>
                <a:lnTo>
                  <a:pt x="1192" y="200"/>
                </a:lnTo>
                <a:lnTo>
                  <a:pt x="1193" y="184"/>
                </a:lnTo>
                <a:lnTo>
                  <a:pt x="1193" y="184"/>
                </a:lnTo>
                <a:lnTo>
                  <a:pt x="1192" y="166"/>
                </a:lnTo>
                <a:lnTo>
                  <a:pt x="1187" y="147"/>
                </a:lnTo>
                <a:lnTo>
                  <a:pt x="1183" y="130"/>
                </a:lnTo>
                <a:lnTo>
                  <a:pt x="1174" y="112"/>
                </a:lnTo>
                <a:lnTo>
                  <a:pt x="1165" y="97"/>
                </a:lnTo>
                <a:lnTo>
                  <a:pt x="1153" y="81"/>
                </a:lnTo>
                <a:lnTo>
                  <a:pt x="1141" y="67"/>
                </a:lnTo>
                <a:lnTo>
                  <a:pt x="1126" y="54"/>
                </a:lnTo>
                <a:lnTo>
                  <a:pt x="1110" y="42"/>
                </a:lnTo>
                <a:lnTo>
                  <a:pt x="1092" y="32"/>
                </a:lnTo>
                <a:lnTo>
                  <a:pt x="1072" y="23"/>
                </a:lnTo>
                <a:lnTo>
                  <a:pt x="1053" y="15"/>
                </a:lnTo>
                <a:lnTo>
                  <a:pt x="1032" y="9"/>
                </a:lnTo>
                <a:lnTo>
                  <a:pt x="1009" y="3"/>
                </a:lnTo>
                <a:lnTo>
                  <a:pt x="987" y="2"/>
                </a:lnTo>
                <a:lnTo>
                  <a:pt x="963" y="0"/>
                </a:lnTo>
                <a:lnTo>
                  <a:pt x="963" y="0"/>
                </a:lnTo>
                <a:lnTo>
                  <a:pt x="939" y="2"/>
                </a:lnTo>
                <a:lnTo>
                  <a:pt x="917" y="3"/>
                </a:lnTo>
                <a:lnTo>
                  <a:pt x="894" y="9"/>
                </a:lnTo>
                <a:lnTo>
                  <a:pt x="873" y="15"/>
                </a:lnTo>
                <a:lnTo>
                  <a:pt x="854" y="23"/>
                </a:lnTo>
                <a:lnTo>
                  <a:pt x="835" y="32"/>
                </a:lnTo>
                <a:lnTo>
                  <a:pt x="817" y="42"/>
                </a:lnTo>
                <a:lnTo>
                  <a:pt x="802" y="54"/>
                </a:lnTo>
                <a:lnTo>
                  <a:pt x="787" y="67"/>
                </a:lnTo>
                <a:lnTo>
                  <a:pt x="773" y="81"/>
                </a:lnTo>
                <a:lnTo>
                  <a:pt x="761" y="97"/>
                </a:lnTo>
                <a:lnTo>
                  <a:pt x="752" y="112"/>
                </a:lnTo>
                <a:lnTo>
                  <a:pt x="745" y="130"/>
                </a:lnTo>
                <a:lnTo>
                  <a:pt x="739" y="147"/>
                </a:lnTo>
                <a:lnTo>
                  <a:pt x="734" y="166"/>
                </a:lnTo>
                <a:lnTo>
                  <a:pt x="734" y="184"/>
                </a:lnTo>
                <a:lnTo>
                  <a:pt x="734" y="184"/>
                </a:lnTo>
                <a:lnTo>
                  <a:pt x="734" y="200"/>
                </a:lnTo>
                <a:lnTo>
                  <a:pt x="737" y="215"/>
                </a:lnTo>
                <a:lnTo>
                  <a:pt x="742" y="230"/>
                </a:lnTo>
                <a:lnTo>
                  <a:pt x="746" y="242"/>
                </a:lnTo>
                <a:lnTo>
                  <a:pt x="752" y="254"/>
                </a:lnTo>
                <a:lnTo>
                  <a:pt x="760" y="265"/>
                </a:lnTo>
                <a:lnTo>
                  <a:pt x="766" y="275"/>
                </a:lnTo>
                <a:lnTo>
                  <a:pt x="775" y="283"/>
                </a:lnTo>
                <a:lnTo>
                  <a:pt x="788" y="296"/>
                </a:lnTo>
                <a:lnTo>
                  <a:pt x="802" y="307"/>
                </a:lnTo>
                <a:lnTo>
                  <a:pt x="814" y="314"/>
                </a:lnTo>
                <a:lnTo>
                  <a:pt x="814" y="314"/>
                </a:lnTo>
                <a:lnTo>
                  <a:pt x="824" y="319"/>
                </a:lnTo>
                <a:lnTo>
                  <a:pt x="833" y="326"/>
                </a:lnTo>
                <a:lnTo>
                  <a:pt x="840" y="332"/>
                </a:lnTo>
                <a:lnTo>
                  <a:pt x="846" y="338"/>
                </a:lnTo>
                <a:lnTo>
                  <a:pt x="851" y="345"/>
                </a:lnTo>
                <a:lnTo>
                  <a:pt x="854" y="351"/>
                </a:lnTo>
                <a:lnTo>
                  <a:pt x="855" y="359"/>
                </a:lnTo>
                <a:lnTo>
                  <a:pt x="855" y="365"/>
                </a:lnTo>
                <a:lnTo>
                  <a:pt x="854" y="371"/>
                </a:lnTo>
                <a:lnTo>
                  <a:pt x="851" y="377"/>
                </a:lnTo>
                <a:lnTo>
                  <a:pt x="846" y="381"/>
                </a:lnTo>
                <a:lnTo>
                  <a:pt x="840" y="386"/>
                </a:lnTo>
                <a:lnTo>
                  <a:pt x="833" y="390"/>
                </a:lnTo>
                <a:lnTo>
                  <a:pt x="824" y="393"/>
                </a:lnTo>
                <a:lnTo>
                  <a:pt x="814" y="395"/>
                </a:lnTo>
                <a:lnTo>
                  <a:pt x="802" y="395"/>
                </a:lnTo>
                <a:lnTo>
                  <a:pt x="0" y="395"/>
                </a:lnTo>
                <a:lnTo>
                  <a:pt x="0" y="1236"/>
                </a:lnTo>
                <a:lnTo>
                  <a:pt x="0" y="1236"/>
                </a:lnTo>
                <a:lnTo>
                  <a:pt x="8" y="1244"/>
                </a:lnTo>
                <a:lnTo>
                  <a:pt x="15" y="1248"/>
                </a:lnTo>
                <a:lnTo>
                  <a:pt x="24" y="1250"/>
                </a:lnTo>
                <a:lnTo>
                  <a:pt x="35" y="1247"/>
                </a:lnTo>
                <a:lnTo>
                  <a:pt x="45" y="1242"/>
                </a:lnTo>
                <a:lnTo>
                  <a:pt x="54" y="1235"/>
                </a:lnTo>
                <a:lnTo>
                  <a:pt x="63" y="1223"/>
                </a:lnTo>
                <a:lnTo>
                  <a:pt x="72" y="1208"/>
                </a:lnTo>
                <a:lnTo>
                  <a:pt x="72" y="1208"/>
                </a:lnTo>
                <a:lnTo>
                  <a:pt x="80" y="1196"/>
                </a:lnTo>
                <a:lnTo>
                  <a:pt x="89" y="1183"/>
                </a:lnTo>
                <a:lnTo>
                  <a:pt x="102" y="1168"/>
                </a:lnTo>
                <a:lnTo>
                  <a:pt x="111" y="1160"/>
                </a:lnTo>
                <a:lnTo>
                  <a:pt x="120" y="1153"/>
                </a:lnTo>
                <a:lnTo>
                  <a:pt x="130" y="1147"/>
                </a:lnTo>
                <a:lnTo>
                  <a:pt x="142" y="1141"/>
                </a:lnTo>
                <a:lnTo>
                  <a:pt x="156" y="1135"/>
                </a:lnTo>
                <a:lnTo>
                  <a:pt x="169" y="1132"/>
                </a:lnTo>
                <a:lnTo>
                  <a:pt x="184" y="1129"/>
                </a:lnTo>
                <a:lnTo>
                  <a:pt x="201" y="1127"/>
                </a:lnTo>
                <a:lnTo>
                  <a:pt x="201" y="1127"/>
                </a:lnTo>
                <a:lnTo>
                  <a:pt x="220" y="1129"/>
                </a:lnTo>
                <a:lnTo>
                  <a:pt x="238" y="1133"/>
                </a:lnTo>
                <a:lnTo>
                  <a:pt x="256" y="1138"/>
                </a:lnTo>
                <a:lnTo>
                  <a:pt x="272" y="1147"/>
                </a:lnTo>
                <a:lnTo>
                  <a:pt x="289" y="1156"/>
                </a:lnTo>
                <a:lnTo>
                  <a:pt x="304" y="1168"/>
                </a:lnTo>
                <a:lnTo>
                  <a:pt x="319" y="1181"/>
                </a:lnTo>
                <a:lnTo>
                  <a:pt x="331" y="1195"/>
                </a:lnTo>
                <a:lnTo>
                  <a:pt x="343" y="1211"/>
                </a:lnTo>
                <a:lnTo>
                  <a:pt x="353" y="1229"/>
                </a:lnTo>
                <a:lnTo>
                  <a:pt x="364" y="1248"/>
                </a:lnTo>
                <a:lnTo>
                  <a:pt x="371" y="1268"/>
                </a:lnTo>
                <a:lnTo>
                  <a:pt x="377" y="1289"/>
                </a:lnTo>
                <a:lnTo>
                  <a:pt x="382" y="1311"/>
                </a:lnTo>
                <a:lnTo>
                  <a:pt x="385" y="1334"/>
                </a:lnTo>
                <a:lnTo>
                  <a:pt x="386" y="1358"/>
                </a:lnTo>
                <a:lnTo>
                  <a:pt x="386" y="1358"/>
                </a:lnTo>
                <a:lnTo>
                  <a:pt x="385" y="1381"/>
                </a:lnTo>
                <a:lnTo>
                  <a:pt x="382" y="1404"/>
                </a:lnTo>
                <a:lnTo>
                  <a:pt x="377" y="1426"/>
                </a:lnTo>
                <a:lnTo>
                  <a:pt x="371" y="1447"/>
                </a:lnTo>
                <a:lnTo>
                  <a:pt x="364" y="1467"/>
                </a:lnTo>
                <a:lnTo>
                  <a:pt x="353" y="1486"/>
                </a:lnTo>
                <a:lnTo>
                  <a:pt x="343" y="1504"/>
                </a:lnTo>
                <a:lnTo>
                  <a:pt x="331" y="1519"/>
                </a:lnTo>
                <a:lnTo>
                  <a:pt x="319" y="1534"/>
                </a:lnTo>
                <a:lnTo>
                  <a:pt x="304" y="1547"/>
                </a:lnTo>
                <a:lnTo>
                  <a:pt x="289" y="1559"/>
                </a:lnTo>
                <a:lnTo>
                  <a:pt x="272" y="1568"/>
                </a:lnTo>
                <a:lnTo>
                  <a:pt x="256" y="1577"/>
                </a:lnTo>
                <a:lnTo>
                  <a:pt x="238" y="1582"/>
                </a:lnTo>
                <a:lnTo>
                  <a:pt x="220" y="1586"/>
                </a:lnTo>
                <a:lnTo>
                  <a:pt x="201" y="1586"/>
                </a:lnTo>
                <a:lnTo>
                  <a:pt x="201" y="1586"/>
                </a:lnTo>
                <a:lnTo>
                  <a:pt x="184" y="1586"/>
                </a:lnTo>
                <a:lnTo>
                  <a:pt x="169" y="1583"/>
                </a:lnTo>
                <a:lnTo>
                  <a:pt x="156" y="1579"/>
                </a:lnTo>
                <a:lnTo>
                  <a:pt x="142" y="1574"/>
                </a:lnTo>
                <a:lnTo>
                  <a:pt x="130" y="1568"/>
                </a:lnTo>
                <a:lnTo>
                  <a:pt x="120" y="1561"/>
                </a:lnTo>
                <a:lnTo>
                  <a:pt x="111" y="1555"/>
                </a:lnTo>
                <a:lnTo>
                  <a:pt x="102" y="1547"/>
                </a:lnTo>
                <a:lnTo>
                  <a:pt x="89" y="1532"/>
                </a:lnTo>
                <a:lnTo>
                  <a:pt x="80" y="1519"/>
                </a:lnTo>
                <a:lnTo>
                  <a:pt x="72" y="1507"/>
                </a:lnTo>
                <a:lnTo>
                  <a:pt x="72" y="1507"/>
                </a:lnTo>
                <a:lnTo>
                  <a:pt x="63" y="1492"/>
                </a:lnTo>
                <a:lnTo>
                  <a:pt x="54" y="1480"/>
                </a:lnTo>
                <a:lnTo>
                  <a:pt x="45" y="1473"/>
                </a:lnTo>
                <a:lnTo>
                  <a:pt x="35" y="1467"/>
                </a:lnTo>
                <a:lnTo>
                  <a:pt x="24" y="1465"/>
                </a:lnTo>
                <a:lnTo>
                  <a:pt x="15" y="1467"/>
                </a:lnTo>
                <a:lnTo>
                  <a:pt x="8" y="1471"/>
                </a:lnTo>
                <a:lnTo>
                  <a:pt x="0" y="1479"/>
                </a:lnTo>
                <a:lnTo>
                  <a:pt x="0" y="2374"/>
                </a:lnTo>
                <a:lnTo>
                  <a:pt x="1979" y="2374"/>
                </a:lnTo>
                <a:lnTo>
                  <a:pt x="1979" y="1519"/>
                </a:lnTo>
                <a:lnTo>
                  <a:pt x="1979" y="1519"/>
                </a:lnTo>
                <a:lnTo>
                  <a:pt x="1981" y="1507"/>
                </a:lnTo>
                <a:lnTo>
                  <a:pt x="1982" y="1497"/>
                </a:lnTo>
                <a:lnTo>
                  <a:pt x="1985" y="1488"/>
                </a:lnTo>
                <a:lnTo>
                  <a:pt x="1988" y="1482"/>
                </a:lnTo>
                <a:lnTo>
                  <a:pt x="1993" y="1476"/>
                </a:lnTo>
                <a:lnTo>
                  <a:pt x="1999" y="1471"/>
                </a:lnTo>
                <a:lnTo>
                  <a:pt x="2003" y="1468"/>
                </a:lnTo>
                <a:lnTo>
                  <a:pt x="2009" y="1467"/>
                </a:lnTo>
                <a:lnTo>
                  <a:pt x="2017" y="1467"/>
                </a:lnTo>
                <a:lnTo>
                  <a:pt x="2023" y="1467"/>
                </a:lnTo>
                <a:lnTo>
                  <a:pt x="2030" y="1470"/>
                </a:lnTo>
                <a:lnTo>
                  <a:pt x="2036" y="1474"/>
                </a:lnTo>
                <a:lnTo>
                  <a:pt x="2044" y="1480"/>
                </a:lnTo>
                <a:lnTo>
                  <a:pt x="2050" y="1488"/>
                </a:lnTo>
                <a:lnTo>
                  <a:pt x="2056" y="1497"/>
                </a:lnTo>
                <a:lnTo>
                  <a:pt x="2062" y="1507"/>
                </a:lnTo>
                <a:lnTo>
                  <a:pt x="2062" y="1507"/>
                </a:lnTo>
                <a:lnTo>
                  <a:pt x="2069" y="1519"/>
                </a:lnTo>
                <a:lnTo>
                  <a:pt x="2078" y="1532"/>
                </a:lnTo>
                <a:lnTo>
                  <a:pt x="2092" y="1547"/>
                </a:lnTo>
                <a:lnTo>
                  <a:pt x="2101" y="1555"/>
                </a:lnTo>
                <a:lnTo>
                  <a:pt x="2110" y="1562"/>
                </a:lnTo>
                <a:lnTo>
                  <a:pt x="2121" y="1568"/>
                </a:lnTo>
                <a:lnTo>
                  <a:pt x="2132" y="1574"/>
                </a:lnTo>
                <a:lnTo>
                  <a:pt x="2145" y="1580"/>
                </a:lnTo>
                <a:lnTo>
                  <a:pt x="2159" y="1583"/>
                </a:lnTo>
                <a:lnTo>
                  <a:pt x="2174" y="1586"/>
                </a:lnTo>
                <a:lnTo>
                  <a:pt x="2190" y="1588"/>
                </a:lnTo>
                <a:lnTo>
                  <a:pt x="2190" y="1588"/>
                </a:lnTo>
                <a:lnTo>
                  <a:pt x="2210" y="1586"/>
                </a:lnTo>
                <a:lnTo>
                  <a:pt x="2228" y="1583"/>
                </a:lnTo>
                <a:lnTo>
                  <a:pt x="2246" y="1577"/>
                </a:lnTo>
                <a:lnTo>
                  <a:pt x="2262" y="1570"/>
                </a:lnTo>
                <a:lnTo>
                  <a:pt x="2278" y="1559"/>
                </a:lnTo>
                <a:lnTo>
                  <a:pt x="2293" y="1547"/>
                </a:lnTo>
                <a:lnTo>
                  <a:pt x="2308" y="1535"/>
                </a:lnTo>
                <a:lnTo>
                  <a:pt x="2322" y="1520"/>
                </a:lnTo>
                <a:lnTo>
                  <a:pt x="2332" y="1504"/>
                </a:lnTo>
                <a:lnTo>
                  <a:pt x="2344" y="1486"/>
                </a:lnTo>
                <a:lnTo>
                  <a:pt x="2353" y="1467"/>
                </a:lnTo>
                <a:lnTo>
                  <a:pt x="2361" y="1447"/>
                </a:lnTo>
                <a:lnTo>
                  <a:pt x="2367" y="1426"/>
                </a:lnTo>
                <a:lnTo>
                  <a:pt x="2371" y="1404"/>
                </a:lnTo>
                <a:lnTo>
                  <a:pt x="2374" y="1381"/>
                </a:lnTo>
                <a:lnTo>
                  <a:pt x="2376" y="1358"/>
                </a:lnTo>
                <a:lnTo>
                  <a:pt x="2376" y="1358"/>
                </a:lnTo>
                <a:lnTo>
                  <a:pt x="2374" y="1335"/>
                </a:lnTo>
                <a:lnTo>
                  <a:pt x="2371" y="1311"/>
                </a:lnTo>
                <a:lnTo>
                  <a:pt x="2367" y="1290"/>
                </a:lnTo>
                <a:lnTo>
                  <a:pt x="2361" y="1269"/>
                </a:lnTo>
                <a:lnTo>
                  <a:pt x="2353" y="1248"/>
                </a:lnTo>
                <a:lnTo>
                  <a:pt x="2344" y="1229"/>
                </a:lnTo>
                <a:lnTo>
                  <a:pt x="2332" y="1213"/>
                </a:lnTo>
                <a:lnTo>
                  <a:pt x="2322" y="1196"/>
                </a:lnTo>
                <a:lnTo>
                  <a:pt x="2308" y="1181"/>
                </a:lnTo>
                <a:lnTo>
                  <a:pt x="2293" y="1168"/>
                </a:lnTo>
                <a:lnTo>
                  <a:pt x="2278" y="1156"/>
                </a:lnTo>
                <a:lnTo>
                  <a:pt x="2262" y="1147"/>
                </a:lnTo>
                <a:lnTo>
                  <a:pt x="2246" y="1139"/>
                </a:lnTo>
                <a:lnTo>
                  <a:pt x="2228" y="1133"/>
                </a:lnTo>
                <a:lnTo>
                  <a:pt x="2210" y="1130"/>
                </a:lnTo>
                <a:lnTo>
                  <a:pt x="2190" y="1129"/>
                </a:lnTo>
                <a:lnTo>
                  <a:pt x="2190" y="1129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9000" tIns="351000" anchor="ctr"/>
          <a:lstStyle/>
          <a:p>
            <a:pPr algn="ctr">
              <a:defRPr/>
            </a:pPr>
            <a:r>
              <a:rPr lang="en-US" sz="1517" b="1" dirty="0">
                <a:solidFill>
                  <a:srgbClr val="000000"/>
                </a:solidFill>
              </a:rPr>
              <a:t>MCTS</a:t>
            </a:r>
          </a:p>
        </p:txBody>
      </p:sp>
      <p:sp>
        <p:nvSpPr>
          <p:cNvPr id="14" name="Freeform 8"/>
          <p:cNvSpPr>
            <a:spLocks/>
          </p:cNvSpPr>
          <p:nvPr/>
        </p:nvSpPr>
        <p:spPr bwMode="auto">
          <a:xfrm>
            <a:off x="984172" y="464688"/>
            <a:ext cx="1460772" cy="2348338"/>
          </a:xfrm>
          <a:custGeom>
            <a:avLst/>
            <a:gdLst>
              <a:gd name="T0" fmla="*/ 2222 w 2377"/>
              <a:gd name="T1" fmla="*/ 795 h 2371"/>
              <a:gd name="T2" fmla="*/ 2275 w 2377"/>
              <a:gd name="T3" fmla="*/ 827 h 2371"/>
              <a:gd name="T4" fmla="*/ 2314 w 2377"/>
              <a:gd name="T5" fmla="*/ 882 h 2371"/>
              <a:gd name="T6" fmla="*/ 2362 w 2377"/>
              <a:gd name="T7" fmla="*/ 907 h 2371"/>
              <a:gd name="T8" fmla="*/ 395 w 2377"/>
              <a:gd name="T9" fmla="*/ 855 h 2371"/>
              <a:gd name="T10" fmla="*/ 386 w 2377"/>
              <a:gd name="T11" fmla="*/ 892 h 2371"/>
              <a:gd name="T12" fmla="*/ 358 w 2377"/>
              <a:gd name="T13" fmla="*/ 907 h 2371"/>
              <a:gd name="T14" fmla="*/ 325 w 2377"/>
              <a:gd name="T15" fmla="*/ 886 h 2371"/>
              <a:gd name="T16" fmla="*/ 296 w 2377"/>
              <a:gd name="T17" fmla="*/ 842 h 2371"/>
              <a:gd name="T18" fmla="*/ 242 w 2377"/>
              <a:gd name="T19" fmla="*/ 800 h 2371"/>
              <a:gd name="T20" fmla="*/ 184 w 2377"/>
              <a:gd name="T21" fmla="*/ 786 h 2371"/>
              <a:gd name="T22" fmla="*/ 96 w 2377"/>
              <a:gd name="T23" fmla="*/ 815 h 2371"/>
              <a:gd name="T24" fmla="*/ 32 w 2377"/>
              <a:gd name="T25" fmla="*/ 888 h 2371"/>
              <a:gd name="T26" fmla="*/ 0 w 2377"/>
              <a:gd name="T27" fmla="*/ 993 h 2371"/>
              <a:gd name="T28" fmla="*/ 8 w 2377"/>
              <a:gd name="T29" fmla="*/ 1084 h 2371"/>
              <a:gd name="T30" fmla="*/ 54 w 2377"/>
              <a:gd name="T31" fmla="*/ 1178 h 2371"/>
              <a:gd name="T32" fmla="*/ 129 w 2377"/>
              <a:gd name="T33" fmla="*/ 1235 h 2371"/>
              <a:gd name="T34" fmla="*/ 201 w 2377"/>
              <a:gd name="T35" fmla="*/ 1245 h 2371"/>
              <a:gd name="T36" fmla="*/ 265 w 2377"/>
              <a:gd name="T37" fmla="*/ 1220 h 2371"/>
              <a:gd name="T38" fmla="*/ 313 w 2377"/>
              <a:gd name="T39" fmla="*/ 1164 h 2371"/>
              <a:gd name="T40" fmla="*/ 338 w 2377"/>
              <a:gd name="T41" fmla="*/ 1133 h 2371"/>
              <a:gd name="T42" fmla="*/ 371 w 2377"/>
              <a:gd name="T43" fmla="*/ 1126 h 2371"/>
              <a:gd name="T44" fmla="*/ 392 w 2377"/>
              <a:gd name="T45" fmla="*/ 1155 h 2371"/>
              <a:gd name="T46" fmla="*/ 1256 w 2377"/>
              <a:gd name="T47" fmla="*/ 1976 h 2371"/>
              <a:gd name="T48" fmla="*/ 1298 w 2377"/>
              <a:gd name="T49" fmla="*/ 1990 h 2371"/>
              <a:gd name="T50" fmla="*/ 1305 w 2377"/>
              <a:gd name="T51" fmla="*/ 2020 h 2371"/>
              <a:gd name="T52" fmla="*/ 1275 w 2377"/>
              <a:gd name="T53" fmla="*/ 2052 h 2371"/>
              <a:gd name="T54" fmla="*/ 1225 w 2377"/>
              <a:gd name="T55" fmla="*/ 2088 h 2371"/>
              <a:gd name="T56" fmla="*/ 1193 w 2377"/>
              <a:gd name="T57" fmla="*/ 2141 h 2371"/>
              <a:gd name="T58" fmla="*/ 1186 w 2377"/>
              <a:gd name="T59" fmla="*/ 2206 h 2371"/>
              <a:gd name="T60" fmla="*/ 1225 w 2377"/>
              <a:gd name="T61" fmla="*/ 2290 h 2371"/>
              <a:gd name="T62" fmla="*/ 1305 w 2377"/>
              <a:gd name="T63" fmla="*/ 2348 h 2371"/>
              <a:gd name="T64" fmla="*/ 1414 w 2377"/>
              <a:gd name="T65" fmla="*/ 2371 h 2371"/>
              <a:gd name="T66" fmla="*/ 1504 w 2377"/>
              <a:gd name="T67" fmla="*/ 2357 h 2371"/>
              <a:gd name="T68" fmla="*/ 1591 w 2377"/>
              <a:gd name="T69" fmla="*/ 2304 h 2371"/>
              <a:gd name="T70" fmla="*/ 1639 w 2377"/>
              <a:gd name="T71" fmla="*/ 2224 h 2371"/>
              <a:gd name="T72" fmla="*/ 1640 w 2377"/>
              <a:gd name="T73" fmla="*/ 2156 h 2371"/>
              <a:gd name="T74" fmla="*/ 1612 w 2377"/>
              <a:gd name="T75" fmla="*/ 2097 h 2371"/>
              <a:gd name="T76" fmla="*/ 1564 w 2377"/>
              <a:gd name="T77" fmla="*/ 2057 h 2371"/>
              <a:gd name="T78" fmla="*/ 1526 w 2377"/>
              <a:gd name="T79" fmla="*/ 2026 h 2371"/>
              <a:gd name="T80" fmla="*/ 1526 w 2377"/>
              <a:gd name="T81" fmla="*/ 1994 h 2371"/>
              <a:gd name="T82" fmla="*/ 1564 w 2377"/>
              <a:gd name="T83" fmla="*/ 1976 h 2371"/>
              <a:gd name="T84" fmla="*/ 2370 w 2377"/>
              <a:gd name="T85" fmla="*/ 1130 h 2371"/>
              <a:gd name="T86" fmla="*/ 2323 w 2377"/>
              <a:gd name="T87" fmla="*/ 1139 h 2371"/>
              <a:gd name="T88" fmla="*/ 2289 w 2377"/>
              <a:gd name="T89" fmla="*/ 1191 h 2371"/>
              <a:gd name="T90" fmla="*/ 2235 w 2377"/>
              <a:gd name="T91" fmla="*/ 1233 h 2371"/>
              <a:gd name="T92" fmla="*/ 2177 w 2377"/>
              <a:gd name="T93" fmla="*/ 1245 h 2371"/>
              <a:gd name="T94" fmla="*/ 2089 w 2377"/>
              <a:gd name="T95" fmla="*/ 1218 h 2371"/>
              <a:gd name="T96" fmla="*/ 2024 w 2377"/>
              <a:gd name="T97" fmla="*/ 1145 h 2371"/>
              <a:gd name="T98" fmla="*/ 1993 w 2377"/>
              <a:gd name="T99" fmla="*/ 1040 h 2371"/>
              <a:gd name="T100" fmla="*/ 2000 w 2377"/>
              <a:gd name="T101" fmla="*/ 948 h 2371"/>
              <a:gd name="T102" fmla="*/ 2047 w 2377"/>
              <a:gd name="T103" fmla="*/ 855 h 2371"/>
              <a:gd name="T104" fmla="*/ 2121 w 2377"/>
              <a:gd name="T105" fmla="*/ 797 h 2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2377" h="2371">
                <a:moveTo>
                  <a:pt x="2177" y="788"/>
                </a:moveTo>
                <a:lnTo>
                  <a:pt x="2177" y="788"/>
                </a:lnTo>
                <a:lnTo>
                  <a:pt x="2193" y="788"/>
                </a:lnTo>
                <a:lnTo>
                  <a:pt x="2208" y="791"/>
                </a:lnTo>
                <a:lnTo>
                  <a:pt x="2222" y="795"/>
                </a:lnTo>
                <a:lnTo>
                  <a:pt x="2235" y="800"/>
                </a:lnTo>
                <a:lnTo>
                  <a:pt x="2247" y="806"/>
                </a:lnTo>
                <a:lnTo>
                  <a:pt x="2257" y="813"/>
                </a:lnTo>
                <a:lnTo>
                  <a:pt x="2266" y="819"/>
                </a:lnTo>
                <a:lnTo>
                  <a:pt x="2275" y="827"/>
                </a:lnTo>
                <a:lnTo>
                  <a:pt x="2289" y="842"/>
                </a:lnTo>
                <a:lnTo>
                  <a:pt x="2298" y="855"/>
                </a:lnTo>
                <a:lnTo>
                  <a:pt x="2305" y="867"/>
                </a:lnTo>
                <a:lnTo>
                  <a:pt x="2305" y="867"/>
                </a:lnTo>
                <a:lnTo>
                  <a:pt x="2314" y="882"/>
                </a:lnTo>
                <a:lnTo>
                  <a:pt x="2323" y="894"/>
                </a:lnTo>
                <a:lnTo>
                  <a:pt x="2334" y="901"/>
                </a:lnTo>
                <a:lnTo>
                  <a:pt x="2343" y="907"/>
                </a:lnTo>
                <a:lnTo>
                  <a:pt x="2353" y="909"/>
                </a:lnTo>
                <a:lnTo>
                  <a:pt x="2362" y="907"/>
                </a:lnTo>
                <a:lnTo>
                  <a:pt x="2370" y="903"/>
                </a:lnTo>
                <a:lnTo>
                  <a:pt x="2377" y="895"/>
                </a:lnTo>
                <a:lnTo>
                  <a:pt x="2377" y="0"/>
                </a:lnTo>
                <a:lnTo>
                  <a:pt x="395" y="0"/>
                </a:lnTo>
                <a:lnTo>
                  <a:pt x="395" y="855"/>
                </a:lnTo>
                <a:lnTo>
                  <a:pt x="395" y="855"/>
                </a:lnTo>
                <a:lnTo>
                  <a:pt x="393" y="867"/>
                </a:lnTo>
                <a:lnTo>
                  <a:pt x="392" y="877"/>
                </a:lnTo>
                <a:lnTo>
                  <a:pt x="389" y="886"/>
                </a:lnTo>
                <a:lnTo>
                  <a:pt x="386" y="892"/>
                </a:lnTo>
                <a:lnTo>
                  <a:pt x="382" y="898"/>
                </a:lnTo>
                <a:lnTo>
                  <a:pt x="377" y="903"/>
                </a:lnTo>
                <a:lnTo>
                  <a:pt x="371" y="906"/>
                </a:lnTo>
                <a:lnTo>
                  <a:pt x="365" y="907"/>
                </a:lnTo>
                <a:lnTo>
                  <a:pt x="358" y="907"/>
                </a:lnTo>
                <a:lnTo>
                  <a:pt x="352" y="907"/>
                </a:lnTo>
                <a:lnTo>
                  <a:pt x="344" y="904"/>
                </a:lnTo>
                <a:lnTo>
                  <a:pt x="338" y="900"/>
                </a:lnTo>
                <a:lnTo>
                  <a:pt x="331" y="894"/>
                </a:lnTo>
                <a:lnTo>
                  <a:pt x="325" y="886"/>
                </a:lnTo>
                <a:lnTo>
                  <a:pt x="319" y="877"/>
                </a:lnTo>
                <a:lnTo>
                  <a:pt x="313" y="867"/>
                </a:lnTo>
                <a:lnTo>
                  <a:pt x="313" y="867"/>
                </a:lnTo>
                <a:lnTo>
                  <a:pt x="305" y="855"/>
                </a:lnTo>
                <a:lnTo>
                  <a:pt x="296" y="842"/>
                </a:lnTo>
                <a:lnTo>
                  <a:pt x="283" y="827"/>
                </a:lnTo>
                <a:lnTo>
                  <a:pt x="274" y="819"/>
                </a:lnTo>
                <a:lnTo>
                  <a:pt x="265" y="812"/>
                </a:lnTo>
                <a:lnTo>
                  <a:pt x="254" y="806"/>
                </a:lnTo>
                <a:lnTo>
                  <a:pt x="242" y="800"/>
                </a:lnTo>
                <a:lnTo>
                  <a:pt x="229" y="794"/>
                </a:lnTo>
                <a:lnTo>
                  <a:pt x="216" y="791"/>
                </a:lnTo>
                <a:lnTo>
                  <a:pt x="201" y="788"/>
                </a:lnTo>
                <a:lnTo>
                  <a:pt x="184" y="786"/>
                </a:lnTo>
                <a:lnTo>
                  <a:pt x="184" y="786"/>
                </a:lnTo>
                <a:lnTo>
                  <a:pt x="165" y="788"/>
                </a:lnTo>
                <a:lnTo>
                  <a:pt x="147" y="791"/>
                </a:lnTo>
                <a:lnTo>
                  <a:pt x="129" y="797"/>
                </a:lnTo>
                <a:lnTo>
                  <a:pt x="112" y="804"/>
                </a:lnTo>
                <a:lnTo>
                  <a:pt x="96" y="815"/>
                </a:lnTo>
                <a:lnTo>
                  <a:pt x="81" y="825"/>
                </a:lnTo>
                <a:lnTo>
                  <a:pt x="66" y="839"/>
                </a:lnTo>
                <a:lnTo>
                  <a:pt x="54" y="854"/>
                </a:lnTo>
                <a:lnTo>
                  <a:pt x="42" y="870"/>
                </a:lnTo>
                <a:lnTo>
                  <a:pt x="32" y="888"/>
                </a:lnTo>
                <a:lnTo>
                  <a:pt x="21" y="907"/>
                </a:lnTo>
                <a:lnTo>
                  <a:pt x="14" y="927"/>
                </a:lnTo>
                <a:lnTo>
                  <a:pt x="8" y="948"/>
                </a:lnTo>
                <a:lnTo>
                  <a:pt x="3" y="970"/>
                </a:lnTo>
                <a:lnTo>
                  <a:pt x="0" y="993"/>
                </a:lnTo>
                <a:lnTo>
                  <a:pt x="0" y="1016"/>
                </a:lnTo>
                <a:lnTo>
                  <a:pt x="0" y="1016"/>
                </a:lnTo>
                <a:lnTo>
                  <a:pt x="0" y="1039"/>
                </a:lnTo>
                <a:lnTo>
                  <a:pt x="3" y="1063"/>
                </a:lnTo>
                <a:lnTo>
                  <a:pt x="8" y="1084"/>
                </a:lnTo>
                <a:lnTo>
                  <a:pt x="14" y="1105"/>
                </a:lnTo>
                <a:lnTo>
                  <a:pt x="21" y="1126"/>
                </a:lnTo>
                <a:lnTo>
                  <a:pt x="32" y="1145"/>
                </a:lnTo>
                <a:lnTo>
                  <a:pt x="42" y="1161"/>
                </a:lnTo>
                <a:lnTo>
                  <a:pt x="54" y="1178"/>
                </a:lnTo>
                <a:lnTo>
                  <a:pt x="66" y="1193"/>
                </a:lnTo>
                <a:lnTo>
                  <a:pt x="81" y="1206"/>
                </a:lnTo>
                <a:lnTo>
                  <a:pt x="96" y="1218"/>
                </a:lnTo>
                <a:lnTo>
                  <a:pt x="112" y="1227"/>
                </a:lnTo>
                <a:lnTo>
                  <a:pt x="129" y="1235"/>
                </a:lnTo>
                <a:lnTo>
                  <a:pt x="147" y="1241"/>
                </a:lnTo>
                <a:lnTo>
                  <a:pt x="165" y="1244"/>
                </a:lnTo>
                <a:lnTo>
                  <a:pt x="184" y="1245"/>
                </a:lnTo>
                <a:lnTo>
                  <a:pt x="184" y="1245"/>
                </a:lnTo>
                <a:lnTo>
                  <a:pt x="201" y="1245"/>
                </a:lnTo>
                <a:lnTo>
                  <a:pt x="216" y="1242"/>
                </a:lnTo>
                <a:lnTo>
                  <a:pt x="229" y="1238"/>
                </a:lnTo>
                <a:lnTo>
                  <a:pt x="242" y="1233"/>
                </a:lnTo>
                <a:lnTo>
                  <a:pt x="254" y="1227"/>
                </a:lnTo>
                <a:lnTo>
                  <a:pt x="265" y="1220"/>
                </a:lnTo>
                <a:lnTo>
                  <a:pt x="274" y="1212"/>
                </a:lnTo>
                <a:lnTo>
                  <a:pt x="283" y="1205"/>
                </a:lnTo>
                <a:lnTo>
                  <a:pt x="296" y="1190"/>
                </a:lnTo>
                <a:lnTo>
                  <a:pt x="305" y="1178"/>
                </a:lnTo>
                <a:lnTo>
                  <a:pt x="313" y="1164"/>
                </a:lnTo>
                <a:lnTo>
                  <a:pt x="313" y="1164"/>
                </a:lnTo>
                <a:lnTo>
                  <a:pt x="319" y="1155"/>
                </a:lnTo>
                <a:lnTo>
                  <a:pt x="325" y="1147"/>
                </a:lnTo>
                <a:lnTo>
                  <a:pt x="331" y="1139"/>
                </a:lnTo>
                <a:lnTo>
                  <a:pt x="338" y="1133"/>
                </a:lnTo>
                <a:lnTo>
                  <a:pt x="344" y="1129"/>
                </a:lnTo>
                <a:lnTo>
                  <a:pt x="352" y="1126"/>
                </a:lnTo>
                <a:lnTo>
                  <a:pt x="358" y="1124"/>
                </a:lnTo>
                <a:lnTo>
                  <a:pt x="365" y="1124"/>
                </a:lnTo>
                <a:lnTo>
                  <a:pt x="371" y="1126"/>
                </a:lnTo>
                <a:lnTo>
                  <a:pt x="377" y="1129"/>
                </a:lnTo>
                <a:lnTo>
                  <a:pt x="382" y="1133"/>
                </a:lnTo>
                <a:lnTo>
                  <a:pt x="386" y="1139"/>
                </a:lnTo>
                <a:lnTo>
                  <a:pt x="389" y="1147"/>
                </a:lnTo>
                <a:lnTo>
                  <a:pt x="392" y="1155"/>
                </a:lnTo>
                <a:lnTo>
                  <a:pt x="393" y="1166"/>
                </a:lnTo>
                <a:lnTo>
                  <a:pt x="395" y="1176"/>
                </a:lnTo>
                <a:lnTo>
                  <a:pt x="395" y="1979"/>
                </a:lnTo>
                <a:lnTo>
                  <a:pt x="1256" y="1976"/>
                </a:lnTo>
                <a:lnTo>
                  <a:pt x="1256" y="1976"/>
                </a:lnTo>
                <a:lnTo>
                  <a:pt x="1266" y="1978"/>
                </a:lnTo>
                <a:lnTo>
                  <a:pt x="1277" y="1979"/>
                </a:lnTo>
                <a:lnTo>
                  <a:pt x="1286" y="1982"/>
                </a:lnTo>
                <a:lnTo>
                  <a:pt x="1292" y="1985"/>
                </a:lnTo>
                <a:lnTo>
                  <a:pt x="1298" y="1990"/>
                </a:lnTo>
                <a:lnTo>
                  <a:pt x="1302" y="1996"/>
                </a:lnTo>
                <a:lnTo>
                  <a:pt x="1305" y="2000"/>
                </a:lnTo>
                <a:lnTo>
                  <a:pt x="1307" y="2006"/>
                </a:lnTo>
                <a:lnTo>
                  <a:pt x="1307" y="2014"/>
                </a:lnTo>
                <a:lnTo>
                  <a:pt x="1305" y="2020"/>
                </a:lnTo>
                <a:lnTo>
                  <a:pt x="1302" y="2027"/>
                </a:lnTo>
                <a:lnTo>
                  <a:pt x="1298" y="2033"/>
                </a:lnTo>
                <a:lnTo>
                  <a:pt x="1292" y="2040"/>
                </a:lnTo>
                <a:lnTo>
                  <a:pt x="1284" y="2046"/>
                </a:lnTo>
                <a:lnTo>
                  <a:pt x="1275" y="2052"/>
                </a:lnTo>
                <a:lnTo>
                  <a:pt x="1265" y="2057"/>
                </a:lnTo>
                <a:lnTo>
                  <a:pt x="1265" y="2057"/>
                </a:lnTo>
                <a:lnTo>
                  <a:pt x="1253" y="2064"/>
                </a:lnTo>
                <a:lnTo>
                  <a:pt x="1239" y="2075"/>
                </a:lnTo>
                <a:lnTo>
                  <a:pt x="1225" y="2088"/>
                </a:lnTo>
                <a:lnTo>
                  <a:pt x="1217" y="2097"/>
                </a:lnTo>
                <a:lnTo>
                  <a:pt x="1211" y="2106"/>
                </a:lnTo>
                <a:lnTo>
                  <a:pt x="1204" y="2117"/>
                </a:lnTo>
                <a:lnTo>
                  <a:pt x="1198" y="2129"/>
                </a:lnTo>
                <a:lnTo>
                  <a:pt x="1193" y="2141"/>
                </a:lnTo>
                <a:lnTo>
                  <a:pt x="1189" y="2156"/>
                </a:lnTo>
                <a:lnTo>
                  <a:pt x="1186" y="2171"/>
                </a:lnTo>
                <a:lnTo>
                  <a:pt x="1186" y="2187"/>
                </a:lnTo>
                <a:lnTo>
                  <a:pt x="1186" y="2187"/>
                </a:lnTo>
                <a:lnTo>
                  <a:pt x="1186" y="2206"/>
                </a:lnTo>
                <a:lnTo>
                  <a:pt x="1190" y="2224"/>
                </a:lnTo>
                <a:lnTo>
                  <a:pt x="1196" y="2242"/>
                </a:lnTo>
                <a:lnTo>
                  <a:pt x="1204" y="2259"/>
                </a:lnTo>
                <a:lnTo>
                  <a:pt x="1213" y="2275"/>
                </a:lnTo>
                <a:lnTo>
                  <a:pt x="1225" y="2290"/>
                </a:lnTo>
                <a:lnTo>
                  <a:pt x="1238" y="2304"/>
                </a:lnTo>
                <a:lnTo>
                  <a:pt x="1253" y="2317"/>
                </a:lnTo>
                <a:lnTo>
                  <a:pt x="1268" y="2329"/>
                </a:lnTo>
                <a:lnTo>
                  <a:pt x="1286" y="2339"/>
                </a:lnTo>
                <a:lnTo>
                  <a:pt x="1305" y="2348"/>
                </a:lnTo>
                <a:lnTo>
                  <a:pt x="1325" y="2357"/>
                </a:lnTo>
                <a:lnTo>
                  <a:pt x="1346" y="2363"/>
                </a:lnTo>
                <a:lnTo>
                  <a:pt x="1368" y="2368"/>
                </a:lnTo>
                <a:lnTo>
                  <a:pt x="1390" y="2371"/>
                </a:lnTo>
                <a:lnTo>
                  <a:pt x="1414" y="2371"/>
                </a:lnTo>
                <a:lnTo>
                  <a:pt x="1414" y="2371"/>
                </a:lnTo>
                <a:lnTo>
                  <a:pt x="1438" y="2371"/>
                </a:lnTo>
                <a:lnTo>
                  <a:pt x="1461" y="2368"/>
                </a:lnTo>
                <a:lnTo>
                  <a:pt x="1483" y="2363"/>
                </a:lnTo>
                <a:lnTo>
                  <a:pt x="1504" y="2357"/>
                </a:lnTo>
                <a:lnTo>
                  <a:pt x="1523" y="2348"/>
                </a:lnTo>
                <a:lnTo>
                  <a:pt x="1543" y="2339"/>
                </a:lnTo>
                <a:lnTo>
                  <a:pt x="1561" y="2329"/>
                </a:lnTo>
                <a:lnTo>
                  <a:pt x="1577" y="2317"/>
                </a:lnTo>
                <a:lnTo>
                  <a:pt x="1591" y="2304"/>
                </a:lnTo>
                <a:lnTo>
                  <a:pt x="1604" y="2290"/>
                </a:lnTo>
                <a:lnTo>
                  <a:pt x="1616" y="2275"/>
                </a:lnTo>
                <a:lnTo>
                  <a:pt x="1625" y="2259"/>
                </a:lnTo>
                <a:lnTo>
                  <a:pt x="1634" y="2242"/>
                </a:lnTo>
                <a:lnTo>
                  <a:pt x="1639" y="2224"/>
                </a:lnTo>
                <a:lnTo>
                  <a:pt x="1643" y="2206"/>
                </a:lnTo>
                <a:lnTo>
                  <a:pt x="1645" y="2187"/>
                </a:lnTo>
                <a:lnTo>
                  <a:pt x="1645" y="2187"/>
                </a:lnTo>
                <a:lnTo>
                  <a:pt x="1643" y="2171"/>
                </a:lnTo>
                <a:lnTo>
                  <a:pt x="1640" y="2156"/>
                </a:lnTo>
                <a:lnTo>
                  <a:pt x="1637" y="2141"/>
                </a:lnTo>
                <a:lnTo>
                  <a:pt x="1631" y="2129"/>
                </a:lnTo>
                <a:lnTo>
                  <a:pt x="1625" y="2117"/>
                </a:lnTo>
                <a:lnTo>
                  <a:pt x="1619" y="2106"/>
                </a:lnTo>
                <a:lnTo>
                  <a:pt x="1612" y="2097"/>
                </a:lnTo>
                <a:lnTo>
                  <a:pt x="1604" y="2088"/>
                </a:lnTo>
                <a:lnTo>
                  <a:pt x="1589" y="2075"/>
                </a:lnTo>
                <a:lnTo>
                  <a:pt x="1576" y="2064"/>
                </a:lnTo>
                <a:lnTo>
                  <a:pt x="1564" y="2057"/>
                </a:lnTo>
                <a:lnTo>
                  <a:pt x="1564" y="2057"/>
                </a:lnTo>
                <a:lnTo>
                  <a:pt x="1553" y="2052"/>
                </a:lnTo>
                <a:lnTo>
                  <a:pt x="1544" y="2046"/>
                </a:lnTo>
                <a:lnTo>
                  <a:pt x="1537" y="2039"/>
                </a:lnTo>
                <a:lnTo>
                  <a:pt x="1531" y="2033"/>
                </a:lnTo>
                <a:lnTo>
                  <a:pt x="1526" y="2026"/>
                </a:lnTo>
                <a:lnTo>
                  <a:pt x="1523" y="2020"/>
                </a:lnTo>
                <a:lnTo>
                  <a:pt x="1522" y="2012"/>
                </a:lnTo>
                <a:lnTo>
                  <a:pt x="1522" y="2006"/>
                </a:lnTo>
                <a:lnTo>
                  <a:pt x="1523" y="2000"/>
                </a:lnTo>
                <a:lnTo>
                  <a:pt x="1526" y="1994"/>
                </a:lnTo>
                <a:lnTo>
                  <a:pt x="1531" y="1990"/>
                </a:lnTo>
                <a:lnTo>
                  <a:pt x="1537" y="1985"/>
                </a:lnTo>
                <a:lnTo>
                  <a:pt x="1544" y="1981"/>
                </a:lnTo>
                <a:lnTo>
                  <a:pt x="1553" y="1978"/>
                </a:lnTo>
                <a:lnTo>
                  <a:pt x="1564" y="1976"/>
                </a:lnTo>
                <a:lnTo>
                  <a:pt x="1576" y="1976"/>
                </a:lnTo>
                <a:lnTo>
                  <a:pt x="2377" y="1976"/>
                </a:lnTo>
                <a:lnTo>
                  <a:pt x="2377" y="1138"/>
                </a:lnTo>
                <a:lnTo>
                  <a:pt x="2377" y="1138"/>
                </a:lnTo>
                <a:lnTo>
                  <a:pt x="2370" y="1130"/>
                </a:lnTo>
                <a:lnTo>
                  <a:pt x="2362" y="1126"/>
                </a:lnTo>
                <a:lnTo>
                  <a:pt x="2353" y="1124"/>
                </a:lnTo>
                <a:lnTo>
                  <a:pt x="2343" y="1127"/>
                </a:lnTo>
                <a:lnTo>
                  <a:pt x="2334" y="1132"/>
                </a:lnTo>
                <a:lnTo>
                  <a:pt x="2323" y="1139"/>
                </a:lnTo>
                <a:lnTo>
                  <a:pt x="2314" y="1151"/>
                </a:lnTo>
                <a:lnTo>
                  <a:pt x="2305" y="1166"/>
                </a:lnTo>
                <a:lnTo>
                  <a:pt x="2305" y="1166"/>
                </a:lnTo>
                <a:lnTo>
                  <a:pt x="2298" y="1178"/>
                </a:lnTo>
                <a:lnTo>
                  <a:pt x="2289" y="1191"/>
                </a:lnTo>
                <a:lnTo>
                  <a:pt x="2275" y="1206"/>
                </a:lnTo>
                <a:lnTo>
                  <a:pt x="2266" y="1214"/>
                </a:lnTo>
                <a:lnTo>
                  <a:pt x="2257" y="1220"/>
                </a:lnTo>
                <a:lnTo>
                  <a:pt x="2247" y="1227"/>
                </a:lnTo>
                <a:lnTo>
                  <a:pt x="2235" y="1233"/>
                </a:lnTo>
                <a:lnTo>
                  <a:pt x="2222" y="1239"/>
                </a:lnTo>
                <a:lnTo>
                  <a:pt x="2208" y="1242"/>
                </a:lnTo>
                <a:lnTo>
                  <a:pt x="2193" y="1245"/>
                </a:lnTo>
                <a:lnTo>
                  <a:pt x="2177" y="1245"/>
                </a:lnTo>
                <a:lnTo>
                  <a:pt x="2177" y="1245"/>
                </a:lnTo>
                <a:lnTo>
                  <a:pt x="2157" y="1245"/>
                </a:lnTo>
                <a:lnTo>
                  <a:pt x="2139" y="1241"/>
                </a:lnTo>
                <a:lnTo>
                  <a:pt x="2121" y="1236"/>
                </a:lnTo>
                <a:lnTo>
                  <a:pt x="2105" y="1227"/>
                </a:lnTo>
                <a:lnTo>
                  <a:pt x="2089" y="1218"/>
                </a:lnTo>
                <a:lnTo>
                  <a:pt x="2074" y="1206"/>
                </a:lnTo>
                <a:lnTo>
                  <a:pt x="2060" y="1193"/>
                </a:lnTo>
                <a:lnTo>
                  <a:pt x="2047" y="1179"/>
                </a:lnTo>
                <a:lnTo>
                  <a:pt x="2035" y="1163"/>
                </a:lnTo>
                <a:lnTo>
                  <a:pt x="2024" y="1145"/>
                </a:lnTo>
                <a:lnTo>
                  <a:pt x="2015" y="1126"/>
                </a:lnTo>
                <a:lnTo>
                  <a:pt x="2006" y="1106"/>
                </a:lnTo>
                <a:lnTo>
                  <a:pt x="2000" y="1085"/>
                </a:lnTo>
                <a:lnTo>
                  <a:pt x="1996" y="1063"/>
                </a:lnTo>
                <a:lnTo>
                  <a:pt x="1993" y="1040"/>
                </a:lnTo>
                <a:lnTo>
                  <a:pt x="1993" y="1016"/>
                </a:lnTo>
                <a:lnTo>
                  <a:pt x="1993" y="1016"/>
                </a:lnTo>
                <a:lnTo>
                  <a:pt x="1993" y="993"/>
                </a:lnTo>
                <a:lnTo>
                  <a:pt x="1996" y="970"/>
                </a:lnTo>
                <a:lnTo>
                  <a:pt x="2000" y="948"/>
                </a:lnTo>
                <a:lnTo>
                  <a:pt x="2006" y="927"/>
                </a:lnTo>
                <a:lnTo>
                  <a:pt x="2015" y="907"/>
                </a:lnTo>
                <a:lnTo>
                  <a:pt x="2024" y="888"/>
                </a:lnTo>
                <a:lnTo>
                  <a:pt x="2035" y="870"/>
                </a:lnTo>
                <a:lnTo>
                  <a:pt x="2047" y="855"/>
                </a:lnTo>
                <a:lnTo>
                  <a:pt x="2060" y="840"/>
                </a:lnTo>
                <a:lnTo>
                  <a:pt x="2074" y="827"/>
                </a:lnTo>
                <a:lnTo>
                  <a:pt x="2089" y="815"/>
                </a:lnTo>
                <a:lnTo>
                  <a:pt x="2105" y="806"/>
                </a:lnTo>
                <a:lnTo>
                  <a:pt x="2121" y="797"/>
                </a:lnTo>
                <a:lnTo>
                  <a:pt x="2139" y="792"/>
                </a:lnTo>
                <a:lnTo>
                  <a:pt x="2157" y="788"/>
                </a:lnTo>
                <a:lnTo>
                  <a:pt x="2177" y="788"/>
                </a:lnTo>
                <a:lnTo>
                  <a:pt x="2177" y="788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bIns="390000" anchor="ctr"/>
          <a:lstStyle/>
          <a:p>
            <a:pPr algn="ctr">
              <a:defRPr/>
            </a:pPr>
            <a:r>
              <a:rPr lang="en-US" sz="1192" b="1" dirty="0">
                <a:solidFill>
                  <a:prstClr val="white"/>
                </a:solidFill>
              </a:rPr>
              <a:t>INTERVAL </a:t>
            </a:r>
          </a:p>
          <a:p>
            <a:pPr algn="ctr">
              <a:defRPr/>
            </a:pPr>
            <a:r>
              <a:rPr lang="en-US" sz="1192" b="1" dirty="0">
                <a:solidFill>
                  <a:prstClr val="white"/>
                </a:solidFill>
              </a:rPr>
              <a:t>IUCD AT SUBCENTRE</a:t>
            </a:r>
          </a:p>
        </p:txBody>
      </p:sp>
      <p:sp>
        <p:nvSpPr>
          <p:cNvPr id="15" name="Freeform 7"/>
          <p:cNvSpPr>
            <a:spLocks/>
          </p:cNvSpPr>
          <p:nvPr/>
        </p:nvSpPr>
        <p:spPr bwMode="auto">
          <a:xfrm>
            <a:off x="3747898" y="4082589"/>
            <a:ext cx="1459543" cy="2350317"/>
          </a:xfrm>
          <a:custGeom>
            <a:avLst/>
            <a:gdLst>
              <a:gd name="T0" fmla="*/ 2145 w 2376"/>
              <a:gd name="T1" fmla="*/ 1136 h 2374"/>
              <a:gd name="T2" fmla="*/ 2092 w 2376"/>
              <a:gd name="T3" fmla="*/ 1169 h 2374"/>
              <a:gd name="T4" fmla="*/ 2056 w 2376"/>
              <a:gd name="T5" fmla="*/ 1218 h 2374"/>
              <a:gd name="T6" fmla="*/ 2023 w 2376"/>
              <a:gd name="T7" fmla="*/ 1248 h 2374"/>
              <a:gd name="T8" fmla="*/ 1993 w 2376"/>
              <a:gd name="T9" fmla="*/ 1241 h 2374"/>
              <a:gd name="T10" fmla="*/ 1979 w 2376"/>
              <a:gd name="T11" fmla="*/ 1198 h 2374"/>
              <a:gd name="T12" fmla="*/ 1102 w 2376"/>
              <a:gd name="T13" fmla="*/ 393 h 2374"/>
              <a:gd name="T14" fmla="*/ 1072 w 2376"/>
              <a:gd name="T15" fmla="*/ 371 h 2374"/>
              <a:gd name="T16" fmla="*/ 1080 w 2376"/>
              <a:gd name="T17" fmla="*/ 338 h 2374"/>
              <a:gd name="T18" fmla="*/ 1113 w 2376"/>
              <a:gd name="T19" fmla="*/ 314 h 2374"/>
              <a:gd name="T20" fmla="*/ 1168 w 2376"/>
              <a:gd name="T21" fmla="*/ 265 h 2374"/>
              <a:gd name="T22" fmla="*/ 1192 w 2376"/>
              <a:gd name="T23" fmla="*/ 200 h 2374"/>
              <a:gd name="T24" fmla="*/ 1183 w 2376"/>
              <a:gd name="T25" fmla="*/ 130 h 2374"/>
              <a:gd name="T26" fmla="*/ 1126 w 2376"/>
              <a:gd name="T27" fmla="*/ 54 h 2374"/>
              <a:gd name="T28" fmla="*/ 1032 w 2376"/>
              <a:gd name="T29" fmla="*/ 9 h 2374"/>
              <a:gd name="T30" fmla="*/ 939 w 2376"/>
              <a:gd name="T31" fmla="*/ 2 h 2374"/>
              <a:gd name="T32" fmla="*/ 835 w 2376"/>
              <a:gd name="T33" fmla="*/ 32 h 2374"/>
              <a:gd name="T34" fmla="*/ 761 w 2376"/>
              <a:gd name="T35" fmla="*/ 97 h 2374"/>
              <a:gd name="T36" fmla="*/ 734 w 2376"/>
              <a:gd name="T37" fmla="*/ 184 h 2374"/>
              <a:gd name="T38" fmla="*/ 746 w 2376"/>
              <a:gd name="T39" fmla="*/ 242 h 2374"/>
              <a:gd name="T40" fmla="*/ 788 w 2376"/>
              <a:gd name="T41" fmla="*/ 296 h 2374"/>
              <a:gd name="T42" fmla="*/ 833 w 2376"/>
              <a:gd name="T43" fmla="*/ 326 h 2374"/>
              <a:gd name="T44" fmla="*/ 855 w 2376"/>
              <a:gd name="T45" fmla="*/ 359 h 2374"/>
              <a:gd name="T46" fmla="*/ 840 w 2376"/>
              <a:gd name="T47" fmla="*/ 386 h 2374"/>
              <a:gd name="T48" fmla="*/ 0 w 2376"/>
              <a:gd name="T49" fmla="*/ 395 h 2374"/>
              <a:gd name="T50" fmla="*/ 24 w 2376"/>
              <a:gd name="T51" fmla="*/ 1250 h 2374"/>
              <a:gd name="T52" fmla="*/ 72 w 2376"/>
              <a:gd name="T53" fmla="*/ 1208 h 2374"/>
              <a:gd name="T54" fmla="*/ 111 w 2376"/>
              <a:gd name="T55" fmla="*/ 1160 h 2374"/>
              <a:gd name="T56" fmla="*/ 169 w 2376"/>
              <a:gd name="T57" fmla="*/ 1132 h 2374"/>
              <a:gd name="T58" fmla="*/ 238 w 2376"/>
              <a:gd name="T59" fmla="*/ 1133 h 2374"/>
              <a:gd name="T60" fmla="*/ 319 w 2376"/>
              <a:gd name="T61" fmla="*/ 1181 h 2374"/>
              <a:gd name="T62" fmla="*/ 371 w 2376"/>
              <a:gd name="T63" fmla="*/ 1268 h 2374"/>
              <a:gd name="T64" fmla="*/ 386 w 2376"/>
              <a:gd name="T65" fmla="*/ 1358 h 2374"/>
              <a:gd name="T66" fmla="*/ 364 w 2376"/>
              <a:gd name="T67" fmla="*/ 1467 h 2374"/>
              <a:gd name="T68" fmla="*/ 304 w 2376"/>
              <a:gd name="T69" fmla="*/ 1547 h 2374"/>
              <a:gd name="T70" fmla="*/ 220 w 2376"/>
              <a:gd name="T71" fmla="*/ 1586 h 2374"/>
              <a:gd name="T72" fmla="*/ 156 w 2376"/>
              <a:gd name="T73" fmla="*/ 1579 h 2374"/>
              <a:gd name="T74" fmla="*/ 102 w 2376"/>
              <a:gd name="T75" fmla="*/ 1547 h 2374"/>
              <a:gd name="T76" fmla="*/ 63 w 2376"/>
              <a:gd name="T77" fmla="*/ 1492 h 2374"/>
              <a:gd name="T78" fmla="*/ 15 w 2376"/>
              <a:gd name="T79" fmla="*/ 1467 h 2374"/>
              <a:gd name="T80" fmla="*/ 1979 w 2376"/>
              <a:gd name="T81" fmla="*/ 1519 h 2374"/>
              <a:gd name="T82" fmla="*/ 1988 w 2376"/>
              <a:gd name="T83" fmla="*/ 1482 h 2374"/>
              <a:gd name="T84" fmla="*/ 2017 w 2376"/>
              <a:gd name="T85" fmla="*/ 1467 h 2374"/>
              <a:gd name="T86" fmla="*/ 2050 w 2376"/>
              <a:gd name="T87" fmla="*/ 1488 h 2374"/>
              <a:gd name="T88" fmla="*/ 2078 w 2376"/>
              <a:gd name="T89" fmla="*/ 1532 h 2374"/>
              <a:gd name="T90" fmla="*/ 2132 w 2376"/>
              <a:gd name="T91" fmla="*/ 1574 h 2374"/>
              <a:gd name="T92" fmla="*/ 2190 w 2376"/>
              <a:gd name="T93" fmla="*/ 1588 h 2374"/>
              <a:gd name="T94" fmla="*/ 2278 w 2376"/>
              <a:gd name="T95" fmla="*/ 1559 h 2374"/>
              <a:gd name="T96" fmla="*/ 2344 w 2376"/>
              <a:gd name="T97" fmla="*/ 1486 h 2374"/>
              <a:gd name="T98" fmla="*/ 2374 w 2376"/>
              <a:gd name="T99" fmla="*/ 1381 h 2374"/>
              <a:gd name="T100" fmla="*/ 2367 w 2376"/>
              <a:gd name="T101" fmla="*/ 1290 h 2374"/>
              <a:gd name="T102" fmla="*/ 2322 w 2376"/>
              <a:gd name="T103" fmla="*/ 1196 h 2374"/>
              <a:gd name="T104" fmla="*/ 2246 w 2376"/>
              <a:gd name="T105" fmla="*/ 1139 h 2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2376" h="2374">
                <a:moveTo>
                  <a:pt x="2190" y="1129"/>
                </a:moveTo>
                <a:lnTo>
                  <a:pt x="2190" y="1129"/>
                </a:lnTo>
                <a:lnTo>
                  <a:pt x="2174" y="1129"/>
                </a:lnTo>
                <a:lnTo>
                  <a:pt x="2159" y="1132"/>
                </a:lnTo>
                <a:lnTo>
                  <a:pt x="2145" y="1136"/>
                </a:lnTo>
                <a:lnTo>
                  <a:pt x="2132" y="1141"/>
                </a:lnTo>
                <a:lnTo>
                  <a:pt x="2121" y="1147"/>
                </a:lnTo>
                <a:lnTo>
                  <a:pt x="2110" y="1154"/>
                </a:lnTo>
                <a:lnTo>
                  <a:pt x="2101" y="1162"/>
                </a:lnTo>
                <a:lnTo>
                  <a:pt x="2092" y="1169"/>
                </a:lnTo>
                <a:lnTo>
                  <a:pt x="2078" y="1184"/>
                </a:lnTo>
                <a:lnTo>
                  <a:pt x="2069" y="1196"/>
                </a:lnTo>
                <a:lnTo>
                  <a:pt x="2062" y="1210"/>
                </a:lnTo>
                <a:lnTo>
                  <a:pt x="2062" y="1210"/>
                </a:lnTo>
                <a:lnTo>
                  <a:pt x="2056" y="1218"/>
                </a:lnTo>
                <a:lnTo>
                  <a:pt x="2050" y="1227"/>
                </a:lnTo>
                <a:lnTo>
                  <a:pt x="2044" y="1235"/>
                </a:lnTo>
                <a:lnTo>
                  <a:pt x="2036" y="1241"/>
                </a:lnTo>
                <a:lnTo>
                  <a:pt x="2030" y="1245"/>
                </a:lnTo>
                <a:lnTo>
                  <a:pt x="2023" y="1248"/>
                </a:lnTo>
                <a:lnTo>
                  <a:pt x="2017" y="1250"/>
                </a:lnTo>
                <a:lnTo>
                  <a:pt x="2009" y="1250"/>
                </a:lnTo>
                <a:lnTo>
                  <a:pt x="2003" y="1248"/>
                </a:lnTo>
                <a:lnTo>
                  <a:pt x="1999" y="1245"/>
                </a:lnTo>
                <a:lnTo>
                  <a:pt x="1993" y="1241"/>
                </a:lnTo>
                <a:lnTo>
                  <a:pt x="1988" y="1235"/>
                </a:lnTo>
                <a:lnTo>
                  <a:pt x="1985" y="1227"/>
                </a:lnTo>
                <a:lnTo>
                  <a:pt x="1982" y="1218"/>
                </a:lnTo>
                <a:lnTo>
                  <a:pt x="1981" y="1208"/>
                </a:lnTo>
                <a:lnTo>
                  <a:pt x="1979" y="1198"/>
                </a:lnTo>
                <a:lnTo>
                  <a:pt x="1979" y="395"/>
                </a:lnTo>
                <a:lnTo>
                  <a:pt x="1125" y="395"/>
                </a:lnTo>
                <a:lnTo>
                  <a:pt x="1125" y="395"/>
                </a:lnTo>
                <a:lnTo>
                  <a:pt x="1113" y="395"/>
                </a:lnTo>
                <a:lnTo>
                  <a:pt x="1102" y="393"/>
                </a:lnTo>
                <a:lnTo>
                  <a:pt x="1093" y="390"/>
                </a:lnTo>
                <a:lnTo>
                  <a:pt x="1086" y="386"/>
                </a:lnTo>
                <a:lnTo>
                  <a:pt x="1080" y="381"/>
                </a:lnTo>
                <a:lnTo>
                  <a:pt x="1075" y="377"/>
                </a:lnTo>
                <a:lnTo>
                  <a:pt x="1072" y="371"/>
                </a:lnTo>
                <a:lnTo>
                  <a:pt x="1071" y="365"/>
                </a:lnTo>
                <a:lnTo>
                  <a:pt x="1071" y="359"/>
                </a:lnTo>
                <a:lnTo>
                  <a:pt x="1072" y="351"/>
                </a:lnTo>
                <a:lnTo>
                  <a:pt x="1075" y="345"/>
                </a:lnTo>
                <a:lnTo>
                  <a:pt x="1080" y="338"/>
                </a:lnTo>
                <a:lnTo>
                  <a:pt x="1086" y="332"/>
                </a:lnTo>
                <a:lnTo>
                  <a:pt x="1093" y="326"/>
                </a:lnTo>
                <a:lnTo>
                  <a:pt x="1102" y="319"/>
                </a:lnTo>
                <a:lnTo>
                  <a:pt x="1113" y="314"/>
                </a:lnTo>
                <a:lnTo>
                  <a:pt x="1113" y="314"/>
                </a:lnTo>
                <a:lnTo>
                  <a:pt x="1125" y="307"/>
                </a:lnTo>
                <a:lnTo>
                  <a:pt x="1138" y="296"/>
                </a:lnTo>
                <a:lnTo>
                  <a:pt x="1153" y="283"/>
                </a:lnTo>
                <a:lnTo>
                  <a:pt x="1160" y="275"/>
                </a:lnTo>
                <a:lnTo>
                  <a:pt x="1168" y="265"/>
                </a:lnTo>
                <a:lnTo>
                  <a:pt x="1174" y="254"/>
                </a:lnTo>
                <a:lnTo>
                  <a:pt x="1180" y="242"/>
                </a:lnTo>
                <a:lnTo>
                  <a:pt x="1186" y="230"/>
                </a:lnTo>
                <a:lnTo>
                  <a:pt x="1189" y="215"/>
                </a:lnTo>
                <a:lnTo>
                  <a:pt x="1192" y="200"/>
                </a:lnTo>
                <a:lnTo>
                  <a:pt x="1193" y="184"/>
                </a:lnTo>
                <a:lnTo>
                  <a:pt x="1193" y="184"/>
                </a:lnTo>
                <a:lnTo>
                  <a:pt x="1192" y="166"/>
                </a:lnTo>
                <a:lnTo>
                  <a:pt x="1187" y="147"/>
                </a:lnTo>
                <a:lnTo>
                  <a:pt x="1183" y="130"/>
                </a:lnTo>
                <a:lnTo>
                  <a:pt x="1174" y="112"/>
                </a:lnTo>
                <a:lnTo>
                  <a:pt x="1165" y="97"/>
                </a:lnTo>
                <a:lnTo>
                  <a:pt x="1153" y="81"/>
                </a:lnTo>
                <a:lnTo>
                  <a:pt x="1141" y="67"/>
                </a:lnTo>
                <a:lnTo>
                  <a:pt x="1126" y="54"/>
                </a:lnTo>
                <a:lnTo>
                  <a:pt x="1110" y="42"/>
                </a:lnTo>
                <a:lnTo>
                  <a:pt x="1092" y="32"/>
                </a:lnTo>
                <a:lnTo>
                  <a:pt x="1072" y="23"/>
                </a:lnTo>
                <a:lnTo>
                  <a:pt x="1053" y="15"/>
                </a:lnTo>
                <a:lnTo>
                  <a:pt x="1032" y="9"/>
                </a:lnTo>
                <a:lnTo>
                  <a:pt x="1009" y="3"/>
                </a:lnTo>
                <a:lnTo>
                  <a:pt x="987" y="2"/>
                </a:lnTo>
                <a:lnTo>
                  <a:pt x="963" y="0"/>
                </a:lnTo>
                <a:lnTo>
                  <a:pt x="963" y="0"/>
                </a:lnTo>
                <a:lnTo>
                  <a:pt x="939" y="2"/>
                </a:lnTo>
                <a:lnTo>
                  <a:pt x="917" y="3"/>
                </a:lnTo>
                <a:lnTo>
                  <a:pt x="894" y="9"/>
                </a:lnTo>
                <a:lnTo>
                  <a:pt x="873" y="15"/>
                </a:lnTo>
                <a:lnTo>
                  <a:pt x="854" y="23"/>
                </a:lnTo>
                <a:lnTo>
                  <a:pt x="835" y="32"/>
                </a:lnTo>
                <a:lnTo>
                  <a:pt x="817" y="42"/>
                </a:lnTo>
                <a:lnTo>
                  <a:pt x="802" y="54"/>
                </a:lnTo>
                <a:lnTo>
                  <a:pt x="787" y="67"/>
                </a:lnTo>
                <a:lnTo>
                  <a:pt x="773" y="81"/>
                </a:lnTo>
                <a:lnTo>
                  <a:pt x="761" y="97"/>
                </a:lnTo>
                <a:lnTo>
                  <a:pt x="752" y="112"/>
                </a:lnTo>
                <a:lnTo>
                  <a:pt x="745" y="130"/>
                </a:lnTo>
                <a:lnTo>
                  <a:pt x="739" y="147"/>
                </a:lnTo>
                <a:lnTo>
                  <a:pt x="734" y="166"/>
                </a:lnTo>
                <a:lnTo>
                  <a:pt x="734" y="184"/>
                </a:lnTo>
                <a:lnTo>
                  <a:pt x="734" y="184"/>
                </a:lnTo>
                <a:lnTo>
                  <a:pt x="734" y="200"/>
                </a:lnTo>
                <a:lnTo>
                  <a:pt x="737" y="215"/>
                </a:lnTo>
                <a:lnTo>
                  <a:pt x="742" y="230"/>
                </a:lnTo>
                <a:lnTo>
                  <a:pt x="746" y="242"/>
                </a:lnTo>
                <a:lnTo>
                  <a:pt x="752" y="254"/>
                </a:lnTo>
                <a:lnTo>
                  <a:pt x="760" y="265"/>
                </a:lnTo>
                <a:lnTo>
                  <a:pt x="766" y="275"/>
                </a:lnTo>
                <a:lnTo>
                  <a:pt x="775" y="283"/>
                </a:lnTo>
                <a:lnTo>
                  <a:pt x="788" y="296"/>
                </a:lnTo>
                <a:lnTo>
                  <a:pt x="802" y="307"/>
                </a:lnTo>
                <a:lnTo>
                  <a:pt x="814" y="314"/>
                </a:lnTo>
                <a:lnTo>
                  <a:pt x="814" y="314"/>
                </a:lnTo>
                <a:lnTo>
                  <a:pt x="824" y="319"/>
                </a:lnTo>
                <a:lnTo>
                  <a:pt x="833" y="326"/>
                </a:lnTo>
                <a:lnTo>
                  <a:pt x="840" y="332"/>
                </a:lnTo>
                <a:lnTo>
                  <a:pt x="846" y="338"/>
                </a:lnTo>
                <a:lnTo>
                  <a:pt x="851" y="345"/>
                </a:lnTo>
                <a:lnTo>
                  <a:pt x="854" y="351"/>
                </a:lnTo>
                <a:lnTo>
                  <a:pt x="855" y="359"/>
                </a:lnTo>
                <a:lnTo>
                  <a:pt x="855" y="365"/>
                </a:lnTo>
                <a:lnTo>
                  <a:pt x="854" y="371"/>
                </a:lnTo>
                <a:lnTo>
                  <a:pt x="851" y="377"/>
                </a:lnTo>
                <a:lnTo>
                  <a:pt x="846" y="381"/>
                </a:lnTo>
                <a:lnTo>
                  <a:pt x="840" y="386"/>
                </a:lnTo>
                <a:lnTo>
                  <a:pt x="833" y="390"/>
                </a:lnTo>
                <a:lnTo>
                  <a:pt x="824" y="393"/>
                </a:lnTo>
                <a:lnTo>
                  <a:pt x="814" y="395"/>
                </a:lnTo>
                <a:lnTo>
                  <a:pt x="802" y="395"/>
                </a:lnTo>
                <a:lnTo>
                  <a:pt x="0" y="395"/>
                </a:lnTo>
                <a:lnTo>
                  <a:pt x="0" y="1236"/>
                </a:lnTo>
                <a:lnTo>
                  <a:pt x="0" y="1236"/>
                </a:lnTo>
                <a:lnTo>
                  <a:pt x="8" y="1244"/>
                </a:lnTo>
                <a:lnTo>
                  <a:pt x="15" y="1248"/>
                </a:lnTo>
                <a:lnTo>
                  <a:pt x="24" y="1250"/>
                </a:lnTo>
                <a:lnTo>
                  <a:pt x="35" y="1247"/>
                </a:lnTo>
                <a:lnTo>
                  <a:pt x="45" y="1242"/>
                </a:lnTo>
                <a:lnTo>
                  <a:pt x="54" y="1235"/>
                </a:lnTo>
                <a:lnTo>
                  <a:pt x="63" y="1223"/>
                </a:lnTo>
                <a:lnTo>
                  <a:pt x="72" y="1208"/>
                </a:lnTo>
                <a:lnTo>
                  <a:pt x="72" y="1208"/>
                </a:lnTo>
                <a:lnTo>
                  <a:pt x="80" y="1196"/>
                </a:lnTo>
                <a:lnTo>
                  <a:pt x="89" y="1183"/>
                </a:lnTo>
                <a:lnTo>
                  <a:pt x="102" y="1168"/>
                </a:lnTo>
                <a:lnTo>
                  <a:pt x="111" y="1160"/>
                </a:lnTo>
                <a:lnTo>
                  <a:pt x="120" y="1153"/>
                </a:lnTo>
                <a:lnTo>
                  <a:pt x="130" y="1147"/>
                </a:lnTo>
                <a:lnTo>
                  <a:pt x="142" y="1141"/>
                </a:lnTo>
                <a:lnTo>
                  <a:pt x="156" y="1135"/>
                </a:lnTo>
                <a:lnTo>
                  <a:pt x="169" y="1132"/>
                </a:lnTo>
                <a:lnTo>
                  <a:pt x="184" y="1129"/>
                </a:lnTo>
                <a:lnTo>
                  <a:pt x="201" y="1127"/>
                </a:lnTo>
                <a:lnTo>
                  <a:pt x="201" y="1127"/>
                </a:lnTo>
                <a:lnTo>
                  <a:pt x="220" y="1129"/>
                </a:lnTo>
                <a:lnTo>
                  <a:pt x="238" y="1133"/>
                </a:lnTo>
                <a:lnTo>
                  <a:pt x="256" y="1138"/>
                </a:lnTo>
                <a:lnTo>
                  <a:pt x="272" y="1147"/>
                </a:lnTo>
                <a:lnTo>
                  <a:pt x="289" y="1156"/>
                </a:lnTo>
                <a:lnTo>
                  <a:pt x="304" y="1168"/>
                </a:lnTo>
                <a:lnTo>
                  <a:pt x="319" y="1181"/>
                </a:lnTo>
                <a:lnTo>
                  <a:pt x="331" y="1195"/>
                </a:lnTo>
                <a:lnTo>
                  <a:pt x="343" y="1211"/>
                </a:lnTo>
                <a:lnTo>
                  <a:pt x="353" y="1229"/>
                </a:lnTo>
                <a:lnTo>
                  <a:pt x="364" y="1248"/>
                </a:lnTo>
                <a:lnTo>
                  <a:pt x="371" y="1268"/>
                </a:lnTo>
                <a:lnTo>
                  <a:pt x="377" y="1289"/>
                </a:lnTo>
                <a:lnTo>
                  <a:pt x="382" y="1311"/>
                </a:lnTo>
                <a:lnTo>
                  <a:pt x="385" y="1334"/>
                </a:lnTo>
                <a:lnTo>
                  <a:pt x="386" y="1358"/>
                </a:lnTo>
                <a:lnTo>
                  <a:pt x="386" y="1358"/>
                </a:lnTo>
                <a:lnTo>
                  <a:pt x="385" y="1381"/>
                </a:lnTo>
                <a:lnTo>
                  <a:pt x="382" y="1404"/>
                </a:lnTo>
                <a:lnTo>
                  <a:pt x="377" y="1426"/>
                </a:lnTo>
                <a:lnTo>
                  <a:pt x="371" y="1447"/>
                </a:lnTo>
                <a:lnTo>
                  <a:pt x="364" y="1467"/>
                </a:lnTo>
                <a:lnTo>
                  <a:pt x="353" y="1486"/>
                </a:lnTo>
                <a:lnTo>
                  <a:pt x="343" y="1504"/>
                </a:lnTo>
                <a:lnTo>
                  <a:pt x="331" y="1519"/>
                </a:lnTo>
                <a:lnTo>
                  <a:pt x="319" y="1534"/>
                </a:lnTo>
                <a:lnTo>
                  <a:pt x="304" y="1547"/>
                </a:lnTo>
                <a:lnTo>
                  <a:pt x="289" y="1559"/>
                </a:lnTo>
                <a:lnTo>
                  <a:pt x="272" y="1568"/>
                </a:lnTo>
                <a:lnTo>
                  <a:pt x="256" y="1577"/>
                </a:lnTo>
                <a:lnTo>
                  <a:pt x="238" y="1582"/>
                </a:lnTo>
                <a:lnTo>
                  <a:pt x="220" y="1586"/>
                </a:lnTo>
                <a:lnTo>
                  <a:pt x="201" y="1586"/>
                </a:lnTo>
                <a:lnTo>
                  <a:pt x="201" y="1586"/>
                </a:lnTo>
                <a:lnTo>
                  <a:pt x="184" y="1586"/>
                </a:lnTo>
                <a:lnTo>
                  <a:pt x="169" y="1583"/>
                </a:lnTo>
                <a:lnTo>
                  <a:pt x="156" y="1579"/>
                </a:lnTo>
                <a:lnTo>
                  <a:pt x="142" y="1574"/>
                </a:lnTo>
                <a:lnTo>
                  <a:pt x="130" y="1568"/>
                </a:lnTo>
                <a:lnTo>
                  <a:pt x="120" y="1561"/>
                </a:lnTo>
                <a:lnTo>
                  <a:pt x="111" y="1555"/>
                </a:lnTo>
                <a:lnTo>
                  <a:pt x="102" y="1547"/>
                </a:lnTo>
                <a:lnTo>
                  <a:pt x="89" y="1532"/>
                </a:lnTo>
                <a:lnTo>
                  <a:pt x="80" y="1519"/>
                </a:lnTo>
                <a:lnTo>
                  <a:pt x="72" y="1507"/>
                </a:lnTo>
                <a:lnTo>
                  <a:pt x="72" y="1507"/>
                </a:lnTo>
                <a:lnTo>
                  <a:pt x="63" y="1492"/>
                </a:lnTo>
                <a:lnTo>
                  <a:pt x="54" y="1480"/>
                </a:lnTo>
                <a:lnTo>
                  <a:pt x="45" y="1473"/>
                </a:lnTo>
                <a:lnTo>
                  <a:pt x="35" y="1467"/>
                </a:lnTo>
                <a:lnTo>
                  <a:pt x="24" y="1465"/>
                </a:lnTo>
                <a:lnTo>
                  <a:pt x="15" y="1467"/>
                </a:lnTo>
                <a:lnTo>
                  <a:pt x="8" y="1471"/>
                </a:lnTo>
                <a:lnTo>
                  <a:pt x="0" y="1479"/>
                </a:lnTo>
                <a:lnTo>
                  <a:pt x="0" y="2374"/>
                </a:lnTo>
                <a:lnTo>
                  <a:pt x="1979" y="2374"/>
                </a:lnTo>
                <a:lnTo>
                  <a:pt x="1979" y="1519"/>
                </a:lnTo>
                <a:lnTo>
                  <a:pt x="1979" y="1519"/>
                </a:lnTo>
                <a:lnTo>
                  <a:pt x="1981" y="1507"/>
                </a:lnTo>
                <a:lnTo>
                  <a:pt x="1982" y="1497"/>
                </a:lnTo>
                <a:lnTo>
                  <a:pt x="1985" y="1488"/>
                </a:lnTo>
                <a:lnTo>
                  <a:pt x="1988" y="1482"/>
                </a:lnTo>
                <a:lnTo>
                  <a:pt x="1993" y="1476"/>
                </a:lnTo>
                <a:lnTo>
                  <a:pt x="1999" y="1471"/>
                </a:lnTo>
                <a:lnTo>
                  <a:pt x="2003" y="1468"/>
                </a:lnTo>
                <a:lnTo>
                  <a:pt x="2009" y="1467"/>
                </a:lnTo>
                <a:lnTo>
                  <a:pt x="2017" y="1467"/>
                </a:lnTo>
                <a:lnTo>
                  <a:pt x="2023" y="1467"/>
                </a:lnTo>
                <a:lnTo>
                  <a:pt x="2030" y="1470"/>
                </a:lnTo>
                <a:lnTo>
                  <a:pt x="2036" y="1474"/>
                </a:lnTo>
                <a:lnTo>
                  <a:pt x="2044" y="1480"/>
                </a:lnTo>
                <a:lnTo>
                  <a:pt x="2050" y="1488"/>
                </a:lnTo>
                <a:lnTo>
                  <a:pt x="2056" y="1497"/>
                </a:lnTo>
                <a:lnTo>
                  <a:pt x="2062" y="1507"/>
                </a:lnTo>
                <a:lnTo>
                  <a:pt x="2062" y="1507"/>
                </a:lnTo>
                <a:lnTo>
                  <a:pt x="2069" y="1519"/>
                </a:lnTo>
                <a:lnTo>
                  <a:pt x="2078" y="1532"/>
                </a:lnTo>
                <a:lnTo>
                  <a:pt x="2092" y="1547"/>
                </a:lnTo>
                <a:lnTo>
                  <a:pt x="2101" y="1555"/>
                </a:lnTo>
                <a:lnTo>
                  <a:pt x="2110" y="1562"/>
                </a:lnTo>
                <a:lnTo>
                  <a:pt x="2121" y="1568"/>
                </a:lnTo>
                <a:lnTo>
                  <a:pt x="2132" y="1574"/>
                </a:lnTo>
                <a:lnTo>
                  <a:pt x="2145" y="1580"/>
                </a:lnTo>
                <a:lnTo>
                  <a:pt x="2159" y="1583"/>
                </a:lnTo>
                <a:lnTo>
                  <a:pt x="2174" y="1586"/>
                </a:lnTo>
                <a:lnTo>
                  <a:pt x="2190" y="1588"/>
                </a:lnTo>
                <a:lnTo>
                  <a:pt x="2190" y="1588"/>
                </a:lnTo>
                <a:lnTo>
                  <a:pt x="2210" y="1586"/>
                </a:lnTo>
                <a:lnTo>
                  <a:pt x="2228" y="1583"/>
                </a:lnTo>
                <a:lnTo>
                  <a:pt x="2246" y="1577"/>
                </a:lnTo>
                <a:lnTo>
                  <a:pt x="2262" y="1570"/>
                </a:lnTo>
                <a:lnTo>
                  <a:pt x="2278" y="1559"/>
                </a:lnTo>
                <a:lnTo>
                  <a:pt x="2293" y="1547"/>
                </a:lnTo>
                <a:lnTo>
                  <a:pt x="2308" y="1535"/>
                </a:lnTo>
                <a:lnTo>
                  <a:pt x="2322" y="1520"/>
                </a:lnTo>
                <a:lnTo>
                  <a:pt x="2332" y="1504"/>
                </a:lnTo>
                <a:lnTo>
                  <a:pt x="2344" y="1486"/>
                </a:lnTo>
                <a:lnTo>
                  <a:pt x="2353" y="1467"/>
                </a:lnTo>
                <a:lnTo>
                  <a:pt x="2361" y="1447"/>
                </a:lnTo>
                <a:lnTo>
                  <a:pt x="2367" y="1426"/>
                </a:lnTo>
                <a:lnTo>
                  <a:pt x="2371" y="1404"/>
                </a:lnTo>
                <a:lnTo>
                  <a:pt x="2374" y="1381"/>
                </a:lnTo>
                <a:lnTo>
                  <a:pt x="2376" y="1358"/>
                </a:lnTo>
                <a:lnTo>
                  <a:pt x="2376" y="1358"/>
                </a:lnTo>
                <a:lnTo>
                  <a:pt x="2374" y="1335"/>
                </a:lnTo>
                <a:lnTo>
                  <a:pt x="2371" y="1311"/>
                </a:lnTo>
                <a:lnTo>
                  <a:pt x="2367" y="1290"/>
                </a:lnTo>
                <a:lnTo>
                  <a:pt x="2361" y="1269"/>
                </a:lnTo>
                <a:lnTo>
                  <a:pt x="2353" y="1248"/>
                </a:lnTo>
                <a:lnTo>
                  <a:pt x="2344" y="1229"/>
                </a:lnTo>
                <a:lnTo>
                  <a:pt x="2332" y="1213"/>
                </a:lnTo>
                <a:lnTo>
                  <a:pt x="2322" y="1196"/>
                </a:lnTo>
                <a:lnTo>
                  <a:pt x="2308" y="1181"/>
                </a:lnTo>
                <a:lnTo>
                  <a:pt x="2293" y="1168"/>
                </a:lnTo>
                <a:lnTo>
                  <a:pt x="2278" y="1156"/>
                </a:lnTo>
                <a:lnTo>
                  <a:pt x="2262" y="1147"/>
                </a:lnTo>
                <a:lnTo>
                  <a:pt x="2246" y="1139"/>
                </a:lnTo>
                <a:lnTo>
                  <a:pt x="2228" y="1133"/>
                </a:lnTo>
                <a:lnTo>
                  <a:pt x="2210" y="1130"/>
                </a:lnTo>
                <a:lnTo>
                  <a:pt x="2190" y="1129"/>
                </a:lnTo>
                <a:lnTo>
                  <a:pt x="2190" y="1129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9000" tIns="351000" anchor="ctr"/>
          <a:lstStyle/>
          <a:p>
            <a:pPr algn="ctr">
              <a:defRPr/>
            </a:pPr>
            <a:r>
              <a:rPr lang="en-US" sz="1517" b="1" dirty="0">
                <a:solidFill>
                  <a:srgbClr val="000000"/>
                </a:solidFill>
              </a:rPr>
              <a:t>HBNC</a:t>
            </a:r>
          </a:p>
        </p:txBody>
      </p:sp>
      <p:sp>
        <p:nvSpPr>
          <p:cNvPr id="16" name="Freeform 8"/>
          <p:cNvSpPr>
            <a:spLocks/>
          </p:cNvSpPr>
          <p:nvPr/>
        </p:nvSpPr>
        <p:spPr bwMode="auto">
          <a:xfrm>
            <a:off x="3505756" y="470960"/>
            <a:ext cx="1460772" cy="2348338"/>
          </a:xfrm>
          <a:custGeom>
            <a:avLst/>
            <a:gdLst>
              <a:gd name="T0" fmla="*/ 2222 w 2377"/>
              <a:gd name="T1" fmla="*/ 795 h 2371"/>
              <a:gd name="T2" fmla="*/ 2275 w 2377"/>
              <a:gd name="T3" fmla="*/ 827 h 2371"/>
              <a:gd name="T4" fmla="*/ 2314 w 2377"/>
              <a:gd name="T5" fmla="*/ 882 h 2371"/>
              <a:gd name="T6" fmla="*/ 2362 w 2377"/>
              <a:gd name="T7" fmla="*/ 907 h 2371"/>
              <a:gd name="T8" fmla="*/ 395 w 2377"/>
              <a:gd name="T9" fmla="*/ 855 h 2371"/>
              <a:gd name="T10" fmla="*/ 386 w 2377"/>
              <a:gd name="T11" fmla="*/ 892 h 2371"/>
              <a:gd name="T12" fmla="*/ 358 w 2377"/>
              <a:gd name="T13" fmla="*/ 907 h 2371"/>
              <a:gd name="T14" fmla="*/ 325 w 2377"/>
              <a:gd name="T15" fmla="*/ 886 h 2371"/>
              <a:gd name="T16" fmla="*/ 296 w 2377"/>
              <a:gd name="T17" fmla="*/ 842 h 2371"/>
              <a:gd name="T18" fmla="*/ 242 w 2377"/>
              <a:gd name="T19" fmla="*/ 800 h 2371"/>
              <a:gd name="T20" fmla="*/ 184 w 2377"/>
              <a:gd name="T21" fmla="*/ 786 h 2371"/>
              <a:gd name="T22" fmla="*/ 96 w 2377"/>
              <a:gd name="T23" fmla="*/ 815 h 2371"/>
              <a:gd name="T24" fmla="*/ 32 w 2377"/>
              <a:gd name="T25" fmla="*/ 888 h 2371"/>
              <a:gd name="T26" fmla="*/ 0 w 2377"/>
              <a:gd name="T27" fmla="*/ 993 h 2371"/>
              <a:gd name="T28" fmla="*/ 8 w 2377"/>
              <a:gd name="T29" fmla="*/ 1084 h 2371"/>
              <a:gd name="T30" fmla="*/ 54 w 2377"/>
              <a:gd name="T31" fmla="*/ 1178 h 2371"/>
              <a:gd name="T32" fmla="*/ 129 w 2377"/>
              <a:gd name="T33" fmla="*/ 1235 h 2371"/>
              <a:gd name="T34" fmla="*/ 201 w 2377"/>
              <a:gd name="T35" fmla="*/ 1245 h 2371"/>
              <a:gd name="T36" fmla="*/ 265 w 2377"/>
              <a:gd name="T37" fmla="*/ 1220 h 2371"/>
              <a:gd name="T38" fmla="*/ 313 w 2377"/>
              <a:gd name="T39" fmla="*/ 1164 h 2371"/>
              <a:gd name="T40" fmla="*/ 338 w 2377"/>
              <a:gd name="T41" fmla="*/ 1133 h 2371"/>
              <a:gd name="T42" fmla="*/ 371 w 2377"/>
              <a:gd name="T43" fmla="*/ 1126 h 2371"/>
              <a:gd name="T44" fmla="*/ 392 w 2377"/>
              <a:gd name="T45" fmla="*/ 1155 h 2371"/>
              <a:gd name="T46" fmla="*/ 1256 w 2377"/>
              <a:gd name="T47" fmla="*/ 1976 h 2371"/>
              <a:gd name="T48" fmla="*/ 1298 w 2377"/>
              <a:gd name="T49" fmla="*/ 1990 h 2371"/>
              <a:gd name="T50" fmla="*/ 1305 w 2377"/>
              <a:gd name="T51" fmla="*/ 2020 h 2371"/>
              <a:gd name="T52" fmla="*/ 1275 w 2377"/>
              <a:gd name="T53" fmla="*/ 2052 h 2371"/>
              <a:gd name="T54" fmla="*/ 1225 w 2377"/>
              <a:gd name="T55" fmla="*/ 2088 h 2371"/>
              <a:gd name="T56" fmla="*/ 1193 w 2377"/>
              <a:gd name="T57" fmla="*/ 2141 h 2371"/>
              <a:gd name="T58" fmla="*/ 1186 w 2377"/>
              <a:gd name="T59" fmla="*/ 2206 h 2371"/>
              <a:gd name="T60" fmla="*/ 1225 w 2377"/>
              <a:gd name="T61" fmla="*/ 2290 h 2371"/>
              <a:gd name="T62" fmla="*/ 1305 w 2377"/>
              <a:gd name="T63" fmla="*/ 2348 h 2371"/>
              <a:gd name="T64" fmla="*/ 1414 w 2377"/>
              <a:gd name="T65" fmla="*/ 2371 h 2371"/>
              <a:gd name="T66" fmla="*/ 1504 w 2377"/>
              <a:gd name="T67" fmla="*/ 2357 h 2371"/>
              <a:gd name="T68" fmla="*/ 1591 w 2377"/>
              <a:gd name="T69" fmla="*/ 2304 h 2371"/>
              <a:gd name="T70" fmla="*/ 1639 w 2377"/>
              <a:gd name="T71" fmla="*/ 2224 h 2371"/>
              <a:gd name="T72" fmla="*/ 1640 w 2377"/>
              <a:gd name="T73" fmla="*/ 2156 h 2371"/>
              <a:gd name="T74" fmla="*/ 1612 w 2377"/>
              <a:gd name="T75" fmla="*/ 2097 h 2371"/>
              <a:gd name="T76" fmla="*/ 1564 w 2377"/>
              <a:gd name="T77" fmla="*/ 2057 h 2371"/>
              <a:gd name="T78" fmla="*/ 1526 w 2377"/>
              <a:gd name="T79" fmla="*/ 2026 h 2371"/>
              <a:gd name="T80" fmla="*/ 1526 w 2377"/>
              <a:gd name="T81" fmla="*/ 1994 h 2371"/>
              <a:gd name="T82" fmla="*/ 1564 w 2377"/>
              <a:gd name="T83" fmla="*/ 1976 h 2371"/>
              <a:gd name="T84" fmla="*/ 2370 w 2377"/>
              <a:gd name="T85" fmla="*/ 1130 h 2371"/>
              <a:gd name="T86" fmla="*/ 2323 w 2377"/>
              <a:gd name="T87" fmla="*/ 1139 h 2371"/>
              <a:gd name="T88" fmla="*/ 2289 w 2377"/>
              <a:gd name="T89" fmla="*/ 1191 h 2371"/>
              <a:gd name="T90" fmla="*/ 2235 w 2377"/>
              <a:gd name="T91" fmla="*/ 1233 h 2371"/>
              <a:gd name="T92" fmla="*/ 2177 w 2377"/>
              <a:gd name="T93" fmla="*/ 1245 h 2371"/>
              <a:gd name="T94" fmla="*/ 2089 w 2377"/>
              <a:gd name="T95" fmla="*/ 1218 h 2371"/>
              <a:gd name="T96" fmla="*/ 2024 w 2377"/>
              <a:gd name="T97" fmla="*/ 1145 h 2371"/>
              <a:gd name="T98" fmla="*/ 1993 w 2377"/>
              <a:gd name="T99" fmla="*/ 1040 h 2371"/>
              <a:gd name="T100" fmla="*/ 2000 w 2377"/>
              <a:gd name="T101" fmla="*/ 948 h 2371"/>
              <a:gd name="T102" fmla="*/ 2047 w 2377"/>
              <a:gd name="T103" fmla="*/ 855 h 2371"/>
              <a:gd name="T104" fmla="*/ 2121 w 2377"/>
              <a:gd name="T105" fmla="*/ 797 h 2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2377" h="2371">
                <a:moveTo>
                  <a:pt x="2177" y="788"/>
                </a:moveTo>
                <a:lnTo>
                  <a:pt x="2177" y="788"/>
                </a:lnTo>
                <a:lnTo>
                  <a:pt x="2193" y="788"/>
                </a:lnTo>
                <a:lnTo>
                  <a:pt x="2208" y="791"/>
                </a:lnTo>
                <a:lnTo>
                  <a:pt x="2222" y="795"/>
                </a:lnTo>
                <a:lnTo>
                  <a:pt x="2235" y="800"/>
                </a:lnTo>
                <a:lnTo>
                  <a:pt x="2247" y="806"/>
                </a:lnTo>
                <a:lnTo>
                  <a:pt x="2257" y="813"/>
                </a:lnTo>
                <a:lnTo>
                  <a:pt x="2266" y="819"/>
                </a:lnTo>
                <a:lnTo>
                  <a:pt x="2275" y="827"/>
                </a:lnTo>
                <a:lnTo>
                  <a:pt x="2289" y="842"/>
                </a:lnTo>
                <a:lnTo>
                  <a:pt x="2298" y="855"/>
                </a:lnTo>
                <a:lnTo>
                  <a:pt x="2305" y="867"/>
                </a:lnTo>
                <a:lnTo>
                  <a:pt x="2305" y="867"/>
                </a:lnTo>
                <a:lnTo>
                  <a:pt x="2314" y="882"/>
                </a:lnTo>
                <a:lnTo>
                  <a:pt x="2323" y="894"/>
                </a:lnTo>
                <a:lnTo>
                  <a:pt x="2334" y="901"/>
                </a:lnTo>
                <a:lnTo>
                  <a:pt x="2343" y="907"/>
                </a:lnTo>
                <a:lnTo>
                  <a:pt x="2353" y="909"/>
                </a:lnTo>
                <a:lnTo>
                  <a:pt x="2362" y="907"/>
                </a:lnTo>
                <a:lnTo>
                  <a:pt x="2370" y="903"/>
                </a:lnTo>
                <a:lnTo>
                  <a:pt x="2377" y="895"/>
                </a:lnTo>
                <a:lnTo>
                  <a:pt x="2377" y="0"/>
                </a:lnTo>
                <a:lnTo>
                  <a:pt x="395" y="0"/>
                </a:lnTo>
                <a:lnTo>
                  <a:pt x="395" y="855"/>
                </a:lnTo>
                <a:lnTo>
                  <a:pt x="395" y="855"/>
                </a:lnTo>
                <a:lnTo>
                  <a:pt x="393" y="867"/>
                </a:lnTo>
                <a:lnTo>
                  <a:pt x="392" y="877"/>
                </a:lnTo>
                <a:lnTo>
                  <a:pt x="389" y="886"/>
                </a:lnTo>
                <a:lnTo>
                  <a:pt x="386" y="892"/>
                </a:lnTo>
                <a:lnTo>
                  <a:pt x="382" y="898"/>
                </a:lnTo>
                <a:lnTo>
                  <a:pt x="377" y="903"/>
                </a:lnTo>
                <a:lnTo>
                  <a:pt x="371" y="906"/>
                </a:lnTo>
                <a:lnTo>
                  <a:pt x="365" y="907"/>
                </a:lnTo>
                <a:lnTo>
                  <a:pt x="358" y="907"/>
                </a:lnTo>
                <a:lnTo>
                  <a:pt x="352" y="907"/>
                </a:lnTo>
                <a:lnTo>
                  <a:pt x="344" y="904"/>
                </a:lnTo>
                <a:lnTo>
                  <a:pt x="338" y="900"/>
                </a:lnTo>
                <a:lnTo>
                  <a:pt x="331" y="894"/>
                </a:lnTo>
                <a:lnTo>
                  <a:pt x="325" y="886"/>
                </a:lnTo>
                <a:lnTo>
                  <a:pt x="319" y="877"/>
                </a:lnTo>
                <a:lnTo>
                  <a:pt x="313" y="867"/>
                </a:lnTo>
                <a:lnTo>
                  <a:pt x="313" y="867"/>
                </a:lnTo>
                <a:lnTo>
                  <a:pt x="305" y="855"/>
                </a:lnTo>
                <a:lnTo>
                  <a:pt x="296" y="842"/>
                </a:lnTo>
                <a:lnTo>
                  <a:pt x="283" y="827"/>
                </a:lnTo>
                <a:lnTo>
                  <a:pt x="274" y="819"/>
                </a:lnTo>
                <a:lnTo>
                  <a:pt x="265" y="812"/>
                </a:lnTo>
                <a:lnTo>
                  <a:pt x="254" y="806"/>
                </a:lnTo>
                <a:lnTo>
                  <a:pt x="242" y="800"/>
                </a:lnTo>
                <a:lnTo>
                  <a:pt x="229" y="794"/>
                </a:lnTo>
                <a:lnTo>
                  <a:pt x="216" y="791"/>
                </a:lnTo>
                <a:lnTo>
                  <a:pt x="201" y="788"/>
                </a:lnTo>
                <a:lnTo>
                  <a:pt x="184" y="786"/>
                </a:lnTo>
                <a:lnTo>
                  <a:pt x="184" y="786"/>
                </a:lnTo>
                <a:lnTo>
                  <a:pt x="165" y="788"/>
                </a:lnTo>
                <a:lnTo>
                  <a:pt x="147" y="791"/>
                </a:lnTo>
                <a:lnTo>
                  <a:pt x="129" y="797"/>
                </a:lnTo>
                <a:lnTo>
                  <a:pt x="112" y="804"/>
                </a:lnTo>
                <a:lnTo>
                  <a:pt x="96" y="815"/>
                </a:lnTo>
                <a:lnTo>
                  <a:pt x="81" y="825"/>
                </a:lnTo>
                <a:lnTo>
                  <a:pt x="66" y="839"/>
                </a:lnTo>
                <a:lnTo>
                  <a:pt x="54" y="854"/>
                </a:lnTo>
                <a:lnTo>
                  <a:pt x="42" y="870"/>
                </a:lnTo>
                <a:lnTo>
                  <a:pt x="32" y="888"/>
                </a:lnTo>
                <a:lnTo>
                  <a:pt x="21" y="907"/>
                </a:lnTo>
                <a:lnTo>
                  <a:pt x="14" y="927"/>
                </a:lnTo>
                <a:lnTo>
                  <a:pt x="8" y="948"/>
                </a:lnTo>
                <a:lnTo>
                  <a:pt x="3" y="970"/>
                </a:lnTo>
                <a:lnTo>
                  <a:pt x="0" y="993"/>
                </a:lnTo>
                <a:lnTo>
                  <a:pt x="0" y="1016"/>
                </a:lnTo>
                <a:lnTo>
                  <a:pt x="0" y="1016"/>
                </a:lnTo>
                <a:lnTo>
                  <a:pt x="0" y="1039"/>
                </a:lnTo>
                <a:lnTo>
                  <a:pt x="3" y="1063"/>
                </a:lnTo>
                <a:lnTo>
                  <a:pt x="8" y="1084"/>
                </a:lnTo>
                <a:lnTo>
                  <a:pt x="14" y="1105"/>
                </a:lnTo>
                <a:lnTo>
                  <a:pt x="21" y="1126"/>
                </a:lnTo>
                <a:lnTo>
                  <a:pt x="32" y="1145"/>
                </a:lnTo>
                <a:lnTo>
                  <a:pt x="42" y="1161"/>
                </a:lnTo>
                <a:lnTo>
                  <a:pt x="54" y="1178"/>
                </a:lnTo>
                <a:lnTo>
                  <a:pt x="66" y="1193"/>
                </a:lnTo>
                <a:lnTo>
                  <a:pt x="81" y="1206"/>
                </a:lnTo>
                <a:lnTo>
                  <a:pt x="96" y="1218"/>
                </a:lnTo>
                <a:lnTo>
                  <a:pt x="112" y="1227"/>
                </a:lnTo>
                <a:lnTo>
                  <a:pt x="129" y="1235"/>
                </a:lnTo>
                <a:lnTo>
                  <a:pt x="147" y="1241"/>
                </a:lnTo>
                <a:lnTo>
                  <a:pt x="165" y="1244"/>
                </a:lnTo>
                <a:lnTo>
                  <a:pt x="184" y="1245"/>
                </a:lnTo>
                <a:lnTo>
                  <a:pt x="184" y="1245"/>
                </a:lnTo>
                <a:lnTo>
                  <a:pt x="201" y="1245"/>
                </a:lnTo>
                <a:lnTo>
                  <a:pt x="216" y="1242"/>
                </a:lnTo>
                <a:lnTo>
                  <a:pt x="229" y="1238"/>
                </a:lnTo>
                <a:lnTo>
                  <a:pt x="242" y="1233"/>
                </a:lnTo>
                <a:lnTo>
                  <a:pt x="254" y="1227"/>
                </a:lnTo>
                <a:lnTo>
                  <a:pt x="265" y="1220"/>
                </a:lnTo>
                <a:lnTo>
                  <a:pt x="274" y="1212"/>
                </a:lnTo>
                <a:lnTo>
                  <a:pt x="283" y="1205"/>
                </a:lnTo>
                <a:lnTo>
                  <a:pt x="296" y="1190"/>
                </a:lnTo>
                <a:lnTo>
                  <a:pt x="305" y="1178"/>
                </a:lnTo>
                <a:lnTo>
                  <a:pt x="313" y="1164"/>
                </a:lnTo>
                <a:lnTo>
                  <a:pt x="313" y="1164"/>
                </a:lnTo>
                <a:lnTo>
                  <a:pt x="319" y="1155"/>
                </a:lnTo>
                <a:lnTo>
                  <a:pt x="325" y="1147"/>
                </a:lnTo>
                <a:lnTo>
                  <a:pt x="331" y="1139"/>
                </a:lnTo>
                <a:lnTo>
                  <a:pt x="338" y="1133"/>
                </a:lnTo>
                <a:lnTo>
                  <a:pt x="344" y="1129"/>
                </a:lnTo>
                <a:lnTo>
                  <a:pt x="352" y="1126"/>
                </a:lnTo>
                <a:lnTo>
                  <a:pt x="358" y="1124"/>
                </a:lnTo>
                <a:lnTo>
                  <a:pt x="365" y="1124"/>
                </a:lnTo>
                <a:lnTo>
                  <a:pt x="371" y="1126"/>
                </a:lnTo>
                <a:lnTo>
                  <a:pt x="377" y="1129"/>
                </a:lnTo>
                <a:lnTo>
                  <a:pt x="382" y="1133"/>
                </a:lnTo>
                <a:lnTo>
                  <a:pt x="386" y="1139"/>
                </a:lnTo>
                <a:lnTo>
                  <a:pt x="389" y="1147"/>
                </a:lnTo>
                <a:lnTo>
                  <a:pt x="392" y="1155"/>
                </a:lnTo>
                <a:lnTo>
                  <a:pt x="393" y="1166"/>
                </a:lnTo>
                <a:lnTo>
                  <a:pt x="395" y="1176"/>
                </a:lnTo>
                <a:lnTo>
                  <a:pt x="395" y="1979"/>
                </a:lnTo>
                <a:lnTo>
                  <a:pt x="1256" y="1976"/>
                </a:lnTo>
                <a:lnTo>
                  <a:pt x="1256" y="1976"/>
                </a:lnTo>
                <a:lnTo>
                  <a:pt x="1266" y="1978"/>
                </a:lnTo>
                <a:lnTo>
                  <a:pt x="1277" y="1979"/>
                </a:lnTo>
                <a:lnTo>
                  <a:pt x="1286" y="1982"/>
                </a:lnTo>
                <a:lnTo>
                  <a:pt x="1292" y="1985"/>
                </a:lnTo>
                <a:lnTo>
                  <a:pt x="1298" y="1990"/>
                </a:lnTo>
                <a:lnTo>
                  <a:pt x="1302" y="1996"/>
                </a:lnTo>
                <a:lnTo>
                  <a:pt x="1305" y="2000"/>
                </a:lnTo>
                <a:lnTo>
                  <a:pt x="1307" y="2006"/>
                </a:lnTo>
                <a:lnTo>
                  <a:pt x="1307" y="2014"/>
                </a:lnTo>
                <a:lnTo>
                  <a:pt x="1305" y="2020"/>
                </a:lnTo>
                <a:lnTo>
                  <a:pt x="1302" y="2027"/>
                </a:lnTo>
                <a:lnTo>
                  <a:pt x="1298" y="2033"/>
                </a:lnTo>
                <a:lnTo>
                  <a:pt x="1292" y="2040"/>
                </a:lnTo>
                <a:lnTo>
                  <a:pt x="1284" y="2046"/>
                </a:lnTo>
                <a:lnTo>
                  <a:pt x="1275" y="2052"/>
                </a:lnTo>
                <a:lnTo>
                  <a:pt x="1265" y="2057"/>
                </a:lnTo>
                <a:lnTo>
                  <a:pt x="1265" y="2057"/>
                </a:lnTo>
                <a:lnTo>
                  <a:pt x="1253" y="2064"/>
                </a:lnTo>
                <a:lnTo>
                  <a:pt x="1239" y="2075"/>
                </a:lnTo>
                <a:lnTo>
                  <a:pt x="1225" y="2088"/>
                </a:lnTo>
                <a:lnTo>
                  <a:pt x="1217" y="2097"/>
                </a:lnTo>
                <a:lnTo>
                  <a:pt x="1211" y="2106"/>
                </a:lnTo>
                <a:lnTo>
                  <a:pt x="1204" y="2117"/>
                </a:lnTo>
                <a:lnTo>
                  <a:pt x="1198" y="2129"/>
                </a:lnTo>
                <a:lnTo>
                  <a:pt x="1193" y="2141"/>
                </a:lnTo>
                <a:lnTo>
                  <a:pt x="1189" y="2156"/>
                </a:lnTo>
                <a:lnTo>
                  <a:pt x="1186" y="2171"/>
                </a:lnTo>
                <a:lnTo>
                  <a:pt x="1186" y="2187"/>
                </a:lnTo>
                <a:lnTo>
                  <a:pt x="1186" y="2187"/>
                </a:lnTo>
                <a:lnTo>
                  <a:pt x="1186" y="2206"/>
                </a:lnTo>
                <a:lnTo>
                  <a:pt x="1190" y="2224"/>
                </a:lnTo>
                <a:lnTo>
                  <a:pt x="1196" y="2242"/>
                </a:lnTo>
                <a:lnTo>
                  <a:pt x="1204" y="2259"/>
                </a:lnTo>
                <a:lnTo>
                  <a:pt x="1213" y="2275"/>
                </a:lnTo>
                <a:lnTo>
                  <a:pt x="1225" y="2290"/>
                </a:lnTo>
                <a:lnTo>
                  <a:pt x="1238" y="2304"/>
                </a:lnTo>
                <a:lnTo>
                  <a:pt x="1253" y="2317"/>
                </a:lnTo>
                <a:lnTo>
                  <a:pt x="1268" y="2329"/>
                </a:lnTo>
                <a:lnTo>
                  <a:pt x="1286" y="2339"/>
                </a:lnTo>
                <a:lnTo>
                  <a:pt x="1305" y="2348"/>
                </a:lnTo>
                <a:lnTo>
                  <a:pt x="1325" y="2357"/>
                </a:lnTo>
                <a:lnTo>
                  <a:pt x="1346" y="2363"/>
                </a:lnTo>
                <a:lnTo>
                  <a:pt x="1368" y="2368"/>
                </a:lnTo>
                <a:lnTo>
                  <a:pt x="1390" y="2371"/>
                </a:lnTo>
                <a:lnTo>
                  <a:pt x="1414" y="2371"/>
                </a:lnTo>
                <a:lnTo>
                  <a:pt x="1414" y="2371"/>
                </a:lnTo>
                <a:lnTo>
                  <a:pt x="1438" y="2371"/>
                </a:lnTo>
                <a:lnTo>
                  <a:pt x="1461" y="2368"/>
                </a:lnTo>
                <a:lnTo>
                  <a:pt x="1483" y="2363"/>
                </a:lnTo>
                <a:lnTo>
                  <a:pt x="1504" y="2357"/>
                </a:lnTo>
                <a:lnTo>
                  <a:pt x="1523" y="2348"/>
                </a:lnTo>
                <a:lnTo>
                  <a:pt x="1543" y="2339"/>
                </a:lnTo>
                <a:lnTo>
                  <a:pt x="1561" y="2329"/>
                </a:lnTo>
                <a:lnTo>
                  <a:pt x="1577" y="2317"/>
                </a:lnTo>
                <a:lnTo>
                  <a:pt x="1591" y="2304"/>
                </a:lnTo>
                <a:lnTo>
                  <a:pt x="1604" y="2290"/>
                </a:lnTo>
                <a:lnTo>
                  <a:pt x="1616" y="2275"/>
                </a:lnTo>
                <a:lnTo>
                  <a:pt x="1625" y="2259"/>
                </a:lnTo>
                <a:lnTo>
                  <a:pt x="1634" y="2242"/>
                </a:lnTo>
                <a:lnTo>
                  <a:pt x="1639" y="2224"/>
                </a:lnTo>
                <a:lnTo>
                  <a:pt x="1643" y="2206"/>
                </a:lnTo>
                <a:lnTo>
                  <a:pt x="1645" y="2187"/>
                </a:lnTo>
                <a:lnTo>
                  <a:pt x="1645" y="2187"/>
                </a:lnTo>
                <a:lnTo>
                  <a:pt x="1643" y="2171"/>
                </a:lnTo>
                <a:lnTo>
                  <a:pt x="1640" y="2156"/>
                </a:lnTo>
                <a:lnTo>
                  <a:pt x="1637" y="2141"/>
                </a:lnTo>
                <a:lnTo>
                  <a:pt x="1631" y="2129"/>
                </a:lnTo>
                <a:lnTo>
                  <a:pt x="1625" y="2117"/>
                </a:lnTo>
                <a:lnTo>
                  <a:pt x="1619" y="2106"/>
                </a:lnTo>
                <a:lnTo>
                  <a:pt x="1612" y="2097"/>
                </a:lnTo>
                <a:lnTo>
                  <a:pt x="1604" y="2088"/>
                </a:lnTo>
                <a:lnTo>
                  <a:pt x="1589" y="2075"/>
                </a:lnTo>
                <a:lnTo>
                  <a:pt x="1576" y="2064"/>
                </a:lnTo>
                <a:lnTo>
                  <a:pt x="1564" y="2057"/>
                </a:lnTo>
                <a:lnTo>
                  <a:pt x="1564" y="2057"/>
                </a:lnTo>
                <a:lnTo>
                  <a:pt x="1553" y="2052"/>
                </a:lnTo>
                <a:lnTo>
                  <a:pt x="1544" y="2046"/>
                </a:lnTo>
                <a:lnTo>
                  <a:pt x="1537" y="2039"/>
                </a:lnTo>
                <a:lnTo>
                  <a:pt x="1531" y="2033"/>
                </a:lnTo>
                <a:lnTo>
                  <a:pt x="1526" y="2026"/>
                </a:lnTo>
                <a:lnTo>
                  <a:pt x="1523" y="2020"/>
                </a:lnTo>
                <a:lnTo>
                  <a:pt x="1522" y="2012"/>
                </a:lnTo>
                <a:lnTo>
                  <a:pt x="1522" y="2006"/>
                </a:lnTo>
                <a:lnTo>
                  <a:pt x="1523" y="2000"/>
                </a:lnTo>
                <a:lnTo>
                  <a:pt x="1526" y="1994"/>
                </a:lnTo>
                <a:lnTo>
                  <a:pt x="1531" y="1990"/>
                </a:lnTo>
                <a:lnTo>
                  <a:pt x="1537" y="1985"/>
                </a:lnTo>
                <a:lnTo>
                  <a:pt x="1544" y="1981"/>
                </a:lnTo>
                <a:lnTo>
                  <a:pt x="1553" y="1978"/>
                </a:lnTo>
                <a:lnTo>
                  <a:pt x="1564" y="1976"/>
                </a:lnTo>
                <a:lnTo>
                  <a:pt x="1576" y="1976"/>
                </a:lnTo>
                <a:lnTo>
                  <a:pt x="2377" y="1976"/>
                </a:lnTo>
                <a:lnTo>
                  <a:pt x="2377" y="1138"/>
                </a:lnTo>
                <a:lnTo>
                  <a:pt x="2377" y="1138"/>
                </a:lnTo>
                <a:lnTo>
                  <a:pt x="2370" y="1130"/>
                </a:lnTo>
                <a:lnTo>
                  <a:pt x="2362" y="1126"/>
                </a:lnTo>
                <a:lnTo>
                  <a:pt x="2353" y="1124"/>
                </a:lnTo>
                <a:lnTo>
                  <a:pt x="2343" y="1127"/>
                </a:lnTo>
                <a:lnTo>
                  <a:pt x="2334" y="1132"/>
                </a:lnTo>
                <a:lnTo>
                  <a:pt x="2323" y="1139"/>
                </a:lnTo>
                <a:lnTo>
                  <a:pt x="2314" y="1151"/>
                </a:lnTo>
                <a:lnTo>
                  <a:pt x="2305" y="1166"/>
                </a:lnTo>
                <a:lnTo>
                  <a:pt x="2305" y="1166"/>
                </a:lnTo>
                <a:lnTo>
                  <a:pt x="2298" y="1178"/>
                </a:lnTo>
                <a:lnTo>
                  <a:pt x="2289" y="1191"/>
                </a:lnTo>
                <a:lnTo>
                  <a:pt x="2275" y="1206"/>
                </a:lnTo>
                <a:lnTo>
                  <a:pt x="2266" y="1214"/>
                </a:lnTo>
                <a:lnTo>
                  <a:pt x="2257" y="1220"/>
                </a:lnTo>
                <a:lnTo>
                  <a:pt x="2247" y="1227"/>
                </a:lnTo>
                <a:lnTo>
                  <a:pt x="2235" y="1233"/>
                </a:lnTo>
                <a:lnTo>
                  <a:pt x="2222" y="1239"/>
                </a:lnTo>
                <a:lnTo>
                  <a:pt x="2208" y="1242"/>
                </a:lnTo>
                <a:lnTo>
                  <a:pt x="2193" y="1245"/>
                </a:lnTo>
                <a:lnTo>
                  <a:pt x="2177" y="1245"/>
                </a:lnTo>
                <a:lnTo>
                  <a:pt x="2177" y="1245"/>
                </a:lnTo>
                <a:lnTo>
                  <a:pt x="2157" y="1245"/>
                </a:lnTo>
                <a:lnTo>
                  <a:pt x="2139" y="1241"/>
                </a:lnTo>
                <a:lnTo>
                  <a:pt x="2121" y="1236"/>
                </a:lnTo>
                <a:lnTo>
                  <a:pt x="2105" y="1227"/>
                </a:lnTo>
                <a:lnTo>
                  <a:pt x="2089" y="1218"/>
                </a:lnTo>
                <a:lnTo>
                  <a:pt x="2074" y="1206"/>
                </a:lnTo>
                <a:lnTo>
                  <a:pt x="2060" y="1193"/>
                </a:lnTo>
                <a:lnTo>
                  <a:pt x="2047" y="1179"/>
                </a:lnTo>
                <a:lnTo>
                  <a:pt x="2035" y="1163"/>
                </a:lnTo>
                <a:lnTo>
                  <a:pt x="2024" y="1145"/>
                </a:lnTo>
                <a:lnTo>
                  <a:pt x="2015" y="1126"/>
                </a:lnTo>
                <a:lnTo>
                  <a:pt x="2006" y="1106"/>
                </a:lnTo>
                <a:lnTo>
                  <a:pt x="2000" y="1085"/>
                </a:lnTo>
                <a:lnTo>
                  <a:pt x="1996" y="1063"/>
                </a:lnTo>
                <a:lnTo>
                  <a:pt x="1993" y="1040"/>
                </a:lnTo>
                <a:lnTo>
                  <a:pt x="1993" y="1016"/>
                </a:lnTo>
                <a:lnTo>
                  <a:pt x="1993" y="1016"/>
                </a:lnTo>
                <a:lnTo>
                  <a:pt x="1993" y="993"/>
                </a:lnTo>
                <a:lnTo>
                  <a:pt x="1996" y="970"/>
                </a:lnTo>
                <a:lnTo>
                  <a:pt x="2000" y="948"/>
                </a:lnTo>
                <a:lnTo>
                  <a:pt x="2006" y="927"/>
                </a:lnTo>
                <a:lnTo>
                  <a:pt x="2015" y="907"/>
                </a:lnTo>
                <a:lnTo>
                  <a:pt x="2024" y="888"/>
                </a:lnTo>
                <a:lnTo>
                  <a:pt x="2035" y="870"/>
                </a:lnTo>
                <a:lnTo>
                  <a:pt x="2047" y="855"/>
                </a:lnTo>
                <a:lnTo>
                  <a:pt x="2060" y="840"/>
                </a:lnTo>
                <a:lnTo>
                  <a:pt x="2074" y="827"/>
                </a:lnTo>
                <a:lnTo>
                  <a:pt x="2089" y="815"/>
                </a:lnTo>
                <a:lnTo>
                  <a:pt x="2105" y="806"/>
                </a:lnTo>
                <a:lnTo>
                  <a:pt x="2121" y="797"/>
                </a:lnTo>
                <a:lnTo>
                  <a:pt x="2139" y="792"/>
                </a:lnTo>
                <a:lnTo>
                  <a:pt x="2157" y="788"/>
                </a:lnTo>
                <a:lnTo>
                  <a:pt x="2177" y="788"/>
                </a:lnTo>
                <a:lnTo>
                  <a:pt x="2177" y="788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bIns="390000" anchor="ctr"/>
          <a:lstStyle/>
          <a:p>
            <a:pPr algn="ctr">
              <a:lnSpc>
                <a:spcPct val="90000"/>
              </a:lnSpc>
              <a:defRPr/>
            </a:pPr>
            <a:r>
              <a:rPr lang="en-US" sz="1300" b="1" dirty="0">
                <a:solidFill>
                  <a:prstClr val="white"/>
                </a:solidFill>
              </a:rPr>
              <a:t>DELIVERY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1300" b="1" dirty="0">
                <a:solidFill>
                  <a:prstClr val="white"/>
                </a:solidFill>
              </a:rPr>
              <a:t>POINTS</a:t>
            </a:r>
          </a:p>
        </p:txBody>
      </p:sp>
      <p:sp>
        <p:nvSpPr>
          <p:cNvPr id="20" name="Freeform 7"/>
          <p:cNvSpPr>
            <a:spLocks/>
          </p:cNvSpPr>
          <p:nvPr/>
        </p:nvSpPr>
        <p:spPr bwMode="auto">
          <a:xfrm>
            <a:off x="4991058" y="4074883"/>
            <a:ext cx="1459541" cy="2350314"/>
          </a:xfrm>
          <a:custGeom>
            <a:avLst/>
            <a:gdLst>
              <a:gd name="T0" fmla="*/ 2145 w 2376"/>
              <a:gd name="T1" fmla="*/ 1136 h 2374"/>
              <a:gd name="T2" fmla="*/ 2092 w 2376"/>
              <a:gd name="T3" fmla="*/ 1169 h 2374"/>
              <a:gd name="T4" fmla="*/ 2056 w 2376"/>
              <a:gd name="T5" fmla="*/ 1218 h 2374"/>
              <a:gd name="T6" fmla="*/ 2023 w 2376"/>
              <a:gd name="T7" fmla="*/ 1248 h 2374"/>
              <a:gd name="T8" fmla="*/ 1993 w 2376"/>
              <a:gd name="T9" fmla="*/ 1241 h 2374"/>
              <a:gd name="T10" fmla="*/ 1979 w 2376"/>
              <a:gd name="T11" fmla="*/ 1198 h 2374"/>
              <a:gd name="T12" fmla="*/ 1102 w 2376"/>
              <a:gd name="T13" fmla="*/ 393 h 2374"/>
              <a:gd name="T14" fmla="*/ 1072 w 2376"/>
              <a:gd name="T15" fmla="*/ 371 h 2374"/>
              <a:gd name="T16" fmla="*/ 1080 w 2376"/>
              <a:gd name="T17" fmla="*/ 338 h 2374"/>
              <a:gd name="T18" fmla="*/ 1113 w 2376"/>
              <a:gd name="T19" fmla="*/ 314 h 2374"/>
              <a:gd name="T20" fmla="*/ 1168 w 2376"/>
              <a:gd name="T21" fmla="*/ 265 h 2374"/>
              <a:gd name="T22" fmla="*/ 1192 w 2376"/>
              <a:gd name="T23" fmla="*/ 200 h 2374"/>
              <a:gd name="T24" fmla="*/ 1183 w 2376"/>
              <a:gd name="T25" fmla="*/ 130 h 2374"/>
              <a:gd name="T26" fmla="*/ 1126 w 2376"/>
              <a:gd name="T27" fmla="*/ 54 h 2374"/>
              <a:gd name="T28" fmla="*/ 1032 w 2376"/>
              <a:gd name="T29" fmla="*/ 9 h 2374"/>
              <a:gd name="T30" fmla="*/ 939 w 2376"/>
              <a:gd name="T31" fmla="*/ 2 h 2374"/>
              <a:gd name="T32" fmla="*/ 835 w 2376"/>
              <a:gd name="T33" fmla="*/ 32 h 2374"/>
              <a:gd name="T34" fmla="*/ 761 w 2376"/>
              <a:gd name="T35" fmla="*/ 97 h 2374"/>
              <a:gd name="T36" fmla="*/ 734 w 2376"/>
              <a:gd name="T37" fmla="*/ 184 h 2374"/>
              <a:gd name="T38" fmla="*/ 746 w 2376"/>
              <a:gd name="T39" fmla="*/ 242 h 2374"/>
              <a:gd name="T40" fmla="*/ 788 w 2376"/>
              <a:gd name="T41" fmla="*/ 296 h 2374"/>
              <a:gd name="T42" fmla="*/ 833 w 2376"/>
              <a:gd name="T43" fmla="*/ 326 h 2374"/>
              <a:gd name="T44" fmla="*/ 855 w 2376"/>
              <a:gd name="T45" fmla="*/ 359 h 2374"/>
              <a:gd name="T46" fmla="*/ 840 w 2376"/>
              <a:gd name="T47" fmla="*/ 386 h 2374"/>
              <a:gd name="T48" fmla="*/ 0 w 2376"/>
              <a:gd name="T49" fmla="*/ 395 h 2374"/>
              <a:gd name="T50" fmla="*/ 24 w 2376"/>
              <a:gd name="T51" fmla="*/ 1250 h 2374"/>
              <a:gd name="T52" fmla="*/ 72 w 2376"/>
              <a:gd name="T53" fmla="*/ 1208 h 2374"/>
              <a:gd name="T54" fmla="*/ 111 w 2376"/>
              <a:gd name="T55" fmla="*/ 1160 h 2374"/>
              <a:gd name="T56" fmla="*/ 169 w 2376"/>
              <a:gd name="T57" fmla="*/ 1132 h 2374"/>
              <a:gd name="T58" fmla="*/ 238 w 2376"/>
              <a:gd name="T59" fmla="*/ 1133 h 2374"/>
              <a:gd name="T60" fmla="*/ 319 w 2376"/>
              <a:gd name="T61" fmla="*/ 1181 h 2374"/>
              <a:gd name="T62" fmla="*/ 371 w 2376"/>
              <a:gd name="T63" fmla="*/ 1268 h 2374"/>
              <a:gd name="T64" fmla="*/ 386 w 2376"/>
              <a:gd name="T65" fmla="*/ 1358 h 2374"/>
              <a:gd name="T66" fmla="*/ 364 w 2376"/>
              <a:gd name="T67" fmla="*/ 1467 h 2374"/>
              <a:gd name="T68" fmla="*/ 304 w 2376"/>
              <a:gd name="T69" fmla="*/ 1547 h 2374"/>
              <a:gd name="T70" fmla="*/ 220 w 2376"/>
              <a:gd name="T71" fmla="*/ 1586 h 2374"/>
              <a:gd name="T72" fmla="*/ 156 w 2376"/>
              <a:gd name="T73" fmla="*/ 1579 h 2374"/>
              <a:gd name="T74" fmla="*/ 102 w 2376"/>
              <a:gd name="T75" fmla="*/ 1547 h 2374"/>
              <a:gd name="T76" fmla="*/ 63 w 2376"/>
              <a:gd name="T77" fmla="*/ 1492 h 2374"/>
              <a:gd name="T78" fmla="*/ 15 w 2376"/>
              <a:gd name="T79" fmla="*/ 1467 h 2374"/>
              <a:gd name="T80" fmla="*/ 1979 w 2376"/>
              <a:gd name="T81" fmla="*/ 1519 h 2374"/>
              <a:gd name="T82" fmla="*/ 1988 w 2376"/>
              <a:gd name="T83" fmla="*/ 1482 h 2374"/>
              <a:gd name="T84" fmla="*/ 2017 w 2376"/>
              <a:gd name="T85" fmla="*/ 1467 h 2374"/>
              <a:gd name="T86" fmla="*/ 2050 w 2376"/>
              <a:gd name="T87" fmla="*/ 1488 h 2374"/>
              <a:gd name="T88" fmla="*/ 2078 w 2376"/>
              <a:gd name="T89" fmla="*/ 1532 h 2374"/>
              <a:gd name="T90" fmla="*/ 2132 w 2376"/>
              <a:gd name="T91" fmla="*/ 1574 h 2374"/>
              <a:gd name="T92" fmla="*/ 2190 w 2376"/>
              <a:gd name="T93" fmla="*/ 1588 h 2374"/>
              <a:gd name="T94" fmla="*/ 2278 w 2376"/>
              <a:gd name="T95" fmla="*/ 1559 h 2374"/>
              <a:gd name="T96" fmla="*/ 2344 w 2376"/>
              <a:gd name="T97" fmla="*/ 1486 h 2374"/>
              <a:gd name="T98" fmla="*/ 2374 w 2376"/>
              <a:gd name="T99" fmla="*/ 1381 h 2374"/>
              <a:gd name="T100" fmla="*/ 2367 w 2376"/>
              <a:gd name="T101" fmla="*/ 1290 h 2374"/>
              <a:gd name="T102" fmla="*/ 2322 w 2376"/>
              <a:gd name="T103" fmla="*/ 1196 h 2374"/>
              <a:gd name="T104" fmla="*/ 2246 w 2376"/>
              <a:gd name="T105" fmla="*/ 1139 h 2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2376" h="2374">
                <a:moveTo>
                  <a:pt x="2190" y="1129"/>
                </a:moveTo>
                <a:lnTo>
                  <a:pt x="2190" y="1129"/>
                </a:lnTo>
                <a:lnTo>
                  <a:pt x="2174" y="1129"/>
                </a:lnTo>
                <a:lnTo>
                  <a:pt x="2159" y="1132"/>
                </a:lnTo>
                <a:lnTo>
                  <a:pt x="2145" y="1136"/>
                </a:lnTo>
                <a:lnTo>
                  <a:pt x="2132" y="1141"/>
                </a:lnTo>
                <a:lnTo>
                  <a:pt x="2121" y="1147"/>
                </a:lnTo>
                <a:lnTo>
                  <a:pt x="2110" y="1154"/>
                </a:lnTo>
                <a:lnTo>
                  <a:pt x="2101" y="1162"/>
                </a:lnTo>
                <a:lnTo>
                  <a:pt x="2092" y="1169"/>
                </a:lnTo>
                <a:lnTo>
                  <a:pt x="2078" y="1184"/>
                </a:lnTo>
                <a:lnTo>
                  <a:pt x="2069" y="1196"/>
                </a:lnTo>
                <a:lnTo>
                  <a:pt x="2062" y="1210"/>
                </a:lnTo>
                <a:lnTo>
                  <a:pt x="2062" y="1210"/>
                </a:lnTo>
                <a:lnTo>
                  <a:pt x="2056" y="1218"/>
                </a:lnTo>
                <a:lnTo>
                  <a:pt x="2050" y="1227"/>
                </a:lnTo>
                <a:lnTo>
                  <a:pt x="2044" y="1235"/>
                </a:lnTo>
                <a:lnTo>
                  <a:pt x="2036" y="1241"/>
                </a:lnTo>
                <a:lnTo>
                  <a:pt x="2030" y="1245"/>
                </a:lnTo>
                <a:lnTo>
                  <a:pt x="2023" y="1248"/>
                </a:lnTo>
                <a:lnTo>
                  <a:pt x="2017" y="1250"/>
                </a:lnTo>
                <a:lnTo>
                  <a:pt x="2009" y="1250"/>
                </a:lnTo>
                <a:lnTo>
                  <a:pt x="2003" y="1248"/>
                </a:lnTo>
                <a:lnTo>
                  <a:pt x="1999" y="1245"/>
                </a:lnTo>
                <a:lnTo>
                  <a:pt x="1993" y="1241"/>
                </a:lnTo>
                <a:lnTo>
                  <a:pt x="1988" y="1235"/>
                </a:lnTo>
                <a:lnTo>
                  <a:pt x="1985" y="1227"/>
                </a:lnTo>
                <a:lnTo>
                  <a:pt x="1982" y="1218"/>
                </a:lnTo>
                <a:lnTo>
                  <a:pt x="1981" y="1208"/>
                </a:lnTo>
                <a:lnTo>
                  <a:pt x="1979" y="1198"/>
                </a:lnTo>
                <a:lnTo>
                  <a:pt x="1979" y="395"/>
                </a:lnTo>
                <a:lnTo>
                  <a:pt x="1125" y="395"/>
                </a:lnTo>
                <a:lnTo>
                  <a:pt x="1125" y="395"/>
                </a:lnTo>
                <a:lnTo>
                  <a:pt x="1113" y="395"/>
                </a:lnTo>
                <a:lnTo>
                  <a:pt x="1102" y="393"/>
                </a:lnTo>
                <a:lnTo>
                  <a:pt x="1093" y="390"/>
                </a:lnTo>
                <a:lnTo>
                  <a:pt x="1086" y="386"/>
                </a:lnTo>
                <a:lnTo>
                  <a:pt x="1080" y="381"/>
                </a:lnTo>
                <a:lnTo>
                  <a:pt x="1075" y="377"/>
                </a:lnTo>
                <a:lnTo>
                  <a:pt x="1072" y="371"/>
                </a:lnTo>
                <a:lnTo>
                  <a:pt x="1071" y="365"/>
                </a:lnTo>
                <a:lnTo>
                  <a:pt x="1071" y="359"/>
                </a:lnTo>
                <a:lnTo>
                  <a:pt x="1072" y="351"/>
                </a:lnTo>
                <a:lnTo>
                  <a:pt x="1075" y="345"/>
                </a:lnTo>
                <a:lnTo>
                  <a:pt x="1080" y="338"/>
                </a:lnTo>
                <a:lnTo>
                  <a:pt x="1086" y="332"/>
                </a:lnTo>
                <a:lnTo>
                  <a:pt x="1093" y="326"/>
                </a:lnTo>
                <a:lnTo>
                  <a:pt x="1102" y="319"/>
                </a:lnTo>
                <a:lnTo>
                  <a:pt x="1113" y="314"/>
                </a:lnTo>
                <a:lnTo>
                  <a:pt x="1113" y="314"/>
                </a:lnTo>
                <a:lnTo>
                  <a:pt x="1125" y="307"/>
                </a:lnTo>
                <a:lnTo>
                  <a:pt x="1138" y="296"/>
                </a:lnTo>
                <a:lnTo>
                  <a:pt x="1153" y="283"/>
                </a:lnTo>
                <a:lnTo>
                  <a:pt x="1160" y="275"/>
                </a:lnTo>
                <a:lnTo>
                  <a:pt x="1168" y="265"/>
                </a:lnTo>
                <a:lnTo>
                  <a:pt x="1174" y="254"/>
                </a:lnTo>
                <a:lnTo>
                  <a:pt x="1180" y="242"/>
                </a:lnTo>
                <a:lnTo>
                  <a:pt x="1186" y="230"/>
                </a:lnTo>
                <a:lnTo>
                  <a:pt x="1189" y="215"/>
                </a:lnTo>
                <a:lnTo>
                  <a:pt x="1192" y="200"/>
                </a:lnTo>
                <a:lnTo>
                  <a:pt x="1193" y="184"/>
                </a:lnTo>
                <a:lnTo>
                  <a:pt x="1193" y="184"/>
                </a:lnTo>
                <a:lnTo>
                  <a:pt x="1192" y="166"/>
                </a:lnTo>
                <a:lnTo>
                  <a:pt x="1187" y="147"/>
                </a:lnTo>
                <a:lnTo>
                  <a:pt x="1183" y="130"/>
                </a:lnTo>
                <a:lnTo>
                  <a:pt x="1174" y="112"/>
                </a:lnTo>
                <a:lnTo>
                  <a:pt x="1165" y="97"/>
                </a:lnTo>
                <a:lnTo>
                  <a:pt x="1153" y="81"/>
                </a:lnTo>
                <a:lnTo>
                  <a:pt x="1141" y="67"/>
                </a:lnTo>
                <a:lnTo>
                  <a:pt x="1126" y="54"/>
                </a:lnTo>
                <a:lnTo>
                  <a:pt x="1110" y="42"/>
                </a:lnTo>
                <a:lnTo>
                  <a:pt x="1092" y="32"/>
                </a:lnTo>
                <a:lnTo>
                  <a:pt x="1072" y="23"/>
                </a:lnTo>
                <a:lnTo>
                  <a:pt x="1053" y="15"/>
                </a:lnTo>
                <a:lnTo>
                  <a:pt x="1032" y="9"/>
                </a:lnTo>
                <a:lnTo>
                  <a:pt x="1009" y="3"/>
                </a:lnTo>
                <a:lnTo>
                  <a:pt x="987" y="2"/>
                </a:lnTo>
                <a:lnTo>
                  <a:pt x="963" y="0"/>
                </a:lnTo>
                <a:lnTo>
                  <a:pt x="963" y="0"/>
                </a:lnTo>
                <a:lnTo>
                  <a:pt x="939" y="2"/>
                </a:lnTo>
                <a:lnTo>
                  <a:pt x="917" y="3"/>
                </a:lnTo>
                <a:lnTo>
                  <a:pt x="894" y="9"/>
                </a:lnTo>
                <a:lnTo>
                  <a:pt x="873" y="15"/>
                </a:lnTo>
                <a:lnTo>
                  <a:pt x="854" y="23"/>
                </a:lnTo>
                <a:lnTo>
                  <a:pt x="835" y="32"/>
                </a:lnTo>
                <a:lnTo>
                  <a:pt x="817" y="42"/>
                </a:lnTo>
                <a:lnTo>
                  <a:pt x="802" y="54"/>
                </a:lnTo>
                <a:lnTo>
                  <a:pt x="787" y="67"/>
                </a:lnTo>
                <a:lnTo>
                  <a:pt x="773" y="81"/>
                </a:lnTo>
                <a:lnTo>
                  <a:pt x="761" y="97"/>
                </a:lnTo>
                <a:lnTo>
                  <a:pt x="752" y="112"/>
                </a:lnTo>
                <a:lnTo>
                  <a:pt x="745" y="130"/>
                </a:lnTo>
                <a:lnTo>
                  <a:pt x="739" y="147"/>
                </a:lnTo>
                <a:lnTo>
                  <a:pt x="734" y="166"/>
                </a:lnTo>
                <a:lnTo>
                  <a:pt x="734" y="184"/>
                </a:lnTo>
                <a:lnTo>
                  <a:pt x="734" y="184"/>
                </a:lnTo>
                <a:lnTo>
                  <a:pt x="734" y="200"/>
                </a:lnTo>
                <a:lnTo>
                  <a:pt x="737" y="215"/>
                </a:lnTo>
                <a:lnTo>
                  <a:pt x="742" y="230"/>
                </a:lnTo>
                <a:lnTo>
                  <a:pt x="746" y="242"/>
                </a:lnTo>
                <a:lnTo>
                  <a:pt x="752" y="254"/>
                </a:lnTo>
                <a:lnTo>
                  <a:pt x="760" y="265"/>
                </a:lnTo>
                <a:lnTo>
                  <a:pt x="766" y="275"/>
                </a:lnTo>
                <a:lnTo>
                  <a:pt x="775" y="283"/>
                </a:lnTo>
                <a:lnTo>
                  <a:pt x="788" y="296"/>
                </a:lnTo>
                <a:lnTo>
                  <a:pt x="802" y="307"/>
                </a:lnTo>
                <a:lnTo>
                  <a:pt x="814" y="314"/>
                </a:lnTo>
                <a:lnTo>
                  <a:pt x="814" y="314"/>
                </a:lnTo>
                <a:lnTo>
                  <a:pt x="824" y="319"/>
                </a:lnTo>
                <a:lnTo>
                  <a:pt x="833" y="326"/>
                </a:lnTo>
                <a:lnTo>
                  <a:pt x="840" y="332"/>
                </a:lnTo>
                <a:lnTo>
                  <a:pt x="846" y="338"/>
                </a:lnTo>
                <a:lnTo>
                  <a:pt x="851" y="345"/>
                </a:lnTo>
                <a:lnTo>
                  <a:pt x="854" y="351"/>
                </a:lnTo>
                <a:lnTo>
                  <a:pt x="855" y="359"/>
                </a:lnTo>
                <a:lnTo>
                  <a:pt x="855" y="365"/>
                </a:lnTo>
                <a:lnTo>
                  <a:pt x="854" y="371"/>
                </a:lnTo>
                <a:lnTo>
                  <a:pt x="851" y="377"/>
                </a:lnTo>
                <a:lnTo>
                  <a:pt x="846" y="381"/>
                </a:lnTo>
                <a:lnTo>
                  <a:pt x="840" y="386"/>
                </a:lnTo>
                <a:lnTo>
                  <a:pt x="833" y="390"/>
                </a:lnTo>
                <a:lnTo>
                  <a:pt x="824" y="393"/>
                </a:lnTo>
                <a:lnTo>
                  <a:pt x="814" y="395"/>
                </a:lnTo>
                <a:lnTo>
                  <a:pt x="802" y="395"/>
                </a:lnTo>
                <a:lnTo>
                  <a:pt x="0" y="395"/>
                </a:lnTo>
                <a:lnTo>
                  <a:pt x="0" y="1236"/>
                </a:lnTo>
                <a:lnTo>
                  <a:pt x="0" y="1236"/>
                </a:lnTo>
                <a:lnTo>
                  <a:pt x="8" y="1244"/>
                </a:lnTo>
                <a:lnTo>
                  <a:pt x="15" y="1248"/>
                </a:lnTo>
                <a:lnTo>
                  <a:pt x="24" y="1250"/>
                </a:lnTo>
                <a:lnTo>
                  <a:pt x="35" y="1247"/>
                </a:lnTo>
                <a:lnTo>
                  <a:pt x="45" y="1242"/>
                </a:lnTo>
                <a:lnTo>
                  <a:pt x="54" y="1235"/>
                </a:lnTo>
                <a:lnTo>
                  <a:pt x="63" y="1223"/>
                </a:lnTo>
                <a:lnTo>
                  <a:pt x="72" y="1208"/>
                </a:lnTo>
                <a:lnTo>
                  <a:pt x="72" y="1208"/>
                </a:lnTo>
                <a:lnTo>
                  <a:pt x="80" y="1196"/>
                </a:lnTo>
                <a:lnTo>
                  <a:pt x="89" y="1183"/>
                </a:lnTo>
                <a:lnTo>
                  <a:pt x="102" y="1168"/>
                </a:lnTo>
                <a:lnTo>
                  <a:pt x="111" y="1160"/>
                </a:lnTo>
                <a:lnTo>
                  <a:pt x="120" y="1153"/>
                </a:lnTo>
                <a:lnTo>
                  <a:pt x="130" y="1147"/>
                </a:lnTo>
                <a:lnTo>
                  <a:pt x="142" y="1141"/>
                </a:lnTo>
                <a:lnTo>
                  <a:pt x="156" y="1135"/>
                </a:lnTo>
                <a:lnTo>
                  <a:pt x="169" y="1132"/>
                </a:lnTo>
                <a:lnTo>
                  <a:pt x="184" y="1129"/>
                </a:lnTo>
                <a:lnTo>
                  <a:pt x="201" y="1127"/>
                </a:lnTo>
                <a:lnTo>
                  <a:pt x="201" y="1127"/>
                </a:lnTo>
                <a:lnTo>
                  <a:pt x="220" y="1129"/>
                </a:lnTo>
                <a:lnTo>
                  <a:pt x="238" y="1133"/>
                </a:lnTo>
                <a:lnTo>
                  <a:pt x="256" y="1138"/>
                </a:lnTo>
                <a:lnTo>
                  <a:pt x="272" y="1147"/>
                </a:lnTo>
                <a:lnTo>
                  <a:pt x="289" y="1156"/>
                </a:lnTo>
                <a:lnTo>
                  <a:pt x="304" y="1168"/>
                </a:lnTo>
                <a:lnTo>
                  <a:pt x="319" y="1181"/>
                </a:lnTo>
                <a:lnTo>
                  <a:pt x="331" y="1195"/>
                </a:lnTo>
                <a:lnTo>
                  <a:pt x="343" y="1211"/>
                </a:lnTo>
                <a:lnTo>
                  <a:pt x="353" y="1229"/>
                </a:lnTo>
                <a:lnTo>
                  <a:pt x="364" y="1248"/>
                </a:lnTo>
                <a:lnTo>
                  <a:pt x="371" y="1268"/>
                </a:lnTo>
                <a:lnTo>
                  <a:pt x="377" y="1289"/>
                </a:lnTo>
                <a:lnTo>
                  <a:pt x="382" y="1311"/>
                </a:lnTo>
                <a:lnTo>
                  <a:pt x="385" y="1334"/>
                </a:lnTo>
                <a:lnTo>
                  <a:pt x="386" y="1358"/>
                </a:lnTo>
                <a:lnTo>
                  <a:pt x="386" y="1358"/>
                </a:lnTo>
                <a:lnTo>
                  <a:pt x="385" y="1381"/>
                </a:lnTo>
                <a:lnTo>
                  <a:pt x="382" y="1404"/>
                </a:lnTo>
                <a:lnTo>
                  <a:pt x="377" y="1426"/>
                </a:lnTo>
                <a:lnTo>
                  <a:pt x="371" y="1447"/>
                </a:lnTo>
                <a:lnTo>
                  <a:pt x="364" y="1467"/>
                </a:lnTo>
                <a:lnTo>
                  <a:pt x="353" y="1486"/>
                </a:lnTo>
                <a:lnTo>
                  <a:pt x="343" y="1504"/>
                </a:lnTo>
                <a:lnTo>
                  <a:pt x="331" y="1519"/>
                </a:lnTo>
                <a:lnTo>
                  <a:pt x="319" y="1534"/>
                </a:lnTo>
                <a:lnTo>
                  <a:pt x="304" y="1547"/>
                </a:lnTo>
                <a:lnTo>
                  <a:pt x="289" y="1559"/>
                </a:lnTo>
                <a:lnTo>
                  <a:pt x="272" y="1568"/>
                </a:lnTo>
                <a:lnTo>
                  <a:pt x="256" y="1577"/>
                </a:lnTo>
                <a:lnTo>
                  <a:pt x="238" y="1582"/>
                </a:lnTo>
                <a:lnTo>
                  <a:pt x="220" y="1586"/>
                </a:lnTo>
                <a:lnTo>
                  <a:pt x="201" y="1586"/>
                </a:lnTo>
                <a:lnTo>
                  <a:pt x="201" y="1586"/>
                </a:lnTo>
                <a:lnTo>
                  <a:pt x="184" y="1586"/>
                </a:lnTo>
                <a:lnTo>
                  <a:pt x="169" y="1583"/>
                </a:lnTo>
                <a:lnTo>
                  <a:pt x="156" y="1579"/>
                </a:lnTo>
                <a:lnTo>
                  <a:pt x="142" y="1574"/>
                </a:lnTo>
                <a:lnTo>
                  <a:pt x="130" y="1568"/>
                </a:lnTo>
                <a:lnTo>
                  <a:pt x="120" y="1561"/>
                </a:lnTo>
                <a:lnTo>
                  <a:pt x="111" y="1555"/>
                </a:lnTo>
                <a:lnTo>
                  <a:pt x="102" y="1547"/>
                </a:lnTo>
                <a:lnTo>
                  <a:pt x="89" y="1532"/>
                </a:lnTo>
                <a:lnTo>
                  <a:pt x="80" y="1519"/>
                </a:lnTo>
                <a:lnTo>
                  <a:pt x="72" y="1507"/>
                </a:lnTo>
                <a:lnTo>
                  <a:pt x="72" y="1507"/>
                </a:lnTo>
                <a:lnTo>
                  <a:pt x="63" y="1492"/>
                </a:lnTo>
                <a:lnTo>
                  <a:pt x="54" y="1480"/>
                </a:lnTo>
                <a:lnTo>
                  <a:pt x="45" y="1473"/>
                </a:lnTo>
                <a:lnTo>
                  <a:pt x="35" y="1467"/>
                </a:lnTo>
                <a:lnTo>
                  <a:pt x="24" y="1465"/>
                </a:lnTo>
                <a:lnTo>
                  <a:pt x="15" y="1467"/>
                </a:lnTo>
                <a:lnTo>
                  <a:pt x="8" y="1471"/>
                </a:lnTo>
                <a:lnTo>
                  <a:pt x="0" y="1479"/>
                </a:lnTo>
                <a:lnTo>
                  <a:pt x="0" y="2374"/>
                </a:lnTo>
                <a:lnTo>
                  <a:pt x="1979" y="2374"/>
                </a:lnTo>
                <a:lnTo>
                  <a:pt x="1979" y="1519"/>
                </a:lnTo>
                <a:lnTo>
                  <a:pt x="1979" y="1519"/>
                </a:lnTo>
                <a:lnTo>
                  <a:pt x="1981" y="1507"/>
                </a:lnTo>
                <a:lnTo>
                  <a:pt x="1982" y="1497"/>
                </a:lnTo>
                <a:lnTo>
                  <a:pt x="1985" y="1488"/>
                </a:lnTo>
                <a:lnTo>
                  <a:pt x="1988" y="1482"/>
                </a:lnTo>
                <a:lnTo>
                  <a:pt x="1993" y="1476"/>
                </a:lnTo>
                <a:lnTo>
                  <a:pt x="1999" y="1471"/>
                </a:lnTo>
                <a:lnTo>
                  <a:pt x="2003" y="1468"/>
                </a:lnTo>
                <a:lnTo>
                  <a:pt x="2009" y="1467"/>
                </a:lnTo>
                <a:lnTo>
                  <a:pt x="2017" y="1467"/>
                </a:lnTo>
                <a:lnTo>
                  <a:pt x="2023" y="1467"/>
                </a:lnTo>
                <a:lnTo>
                  <a:pt x="2030" y="1470"/>
                </a:lnTo>
                <a:lnTo>
                  <a:pt x="2036" y="1474"/>
                </a:lnTo>
                <a:lnTo>
                  <a:pt x="2044" y="1480"/>
                </a:lnTo>
                <a:lnTo>
                  <a:pt x="2050" y="1488"/>
                </a:lnTo>
                <a:lnTo>
                  <a:pt x="2056" y="1497"/>
                </a:lnTo>
                <a:lnTo>
                  <a:pt x="2062" y="1507"/>
                </a:lnTo>
                <a:lnTo>
                  <a:pt x="2062" y="1507"/>
                </a:lnTo>
                <a:lnTo>
                  <a:pt x="2069" y="1519"/>
                </a:lnTo>
                <a:lnTo>
                  <a:pt x="2078" y="1532"/>
                </a:lnTo>
                <a:lnTo>
                  <a:pt x="2092" y="1547"/>
                </a:lnTo>
                <a:lnTo>
                  <a:pt x="2101" y="1555"/>
                </a:lnTo>
                <a:lnTo>
                  <a:pt x="2110" y="1562"/>
                </a:lnTo>
                <a:lnTo>
                  <a:pt x="2121" y="1568"/>
                </a:lnTo>
                <a:lnTo>
                  <a:pt x="2132" y="1574"/>
                </a:lnTo>
                <a:lnTo>
                  <a:pt x="2145" y="1580"/>
                </a:lnTo>
                <a:lnTo>
                  <a:pt x="2159" y="1583"/>
                </a:lnTo>
                <a:lnTo>
                  <a:pt x="2174" y="1586"/>
                </a:lnTo>
                <a:lnTo>
                  <a:pt x="2190" y="1588"/>
                </a:lnTo>
                <a:lnTo>
                  <a:pt x="2190" y="1588"/>
                </a:lnTo>
                <a:lnTo>
                  <a:pt x="2210" y="1586"/>
                </a:lnTo>
                <a:lnTo>
                  <a:pt x="2228" y="1583"/>
                </a:lnTo>
                <a:lnTo>
                  <a:pt x="2246" y="1577"/>
                </a:lnTo>
                <a:lnTo>
                  <a:pt x="2262" y="1570"/>
                </a:lnTo>
                <a:lnTo>
                  <a:pt x="2278" y="1559"/>
                </a:lnTo>
                <a:lnTo>
                  <a:pt x="2293" y="1547"/>
                </a:lnTo>
                <a:lnTo>
                  <a:pt x="2308" y="1535"/>
                </a:lnTo>
                <a:lnTo>
                  <a:pt x="2322" y="1520"/>
                </a:lnTo>
                <a:lnTo>
                  <a:pt x="2332" y="1504"/>
                </a:lnTo>
                <a:lnTo>
                  <a:pt x="2344" y="1486"/>
                </a:lnTo>
                <a:lnTo>
                  <a:pt x="2353" y="1467"/>
                </a:lnTo>
                <a:lnTo>
                  <a:pt x="2361" y="1447"/>
                </a:lnTo>
                <a:lnTo>
                  <a:pt x="2367" y="1426"/>
                </a:lnTo>
                <a:lnTo>
                  <a:pt x="2371" y="1404"/>
                </a:lnTo>
                <a:lnTo>
                  <a:pt x="2374" y="1381"/>
                </a:lnTo>
                <a:lnTo>
                  <a:pt x="2376" y="1358"/>
                </a:lnTo>
                <a:lnTo>
                  <a:pt x="2376" y="1358"/>
                </a:lnTo>
                <a:lnTo>
                  <a:pt x="2374" y="1335"/>
                </a:lnTo>
                <a:lnTo>
                  <a:pt x="2371" y="1311"/>
                </a:lnTo>
                <a:lnTo>
                  <a:pt x="2367" y="1290"/>
                </a:lnTo>
                <a:lnTo>
                  <a:pt x="2361" y="1269"/>
                </a:lnTo>
                <a:lnTo>
                  <a:pt x="2353" y="1248"/>
                </a:lnTo>
                <a:lnTo>
                  <a:pt x="2344" y="1229"/>
                </a:lnTo>
                <a:lnTo>
                  <a:pt x="2332" y="1213"/>
                </a:lnTo>
                <a:lnTo>
                  <a:pt x="2322" y="1196"/>
                </a:lnTo>
                <a:lnTo>
                  <a:pt x="2308" y="1181"/>
                </a:lnTo>
                <a:lnTo>
                  <a:pt x="2293" y="1168"/>
                </a:lnTo>
                <a:lnTo>
                  <a:pt x="2278" y="1156"/>
                </a:lnTo>
                <a:lnTo>
                  <a:pt x="2262" y="1147"/>
                </a:lnTo>
                <a:lnTo>
                  <a:pt x="2246" y="1139"/>
                </a:lnTo>
                <a:lnTo>
                  <a:pt x="2228" y="1133"/>
                </a:lnTo>
                <a:lnTo>
                  <a:pt x="2210" y="1130"/>
                </a:lnTo>
                <a:lnTo>
                  <a:pt x="2190" y="1129"/>
                </a:lnTo>
                <a:lnTo>
                  <a:pt x="2190" y="1129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39000" tIns="351000" anchor="ctr"/>
          <a:lstStyle/>
          <a:p>
            <a:pPr algn="ctr">
              <a:defRPr/>
            </a:pPr>
            <a:r>
              <a:rPr lang="en-US" sz="1137" b="1" dirty="0">
                <a:solidFill>
                  <a:prstClr val="black"/>
                </a:solidFill>
              </a:rPr>
              <a:t>ADOLESCENT </a:t>
            </a:r>
          </a:p>
          <a:p>
            <a:pPr algn="ctr">
              <a:defRPr/>
            </a:pPr>
            <a:r>
              <a:rPr lang="en-US" sz="1137" b="1" dirty="0">
                <a:solidFill>
                  <a:prstClr val="black"/>
                </a:solidFill>
              </a:rPr>
              <a:t>HEALTH </a:t>
            </a:r>
          </a:p>
          <a:p>
            <a:pPr algn="ctr">
              <a:defRPr/>
            </a:pPr>
            <a:r>
              <a:rPr lang="en-US" sz="1137" b="1" dirty="0">
                <a:solidFill>
                  <a:prstClr val="black"/>
                </a:solidFill>
              </a:rPr>
              <a:t>SERVICES</a:t>
            </a: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4763119" y="452944"/>
            <a:ext cx="1437386" cy="2348338"/>
          </a:xfrm>
          <a:custGeom>
            <a:avLst/>
            <a:gdLst>
              <a:gd name="T0" fmla="*/ 2222 w 2377"/>
              <a:gd name="T1" fmla="*/ 795 h 2371"/>
              <a:gd name="T2" fmla="*/ 2275 w 2377"/>
              <a:gd name="T3" fmla="*/ 827 h 2371"/>
              <a:gd name="T4" fmla="*/ 2314 w 2377"/>
              <a:gd name="T5" fmla="*/ 882 h 2371"/>
              <a:gd name="T6" fmla="*/ 2362 w 2377"/>
              <a:gd name="T7" fmla="*/ 907 h 2371"/>
              <a:gd name="T8" fmla="*/ 395 w 2377"/>
              <a:gd name="T9" fmla="*/ 855 h 2371"/>
              <a:gd name="T10" fmla="*/ 386 w 2377"/>
              <a:gd name="T11" fmla="*/ 892 h 2371"/>
              <a:gd name="T12" fmla="*/ 358 w 2377"/>
              <a:gd name="T13" fmla="*/ 907 h 2371"/>
              <a:gd name="T14" fmla="*/ 325 w 2377"/>
              <a:gd name="T15" fmla="*/ 886 h 2371"/>
              <a:gd name="T16" fmla="*/ 296 w 2377"/>
              <a:gd name="T17" fmla="*/ 842 h 2371"/>
              <a:gd name="T18" fmla="*/ 242 w 2377"/>
              <a:gd name="T19" fmla="*/ 800 h 2371"/>
              <a:gd name="T20" fmla="*/ 184 w 2377"/>
              <a:gd name="T21" fmla="*/ 786 h 2371"/>
              <a:gd name="T22" fmla="*/ 96 w 2377"/>
              <a:gd name="T23" fmla="*/ 815 h 2371"/>
              <a:gd name="T24" fmla="*/ 32 w 2377"/>
              <a:gd name="T25" fmla="*/ 888 h 2371"/>
              <a:gd name="T26" fmla="*/ 0 w 2377"/>
              <a:gd name="T27" fmla="*/ 993 h 2371"/>
              <a:gd name="T28" fmla="*/ 8 w 2377"/>
              <a:gd name="T29" fmla="*/ 1084 h 2371"/>
              <a:gd name="T30" fmla="*/ 54 w 2377"/>
              <a:gd name="T31" fmla="*/ 1178 h 2371"/>
              <a:gd name="T32" fmla="*/ 129 w 2377"/>
              <a:gd name="T33" fmla="*/ 1235 h 2371"/>
              <a:gd name="T34" fmla="*/ 201 w 2377"/>
              <a:gd name="T35" fmla="*/ 1245 h 2371"/>
              <a:gd name="T36" fmla="*/ 265 w 2377"/>
              <a:gd name="T37" fmla="*/ 1220 h 2371"/>
              <a:gd name="T38" fmla="*/ 313 w 2377"/>
              <a:gd name="T39" fmla="*/ 1164 h 2371"/>
              <a:gd name="T40" fmla="*/ 338 w 2377"/>
              <a:gd name="T41" fmla="*/ 1133 h 2371"/>
              <a:gd name="T42" fmla="*/ 371 w 2377"/>
              <a:gd name="T43" fmla="*/ 1126 h 2371"/>
              <a:gd name="T44" fmla="*/ 392 w 2377"/>
              <a:gd name="T45" fmla="*/ 1155 h 2371"/>
              <a:gd name="T46" fmla="*/ 1256 w 2377"/>
              <a:gd name="T47" fmla="*/ 1976 h 2371"/>
              <a:gd name="T48" fmla="*/ 1298 w 2377"/>
              <a:gd name="T49" fmla="*/ 1990 h 2371"/>
              <a:gd name="T50" fmla="*/ 1305 w 2377"/>
              <a:gd name="T51" fmla="*/ 2020 h 2371"/>
              <a:gd name="T52" fmla="*/ 1275 w 2377"/>
              <a:gd name="T53" fmla="*/ 2052 h 2371"/>
              <a:gd name="T54" fmla="*/ 1225 w 2377"/>
              <a:gd name="T55" fmla="*/ 2088 h 2371"/>
              <a:gd name="T56" fmla="*/ 1193 w 2377"/>
              <a:gd name="T57" fmla="*/ 2141 h 2371"/>
              <a:gd name="T58" fmla="*/ 1186 w 2377"/>
              <a:gd name="T59" fmla="*/ 2206 h 2371"/>
              <a:gd name="T60" fmla="*/ 1225 w 2377"/>
              <a:gd name="T61" fmla="*/ 2290 h 2371"/>
              <a:gd name="T62" fmla="*/ 1305 w 2377"/>
              <a:gd name="T63" fmla="*/ 2348 h 2371"/>
              <a:gd name="T64" fmla="*/ 1414 w 2377"/>
              <a:gd name="T65" fmla="*/ 2371 h 2371"/>
              <a:gd name="T66" fmla="*/ 1504 w 2377"/>
              <a:gd name="T67" fmla="*/ 2357 h 2371"/>
              <a:gd name="T68" fmla="*/ 1591 w 2377"/>
              <a:gd name="T69" fmla="*/ 2304 h 2371"/>
              <a:gd name="T70" fmla="*/ 1639 w 2377"/>
              <a:gd name="T71" fmla="*/ 2224 h 2371"/>
              <a:gd name="T72" fmla="*/ 1640 w 2377"/>
              <a:gd name="T73" fmla="*/ 2156 h 2371"/>
              <a:gd name="T74" fmla="*/ 1612 w 2377"/>
              <a:gd name="T75" fmla="*/ 2097 h 2371"/>
              <a:gd name="T76" fmla="*/ 1564 w 2377"/>
              <a:gd name="T77" fmla="*/ 2057 h 2371"/>
              <a:gd name="T78" fmla="*/ 1526 w 2377"/>
              <a:gd name="T79" fmla="*/ 2026 h 2371"/>
              <a:gd name="T80" fmla="*/ 1526 w 2377"/>
              <a:gd name="T81" fmla="*/ 1994 h 2371"/>
              <a:gd name="T82" fmla="*/ 1564 w 2377"/>
              <a:gd name="T83" fmla="*/ 1976 h 2371"/>
              <a:gd name="T84" fmla="*/ 2370 w 2377"/>
              <a:gd name="T85" fmla="*/ 1130 h 2371"/>
              <a:gd name="T86" fmla="*/ 2323 w 2377"/>
              <a:gd name="T87" fmla="*/ 1139 h 2371"/>
              <a:gd name="T88" fmla="*/ 2289 w 2377"/>
              <a:gd name="T89" fmla="*/ 1191 h 2371"/>
              <a:gd name="T90" fmla="*/ 2235 w 2377"/>
              <a:gd name="T91" fmla="*/ 1233 h 2371"/>
              <a:gd name="T92" fmla="*/ 2177 w 2377"/>
              <a:gd name="T93" fmla="*/ 1245 h 2371"/>
              <a:gd name="T94" fmla="*/ 2089 w 2377"/>
              <a:gd name="T95" fmla="*/ 1218 h 2371"/>
              <a:gd name="T96" fmla="*/ 2024 w 2377"/>
              <a:gd name="T97" fmla="*/ 1145 h 2371"/>
              <a:gd name="T98" fmla="*/ 1993 w 2377"/>
              <a:gd name="T99" fmla="*/ 1040 h 2371"/>
              <a:gd name="T100" fmla="*/ 2000 w 2377"/>
              <a:gd name="T101" fmla="*/ 948 h 2371"/>
              <a:gd name="T102" fmla="*/ 2047 w 2377"/>
              <a:gd name="T103" fmla="*/ 855 h 2371"/>
              <a:gd name="T104" fmla="*/ 2121 w 2377"/>
              <a:gd name="T105" fmla="*/ 797 h 2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2377" h="2371">
                <a:moveTo>
                  <a:pt x="2177" y="788"/>
                </a:moveTo>
                <a:lnTo>
                  <a:pt x="2177" y="788"/>
                </a:lnTo>
                <a:lnTo>
                  <a:pt x="2193" y="788"/>
                </a:lnTo>
                <a:lnTo>
                  <a:pt x="2208" y="791"/>
                </a:lnTo>
                <a:lnTo>
                  <a:pt x="2222" y="795"/>
                </a:lnTo>
                <a:lnTo>
                  <a:pt x="2235" y="800"/>
                </a:lnTo>
                <a:lnTo>
                  <a:pt x="2247" y="806"/>
                </a:lnTo>
                <a:lnTo>
                  <a:pt x="2257" y="813"/>
                </a:lnTo>
                <a:lnTo>
                  <a:pt x="2266" y="819"/>
                </a:lnTo>
                <a:lnTo>
                  <a:pt x="2275" y="827"/>
                </a:lnTo>
                <a:lnTo>
                  <a:pt x="2289" y="842"/>
                </a:lnTo>
                <a:lnTo>
                  <a:pt x="2298" y="855"/>
                </a:lnTo>
                <a:lnTo>
                  <a:pt x="2305" y="867"/>
                </a:lnTo>
                <a:lnTo>
                  <a:pt x="2305" y="867"/>
                </a:lnTo>
                <a:lnTo>
                  <a:pt x="2314" y="882"/>
                </a:lnTo>
                <a:lnTo>
                  <a:pt x="2323" y="894"/>
                </a:lnTo>
                <a:lnTo>
                  <a:pt x="2334" y="901"/>
                </a:lnTo>
                <a:lnTo>
                  <a:pt x="2343" y="907"/>
                </a:lnTo>
                <a:lnTo>
                  <a:pt x="2353" y="909"/>
                </a:lnTo>
                <a:lnTo>
                  <a:pt x="2362" y="907"/>
                </a:lnTo>
                <a:lnTo>
                  <a:pt x="2370" y="903"/>
                </a:lnTo>
                <a:lnTo>
                  <a:pt x="2377" y="895"/>
                </a:lnTo>
                <a:lnTo>
                  <a:pt x="2377" y="0"/>
                </a:lnTo>
                <a:lnTo>
                  <a:pt x="395" y="0"/>
                </a:lnTo>
                <a:lnTo>
                  <a:pt x="395" y="855"/>
                </a:lnTo>
                <a:lnTo>
                  <a:pt x="395" y="855"/>
                </a:lnTo>
                <a:lnTo>
                  <a:pt x="393" y="867"/>
                </a:lnTo>
                <a:lnTo>
                  <a:pt x="392" y="877"/>
                </a:lnTo>
                <a:lnTo>
                  <a:pt x="389" y="886"/>
                </a:lnTo>
                <a:lnTo>
                  <a:pt x="386" y="892"/>
                </a:lnTo>
                <a:lnTo>
                  <a:pt x="382" y="898"/>
                </a:lnTo>
                <a:lnTo>
                  <a:pt x="377" y="903"/>
                </a:lnTo>
                <a:lnTo>
                  <a:pt x="371" y="906"/>
                </a:lnTo>
                <a:lnTo>
                  <a:pt x="365" y="907"/>
                </a:lnTo>
                <a:lnTo>
                  <a:pt x="358" y="907"/>
                </a:lnTo>
                <a:lnTo>
                  <a:pt x="352" y="907"/>
                </a:lnTo>
                <a:lnTo>
                  <a:pt x="344" y="904"/>
                </a:lnTo>
                <a:lnTo>
                  <a:pt x="338" y="900"/>
                </a:lnTo>
                <a:lnTo>
                  <a:pt x="331" y="894"/>
                </a:lnTo>
                <a:lnTo>
                  <a:pt x="325" y="886"/>
                </a:lnTo>
                <a:lnTo>
                  <a:pt x="319" y="877"/>
                </a:lnTo>
                <a:lnTo>
                  <a:pt x="313" y="867"/>
                </a:lnTo>
                <a:lnTo>
                  <a:pt x="313" y="867"/>
                </a:lnTo>
                <a:lnTo>
                  <a:pt x="305" y="855"/>
                </a:lnTo>
                <a:lnTo>
                  <a:pt x="296" y="842"/>
                </a:lnTo>
                <a:lnTo>
                  <a:pt x="283" y="827"/>
                </a:lnTo>
                <a:lnTo>
                  <a:pt x="274" y="819"/>
                </a:lnTo>
                <a:lnTo>
                  <a:pt x="265" y="812"/>
                </a:lnTo>
                <a:lnTo>
                  <a:pt x="254" y="806"/>
                </a:lnTo>
                <a:lnTo>
                  <a:pt x="242" y="800"/>
                </a:lnTo>
                <a:lnTo>
                  <a:pt x="229" y="794"/>
                </a:lnTo>
                <a:lnTo>
                  <a:pt x="216" y="791"/>
                </a:lnTo>
                <a:lnTo>
                  <a:pt x="201" y="788"/>
                </a:lnTo>
                <a:lnTo>
                  <a:pt x="184" y="786"/>
                </a:lnTo>
                <a:lnTo>
                  <a:pt x="184" y="786"/>
                </a:lnTo>
                <a:lnTo>
                  <a:pt x="165" y="788"/>
                </a:lnTo>
                <a:lnTo>
                  <a:pt x="147" y="791"/>
                </a:lnTo>
                <a:lnTo>
                  <a:pt x="129" y="797"/>
                </a:lnTo>
                <a:lnTo>
                  <a:pt x="112" y="804"/>
                </a:lnTo>
                <a:lnTo>
                  <a:pt x="96" y="815"/>
                </a:lnTo>
                <a:lnTo>
                  <a:pt x="81" y="825"/>
                </a:lnTo>
                <a:lnTo>
                  <a:pt x="66" y="839"/>
                </a:lnTo>
                <a:lnTo>
                  <a:pt x="54" y="854"/>
                </a:lnTo>
                <a:lnTo>
                  <a:pt x="42" y="870"/>
                </a:lnTo>
                <a:lnTo>
                  <a:pt x="32" y="888"/>
                </a:lnTo>
                <a:lnTo>
                  <a:pt x="21" y="907"/>
                </a:lnTo>
                <a:lnTo>
                  <a:pt x="14" y="927"/>
                </a:lnTo>
                <a:lnTo>
                  <a:pt x="8" y="948"/>
                </a:lnTo>
                <a:lnTo>
                  <a:pt x="3" y="970"/>
                </a:lnTo>
                <a:lnTo>
                  <a:pt x="0" y="993"/>
                </a:lnTo>
                <a:lnTo>
                  <a:pt x="0" y="1016"/>
                </a:lnTo>
                <a:lnTo>
                  <a:pt x="0" y="1016"/>
                </a:lnTo>
                <a:lnTo>
                  <a:pt x="0" y="1039"/>
                </a:lnTo>
                <a:lnTo>
                  <a:pt x="3" y="1063"/>
                </a:lnTo>
                <a:lnTo>
                  <a:pt x="8" y="1084"/>
                </a:lnTo>
                <a:lnTo>
                  <a:pt x="14" y="1105"/>
                </a:lnTo>
                <a:lnTo>
                  <a:pt x="21" y="1126"/>
                </a:lnTo>
                <a:lnTo>
                  <a:pt x="32" y="1145"/>
                </a:lnTo>
                <a:lnTo>
                  <a:pt x="42" y="1161"/>
                </a:lnTo>
                <a:lnTo>
                  <a:pt x="54" y="1178"/>
                </a:lnTo>
                <a:lnTo>
                  <a:pt x="66" y="1193"/>
                </a:lnTo>
                <a:lnTo>
                  <a:pt x="81" y="1206"/>
                </a:lnTo>
                <a:lnTo>
                  <a:pt x="96" y="1218"/>
                </a:lnTo>
                <a:lnTo>
                  <a:pt x="112" y="1227"/>
                </a:lnTo>
                <a:lnTo>
                  <a:pt x="129" y="1235"/>
                </a:lnTo>
                <a:lnTo>
                  <a:pt x="147" y="1241"/>
                </a:lnTo>
                <a:lnTo>
                  <a:pt x="165" y="1244"/>
                </a:lnTo>
                <a:lnTo>
                  <a:pt x="184" y="1245"/>
                </a:lnTo>
                <a:lnTo>
                  <a:pt x="184" y="1245"/>
                </a:lnTo>
                <a:lnTo>
                  <a:pt x="201" y="1245"/>
                </a:lnTo>
                <a:lnTo>
                  <a:pt x="216" y="1242"/>
                </a:lnTo>
                <a:lnTo>
                  <a:pt x="229" y="1238"/>
                </a:lnTo>
                <a:lnTo>
                  <a:pt x="242" y="1233"/>
                </a:lnTo>
                <a:lnTo>
                  <a:pt x="254" y="1227"/>
                </a:lnTo>
                <a:lnTo>
                  <a:pt x="265" y="1220"/>
                </a:lnTo>
                <a:lnTo>
                  <a:pt x="274" y="1212"/>
                </a:lnTo>
                <a:lnTo>
                  <a:pt x="283" y="1205"/>
                </a:lnTo>
                <a:lnTo>
                  <a:pt x="296" y="1190"/>
                </a:lnTo>
                <a:lnTo>
                  <a:pt x="305" y="1178"/>
                </a:lnTo>
                <a:lnTo>
                  <a:pt x="313" y="1164"/>
                </a:lnTo>
                <a:lnTo>
                  <a:pt x="313" y="1164"/>
                </a:lnTo>
                <a:lnTo>
                  <a:pt x="319" y="1155"/>
                </a:lnTo>
                <a:lnTo>
                  <a:pt x="325" y="1147"/>
                </a:lnTo>
                <a:lnTo>
                  <a:pt x="331" y="1139"/>
                </a:lnTo>
                <a:lnTo>
                  <a:pt x="338" y="1133"/>
                </a:lnTo>
                <a:lnTo>
                  <a:pt x="344" y="1129"/>
                </a:lnTo>
                <a:lnTo>
                  <a:pt x="352" y="1126"/>
                </a:lnTo>
                <a:lnTo>
                  <a:pt x="358" y="1124"/>
                </a:lnTo>
                <a:lnTo>
                  <a:pt x="365" y="1124"/>
                </a:lnTo>
                <a:lnTo>
                  <a:pt x="371" y="1126"/>
                </a:lnTo>
                <a:lnTo>
                  <a:pt x="377" y="1129"/>
                </a:lnTo>
                <a:lnTo>
                  <a:pt x="382" y="1133"/>
                </a:lnTo>
                <a:lnTo>
                  <a:pt x="386" y="1139"/>
                </a:lnTo>
                <a:lnTo>
                  <a:pt x="389" y="1147"/>
                </a:lnTo>
                <a:lnTo>
                  <a:pt x="392" y="1155"/>
                </a:lnTo>
                <a:lnTo>
                  <a:pt x="393" y="1166"/>
                </a:lnTo>
                <a:lnTo>
                  <a:pt x="395" y="1176"/>
                </a:lnTo>
                <a:lnTo>
                  <a:pt x="395" y="1979"/>
                </a:lnTo>
                <a:lnTo>
                  <a:pt x="1256" y="1976"/>
                </a:lnTo>
                <a:lnTo>
                  <a:pt x="1256" y="1976"/>
                </a:lnTo>
                <a:lnTo>
                  <a:pt x="1266" y="1978"/>
                </a:lnTo>
                <a:lnTo>
                  <a:pt x="1277" y="1979"/>
                </a:lnTo>
                <a:lnTo>
                  <a:pt x="1286" y="1982"/>
                </a:lnTo>
                <a:lnTo>
                  <a:pt x="1292" y="1985"/>
                </a:lnTo>
                <a:lnTo>
                  <a:pt x="1298" y="1990"/>
                </a:lnTo>
                <a:lnTo>
                  <a:pt x="1302" y="1996"/>
                </a:lnTo>
                <a:lnTo>
                  <a:pt x="1305" y="2000"/>
                </a:lnTo>
                <a:lnTo>
                  <a:pt x="1307" y="2006"/>
                </a:lnTo>
                <a:lnTo>
                  <a:pt x="1307" y="2014"/>
                </a:lnTo>
                <a:lnTo>
                  <a:pt x="1305" y="2020"/>
                </a:lnTo>
                <a:lnTo>
                  <a:pt x="1302" y="2027"/>
                </a:lnTo>
                <a:lnTo>
                  <a:pt x="1298" y="2033"/>
                </a:lnTo>
                <a:lnTo>
                  <a:pt x="1292" y="2040"/>
                </a:lnTo>
                <a:lnTo>
                  <a:pt x="1284" y="2046"/>
                </a:lnTo>
                <a:lnTo>
                  <a:pt x="1275" y="2052"/>
                </a:lnTo>
                <a:lnTo>
                  <a:pt x="1265" y="2057"/>
                </a:lnTo>
                <a:lnTo>
                  <a:pt x="1265" y="2057"/>
                </a:lnTo>
                <a:lnTo>
                  <a:pt x="1253" y="2064"/>
                </a:lnTo>
                <a:lnTo>
                  <a:pt x="1239" y="2075"/>
                </a:lnTo>
                <a:lnTo>
                  <a:pt x="1225" y="2088"/>
                </a:lnTo>
                <a:lnTo>
                  <a:pt x="1217" y="2097"/>
                </a:lnTo>
                <a:lnTo>
                  <a:pt x="1211" y="2106"/>
                </a:lnTo>
                <a:lnTo>
                  <a:pt x="1204" y="2117"/>
                </a:lnTo>
                <a:lnTo>
                  <a:pt x="1198" y="2129"/>
                </a:lnTo>
                <a:lnTo>
                  <a:pt x="1193" y="2141"/>
                </a:lnTo>
                <a:lnTo>
                  <a:pt x="1189" y="2156"/>
                </a:lnTo>
                <a:lnTo>
                  <a:pt x="1186" y="2171"/>
                </a:lnTo>
                <a:lnTo>
                  <a:pt x="1186" y="2187"/>
                </a:lnTo>
                <a:lnTo>
                  <a:pt x="1186" y="2187"/>
                </a:lnTo>
                <a:lnTo>
                  <a:pt x="1186" y="2206"/>
                </a:lnTo>
                <a:lnTo>
                  <a:pt x="1190" y="2224"/>
                </a:lnTo>
                <a:lnTo>
                  <a:pt x="1196" y="2242"/>
                </a:lnTo>
                <a:lnTo>
                  <a:pt x="1204" y="2259"/>
                </a:lnTo>
                <a:lnTo>
                  <a:pt x="1213" y="2275"/>
                </a:lnTo>
                <a:lnTo>
                  <a:pt x="1225" y="2290"/>
                </a:lnTo>
                <a:lnTo>
                  <a:pt x="1238" y="2304"/>
                </a:lnTo>
                <a:lnTo>
                  <a:pt x="1253" y="2317"/>
                </a:lnTo>
                <a:lnTo>
                  <a:pt x="1268" y="2329"/>
                </a:lnTo>
                <a:lnTo>
                  <a:pt x="1286" y="2339"/>
                </a:lnTo>
                <a:lnTo>
                  <a:pt x="1305" y="2348"/>
                </a:lnTo>
                <a:lnTo>
                  <a:pt x="1325" y="2357"/>
                </a:lnTo>
                <a:lnTo>
                  <a:pt x="1346" y="2363"/>
                </a:lnTo>
                <a:lnTo>
                  <a:pt x="1368" y="2368"/>
                </a:lnTo>
                <a:lnTo>
                  <a:pt x="1390" y="2371"/>
                </a:lnTo>
                <a:lnTo>
                  <a:pt x="1414" y="2371"/>
                </a:lnTo>
                <a:lnTo>
                  <a:pt x="1414" y="2371"/>
                </a:lnTo>
                <a:lnTo>
                  <a:pt x="1438" y="2371"/>
                </a:lnTo>
                <a:lnTo>
                  <a:pt x="1461" y="2368"/>
                </a:lnTo>
                <a:lnTo>
                  <a:pt x="1483" y="2363"/>
                </a:lnTo>
                <a:lnTo>
                  <a:pt x="1504" y="2357"/>
                </a:lnTo>
                <a:lnTo>
                  <a:pt x="1523" y="2348"/>
                </a:lnTo>
                <a:lnTo>
                  <a:pt x="1543" y="2339"/>
                </a:lnTo>
                <a:lnTo>
                  <a:pt x="1561" y="2329"/>
                </a:lnTo>
                <a:lnTo>
                  <a:pt x="1577" y="2317"/>
                </a:lnTo>
                <a:lnTo>
                  <a:pt x="1591" y="2304"/>
                </a:lnTo>
                <a:lnTo>
                  <a:pt x="1604" y="2290"/>
                </a:lnTo>
                <a:lnTo>
                  <a:pt x="1616" y="2275"/>
                </a:lnTo>
                <a:lnTo>
                  <a:pt x="1625" y="2259"/>
                </a:lnTo>
                <a:lnTo>
                  <a:pt x="1634" y="2242"/>
                </a:lnTo>
                <a:lnTo>
                  <a:pt x="1639" y="2224"/>
                </a:lnTo>
                <a:lnTo>
                  <a:pt x="1643" y="2206"/>
                </a:lnTo>
                <a:lnTo>
                  <a:pt x="1645" y="2187"/>
                </a:lnTo>
                <a:lnTo>
                  <a:pt x="1645" y="2187"/>
                </a:lnTo>
                <a:lnTo>
                  <a:pt x="1643" y="2171"/>
                </a:lnTo>
                <a:lnTo>
                  <a:pt x="1640" y="2156"/>
                </a:lnTo>
                <a:lnTo>
                  <a:pt x="1637" y="2141"/>
                </a:lnTo>
                <a:lnTo>
                  <a:pt x="1631" y="2129"/>
                </a:lnTo>
                <a:lnTo>
                  <a:pt x="1625" y="2117"/>
                </a:lnTo>
                <a:lnTo>
                  <a:pt x="1619" y="2106"/>
                </a:lnTo>
                <a:lnTo>
                  <a:pt x="1612" y="2097"/>
                </a:lnTo>
                <a:lnTo>
                  <a:pt x="1604" y="2088"/>
                </a:lnTo>
                <a:lnTo>
                  <a:pt x="1589" y="2075"/>
                </a:lnTo>
                <a:lnTo>
                  <a:pt x="1576" y="2064"/>
                </a:lnTo>
                <a:lnTo>
                  <a:pt x="1564" y="2057"/>
                </a:lnTo>
                <a:lnTo>
                  <a:pt x="1564" y="2057"/>
                </a:lnTo>
                <a:lnTo>
                  <a:pt x="1553" y="2052"/>
                </a:lnTo>
                <a:lnTo>
                  <a:pt x="1544" y="2046"/>
                </a:lnTo>
                <a:lnTo>
                  <a:pt x="1537" y="2039"/>
                </a:lnTo>
                <a:lnTo>
                  <a:pt x="1531" y="2033"/>
                </a:lnTo>
                <a:lnTo>
                  <a:pt x="1526" y="2026"/>
                </a:lnTo>
                <a:lnTo>
                  <a:pt x="1523" y="2020"/>
                </a:lnTo>
                <a:lnTo>
                  <a:pt x="1522" y="2012"/>
                </a:lnTo>
                <a:lnTo>
                  <a:pt x="1522" y="2006"/>
                </a:lnTo>
                <a:lnTo>
                  <a:pt x="1523" y="2000"/>
                </a:lnTo>
                <a:lnTo>
                  <a:pt x="1526" y="1994"/>
                </a:lnTo>
                <a:lnTo>
                  <a:pt x="1531" y="1990"/>
                </a:lnTo>
                <a:lnTo>
                  <a:pt x="1537" y="1985"/>
                </a:lnTo>
                <a:lnTo>
                  <a:pt x="1544" y="1981"/>
                </a:lnTo>
                <a:lnTo>
                  <a:pt x="1553" y="1978"/>
                </a:lnTo>
                <a:lnTo>
                  <a:pt x="1564" y="1976"/>
                </a:lnTo>
                <a:lnTo>
                  <a:pt x="1576" y="1976"/>
                </a:lnTo>
                <a:lnTo>
                  <a:pt x="2377" y="1976"/>
                </a:lnTo>
                <a:lnTo>
                  <a:pt x="2377" y="1138"/>
                </a:lnTo>
                <a:lnTo>
                  <a:pt x="2377" y="1138"/>
                </a:lnTo>
                <a:lnTo>
                  <a:pt x="2370" y="1130"/>
                </a:lnTo>
                <a:lnTo>
                  <a:pt x="2362" y="1126"/>
                </a:lnTo>
                <a:lnTo>
                  <a:pt x="2353" y="1124"/>
                </a:lnTo>
                <a:lnTo>
                  <a:pt x="2343" y="1127"/>
                </a:lnTo>
                <a:lnTo>
                  <a:pt x="2334" y="1132"/>
                </a:lnTo>
                <a:lnTo>
                  <a:pt x="2323" y="1139"/>
                </a:lnTo>
                <a:lnTo>
                  <a:pt x="2314" y="1151"/>
                </a:lnTo>
                <a:lnTo>
                  <a:pt x="2305" y="1166"/>
                </a:lnTo>
                <a:lnTo>
                  <a:pt x="2305" y="1166"/>
                </a:lnTo>
                <a:lnTo>
                  <a:pt x="2298" y="1178"/>
                </a:lnTo>
                <a:lnTo>
                  <a:pt x="2289" y="1191"/>
                </a:lnTo>
                <a:lnTo>
                  <a:pt x="2275" y="1206"/>
                </a:lnTo>
                <a:lnTo>
                  <a:pt x="2266" y="1214"/>
                </a:lnTo>
                <a:lnTo>
                  <a:pt x="2257" y="1220"/>
                </a:lnTo>
                <a:lnTo>
                  <a:pt x="2247" y="1227"/>
                </a:lnTo>
                <a:lnTo>
                  <a:pt x="2235" y="1233"/>
                </a:lnTo>
                <a:lnTo>
                  <a:pt x="2222" y="1239"/>
                </a:lnTo>
                <a:lnTo>
                  <a:pt x="2208" y="1242"/>
                </a:lnTo>
                <a:lnTo>
                  <a:pt x="2193" y="1245"/>
                </a:lnTo>
                <a:lnTo>
                  <a:pt x="2177" y="1245"/>
                </a:lnTo>
                <a:lnTo>
                  <a:pt x="2177" y="1245"/>
                </a:lnTo>
                <a:lnTo>
                  <a:pt x="2157" y="1245"/>
                </a:lnTo>
                <a:lnTo>
                  <a:pt x="2139" y="1241"/>
                </a:lnTo>
                <a:lnTo>
                  <a:pt x="2121" y="1236"/>
                </a:lnTo>
                <a:lnTo>
                  <a:pt x="2105" y="1227"/>
                </a:lnTo>
                <a:lnTo>
                  <a:pt x="2089" y="1218"/>
                </a:lnTo>
                <a:lnTo>
                  <a:pt x="2074" y="1206"/>
                </a:lnTo>
                <a:lnTo>
                  <a:pt x="2060" y="1193"/>
                </a:lnTo>
                <a:lnTo>
                  <a:pt x="2047" y="1179"/>
                </a:lnTo>
                <a:lnTo>
                  <a:pt x="2035" y="1163"/>
                </a:lnTo>
                <a:lnTo>
                  <a:pt x="2024" y="1145"/>
                </a:lnTo>
                <a:lnTo>
                  <a:pt x="2015" y="1126"/>
                </a:lnTo>
                <a:lnTo>
                  <a:pt x="2006" y="1106"/>
                </a:lnTo>
                <a:lnTo>
                  <a:pt x="2000" y="1085"/>
                </a:lnTo>
                <a:lnTo>
                  <a:pt x="1996" y="1063"/>
                </a:lnTo>
                <a:lnTo>
                  <a:pt x="1993" y="1040"/>
                </a:lnTo>
                <a:lnTo>
                  <a:pt x="1993" y="1016"/>
                </a:lnTo>
                <a:lnTo>
                  <a:pt x="1993" y="1016"/>
                </a:lnTo>
                <a:lnTo>
                  <a:pt x="1993" y="993"/>
                </a:lnTo>
                <a:lnTo>
                  <a:pt x="1996" y="970"/>
                </a:lnTo>
                <a:lnTo>
                  <a:pt x="2000" y="948"/>
                </a:lnTo>
                <a:lnTo>
                  <a:pt x="2006" y="927"/>
                </a:lnTo>
                <a:lnTo>
                  <a:pt x="2015" y="907"/>
                </a:lnTo>
                <a:lnTo>
                  <a:pt x="2024" y="888"/>
                </a:lnTo>
                <a:lnTo>
                  <a:pt x="2035" y="870"/>
                </a:lnTo>
                <a:lnTo>
                  <a:pt x="2047" y="855"/>
                </a:lnTo>
                <a:lnTo>
                  <a:pt x="2060" y="840"/>
                </a:lnTo>
                <a:lnTo>
                  <a:pt x="2074" y="827"/>
                </a:lnTo>
                <a:lnTo>
                  <a:pt x="2089" y="815"/>
                </a:lnTo>
                <a:lnTo>
                  <a:pt x="2105" y="806"/>
                </a:lnTo>
                <a:lnTo>
                  <a:pt x="2121" y="797"/>
                </a:lnTo>
                <a:lnTo>
                  <a:pt x="2139" y="792"/>
                </a:lnTo>
                <a:lnTo>
                  <a:pt x="2157" y="788"/>
                </a:lnTo>
                <a:lnTo>
                  <a:pt x="2177" y="788"/>
                </a:lnTo>
                <a:lnTo>
                  <a:pt x="2177" y="788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bIns="390000" anchor="ctr"/>
          <a:lstStyle/>
          <a:p>
            <a:pPr algn="ctr">
              <a:defRPr/>
            </a:pPr>
            <a:r>
              <a:rPr lang="en-US" sz="1300" b="1" dirty="0">
                <a:solidFill>
                  <a:prstClr val="black"/>
                </a:solidFill>
              </a:rPr>
              <a:t>SNCU, </a:t>
            </a:r>
          </a:p>
          <a:p>
            <a:pPr algn="ctr">
              <a:defRPr/>
            </a:pPr>
            <a:r>
              <a:rPr lang="en-US" sz="1300" b="1" dirty="0">
                <a:solidFill>
                  <a:prstClr val="black"/>
                </a:solidFill>
              </a:rPr>
              <a:t>NBSU, </a:t>
            </a:r>
          </a:p>
          <a:p>
            <a:pPr algn="ctr">
              <a:defRPr/>
            </a:pPr>
            <a:r>
              <a:rPr lang="en-US" sz="1300" b="1" dirty="0">
                <a:solidFill>
                  <a:prstClr val="black"/>
                </a:solidFill>
              </a:rPr>
              <a:t>NBCC </a:t>
            </a:r>
          </a:p>
        </p:txBody>
      </p:sp>
      <p:sp>
        <p:nvSpPr>
          <p:cNvPr id="30" name="Freeform 9"/>
          <p:cNvSpPr>
            <a:spLocks/>
          </p:cNvSpPr>
          <p:nvPr/>
        </p:nvSpPr>
        <p:spPr bwMode="auto">
          <a:xfrm>
            <a:off x="7198343" y="2437847"/>
            <a:ext cx="1704233" cy="1956287"/>
          </a:xfrm>
          <a:custGeom>
            <a:avLst/>
            <a:gdLst>
              <a:gd name="T0" fmla="*/ 2529 w 2773"/>
              <a:gd name="T1" fmla="*/ 743 h 1976"/>
              <a:gd name="T2" fmla="*/ 2466 w 2773"/>
              <a:gd name="T3" fmla="*/ 798 h 1976"/>
              <a:gd name="T4" fmla="*/ 2421 w 2773"/>
              <a:gd name="T5" fmla="*/ 849 h 1976"/>
              <a:gd name="T6" fmla="*/ 2382 w 2773"/>
              <a:gd name="T7" fmla="*/ 831 h 1976"/>
              <a:gd name="T8" fmla="*/ 2375 w 2773"/>
              <a:gd name="T9" fmla="*/ 0 h 1976"/>
              <a:gd name="T10" fmla="*/ 1536 w 2773"/>
              <a:gd name="T11" fmla="*/ 9 h 1976"/>
              <a:gd name="T12" fmla="*/ 1523 w 2773"/>
              <a:gd name="T13" fmla="*/ 43 h 1976"/>
              <a:gd name="T14" fmla="*/ 1562 w 2773"/>
              <a:gd name="T15" fmla="*/ 82 h 1976"/>
              <a:gd name="T16" fmla="*/ 1617 w 2773"/>
              <a:gd name="T17" fmla="*/ 130 h 1976"/>
              <a:gd name="T18" fmla="*/ 1643 w 2773"/>
              <a:gd name="T19" fmla="*/ 210 h 1976"/>
              <a:gd name="T20" fmla="*/ 1614 w 2773"/>
              <a:gd name="T21" fmla="*/ 299 h 1976"/>
              <a:gd name="T22" fmla="*/ 1521 w 2773"/>
              <a:gd name="T23" fmla="*/ 373 h 1976"/>
              <a:gd name="T24" fmla="*/ 1412 w 2773"/>
              <a:gd name="T25" fmla="*/ 396 h 1976"/>
              <a:gd name="T26" fmla="*/ 1284 w 2773"/>
              <a:gd name="T27" fmla="*/ 363 h 1976"/>
              <a:gd name="T28" fmla="*/ 1202 w 2773"/>
              <a:gd name="T29" fmla="*/ 282 h 1976"/>
              <a:gd name="T30" fmla="*/ 1184 w 2773"/>
              <a:gd name="T31" fmla="*/ 194 h 1976"/>
              <a:gd name="T32" fmla="*/ 1217 w 2773"/>
              <a:gd name="T33" fmla="*/ 121 h 1976"/>
              <a:gd name="T34" fmla="*/ 1275 w 2773"/>
              <a:gd name="T35" fmla="*/ 76 h 1976"/>
              <a:gd name="T36" fmla="*/ 1305 w 2773"/>
              <a:gd name="T37" fmla="*/ 37 h 1976"/>
              <a:gd name="T38" fmla="*/ 1282 w 2773"/>
              <a:gd name="T39" fmla="*/ 6 h 1976"/>
              <a:gd name="T40" fmla="*/ 394 w 2773"/>
              <a:gd name="T41" fmla="*/ 454 h 1976"/>
              <a:gd name="T42" fmla="*/ 384 w 2773"/>
              <a:gd name="T43" fmla="*/ 897 h 1976"/>
              <a:gd name="T44" fmla="*/ 341 w 2773"/>
              <a:gd name="T45" fmla="*/ 903 h 1976"/>
              <a:gd name="T46" fmla="*/ 296 w 2773"/>
              <a:gd name="T47" fmla="*/ 843 h 1976"/>
              <a:gd name="T48" fmla="*/ 230 w 2773"/>
              <a:gd name="T49" fmla="*/ 795 h 1976"/>
              <a:gd name="T50" fmla="*/ 146 w 2773"/>
              <a:gd name="T51" fmla="*/ 792 h 1976"/>
              <a:gd name="T52" fmla="*/ 54 w 2773"/>
              <a:gd name="T53" fmla="*/ 855 h 1976"/>
              <a:gd name="T54" fmla="*/ 3 w 2773"/>
              <a:gd name="T55" fmla="*/ 971 h 1976"/>
              <a:gd name="T56" fmla="*/ 7 w 2773"/>
              <a:gd name="T57" fmla="*/ 1085 h 1976"/>
              <a:gd name="T58" fmla="*/ 67 w 2773"/>
              <a:gd name="T59" fmla="*/ 1194 h 1976"/>
              <a:gd name="T60" fmla="*/ 166 w 2773"/>
              <a:gd name="T61" fmla="*/ 1245 h 1976"/>
              <a:gd name="T62" fmla="*/ 242 w 2773"/>
              <a:gd name="T63" fmla="*/ 1234 h 1976"/>
              <a:gd name="T64" fmla="*/ 306 w 2773"/>
              <a:gd name="T65" fmla="*/ 1179 h 1976"/>
              <a:gd name="T66" fmla="*/ 350 w 2773"/>
              <a:gd name="T67" fmla="*/ 1127 h 1976"/>
              <a:gd name="T68" fmla="*/ 388 w 2773"/>
              <a:gd name="T69" fmla="*/ 1145 h 1976"/>
              <a:gd name="T70" fmla="*/ 396 w 2773"/>
              <a:gd name="T71" fmla="*/ 1976 h 1976"/>
              <a:gd name="T72" fmla="*/ 1236 w 2773"/>
              <a:gd name="T73" fmla="*/ 1967 h 1976"/>
              <a:gd name="T74" fmla="*/ 1249 w 2773"/>
              <a:gd name="T75" fmla="*/ 1933 h 1976"/>
              <a:gd name="T76" fmla="*/ 1211 w 2773"/>
              <a:gd name="T77" fmla="*/ 1894 h 1976"/>
              <a:gd name="T78" fmla="*/ 1155 w 2773"/>
              <a:gd name="T79" fmla="*/ 1846 h 1976"/>
              <a:gd name="T80" fmla="*/ 1130 w 2773"/>
              <a:gd name="T81" fmla="*/ 1765 h 1976"/>
              <a:gd name="T82" fmla="*/ 1157 w 2773"/>
              <a:gd name="T83" fmla="*/ 1677 h 1976"/>
              <a:gd name="T84" fmla="*/ 1249 w 2773"/>
              <a:gd name="T85" fmla="*/ 1604 h 1976"/>
              <a:gd name="T86" fmla="*/ 1359 w 2773"/>
              <a:gd name="T87" fmla="*/ 1581 h 1976"/>
              <a:gd name="T88" fmla="*/ 1487 w 2773"/>
              <a:gd name="T89" fmla="*/ 1613 h 1976"/>
              <a:gd name="T90" fmla="*/ 1571 w 2773"/>
              <a:gd name="T91" fmla="*/ 1693 h 1976"/>
              <a:gd name="T92" fmla="*/ 1587 w 2773"/>
              <a:gd name="T93" fmla="*/ 1782 h 1976"/>
              <a:gd name="T94" fmla="*/ 1556 w 2773"/>
              <a:gd name="T95" fmla="*/ 1855 h 1976"/>
              <a:gd name="T96" fmla="*/ 1498 w 2773"/>
              <a:gd name="T97" fmla="*/ 1900 h 1976"/>
              <a:gd name="T98" fmla="*/ 1468 w 2773"/>
              <a:gd name="T99" fmla="*/ 1940 h 1976"/>
              <a:gd name="T100" fmla="*/ 1489 w 2773"/>
              <a:gd name="T101" fmla="*/ 1971 h 1976"/>
              <a:gd name="T102" fmla="*/ 2376 w 2773"/>
              <a:gd name="T103" fmla="*/ 1521 h 1976"/>
              <a:gd name="T104" fmla="*/ 2387 w 2773"/>
              <a:gd name="T105" fmla="*/ 1079 h 1976"/>
              <a:gd name="T106" fmla="*/ 2432 w 2773"/>
              <a:gd name="T107" fmla="*/ 1074 h 1976"/>
              <a:gd name="T108" fmla="*/ 2475 w 2773"/>
              <a:gd name="T109" fmla="*/ 1133 h 1976"/>
              <a:gd name="T110" fmla="*/ 2542 w 2773"/>
              <a:gd name="T111" fmla="*/ 1181 h 1976"/>
              <a:gd name="T112" fmla="*/ 2625 w 2773"/>
              <a:gd name="T113" fmla="*/ 1184 h 1976"/>
              <a:gd name="T114" fmla="*/ 2719 w 2773"/>
              <a:gd name="T115" fmla="*/ 1121 h 1976"/>
              <a:gd name="T116" fmla="*/ 2768 w 2773"/>
              <a:gd name="T117" fmla="*/ 1006 h 1976"/>
              <a:gd name="T118" fmla="*/ 2764 w 2773"/>
              <a:gd name="T119" fmla="*/ 891 h 1976"/>
              <a:gd name="T120" fmla="*/ 2705 w 2773"/>
              <a:gd name="T121" fmla="*/ 781 h 1976"/>
              <a:gd name="T122" fmla="*/ 2607 w 2773"/>
              <a:gd name="T123" fmla="*/ 731 h 1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773" h="1976">
                <a:moveTo>
                  <a:pt x="2587" y="729"/>
                </a:moveTo>
                <a:lnTo>
                  <a:pt x="2587" y="729"/>
                </a:lnTo>
                <a:lnTo>
                  <a:pt x="2571" y="731"/>
                </a:lnTo>
                <a:lnTo>
                  <a:pt x="2556" y="734"/>
                </a:lnTo>
                <a:lnTo>
                  <a:pt x="2542" y="737"/>
                </a:lnTo>
                <a:lnTo>
                  <a:pt x="2529" y="743"/>
                </a:lnTo>
                <a:lnTo>
                  <a:pt x="2518" y="749"/>
                </a:lnTo>
                <a:lnTo>
                  <a:pt x="2507" y="755"/>
                </a:lnTo>
                <a:lnTo>
                  <a:pt x="2498" y="762"/>
                </a:lnTo>
                <a:lnTo>
                  <a:pt x="2489" y="770"/>
                </a:lnTo>
                <a:lnTo>
                  <a:pt x="2475" y="784"/>
                </a:lnTo>
                <a:lnTo>
                  <a:pt x="2466" y="798"/>
                </a:lnTo>
                <a:lnTo>
                  <a:pt x="2459" y="810"/>
                </a:lnTo>
                <a:lnTo>
                  <a:pt x="2459" y="810"/>
                </a:lnTo>
                <a:lnTo>
                  <a:pt x="2450" y="825"/>
                </a:lnTo>
                <a:lnTo>
                  <a:pt x="2441" y="835"/>
                </a:lnTo>
                <a:lnTo>
                  <a:pt x="2432" y="844"/>
                </a:lnTo>
                <a:lnTo>
                  <a:pt x="2421" y="849"/>
                </a:lnTo>
                <a:lnTo>
                  <a:pt x="2412" y="850"/>
                </a:lnTo>
                <a:lnTo>
                  <a:pt x="2403" y="850"/>
                </a:lnTo>
                <a:lnTo>
                  <a:pt x="2394" y="846"/>
                </a:lnTo>
                <a:lnTo>
                  <a:pt x="2387" y="838"/>
                </a:lnTo>
                <a:lnTo>
                  <a:pt x="2387" y="838"/>
                </a:lnTo>
                <a:lnTo>
                  <a:pt x="2382" y="831"/>
                </a:lnTo>
                <a:lnTo>
                  <a:pt x="2379" y="822"/>
                </a:lnTo>
                <a:lnTo>
                  <a:pt x="2378" y="810"/>
                </a:lnTo>
                <a:lnTo>
                  <a:pt x="2376" y="798"/>
                </a:lnTo>
                <a:lnTo>
                  <a:pt x="2376" y="547"/>
                </a:lnTo>
                <a:lnTo>
                  <a:pt x="2375" y="547"/>
                </a:lnTo>
                <a:lnTo>
                  <a:pt x="2375" y="0"/>
                </a:lnTo>
                <a:lnTo>
                  <a:pt x="1574" y="0"/>
                </a:lnTo>
                <a:lnTo>
                  <a:pt x="1574" y="0"/>
                </a:lnTo>
                <a:lnTo>
                  <a:pt x="1562" y="1"/>
                </a:lnTo>
                <a:lnTo>
                  <a:pt x="1551" y="3"/>
                </a:lnTo>
                <a:lnTo>
                  <a:pt x="1542" y="6"/>
                </a:lnTo>
                <a:lnTo>
                  <a:pt x="1536" y="9"/>
                </a:lnTo>
                <a:lnTo>
                  <a:pt x="1530" y="13"/>
                </a:lnTo>
                <a:lnTo>
                  <a:pt x="1526" y="18"/>
                </a:lnTo>
                <a:lnTo>
                  <a:pt x="1523" y="24"/>
                </a:lnTo>
                <a:lnTo>
                  <a:pt x="1521" y="30"/>
                </a:lnTo>
                <a:lnTo>
                  <a:pt x="1521" y="37"/>
                </a:lnTo>
                <a:lnTo>
                  <a:pt x="1523" y="43"/>
                </a:lnTo>
                <a:lnTo>
                  <a:pt x="1524" y="50"/>
                </a:lnTo>
                <a:lnTo>
                  <a:pt x="1529" y="56"/>
                </a:lnTo>
                <a:lnTo>
                  <a:pt x="1535" y="64"/>
                </a:lnTo>
                <a:lnTo>
                  <a:pt x="1542" y="70"/>
                </a:lnTo>
                <a:lnTo>
                  <a:pt x="1551" y="76"/>
                </a:lnTo>
                <a:lnTo>
                  <a:pt x="1562" y="82"/>
                </a:lnTo>
                <a:lnTo>
                  <a:pt x="1562" y="82"/>
                </a:lnTo>
                <a:lnTo>
                  <a:pt x="1574" y="89"/>
                </a:lnTo>
                <a:lnTo>
                  <a:pt x="1587" y="98"/>
                </a:lnTo>
                <a:lnTo>
                  <a:pt x="1602" y="112"/>
                </a:lnTo>
                <a:lnTo>
                  <a:pt x="1610" y="121"/>
                </a:lnTo>
                <a:lnTo>
                  <a:pt x="1617" y="130"/>
                </a:lnTo>
                <a:lnTo>
                  <a:pt x="1623" y="140"/>
                </a:lnTo>
                <a:lnTo>
                  <a:pt x="1629" y="152"/>
                </a:lnTo>
                <a:lnTo>
                  <a:pt x="1635" y="166"/>
                </a:lnTo>
                <a:lnTo>
                  <a:pt x="1638" y="179"/>
                </a:lnTo>
                <a:lnTo>
                  <a:pt x="1641" y="194"/>
                </a:lnTo>
                <a:lnTo>
                  <a:pt x="1643" y="210"/>
                </a:lnTo>
                <a:lnTo>
                  <a:pt x="1643" y="210"/>
                </a:lnTo>
                <a:lnTo>
                  <a:pt x="1641" y="230"/>
                </a:lnTo>
                <a:lnTo>
                  <a:pt x="1638" y="248"/>
                </a:lnTo>
                <a:lnTo>
                  <a:pt x="1632" y="266"/>
                </a:lnTo>
                <a:lnTo>
                  <a:pt x="1625" y="282"/>
                </a:lnTo>
                <a:lnTo>
                  <a:pt x="1614" y="299"/>
                </a:lnTo>
                <a:lnTo>
                  <a:pt x="1604" y="314"/>
                </a:lnTo>
                <a:lnTo>
                  <a:pt x="1590" y="329"/>
                </a:lnTo>
                <a:lnTo>
                  <a:pt x="1575" y="340"/>
                </a:lnTo>
                <a:lnTo>
                  <a:pt x="1559" y="352"/>
                </a:lnTo>
                <a:lnTo>
                  <a:pt x="1541" y="363"/>
                </a:lnTo>
                <a:lnTo>
                  <a:pt x="1521" y="373"/>
                </a:lnTo>
                <a:lnTo>
                  <a:pt x="1502" y="381"/>
                </a:lnTo>
                <a:lnTo>
                  <a:pt x="1481" y="387"/>
                </a:lnTo>
                <a:lnTo>
                  <a:pt x="1459" y="391"/>
                </a:lnTo>
                <a:lnTo>
                  <a:pt x="1436" y="394"/>
                </a:lnTo>
                <a:lnTo>
                  <a:pt x="1412" y="396"/>
                </a:lnTo>
                <a:lnTo>
                  <a:pt x="1412" y="396"/>
                </a:lnTo>
                <a:lnTo>
                  <a:pt x="1390" y="394"/>
                </a:lnTo>
                <a:lnTo>
                  <a:pt x="1366" y="391"/>
                </a:lnTo>
                <a:lnTo>
                  <a:pt x="1345" y="387"/>
                </a:lnTo>
                <a:lnTo>
                  <a:pt x="1324" y="381"/>
                </a:lnTo>
                <a:lnTo>
                  <a:pt x="1303" y="373"/>
                </a:lnTo>
                <a:lnTo>
                  <a:pt x="1284" y="363"/>
                </a:lnTo>
                <a:lnTo>
                  <a:pt x="1267" y="352"/>
                </a:lnTo>
                <a:lnTo>
                  <a:pt x="1251" y="340"/>
                </a:lnTo>
                <a:lnTo>
                  <a:pt x="1236" y="329"/>
                </a:lnTo>
                <a:lnTo>
                  <a:pt x="1223" y="314"/>
                </a:lnTo>
                <a:lnTo>
                  <a:pt x="1211" y="299"/>
                </a:lnTo>
                <a:lnTo>
                  <a:pt x="1202" y="282"/>
                </a:lnTo>
                <a:lnTo>
                  <a:pt x="1194" y="266"/>
                </a:lnTo>
                <a:lnTo>
                  <a:pt x="1188" y="248"/>
                </a:lnTo>
                <a:lnTo>
                  <a:pt x="1185" y="230"/>
                </a:lnTo>
                <a:lnTo>
                  <a:pt x="1184" y="210"/>
                </a:lnTo>
                <a:lnTo>
                  <a:pt x="1184" y="210"/>
                </a:lnTo>
                <a:lnTo>
                  <a:pt x="1184" y="194"/>
                </a:lnTo>
                <a:lnTo>
                  <a:pt x="1187" y="179"/>
                </a:lnTo>
                <a:lnTo>
                  <a:pt x="1191" y="166"/>
                </a:lnTo>
                <a:lnTo>
                  <a:pt x="1196" y="152"/>
                </a:lnTo>
                <a:lnTo>
                  <a:pt x="1202" y="140"/>
                </a:lnTo>
                <a:lnTo>
                  <a:pt x="1209" y="130"/>
                </a:lnTo>
                <a:lnTo>
                  <a:pt x="1217" y="121"/>
                </a:lnTo>
                <a:lnTo>
                  <a:pt x="1224" y="112"/>
                </a:lnTo>
                <a:lnTo>
                  <a:pt x="1239" y="98"/>
                </a:lnTo>
                <a:lnTo>
                  <a:pt x="1251" y="89"/>
                </a:lnTo>
                <a:lnTo>
                  <a:pt x="1264" y="82"/>
                </a:lnTo>
                <a:lnTo>
                  <a:pt x="1264" y="82"/>
                </a:lnTo>
                <a:lnTo>
                  <a:pt x="1275" y="76"/>
                </a:lnTo>
                <a:lnTo>
                  <a:pt x="1282" y="70"/>
                </a:lnTo>
                <a:lnTo>
                  <a:pt x="1290" y="64"/>
                </a:lnTo>
                <a:lnTo>
                  <a:pt x="1296" y="56"/>
                </a:lnTo>
                <a:lnTo>
                  <a:pt x="1300" y="50"/>
                </a:lnTo>
                <a:lnTo>
                  <a:pt x="1303" y="43"/>
                </a:lnTo>
                <a:lnTo>
                  <a:pt x="1305" y="37"/>
                </a:lnTo>
                <a:lnTo>
                  <a:pt x="1305" y="30"/>
                </a:lnTo>
                <a:lnTo>
                  <a:pt x="1303" y="24"/>
                </a:lnTo>
                <a:lnTo>
                  <a:pt x="1300" y="18"/>
                </a:lnTo>
                <a:lnTo>
                  <a:pt x="1296" y="13"/>
                </a:lnTo>
                <a:lnTo>
                  <a:pt x="1290" y="9"/>
                </a:lnTo>
                <a:lnTo>
                  <a:pt x="1282" y="6"/>
                </a:lnTo>
                <a:lnTo>
                  <a:pt x="1273" y="3"/>
                </a:lnTo>
                <a:lnTo>
                  <a:pt x="1263" y="1"/>
                </a:lnTo>
                <a:lnTo>
                  <a:pt x="1252" y="0"/>
                </a:lnTo>
                <a:lnTo>
                  <a:pt x="396" y="0"/>
                </a:lnTo>
                <a:lnTo>
                  <a:pt x="396" y="454"/>
                </a:lnTo>
                <a:lnTo>
                  <a:pt x="394" y="454"/>
                </a:lnTo>
                <a:lnTo>
                  <a:pt x="394" y="856"/>
                </a:lnTo>
                <a:lnTo>
                  <a:pt x="394" y="856"/>
                </a:lnTo>
                <a:lnTo>
                  <a:pt x="394" y="868"/>
                </a:lnTo>
                <a:lnTo>
                  <a:pt x="391" y="880"/>
                </a:lnTo>
                <a:lnTo>
                  <a:pt x="388" y="889"/>
                </a:lnTo>
                <a:lnTo>
                  <a:pt x="384" y="897"/>
                </a:lnTo>
                <a:lnTo>
                  <a:pt x="384" y="897"/>
                </a:lnTo>
                <a:lnTo>
                  <a:pt x="378" y="904"/>
                </a:lnTo>
                <a:lnTo>
                  <a:pt x="369" y="909"/>
                </a:lnTo>
                <a:lnTo>
                  <a:pt x="360" y="909"/>
                </a:lnTo>
                <a:lnTo>
                  <a:pt x="350" y="907"/>
                </a:lnTo>
                <a:lnTo>
                  <a:pt x="341" y="903"/>
                </a:lnTo>
                <a:lnTo>
                  <a:pt x="330" y="894"/>
                </a:lnTo>
                <a:lnTo>
                  <a:pt x="321" y="883"/>
                </a:lnTo>
                <a:lnTo>
                  <a:pt x="314" y="868"/>
                </a:lnTo>
                <a:lnTo>
                  <a:pt x="314" y="868"/>
                </a:lnTo>
                <a:lnTo>
                  <a:pt x="306" y="855"/>
                </a:lnTo>
                <a:lnTo>
                  <a:pt x="296" y="843"/>
                </a:lnTo>
                <a:lnTo>
                  <a:pt x="282" y="828"/>
                </a:lnTo>
                <a:lnTo>
                  <a:pt x="273" y="820"/>
                </a:lnTo>
                <a:lnTo>
                  <a:pt x="264" y="813"/>
                </a:lnTo>
                <a:lnTo>
                  <a:pt x="254" y="807"/>
                </a:lnTo>
                <a:lnTo>
                  <a:pt x="242" y="801"/>
                </a:lnTo>
                <a:lnTo>
                  <a:pt x="230" y="795"/>
                </a:lnTo>
                <a:lnTo>
                  <a:pt x="215" y="790"/>
                </a:lnTo>
                <a:lnTo>
                  <a:pt x="200" y="789"/>
                </a:lnTo>
                <a:lnTo>
                  <a:pt x="184" y="787"/>
                </a:lnTo>
                <a:lnTo>
                  <a:pt x="184" y="787"/>
                </a:lnTo>
                <a:lnTo>
                  <a:pt x="166" y="789"/>
                </a:lnTo>
                <a:lnTo>
                  <a:pt x="146" y="792"/>
                </a:lnTo>
                <a:lnTo>
                  <a:pt x="128" y="798"/>
                </a:lnTo>
                <a:lnTo>
                  <a:pt x="112" y="805"/>
                </a:lnTo>
                <a:lnTo>
                  <a:pt x="95" y="816"/>
                </a:lnTo>
                <a:lnTo>
                  <a:pt x="81" y="826"/>
                </a:lnTo>
                <a:lnTo>
                  <a:pt x="67" y="840"/>
                </a:lnTo>
                <a:lnTo>
                  <a:pt x="54" y="855"/>
                </a:lnTo>
                <a:lnTo>
                  <a:pt x="42" y="871"/>
                </a:lnTo>
                <a:lnTo>
                  <a:pt x="31" y="889"/>
                </a:lnTo>
                <a:lnTo>
                  <a:pt x="22" y="907"/>
                </a:lnTo>
                <a:lnTo>
                  <a:pt x="15" y="928"/>
                </a:lnTo>
                <a:lnTo>
                  <a:pt x="7" y="949"/>
                </a:lnTo>
                <a:lnTo>
                  <a:pt x="3" y="971"/>
                </a:lnTo>
                <a:lnTo>
                  <a:pt x="1" y="994"/>
                </a:lnTo>
                <a:lnTo>
                  <a:pt x="0" y="1018"/>
                </a:lnTo>
                <a:lnTo>
                  <a:pt x="0" y="1018"/>
                </a:lnTo>
                <a:lnTo>
                  <a:pt x="1" y="1040"/>
                </a:lnTo>
                <a:lnTo>
                  <a:pt x="3" y="1064"/>
                </a:lnTo>
                <a:lnTo>
                  <a:pt x="7" y="1085"/>
                </a:lnTo>
                <a:lnTo>
                  <a:pt x="15" y="1106"/>
                </a:lnTo>
                <a:lnTo>
                  <a:pt x="22" y="1127"/>
                </a:lnTo>
                <a:lnTo>
                  <a:pt x="31" y="1145"/>
                </a:lnTo>
                <a:lnTo>
                  <a:pt x="42" y="1163"/>
                </a:lnTo>
                <a:lnTo>
                  <a:pt x="54" y="1179"/>
                </a:lnTo>
                <a:lnTo>
                  <a:pt x="67" y="1194"/>
                </a:lnTo>
                <a:lnTo>
                  <a:pt x="81" y="1208"/>
                </a:lnTo>
                <a:lnTo>
                  <a:pt x="95" y="1219"/>
                </a:lnTo>
                <a:lnTo>
                  <a:pt x="112" y="1228"/>
                </a:lnTo>
                <a:lnTo>
                  <a:pt x="128" y="1236"/>
                </a:lnTo>
                <a:lnTo>
                  <a:pt x="146" y="1242"/>
                </a:lnTo>
                <a:lnTo>
                  <a:pt x="166" y="1245"/>
                </a:lnTo>
                <a:lnTo>
                  <a:pt x="184" y="1246"/>
                </a:lnTo>
                <a:lnTo>
                  <a:pt x="184" y="1246"/>
                </a:lnTo>
                <a:lnTo>
                  <a:pt x="200" y="1245"/>
                </a:lnTo>
                <a:lnTo>
                  <a:pt x="215" y="1243"/>
                </a:lnTo>
                <a:lnTo>
                  <a:pt x="230" y="1239"/>
                </a:lnTo>
                <a:lnTo>
                  <a:pt x="242" y="1234"/>
                </a:lnTo>
                <a:lnTo>
                  <a:pt x="254" y="1228"/>
                </a:lnTo>
                <a:lnTo>
                  <a:pt x="264" y="1221"/>
                </a:lnTo>
                <a:lnTo>
                  <a:pt x="273" y="1213"/>
                </a:lnTo>
                <a:lnTo>
                  <a:pt x="282" y="1206"/>
                </a:lnTo>
                <a:lnTo>
                  <a:pt x="296" y="1191"/>
                </a:lnTo>
                <a:lnTo>
                  <a:pt x="306" y="1179"/>
                </a:lnTo>
                <a:lnTo>
                  <a:pt x="314" y="1166"/>
                </a:lnTo>
                <a:lnTo>
                  <a:pt x="314" y="1166"/>
                </a:lnTo>
                <a:lnTo>
                  <a:pt x="321" y="1152"/>
                </a:lnTo>
                <a:lnTo>
                  <a:pt x="330" y="1140"/>
                </a:lnTo>
                <a:lnTo>
                  <a:pt x="341" y="1131"/>
                </a:lnTo>
                <a:lnTo>
                  <a:pt x="350" y="1127"/>
                </a:lnTo>
                <a:lnTo>
                  <a:pt x="360" y="1125"/>
                </a:lnTo>
                <a:lnTo>
                  <a:pt x="369" y="1127"/>
                </a:lnTo>
                <a:lnTo>
                  <a:pt x="378" y="1130"/>
                </a:lnTo>
                <a:lnTo>
                  <a:pt x="384" y="1137"/>
                </a:lnTo>
                <a:lnTo>
                  <a:pt x="384" y="1137"/>
                </a:lnTo>
                <a:lnTo>
                  <a:pt x="388" y="1145"/>
                </a:lnTo>
                <a:lnTo>
                  <a:pt x="391" y="1154"/>
                </a:lnTo>
                <a:lnTo>
                  <a:pt x="394" y="1166"/>
                </a:lnTo>
                <a:lnTo>
                  <a:pt x="394" y="1178"/>
                </a:lnTo>
                <a:lnTo>
                  <a:pt x="394" y="1429"/>
                </a:lnTo>
                <a:lnTo>
                  <a:pt x="396" y="1429"/>
                </a:lnTo>
                <a:lnTo>
                  <a:pt x="396" y="1976"/>
                </a:lnTo>
                <a:lnTo>
                  <a:pt x="1199" y="1976"/>
                </a:lnTo>
                <a:lnTo>
                  <a:pt x="1199" y="1976"/>
                </a:lnTo>
                <a:lnTo>
                  <a:pt x="1209" y="1976"/>
                </a:lnTo>
                <a:lnTo>
                  <a:pt x="1220" y="1973"/>
                </a:lnTo>
                <a:lnTo>
                  <a:pt x="1229" y="1971"/>
                </a:lnTo>
                <a:lnTo>
                  <a:pt x="1236" y="1967"/>
                </a:lnTo>
                <a:lnTo>
                  <a:pt x="1242" y="1962"/>
                </a:lnTo>
                <a:lnTo>
                  <a:pt x="1246" y="1958"/>
                </a:lnTo>
                <a:lnTo>
                  <a:pt x="1249" y="1952"/>
                </a:lnTo>
                <a:lnTo>
                  <a:pt x="1251" y="1946"/>
                </a:lnTo>
                <a:lnTo>
                  <a:pt x="1251" y="1940"/>
                </a:lnTo>
                <a:lnTo>
                  <a:pt x="1249" y="1933"/>
                </a:lnTo>
                <a:lnTo>
                  <a:pt x="1246" y="1927"/>
                </a:lnTo>
                <a:lnTo>
                  <a:pt x="1242" y="1919"/>
                </a:lnTo>
                <a:lnTo>
                  <a:pt x="1236" y="1913"/>
                </a:lnTo>
                <a:lnTo>
                  <a:pt x="1229" y="1906"/>
                </a:lnTo>
                <a:lnTo>
                  <a:pt x="1220" y="1900"/>
                </a:lnTo>
                <a:lnTo>
                  <a:pt x="1211" y="1894"/>
                </a:lnTo>
                <a:lnTo>
                  <a:pt x="1211" y="1894"/>
                </a:lnTo>
                <a:lnTo>
                  <a:pt x="1197" y="1886"/>
                </a:lnTo>
                <a:lnTo>
                  <a:pt x="1185" y="1877"/>
                </a:lnTo>
                <a:lnTo>
                  <a:pt x="1170" y="1864"/>
                </a:lnTo>
                <a:lnTo>
                  <a:pt x="1163" y="1855"/>
                </a:lnTo>
                <a:lnTo>
                  <a:pt x="1155" y="1846"/>
                </a:lnTo>
                <a:lnTo>
                  <a:pt x="1148" y="1835"/>
                </a:lnTo>
                <a:lnTo>
                  <a:pt x="1142" y="1823"/>
                </a:lnTo>
                <a:lnTo>
                  <a:pt x="1137" y="1810"/>
                </a:lnTo>
                <a:lnTo>
                  <a:pt x="1133" y="1796"/>
                </a:lnTo>
                <a:lnTo>
                  <a:pt x="1130" y="1782"/>
                </a:lnTo>
                <a:lnTo>
                  <a:pt x="1130" y="1765"/>
                </a:lnTo>
                <a:lnTo>
                  <a:pt x="1130" y="1765"/>
                </a:lnTo>
                <a:lnTo>
                  <a:pt x="1131" y="1746"/>
                </a:lnTo>
                <a:lnTo>
                  <a:pt x="1134" y="1728"/>
                </a:lnTo>
                <a:lnTo>
                  <a:pt x="1140" y="1710"/>
                </a:lnTo>
                <a:lnTo>
                  <a:pt x="1148" y="1693"/>
                </a:lnTo>
                <a:lnTo>
                  <a:pt x="1157" y="1677"/>
                </a:lnTo>
                <a:lnTo>
                  <a:pt x="1169" y="1662"/>
                </a:lnTo>
                <a:lnTo>
                  <a:pt x="1182" y="1648"/>
                </a:lnTo>
                <a:lnTo>
                  <a:pt x="1197" y="1635"/>
                </a:lnTo>
                <a:lnTo>
                  <a:pt x="1214" y="1623"/>
                </a:lnTo>
                <a:lnTo>
                  <a:pt x="1230" y="1613"/>
                </a:lnTo>
                <a:lnTo>
                  <a:pt x="1249" y="1604"/>
                </a:lnTo>
                <a:lnTo>
                  <a:pt x="1269" y="1595"/>
                </a:lnTo>
                <a:lnTo>
                  <a:pt x="1291" y="1589"/>
                </a:lnTo>
                <a:lnTo>
                  <a:pt x="1312" y="1584"/>
                </a:lnTo>
                <a:lnTo>
                  <a:pt x="1336" y="1581"/>
                </a:lnTo>
                <a:lnTo>
                  <a:pt x="1359" y="1581"/>
                </a:lnTo>
                <a:lnTo>
                  <a:pt x="1359" y="1581"/>
                </a:lnTo>
                <a:lnTo>
                  <a:pt x="1382" y="1581"/>
                </a:lnTo>
                <a:lnTo>
                  <a:pt x="1405" y="1584"/>
                </a:lnTo>
                <a:lnTo>
                  <a:pt x="1427" y="1589"/>
                </a:lnTo>
                <a:lnTo>
                  <a:pt x="1448" y="1595"/>
                </a:lnTo>
                <a:lnTo>
                  <a:pt x="1468" y="1604"/>
                </a:lnTo>
                <a:lnTo>
                  <a:pt x="1487" y="1613"/>
                </a:lnTo>
                <a:lnTo>
                  <a:pt x="1505" y="1623"/>
                </a:lnTo>
                <a:lnTo>
                  <a:pt x="1521" y="1635"/>
                </a:lnTo>
                <a:lnTo>
                  <a:pt x="1536" y="1648"/>
                </a:lnTo>
                <a:lnTo>
                  <a:pt x="1548" y="1662"/>
                </a:lnTo>
                <a:lnTo>
                  <a:pt x="1560" y="1677"/>
                </a:lnTo>
                <a:lnTo>
                  <a:pt x="1571" y="1693"/>
                </a:lnTo>
                <a:lnTo>
                  <a:pt x="1578" y="1710"/>
                </a:lnTo>
                <a:lnTo>
                  <a:pt x="1584" y="1728"/>
                </a:lnTo>
                <a:lnTo>
                  <a:pt x="1587" y="1746"/>
                </a:lnTo>
                <a:lnTo>
                  <a:pt x="1589" y="1765"/>
                </a:lnTo>
                <a:lnTo>
                  <a:pt x="1589" y="1765"/>
                </a:lnTo>
                <a:lnTo>
                  <a:pt x="1587" y="1782"/>
                </a:lnTo>
                <a:lnTo>
                  <a:pt x="1584" y="1796"/>
                </a:lnTo>
                <a:lnTo>
                  <a:pt x="1581" y="1810"/>
                </a:lnTo>
                <a:lnTo>
                  <a:pt x="1575" y="1823"/>
                </a:lnTo>
                <a:lnTo>
                  <a:pt x="1569" y="1835"/>
                </a:lnTo>
                <a:lnTo>
                  <a:pt x="1563" y="1846"/>
                </a:lnTo>
                <a:lnTo>
                  <a:pt x="1556" y="1855"/>
                </a:lnTo>
                <a:lnTo>
                  <a:pt x="1548" y="1864"/>
                </a:lnTo>
                <a:lnTo>
                  <a:pt x="1533" y="1877"/>
                </a:lnTo>
                <a:lnTo>
                  <a:pt x="1520" y="1886"/>
                </a:lnTo>
                <a:lnTo>
                  <a:pt x="1508" y="1894"/>
                </a:lnTo>
                <a:lnTo>
                  <a:pt x="1508" y="1894"/>
                </a:lnTo>
                <a:lnTo>
                  <a:pt x="1498" y="1900"/>
                </a:lnTo>
                <a:lnTo>
                  <a:pt x="1489" y="1906"/>
                </a:lnTo>
                <a:lnTo>
                  <a:pt x="1481" y="1913"/>
                </a:lnTo>
                <a:lnTo>
                  <a:pt x="1475" y="1919"/>
                </a:lnTo>
                <a:lnTo>
                  <a:pt x="1471" y="1927"/>
                </a:lnTo>
                <a:lnTo>
                  <a:pt x="1468" y="1933"/>
                </a:lnTo>
                <a:lnTo>
                  <a:pt x="1468" y="1940"/>
                </a:lnTo>
                <a:lnTo>
                  <a:pt x="1468" y="1946"/>
                </a:lnTo>
                <a:lnTo>
                  <a:pt x="1469" y="1952"/>
                </a:lnTo>
                <a:lnTo>
                  <a:pt x="1472" y="1958"/>
                </a:lnTo>
                <a:lnTo>
                  <a:pt x="1477" y="1962"/>
                </a:lnTo>
                <a:lnTo>
                  <a:pt x="1483" y="1967"/>
                </a:lnTo>
                <a:lnTo>
                  <a:pt x="1489" y="1971"/>
                </a:lnTo>
                <a:lnTo>
                  <a:pt x="1498" y="1973"/>
                </a:lnTo>
                <a:lnTo>
                  <a:pt x="1508" y="1976"/>
                </a:lnTo>
                <a:lnTo>
                  <a:pt x="1520" y="1976"/>
                </a:lnTo>
                <a:lnTo>
                  <a:pt x="2375" y="1976"/>
                </a:lnTo>
                <a:lnTo>
                  <a:pt x="2375" y="1521"/>
                </a:lnTo>
                <a:lnTo>
                  <a:pt x="2376" y="1521"/>
                </a:lnTo>
                <a:lnTo>
                  <a:pt x="2376" y="1119"/>
                </a:lnTo>
                <a:lnTo>
                  <a:pt x="2376" y="1119"/>
                </a:lnTo>
                <a:lnTo>
                  <a:pt x="2378" y="1107"/>
                </a:lnTo>
                <a:lnTo>
                  <a:pt x="2379" y="1097"/>
                </a:lnTo>
                <a:lnTo>
                  <a:pt x="2382" y="1086"/>
                </a:lnTo>
                <a:lnTo>
                  <a:pt x="2387" y="1079"/>
                </a:lnTo>
                <a:lnTo>
                  <a:pt x="2387" y="1079"/>
                </a:lnTo>
                <a:lnTo>
                  <a:pt x="2394" y="1073"/>
                </a:lnTo>
                <a:lnTo>
                  <a:pt x="2403" y="1068"/>
                </a:lnTo>
                <a:lnTo>
                  <a:pt x="2412" y="1067"/>
                </a:lnTo>
                <a:lnTo>
                  <a:pt x="2421" y="1068"/>
                </a:lnTo>
                <a:lnTo>
                  <a:pt x="2432" y="1074"/>
                </a:lnTo>
                <a:lnTo>
                  <a:pt x="2441" y="1082"/>
                </a:lnTo>
                <a:lnTo>
                  <a:pt x="2450" y="1094"/>
                </a:lnTo>
                <a:lnTo>
                  <a:pt x="2459" y="1107"/>
                </a:lnTo>
                <a:lnTo>
                  <a:pt x="2459" y="1107"/>
                </a:lnTo>
                <a:lnTo>
                  <a:pt x="2466" y="1121"/>
                </a:lnTo>
                <a:lnTo>
                  <a:pt x="2475" y="1133"/>
                </a:lnTo>
                <a:lnTo>
                  <a:pt x="2489" y="1148"/>
                </a:lnTo>
                <a:lnTo>
                  <a:pt x="2498" y="1155"/>
                </a:lnTo>
                <a:lnTo>
                  <a:pt x="2507" y="1163"/>
                </a:lnTo>
                <a:lnTo>
                  <a:pt x="2518" y="1170"/>
                </a:lnTo>
                <a:lnTo>
                  <a:pt x="2529" y="1176"/>
                </a:lnTo>
                <a:lnTo>
                  <a:pt x="2542" y="1181"/>
                </a:lnTo>
                <a:lnTo>
                  <a:pt x="2556" y="1185"/>
                </a:lnTo>
                <a:lnTo>
                  <a:pt x="2571" y="1188"/>
                </a:lnTo>
                <a:lnTo>
                  <a:pt x="2587" y="1188"/>
                </a:lnTo>
                <a:lnTo>
                  <a:pt x="2587" y="1188"/>
                </a:lnTo>
                <a:lnTo>
                  <a:pt x="2607" y="1187"/>
                </a:lnTo>
                <a:lnTo>
                  <a:pt x="2625" y="1184"/>
                </a:lnTo>
                <a:lnTo>
                  <a:pt x="2643" y="1178"/>
                </a:lnTo>
                <a:lnTo>
                  <a:pt x="2659" y="1170"/>
                </a:lnTo>
                <a:lnTo>
                  <a:pt x="2675" y="1161"/>
                </a:lnTo>
                <a:lnTo>
                  <a:pt x="2690" y="1149"/>
                </a:lnTo>
                <a:lnTo>
                  <a:pt x="2705" y="1136"/>
                </a:lnTo>
                <a:lnTo>
                  <a:pt x="2719" y="1121"/>
                </a:lnTo>
                <a:lnTo>
                  <a:pt x="2729" y="1104"/>
                </a:lnTo>
                <a:lnTo>
                  <a:pt x="2741" y="1088"/>
                </a:lnTo>
                <a:lnTo>
                  <a:pt x="2750" y="1068"/>
                </a:lnTo>
                <a:lnTo>
                  <a:pt x="2758" y="1048"/>
                </a:lnTo>
                <a:lnTo>
                  <a:pt x="2764" y="1027"/>
                </a:lnTo>
                <a:lnTo>
                  <a:pt x="2768" y="1006"/>
                </a:lnTo>
                <a:lnTo>
                  <a:pt x="2771" y="982"/>
                </a:lnTo>
                <a:lnTo>
                  <a:pt x="2773" y="959"/>
                </a:lnTo>
                <a:lnTo>
                  <a:pt x="2773" y="959"/>
                </a:lnTo>
                <a:lnTo>
                  <a:pt x="2771" y="935"/>
                </a:lnTo>
                <a:lnTo>
                  <a:pt x="2768" y="913"/>
                </a:lnTo>
                <a:lnTo>
                  <a:pt x="2764" y="891"/>
                </a:lnTo>
                <a:lnTo>
                  <a:pt x="2758" y="870"/>
                </a:lnTo>
                <a:lnTo>
                  <a:pt x="2750" y="850"/>
                </a:lnTo>
                <a:lnTo>
                  <a:pt x="2741" y="831"/>
                </a:lnTo>
                <a:lnTo>
                  <a:pt x="2729" y="813"/>
                </a:lnTo>
                <a:lnTo>
                  <a:pt x="2719" y="796"/>
                </a:lnTo>
                <a:lnTo>
                  <a:pt x="2705" y="781"/>
                </a:lnTo>
                <a:lnTo>
                  <a:pt x="2690" y="768"/>
                </a:lnTo>
                <a:lnTo>
                  <a:pt x="2675" y="758"/>
                </a:lnTo>
                <a:lnTo>
                  <a:pt x="2659" y="747"/>
                </a:lnTo>
                <a:lnTo>
                  <a:pt x="2643" y="740"/>
                </a:lnTo>
                <a:lnTo>
                  <a:pt x="2625" y="734"/>
                </a:lnTo>
                <a:lnTo>
                  <a:pt x="2607" y="731"/>
                </a:lnTo>
                <a:lnTo>
                  <a:pt x="2587" y="729"/>
                </a:lnTo>
                <a:lnTo>
                  <a:pt x="2587" y="729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300" b="1" dirty="0">
                <a:solidFill>
                  <a:prstClr val="black"/>
                </a:solidFill>
              </a:rPr>
              <a:t>ORS+ ZINC</a:t>
            </a:r>
          </a:p>
        </p:txBody>
      </p:sp>
      <p:sp>
        <p:nvSpPr>
          <p:cNvPr id="31" name="Freeform 7"/>
          <p:cNvSpPr>
            <a:spLocks/>
          </p:cNvSpPr>
          <p:nvPr/>
        </p:nvSpPr>
        <p:spPr bwMode="auto">
          <a:xfrm>
            <a:off x="7467558" y="4059595"/>
            <a:ext cx="1459541" cy="2350314"/>
          </a:xfrm>
          <a:custGeom>
            <a:avLst/>
            <a:gdLst>
              <a:gd name="T0" fmla="*/ 2145 w 2376"/>
              <a:gd name="T1" fmla="*/ 1136 h 2374"/>
              <a:gd name="T2" fmla="*/ 2092 w 2376"/>
              <a:gd name="T3" fmla="*/ 1169 h 2374"/>
              <a:gd name="T4" fmla="*/ 2056 w 2376"/>
              <a:gd name="T5" fmla="*/ 1218 h 2374"/>
              <a:gd name="T6" fmla="*/ 2023 w 2376"/>
              <a:gd name="T7" fmla="*/ 1248 h 2374"/>
              <a:gd name="T8" fmla="*/ 1993 w 2376"/>
              <a:gd name="T9" fmla="*/ 1241 h 2374"/>
              <a:gd name="T10" fmla="*/ 1979 w 2376"/>
              <a:gd name="T11" fmla="*/ 1198 h 2374"/>
              <a:gd name="T12" fmla="*/ 1102 w 2376"/>
              <a:gd name="T13" fmla="*/ 393 h 2374"/>
              <a:gd name="T14" fmla="*/ 1072 w 2376"/>
              <a:gd name="T15" fmla="*/ 371 h 2374"/>
              <a:gd name="T16" fmla="*/ 1080 w 2376"/>
              <a:gd name="T17" fmla="*/ 338 h 2374"/>
              <a:gd name="T18" fmla="*/ 1113 w 2376"/>
              <a:gd name="T19" fmla="*/ 314 h 2374"/>
              <a:gd name="T20" fmla="*/ 1168 w 2376"/>
              <a:gd name="T21" fmla="*/ 265 h 2374"/>
              <a:gd name="T22" fmla="*/ 1192 w 2376"/>
              <a:gd name="T23" fmla="*/ 200 h 2374"/>
              <a:gd name="T24" fmla="*/ 1183 w 2376"/>
              <a:gd name="T25" fmla="*/ 130 h 2374"/>
              <a:gd name="T26" fmla="*/ 1126 w 2376"/>
              <a:gd name="T27" fmla="*/ 54 h 2374"/>
              <a:gd name="T28" fmla="*/ 1032 w 2376"/>
              <a:gd name="T29" fmla="*/ 9 h 2374"/>
              <a:gd name="T30" fmla="*/ 939 w 2376"/>
              <a:gd name="T31" fmla="*/ 2 h 2374"/>
              <a:gd name="T32" fmla="*/ 835 w 2376"/>
              <a:gd name="T33" fmla="*/ 32 h 2374"/>
              <a:gd name="T34" fmla="*/ 761 w 2376"/>
              <a:gd name="T35" fmla="*/ 97 h 2374"/>
              <a:gd name="T36" fmla="*/ 734 w 2376"/>
              <a:gd name="T37" fmla="*/ 184 h 2374"/>
              <a:gd name="T38" fmla="*/ 746 w 2376"/>
              <a:gd name="T39" fmla="*/ 242 h 2374"/>
              <a:gd name="T40" fmla="*/ 788 w 2376"/>
              <a:gd name="T41" fmla="*/ 296 h 2374"/>
              <a:gd name="T42" fmla="*/ 833 w 2376"/>
              <a:gd name="T43" fmla="*/ 326 h 2374"/>
              <a:gd name="T44" fmla="*/ 855 w 2376"/>
              <a:gd name="T45" fmla="*/ 359 h 2374"/>
              <a:gd name="T46" fmla="*/ 840 w 2376"/>
              <a:gd name="T47" fmla="*/ 386 h 2374"/>
              <a:gd name="T48" fmla="*/ 0 w 2376"/>
              <a:gd name="T49" fmla="*/ 395 h 2374"/>
              <a:gd name="T50" fmla="*/ 24 w 2376"/>
              <a:gd name="T51" fmla="*/ 1250 h 2374"/>
              <a:gd name="T52" fmla="*/ 72 w 2376"/>
              <a:gd name="T53" fmla="*/ 1208 h 2374"/>
              <a:gd name="T54" fmla="*/ 111 w 2376"/>
              <a:gd name="T55" fmla="*/ 1160 h 2374"/>
              <a:gd name="T56" fmla="*/ 169 w 2376"/>
              <a:gd name="T57" fmla="*/ 1132 h 2374"/>
              <a:gd name="T58" fmla="*/ 238 w 2376"/>
              <a:gd name="T59" fmla="*/ 1133 h 2374"/>
              <a:gd name="T60" fmla="*/ 319 w 2376"/>
              <a:gd name="T61" fmla="*/ 1181 h 2374"/>
              <a:gd name="T62" fmla="*/ 371 w 2376"/>
              <a:gd name="T63" fmla="*/ 1268 h 2374"/>
              <a:gd name="T64" fmla="*/ 386 w 2376"/>
              <a:gd name="T65" fmla="*/ 1358 h 2374"/>
              <a:gd name="T66" fmla="*/ 364 w 2376"/>
              <a:gd name="T67" fmla="*/ 1467 h 2374"/>
              <a:gd name="T68" fmla="*/ 304 w 2376"/>
              <a:gd name="T69" fmla="*/ 1547 h 2374"/>
              <a:gd name="T70" fmla="*/ 220 w 2376"/>
              <a:gd name="T71" fmla="*/ 1586 h 2374"/>
              <a:gd name="T72" fmla="*/ 156 w 2376"/>
              <a:gd name="T73" fmla="*/ 1579 h 2374"/>
              <a:gd name="T74" fmla="*/ 102 w 2376"/>
              <a:gd name="T75" fmla="*/ 1547 h 2374"/>
              <a:gd name="T76" fmla="*/ 63 w 2376"/>
              <a:gd name="T77" fmla="*/ 1492 h 2374"/>
              <a:gd name="T78" fmla="*/ 15 w 2376"/>
              <a:gd name="T79" fmla="*/ 1467 h 2374"/>
              <a:gd name="T80" fmla="*/ 1979 w 2376"/>
              <a:gd name="T81" fmla="*/ 1519 h 2374"/>
              <a:gd name="T82" fmla="*/ 1988 w 2376"/>
              <a:gd name="T83" fmla="*/ 1482 h 2374"/>
              <a:gd name="T84" fmla="*/ 2017 w 2376"/>
              <a:gd name="T85" fmla="*/ 1467 h 2374"/>
              <a:gd name="T86" fmla="*/ 2050 w 2376"/>
              <a:gd name="T87" fmla="*/ 1488 h 2374"/>
              <a:gd name="T88" fmla="*/ 2078 w 2376"/>
              <a:gd name="T89" fmla="*/ 1532 h 2374"/>
              <a:gd name="T90" fmla="*/ 2132 w 2376"/>
              <a:gd name="T91" fmla="*/ 1574 h 2374"/>
              <a:gd name="T92" fmla="*/ 2190 w 2376"/>
              <a:gd name="T93" fmla="*/ 1588 h 2374"/>
              <a:gd name="T94" fmla="*/ 2278 w 2376"/>
              <a:gd name="T95" fmla="*/ 1559 h 2374"/>
              <a:gd name="T96" fmla="*/ 2344 w 2376"/>
              <a:gd name="T97" fmla="*/ 1486 h 2374"/>
              <a:gd name="T98" fmla="*/ 2374 w 2376"/>
              <a:gd name="T99" fmla="*/ 1381 h 2374"/>
              <a:gd name="T100" fmla="*/ 2367 w 2376"/>
              <a:gd name="T101" fmla="*/ 1290 h 2374"/>
              <a:gd name="T102" fmla="*/ 2322 w 2376"/>
              <a:gd name="T103" fmla="*/ 1196 h 2374"/>
              <a:gd name="T104" fmla="*/ 2246 w 2376"/>
              <a:gd name="T105" fmla="*/ 1139 h 2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2376" h="2374">
                <a:moveTo>
                  <a:pt x="2190" y="1129"/>
                </a:moveTo>
                <a:lnTo>
                  <a:pt x="2190" y="1129"/>
                </a:lnTo>
                <a:lnTo>
                  <a:pt x="2174" y="1129"/>
                </a:lnTo>
                <a:lnTo>
                  <a:pt x="2159" y="1132"/>
                </a:lnTo>
                <a:lnTo>
                  <a:pt x="2145" y="1136"/>
                </a:lnTo>
                <a:lnTo>
                  <a:pt x="2132" y="1141"/>
                </a:lnTo>
                <a:lnTo>
                  <a:pt x="2121" y="1147"/>
                </a:lnTo>
                <a:lnTo>
                  <a:pt x="2110" y="1154"/>
                </a:lnTo>
                <a:lnTo>
                  <a:pt x="2101" y="1162"/>
                </a:lnTo>
                <a:lnTo>
                  <a:pt x="2092" y="1169"/>
                </a:lnTo>
                <a:lnTo>
                  <a:pt x="2078" y="1184"/>
                </a:lnTo>
                <a:lnTo>
                  <a:pt x="2069" y="1196"/>
                </a:lnTo>
                <a:lnTo>
                  <a:pt x="2062" y="1210"/>
                </a:lnTo>
                <a:lnTo>
                  <a:pt x="2062" y="1210"/>
                </a:lnTo>
                <a:lnTo>
                  <a:pt x="2056" y="1218"/>
                </a:lnTo>
                <a:lnTo>
                  <a:pt x="2050" y="1227"/>
                </a:lnTo>
                <a:lnTo>
                  <a:pt x="2044" y="1235"/>
                </a:lnTo>
                <a:lnTo>
                  <a:pt x="2036" y="1241"/>
                </a:lnTo>
                <a:lnTo>
                  <a:pt x="2030" y="1245"/>
                </a:lnTo>
                <a:lnTo>
                  <a:pt x="2023" y="1248"/>
                </a:lnTo>
                <a:lnTo>
                  <a:pt x="2017" y="1250"/>
                </a:lnTo>
                <a:lnTo>
                  <a:pt x="2009" y="1250"/>
                </a:lnTo>
                <a:lnTo>
                  <a:pt x="2003" y="1248"/>
                </a:lnTo>
                <a:lnTo>
                  <a:pt x="1999" y="1245"/>
                </a:lnTo>
                <a:lnTo>
                  <a:pt x="1993" y="1241"/>
                </a:lnTo>
                <a:lnTo>
                  <a:pt x="1988" y="1235"/>
                </a:lnTo>
                <a:lnTo>
                  <a:pt x="1985" y="1227"/>
                </a:lnTo>
                <a:lnTo>
                  <a:pt x="1982" y="1218"/>
                </a:lnTo>
                <a:lnTo>
                  <a:pt x="1981" y="1208"/>
                </a:lnTo>
                <a:lnTo>
                  <a:pt x="1979" y="1198"/>
                </a:lnTo>
                <a:lnTo>
                  <a:pt x="1979" y="395"/>
                </a:lnTo>
                <a:lnTo>
                  <a:pt x="1125" y="395"/>
                </a:lnTo>
                <a:lnTo>
                  <a:pt x="1125" y="395"/>
                </a:lnTo>
                <a:lnTo>
                  <a:pt x="1113" y="395"/>
                </a:lnTo>
                <a:lnTo>
                  <a:pt x="1102" y="393"/>
                </a:lnTo>
                <a:lnTo>
                  <a:pt x="1093" y="390"/>
                </a:lnTo>
                <a:lnTo>
                  <a:pt x="1086" y="386"/>
                </a:lnTo>
                <a:lnTo>
                  <a:pt x="1080" y="381"/>
                </a:lnTo>
                <a:lnTo>
                  <a:pt x="1075" y="377"/>
                </a:lnTo>
                <a:lnTo>
                  <a:pt x="1072" y="371"/>
                </a:lnTo>
                <a:lnTo>
                  <a:pt x="1071" y="365"/>
                </a:lnTo>
                <a:lnTo>
                  <a:pt x="1071" y="359"/>
                </a:lnTo>
                <a:lnTo>
                  <a:pt x="1072" y="351"/>
                </a:lnTo>
                <a:lnTo>
                  <a:pt x="1075" y="345"/>
                </a:lnTo>
                <a:lnTo>
                  <a:pt x="1080" y="338"/>
                </a:lnTo>
                <a:lnTo>
                  <a:pt x="1086" y="332"/>
                </a:lnTo>
                <a:lnTo>
                  <a:pt x="1093" y="326"/>
                </a:lnTo>
                <a:lnTo>
                  <a:pt x="1102" y="319"/>
                </a:lnTo>
                <a:lnTo>
                  <a:pt x="1113" y="314"/>
                </a:lnTo>
                <a:lnTo>
                  <a:pt x="1113" y="314"/>
                </a:lnTo>
                <a:lnTo>
                  <a:pt x="1125" y="307"/>
                </a:lnTo>
                <a:lnTo>
                  <a:pt x="1138" y="296"/>
                </a:lnTo>
                <a:lnTo>
                  <a:pt x="1153" y="283"/>
                </a:lnTo>
                <a:lnTo>
                  <a:pt x="1160" y="275"/>
                </a:lnTo>
                <a:lnTo>
                  <a:pt x="1168" y="265"/>
                </a:lnTo>
                <a:lnTo>
                  <a:pt x="1174" y="254"/>
                </a:lnTo>
                <a:lnTo>
                  <a:pt x="1180" y="242"/>
                </a:lnTo>
                <a:lnTo>
                  <a:pt x="1186" y="230"/>
                </a:lnTo>
                <a:lnTo>
                  <a:pt x="1189" y="215"/>
                </a:lnTo>
                <a:lnTo>
                  <a:pt x="1192" y="200"/>
                </a:lnTo>
                <a:lnTo>
                  <a:pt x="1193" y="184"/>
                </a:lnTo>
                <a:lnTo>
                  <a:pt x="1193" y="184"/>
                </a:lnTo>
                <a:lnTo>
                  <a:pt x="1192" y="166"/>
                </a:lnTo>
                <a:lnTo>
                  <a:pt x="1187" y="147"/>
                </a:lnTo>
                <a:lnTo>
                  <a:pt x="1183" y="130"/>
                </a:lnTo>
                <a:lnTo>
                  <a:pt x="1174" y="112"/>
                </a:lnTo>
                <a:lnTo>
                  <a:pt x="1165" y="97"/>
                </a:lnTo>
                <a:lnTo>
                  <a:pt x="1153" y="81"/>
                </a:lnTo>
                <a:lnTo>
                  <a:pt x="1141" y="67"/>
                </a:lnTo>
                <a:lnTo>
                  <a:pt x="1126" y="54"/>
                </a:lnTo>
                <a:lnTo>
                  <a:pt x="1110" y="42"/>
                </a:lnTo>
                <a:lnTo>
                  <a:pt x="1092" y="32"/>
                </a:lnTo>
                <a:lnTo>
                  <a:pt x="1072" y="23"/>
                </a:lnTo>
                <a:lnTo>
                  <a:pt x="1053" y="15"/>
                </a:lnTo>
                <a:lnTo>
                  <a:pt x="1032" y="9"/>
                </a:lnTo>
                <a:lnTo>
                  <a:pt x="1009" y="3"/>
                </a:lnTo>
                <a:lnTo>
                  <a:pt x="987" y="2"/>
                </a:lnTo>
                <a:lnTo>
                  <a:pt x="963" y="0"/>
                </a:lnTo>
                <a:lnTo>
                  <a:pt x="963" y="0"/>
                </a:lnTo>
                <a:lnTo>
                  <a:pt x="939" y="2"/>
                </a:lnTo>
                <a:lnTo>
                  <a:pt x="917" y="3"/>
                </a:lnTo>
                <a:lnTo>
                  <a:pt x="894" y="9"/>
                </a:lnTo>
                <a:lnTo>
                  <a:pt x="873" y="15"/>
                </a:lnTo>
                <a:lnTo>
                  <a:pt x="854" y="23"/>
                </a:lnTo>
                <a:lnTo>
                  <a:pt x="835" y="32"/>
                </a:lnTo>
                <a:lnTo>
                  <a:pt x="817" y="42"/>
                </a:lnTo>
                <a:lnTo>
                  <a:pt x="802" y="54"/>
                </a:lnTo>
                <a:lnTo>
                  <a:pt x="787" y="67"/>
                </a:lnTo>
                <a:lnTo>
                  <a:pt x="773" y="81"/>
                </a:lnTo>
                <a:lnTo>
                  <a:pt x="761" y="97"/>
                </a:lnTo>
                <a:lnTo>
                  <a:pt x="752" y="112"/>
                </a:lnTo>
                <a:lnTo>
                  <a:pt x="745" y="130"/>
                </a:lnTo>
                <a:lnTo>
                  <a:pt x="739" y="147"/>
                </a:lnTo>
                <a:lnTo>
                  <a:pt x="734" y="166"/>
                </a:lnTo>
                <a:lnTo>
                  <a:pt x="734" y="184"/>
                </a:lnTo>
                <a:lnTo>
                  <a:pt x="734" y="184"/>
                </a:lnTo>
                <a:lnTo>
                  <a:pt x="734" y="200"/>
                </a:lnTo>
                <a:lnTo>
                  <a:pt x="737" y="215"/>
                </a:lnTo>
                <a:lnTo>
                  <a:pt x="742" y="230"/>
                </a:lnTo>
                <a:lnTo>
                  <a:pt x="746" y="242"/>
                </a:lnTo>
                <a:lnTo>
                  <a:pt x="752" y="254"/>
                </a:lnTo>
                <a:lnTo>
                  <a:pt x="760" y="265"/>
                </a:lnTo>
                <a:lnTo>
                  <a:pt x="766" y="275"/>
                </a:lnTo>
                <a:lnTo>
                  <a:pt x="775" y="283"/>
                </a:lnTo>
                <a:lnTo>
                  <a:pt x="788" y="296"/>
                </a:lnTo>
                <a:lnTo>
                  <a:pt x="802" y="307"/>
                </a:lnTo>
                <a:lnTo>
                  <a:pt x="814" y="314"/>
                </a:lnTo>
                <a:lnTo>
                  <a:pt x="814" y="314"/>
                </a:lnTo>
                <a:lnTo>
                  <a:pt x="824" y="319"/>
                </a:lnTo>
                <a:lnTo>
                  <a:pt x="833" y="326"/>
                </a:lnTo>
                <a:lnTo>
                  <a:pt x="840" y="332"/>
                </a:lnTo>
                <a:lnTo>
                  <a:pt x="846" y="338"/>
                </a:lnTo>
                <a:lnTo>
                  <a:pt x="851" y="345"/>
                </a:lnTo>
                <a:lnTo>
                  <a:pt x="854" y="351"/>
                </a:lnTo>
                <a:lnTo>
                  <a:pt x="855" y="359"/>
                </a:lnTo>
                <a:lnTo>
                  <a:pt x="855" y="365"/>
                </a:lnTo>
                <a:lnTo>
                  <a:pt x="854" y="371"/>
                </a:lnTo>
                <a:lnTo>
                  <a:pt x="851" y="377"/>
                </a:lnTo>
                <a:lnTo>
                  <a:pt x="846" y="381"/>
                </a:lnTo>
                <a:lnTo>
                  <a:pt x="840" y="386"/>
                </a:lnTo>
                <a:lnTo>
                  <a:pt x="833" y="390"/>
                </a:lnTo>
                <a:lnTo>
                  <a:pt x="824" y="393"/>
                </a:lnTo>
                <a:lnTo>
                  <a:pt x="814" y="395"/>
                </a:lnTo>
                <a:lnTo>
                  <a:pt x="802" y="395"/>
                </a:lnTo>
                <a:lnTo>
                  <a:pt x="0" y="395"/>
                </a:lnTo>
                <a:lnTo>
                  <a:pt x="0" y="1236"/>
                </a:lnTo>
                <a:lnTo>
                  <a:pt x="0" y="1236"/>
                </a:lnTo>
                <a:lnTo>
                  <a:pt x="8" y="1244"/>
                </a:lnTo>
                <a:lnTo>
                  <a:pt x="15" y="1248"/>
                </a:lnTo>
                <a:lnTo>
                  <a:pt x="24" y="1250"/>
                </a:lnTo>
                <a:lnTo>
                  <a:pt x="35" y="1247"/>
                </a:lnTo>
                <a:lnTo>
                  <a:pt x="45" y="1242"/>
                </a:lnTo>
                <a:lnTo>
                  <a:pt x="54" y="1235"/>
                </a:lnTo>
                <a:lnTo>
                  <a:pt x="63" y="1223"/>
                </a:lnTo>
                <a:lnTo>
                  <a:pt x="72" y="1208"/>
                </a:lnTo>
                <a:lnTo>
                  <a:pt x="72" y="1208"/>
                </a:lnTo>
                <a:lnTo>
                  <a:pt x="80" y="1196"/>
                </a:lnTo>
                <a:lnTo>
                  <a:pt x="89" y="1183"/>
                </a:lnTo>
                <a:lnTo>
                  <a:pt x="102" y="1168"/>
                </a:lnTo>
                <a:lnTo>
                  <a:pt x="111" y="1160"/>
                </a:lnTo>
                <a:lnTo>
                  <a:pt x="120" y="1153"/>
                </a:lnTo>
                <a:lnTo>
                  <a:pt x="130" y="1147"/>
                </a:lnTo>
                <a:lnTo>
                  <a:pt x="142" y="1141"/>
                </a:lnTo>
                <a:lnTo>
                  <a:pt x="156" y="1135"/>
                </a:lnTo>
                <a:lnTo>
                  <a:pt x="169" y="1132"/>
                </a:lnTo>
                <a:lnTo>
                  <a:pt x="184" y="1129"/>
                </a:lnTo>
                <a:lnTo>
                  <a:pt x="201" y="1127"/>
                </a:lnTo>
                <a:lnTo>
                  <a:pt x="201" y="1127"/>
                </a:lnTo>
                <a:lnTo>
                  <a:pt x="220" y="1129"/>
                </a:lnTo>
                <a:lnTo>
                  <a:pt x="238" y="1133"/>
                </a:lnTo>
                <a:lnTo>
                  <a:pt x="256" y="1138"/>
                </a:lnTo>
                <a:lnTo>
                  <a:pt x="272" y="1147"/>
                </a:lnTo>
                <a:lnTo>
                  <a:pt x="289" y="1156"/>
                </a:lnTo>
                <a:lnTo>
                  <a:pt x="304" y="1168"/>
                </a:lnTo>
                <a:lnTo>
                  <a:pt x="319" y="1181"/>
                </a:lnTo>
                <a:lnTo>
                  <a:pt x="331" y="1195"/>
                </a:lnTo>
                <a:lnTo>
                  <a:pt x="343" y="1211"/>
                </a:lnTo>
                <a:lnTo>
                  <a:pt x="353" y="1229"/>
                </a:lnTo>
                <a:lnTo>
                  <a:pt x="364" y="1248"/>
                </a:lnTo>
                <a:lnTo>
                  <a:pt x="371" y="1268"/>
                </a:lnTo>
                <a:lnTo>
                  <a:pt x="377" y="1289"/>
                </a:lnTo>
                <a:lnTo>
                  <a:pt x="382" y="1311"/>
                </a:lnTo>
                <a:lnTo>
                  <a:pt x="385" y="1334"/>
                </a:lnTo>
                <a:lnTo>
                  <a:pt x="386" y="1358"/>
                </a:lnTo>
                <a:lnTo>
                  <a:pt x="386" y="1358"/>
                </a:lnTo>
                <a:lnTo>
                  <a:pt x="385" y="1381"/>
                </a:lnTo>
                <a:lnTo>
                  <a:pt x="382" y="1404"/>
                </a:lnTo>
                <a:lnTo>
                  <a:pt x="377" y="1426"/>
                </a:lnTo>
                <a:lnTo>
                  <a:pt x="371" y="1447"/>
                </a:lnTo>
                <a:lnTo>
                  <a:pt x="364" y="1467"/>
                </a:lnTo>
                <a:lnTo>
                  <a:pt x="353" y="1486"/>
                </a:lnTo>
                <a:lnTo>
                  <a:pt x="343" y="1504"/>
                </a:lnTo>
                <a:lnTo>
                  <a:pt x="331" y="1519"/>
                </a:lnTo>
                <a:lnTo>
                  <a:pt x="319" y="1534"/>
                </a:lnTo>
                <a:lnTo>
                  <a:pt x="304" y="1547"/>
                </a:lnTo>
                <a:lnTo>
                  <a:pt x="289" y="1559"/>
                </a:lnTo>
                <a:lnTo>
                  <a:pt x="272" y="1568"/>
                </a:lnTo>
                <a:lnTo>
                  <a:pt x="256" y="1577"/>
                </a:lnTo>
                <a:lnTo>
                  <a:pt x="238" y="1582"/>
                </a:lnTo>
                <a:lnTo>
                  <a:pt x="220" y="1586"/>
                </a:lnTo>
                <a:lnTo>
                  <a:pt x="201" y="1586"/>
                </a:lnTo>
                <a:lnTo>
                  <a:pt x="201" y="1586"/>
                </a:lnTo>
                <a:lnTo>
                  <a:pt x="184" y="1586"/>
                </a:lnTo>
                <a:lnTo>
                  <a:pt x="169" y="1583"/>
                </a:lnTo>
                <a:lnTo>
                  <a:pt x="156" y="1579"/>
                </a:lnTo>
                <a:lnTo>
                  <a:pt x="142" y="1574"/>
                </a:lnTo>
                <a:lnTo>
                  <a:pt x="130" y="1568"/>
                </a:lnTo>
                <a:lnTo>
                  <a:pt x="120" y="1561"/>
                </a:lnTo>
                <a:lnTo>
                  <a:pt x="111" y="1555"/>
                </a:lnTo>
                <a:lnTo>
                  <a:pt x="102" y="1547"/>
                </a:lnTo>
                <a:lnTo>
                  <a:pt x="89" y="1532"/>
                </a:lnTo>
                <a:lnTo>
                  <a:pt x="80" y="1519"/>
                </a:lnTo>
                <a:lnTo>
                  <a:pt x="72" y="1507"/>
                </a:lnTo>
                <a:lnTo>
                  <a:pt x="72" y="1507"/>
                </a:lnTo>
                <a:lnTo>
                  <a:pt x="63" y="1492"/>
                </a:lnTo>
                <a:lnTo>
                  <a:pt x="54" y="1480"/>
                </a:lnTo>
                <a:lnTo>
                  <a:pt x="45" y="1473"/>
                </a:lnTo>
                <a:lnTo>
                  <a:pt x="35" y="1467"/>
                </a:lnTo>
                <a:lnTo>
                  <a:pt x="24" y="1465"/>
                </a:lnTo>
                <a:lnTo>
                  <a:pt x="15" y="1467"/>
                </a:lnTo>
                <a:lnTo>
                  <a:pt x="8" y="1471"/>
                </a:lnTo>
                <a:lnTo>
                  <a:pt x="0" y="1479"/>
                </a:lnTo>
                <a:lnTo>
                  <a:pt x="0" y="2374"/>
                </a:lnTo>
                <a:lnTo>
                  <a:pt x="1979" y="2374"/>
                </a:lnTo>
                <a:lnTo>
                  <a:pt x="1979" y="1519"/>
                </a:lnTo>
                <a:lnTo>
                  <a:pt x="1979" y="1519"/>
                </a:lnTo>
                <a:lnTo>
                  <a:pt x="1981" y="1507"/>
                </a:lnTo>
                <a:lnTo>
                  <a:pt x="1982" y="1497"/>
                </a:lnTo>
                <a:lnTo>
                  <a:pt x="1985" y="1488"/>
                </a:lnTo>
                <a:lnTo>
                  <a:pt x="1988" y="1482"/>
                </a:lnTo>
                <a:lnTo>
                  <a:pt x="1993" y="1476"/>
                </a:lnTo>
                <a:lnTo>
                  <a:pt x="1999" y="1471"/>
                </a:lnTo>
                <a:lnTo>
                  <a:pt x="2003" y="1468"/>
                </a:lnTo>
                <a:lnTo>
                  <a:pt x="2009" y="1467"/>
                </a:lnTo>
                <a:lnTo>
                  <a:pt x="2017" y="1467"/>
                </a:lnTo>
                <a:lnTo>
                  <a:pt x="2023" y="1467"/>
                </a:lnTo>
                <a:lnTo>
                  <a:pt x="2030" y="1470"/>
                </a:lnTo>
                <a:lnTo>
                  <a:pt x="2036" y="1474"/>
                </a:lnTo>
                <a:lnTo>
                  <a:pt x="2044" y="1480"/>
                </a:lnTo>
                <a:lnTo>
                  <a:pt x="2050" y="1488"/>
                </a:lnTo>
                <a:lnTo>
                  <a:pt x="2056" y="1497"/>
                </a:lnTo>
                <a:lnTo>
                  <a:pt x="2062" y="1507"/>
                </a:lnTo>
                <a:lnTo>
                  <a:pt x="2062" y="1507"/>
                </a:lnTo>
                <a:lnTo>
                  <a:pt x="2069" y="1519"/>
                </a:lnTo>
                <a:lnTo>
                  <a:pt x="2078" y="1532"/>
                </a:lnTo>
                <a:lnTo>
                  <a:pt x="2092" y="1547"/>
                </a:lnTo>
                <a:lnTo>
                  <a:pt x="2101" y="1555"/>
                </a:lnTo>
                <a:lnTo>
                  <a:pt x="2110" y="1562"/>
                </a:lnTo>
                <a:lnTo>
                  <a:pt x="2121" y="1568"/>
                </a:lnTo>
                <a:lnTo>
                  <a:pt x="2132" y="1574"/>
                </a:lnTo>
                <a:lnTo>
                  <a:pt x="2145" y="1580"/>
                </a:lnTo>
                <a:lnTo>
                  <a:pt x="2159" y="1583"/>
                </a:lnTo>
                <a:lnTo>
                  <a:pt x="2174" y="1586"/>
                </a:lnTo>
                <a:lnTo>
                  <a:pt x="2190" y="1588"/>
                </a:lnTo>
                <a:lnTo>
                  <a:pt x="2190" y="1588"/>
                </a:lnTo>
                <a:lnTo>
                  <a:pt x="2210" y="1586"/>
                </a:lnTo>
                <a:lnTo>
                  <a:pt x="2228" y="1583"/>
                </a:lnTo>
                <a:lnTo>
                  <a:pt x="2246" y="1577"/>
                </a:lnTo>
                <a:lnTo>
                  <a:pt x="2262" y="1570"/>
                </a:lnTo>
                <a:lnTo>
                  <a:pt x="2278" y="1559"/>
                </a:lnTo>
                <a:lnTo>
                  <a:pt x="2293" y="1547"/>
                </a:lnTo>
                <a:lnTo>
                  <a:pt x="2308" y="1535"/>
                </a:lnTo>
                <a:lnTo>
                  <a:pt x="2322" y="1520"/>
                </a:lnTo>
                <a:lnTo>
                  <a:pt x="2332" y="1504"/>
                </a:lnTo>
                <a:lnTo>
                  <a:pt x="2344" y="1486"/>
                </a:lnTo>
                <a:lnTo>
                  <a:pt x="2353" y="1467"/>
                </a:lnTo>
                <a:lnTo>
                  <a:pt x="2361" y="1447"/>
                </a:lnTo>
                <a:lnTo>
                  <a:pt x="2367" y="1426"/>
                </a:lnTo>
                <a:lnTo>
                  <a:pt x="2371" y="1404"/>
                </a:lnTo>
                <a:lnTo>
                  <a:pt x="2374" y="1381"/>
                </a:lnTo>
                <a:lnTo>
                  <a:pt x="2376" y="1358"/>
                </a:lnTo>
                <a:lnTo>
                  <a:pt x="2376" y="1358"/>
                </a:lnTo>
                <a:lnTo>
                  <a:pt x="2374" y="1335"/>
                </a:lnTo>
                <a:lnTo>
                  <a:pt x="2371" y="1311"/>
                </a:lnTo>
                <a:lnTo>
                  <a:pt x="2367" y="1290"/>
                </a:lnTo>
                <a:lnTo>
                  <a:pt x="2361" y="1269"/>
                </a:lnTo>
                <a:lnTo>
                  <a:pt x="2353" y="1248"/>
                </a:lnTo>
                <a:lnTo>
                  <a:pt x="2344" y="1229"/>
                </a:lnTo>
                <a:lnTo>
                  <a:pt x="2332" y="1213"/>
                </a:lnTo>
                <a:lnTo>
                  <a:pt x="2322" y="1196"/>
                </a:lnTo>
                <a:lnTo>
                  <a:pt x="2308" y="1181"/>
                </a:lnTo>
                <a:lnTo>
                  <a:pt x="2293" y="1168"/>
                </a:lnTo>
                <a:lnTo>
                  <a:pt x="2278" y="1156"/>
                </a:lnTo>
                <a:lnTo>
                  <a:pt x="2262" y="1147"/>
                </a:lnTo>
                <a:lnTo>
                  <a:pt x="2246" y="1139"/>
                </a:lnTo>
                <a:lnTo>
                  <a:pt x="2228" y="1133"/>
                </a:lnTo>
                <a:lnTo>
                  <a:pt x="2210" y="1130"/>
                </a:lnTo>
                <a:lnTo>
                  <a:pt x="2190" y="1129"/>
                </a:lnTo>
                <a:lnTo>
                  <a:pt x="2190" y="1129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9000" tIns="351000" anchor="ctr"/>
          <a:lstStyle/>
          <a:p>
            <a:pPr algn="ctr">
              <a:defRPr/>
            </a:pPr>
            <a:r>
              <a:rPr lang="en-US" sz="1517" b="1" dirty="0">
                <a:solidFill>
                  <a:prstClr val="white"/>
                </a:solidFill>
              </a:rPr>
              <a:t>PPIUCD</a:t>
            </a:r>
          </a:p>
        </p:txBody>
      </p:sp>
      <p:sp>
        <p:nvSpPr>
          <p:cNvPr id="32" name="Freeform 8"/>
          <p:cNvSpPr>
            <a:spLocks/>
          </p:cNvSpPr>
          <p:nvPr/>
        </p:nvSpPr>
        <p:spPr bwMode="auto">
          <a:xfrm>
            <a:off x="7184585" y="452944"/>
            <a:ext cx="1464903" cy="2348338"/>
          </a:xfrm>
          <a:custGeom>
            <a:avLst/>
            <a:gdLst>
              <a:gd name="T0" fmla="*/ 2222 w 2377"/>
              <a:gd name="T1" fmla="*/ 795 h 2371"/>
              <a:gd name="T2" fmla="*/ 2275 w 2377"/>
              <a:gd name="T3" fmla="*/ 827 h 2371"/>
              <a:gd name="T4" fmla="*/ 2314 w 2377"/>
              <a:gd name="T5" fmla="*/ 882 h 2371"/>
              <a:gd name="T6" fmla="*/ 2362 w 2377"/>
              <a:gd name="T7" fmla="*/ 907 h 2371"/>
              <a:gd name="T8" fmla="*/ 395 w 2377"/>
              <a:gd name="T9" fmla="*/ 855 h 2371"/>
              <a:gd name="T10" fmla="*/ 386 w 2377"/>
              <a:gd name="T11" fmla="*/ 892 h 2371"/>
              <a:gd name="T12" fmla="*/ 358 w 2377"/>
              <a:gd name="T13" fmla="*/ 907 h 2371"/>
              <a:gd name="T14" fmla="*/ 325 w 2377"/>
              <a:gd name="T15" fmla="*/ 886 h 2371"/>
              <a:gd name="T16" fmla="*/ 296 w 2377"/>
              <a:gd name="T17" fmla="*/ 842 h 2371"/>
              <a:gd name="T18" fmla="*/ 242 w 2377"/>
              <a:gd name="T19" fmla="*/ 800 h 2371"/>
              <a:gd name="T20" fmla="*/ 184 w 2377"/>
              <a:gd name="T21" fmla="*/ 786 h 2371"/>
              <a:gd name="T22" fmla="*/ 96 w 2377"/>
              <a:gd name="T23" fmla="*/ 815 h 2371"/>
              <a:gd name="T24" fmla="*/ 32 w 2377"/>
              <a:gd name="T25" fmla="*/ 888 h 2371"/>
              <a:gd name="T26" fmla="*/ 0 w 2377"/>
              <a:gd name="T27" fmla="*/ 993 h 2371"/>
              <a:gd name="T28" fmla="*/ 8 w 2377"/>
              <a:gd name="T29" fmla="*/ 1084 h 2371"/>
              <a:gd name="T30" fmla="*/ 54 w 2377"/>
              <a:gd name="T31" fmla="*/ 1178 h 2371"/>
              <a:gd name="T32" fmla="*/ 129 w 2377"/>
              <a:gd name="T33" fmla="*/ 1235 h 2371"/>
              <a:gd name="T34" fmla="*/ 201 w 2377"/>
              <a:gd name="T35" fmla="*/ 1245 h 2371"/>
              <a:gd name="T36" fmla="*/ 265 w 2377"/>
              <a:gd name="T37" fmla="*/ 1220 h 2371"/>
              <a:gd name="T38" fmla="*/ 313 w 2377"/>
              <a:gd name="T39" fmla="*/ 1164 h 2371"/>
              <a:gd name="T40" fmla="*/ 338 w 2377"/>
              <a:gd name="T41" fmla="*/ 1133 h 2371"/>
              <a:gd name="T42" fmla="*/ 371 w 2377"/>
              <a:gd name="T43" fmla="*/ 1126 h 2371"/>
              <a:gd name="T44" fmla="*/ 392 w 2377"/>
              <a:gd name="T45" fmla="*/ 1155 h 2371"/>
              <a:gd name="T46" fmla="*/ 1256 w 2377"/>
              <a:gd name="T47" fmla="*/ 1976 h 2371"/>
              <a:gd name="T48" fmla="*/ 1298 w 2377"/>
              <a:gd name="T49" fmla="*/ 1990 h 2371"/>
              <a:gd name="T50" fmla="*/ 1305 w 2377"/>
              <a:gd name="T51" fmla="*/ 2020 h 2371"/>
              <a:gd name="T52" fmla="*/ 1275 w 2377"/>
              <a:gd name="T53" fmla="*/ 2052 h 2371"/>
              <a:gd name="T54" fmla="*/ 1225 w 2377"/>
              <a:gd name="T55" fmla="*/ 2088 h 2371"/>
              <a:gd name="T56" fmla="*/ 1193 w 2377"/>
              <a:gd name="T57" fmla="*/ 2141 h 2371"/>
              <a:gd name="T58" fmla="*/ 1186 w 2377"/>
              <a:gd name="T59" fmla="*/ 2206 h 2371"/>
              <a:gd name="T60" fmla="*/ 1225 w 2377"/>
              <a:gd name="T61" fmla="*/ 2290 h 2371"/>
              <a:gd name="T62" fmla="*/ 1305 w 2377"/>
              <a:gd name="T63" fmla="*/ 2348 h 2371"/>
              <a:gd name="T64" fmla="*/ 1414 w 2377"/>
              <a:gd name="T65" fmla="*/ 2371 h 2371"/>
              <a:gd name="T66" fmla="*/ 1504 w 2377"/>
              <a:gd name="T67" fmla="*/ 2357 h 2371"/>
              <a:gd name="T68" fmla="*/ 1591 w 2377"/>
              <a:gd name="T69" fmla="*/ 2304 h 2371"/>
              <a:gd name="T70" fmla="*/ 1639 w 2377"/>
              <a:gd name="T71" fmla="*/ 2224 h 2371"/>
              <a:gd name="T72" fmla="*/ 1640 w 2377"/>
              <a:gd name="T73" fmla="*/ 2156 h 2371"/>
              <a:gd name="T74" fmla="*/ 1612 w 2377"/>
              <a:gd name="T75" fmla="*/ 2097 h 2371"/>
              <a:gd name="T76" fmla="*/ 1564 w 2377"/>
              <a:gd name="T77" fmla="*/ 2057 h 2371"/>
              <a:gd name="T78" fmla="*/ 1526 w 2377"/>
              <a:gd name="T79" fmla="*/ 2026 h 2371"/>
              <a:gd name="T80" fmla="*/ 1526 w 2377"/>
              <a:gd name="T81" fmla="*/ 1994 h 2371"/>
              <a:gd name="T82" fmla="*/ 1564 w 2377"/>
              <a:gd name="T83" fmla="*/ 1976 h 2371"/>
              <a:gd name="T84" fmla="*/ 2370 w 2377"/>
              <a:gd name="T85" fmla="*/ 1130 h 2371"/>
              <a:gd name="T86" fmla="*/ 2323 w 2377"/>
              <a:gd name="T87" fmla="*/ 1139 h 2371"/>
              <a:gd name="T88" fmla="*/ 2289 w 2377"/>
              <a:gd name="T89" fmla="*/ 1191 h 2371"/>
              <a:gd name="T90" fmla="*/ 2235 w 2377"/>
              <a:gd name="T91" fmla="*/ 1233 h 2371"/>
              <a:gd name="T92" fmla="*/ 2177 w 2377"/>
              <a:gd name="T93" fmla="*/ 1245 h 2371"/>
              <a:gd name="T94" fmla="*/ 2089 w 2377"/>
              <a:gd name="T95" fmla="*/ 1218 h 2371"/>
              <a:gd name="T96" fmla="*/ 2024 w 2377"/>
              <a:gd name="T97" fmla="*/ 1145 h 2371"/>
              <a:gd name="T98" fmla="*/ 1993 w 2377"/>
              <a:gd name="T99" fmla="*/ 1040 h 2371"/>
              <a:gd name="T100" fmla="*/ 2000 w 2377"/>
              <a:gd name="T101" fmla="*/ 948 h 2371"/>
              <a:gd name="T102" fmla="*/ 2047 w 2377"/>
              <a:gd name="T103" fmla="*/ 855 h 2371"/>
              <a:gd name="T104" fmla="*/ 2121 w 2377"/>
              <a:gd name="T105" fmla="*/ 797 h 2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2377" h="2371">
                <a:moveTo>
                  <a:pt x="2177" y="788"/>
                </a:moveTo>
                <a:lnTo>
                  <a:pt x="2177" y="788"/>
                </a:lnTo>
                <a:lnTo>
                  <a:pt x="2193" y="788"/>
                </a:lnTo>
                <a:lnTo>
                  <a:pt x="2208" y="791"/>
                </a:lnTo>
                <a:lnTo>
                  <a:pt x="2222" y="795"/>
                </a:lnTo>
                <a:lnTo>
                  <a:pt x="2235" y="800"/>
                </a:lnTo>
                <a:lnTo>
                  <a:pt x="2247" y="806"/>
                </a:lnTo>
                <a:lnTo>
                  <a:pt x="2257" y="813"/>
                </a:lnTo>
                <a:lnTo>
                  <a:pt x="2266" y="819"/>
                </a:lnTo>
                <a:lnTo>
                  <a:pt x="2275" y="827"/>
                </a:lnTo>
                <a:lnTo>
                  <a:pt x="2289" y="842"/>
                </a:lnTo>
                <a:lnTo>
                  <a:pt x="2298" y="855"/>
                </a:lnTo>
                <a:lnTo>
                  <a:pt x="2305" y="867"/>
                </a:lnTo>
                <a:lnTo>
                  <a:pt x="2305" y="867"/>
                </a:lnTo>
                <a:lnTo>
                  <a:pt x="2314" y="882"/>
                </a:lnTo>
                <a:lnTo>
                  <a:pt x="2323" y="894"/>
                </a:lnTo>
                <a:lnTo>
                  <a:pt x="2334" y="901"/>
                </a:lnTo>
                <a:lnTo>
                  <a:pt x="2343" y="907"/>
                </a:lnTo>
                <a:lnTo>
                  <a:pt x="2353" y="909"/>
                </a:lnTo>
                <a:lnTo>
                  <a:pt x="2362" y="907"/>
                </a:lnTo>
                <a:lnTo>
                  <a:pt x="2370" y="903"/>
                </a:lnTo>
                <a:lnTo>
                  <a:pt x="2377" y="895"/>
                </a:lnTo>
                <a:lnTo>
                  <a:pt x="2377" y="0"/>
                </a:lnTo>
                <a:lnTo>
                  <a:pt x="395" y="0"/>
                </a:lnTo>
                <a:lnTo>
                  <a:pt x="395" y="855"/>
                </a:lnTo>
                <a:lnTo>
                  <a:pt x="395" y="855"/>
                </a:lnTo>
                <a:lnTo>
                  <a:pt x="393" y="867"/>
                </a:lnTo>
                <a:lnTo>
                  <a:pt x="392" y="877"/>
                </a:lnTo>
                <a:lnTo>
                  <a:pt x="389" y="886"/>
                </a:lnTo>
                <a:lnTo>
                  <a:pt x="386" y="892"/>
                </a:lnTo>
                <a:lnTo>
                  <a:pt x="382" y="898"/>
                </a:lnTo>
                <a:lnTo>
                  <a:pt x="377" y="903"/>
                </a:lnTo>
                <a:lnTo>
                  <a:pt x="371" y="906"/>
                </a:lnTo>
                <a:lnTo>
                  <a:pt x="365" y="907"/>
                </a:lnTo>
                <a:lnTo>
                  <a:pt x="358" y="907"/>
                </a:lnTo>
                <a:lnTo>
                  <a:pt x="352" y="907"/>
                </a:lnTo>
                <a:lnTo>
                  <a:pt x="344" y="904"/>
                </a:lnTo>
                <a:lnTo>
                  <a:pt x="338" y="900"/>
                </a:lnTo>
                <a:lnTo>
                  <a:pt x="331" y="894"/>
                </a:lnTo>
                <a:lnTo>
                  <a:pt x="325" y="886"/>
                </a:lnTo>
                <a:lnTo>
                  <a:pt x="319" y="877"/>
                </a:lnTo>
                <a:lnTo>
                  <a:pt x="313" y="867"/>
                </a:lnTo>
                <a:lnTo>
                  <a:pt x="313" y="867"/>
                </a:lnTo>
                <a:lnTo>
                  <a:pt x="305" y="855"/>
                </a:lnTo>
                <a:lnTo>
                  <a:pt x="296" y="842"/>
                </a:lnTo>
                <a:lnTo>
                  <a:pt x="283" y="827"/>
                </a:lnTo>
                <a:lnTo>
                  <a:pt x="274" y="819"/>
                </a:lnTo>
                <a:lnTo>
                  <a:pt x="265" y="812"/>
                </a:lnTo>
                <a:lnTo>
                  <a:pt x="254" y="806"/>
                </a:lnTo>
                <a:lnTo>
                  <a:pt x="242" y="800"/>
                </a:lnTo>
                <a:lnTo>
                  <a:pt x="229" y="794"/>
                </a:lnTo>
                <a:lnTo>
                  <a:pt x="216" y="791"/>
                </a:lnTo>
                <a:lnTo>
                  <a:pt x="201" y="788"/>
                </a:lnTo>
                <a:lnTo>
                  <a:pt x="184" y="786"/>
                </a:lnTo>
                <a:lnTo>
                  <a:pt x="184" y="786"/>
                </a:lnTo>
                <a:lnTo>
                  <a:pt x="165" y="788"/>
                </a:lnTo>
                <a:lnTo>
                  <a:pt x="147" y="791"/>
                </a:lnTo>
                <a:lnTo>
                  <a:pt x="129" y="797"/>
                </a:lnTo>
                <a:lnTo>
                  <a:pt x="112" y="804"/>
                </a:lnTo>
                <a:lnTo>
                  <a:pt x="96" y="815"/>
                </a:lnTo>
                <a:lnTo>
                  <a:pt x="81" y="825"/>
                </a:lnTo>
                <a:lnTo>
                  <a:pt x="66" y="839"/>
                </a:lnTo>
                <a:lnTo>
                  <a:pt x="54" y="854"/>
                </a:lnTo>
                <a:lnTo>
                  <a:pt x="42" y="870"/>
                </a:lnTo>
                <a:lnTo>
                  <a:pt x="32" y="888"/>
                </a:lnTo>
                <a:lnTo>
                  <a:pt x="21" y="907"/>
                </a:lnTo>
                <a:lnTo>
                  <a:pt x="14" y="927"/>
                </a:lnTo>
                <a:lnTo>
                  <a:pt x="8" y="948"/>
                </a:lnTo>
                <a:lnTo>
                  <a:pt x="3" y="970"/>
                </a:lnTo>
                <a:lnTo>
                  <a:pt x="0" y="993"/>
                </a:lnTo>
                <a:lnTo>
                  <a:pt x="0" y="1016"/>
                </a:lnTo>
                <a:lnTo>
                  <a:pt x="0" y="1016"/>
                </a:lnTo>
                <a:lnTo>
                  <a:pt x="0" y="1039"/>
                </a:lnTo>
                <a:lnTo>
                  <a:pt x="3" y="1063"/>
                </a:lnTo>
                <a:lnTo>
                  <a:pt x="8" y="1084"/>
                </a:lnTo>
                <a:lnTo>
                  <a:pt x="14" y="1105"/>
                </a:lnTo>
                <a:lnTo>
                  <a:pt x="21" y="1126"/>
                </a:lnTo>
                <a:lnTo>
                  <a:pt x="32" y="1145"/>
                </a:lnTo>
                <a:lnTo>
                  <a:pt x="42" y="1161"/>
                </a:lnTo>
                <a:lnTo>
                  <a:pt x="54" y="1178"/>
                </a:lnTo>
                <a:lnTo>
                  <a:pt x="66" y="1193"/>
                </a:lnTo>
                <a:lnTo>
                  <a:pt x="81" y="1206"/>
                </a:lnTo>
                <a:lnTo>
                  <a:pt x="96" y="1218"/>
                </a:lnTo>
                <a:lnTo>
                  <a:pt x="112" y="1227"/>
                </a:lnTo>
                <a:lnTo>
                  <a:pt x="129" y="1235"/>
                </a:lnTo>
                <a:lnTo>
                  <a:pt x="147" y="1241"/>
                </a:lnTo>
                <a:lnTo>
                  <a:pt x="165" y="1244"/>
                </a:lnTo>
                <a:lnTo>
                  <a:pt x="184" y="1245"/>
                </a:lnTo>
                <a:lnTo>
                  <a:pt x="184" y="1245"/>
                </a:lnTo>
                <a:lnTo>
                  <a:pt x="201" y="1245"/>
                </a:lnTo>
                <a:lnTo>
                  <a:pt x="216" y="1242"/>
                </a:lnTo>
                <a:lnTo>
                  <a:pt x="229" y="1238"/>
                </a:lnTo>
                <a:lnTo>
                  <a:pt x="242" y="1233"/>
                </a:lnTo>
                <a:lnTo>
                  <a:pt x="254" y="1227"/>
                </a:lnTo>
                <a:lnTo>
                  <a:pt x="265" y="1220"/>
                </a:lnTo>
                <a:lnTo>
                  <a:pt x="274" y="1212"/>
                </a:lnTo>
                <a:lnTo>
                  <a:pt x="283" y="1205"/>
                </a:lnTo>
                <a:lnTo>
                  <a:pt x="296" y="1190"/>
                </a:lnTo>
                <a:lnTo>
                  <a:pt x="305" y="1178"/>
                </a:lnTo>
                <a:lnTo>
                  <a:pt x="313" y="1164"/>
                </a:lnTo>
                <a:lnTo>
                  <a:pt x="313" y="1164"/>
                </a:lnTo>
                <a:lnTo>
                  <a:pt x="319" y="1155"/>
                </a:lnTo>
                <a:lnTo>
                  <a:pt x="325" y="1147"/>
                </a:lnTo>
                <a:lnTo>
                  <a:pt x="331" y="1139"/>
                </a:lnTo>
                <a:lnTo>
                  <a:pt x="338" y="1133"/>
                </a:lnTo>
                <a:lnTo>
                  <a:pt x="344" y="1129"/>
                </a:lnTo>
                <a:lnTo>
                  <a:pt x="352" y="1126"/>
                </a:lnTo>
                <a:lnTo>
                  <a:pt x="358" y="1124"/>
                </a:lnTo>
                <a:lnTo>
                  <a:pt x="365" y="1124"/>
                </a:lnTo>
                <a:lnTo>
                  <a:pt x="371" y="1126"/>
                </a:lnTo>
                <a:lnTo>
                  <a:pt x="377" y="1129"/>
                </a:lnTo>
                <a:lnTo>
                  <a:pt x="382" y="1133"/>
                </a:lnTo>
                <a:lnTo>
                  <a:pt x="386" y="1139"/>
                </a:lnTo>
                <a:lnTo>
                  <a:pt x="389" y="1147"/>
                </a:lnTo>
                <a:lnTo>
                  <a:pt x="392" y="1155"/>
                </a:lnTo>
                <a:lnTo>
                  <a:pt x="393" y="1166"/>
                </a:lnTo>
                <a:lnTo>
                  <a:pt x="395" y="1176"/>
                </a:lnTo>
                <a:lnTo>
                  <a:pt x="395" y="1979"/>
                </a:lnTo>
                <a:lnTo>
                  <a:pt x="1256" y="1976"/>
                </a:lnTo>
                <a:lnTo>
                  <a:pt x="1256" y="1976"/>
                </a:lnTo>
                <a:lnTo>
                  <a:pt x="1266" y="1978"/>
                </a:lnTo>
                <a:lnTo>
                  <a:pt x="1277" y="1979"/>
                </a:lnTo>
                <a:lnTo>
                  <a:pt x="1286" y="1982"/>
                </a:lnTo>
                <a:lnTo>
                  <a:pt x="1292" y="1985"/>
                </a:lnTo>
                <a:lnTo>
                  <a:pt x="1298" y="1990"/>
                </a:lnTo>
                <a:lnTo>
                  <a:pt x="1302" y="1996"/>
                </a:lnTo>
                <a:lnTo>
                  <a:pt x="1305" y="2000"/>
                </a:lnTo>
                <a:lnTo>
                  <a:pt x="1307" y="2006"/>
                </a:lnTo>
                <a:lnTo>
                  <a:pt x="1307" y="2014"/>
                </a:lnTo>
                <a:lnTo>
                  <a:pt x="1305" y="2020"/>
                </a:lnTo>
                <a:lnTo>
                  <a:pt x="1302" y="2027"/>
                </a:lnTo>
                <a:lnTo>
                  <a:pt x="1298" y="2033"/>
                </a:lnTo>
                <a:lnTo>
                  <a:pt x="1292" y="2040"/>
                </a:lnTo>
                <a:lnTo>
                  <a:pt x="1284" y="2046"/>
                </a:lnTo>
                <a:lnTo>
                  <a:pt x="1275" y="2052"/>
                </a:lnTo>
                <a:lnTo>
                  <a:pt x="1265" y="2057"/>
                </a:lnTo>
                <a:lnTo>
                  <a:pt x="1265" y="2057"/>
                </a:lnTo>
                <a:lnTo>
                  <a:pt x="1253" y="2064"/>
                </a:lnTo>
                <a:lnTo>
                  <a:pt x="1239" y="2075"/>
                </a:lnTo>
                <a:lnTo>
                  <a:pt x="1225" y="2088"/>
                </a:lnTo>
                <a:lnTo>
                  <a:pt x="1217" y="2097"/>
                </a:lnTo>
                <a:lnTo>
                  <a:pt x="1211" y="2106"/>
                </a:lnTo>
                <a:lnTo>
                  <a:pt x="1204" y="2117"/>
                </a:lnTo>
                <a:lnTo>
                  <a:pt x="1198" y="2129"/>
                </a:lnTo>
                <a:lnTo>
                  <a:pt x="1193" y="2141"/>
                </a:lnTo>
                <a:lnTo>
                  <a:pt x="1189" y="2156"/>
                </a:lnTo>
                <a:lnTo>
                  <a:pt x="1186" y="2171"/>
                </a:lnTo>
                <a:lnTo>
                  <a:pt x="1186" y="2187"/>
                </a:lnTo>
                <a:lnTo>
                  <a:pt x="1186" y="2187"/>
                </a:lnTo>
                <a:lnTo>
                  <a:pt x="1186" y="2206"/>
                </a:lnTo>
                <a:lnTo>
                  <a:pt x="1190" y="2224"/>
                </a:lnTo>
                <a:lnTo>
                  <a:pt x="1196" y="2242"/>
                </a:lnTo>
                <a:lnTo>
                  <a:pt x="1204" y="2259"/>
                </a:lnTo>
                <a:lnTo>
                  <a:pt x="1213" y="2275"/>
                </a:lnTo>
                <a:lnTo>
                  <a:pt x="1225" y="2290"/>
                </a:lnTo>
                <a:lnTo>
                  <a:pt x="1238" y="2304"/>
                </a:lnTo>
                <a:lnTo>
                  <a:pt x="1253" y="2317"/>
                </a:lnTo>
                <a:lnTo>
                  <a:pt x="1268" y="2329"/>
                </a:lnTo>
                <a:lnTo>
                  <a:pt x="1286" y="2339"/>
                </a:lnTo>
                <a:lnTo>
                  <a:pt x="1305" y="2348"/>
                </a:lnTo>
                <a:lnTo>
                  <a:pt x="1325" y="2357"/>
                </a:lnTo>
                <a:lnTo>
                  <a:pt x="1346" y="2363"/>
                </a:lnTo>
                <a:lnTo>
                  <a:pt x="1368" y="2368"/>
                </a:lnTo>
                <a:lnTo>
                  <a:pt x="1390" y="2371"/>
                </a:lnTo>
                <a:lnTo>
                  <a:pt x="1414" y="2371"/>
                </a:lnTo>
                <a:lnTo>
                  <a:pt x="1414" y="2371"/>
                </a:lnTo>
                <a:lnTo>
                  <a:pt x="1438" y="2371"/>
                </a:lnTo>
                <a:lnTo>
                  <a:pt x="1461" y="2368"/>
                </a:lnTo>
                <a:lnTo>
                  <a:pt x="1483" y="2363"/>
                </a:lnTo>
                <a:lnTo>
                  <a:pt x="1504" y="2357"/>
                </a:lnTo>
                <a:lnTo>
                  <a:pt x="1523" y="2348"/>
                </a:lnTo>
                <a:lnTo>
                  <a:pt x="1543" y="2339"/>
                </a:lnTo>
                <a:lnTo>
                  <a:pt x="1561" y="2329"/>
                </a:lnTo>
                <a:lnTo>
                  <a:pt x="1577" y="2317"/>
                </a:lnTo>
                <a:lnTo>
                  <a:pt x="1591" y="2304"/>
                </a:lnTo>
                <a:lnTo>
                  <a:pt x="1604" y="2290"/>
                </a:lnTo>
                <a:lnTo>
                  <a:pt x="1616" y="2275"/>
                </a:lnTo>
                <a:lnTo>
                  <a:pt x="1625" y="2259"/>
                </a:lnTo>
                <a:lnTo>
                  <a:pt x="1634" y="2242"/>
                </a:lnTo>
                <a:lnTo>
                  <a:pt x="1639" y="2224"/>
                </a:lnTo>
                <a:lnTo>
                  <a:pt x="1643" y="2206"/>
                </a:lnTo>
                <a:lnTo>
                  <a:pt x="1645" y="2187"/>
                </a:lnTo>
                <a:lnTo>
                  <a:pt x="1645" y="2187"/>
                </a:lnTo>
                <a:lnTo>
                  <a:pt x="1643" y="2171"/>
                </a:lnTo>
                <a:lnTo>
                  <a:pt x="1640" y="2156"/>
                </a:lnTo>
                <a:lnTo>
                  <a:pt x="1637" y="2141"/>
                </a:lnTo>
                <a:lnTo>
                  <a:pt x="1631" y="2129"/>
                </a:lnTo>
                <a:lnTo>
                  <a:pt x="1625" y="2117"/>
                </a:lnTo>
                <a:lnTo>
                  <a:pt x="1619" y="2106"/>
                </a:lnTo>
                <a:lnTo>
                  <a:pt x="1612" y="2097"/>
                </a:lnTo>
                <a:lnTo>
                  <a:pt x="1604" y="2088"/>
                </a:lnTo>
                <a:lnTo>
                  <a:pt x="1589" y="2075"/>
                </a:lnTo>
                <a:lnTo>
                  <a:pt x="1576" y="2064"/>
                </a:lnTo>
                <a:lnTo>
                  <a:pt x="1564" y="2057"/>
                </a:lnTo>
                <a:lnTo>
                  <a:pt x="1564" y="2057"/>
                </a:lnTo>
                <a:lnTo>
                  <a:pt x="1553" y="2052"/>
                </a:lnTo>
                <a:lnTo>
                  <a:pt x="1544" y="2046"/>
                </a:lnTo>
                <a:lnTo>
                  <a:pt x="1537" y="2039"/>
                </a:lnTo>
                <a:lnTo>
                  <a:pt x="1531" y="2033"/>
                </a:lnTo>
                <a:lnTo>
                  <a:pt x="1526" y="2026"/>
                </a:lnTo>
                <a:lnTo>
                  <a:pt x="1523" y="2020"/>
                </a:lnTo>
                <a:lnTo>
                  <a:pt x="1522" y="2012"/>
                </a:lnTo>
                <a:lnTo>
                  <a:pt x="1522" y="2006"/>
                </a:lnTo>
                <a:lnTo>
                  <a:pt x="1523" y="2000"/>
                </a:lnTo>
                <a:lnTo>
                  <a:pt x="1526" y="1994"/>
                </a:lnTo>
                <a:lnTo>
                  <a:pt x="1531" y="1990"/>
                </a:lnTo>
                <a:lnTo>
                  <a:pt x="1537" y="1985"/>
                </a:lnTo>
                <a:lnTo>
                  <a:pt x="1544" y="1981"/>
                </a:lnTo>
                <a:lnTo>
                  <a:pt x="1553" y="1978"/>
                </a:lnTo>
                <a:lnTo>
                  <a:pt x="1564" y="1976"/>
                </a:lnTo>
                <a:lnTo>
                  <a:pt x="1576" y="1976"/>
                </a:lnTo>
                <a:lnTo>
                  <a:pt x="2377" y="1976"/>
                </a:lnTo>
                <a:lnTo>
                  <a:pt x="2377" y="1138"/>
                </a:lnTo>
                <a:lnTo>
                  <a:pt x="2377" y="1138"/>
                </a:lnTo>
                <a:lnTo>
                  <a:pt x="2370" y="1130"/>
                </a:lnTo>
                <a:lnTo>
                  <a:pt x="2362" y="1126"/>
                </a:lnTo>
                <a:lnTo>
                  <a:pt x="2353" y="1124"/>
                </a:lnTo>
                <a:lnTo>
                  <a:pt x="2343" y="1127"/>
                </a:lnTo>
                <a:lnTo>
                  <a:pt x="2334" y="1132"/>
                </a:lnTo>
                <a:lnTo>
                  <a:pt x="2323" y="1139"/>
                </a:lnTo>
                <a:lnTo>
                  <a:pt x="2314" y="1151"/>
                </a:lnTo>
                <a:lnTo>
                  <a:pt x="2305" y="1166"/>
                </a:lnTo>
                <a:lnTo>
                  <a:pt x="2305" y="1166"/>
                </a:lnTo>
                <a:lnTo>
                  <a:pt x="2298" y="1178"/>
                </a:lnTo>
                <a:lnTo>
                  <a:pt x="2289" y="1191"/>
                </a:lnTo>
                <a:lnTo>
                  <a:pt x="2275" y="1206"/>
                </a:lnTo>
                <a:lnTo>
                  <a:pt x="2266" y="1214"/>
                </a:lnTo>
                <a:lnTo>
                  <a:pt x="2257" y="1220"/>
                </a:lnTo>
                <a:lnTo>
                  <a:pt x="2247" y="1227"/>
                </a:lnTo>
                <a:lnTo>
                  <a:pt x="2235" y="1233"/>
                </a:lnTo>
                <a:lnTo>
                  <a:pt x="2222" y="1239"/>
                </a:lnTo>
                <a:lnTo>
                  <a:pt x="2208" y="1242"/>
                </a:lnTo>
                <a:lnTo>
                  <a:pt x="2193" y="1245"/>
                </a:lnTo>
                <a:lnTo>
                  <a:pt x="2177" y="1245"/>
                </a:lnTo>
                <a:lnTo>
                  <a:pt x="2177" y="1245"/>
                </a:lnTo>
                <a:lnTo>
                  <a:pt x="2157" y="1245"/>
                </a:lnTo>
                <a:lnTo>
                  <a:pt x="2139" y="1241"/>
                </a:lnTo>
                <a:lnTo>
                  <a:pt x="2121" y="1236"/>
                </a:lnTo>
                <a:lnTo>
                  <a:pt x="2105" y="1227"/>
                </a:lnTo>
                <a:lnTo>
                  <a:pt x="2089" y="1218"/>
                </a:lnTo>
                <a:lnTo>
                  <a:pt x="2074" y="1206"/>
                </a:lnTo>
                <a:lnTo>
                  <a:pt x="2060" y="1193"/>
                </a:lnTo>
                <a:lnTo>
                  <a:pt x="2047" y="1179"/>
                </a:lnTo>
                <a:lnTo>
                  <a:pt x="2035" y="1163"/>
                </a:lnTo>
                <a:lnTo>
                  <a:pt x="2024" y="1145"/>
                </a:lnTo>
                <a:lnTo>
                  <a:pt x="2015" y="1126"/>
                </a:lnTo>
                <a:lnTo>
                  <a:pt x="2006" y="1106"/>
                </a:lnTo>
                <a:lnTo>
                  <a:pt x="2000" y="1085"/>
                </a:lnTo>
                <a:lnTo>
                  <a:pt x="1996" y="1063"/>
                </a:lnTo>
                <a:lnTo>
                  <a:pt x="1993" y="1040"/>
                </a:lnTo>
                <a:lnTo>
                  <a:pt x="1993" y="1016"/>
                </a:lnTo>
                <a:lnTo>
                  <a:pt x="1993" y="1016"/>
                </a:lnTo>
                <a:lnTo>
                  <a:pt x="1993" y="993"/>
                </a:lnTo>
                <a:lnTo>
                  <a:pt x="1996" y="970"/>
                </a:lnTo>
                <a:lnTo>
                  <a:pt x="2000" y="948"/>
                </a:lnTo>
                <a:lnTo>
                  <a:pt x="2006" y="927"/>
                </a:lnTo>
                <a:lnTo>
                  <a:pt x="2015" y="907"/>
                </a:lnTo>
                <a:lnTo>
                  <a:pt x="2024" y="888"/>
                </a:lnTo>
                <a:lnTo>
                  <a:pt x="2035" y="870"/>
                </a:lnTo>
                <a:lnTo>
                  <a:pt x="2047" y="855"/>
                </a:lnTo>
                <a:lnTo>
                  <a:pt x="2060" y="840"/>
                </a:lnTo>
                <a:lnTo>
                  <a:pt x="2074" y="827"/>
                </a:lnTo>
                <a:lnTo>
                  <a:pt x="2089" y="815"/>
                </a:lnTo>
                <a:lnTo>
                  <a:pt x="2105" y="806"/>
                </a:lnTo>
                <a:lnTo>
                  <a:pt x="2121" y="797"/>
                </a:lnTo>
                <a:lnTo>
                  <a:pt x="2139" y="792"/>
                </a:lnTo>
                <a:lnTo>
                  <a:pt x="2157" y="788"/>
                </a:lnTo>
                <a:lnTo>
                  <a:pt x="2177" y="788"/>
                </a:lnTo>
                <a:lnTo>
                  <a:pt x="2177" y="788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bIns="390000" anchor="ctr"/>
          <a:lstStyle/>
          <a:p>
            <a:pPr algn="ctr">
              <a:defRPr/>
            </a:pPr>
            <a:r>
              <a:rPr lang="en-US" sz="1517" b="1" dirty="0">
                <a:solidFill>
                  <a:prstClr val="white"/>
                </a:solidFill>
              </a:rPr>
              <a:t>JSY &amp; </a:t>
            </a:r>
          </a:p>
          <a:p>
            <a:pPr algn="ctr">
              <a:defRPr/>
            </a:pPr>
            <a:r>
              <a:rPr lang="en-US" sz="1517" b="1" dirty="0">
                <a:solidFill>
                  <a:prstClr val="white"/>
                </a:solidFill>
              </a:rPr>
              <a:t>JSSK</a:t>
            </a:r>
          </a:p>
        </p:txBody>
      </p:sp>
      <p:sp>
        <p:nvSpPr>
          <p:cNvPr id="34" name="Freeform 7"/>
          <p:cNvSpPr>
            <a:spLocks/>
          </p:cNvSpPr>
          <p:nvPr/>
        </p:nvSpPr>
        <p:spPr bwMode="auto">
          <a:xfrm>
            <a:off x="6230589" y="4059595"/>
            <a:ext cx="1459541" cy="2350314"/>
          </a:xfrm>
          <a:custGeom>
            <a:avLst/>
            <a:gdLst>
              <a:gd name="T0" fmla="*/ 2145 w 2376"/>
              <a:gd name="T1" fmla="*/ 1136 h 2374"/>
              <a:gd name="T2" fmla="*/ 2092 w 2376"/>
              <a:gd name="T3" fmla="*/ 1169 h 2374"/>
              <a:gd name="T4" fmla="*/ 2056 w 2376"/>
              <a:gd name="T5" fmla="*/ 1218 h 2374"/>
              <a:gd name="T6" fmla="*/ 2023 w 2376"/>
              <a:gd name="T7" fmla="*/ 1248 h 2374"/>
              <a:gd name="T8" fmla="*/ 1993 w 2376"/>
              <a:gd name="T9" fmla="*/ 1241 h 2374"/>
              <a:gd name="T10" fmla="*/ 1979 w 2376"/>
              <a:gd name="T11" fmla="*/ 1198 h 2374"/>
              <a:gd name="T12" fmla="*/ 1102 w 2376"/>
              <a:gd name="T13" fmla="*/ 393 h 2374"/>
              <a:gd name="T14" fmla="*/ 1072 w 2376"/>
              <a:gd name="T15" fmla="*/ 371 h 2374"/>
              <a:gd name="T16" fmla="*/ 1080 w 2376"/>
              <a:gd name="T17" fmla="*/ 338 h 2374"/>
              <a:gd name="T18" fmla="*/ 1113 w 2376"/>
              <a:gd name="T19" fmla="*/ 314 h 2374"/>
              <a:gd name="T20" fmla="*/ 1168 w 2376"/>
              <a:gd name="T21" fmla="*/ 265 h 2374"/>
              <a:gd name="T22" fmla="*/ 1192 w 2376"/>
              <a:gd name="T23" fmla="*/ 200 h 2374"/>
              <a:gd name="T24" fmla="*/ 1183 w 2376"/>
              <a:gd name="T25" fmla="*/ 130 h 2374"/>
              <a:gd name="T26" fmla="*/ 1126 w 2376"/>
              <a:gd name="T27" fmla="*/ 54 h 2374"/>
              <a:gd name="T28" fmla="*/ 1032 w 2376"/>
              <a:gd name="T29" fmla="*/ 9 h 2374"/>
              <a:gd name="T30" fmla="*/ 939 w 2376"/>
              <a:gd name="T31" fmla="*/ 2 h 2374"/>
              <a:gd name="T32" fmla="*/ 835 w 2376"/>
              <a:gd name="T33" fmla="*/ 32 h 2374"/>
              <a:gd name="T34" fmla="*/ 761 w 2376"/>
              <a:gd name="T35" fmla="*/ 97 h 2374"/>
              <a:gd name="T36" fmla="*/ 734 w 2376"/>
              <a:gd name="T37" fmla="*/ 184 h 2374"/>
              <a:gd name="T38" fmla="*/ 746 w 2376"/>
              <a:gd name="T39" fmla="*/ 242 h 2374"/>
              <a:gd name="T40" fmla="*/ 788 w 2376"/>
              <a:gd name="T41" fmla="*/ 296 h 2374"/>
              <a:gd name="T42" fmla="*/ 833 w 2376"/>
              <a:gd name="T43" fmla="*/ 326 h 2374"/>
              <a:gd name="T44" fmla="*/ 855 w 2376"/>
              <a:gd name="T45" fmla="*/ 359 h 2374"/>
              <a:gd name="T46" fmla="*/ 840 w 2376"/>
              <a:gd name="T47" fmla="*/ 386 h 2374"/>
              <a:gd name="T48" fmla="*/ 0 w 2376"/>
              <a:gd name="T49" fmla="*/ 395 h 2374"/>
              <a:gd name="T50" fmla="*/ 24 w 2376"/>
              <a:gd name="T51" fmla="*/ 1250 h 2374"/>
              <a:gd name="T52" fmla="*/ 72 w 2376"/>
              <a:gd name="T53" fmla="*/ 1208 h 2374"/>
              <a:gd name="T54" fmla="*/ 111 w 2376"/>
              <a:gd name="T55" fmla="*/ 1160 h 2374"/>
              <a:gd name="T56" fmla="*/ 169 w 2376"/>
              <a:gd name="T57" fmla="*/ 1132 h 2374"/>
              <a:gd name="T58" fmla="*/ 238 w 2376"/>
              <a:gd name="T59" fmla="*/ 1133 h 2374"/>
              <a:gd name="T60" fmla="*/ 319 w 2376"/>
              <a:gd name="T61" fmla="*/ 1181 h 2374"/>
              <a:gd name="T62" fmla="*/ 371 w 2376"/>
              <a:gd name="T63" fmla="*/ 1268 h 2374"/>
              <a:gd name="T64" fmla="*/ 386 w 2376"/>
              <a:gd name="T65" fmla="*/ 1358 h 2374"/>
              <a:gd name="T66" fmla="*/ 364 w 2376"/>
              <a:gd name="T67" fmla="*/ 1467 h 2374"/>
              <a:gd name="T68" fmla="*/ 304 w 2376"/>
              <a:gd name="T69" fmla="*/ 1547 h 2374"/>
              <a:gd name="T70" fmla="*/ 220 w 2376"/>
              <a:gd name="T71" fmla="*/ 1586 h 2374"/>
              <a:gd name="T72" fmla="*/ 156 w 2376"/>
              <a:gd name="T73" fmla="*/ 1579 h 2374"/>
              <a:gd name="T74" fmla="*/ 102 w 2376"/>
              <a:gd name="T75" fmla="*/ 1547 h 2374"/>
              <a:gd name="T76" fmla="*/ 63 w 2376"/>
              <a:gd name="T77" fmla="*/ 1492 h 2374"/>
              <a:gd name="T78" fmla="*/ 15 w 2376"/>
              <a:gd name="T79" fmla="*/ 1467 h 2374"/>
              <a:gd name="T80" fmla="*/ 1979 w 2376"/>
              <a:gd name="T81" fmla="*/ 1519 h 2374"/>
              <a:gd name="T82" fmla="*/ 1988 w 2376"/>
              <a:gd name="T83" fmla="*/ 1482 h 2374"/>
              <a:gd name="T84" fmla="*/ 2017 w 2376"/>
              <a:gd name="T85" fmla="*/ 1467 h 2374"/>
              <a:gd name="T86" fmla="*/ 2050 w 2376"/>
              <a:gd name="T87" fmla="*/ 1488 h 2374"/>
              <a:gd name="T88" fmla="*/ 2078 w 2376"/>
              <a:gd name="T89" fmla="*/ 1532 h 2374"/>
              <a:gd name="T90" fmla="*/ 2132 w 2376"/>
              <a:gd name="T91" fmla="*/ 1574 h 2374"/>
              <a:gd name="T92" fmla="*/ 2190 w 2376"/>
              <a:gd name="T93" fmla="*/ 1588 h 2374"/>
              <a:gd name="T94" fmla="*/ 2278 w 2376"/>
              <a:gd name="T95" fmla="*/ 1559 h 2374"/>
              <a:gd name="T96" fmla="*/ 2344 w 2376"/>
              <a:gd name="T97" fmla="*/ 1486 h 2374"/>
              <a:gd name="T98" fmla="*/ 2374 w 2376"/>
              <a:gd name="T99" fmla="*/ 1381 h 2374"/>
              <a:gd name="T100" fmla="*/ 2367 w 2376"/>
              <a:gd name="T101" fmla="*/ 1290 h 2374"/>
              <a:gd name="T102" fmla="*/ 2322 w 2376"/>
              <a:gd name="T103" fmla="*/ 1196 h 2374"/>
              <a:gd name="T104" fmla="*/ 2246 w 2376"/>
              <a:gd name="T105" fmla="*/ 1139 h 2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2376" h="2374">
                <a:moveTo>
                  <a:pt x="2190" y="1129"/>
                </a:moveTo>
                <a:lnTo>
                  <a:pt x="2190" y="1129"/>
                </a:lnTo>
                <a:lnTo>
                  <a:pt x="2174" y="1129"/>
                </a:lnTo>
                <a:lnTo>
                  <a:pt x="2159" y="1132"/>
                </a:lnTo>
                <a:lnTo>
                  <a:pt x="2145" y="1136"/>
                </a:lnTo>
                <a:lnTo>
                  <a:pt x="2132" y="1141"/>
                </a:lnTo>
                <a:lnTo>
                  <a:pt x="2121" y="1147"/>
                </a:lnTo>
                <a:lnTo>
                  <a:pt x="2110" y="1154"/>
                </a:lnTo>
                <a:lnTo>
                  <a:pt x="2101" y="1162"/>
                </a:lnTo>
                <a:lnTo>
                  <a:pt x="2092" y="1169"/>
                </a:lnTo>
                <a:lnTo>
                  <a:pt x="2078" y="1184"/>
                </a:lnTo>
                <a:lnTo>
                  <a:pt x="2069" y="1196"/>
                </a:lnTo>
                <a:lnTo>
                  <a:pt x="2062" y="1210"/>
                </a:lnTo>
                <a:lnTo>
                  <a:pt x="2062" y="1210"/>
                </a:lnTo>
                <a:lnTo>
                  <a:pt x="2056" y="1218"/>
                </a:lnTo>
                <a:lnTo>
                  <a:pt x="2050" y="1227"/>
                </a:lnTo>
                <a:lnTo>
                  <a:pt x="2044" y="1235"/>
                </a:lnTo>
                <a:lnTo>
                  <a:pt x="2036" y="1241"/>
                </a:lnTo>
                <a:lnTo>
                  <a:pt x="2030" y="1245"/>
                </a:lnTo>
                <a:lnTo>
                  <a:pt x="2023" y="1248"/>
                </a:lnTo>
                <a:lnTo>
                  <a:pt x="2017" y="1250"/>
                </a:lnTo>
                <a:lnTo>
                  <a:pt x="2009" y="1250"/>
                </a:lnTo>
                <a:lnTo>
                  <a:pt x="2003" y="1248"/>
                </a:lnTo>
                <a:lnTo>
                  <a:pt x="1999" y="1245"/>
                </a:lnTo>
                <a:lnTo>
                  <a:pt x="1993" y="1241"/>
                </a:lnTo>
                <a:lnTo>
                  <a:pt x="1988" y="1235"/>
                </a:lnTo>
                <a:lnTo>
                  <a:pt x="1985" y="1227"/>
                </a:lnTo>
                <a:lnTo>
                  <a:pt x="1982" y="1218"/>
                </a:lnTo>
                <a:lnTo>
                  <a:pt x="1981" y="1208"/>
                </a:lnTo>
                <a:lnTo>
                  <a:pt x="1979" y="1198"/>
                </a:lnTo>
                <a:lnTo>
                  <a:pt x="1979" y="395"/>
                </a:lnTo>
                <a:lnTo>
                  <a:pt x="1125" y="395"/>
                </a:lnTo>
                <a:lnTo>
                  <a:pt x="1125" y="395"/>
                </a:lnTo>
                <a:lnTo>
                  <a:pt x="1113" y="395"/>
                </a:lnTo>
                <a:lnTo>
                  <a:pt x="1102" y="393"/>
                </a:lnTo>
                <a:lnTo>
                  <a:pt x="1093" y="390"/>
                </a:lnTo>
                <a:lnTo>
                  <a:pt x="1086" y="386"/>
                </a:lnTo>
                <a:lnTo>
                  <a:pt x="1080" y="381"/>
                </a:lnTo>
                <a:lnTo>
                  <a:pt x="1075" y="377"/>
                </a:lnTo>
                <a:lnTo>
                  <a:pt x="1072" y="371"/>
                </a:lnTo>
                <a:lnTo>
                  <a:pt x="1071" y="365"/>
                </a:lnTo>
                <a:lnTo>
                  <a:pt x="1071" y="359"/>
                </a:lnTo>
                <a:lnTo>
                  <a:pt x="1072" y="351"/>
                </a:lnTo>
                <a:lnTo>
                  <a:pt x="1075" y="345"/>
                </a:lnTo>
                <a:lnTo>
                  <a:pt x="1080" y="338"/>
                </a:lnTo>
                <a:lnTo>
                  <a:pt x="1086" y="332"/>
                </a:lnTo>
                <a:lnTo>
                  <a:pt x="1093" y="326"/>
                </a:lnTo>
                <a:lnTo>
                  <a:pt x="1102" y="319"/>
                </a:lnTo>
                <a:lnTo>
                  <a:pt x="1113" y="314"/>
                </a:lnTo>
                <a:lnTo>
                  <a:pt x="1113" y="314"/>
                </a:lnTo>
                <a:lnTo>
                  <a:pt x="1125" y="307"/>
                </a:lnTo>
                <a:lnTo>
                  <a:pt x="1138" y="296"/>
                </a:lnTo>
                <a:lnTo>
                  <a:pt x="1153" y="283"/>
                </a:lnTo>
                <a:lnTo>
                  <a:pt x="1160" y="275"/>
                </a:lnTo>
                <a:lnTo>
                  <a:pt x="1168" y="265"/>
                </a:lnTo>
                <a:lnTo>
                  <a:pt x="1174" y="254"/>
                </a:lnTo>
                <a:lnTo>
                  <a:pt x="1180" y="242"/>
                </a:lnTo>
                <a:lnTo>
                  <a:pt x="1186" y="230"/>
                </a:lnTo>
                <a:lnTo>
                  <a:pt x="1189" y="215"/>
                </a:lnTo>
                <a:lnTo>
                  <a:pt x="1192" y="200"/>
                </a:lnTo>
                <a:lnTo>
                  <a:pt x="1193" y="184"/>
                </a:lnTo>
                <a:lnTo>
                  <a:pt x="1193" y="184"/>
                </a:lnTo>
                <a:lnTo>
                  <a:pt x="1192" y="166"/>
                </a:lnTo>
                <a:lnTo>
                  <a:pt x="1187" y="147"/>
                </a:lnTo>
                <a:lnTo>
                  <a:pt x="1183" y="130"/>
                </a:lnTo>
                <a:lnTo>
                  <a:pt x="1174" y="112"/>
                </a:lnTo>
                <a:lnTo>
                  <a:pt x="1165" y="97"/>
                </a:lnTo>
                <a:lnTo>
                  <a:pt x="1153" y="81"/>
                </a:lnTo>
                <a:lnTo>
                  <a:pt x="1141" y="67"/>
                </a:lnTo>
                <a:lnTo>
                  <a:pt x="1126" y="54"/>
                </a:lnTo>
                <a:lnTo>
                  <a:pt x="1110" y="42"/>
                </a:lnTo>
                <a:lnTo>
                  <a:pt x="1092" y="32"/>
                </a:lnTo>
                <a:lnTo>
                  <a:pt x="1072" y="23"/>
                </a:lnTo>
                <a:lnTo>
                  <a:pt x="1053" y="15"/>
                </a:lnTo>
                <a:lnTo>
                  <a:pt x="1032" y="9"/>
                </a:lnTo>
                <a:lnTo>
                  <a:pt x="1009" y="3"/>
                </a:lnTo>
                <a:lnTo>
                  <a:pt x="987" y="2"/>
                </a:lnTo>
                <a:lnTo>
                  <a:pt x="963" y="0"/>
                </a:lnTo>
                <a:lnTo>
                  <a:pt x="963" y="0"/>
                </a:lnTo>
                <a:lnTo>
                  <a:pt x="939" y="2"/>
                </a:lnTo>
                <a:lnTo>
                  <a:pt x="917" y="3"/>
                </a:lnTo>
                <a:lnTo>
                  <a:pt x="894" y="9"/>
                </a:lnTo>
                <a:lnTo>
                  <a:pt x="873" y="15"/>
                </a:lnTo>
                <a:lnTo>
                  <a:pt x="854" y="23"/>
                </a:lnTo>
                <a:lnTo>
                  <a:pt x="835" y="32"/>
                </a:lnTo>
                <a:lnTo>
                  <a:pt x="817" y="42"/>
                </a:lnTo>
                <a:lnTo>
                  <a:pt x="802" y="54"/>
                </a:lnTo>
                <a:lnTo>
                  <a:pt x="787" y="67"/>
                </a:lnTo>
                <a:lnTo>
                  <a:pt x="773" y="81"/>
                </a:lnTo>
                <a:lnTo>
                  <a:pt x="761" y="97"/>
                </a:lnTo>
                <a:lnTo>
                  <a:pt x="752" y="112"/>
                </a:lnTo>
                <a:lnTo>
                  <a:pt x="745" y="130"/>
                </a:lnTo>
                <a:lnTo>
                  <a:pt x="739" y="147"/>
                </a:lnTo>
                <a:lnTo>
                  <a:pt x="734" y="166"/>
                </a:lnTo>
                <a:lnTo>
                  <a:pt x="734" y="184"/>
                </a:lnTo>
                <a:lnTo>
                  <a:pt x="734" y="184"/>
                </a:lnTo>
                <a:lnTo>
                  <a:pt x="734" y="200"/>
                </a:lnTo>
                <a:lnTo>
                  <a:pt x="737" y="215"/>
                </a:lnTo>
                <a:lnTo>
                  <a:pt x="742" y="230"/>
                </a:lnTo>
                <a:lnTo>
                  <a:pt x="746" y="242"/>
                </a:lnTo>
                <a:lnTo>
                  <a:pt x="752" y="254"/>
                </a:lnTo>
                <a:lnTo>
                  <a:pt x="760" y="265"/>
                </a:lnTo>
                <a:lnTo>
                  <a:pt x="766" y="275"/>
                </a:lnTo>
                <a:lnTo>
                  <a:pt x="775" y="283"/>
                </a:lnTo>
                <a:lnTo>
                  <a:pt x="788" y="296"/>
                </a:lnTo>
                <a:lnTo>
                  <a:pt x="802" y="307"/>
                </a:lnTo>
                <a:lnTo>
                  <a:pt x="814" y="314"/>
                </a:lnTo>
                <a:lnTo>
                  <a:pt x="814" y="314"/>
                </a:lnTo>
                <a:lnTo>
                  <a:pt x="824" y="319"/>
                </a:lnTo>
                <a:lnTo>
                  <a:pt x="833" y="326"/>
                </a:lnTo>
                <a:lnTo>
                  <a:pt x="840" y="332"/>
                </a:lnTo>
                <a:lnTo>
                  <a:pt x="846" y="338"/>
                </a:lnTo>
                <a:lnTo>
                  <a:pt x="851" y="345"/>
                </a:lnTo>
                <a:lnTo>
                  <a:pt x="854" y="351"/>
                </a:lnTo>
                <a:lnTo>
                  <a:pt x="855" y="359"/>
                </a:lnTo>
                <a:lnTo>
                  <a:pt x="855" y="365"/>
                </a:lnTo>
                <a:lnTo>
                  <a:pt x="854" y="371"/>
                </a:lnTo>
                <a:lnTo>
                  <a:pt x="851" y="377"/>
                </a:lnTo>
                <a:lnTo>
                  <a:pt x="846" y="381"/>
                </a:lnTo>
                <a:lnTo>
                  <a:pt x="840" y="386"/>
                </a:lnTo>
                <a:lnTo>
                  <a:pt x="833" y="390"/>
                </a:lnTo>
                <a:lnTo>
                  <a:pt x="824" y="393"/>
                </a:lnTo>
                <a:lnTo>
                  <a:pt x="814" y="395"/>
                </a:lnTo>
                <a:lnTo>
                  <a:pt x="802" y="395"/>
                </a:lnTo>
                <a:lnTo>
                  <a:pt x="0" y="395"/>
                </a:lnTo>
                <a:lnTo>
                  <a:pt x="0" y="1236"/>
                </a:lnTo>
                <a:lnTo>
                  <a:pt x="0" y="1236"/>
                </a:lnTo>
                <a:lnTo>
                  <a:pt x="8" y="1244"/>
                </a:lnTo>
                <a:lnTo>
                  <a:pt x="15" y="1248"/>
                </a:lnTo>
                <a:lnTo>
                  <a:pt x="24" y="1250"/>
                </a:lnTo>
                <a:lnTo>
                  <a:pt x="35" y="1247"/>
                </a:lnTo>
                <a:lnTo>
                  <a:pt x="45" y="1242"/>
                </a:lnTo>
                <a:lnTo>
                  <a:pt x="54" y="1235"/>
                </a:lnTo>
                <a:lnTo>
                  <a:pt x="63" y="1223"/>
                </a:lnTo>
                <a:lnTo>
                  <a:pt x="72" y="1208"/>
                </a:lnTo>
                <a:lnTo>
                  <a:pt x="72" y="1208"/>
                </a:lnTo>
                <a:lnTo>
                  <a:pt x="80" y="1196"/>
                </a:lnTo>
                <a:lnTo>
                  <a:pt x="89" y="1183"/>
                </a:lnTo>
                <a:lnTo>
                  <a:pt x="102" y="1168"/>
                </a:lnTo>
                <a:lnTo>
                  <a:pt x="111" y="1160"/>
                </a:lnTo>
                <a:lnTo>
                  <a:pt x="120" y="1153"/>
                </a:lnTo>
                <a:lnTo>
                  <a:pt x="130" y="1147"/>
                </a:lnTo>
                <a:lnTo>
                  <a:pt x="142" y="1141"/>
                </a:lnTo>
                <a:lnTo>
                  <a:pt x="156" y="1135"/>
                </a:lnTo>
                <a:lnTo>
                  <a:pt x="169" y="1132"/>
                </a:lnTo>
                <a:lnTo>
                  <a:pt x="184" y="1129"/>
                </a:lnTo>
                <a:lnTo>
                  <a:pt x="201" y="1127"/>
                </a:lnTo>
                <a:lnTo>
                  <a:pt x="201" y="1127"/>
                </a:lnTo>
                <a:lnTo>
                  <a:pt x="220" y="1129"/>
                </a:lnTo>
                <a:lnTo>
                  <a:pt x="238" y="1133"/>
                </a:lnTo>
                <a:lnTo>
                  <a:pt x="256" y="1138"/>
                </a:lnTo>
                <a:lnTo>
                  <a:pt x="272" y="1147"/>
                </a:lnTo>
                <a:lnTo>
                  <a:pt x="289" y="1156"/>
                </a:lnTo>
                <a:lnTo>
                  <a:pt x="304" y="1168"/>
                </a:lnTo>
                <a:lnTo>
                  <a:pt x="319" y="1181"/>
                </a:lnTo>
                <a:lnTo>
                  <a:pt x="331" y="1195"/>
                </a:lnTo>
                <a:lnTo>
                  <a:pt x="343" y="1211"/>
                </a:lnTo>
                <a:lnTo>
                  <a:pt x="353" y="1229"/>
                </a:lnTo>
                <a:lnTo>
                  <a:pt x="364" y="1248"/>
                </a:lnTo>
                <a:lnTo>
                  <a:pt x="371" y="1268"/>
                </a:lnTo>
                <a:lnTo>
                  <a:pt x="377" y="1289"/>
                </a:lnTo>
                <a:lnTo>
                  <a:pt x="382" y="1311"/>
                </a:lnTo>
                <a:lnTo>
                  <a:pt x="385" y="1334"/>
                </a:lnTo>
                <a:lnTo>
                  <a:pt x="386" y="1358"/>
                </a:lnTo>
                <a:lnTo>
                  <a:pt x="386" y="1358"/>
                </a:lnTo>
                <a:lnTo>
                  <a:pt x="385" y="1381"/>
                </a:lnTo>
                <a:lnTo>
                  <a:pt x="382" y="1404"/>
                </a:lnTo>
                <a:lnTo>
                  <a:pt x="377" y="1426"/>
                </a:lnTo>
                <a:lnTo>
                  <a:pt x="371" y="1447"/>
                </a:lnTo>
                <a:lnTo>
                  <a:pt x="364" y="1467"/>
                </a:lnTo>
                <a:lnTo>
                  <a:pt x="353" y="1486"/>
                </a:lnTo>
                <a:lnTo>
                  <a:pt x="343" y="1504"/>
                </a:lnTo>
                <a:lnTo>
                  <a:pt x="331" y="1519"/>
                </a:lnTo>
                <a:lnTo>
                  <a:pt x="319" y="1534"/>
                </a:lnTo>
                <a:lnTo>
                  <a:pt x="304" y="1547"/>
                </a:lnTo>
                <a:lnTo>
                  <a:pt x="289" y="1559"/>
                </a:lnTo>
                <a:lnTo>
                  <a:pt x="272" y="1568"/>
                </a:lnTo>
                <a:lnTo>
                  <a:pt x="256" y="1577"/>
                </a:lnTo>
                <a:lnTo>
                  <a:pt x="238" y="1582"/>
                </a:lnTo>
                <a:lnTo>
                  <a:pt x="220" y="1586"/>
                </a:lnTo>
                <a:lnTo>
                  <a:pt x="201" y="1586"/>
                </a:lnTo>
                <a:lnTo>
                  <a:pt x="201" y="1586"/>
                </a:lnTo>
                <a:lnTo>
                  <a:pt x="184" y="1586"/>
                </a:lnTo>
                <a:lnTo>
                  <a:pt x="169" y="1583"/>
                </a:lnTo>
                <a:lnTo>
                  <a:pt x="156" y="1579"/>
                </a:lnTo>
                <a:lnTo>
                  <a:pt x="142" y="1574"/>
                </a:lnTo>
                <a:lnTo>
                  <a:pt x="130" y="1568"/>
                </a:lnTo>
                <a:lnTo>
                  <a:pt x="120" y="1561"/>
                </a:lnTo>
                <a:lnTo>
                  <a:pt x="111" y="1555"/>
                </a:lnTo>
                <a:lnTo>
                  <a:pt x="102" y="1547"/>
                </a:lnTo>
                <a:lnTo>
                  <a:pt x="89" y="1532"/>
                </a:lnTo>
                <a:lnTo>
                  <a:pt x="80" y="1519"/>
                </a:lnTo>
                <a:lnTo>
                  <a:pt x="72" y="1507"/>
                </a:lnTo>
                <a:lnTo>
                  <a:pt x="72" y="1507"/>
                </a:lnTo>
                <a:lnTo>
                  <a:pt x="63" y="1492"/>
                </a:lnTo>
                <a:lnTo>
                  <a:pt x="54" y="1480"/>
                </a:lnTo>
                <a:lnTo>
                  <a:pt x="45" y="1473"/>
                </a:lnTo>
                <a:lnTo>
                  <a:pt x="35" y="1467"/>
                </a:lnTo>
                <a:lnTo>
                  <a:pt x="24" y="1465"/>
                </a:lnTo>
                <a:lnTo>
                  <a:pt x="15" y="1467"/>
                </a:lnTo>
                <a:lnTo>
                  <a:pt x="8" y="1471"/>
                </a:lnTo>
                <a:lnTo>
                  <a:pt x="0" y="1479"/>
                </a:lnTo>
                <a:lnTo>
                  <a:pt x="0" y="2374"/>
                </a:lnTo>
                <a:lnTo>
                  <a:pt x="1979" y="2374"/>
                </a:lnTo>
                <a:lnTo>
                  <a:pt x="1979" y="1519"/>
                </a:lnTo>
                <a:lnTo>
                  <a:pt x="1979" y="1519"/>
                </a:lnTo>
                <a:lnTo>
                  <a:pt x="1981" y="1507"/>
                </a:lnTo>
                <a:lnTo>
                  <a:pt x="1982" y="1497"/>
                </a:lnTo>
                <a:lnTo>
                  <a:pt x="1985" y="1488"/>
                </a:lnTo>
                <a:lnTo>
                  <a:pt x="1988" y="1482"/>
                </a:lnTo>
                <a:lnTo>
                  <a:pt x="1993" y="1476"/>
                </a:lnTo>
                <a:lnTo>
                  <a:pt x="1999" y="1471"/>
                </a:lnTo>
                <a:lnTo>
                  <a:pt x="2003" y="1468"/>
                </a:lnTo>
                <a:lnTo>
                  <a:pt x="2009" y="1467"/>
                </a:lnTo>
                <a:lnTo>
                  <a:pt x="2017" y="1467"/>
                </a:lnTo>
                <a:lnTo>
                  <a:pt x="2023" y="1467"/>
                </a:lnTo>
                <a:lnTo>
                  <a:pt x="2030" y="1470"/>
                </a:lnTo>
                <a:lnTo>
                  <a:pt x="2036" y="1474"/>
                </a:lnTo>
                <a:lnTo>
                  <a:pt x="2044" y="1480"/>
                </a:lnTo>
                <a:lnTo>
                  <a:pt x="2050" y="1488"/>
                </a:lnTo>
                <a:lnTo>
                  <a:pt x="2056" y="1497"/>
                </a:lnTo>
                <a:lnTo>
                  <a:pt x="2062" y="1507"/>
                </a:lnTo>
                <a:lnTo>
                  <a:pt x="2062" y="1507"/>
                </a:lnTo>
                <a:lnTo>
                  <a:pt x="2069" y="1519"/>
                </a:lnTo>
                <a:lnTo>
                  <a:pt x="2078" y="1532"/>
                </a:lnTo>
                <a:lnTo>
                  <a:pt x="2092" y="1547"/>
                </a:lnTo>
                <a:lnTo>
                  <a:pt x="2101" y="1555"/>
                </a:lnTo>
                <a:lnTo>
                  <a:pt x="2110" y="1562"/>
                </a:lnTo>
                <a:lnTo>
                  <a:pt x="2121" y="1568"/>
                </a:lnTo>
                <a:lnTo>
                  <a:pt x="2132" y="1574"/>
                </a:lnTo>
                <a:lnTo>
                  <a:pt x="2145" y="1580"/>
                </a:lnTo>
                <a:lnTo>
                  <a:pt x="2159" y="1583"/>
                </a:lnTo>
                <a:lnTo>
                  <a:pt x="2174" y="1586"/>
                </a:lnTo>
                <a:lnTo>
                  <a:pt x="2190" y="1588"/>
                </a:lnTo>
                <a:lnTo>
                  <a:pt x="2190" y="1588"/>
                </a:lnTo>
                <a:lnTo>
                  <a:pt x="2210" y="1586"/>
                </a:lnTo>
                <a:lnTo>
                  <a:pt x="2228" y="1583"/>
                </a:lnTo>
                <a:lnTo>
                  <a:pt x="2246" y="1577"/>
                </a:lnTo>
                <a:lnTo>
                  <a:pt x="2262" y="1570"/>
                </a:lnTo>
                <a:lnTo>
                  <a:pt x="2278" y="1559"/>
                </a:lnTo>
                <a:lnTo>
                  <a:pt x="2293" y="1547"/>
                </a:lnTo>
                <a:lnTo>
                  <a:pt x="2308" y="1535"/>
                </a:lnTo>
                <a:lnTo>
                  <a:pt x="2322" y="1520"/>
                </a:lnTo>
                <a:lnTo>
                  <a:pt x="2332" y="1504"/>
                </a:lnTo>
                <a:lnTo>
                  <a:pt x="2344" y="1486"/>
                </a:lnTo>
                <a:lnTo>
                  <a:pt x="2353" y="1467"/>
                </a:lnTo>
                <a:lnTo>
                  <a:pt x="2361" y="1447"/>
                </a:lnTo>
                <a:lnTo>
                  <a:pt x="2367" y="1426"/>
                </a:lnTo>
                <a:lnTo>
                  <a:pt x="2371" y="1404"/>
                </a:lnTo>
                <a:lnTo>
                  <a:pt x="2374" y="1381"/>
                </a:lnTo>
                <a:lnTo>
                  <a:pt x="2376" y="1358"/>
                </a:lnTo>
                <a:lnTo>
                  <a:pt x="2376" y="1358"/>
                </a:lnTo>
                <a:lnTo>
                  <a:pt x="2374" y="1335"/>
                </a:lnTo>
                <a:lnTo>
                  <a:pt x="2371" y="1311"/>
                </a:lnTo>
                <a:lnTo>
                  <a:pt x="2367" y="1290"/>
                </a:lnTo>
                <a:lnTo>
                  <a:pt x="2361" y="1269"/>
                </a:lnTo>
                <a:lnTo>
                  <a:pt x="2353" y="1248"/>
                </a:lnTo>
                <a:lnTo>
                  <a:pt x="2344" y="1229"/>
                </a:lnTo>
                <a:lnTo>
                  <a:pt x="2332" y="1213"/>
                </a:lnTo>
                <a:lnTo>
                  <a:pt x="2322" y="1196"/>
                </a:lnTo>
                <a:lnTo>
                  <a:pt x="2308" y="1181"/>
                </a:lnTo>
                <a:lnTo>
                  <a:pt x="2293" y="1168"/>
                </a:lnTo>
                <a:lnTo>
                  <a:pt x="2278" y="1156"/>
                </a:lnTo>
                <a:lnTo>
                  <a:pt x="2262" y="1147"/>
                </a:lnTo>
                <a:lnTo>
                  <a:pt x="2246" y="1139"/>
                </a:lnTo>
                <a:lnTo>
                  <a:pt x="2228" y="1133"/>
                </a:lnTo>
                <a:lnTo>
                  <a:pt x="2210" y="1130"/>
                </a:lnTo>
                <a:lnTo>
                  <a:pt x="2190" y="1129"/>
                </a:lnTo>
                <a:lnTo>
                  <a:pt x="2190" y="1129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9000" tIns="351000" anchor="ctr"/>
          <a:lstStyle/>
          <a:p>
            <a:pPr algn="ctr">
              <a:lnSpc>
                <a:spcPct val="70000"/>
              </a:lnSpc>
              <a:defRPr/>
            </a:pPr>
            <a:r>
              <a:rPr lang="en-US" sz="1517" b="1" dirty="0">
                <a:solidFill>
                  <a:srgbClr val="000000"/>
                </a:solidFill>
              </a:rPr>
              <a:t>IMNCI</a:t>
            </a:r>
          </a:p>
        </p:txBody>
      </p:sp>
      <p:sp>
        <p:nvSpPr>
          <p:cNvPr id="35" name="Freeform 8"/>
          <p:cNvSpPr>
            <a:spLocks/>
          </p:cNvSpPr>
          <p:nvPr/>
        </p:nvSpPr>
        <p:spPr bwMode="auto">
          <a:xfrm>
            <a:off x="6010281" y="452944"/>
            <a:ext cx="1374727" cy="2348338"/>
          </a:xfrm>
          <a:custGeom>
            <a:avLst/>
            <a:gdLst>
              <a:gd name="T0" fmla="*/ 2222 w 2377"/>
              <a:gd name="T1" fmla="*/ 795 h 2371"/>
              <a:gd name="T2" fmla="*/ 2275 w 2377"/>
              <a:gd name="T3" fmla="*/ 827 h 2371"/>
              <a:gd name="T4" fmla="*/ 2314 w 2377"/>
              <a:gd name="T5" fmla="*/ 882 h 2371"/>
              <a:gd name="T6" fmla="*/ 2362 w 2377"/>
              <a:gd name="T7" fmla="*/ 907 h 2371"/>
              <a:gd name="T8" fmla="*/ 395 w 2377"/>
              <a:gd name="T9" fmla="*/ 855 h 2371"/>
              <a:gd name="T10" fmla="*/ 386 w 2377"/>
              <a:gd name="T11" fmla="*/ 892 h 2371"/>
              <a:gd name="T12" fmla="*/ 358 w 2377"/>
              <a:gd name="T13" fmla="*/ 907 h 2371"/>
              <a:gd name="T14" fmla="*/ 325 w 2377"/>
              <a:gd name="T15" fmla="*/ 886 h 2371"/>
              <a:gd name="T16" fmla="*/ 296 w 2377"/>
              <a:gd name="T17" fmla="*/ 842 h 2371"/>
              <a:gd name="T18" fmla="*/ 242 w 2377"/>
              <a:gd name="T19" fmla="*/ 800 h 2371"/>
              <a:gd name="T20" fmla="*/ 184 w 2377"/>
              <a:gd name="T21" fmla="*/ 786 h 2371"/>
              <a:gd name="T22" fmla="*/ 96 w 2377"/>
              <a:gd name="T23" fmla="*/ 815 h 2371"/>
              <a:gd name="T24" fmla="*/ 32 w 2377"/>
              <a:gd name="T25" fmla="*/ 888 h 2371"/>
              <a:gd name="T26" fmla="*/ 0 w 2377"/>
              <a:gd name="T27" fmla="*/ 993 h 2371"/>
              <a:gd name="T28" fmla="*/ 8 w 2377"/>
              <a:gd name="T29" fmla="*/ 1084 h 2371"/>
              <a:gd name="T30" fmla="*/ 54 w 2377"/>
              <a:gd name="T31" fmla="*/ 1178 h 2371"/>
              <a:gd name="T32" fmla="*/ 129 w 2377"/>
              <a:gd name="T33" fmla="*/ 1235 h 2371"/>
              <a:gd name="T34" fmla="*/ 201 w 2377"/>
              <a:gd name="T35" fmla="*/ 1245 h 2371"/>
              <a:gd name="T36" fmla="*/ 265 w 2377"/>
              <a:gd name="T37" fmla="*/ 1220 h 2371"/>
              <a:gd name="T38" fmla="*/ 313 w 2377"/>
              <a:gd name="T39" fmla="*/ 1164 h 2371"/>
              <a:gd name="T40" fmla="*/ 338 w 2377"/>
              <a:gd name="T41" fmla="*/ 1133 h 2371"/>
              <a:gd name="T42" fmla="*/ 371 w 2377"/>
              <a:gd name="T43" fmla="*/ 1126 h 2371"/>
              <a:gd name="T44" fmla="*/ 392 w 2377"/>
              <a:gd name="T45" fmla="*/ 1155 h 2371"/>
              <a:gd name="T46" fmla="*/ 1256 w 2377"/>
              <a:gd name="T47" fmla="*/ 1976 h 2371"/>
              <a:gd name="T48" fmla="*/ 1298 w 2377"/>
              <a:gd name="T49" fmla="*/ 1990 h 2371"/>
              <a:gd name="T50" fmla="*/ 1305 w 2377"/>
              <a:gd name="T51" fmla="*/ 2020 h 2371"/>
              <a:gd name="T52" fmla="*/ 1275 w 2377"/>
              <a:gd name="T53" fmla="*/ 2052 h 2371"/>
              <a:gd name="T54" fmla="*/ 1225 w 2377"/>
              <a:gd name="T55" fmla="*/ 2088 h 2371"/>
              <a:gd name="T56" fmla="*/ 1193 w 2377"/>
              <a:gd name="T57" fmla="*/ 2141 h 2371"/>
              <a:gd name="T58" fmla="*/ 1186 w 2377"/>
              <a:gd name="T59" fmla="*/ 2206 h 2371"/>
              <a:gd name="T60" fmla="*/ 1225 w 2377"/>
              <a:gd name="T61" fmla="*/ 2290 h 2371"/>
              <a:gd name="T62" fmla="*/ 1305 w 2377"/>
              <a:gd name="T63" fmla="*/ 2348 h 2371"/>
              <a:gd name="T64" fmla="*/ 1414 w 2377"/>
              <a:gd name="T65" fmla="*/ 2371 h 2371"/>
              <a:gd name="T66" fmla="*/ 1504 w 2377"/>
              <a:gd name="T67" fmla="*/ 2357 h 2371"/>
              <a:gd name="T68" fmla="*/ 1591 w 2377"/>
              <a:gd name="T69" fmla="*/ 2304 h 2371"/>
              <a:gd name="T70" fmla="*/ 1639 w 2377"/>
              <a:gd name="T71" fmla="*/ 2224 h 2371"/>
              <a:gd name="T72" fmla="*/ 1640 w 2377"/>
              <a:gd name="T73" fmla="*/ 2156 h 2371"/>
              <a:gd name="T74" fmla="*/ 1612 w 2377"/>
              <a:gd name="T75" fmla="*/ 2097 h 2371"/>
              <a:gd name="T76" fmla="*/ 1564 w 2377"/>
              <a:gd name="T77" fmla="*/ 2057 h 2371"/>
              <a:gd name="T78" fmla="*/ 1526 w 2377"/>
              <a:gd name="T79" fmla="*/ 2026 h 2371"/>
              <a:gd name="T80" fmla="*/ 1526 w 2377"/>
              <a:gd name="T81" fmla="*/ 1994 h 2371"/>
              <a:gd name="T82" fmla="*/ 1564 w 2377"/>
              <a:gd name="T83" fmla="*/ 1976 h 2371"/>
              <a:gd name="T84" fmla="*/ 2370 w 2377"/>
              <a:gd name="T85" fmla="*/ 1130 h 2371"/>
              <a:gd name="T86" fmla="*/ 2323 w 2377"/>
              <a:gd name="T87" fmla="*/ 1139 h 2371"/>
              <a:gd name="T88" fmla="*/ 2289 w 2377"/>
              <a:gd name="T89" fmla="*/ 1191 h 2371"/>
              <a:gd name="T90" fmla="*/ 2235 w 2377"/>
              <a:gd name="T91" fmla="*/ 1233 h 2371"/>
              <a:gd name="T92" fmla="*/ 2177 w 2377"/>
              <a:gd name="T93" fmla="*/ 1245 h 2371"/>
              <a:gd name="T94" fmla="*/ 2089 w 2377"/>
              <a:gd name="T95" fmla="*/ 1218 h 2371"/>
              <a:gd name="T96" fmla="*/ 2024 w 2377"/>
              <a:gd name="T97" fmla="*/ 1145 h 2371"/>
              <a:gd name="T98" fmla="*/ 1993 w 2377"/>
              <a:gd name="T99" fmla="*/ 1040 h 2371"/>
              <a:gd name="T100" fmla="*/ 2000 w 2377"/>
              <a:gd name="T101" fmla="*/ 948 h 2371"/>
              <a:gd name="T102" fmla="*/ 2047 w 2377"/>
              <a:gd name="T103" fmla="*/ 855 h 2371"/>
              <a:gd name="T104" fmla="*/ 2121 w 2377"/>
              <a:gd name="T105" fmla="*/ 797 h 2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2377" h="2371">
                <a:moveTo>
                  <a:pt x="2177" y="788"/>
                </a:moveTo>
                <a:lnTo>
                  <a:pt x="2177" y="788"/>
                </a:lnTo>
                <a:lnTo>
                  <a:pt x="2193" y="788"/>
                </a:lnTo>
                <a:lnTo>
                  <a:pt x="2208" y="791"/>
                </a:lnTo>
                <a:lnTo>
                  <a:pt x="2222" y="795"/>
                </a:lnTo>
                <a:lnTo>
                  <a:pt x="2235" y="800"/>
                </a:lnTo>
                <a:lnTo>
                  <a:pt x="2247" y="806"/>
                </a:lnTo>
                <a:lnTo>
                  <a:pt x="2257" y="813"/>
                </a:lnTo>
                <a:lnTo>
                  <a:pt x="2266" y="819"/>
                </a:lnTo>
                <a:lnTo>
                  <a:pt x="2275" y="827"/>
                </a:lnTo>
                <a:lnTo>
                  <a:pt x="2289" y="842"/>
                </a:lnTo>
                <a:lnTo>
                  <a:pt x="2298" y="855"/>
                </a:lnTo>
                <a:lnTo>
                  <a:pt x="2305" y="867"/>
                </a:lnTo>
                <a:lnTo>
                  <a:pt x="2305" y="867"/>
                </a:lnTo>
                <a:lnTo>
                  <a:pt x="2314" y="882"/>
                </a:lnTo>
                <a:lnTo>
                  <a:pt x="2323" y="894"/>
                </a:lnTo>
                <a:lnTo>
                  <a:pt x="2334" y="901"/>
                </a:lnTo>
                <a:lnTo>
                  <a:pt x="2343" y="907"/>
                </a:lnTo>
                <a:lnTo>
                  <a:pt x="2353" y="909"/>
                </a:lnTo>
                <a:lnTo>
                  <a:pt x="2362" y="907"/>
                </a:lnTo>
                <a:lnTo>
                  <a:pt x="2370" y="903"/>
                </a:lnTo>
                <a:lnTo>
                  <a:pt x="2377" y="895"/>
                </a:lnTo>
                <a:lnTo>
                  <a:pt x="2377" y="0"/>
                </a:lnTo>
                <a:lnTo>
                  <a:pt x="395" y="0"/>
                </a:lnTo>
                <a:lnTo>
                  <a:pt x="395" y="855"/>
                </a:lnTo>
                <a:lnTo>
                  <a:pt x="395" y="855"/>
                </a:lnTo>
                <a:lnTo>
                  <a:pt x="393" y="867"/>
                </a:lnTo>
                <a:lnTo>
                  <a:pt x="392" y="877"/>
                </a:lnTo>
                <a:lnTo>
                  <a:pt x="389" y="886"/>
                </a:lnTo>
                <a:lnTo>
                  <a:pt x="386" y="892"/>
                </a:lnTo>
                <a:lnTo>
                  <a:pt x="382" y="898"/>
                </a:lnTo>
                <a:lnTo>
                  <a:pt x="377" y="903"/>
                </a:lnTo>
                <a:lnTo>
                  <a:pt x="371" y="906"/>
                </a:lnTo>
                <a:lnTo>
                  <a:pt x="365" y="907"/>
                </a:lnTo>
                <a:lnTo>
                  <a:pt x="358" y="907"/>
                </a:lnTo>
                <a:lnTo>
                  <a:pt x="352" y="907"/>
                </a:lnTo>
                <a:lnTo>
                  <a:pt x="344" y="904"/>
                </a:lnTo>
                <a:lnTo>
                  <a:pt x="338" y="900"/>
                </a:lnTo>
                <a:lnTo>
                  <a:pt x="331" y="894"/>
                </a:lnTo>
                <a:lnTo>
                  <a:pt x="325" y="886"/>
                </a:lnTo>
                <a:lnTo>
                  <a:pt x="319" y="877"/>
                </a:lnTo>
                <a:lnTo>
                  <a:pt x="313" y="867"/>
                </a:lnTo>
                <a:lnTo>
                  <a:pt x="313" y="867"/>
                </a:lnTo>
                <a:lnTo>
                  <a:pt x="305" y="855"/>
                </a:lnTo>
                <a:lnTo>
                  <a:pt x="296" y="842"/>
                </a:lnTo>
                <a:lnTo>
                  <a:pt x="283" y="827"/>
                </a:lnTo>
                <a:lnTo>
                  <a:pt x="274" y="819"/>
                </a:lnTo>
                <a:lnTo>
                  <a:pt x="265" y="812"/>
                </a:lnTo>
                <a:lnTo>
                  <a:pt x="254" y="806"/>
                </a:lnTo>
                <a:lnTo>
                  <a:pt x="242" y="800"/>
                </a:lnTo>
                <a:lnTo>
                  <a:pt x="229" y="794"/>
                </a:lnTo>
                <a:lnTo>
                  <a:pt x="216" y="791"/>
                </a:lnTo>
                <a:lnTo>
                  <a:pt x="201" y="788"/>
                </a:lnTo>
                <a:lnTo>
                  <a:pt x="184" y="786"/>
                </a:lnTo>
                <a:lnTo>
                  <a:pt x="184" y="786"/>
                </a:lnTo>
                <a:lnTo>
                  <a:pt x="165" y="788"/>
                </a:lnTo>
                <a:lnTo>
                  <a:pt x="147" y="791"/>
                </a:lnTo>
                <a:lnTo>
                  <a:pt x="129" y="797"/>
                </a:lnTo>
                <a:lnTo>
                  <a:pt x="112" y="804"/>
                </a:lnTo>
                <a:lnTo>
                  <a:pt x="96" y="815"/>
                </a:lnTo>
                <a:lnTo>
                  <a:pt x="81" y="825"/>
                </a:lnTo>
                <a:lnTo>
                  <a:pt x="66" y="839"/>
                </a:lnTo>
                <a:lnTo>
                  <a:pt x="54" y="854"/>
                </a:lnTo>
                <a:lnTo>
                  <a:pt x="42" y="870"/>
                </a:lnTo>
                <a:lnTo>
                  <a:pt x="32" y="888"/>
                </a:lnTo>
                <a:lnTo>
                  <a:pt x="21" y="907"/>
                </a:lnTo>
                <a:lnTo>
                  <a:pt x="14" y="927"/>
                </a:lnTo>
                <a:lnTo>
                  <a:pt x="8" y="948"/>
                </a:lnTo>
                <a:lnTo>
                  <a:pt x="3" y="970"/>
                </a:lnTo>
                <a:lnTo>
                  <a:pt x="0" y="993"/>
                </a:lnTo>
                <a:lnTo>
                  <a:pt x="0" y="1016"/>
                </a:lnTo>
                <a:lnTo>
                  <a:pt x="0" y="1016"/>
                </a:lnTo>
                <a:lnTo>
                  <a:pt x="0" y="1039"/>
                </a:lnTo>
                <a:lnTo>
                  <a:pt x="3" y="1063"/>
                </a:lnTo>
                <a:lnTo>
                  <a:pt x="8" y="1084"/>
                </a:lnTo>
                <a:lnTo>
                  <a:pt x="14" y="1105"/>
                </a:lnTo>
                <a:lnTo>
                  <a:pt x="21" y="1126"/>
                </a:lnTo>
                <a:lnTo>
                  <a:pt x="32" y="1145"/>
                </a:lnTo>
                <a:lnTo>
                  <a:pt x="42" y="1161"/>
                </a:lnTo>
                <a:lnTo>
                  <a:pt x="54" y="1178"/>
                </a:lnTo>
                <a:lnTo>
                  <a:pt x="66" y="1193"/>
                </a:lnTo>
                <a:lnTo>
                  <a:pt x="81" y="1206"/>
                </a:lnTo>
                <a:lnTo>
                  <a:pt x="96" y="1218"/>
                </a:lnTo>
                <a:lnTo>
                  <a:pt x="112" y="1227"/>
                </a:lnTo>
                <a:lnTo>
                  <a:pt x="129" y="1235"/>
                </a:lnTo>
                <a:lnTo>
                  <a:pt x="147" y="1241"/>
                </a:lnTo>
                <a:lnTo>
                  <a:pt x="165" y="1244"/>
                </a:lnTo>
                <a:lnTo>
                  <a:pt x="184" y="1245"/>
                </a:lnTo>
                <a:lnTo>
                  <a:pt x="184" y="1245"/>
                </a:lnTo>
                <a:lnTo>
                  <a:pt x="201" y="1245"/>
                </a:lnTo>
                <a:lnTo>
                  <a:pt x="216" y="1242"/>
                </a:lnTo>
                <a:lnTo>
                  <a:pt x="229" y="1238"/>
                </a:lnTo>
                <a:lnTo>
                  <a:pt x="242" y="1233"/>
                </a:lnTo>
                <a:lnTo>
                  <a:pt x="254" y="1227"/>
                </a:lnTo>
                <a:lnTo>
                  <a:pt x="265" y="1220"/>
                </a:lnTo>
                <a:lnTo>
                  <a:pt x="274" y="1212"/>
                </a:lnTo>
                <a:lnTo>
                  <a:pt x="283" y="1205"/>
                </a:lnTo>
                <a:lnTo>
                  <a:pt x="296" y="1190"/>
                </a:lnTo>
                <a:lnTo>
                  <a:pt x="305" y="1178"/>
                </a:lnTo>
                <a:lnTo>
                  <a:pt x="313" y="1164"/>
                </a:lnTo>
                <a:lnTo>
                  <a:pt x="313" y="1164"/>
                </a:lnTo>
                <a:lnTo>
                  <a:pt x="319" y="1155"/>
                </a:lnTo>
                <a:lnTo>
                  <a:pt x="325" y="1147"/>
                </a:lnTo>
                <a:lnTo>
                  <a:pt x="331" y="1139"/>
                </a:lnTo>
                <a:lnTo>
                  <a:pt x="338" y="1133"/>
                </a:lnTo>
                <a:lnTo>
                  <a:pt x="344" y="1129"/>
                </a:lnTo>
                <a:lnTo>
                  <a:pt x="352" y="1126"/>
                </a:lnTo>
                <a:lnTo>
                  <a:pt x="358" y="1124"/>
                </a:lnTo>
                <a:lnTo>
                  <a:pt x="365" y="1124"/>
                </a:lnTo>
                <a:lnTo>
                  <a:pt x="371" y="1126"/>
                </a:lnTo>
                <a:lnTo>
                  <a:pt x="377" y="1129"/>
                </a:lnTo>
                <a:lnTo>
                  <a:pt x="382" y="1133"/>
                </a:lnTo>
                <a:lnTo>
                  <a:pt x="386" y="1139"/>
                </a:lnTo>
                <a:lnTo>
                  <a:pt x="389" y="1147"/>
                </a:lnTo>
                <a:lnTo>
                  <a:pt x="392" y="1155"/>
                </a:lnTo>
                <a:lnTo>
                  <a:pt x="393" y="1166"/>
                </a:lnTo>
                <a:lnTo>
                  <a:pt x="395" y="1176"/>
                </a:lnTo>
                <a:lnTo>
                  <a:pt x="395" y="1979"/>
                </a:lnTo>
                <a:lnTo>
                  <a:pt x="1256" y="1976"/>
                </a:lnTo>
                <a:lnTo>
                  <a:pt x="1256" y="1976"/>
                </a:lnTo>
                <a:lnTo>
                  <a:pt x="1266" y="1978"/>
                </a:lnTo>
                <a:lnTo>
                  <a:pt x="1277" y="1979"/>
                </a:lnTo>
                <a:lnTo>
                  <a:pt x="1286" y="1982"/>
                </a:lnTo>
                <a:lnTo>
                  <a:pt x="1292" y="1985"/>
                </a:lnTo>
                <a:lnTo>
                  <a:pt x="1298" y="1990"/>
                </a:lnTo>
                <a:lnTo>
                  <a:pt x="1302" y="1996"/>
                </a:lnTo>
                <a:lnTo>
                  <a:pt x="1305" y="2000"/>
                </a:lnTo>
                <a:lnTo>
                  <a:pt x="1307" y="2006"/>
                </a:lnTo>
                <a:lnTo>
                  <a:pt x="1307" y="2014"/>
                </a:lnTo>
                <a:lnTo>
                  <a:pt x="1305" y="2020"/>
                </a:lnTo>
                <a:lnTo>
                  <a:pt x="1302" y="2027"/>
                </a:lnTo>
                <a:lnTo>
                  <a:pt x="1298" y="2033"/>
                </a:lnTo>
                <a:lnTo>
                  <a:pt x="1292" y="2040"/>
                </a:lnTo>
                <a:lnTo>
                  <a:pt x="1284" y="2046"/>
                </a:lnTo>
                <a:lnTo>
                  <a:pt x="1275" y="2052"/>
                </a:lnTo>
                <a:lnTo>
                  <a:pt x="1265" y="2057"/>
                </a:lnTo>
                <a:lnTo>
                  <a:pt x="1265" y="2057"/>
                </a:lnTo>
                <a:lnTo>
                  <a:pt x="1253" y="2064"/>
                </a:lnTo>
                <a:lnTo>
                  <a:pt x="1239" y="2075"/>
                </a:lnTo>
                <a:lnTo>
                  <a:pt x="1225" y="2088"/>
                </a:lnTo>
                <a:lnTo>
                  <a:pt x="1217" y="2097"/>
                </a:lnTo>
                <a:lnTo>
                  <a:pt x="1211" y="2106"/>
                </a:lnTo>
                <a:lnTo>
                  <a:pt x="1204" y="2117"/>
                </a:lnTo>
                <a:lnTo>
                  <a:pt x="1198" y="2129"/>
                </a:lnTo>
                <a:lnTo>
                  <a:pt x="1193" y="2141"/>
                </a:lnTo>
                <a:lnTo>
                  <a:pt x="1189" y="2156"/>
                </a:lnTo>
                <a:lnTo>
                  <a:pt x="1186" y="2171"/>
                </a:lnTo>
                <a:lnTo>
                  <a:pt x="1186" y="2187"/>
                </a:lnTo>
                <a:lnTo>
                  <a:pt x="1186" y="2187"/>
                </a:lnTo>
                <a:lnTo>
                  <a:pt x="1186" y="2206"/>
                </a:lnTo>
                <a:lnTo>
                  <a:pt x="1190" y="2224"/>
                </a:lnTo>
                <a:lnTo>
                  <a:pt x="1196" y="2242"/>
                </a:lnTo>
                <a:lnTo>
                  <a:pt x="1204" y="2259"/>
                </a:lnTo>
                <a:lnTo>
                  <a:pt x="1213" y="2275"/>
                </a:lnTo>
                <a:lnTo>
                  <a:pt x="1225" y="2290"/>
                </a:lnTo>
                <a:lnTo>
                  <a:pt x="1238" y="2304"/>
                </a:lnTo>
                <a:lnTo>
                  <a:pt x="1253" y="2317"/>
                </a:lnTo>
                <a:lnTo>
                  <a:pt x="1268" y="2329"/>
                </a:lnTo>
                <a:lnTo>
                  <a:pt x="1286" y="2339"/>
                </a:lnTo>
                <a:lnTo>
                  <a:pt x="1305" y="2348"/>
                </a:lnTo>
                <a:lnTo>
                  <a:pt x="1325" y="2357"/>
                </a:lnTo>
                <a:lnTo>
                  <a:pt x="1346" y="2363"/>
                </a:lnTo>
                <a:lnTo>
                  <a:pt x="1368" y="2368"/>
                </a:lnTo>
                <a:lnTo>
                  <a:pt x="1390" y="2371"/>
                </a:lnTo>
                <a:lnTo>
                  <a:pt x="1414" y="2371"/>
                </a:lnTo>
                <a:lnTo>
                  <a:pt x="1414" y="2371"/>
                </a:lnTo>
                <a:lnTo>
                  <a:pt x="1438" y="2371"/>
                </a:lnTo>
                <a:lnTo>
                  <a:pt x="1461" y="2368"/>
                </a:lnTo>
                <a:lnTo>
                  <a:pt x="1483" y="2363"/>
                </a:lnTo>
                <a:lnTo>
                  <a:pt x="1504" y="2357"/>
                </a:lnTo>
                <a:lnTo>
                  <a:pt x="1523" y="2348"/>
                </a:lnTo>
                <a:lnTo>
                  <a:pt x="1543" y="2339"/>
                </a:lnTo>
                <a:lnTo>
                  <a:pt x="1561" y="2329"/>
                </a:lnTo>
                <a:lnTo>
                  <a:pt x="1577" y="2317"/>
                </a:lnTo>
                <a:lnTo>
                  <a:pt x="1591" y="2304"/>
                </a:lnTo>
                <a:lnTo>
                  <a:pt x="1604" y="2290"/>
                </a:lnTo>
                <a:lnTo>
                  <a:pt x="1616" y="2275"/>
                </a:lnTo>
                <a:lnTo>
                  <a:pt x="1625" y="2259"/>
                </a:lnTo>
                <a:lnTo>
                  <a:pt x="1634" y="2242"/>
                </a:lnTo>
                <a:lnTo>
                  <a:pt x="1639" y="2224"/>
                </a:lnTo>
                <a:lnTo>
                  <a:pt x="1643" y="2206"/>
                </a:lnTo>
                <a:lnTo>
                  <a:pt x="1645" y="2187"/>
                </a:lnTo>
                <a:lnTo>
                  <a:pt x="1645" y="2187"/>
                </a:lnTo>
                <a:lnTo>
                  <a:pt x="1643" y="2171"/>
                </a:lnTo>
                <a:lnTo>
                  <a:pt x="1640" y="2156"/>
                </a:lnTo>
                <a:lnTo>
                  <a:pt x="1637" y="2141"/>
                </a:lnTo>
                <a:lnTo>
                  <a:pt x="1631" y="2129"/>
                </a:lnTo>
                <a:lnTo>
                  <a:pt x="1625" y="2117"/>
                </a:lnTo>
                <a:lnTo>
                  <a:pt x="1619" y="2106"/>
                </a:lnTo>
                <a:lnTo>
                  <a:pt x="1612" y="2097"/>
                </a:lnTo>
                <a:lnTo>
                  <a:pt x="1604" y="2088"/>
                </a:lnTo>
                <a:lnTo>
                  <a:pt x="1589" y="2075"/>
                </a:lnTo>
                <a:lnTo>
                  <a:pt x="1576" y="2064"/>
                </a:lnTo>
                <a:lnTo>
                  <a:pt x="1564" y="2057"/>
                </a:lnTo>
                <a:lnTo>
                  <a:pt x="1564" y="2057"/>
                </a:lnTo>
                <a:lnTo>
                  <a:pt x="1553" y="2052"/>
                </a:lnTo>
                <a:lnTo>
                  <a:pt x="1544" y="2046"/>
                </a:lnTo>
                <a:lnTo>
                  <a:pt x="1537" y="2039"/>
                </a:lnTo>
                <a:lnTo>
                  <a:pt x="1531" y="2033"/>
                </a:lnTo>
                <a:lnTo>
                  <a:pt x="1526" y="2026"/>
                </a:lnTo>
                <a:lnTo>
                  <a:pt x="1523" y="2020"/>
                </a:lnTo>
                <a:lnTo>
                  <a:pt x="1522" y="2012"/>
                </a:lnTo>
                <a:lnTo>
                  <a:pt x="1522" y="2006"/>
                </a:lnTo>
                <a:lnTo>
                  <a:pt x="1523" y="2000"/>
                </a:lnTo>
                <a:lnTo>
                  <a:pt x="1526" y="1994"/>
                </a:lnTo>
                <a:lnTo>
                  <a:pt x="1531" y="1990"/>
                </a:lnTo>
                <a:lnTo>
                  <a:pt x="1537" y="1985"/>
                </a:lnTo>
                <a:lnTo>
                  <a:pt x="1544" y="1981"/>
                </a:lnTo>
                <a:lnTo>
                  <a:pt x="1553" y="1978"/>
                </a:lnTo>
                <a:lnTo>
                  <a:pt x="1564" y="1976"/>
                </a:lnTo>
                <a:lnTo>
                  <a:pt x="1576" y="1976"/>
                </a:lnTo>
                <a:lnTo>
                  <a:pt x="2377" y="1976"/>
                </a:lnTo>
                <a:lnTo>
                  <a:pt x="2377" y="1138"/>
                </a:lnTo>
                <a:lnTo>
                  <a:pt x="2377" y="1138"/>
                </a:lnTo>
                <a:lnTo>
                  <a:pt x="2370" y="1130"/>
                </a:lnTo>
                <a:lnTo>
                  <a:pt x="2362" y="1126"/>
                </a:lnTo>
                <a:lnTo>
                  <a:pt x="2353" y="1124"/>
                </a:lnTo>
                <a:lnTo>
                  <a:pt x="2343" y="1127"/>
                </a:lnTo>
                <a:lnTo>
                  <a:pt x="2334" y="1132"/>
                </a:lnTo>
                <a:lnTo>
                  <a:pt x="2323" y="1139"/>
                </a:lnTo>
                <a:lnTo>
                  <a:pt x="2314" y="1151"/>
                </a:lnTo>
                <a:lnTo>
                  <a:pt x="2305" y="1166"/>
                </a:lnTo>
                <a:lnTo>
                  <a:pt x="2305" y="1166"/>
                </a:lnTo>
                <a:lnTo>
                  <a:pt x="2298" y="1178"/>
                </a:lnTo>
                <a:lnTo>
                  <a:pt x="2289" y="1191"/>
                </a:lnTo>
                <a:lnTo>
                  <a:pt x="2275" y="1206"/>
                </a:lnTo>
                <a:lnTo>
                  <a:pt x="2266" y="1214"/>
                </a:lnTo>
                <a:lnTo>
                  <a:pt x="2257" y="1220"/>
                </a:lnTo>
                <a:lnTo>
                  <a:pt x="2247" y="1227"/>
                </a:lnTo>
                <a:lnTo>
                  <a:pt x="2235" y="1233"/>
                </a:lnTo>
                <a:lnTo>
                  <a:pt x="2222" y="1239"/>
                </a:lnTo>
                <a:lnTo>
                  <a:pt x="2208" y="1242"/>
                </a:lnTo>
                <a:lnTo>
                  <a:pt x="2193" y="1245"/>
                </a:lnTo>
                <a:lnTo>
                  <a:pt x="2177" y="1245"/>
                </a:lnTo>
                <a:lnTo>
                  <a:pt x="2177" y="1245"/>
                </a:lnTo>
                <a:lnTo>
                  <a:pt x="2157" y="1245"/>
                </a:lnTo>
                <a:lnTo>
                  <a:pt x="2139" y="1241"/>
                </a:lnTo>
                <a:lnTo>
                  <a:pt x="2121" y="1236"/>
                </a:lnTo>
                <a:lnTo>
                  <a:pt x="2105" y="1227"/>
                </a:lnTo>
                <a:lnTo>
                  <a:pt x="2089" y="1218"/>
                </a:lnTo>
                <a:lnTo>
                  <a:pt x="2074" y="1206"/>
                </a:lnTo>
                <a:lnTo>
                  <a:pt x="2060" y="1193"/>
                </a:lnTo>
                <a:lnTo>
                  <a:pt x="2047" y="1179"/>
                </a:lnTo>
                <a:lnTo>
                  <a:pt x="2035" y="1163"/>
                </a:lnTo>
                <a:lnTo>
                  <a:pt x="2024" y="1145"/>
                </a:lnTo>
                <a:lnTo>
                  <a:pt x="2015" y="1126"/>
                </a:lnTo>
                <a:lnTo>
                  <a:pt x="2006" y="1106"/>
                </a:lnTo>
                <a:lnTo>
                  <a:pt x="2000" y="1085"/>
                </a:lnTo>
                <a:lnTo>
                  <a:pt x="1996" y="1063"/>
                </a:lnTo>
                <a:lnTo>
                  <a:pt x="1993" y="1040"/>
                </a:lnTo>
                <a:lnTo>
                  <a:pt x="1993" y="1016"/>
                </a:lnTo>
                <a:lnTo>
                  <a:pt x="1993" y="1016"/>
                </a:lnTo>
                <a:lnTo>
                  <a:pt x="1993" y="993"/>
                </a:lnTo>
                <a:lnTo>
                  <a:pt x="1996" y="970"/>
                </a:lnTo>
                <a:lnTo>
                  <a:pt x="2000" y="948"/>
                </a:lnTo>
                <a:lnTo>
                  <a:pt x="2006" y="927"/>
                </a:lnTo>
                <a:lnTo>
                  <a:pt x="2015" y="907"/>
                </a:lnTo>
                <a:lnTo>
                  <a:pt x="2024" y="888"/>
                </a:lnTo>
                <a:lnTo>
                  <a:pt x="2035" y="870"/>
                </a:lnTo>
                <a:lnTo>
                  <a:pt x="2047" y="855"/>
                </a:lnTo>
                <a:lnTo>
                  <a:pt x="2060" y="840"/>
                </a:lnTo>
                <a:lnTo>
                  <a:pt x="2074" y="827"/>
                </a:lnTo>
                <a:lnTo>
                  <a:pt x="2089" y="815"/>
                </a:lnTo>
                <a:lnTo>
                  <a:pt x="2105" y="806"/>
                </a:lnTo>
                <a:lnTo>
                  <a:pt x="2121" y="797"/>
                </a:lnTo>
                <a:lnTo>
                  <a:pt x="2139" y="792"/>
                </a:lnTo>
                <a:lnTo>
                  <a:pt x="2157" y="788"/>
                </a:lnTo>
                <a:lnTo>
                  <a:pt x="2177" y="788"/>
                </a:lnTo>
                <a:lnTo>
                  <a:pt x="2177" y="788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bIns="390000" anchor="ctr"/>
          <a:lstStyle/>
          <a:p>
            <a:pPr algn="ctr">
              <a:defRPr/>
            </a:pPr>
            <a:r>
              <a:rPr lang="en-US" sz="975" b="1" dirty="0">
                <a:solidFill>
                  <a:prstClr val="white"/>
                </a:solidFill>
              </a:rPr>
              <a:t>DISTRIBUTION </a:t>
            </a:r>
          </a:p>
          <a:p>
            <a:pPr algn="ctr">
              <a:defRPr/>
            </a:pPr>
            <a:r>
              <a:rPr lang="en-US" sz="975" b="1" dirty="0">
                <a:solidFill>
                  <a:prstClr val="white"/>
                </a:solidFill>
              </a:rPr>
              <a:t>OF</a:t>
            </a:r>
          </a:p>
          <a:p>
            <a:pPr algn="ctr">
              <a:defRPr/>
            </a:pPr>
            <a:r>
              <a:rPr lang="en-US" sz="975" b="1" dirty="0">
                <a:solidFill>
                  <a:prstClr val="white"/>
                </a:solidFill>
              </a:rPr>
              <a:t> CONTRACEPT-</a:t>
            </a:r>
          </a:p>
          <a:p>
            <a:pPr algn="ctr">
              <a:defRPr/>
            </a:pPr>
            <a:r>
              <a:rPr lang="en-US" sz="975" b="1" dirty="0">
                <a:solidFill>
                  <a:prstClr val="white"/>
                </a:solidFill>
              </a:rPr>
              <a:t>IVES BY ASHA</a:t>
            </a: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-5160" y="395002"/>
            <a:ext cx="9916320" cy="0"/>
          </a:xfrm>
          <a:prstGeom prst="line">
            <a:avLst/>
          </a:prstGeom>
          <a:ln w="76200" cmpd="sng">
            <a:solidFill>
              <a:schemeClr val="accent6">
                <a:lumMod val="90000"/>
                <a:lumOff val="1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-5160" y="6478764"/>
            <a:ext cx="9916320" cy="0"/>
          </a:xfrm>
          <a:prstGeom prst="line">
            <a:avLst/>
          </a:prstGeom>
          <a:ln w="76200" cmpd="sng">
            <a:solidFill>
              <a:schemeClr val="accent6">
                <a:lumMod val="90000"/>
                <a:lumOff val="1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2354243"/>
      </p:ext>
    </p:extLst>
  </p:cSld>
  <p:clrMapOvr>
    <a:masterClrMapping/>
  </p:clrMapOvr>
  <p:transition spd="slow"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4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5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5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6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6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73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78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83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8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9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9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10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10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11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118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0200" y="333375"/>
            <a:ext cx="652145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600" b="1" dirty="0">
                <a:solidFill>
                  <a:srgbClr val="C00000"/>
                </a:solidFill>
              </a:rPr>
              <a:t>1) Key areas to be monitored in RMNCH+A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7650" y="1117601"/>
            <a:ext cx="9328150" cy="549477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sz="2600" b="1" dirty="0"/>
              <a:t>Maternal health: </a:t>
            </a:r>
            <a:endParaRPr lang="en-IN" sz="2600" b="1" dirty="0"/>
          </a:p>
          <a:p>
            <a:pPr marL="371464" indent="-371464" algn="just">
              <a:buFont typeface="Corbel" pitchFamily="34" charset="0"/>
              <a:buChar char="–"/>
            </a:pPr>
            <a:r>
              <a:rPr lang="en-US" sz="2167" dirty="0"/>
              <a:t>Implementation of entitlements under </a:t>
            </a:r>
            <a:r>
              <a:rPr lang="en-US" sz="2167" b="1" dirty="0"/>
              <a:t>JSSK </a:t>
            </a:r>
            <a:r>
              <a:rPr lang="en-US" sz="2167" dirty="0"/>
              <a:t> (Top priority) ; </a:t>
            </a:r>
            <a:endParaRPr lang="en-IN" sz="2167" dirty="0"/>
          </a:p>
          <a:p>
            <a:pPr marL="371464" indent="-371464" algn="just">
              <a:buFont typeface="Corbel" pitchFamily="34" charset="0"/>
              <a:buChar char="–"/>
            </a:pPr>
            <a:r>
              <a:rPr lang="en-US" sz="2167" b="1" dirty="0"/>
              <a:t>JSY </a:t>
            </a:r>
            <a:r>
              <a:rPr lang="en-US" sz="2167" dirty="0"/>
              <a:t>entitlements (micro-planning of birth, timely payments by </a:t>
            </a:r>
            <a:r>
              <a:rPr lang="en-US" sz="2167" dirty="0" err="1"/>
              <a:t>cheques</a:t>
            </a:r>
            <a:r>
              <a:rPr lang="en-US" sz="2167" dirty="0"/>
              <a:t>, verification);</a:t>
            </a:r>
            <a:endParaRPr lang="en-IN" sz="2167" dirty="0"/>
          </a:p>
          <a:p>
            <a:pPr marL="371464" indent="-371464" algn="just">
              <a:buFont typeface="Corbel" pitchFamily="34" charset="0"/>
              <a:buChar char="–"/>
            </a:pPr>
            <a:r>
              <a:rPr lang="en-US" sz="2167" b="1" dirty="0"/>
              <a:t>Maternal death review –MDR</a:t>
            </a:r>
            <a:r>
              <a:rPr lang="en-US" sz="2167" dirty="0"/>
              <a:t> (for the programmatic interventions, and not so much for the medical cause of death);</a:t>
            </a:r>
            <a:endParaRPr lang="en-IN" sz="2167" dirty="0"/>
          </a:p>
          <a:p>
            <a:pPr marL="371464" indent="-371464" algn="just">
              <a:buFont typeface="Corbel" pitchFamily="34" charset="0"/>
              <a:buChar char="–"/>
            </a:pPr>
            <a:r>
              <a:rPr lang="en-US" sz="2167" dirty="0"/>
              <a:t>Tracking of </a:t>
            </a:r>
            <a:r>
              <a:rPr lang="en-US" sz="2167" b="1" dirty="0"/>
              <a:t>severely </a:t>
            </a:r>
            <a:r>
              <a:rPr lang="en-US" sz="2167" b="1" dirty="0" err="1"/>
              <a:t>anaemic</a:t>
            </a:r>
            <a:r>
              <a:rPr lang="en-US" sz="2167" b="1" dirty="0"/>
              <a:t> mothers</a:t>
            </a:r>
            <a:r>
              <a:rPr lang="en-US" sz="2167" dirty="0"/>
              <a:t>; quality of ante-natal care in community/VHND</a:t>
            </a:r>
            <a:endParaRPr lang="en-IN" sz="2167" dirty="0"/>
          </a:p>
          <a:p>
            <a:pPr marL="371464" indent="-371464" algn="just">
              <a:buFont typeface="Corbel" pitchFamily="34" charset="0"/>
              <a:buChar char="–"/>
            </a:pPr>
            <a:r>
              <a:rPr lang="en-US" sz="2167" dirty="0"/>
              <a:t>Monitoring the progress of </a:t>
            </a:r>
            <a:r>
              <a:rPr lang="en-US" sz="2167" b="1" dirty="0"/>
              <a:t>MCH wings</a:t>
            </a:r>
            <a:r>
              <a:rPr lang="en-US" sz="2167" dirty="0"/>
              <a:t>; </a:t>
            </a:r>
            <a:endParaRPr lang="en-IN" sz="2167" dirty="0"/>
          </a:p>
          <a:p>
            <a:pPr marL="371464" indent="-371464" algn="just">
              <a:buFont typeface="Corbel" pitchFamily="34" charset="0"/>
              <a:buChar char="–"/>
            </a:pPr>
            <a:r>
              <a:rPr lang="en-US" sz="2167" dirty="0"/>
              <a:t>Performance monitoring of </a:t>
            </a:r>
            <a:r>
              <a:rPr lang="en-US" sz="2167" b="1" dirty="0"/>
              <a:t>Delivery Points</a:t>
            </a:r>
            <a:r>
              <a:rPr lang="en-US" sz="2167" dirty="0"/>
              <a:t> and quality of services rendered in </a:t>
            </a:r>
            <a:r>
              <a:rPr lang="en-US" sz="2167" b="1" dirty="0" err="1"/>
              <a:t>labour</a:t>
            </a:r>
            <a:r>
              <a:rPr lang="en-US" sz="2167" b="1" dirty="0"/>
              <a:t> rooms and postnatal wards;</a:t>
            </a:r>
            <a:r>
              <a:rPr lang="en-US" sz="2167" dirty="0"/>
              <a:t> </a:t>
            </a:r>
            <a:endParaRPr lang="en-IN" sz="2167" dirty="0"/>
          </a:p>
          <a:p>
            <a:pPr marL="371464" indent="-371464" algn="just">
              <a:buFont typeface="Corbel" pitchFamily="34" charset="0"/>
              <a:buChar char="–"/>
            </a:pPr>
            <a:r>
              <a:rPr lang="en-US" sz="2167" dirty="0"/>
              <a:t>Provision of </a:t>
            </a:r>
            <a:r>
              <a:rPr lang="en-US" sz="2167" b="1" dirty="0"/>
              <a:t>C- section </a:t>
            </a:r>
            <a:r>
              <a:rPr lang="en-US" sz="2167" dirty="0"/>
              <a:t>(how many are being performed?) and availability of blood??; </a:t>
            </a:r>
          </a:p>
          <a:p>
            <a:pPr marL="371464" indent="-371464" algn="just">
              <a:buFont typeface="Corbel" pitchFamily="34" charset="0"/>
              <a:buChar char="–"/>
            </a:pPr>
            <a:r>
              <a:rPr lang="en-US" sz="2167" b="1" dirty="0"/>
              <a:t>Deliveries and C- sections</a:t>
            </a:r>
            <a:r>
              <a:rPr lang="en-US" sz="2167" dirty="0"/>
              <a:t> in public and private accredited health facilities</a:t>
            </a:r>
          </a:p>
          <a:p>
            <a:pPr marL="371464" indent="-371464" algn="just">
              <a:buFont typeface="Corbel" pitchFamily="34" charset="0"/>
              <a:buChar char="–"/>
            </a:pPr>
            <a:r>
              <a:rPr lang="en-US" sz="2167" b="1" dirty="0"/>
              <a:t>Comprehensive abortion care </a:t>
            </a:r>
            <a:endParaRPr lang="en-IN" sz="2167" b="1" dirty="0"/>
          </a:p>
        </p:txBody>
      </p:sp>
    </p:spTree>
    <p:extLst>
      <p:ext uri="{BB962C8B-B14F-4D97-AF65-F5344CB8AC3E}">
        <p14:creationId xmlns:p14="http://schemas.microsoft.com/office/powerpoint/2010/main" val="166857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0200" y="333376"/>
            <a:ext cx="65214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600" b="1" dirty="0">
                <a:solidFill>
                  <a:srgbClr val="C00000"/>
                </a:solidFill>
              </a:rPr>
              <a:t>Key areas to be monitored..</a:t>
            </a:r>
            <a:endParaRPr lang="en-IN" sz="2167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5300" y="1117601"/>
            <a:ext cx="8667750" cy="44269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sz="2600" b="1" dirty="0"/>
              <a:t>Child Health: </a:t>
            </a:r>
            <a:endParaRPr lang="en-IN" sz="2600" b="1" dirty="0"/>
          </a:p>
          <a:p>
            <a:pPr marL="371464" indent="-371464">
              <a:buFont typeface="Corbel" pitchFamily="34" charset="0"/>
              <a:buChar char="–"/>
            </a:pPr>
            <a:r>
              <a:rPr lang="en-US" dirty="0"/>
              <a:t>E</a:t>
            </a:r>
            <a:r>
              <a:rPr lang="en-US" dirty="0" smtClean="0"/>
              <a:t>ssential </a:t>
            </a:r>
            <a:r>
              <a:rPr lang="en-US" dirty="0"/>
              <a:t>newborn care at all delivery </a:t>
            </a:r>
            <a:r>
              <a:rPr lang="en-US" dirty="0" smtClean="0"/>
              <a:t>points </a:t>
            </a:r>
            <a:r>
              <a:rPr lang="en-US" dirty="0" err="1" smtClean="0"/>
              <a:t>esp</a:t>
            </a:r>
            <a:r>
              <a:rPr lang="en-US" dirty="0" smtClean="0"/>
              <a:t> </a:t>
            </a:r>
            <a:r>
              <a:rPr lang="en-US" b="1" dirty="0" smtClean="0"/>
              <a:t>SNCUs/NBCCs</a:t>
            </a:r>
            <a:endParaRPr lang="en-IN" dirty="0"/>
          </a:p>
          <a:p>
            <a:pPr marL="371464" indent="-371464">
              <a:buFont typeface="Corbel" pitchFamily="34" charset="0"/>
              <a:buChar char="–"/>
            </a:pPr>
            <a:r>
              <a:rPr lang="en-US" b="1" dirty="0" smtClean="0"/>
              <a:t>Home </a:t>
            </a:r>
            <a:r>
              <a:rPr lang="en-US" b="1" dirty="0"/>
              <a:t>based newborn </a:t>
            </a:r>
            <a:r>
              <a:rPr lang="en-US" b="1" dirty="0" smtClean="0"/>
              <a:t>care by ASHAs</a:t>
            </a:r>
            <a:r>
              <a:rPr lang="en-US" dirty="0" smtClean="0"/>
              <a:t>, line- listing of low birth weight children,</a:t>
            </a:r>
            <a:endParaRPr lang="en-IN" dirty="0"/>
          </a:p>
          <a:p>
            <a:pPr marL="371464" indent="-371464">
              <a:buFont typeface="Corbel" pitchFamily="34" charset="0"/>
              <a:buChar char="–"/>
            </a:pPr>
            <a:r>
              <a:rPr lang="en-US" dirty="0"/>
              <a:t>A</a:t>
            </a:r>
            <a:r>
              <a:rPr lang="en-US" dirty="0" smtClean="0"/>
              <a:t>vailability </a:t>
            </a:r>
            <a:r>
              <a:rPr lang="en-US" dirty="0"/>
              <a:t>of </a:t>
            </a:r>
            <a:r>
              <a:rPr lang="en-US" b="1" dirty="0"/>
              <a:t>ORS and </a:t>
            </a:r>
            <a:r>
              <a:rPr lang="en-US" b="1" dirty="0" smtClean="0"/>
              <a:t>Zinc </a:t>
            </a:r>
            <a:r>
              <a:rPr lang="en-US" dirty="0" smtClean="0"/>
              <a:t>for diarrhea at sub centers and with ASHAs,</a:t>
            </a:r>
          </a:p>
          <a:p>
            <a:pPr marL="371464" indent="-371464">
              <a:buFont typeface="Corbel" pitchFamily="34" charset="0"/>
              <a:buChar char="–"/>
            </a:pPr>
            <a:r>
              <a:rPr lang="en-US" dirty="0" smtClean="0"/>
              <a:t>Availability  of </a:t>
            </a:r>
            <a:r>
              <a:rPr lang="en-US" b="1" dirty="0" smtClean="0"/>
              <a:t>antibiotics </a:t>
            </a:r>
            <a:r>
              <a:rPr lang="en-US" b="1" dirty="0"/>
              <a:t>for pneumonia </a:t>
            </a:r>
            <a:r>
              <a:rPr lang="en-US" b="1" dirty="0" smtClean="0"/>
              <a:t>, vaccines</a:t>
            </a:r>
            <a:r>
              <a:rPr lang="en-US" b="1" dirty="0"/>
              <a:t>, </a:t>
            </a:r>
            <a:r>
              <a:rPr lang="en-US" b="1" dirty="0" smtClean="0"/>
              <a:t>IFA syrups and tablets </a:t>
            </a:r>
            <a:r>
              <a:rPr lang="en-US" dirty="0" smtClean="0"/>
              <a:t>, </a:t>
            </a:r>
            <a:r>
              <a:rPr lang="en-US" dirty="0" err="1" smtClean="0"/>
              <a:t>Vit</a:t>
            </a:r>
            <a:r>
              <a:rPr lang="en-US" dirty="0" smtClean="0"/>
              <a:t>  A solution</a:t>
            </a:r>
          </a:p>
          <a:p>
            <a:pPr marL="371464" indent="-371464">
              <a:buFont typeface="Corbel" pitchFamily="34" charset="0"/>
              <a:buChar char="–"/>
            </a:pPr>
            <a:r>
              <a:rPr lang="en-US" b="1" dirty="0" smtClean="0"/>
              <a:t>Child nutrition </a:t>
            </a:r>
            <a:r>
              <a:rPr lang="en-US" dirty="0" smtClean="0"/>
              <a:t>: Supplementary Nutrition </a:t>
            </a:r>
            <a:r>
              <a:rPr lang="en-US" dirty="0" err="1" smtClean="0"/>
              <a:t>Programme</a:t>
            </a:r>
            <a:r>
              <a:rPr lang="en-US" dirty="0" smtClean="0"/>
              <a:t> at AWC  (number of underweight children), identification of </a:t>
            </a:r>
            <a:r>
              <a:rPr lang="en-US" dirty="0"/>
              <a:t> </a:t>
            </a:r>
            <a:r>
              <a:rPr lang="en-US" dirty="0" smtClean="0"/>
              <a:t>malnourished children and  management of children with severe acute malnutrition, IYCF practices </a:t>
            </a:r>
          </a:p>
          <a:p>
            <a:pPr marL="371464" indent="-371464">
              <a:buFont typeface="Corbel" pitchFamily="34" charset="0"/>
              <a:buChar char="–"/>
            </a:pPr>
            <a:r>
              <a:rPr lang="en-US" b="1" dirty="0" smtClean="0"/>
              <a:t>Nutritional Rehabilitation </a:t>
            </a:r>
            <a:r>
              <a:rPr lang="en-US" b="1" dirty="0" err="1" smtClean="0"/>
              <a:t>Centres</a:t>
            </a:r>
            <a:r>
              <a:rPr lang="en-US" b="1" dirty="0" smtClean="0"/>
              <a:t> (NRCs)</a:t>
            </a:r>
          </a:p>
          <a:p>
            <a:pPr marL="371464" indent="-371464">
              <a:buFont typeface="Corbel" pitchFamily="34" charset="0"/>
              <a:buChar char="–"/>
            </a:pPr>
            <a:r>
              <a:rPr lang="en-US" b="1" dirty="0" smtClean="0"/>
              <a:t>Routine </a:t>
            </a:r>
            <a:r>
              <a:rPr lang="en-US" b="1" dirty="0" err="1" smtClean="0"/>
              <a:t>Immunisation</a:t>
            </a:r>
            <a:endParaRPr lang="en-US" b="1" dirty="0" smtClean="0"/>
          </a:p>
          <a:p>
            <a:pPr marL="371464" indent="-371464">
              <a:buFont typeface="Corbel" pitchFamily="34" charset="0"/>
              <a:buChar char="–"/>
            </a:pPr>
            <a:r>
              <a:rPr lang="en-US" b="1" dirty="0" smtClean="0"/>
              <a:t>RBSK</a:t>
            </a:r>
          </a:p>
          <a:p>
            <a:pPr marL="371464" indent="-371464">
              <a:buFont typeface="Corbel" pitchFamily="34" charset="0"/>
              <a:buChar char="–"/>
            </a:pPr>
            <a:r>
              <a:rPr lang="en-US" b="1" i="1" dirty="0" smtClean="0">
                <a:solidFill>
                  <a:srgbClr val="FF0000"/>
                </a:solidFill>
              </a:rPr>
              <a:t>High impact interventions: Gentamicin and antenatal corticosteroid injection by ANMs in neonatal sepsis and preterm </a:t>
            </a:r>
            <a:r>
              <a:rPr lang="en-US" b="1" i="1" dirty="0" err="1" smtClean="0">
                <a:solidFill>
                  <a:srgbClr val="FF0000"/>
                </a:solidFill>
              </a:rPr>
              <a:t>labour</a:t>
            </a:r>
            <a:r>
              <a:rPr lang="en-US" b="1" i="1" dirty="0" smtClean="0">
                <a:solidFill>
                  <a:srgbClr val="FF0000"/>
                </a:solidFill>
              </a:rPr>
              <a:t> respectively </a:t>
            </a:r>
            <a:endParaRPr lang="en-IN" b="1" i="1" dirty="0">
              <a:solidFill>
                <a:srgbClr val="FF0000"/>
              </a:solidFill>
            </a:endParaRPr>
          </a:p>
          <a:p>
            <a:pPr lvl="0"/>
            <a:endParaRPr lang="en-IN" sz="2167" dirty="0"/>
          </a:p>
        </p:txBody>
      </p:sp>
    </p:spTree>
    <p:extLst>
      <p:ext uri="{BB962C8B-B14F-4D97-AF65-F5344CB8AC3E}">
        <p14:creationId xmlns:p14="http://schemas.microsoft.com/office/powerpoint/2010/main" val="340515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0200" y="333376"/>
            <a:ext cx="65214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600" b="1" dirty="0">
                <a:solidFill>
                  <a:srgbClr val="C00000"/>
                </a:solidFill>
              </a:rPr>
              <a:t>Key areas to be monitored..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5301" y="1117601"/>
            <a:ext cx="8585201" cy="516128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sz="2600" b="1" dirty="0"/>
              <a:t>Family Planning: </a:t>
            </a:r>
            <a:endParaRPr lang="en-IN" sz="2600" b="1" dirty="0"/>
          </a:p>
          <a:p>
            <a:pPr marL="371464" indent="-371464">
              <a:buFont typeface="Corbel" pitchFamily="34" charset="0"/>
              <a:buChar char="–"/>
            </a:pPr>
            <a:r>
              <a:rPr lang="en-US" sz="2167" dirty="0"/>
              <a:t>Progress of  distribution of contraceptives by ASHAs from door to door and availability of contraceptives at health facilities , </a:t>
            </a:r>
          </a:p>
          <a:p>
            <a:pPr marL="371464" indent="-371464">
              <a:buFont typeface="Corbel" pitchFamily="34" charset="0"/>
              <a:buChar char="–"/>
            </a:pPr>
            <a:r>
              <a:rPr lang="en-US" sz="2167" dirty="0"/>
              <a:t>ASHA incentive scheme; 1</a:t>
            </a:r>
            <a:r>
              <a:rPr lang="en-US" sz="2167" baseline="30000" dirty="0"/>
              <a:t>st</a:t>
            </a:r>
            <a:r>
              <a:rPr lang="en-US" sz="2167" dirty="0"/>
              <a:t> child - delay by 2 years and spacing of  3 years between two children, followed by permanent method</a:t>
            </a:r>
            <a:endParaRPr lang="en-IN" sz="2167" dirty="0"/>
          </a:p>
          <a:p>
            <a:pPr marL="371464" indent="-371464">
              <a:buFont typeface="Corbel" pitchFamily="34" charset="0"/>
              <a:buChar char="–"/>
            </a:pPr>
            <a:r>
              <a:rPr lang="en-US" sz="2167" dirty="0"/>
              <a:t> Promotion of PPIUCD by ANMs/facilities </a:t>
            </a:r>
            <a:endParaRPr lang="en-IN" sz="2167" dirty="0"/>
          </a:p>
          <a:p>
            <a:pPr marL="371464" indent="-371464">
              <a:buFont typeface="Corbel" pitchFamily="34" charset="0"/>
              <a:buChar char="–"/>
            </a:pPr>
            <a:r>
              <a:rPr lang="en-US" sz="2167" dirty="0"/>
              <a:t>Fixed day services for family planning</a:t>
            </a:r>
          </a:p>
          <a:p>
            <a:pPr marL="371464" indent="-371464">
              <a:buFont typeface="Corbel" pitchFamily="34" charset="0"/>
              <a:buChar char="–"/>
            </a:pPr>
            <a:r>
              <a:rPr lang="en-US" sz="2167" dirty="0"/>
              <a:t>Meeting of District Quality Assurance Committees,</a:t>
            </a:r>
          </a:p>
          <a:p>
            <a:endParaRPr lang="en-US" sz="2167" dirty="0"/>
          </a:p>
          <a:p>
            <a:pPr lvl="0"/>
            <a:r>
              <a:rPr lang="en-US" sz="2167" b="1" dirty="0"/>
              <a:t>Implementation of PC-PNDT (1994): </a:t>
            </a:r>
          </a:p>
          <a:p>
            <a:pPr marL="371464" indent="-371464">
              <a:buFont typeface="Corbel" pitchFamily="34" charset="0"/>
              <a:buChar char="–"/>
            </a:pPr>
            <a:r>
              <a:rPr lang="en-US" sz="2167" dirty="0"/>
              <a:t>Sex ratio at birth  and 0-4 years in the district</a:t>
            </a:r>
            <a:endParaRPr lang="en-IN" sz="2167" dirty="0"/>
          </a:p>
          <a:p>
            <a:pPr marL="371464" indent="-371464">
              <a:buFont typeface="Corbel" pitchFamily="34" charset="0"/>
              <a:buChar char="–"/>
            </a:pPr>
            <a:r>
              <a:rPr lang="en-US" sz="2167" dirty="0"/>
              <a:t>Facility-wise sex ratio (in first and consecutive births)</a:t>
            </a:r>
            <a:endParaRPr lang="en-IN" sz="2167" dirty="0"/>
          </a:p>
          <a:p>
            <a:pPr marL="371464" indent="-371464">
              <a:buFont typeface="Corbel" pitchFamily="34" charset="0"/>
              <a:buChar char="–"/>
            </a:pPr>
            <a:r>
              <a:rPr lang="en-US" sz="2167" dirty="0"/>
              <a:t>Meeting of District Appropriate Authorities &amp; District Advisory Committee </a:t>
            </a:r>
          </a:p>
          <a:p>
            <a:pPr marL="371464" indent="-371464">
              <a:buFont typeface="Corbel" pitchFamily="34" charset="0"/>
              <a:buChar char="–"/>
            </a:pPr>
            <a:r>
              <a:rPr lang="en-US" sz="2167" dirty="0"/>
              <a:t>Search and  seizures , prosecution and convictions</a:t>
            </a:r>
            <a:endParaRPr lang="en-IN" sz="2167" dirty="0"/>
          </a:p>
        </p:txBody>
      </p:sp>
    </p:spTree>
    <p:extLst>
      <p:ext uri="{BB962C8B-B14F-4D97-AF65-F5344CB8AC3E}">
        <p14:creationId xmlns:p14="http://schemas.microsoft.com/office/powerpoint/2010/main" val="302244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0200" y="333376"/>
            <a:ext cx="65214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600" b="1" dirty="0">
                <a:solidFill>
                  <a:srgbClr val="C00000"/>
                </a:solidFill>
              </a:rPr>
              <a:t>Key areas to be monitored..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5300" y="1117600"/>
            <a:ext cx="8255000" cy="47611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sz="2167" b="1" dirty="0"/>
              <a:t>Adolescent Health and other important  </a:t>
            </a:r>
            <a:r>
              <a:rPr lang="en-US" sz="2167" b="1" dirty="0" err="1"/>
              <a:t>programme</a:t>
            </a:r>
            <a:r>
              <a:rPr lang="en-US" sz="2167" b="1" dirty="0"/>
              <a:t> interventions:</a:t>
            </a:r>
          </a:p>
          <a:p>
            <a:pPr lvl="0"/>
            <a:endParaRPr lang="en-US" sz="2167" b="1" dirty="0"/>
          </a:p>
          <a:p>
            <a:pPr marL="371464" indent="-371464">
              <a:buFont typeface="Corbel" pitchFamily="34" charset="0"/>
              <a:buChar char="–"/>
            </a:pPr>
            <a:r>
              <a:rPr lang="en-US" sz="2167" dirty="0"/>
              <a:t>Demand generation  activities &amp; service delivery through VHND; ASHAs/AWWs for Immunization sessions, vaccines availability, Due list </a:t>
            </a:r>
            <a:r>
              <a:rPr lang="en-US" sz="2167" dirty="0" err="1"/>
              <a:t>etc</a:t>
            </a:r>
            <a:endParaRPr lang="en-IN" sz="2167" dirty="0"/>
          </a:p>
          <a:p>
            <a:pPr marL="371464" indent="-371464">
              <a:buFont typeface="Corbel" pitchFamily="34" charset="0"/>
              <a:buChar char="–"/>
            </a:pPr>
            <a:r>
              <a:rPr lang="en-US" sz="2167" dirty="0"/>
              <a:t>Status of Adolescent Health Clinics  &amp; their </a:t>
            </a:r>
            <a:r>
              <a:rPr lang="en-US" sz="2167" dirty="0" err="1"/>
              <a:t>utilisation</a:t>
            </a:r>
            <a:endParaRPr lang="en-IN" sz="2167" dirty="0"/>
          </a:p>
          <a:p>
            <a:pPr marL="371464" indent="-371464">
              <a:buFont typeface="Corbel" pitchFamily="34" charset="0"/>
              <a:buChar char="–"/>
            </a:pPr>
            <a:r>
              <a:rPr lang="en-US" sz="2167" dirty="0"/>
              <a:t>Anemia across life cycle (for children, pregnant women, adolescent girls and boys, women in reproductive age group): availability of appropriate drug formulation, platform for distribution, number of beneficiaries</a:t>
            </a:r>
          </a:p>
          <a:p>
            <a:pPr marL="371464" indent="-371464">
              <a:buFont typeface="Corbel" pitchFamily="34" charset="0"/>
              <a:buChar char="–"/>
            </a:pPr>
            <a:r>
              <a:rPr lang="en-US" sz="2167" dirty="0"/>
              <a:t>WIFS (Weekly Iron and Folic Acid Supplementation)</a:t>
            </a:r>
          </a:p>
          <a:p>
            <a:pPr marL="371464" indent="-371464">
              <a:buFont typeface="Corbel" pitchFamily="34" charset="0"/>
              <a:buChar char="–"/>
            </a:pPr>
            <a:r>
              <a:rPr lang="en-US" sz="2167" dirty="0"/>
              <a:t>Menstrual Hygiene Scheme </a:t>
            </a:r>
          </a:p>
          <a:p>
            <a:pPr lvl="0"/>
            <a:endParaRPr lang="en-US" sz="2167" dirty="0"/>
          </a:p>
        </p:txBody>
      </p:sp>
    </p:spTree>
    <p:extLst>
      <p:ext uri="{BB962C8B-B14F-4D97-AF65-F5344CB8AC3E}">
        <p14:creationId xmlns:p14="http://schemas.microsoft.com/office/powerpoint/2010/main" val="290319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0200" y="333375"/>
            <a:ext cx="9245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rgbClr val="C00000"/>
                </a:solidFill>
                <a:latin typeface="Corbel" pitchFamily="34" charset="0"/>
                <a:ea typeface="Calibri" pitchFamily="34" charset="0"/>
                <a:cs typeface="Arial" pitchFamily="34" charset="0"/>
              </a:rPr>
              <a:t>2) Key areas to be monitored: Disease Control </a:t>
            </a:r>
            <a:r>
              <a:rPr lang="en-US" sz="2600" b="1" dirty="0" err="1">
                <a:solidFill>
                  <a:srgbClr val="C00000"/>
                </a:solidFill>
                <a:latin typeface="Corbel" pitchFamily="34" charset="0"/>
                <a:ea typeface="Calibri" pitchFamily="34" charset="0"/>
                <a:cs typeface="Arial" pitchFamily="34" charset="0"/>
              </a:rPr>
              <a:t>Programmes</a:t>
            </a:r>
            <a:endParaRPr lang="en-IN" sz="2600" b="1" dirty="0">
              <a:solidFill>
                <a:srgbClr val="C0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30200" y="1035050"/>
            <a:ext cx="9493250" cy="5283200"/>
          </a:xfrm>
          <a:prstGeom prst="rect">
            <a:avLst/>
          </a:prstGeom>
          <a:ln w="19050">
            <a:solidFill>
              <a:srgbClr val="F79646">
                <a:lumMod val="75000"/>
              </a:srgbClr>
            </a:solidFill>
          </a:ln>
        </p:spPr>
        <p:txBody>
          <a:bodyPr vert="horz" lIns="99060" tIns="49530" rIns="99060" bIns="4953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71464" indent="-371464" defTabSz="990570" fontAlgn="auto">
              <a:spcBef>
                <a:spcPts val="1300"/>
              </a:spcBef>
              <a:spcAft>
                <a:spcPts val="0"/>
              </a:spcAft>
              <a:defRPr/>
            </a:pPr>
            <a:r>
              <a:rPr lang="en-IN" sz="2383" dirty="0">
                <a:solidFill>
                  <a:sysClr val="windowText" lastClr="000000"/>
                </a:solidFill>
                <a:latin typeface="Corbel" pitchFamily="34" charset="0"/>
              </a:rPr>
              <a:t>Revised National Tuberculosis Control Programme (RNTCP), </a:t>
            </a:r>
          </a:p>
          <a:p>
            <a:pPr marL="371464" indent="-371464" defTabSz="990570" fontAlgn="auto">
              <a:spcBef>
                <a:spcPts val="1300"/>
              </a:spcBef>
              <a:spcAft>
                <a:spcPts val="0"/>
              </a:spcAft>
              <a:defRPr/>
            </a:pPr>
            <a:r>
              <a:rPr lang="en-IN" sz="2383" dirty="0">
                <a:solidFill>
                  <a:sysClr val="windowText" lastClr="000000"/>
                </a:solidFill>
                <a:latin typeface="Corbel" pitchFamily="34" charset="0"/>
              </a:rPr>
              <a:t>National Vector Borne Disease Control Programme (NVBDCP)</a:t>
            </a:r>
          </a:p>
          <a:p>
            <a:pPr marL="804838" lvl="1" indent="-309553" defTabSz="990570" fontAlgn="auto">
              <a:spcBef>
                <a:spcPts val="1300"/>
              </a:spcBef>
              <a:spcAft>
                <a:spcPts val="0"/>
              </a:spcAft>
              <a:defRPr/>
            </a:pPr>
            <a:r>
              <a:rPr lang="en-IN" sz="2167" dirty="0">
                <a:solidFill>
                  <a:sysClr val="windowText" lastClr="000000"/>
                </a:solidFill>
                <a:latin typeface="Corbel" pitchFamily="34" charset="0"/>
              </a:rPr>
              <a:t>Malaria</a:t>
            </a:r>
          </a:p>
          <a:p>
            <a:pPr marL="804838" lvl="1" indent="-309553" defTabSz="990570" fontAlgn="auto">
              <a:spcBef>
                <a:spcPts val="1300"/>
              </a:spcBef>
              <a:spcAft>
                <a:spcPts val="0"/>
              </a:spcAft>
              <a:defRPr/>
            </a:pPr>
            <a:r>
              <a:rPr lang="en-IN" sz="2167" dirty="0">
                <a:solidFill>
                  <a:sysClr val="windowText" lastClr="000000"/>
                </a:solidFill>
                <a:latin typeface="Corbel" pitchFamily="34" charset="0"/>
              </a:rPr>
              <a:t>Dengue</a:t>
            </a:r>
          </a:p>
          <a:p>
            <a:pPr marL="804838" lvl="1" indent="-309553" defTabSz="990570" fontAlgn="auto">
              <a:spcBef>
                <a:spcPts val="1300"/>
              </a:spcBef>
              <a:spcAft>
                <a:spcPts val="0"/>
              </a:spcAft>
              <a:defRPr/>
            </a:pPr>
            <a:r>
              <a:rPr lang="en-IN" sz="2167" dirty="0" err="1">
                <a:solidFill>
                  <a:sysClr val="windowText" lastClr="000000"/>
                </a:solidFill>
                <a:latin typeface="Corbel" pitchFamily="34" charset="0"/>
              </a:rPr>
              <a:t>Filaria</a:t>
            </a:r>
            <a:endParaRPr lang="en-IN" sz="2167" dirty="0">
              <a:solidFill>
                <a:sysClr val="windowText" lastClr="000000"/>
              </a:solidFill>
              <a:latin typeface="Corbel" pitchFamily="34" charset="0"/>
            </a:endParaRPr>
          </a:p>
          <a:p>
            <a:pPr marL="804838" lvl="1" indent="-309553" defTabSz="990570" fontAlgn="auto">
              <a:spcBef>
                <a:spcPts val="1300"/>
              </a:spcBef>
              <a:spcAft>
                <a:spcPts val="0"/>
              </a:spcAft>
              <a:defRPr/>
            </a:pPr>
            <a:r>
              <a:rPr lang="en-IN" sz="2167" dirty="0" err="1">
                <a:solidFill>
                  <a:sysClr val="windowText" lastClr="000000"/>
                </a:solidFill>
                <a:latin typeface="Corbel" pitchFamily="34" charset="0"/>
              </a:rPr>
              <a:t>Kalazar</a:t>
            </a:r>
            <a:endParaRPr lang="en-IN" sz="2167" dirty="0">
              <a:solidFill>
                <a:sysClr val="windowText" lastClr="000000"/>
              </a:solidFill>
              <a:latin typeface="Corbel" pitchFamily="34" charset="0"/>
            </a:endParaRPr>
          </a:p>
          <a:p>
            <a:pPr marL="804838" lvl="1" indent="-309553" defTabSz="990570" fontAlgn="auto">
              <a:spcBef>
                <a:spcPts val="1300"/>
              </a:spcBef>
              <a:spcAft>
                <a:spcPts val="0"/>
              </a:spcAft>
              <a:defRPr/>
            </a:pPr>
            <a:r>
              <a:rPr lang="en-IN" sz="2167" dirty="0">
                <a:solidFill>
                  <a:sysClr val="windowText" lastClr="000000"/>
                </a:solidFill>
                <a:latin typeface="Corbel" pitchFamily="34" charset="0"/>
              </a:rPr>
              <a:t>Japanese Encephalitis</a:t>
            </a:r>
          </a:p>
          <a:p>
            <a:pPr marL="371464" indent="-371464" defTabSz="990570" fontAlgn="auto">
              <a:spcBef>
                <a:spcPts val="1300"/>
              </a:spcBef>
              <a:spcAft>
                <a:spcPts val="0"/>
              </a:spcAft>
              <a:defRPr/>
            </a:pPr>
            <a:r>
              <a:rPr lang="en-IN" sz="2383" dirty="0">
                <a:solidFill>
                  <a:sysClr val="windowText" lastClr="000000"/>
                </a:solidFill>
                <a:latin typeface="Corbel" pitchFamily="34" charset="0"/>
              </a:rPr>
              <a:t>National Leprosy Control Programme (NLEP)</a:t>
            </a:r>
          </a:p>
          <a:p>
            <a:pPr marL="371464" indent="-371464" defTabSz="990570" fontAlgn="auto">
              <a:spcBef>
                <a:spcPts val="1300"/>
              </a:spcBef>
              <a:spcAft>
                <a:spcPts val="0"/>
              </a:spcAft>
              <a:defRPr/>
            </a:pPr>
            <a:r>
              <a:rPr lang="en-IN" sz="2383" dirty="0">
                <a:solidFill>
                  <a:sysClr val="windowText" lastClr="000000"/>
                </a:solidFill>
                <a:latin typeface="Corbel" pitchFamily="34" charset="0"/>
              </a:rPr>
              <a:t>National Programme for Control of Blindness (NPCB)</a:t>
            </a:r>
          </a:p>
          <a:p>
            <a:pPr marL="371464" indent="-371464" defTabSz="990570" fontAlgn="auto">
              <a:spcBef>
                <a:spcPts val="1300"/>
              </a:spcBef>
              <a:spcAft>
                <a:spcPts val="0"/>
              </a:spcAft>
              <a:defRPr/>
            </a:pPr>
            <a:r>
              <a:rPr lang="en-IN" sz="2383" dirty="0">
                <a:solidFill>
                  <a:sysClr val="windowText" lastClr="000000"/>
                </a:solidFill>
                <a:latin typeface="Corbel" pitchFamily="34" charset="0"/>
              </a:rPr>
              <a:t>Integrated Disease Surveillance Project (IDSP) </a:t>
            </a:r>
          </a:p>
        </p:txBody>
      </p:sp>
    </p:spTree>
    <p:extLst>
      <p:ext uri="{BB962C8B-B14F-4D97-AF65-F5344CB8AC3E}">
        <p14:creationId xmlns:p14="http://schemas.microsoft.com/office/powerpoint/2010/main" val="104135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1211</TotalTime>
  <Words>1346</Words>
  <Application>Microsoft Office PowerPoint</Application>
  <PresentationFormat>A4 Paper (210x297 mm)</PresentationFormat>
  <Paragraphs>187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Manish Jain</dc:creator>
  <cp:lastModifiedBy>Dr. Siddharth</cp:lastModifiedBy>
  <cp:revision>184</cp:revision>
  <cp:lastPrinted>2013-10-10T04:50:31Z</cp:lastPrinted>
  <dcterms:created xsi:type="dcterms:W3CDTF">2013-09-07T06:19:33Z</dcterms:created>
  <dcterms:modified xsi:type="dcterms:W3CDTF">2015-06-06T10:28:39Z</dcterms:modified>
</cp:coreProperties>
</file>