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0"/>
  </p:notesMasterIdLst>
  <p:handoutMasterIdLst>
    <p:handoutMasterId r:id="rId41"/>
  </p:handoutMasterIdLst>
  <p:sldIdLst>
    <p:sldId id="256" r:id="rId2"/>
    <p:sldId id="342" r:id="rId3"/>
    <p:sldId id="343" r:id="rId4"/>
    <p:sldId id="258" r:id="rId5"/>
    <p:sldId id="307" r:id="rId6"/>
    <p:sldId id="272" r:id="rId7"/>
    <p:sldId id="273" r:id="rId8"/>
    <p:sldId id="312" r:id="rId9"/>
    <p:sldId id="313" r:id="rId10"/>
    <p:sldId id="314" r:id="rId11"/>
    <p:sldId id="315" r:id="rId12"/>
    <p:sldId id="317" r:id="rId13"/>
    <p:sldId id="318" r:id="rId14"/>
    <p:sldId id="319" r:id="rId15"/>
    <p:sldId id="320" r:id="rId16"/>
    <p:sldId id="321" r:id="rId17"/>
    <p:sldId id="322" r:id="rId18"/>
    <p:sldId id="323" r:id="rId19"/>
    <p:sldId id="324" r:id="rId20"/>
    <p:sldId id="325" r:id="rId21"/>
    <p:sldId id="326" r:id="rId22"/>
    <p:sldId id="327" r:id="rId23"/>
    <p:sldId id="328" r:id="rId24"/>
    <p:sldId id="329" r:id="rId25"/>
    <p:sldId id="330" r:id="rId26"/>
    <p:sldId id="331" r:id="rId27"/>
    <p:sldId id="332" r:id="rId28"/>
    <p:sldId id="333" r:id="rId29"/>
    <p:sldId id="334" r:id="rId30"/>
    <p:sldId id="335" r:id="rId31"/>
    <p:sldId id="337" r:id="rId32"/>
    <p:sldId id="338" r:id="rId33"/>
    <p:sldId id="339" r:id="rId34"/>
    <p:sldId id="340" r:id="rId35"/>
    <p:sldId id="341" r:id="rId36"/>
    <p:sldId id="270" r:id="rId37"/>
    <p:sldId id="271" r:id="rId38"/>
    <p:sldId id="292"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2647" autoAdjust="0"/>
    <p:restoredTop sz="86477" autoAdjust="0"/>
  </p:normalViewPr>
  <p:slideViewPr>
    <p:cSldViewPr>
      <p:cViewPr varScale="1">
        <p:scale>
          <a:sx n="73" d="100"/>
          <a:sy n="73" d="100"/>
        </p:scale>
        <p:origin x="-1416" y="-102"/>
      </p:cViewPr>
      <p:guideLst>
        <p:guide orient="horz" pos="2160"/>
        <p:guide pos="2880"/>
      </p:guideLst>
    </p:cSldViewPr>
  </p:slideViewPr>
  <p:outlineViewPr>
    <p:cViewPr>
      <p:scale>
        <a:sx n="33" d="100"/>
        <a:sy n="33" d="100"/>
      </p:scale>
      <p:origin x="258" y="288084"/>
    </p:cViewPr>
  </p:outlineViewPr>
  <p:notesTextViewPr>
    <p:cViewPr>
      <p:scale>
        <a:sx n="1" d="1"/>
        <a:sy n="1" d="1"/>
      </p:scale>
      <p:origin x="0" y="0"/>
    </p:cViewPr>
  </p:notesTextViewPr>
  <p:sorterViewPr>
    <p:cViewPr>
      <p:scale>
        <a:sx n="100" d="100"/>
        <a:sy n="100" d="100"/>
      </p:scale>
      <p:origin x="0" y="588"/>
    </p:cViewPr>
  </p:sorterViewPr>
  <p:notesViewPr>
    <p:cSldViewPr>
      <p:cViewPr varScale="1">
        <p:scale>
          <a:sx n="56" d="100"/>
          <a:sy n="56" d="100"/>
        </p:scale>
        <p:origin x="-2802" y="-25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1F626A-7AE6-44FE-AA19-73A305C08B52}" type="doc">
      <dgm:prSet loTypeId="urn:microsoft.com/office/officeart/2005/8/layout/vProcess5" loCatId="process" qsTypeId="urn:microsoft.com/office/officeart/2005/8/quickstyle/simple5" qsCatId="simple" csTypeId="urn:microsoft.com/office/officeart/2005/8/colors/accent1_2" csCatId="accent1" phldr="1"/>
      <dgm:spPr/>
      <dgm:t>
        <a:bodyPr/>
        <a:lstStyle/>
        <a:p>
          <a:endParaRPr lang="en-GB"/>
        </a:p>
      </dgm:t>
    </dgm:pt>
    <dgm:pt modelId="{AEFE2288-4FD7-43B6-8DBC-393FF8771978}">
      <dgm:prSet phldrT="[Text]"/>
      <dgm:spPr/>
      <dgm:t>
        <a:bodyPr/>
        <a:lstStyle/>
        <a:p>
          <a:r>
            <a:rPr lang="en-GB" dirty="0"/>
            <a:t>Option set &amp; option</a:t>
          </a:r>
        </a:p>
      </dgm:t>
    </dgm:pt>
    <dgm:pt modelId="{EE74D799-0F74-4F90-B13A-F4C879F4D20B}" type="parTrans" cxnId="{92F88ADF-618B-4C15-BB62-6324287F7554}">
      <dgm:prSet/>
      <dgm:spPr/>
      <dgm:t>
        <a:bodyPr/>
        <a:lstStyle/>
        <a:p>
          <a:endParaRPr lang="en-GB"/>
        </a:p>
      </dgm:t>
    </dgm:pt>
    <dgm:pt modelId="{941E0D6C-E1EA-4BAF-923E-EF5CC529BD8A}" type="sibTrans" cxnId="{92F88ADF-618B-4C15-BB62-6324287F7554}">
      <dgm:prSet/>
      <dgm:spPr/>
      <dgm:t>
        <a:bodyPr/>
        <a:lstStyle/>
        <a:p>
          <a:endParaRPr lang="en-GB"/>
        </a:p>
      </dgm:t>
    </dgm:pt>
    <dgm:pt modelId="{377FA635-873A-47F9-AB63-CFED36CCA5B5}">
      <dgm:prSet phldrT="[Text]"/>
      <dgm:spPr/>
      <dgm:t>
        <a:bodyPr/>
        <a:lstStyle/>
        <a:p>
          <a:r>
            <a:rPr lang="en-GB"/>
            <a:t>Attributes(assign option set)</a:t>
          </a:r>
        </a:p>
      </dgm:t>
    </dgm:pt>
    <dgm:pt modelId="{C7B0F69A-C536-4E0E-8163-C775A82011CD}" type="parTrans" cxnId="{E021A1BE-351F-4565-81A2-56A6F6B37858}">
      <dgm:prSet/>
      <dgm:spPr/>
      <dgm:t>
        <a:bodyPr/>
        <a:lstStyle/>
        <a:p>
          <a:endParaRPr lang="en-GB"/>
        </a:p>
      </dgm:t>
    </dgm:pt>
    <dgm:pt modelId="{3FC16AFB-CE6C-49C0-9A5D-2B256A62FCCE}" type="sibTrans" cxnId="{E021A1BE-351F-4565-81A2-56A6F6B37858}">
      <dgm:prSet/>
      <dgm:spPr/>
      <dgm:t>
        <a:bodyPr/>
        <a:lstStyle/>
        <a:p>
          <a:endParaRPr lang="en-GB"/>
        </a:p>
      </dgm:t>
    </dgm:pt>
    <dgm:pt modelId="{7ADB3F04-DBE6-4FB0-B212-479B6C448164}">
      <dgm:prSet phldrT="[Text]"/>
      <dgm:spPr/>
      <dgm:t>
        <a:bodyPr/>
        <a:lstStyle/>
        <a:p>
          <a:r>
            <a:rPr lang="en-GB"/>
            <a:t>Programme  created (with registration)</a:t>
          </a:r>
        </a:p>
      </dgm:t>
    </dgm:pt>
    <dgm:pt modelId="{70C3950E-DBCC-4035-B2D1-8E9693CF4222}" type="parTrans" cxnId="{D8C11266-A996-4C9A-8741-81BC85F03BD8}">
      <dgm:prSet/>
      <dgm:spPr/>
      <dgm:t>
        <a:bodyPr/>
        <a:lstStyle/>
        <a:p>
          <a:endParaRPr lang="en-GB"/>
        </a:p>
      </dgm:t>
    </dgm:pt>
    <dgm:pt modelId="{21FDCAF7-C146-40D4-9E35-0A6BB22DCD33}" type="sibTrans" cxnId="{D8C11266-A996-4C9A-8741-81BC85F03BD8}">
      <dgm:prSet/>
      <dgm:spPr/>
      <dgm:t>
        <a:bodyPr/>
        <a:lstStyle/>
        <a:p>
          <a:endParaRPr lang="en-GB"/>
        </a:p>
      </dgm:t>
    </dgm:pt>
    <dgm:pt modelId="{F69E5A7B-5952-412C-8E27-8E3E483A9ADE}">
      <dgm:prSet phldrT="[Text]"/>
      <dgm:spPr/>
      <dgm:t>
        <a:bodyPr/>
        <a:lstStyle/>
        <a:p>
          <a:endParaRPr lang="en-GB"/>
        </a:p>
        <a:p>
          <a:r>
            <a:rPr lang="en-GB"/>
            <a:t>Select Attributes in Programme</a:t>
          </a:r>
        </a:p>
      </dgm:t>
    </dgm:pt>
    <dgm:pt modelId="{ADF81A6E-3ADE-44DD-BBFA-81B8624A1478}" type="parTrans" cxnId="{55109DA7-7002-4AF2-AD23-0A26DF8B6166}">
      <dgm:prSet/>
      <dgm:spPr/>
      <dgm:t>
        <a:bodyPr/>
        <a:lstStyle/>
        <a:p>
          <a:endParaRPr lang="en-GB"/>
        </a:p>
      </dgm:t>
    </dgm:pt>
    <dgm:pt modelId="{EDD35521-7918-439B-96E7-6370308001DD}" type="sibTrans" cxnId="{55109DA7-7002-4AF2-AD23-0A26DF8B6166}">
      <dgm:prSet/>
      <dgm:spPr/>
      <dgm:t>
        <a:bodyPr/>
        <a:lstStyle/>
        <a:p>
          <a:endParaRPr lang="en-GB"/>
        </a:p>
      </dgm:t>
    </dgm:pt>
    <dgm:pt modelId="{31618F95-E6FD-4C41-922D-745362889326}">
      <dgm:prSet phldrT="[Text]"/>
      <dgm:spPr/>
      <dgm:t>
        <a:bodyPr/>
        <a:lstStyle/>
        <a:p>
          <a:r>
            <a:rPr lang="en-GB"/>
            <a:t>Programme created &amp; Assign stages</a:t>
          </a:r>
        </a:p>
      </dgm:t>
    </dgm:pt>
    <dgm:pt modelId="{EBE94A78-2D65-4098-A95B-74EB3DFF2A81}" type="parTrans" cxnId="{79CF5D9D-0000-4411-89CD-7934F72D2C0F}">
      <dgm:prSet/>
      <dgm:spPr/>
      <dgm:t>
        <a:bodyPr/>
        <a:lstStyle/>
        <a:p>
          <a:endParaRPr lang="en-GB"/>
        </a:p>
      </dgm:t>
    </dgm:pt>
    <dgm:pt modelId="{084ACAB1-14F6-4161-ACDA-E2E636A0C4EB}" type="sibTrans" cxnId="{79CF5D9D-0000-4411-89CD-7934F72D2C0F}">
      <dgm:prSet/>
      <dgm:spPr/>
      <dgm:t>
        <a:bodyPr/>
        <a:lstStyle/>
        <a:p>
          <a:endParaRPr lang="en-GB"/>
        </a:p>
      </dgm:t>
    </dgm:pt>
    <dgm:pt modelId="{2B58DD17-D65F-4364-B673-BCB19A0F92B7}" type="pres">
      <dgm:prSet presAssocID="{181F626A-7AE6-44FE-AA19-73A305C08B52}" presName="outerComposite" presStyleCnt="0">
        <dgm:presLayoutVars>
          <dgm:chMax val="5"/>
          <dgm:dir/>
          <dgm:resizeHandles val="exact"/>
        </dgm:presLayoutVars>
      </dgm:prSet>
      <dgm:spPr/>
      <dgm:t>
        <a:bodyPr/>
        <a:lstStyle/>
        <a:p>
          <a:endParaRPr lang="en-GB"/>
        </a:p>
      </dgm:t>
    </dgm:pt>
    <dgm:pt modelId="{1B560061-D3F9-4DA4-B8EA-2267AD37AE35}" type="pres">
      <dgm:prSet presAssocID="{181F626A-7AE6-44FE-AA19-73A305C08B52}" presName="dummyMaxCanvas" presStyleCnt="0">
        <dgm:presLayoutVars/>
      </dgm:prSet>
      <dgm:spPr/>
    </dgm:pt>
    <dgm:pt modelId="{A1B11B03-9E20-415E-A703-26C1238B9B24}" type="pres">
      <dgm:prSet presAssocID="{181F626A-7AE6-44FE-AA19-73A305C08B52}" presName="FiveNodes_1" presStyleLbl="node1" presStyleIdx="0" presStyleCnt="5">
        <dgm:presLayoutVars>
          <dgm:bulletEnabled val="1"/>
        </dgm:presLayoutVars>
      </dgm:prSet>
      <dgm:spPr/>
      <dgm:t>
        <a:bodyPr/>
        <a:lstStyle/>
        <a:p>
          <a:endParaRPr lang="en-GB"/>
        </a:p>
      </dgm:t>
    </dgm:pt>
    <dgm:pt modelId="{C2F02027-F3A7-49C4-AACA-9165E978513E}" type="pres">
      <dgm:prSet presAssocID="{181F626A-7AE6-44FE-AA19-73A305C08B52}" presName="FiveNodes_2" presStyleLbl="node1" presStyleIdx="1" presStyleCnt="5">
        <dgm:presLayoutVars>
          <dgm:bulletEnabled val="1"/>
        </dgm:presLayoutVars>
      </dgm:prSet>
      <dgm:spPr/>
      <dgm:t>
        <a:bodyPr/>
        <a:lstStyle/>
        <a:p>
          <a:endParaRPr lang="en-GB"/>
        </a:p>
      </dgm:t>
    </dgm:pt>
    <dgm:pt modelId="{68B0EBD3-0594-4ED7-B12D-A52D70736987}" type="pres">
      <dgm:prSet presAssocID="{181F626A-7AE6-44FE-AA19-73A305C08B52}" presName="FiveNodes_3" presStyleLbl="node1" presStyleIdx="2" presStyleCnt="5">
        <dgm:presLayoutVars>
          <dgm:bulletEnabled val="1"/>
        </dgm:presLayoutVars>
      </dgm:prSet>
      <dgm:spPr/>
      <dgm:t>
        <a:bodyPr/>
        <a:lstStyle/>
        <a:p>
          <a:endParaRPr lang="en-GB"/>
        </a:p>
      </dgm:t>
    </dgm:pt>
    <dgm:pt modelId="{EC05E5CD-B979-4357-BE1F-029958E72A06}" type="pres">
      <dgm:prSet presAssocID="{181F626A-7AE6-44FE-AA19-73A305C08B52}" presName="FiveNodes_4" presStyleLbl="node1" presStyleIdx="3" presStyleCnt="5">
        <dgm:presLayoutVars>
          <dgm:bulletEnabled val="1"/>
        </dgm:presLayoutVars>
      </dgm:prSet>
      <dgm:spPr/>
      <dgm:t>
        <a:bodyPr/>
        <a:lstStyle/>
        <a:p>
          <a:endParaRPr lang="en-GB"/>
        </a:p>
      </dgm:t>
    </dgm:pt>
    <dgm:pt modelId="{4C6F7F03-B76A-42B8-B55D-EB9FF9191F56}" type="pres">
      <dgm:prSet presAssocID="{181F626A-7AE6-44FE-AA19-73A305C08B52}" presName="FiveNodes_5" presStyleLbl="node1" presStyleIdx="4" presStyleCnt="5">
        <dgm:presLayoutVars>
          <dgm:bulletEnabled val="1"/>
        </dgm:presLayoutVars>
      </dgm:prSet>
      <dgm:spPr/>
      <dgm:t>
        <a:bodyPr/>
        <a:lstStyle/>
        <a:p>
          <a:endParaRPr lang="en-GB"/>
        </a:p>
      </dgm:t>
    </dgm:pt>
    <dgm:pt modelId="{BD6F03CA-9A5C-492F-BE30-4A5BCB48F83C}" type="pres">
      <dgm:prSet presAssocID="{181F626A-7AE6-44FE-AA19-73A305C08B52}" presName="FiveConn_1-2" presStyleLbl="fgAccFollowNode1" presStyleIdx="0" presStyleCnt="4">
        <dgm:presLayoutVars>
          <dgm:bulletEnabled val="1"/>
        </dgm:presLayoutVars>
      </dgm:prSet>
      <dgm:spPr/>
      <dgm:t>
        <a:bodyPr/>
        <a:lstStyle/>
        <a:p>
          <a:endParaRPr lang="en-GB"/>
        </a:p>
      </dgm:t>
    </dgm:pt>
    <dgm:pt modelId="{DEDBD9A9-28A0-400A-95F4-C779513A3D4B}" type="pres">
      <dgm:prSet presAssocID="{181F626A-7AE6-44FE-AA19-73A305C08B52}" presName="FiveConn_2-3" presStyleLbl="fgAccFollowNode1" presStyleIdx="1" presStyleCnt="4">
        <dgm:presLayoutVars>
          <dgm:bulletEnabled val="1"/>
        </dgm:presLayoutVars>
      </dgm:prSet>
      <dgm:spPr/>
      <dgm:t>
        <a:bodyPr/>
        <a:lstStyle/>
        <a:p>
          <a:endParaRPr lang="en-GB"/>
        </a:p>
      </dgm:t>
    </dgm:pt>
    <dgm:pt modelId="{33830323-FC1A-48F5-A6EF-6AE8AA82F567}" type="pres">
      <dgm:prSet presAssocID="{181F626A-7AE6-44FE-AA19-73A305C08B52}" presName="FiveConn_3-4" presStyleLbl="fgAccFollowNode1" presStyleIdx="2" presStyleCnt="4">
        <dgm:presLayoutVars>
          <dgm:bulletEnabled val="1"/>
        </dgm:presLayoutVars>
      </dgm:prSet>
      <dgm:spPr/>
      <dgm:t>
        <a:bodyPr/>
        <a:lstStyle/>
        <a:p>
          <a:endParaRPr lang="en-GB"/>
        </a:p>
      </dgm:t>
    </dgm:pt>
    <dgm:pt modelId="{2FFF5344-E695-44A1-A2A3-35C5C67A5322}" type="pres">
      <dgm:prSet presAssocID="{181F626A-7AE6-44FE-AA19-73A305C08B52}" presName="FiveConn_4-5" presStyleLbl="fgAccFollowNode1" presStyleIdx="3" presStyleCnt="4">
        <dgm:presLayoutVars>
          <dgm:bulletEnabled val="1"/>
        </dgm:presLayoutVars>
      </dgm:prSet>
      <dgm:spPr/>
      <dgm:t>
        <a:bodyPr/>
        <a:lstStyle/>
        <a:p>
          <a:endParaRPr lang="en-GB"/>
        </a:p>
      </dgm:t>
    </dgm:pt>
    <dgm:pt modelId="{3908B145-181B-4056-BAF5-792E58C1763E}" type="pres">
      <dgm:prSet presAssocID="{181F626A-7AE6-44FE-AA19-73A305C08B52}" presName="FiveNodes_1_text" presStyleLbl="node1" presStyleIdx="4" presStyleCnt="5">
        <dgm:presLayoutVars>
          <dgm:bulletEnabled val="1"/>
        </dgm:presLayoutVars>
      </dgm:prSet>
      <dgm:spPr/>
      <dgm:t>
        <a:bodyPr/>
        <a:lstStyle/>
        <a:p>
          <a:endParaRPr lang="en-GB"/>
        </a:p>
      </dgm:t>
    </dgm:pt>
    <dgm:pt modelId="{543FE1D7-C5F8-44DF-B9A6-6B878D178373}" type="pres">
      <dgm:prSet presAssocID="{181F626A-7AE6-44FE-AA19-73A305C08B52}" presName="FiveNodes_2_text" presStyleLbl="node1" presStyleIdx="4" presStyleCnt="5">
        <dgm:presLayoutVars>
          <dgm:bulletEnabled val="1"/>
        </dgm:presLayoutVars>
      </dgm:prSet>
      <dgm:spPr/>
      <dgm:t>
        <a:bodyPr/>
        <a:lstStyle/>
        <a:p>
          <a:endParaRPr lang="en-GB"/>
        </a:p>
      </dgm:t>
    </dgm:pt>
    <dgm:pt modelId="{54E428BE-8D16-4ABF-B0D0-FA558DF52038}" type="pres">
      <dgm:prSet presAssocID="{181F626A-7AE6-44FE-AA19-73A305C08B52}" presName="FiveNodes_3_text" presStyleLbl="node1" presStyleIdx="4" presStyleCnt="5">
        <dgm:presLayoutVars>
          <dgm:bulletEnabled val="1"/>
        </dgm:presLayoutVars>
      </dgm:prSet>
      <dgm:spPr/>
      <dgm:t>
        <a:bodyPr/>
        <a:lstStyle/>
        <a:p>
          <a:endParaRPr lang="en-GB"/>
        </a:p>
      </dgm:t>
    </dgm:pt>
    <dgm:pt modelId="{72BD997A-DB6D-4632-AD93-3FCBE51F0018}" type="pres">
      <dgm:prSet presAssocID="{181F626A-7AE6-44FE-AA19-73A305C08B52}" presName="FiveNodes_4_text" presStyleLbl="node1" presStyleIdx="4" presStyleCnt="5">
        <dgm:presLayoutVars>
          <dgm:bulletEnabled val="1"/>
        </dgm:presLayoutVars>
      </dgm:prSet>
      <dgm:spPr/>
      <dgm:t>
        <a:bodyPr/>
        <a:lstStyle/>
        <a:p>
          <a:endParaRPr lang="en-GB"/>
        </a:p>
      </dgm:t>
    </dgm:pt>
    <dgm:pt modelId="{669CFF9F-E2E2-4FD3-98C1-468E66C8E2B3}" type="pres">
      <dgm:prSet presAssocID="{181F626A-7AE6-44FE-AA19-73A305C08B52}" presName="FiveNodes_5_text" presStyleLbl="node1" presStyleIdx="4" presStyleCnt="5">
        <dgm:presLayoutVars>
          <dgm:bulletEnabled val="1"/>
        </dgm:presLayoutVars>
      </dgm:prSet>
      <dgm:spPr/>
      <dgm:t>
        <a:bodyPr/>
        <a:lstStyle/>
        <a:p>
          <a:endParaRPr lang="en-GB"/>
        </a:p>
      </dgm:t>
    </dgm:pt>
  </dgm:ptLst>
  <dgm:cxnLst>
    <dgm:cxn modelId="{299ADA0C-6362-4625-82F6-1D06DF476150}" type="presOf" srcId="{AEFE2288-4FD7-43B6-8DBC-393FF8771978}" destId="{3908B145-181B-4056-BAF5-792E58C1763E}" srcOrd="1" destOrd="0" presId="urn:microsoft.com/office/officeart/2005/8/layout/vProcess5"/>
    <dgm:cxn modelId="{BFAE4DE1-0A26-4844-BBF5-CF41D6BDF46A}" type="presOf" srcId="{377FA635-873A-47F9-AB63-CFED36CCA5B5}" destId="{543FE1D7-C5F8-44DF-B9A6-6B878D178373}" srcOrd="1" destOrd="0" presId="urn:microsoft.com/office/officeart/2005/8/layout/vProcess5"/>
    <dgm:cxn modelId="{C14DF419-E9E7-43B7-9D83-6C0D2EE4482D}" type="presOf" srcId="{31618F95-E6FD-4C41-922D-745362889326}" destId="{4C6F7F03-B76A-42B8-B55D-EB9FF9191F56}" srcOrd="0" destOrd="0" presId="urn:microsoft.com/office/officeart/2005/8/layout/vProcess5"/>
    <dgm:cxn modelId="{C49AAC0B-0C34-427A-9660-C2C20CC84F04}" type="presOf" srcId="{7ADB3F04-DBE6-4FB0-B212-479B6C448164}" destId="{68B0EBD3-0594-4ED7-B12D-A52D70736987}" srcOrd="0" destOrd="0" presId="urn:microsoft.com/office/officeart/2005/8/layout/vProcess5"/>
    <dgm:cxn modelId="{97BA59A7-77AA-43E4-876A-10B61C55F84A}" type="presOf" srcId="{7ADB3F04-DBE6-4FB0-B212-479B6C448164}" destId="{54E428BE-8D16-4ABF-B0D0-FA558DF52038}" srcOrd="1" destOrd="0" presId="urn:microsoft.com/office/officeart/2005/8/layout/vProcess5"/>
    <dgm:cxn modelId="{01723248-2E24-40D3-B9D5-4891023F233A}" type="presOf" srcId="{F69E5A7B-5952-412C-8E27-8E3E483A9ADE}" destId="{72BD997A-DB6D-4632-AD93-3FCBE51F0018}" srcOrd="1" destOrd="0" presId="urn:microsoft.com/office/officeart/2005/8/layout/vProcess5"/>
    <dgm:cxn modelId="{BDBC236A-0828-4A58-81F0-71FC8BE812A6}" type="presOf" srcId="{F69E5A7B-5952-412C-8E27-8E3E483A9ADE}" destId="{EC05E5CD-B979-4357-BE1F-029958E72A06}" srcOrd="0" destOrd="0" presId="urn:microsoft.com/office/officeart/2005/8/layout/vProcess5"/>
    <dgm:cxn modelId="{CA845BE3-8FA4-4E18-947A-5B05DBCBC751}" type="presOf" srcId="{377FA635-873A-47F9-AB63-CFED36CCA5B5}" destId="{C2F02027-F3A7-49C4-AACA-9165E978513E}" srcOrd="0" destOrd="0" presId="urn:microsoft.com/office/officeart/2005/8/layout/vProcess5"/>
    <dgm:cxn modelId="{81BB4868-BD79-4BA9-AF9C-B04D2DB90057}" type="presOf" srcId="{EDD35521-7918-439B-96E7-6370308001DD}" destId="{2FFF5344-E695-44A1-A2A3-35C5C67A5322}" srcOrd="0" destOrd="0" presId="urn:microsoft.com/office/officeart/2005/8/layout/vProcess5"/>
    <dgm:cxn modelId="{55109DA7-7002-4AF2-AD23-0A26DF8B6166}" srcId="{181F626A-7AE6-44FE-AA19-73A305C08B52}" destId="{F69E5A7B-5952-412C-8E27-8E3E483A9ADE}" srcOrd="3" destOrd="0" parTransId="{ADF81A6E-3ADE-44DD-BBFA-81B8624A1478}" sibTransId="{EDD35521-7918-439B-96E7-6370308001DD}"/>
    <dgm:cxn modelId="{CE0494B2-45F0-40BB-8A95-684F8B75F0C7}" type="presOf" srcId="{AEFE2288-4FD7-43B6-8DBC-393FF8771978}" destId="{A1B11B03-9E20-415E-A703-26C1238B9B24}" srcOrd="0" destOrd="0" presId="urn:microsoft.com/office/officeart/2005/8/layout/vProcess5"/>
    <dgm:cxn modelId="{79CF5D9D-0000-4411-89CD-7934F72D2C0F}" srcId="{181F626A-7AE6-44FE-AA19-73A305C08B52}" destId="{31618F95-E6FD-4C41-922D-745362889326}" srcOrd="4" destOrd="0" parTransId="{EBE94A78-2D65-4098-A95B-74EB3DFF2A81}" sibTransId="{084ACAB1-14F6-4161-ACDA-E2E636A0C4EB}"/>
    <dgm:cxn modelId="{9106FAB5-2F9B-4BED-BD75-FBCAAF458B4E}" type="presOf" srcId="{21FDCAF7-C146-40D4-9E35-0A6BB22DCD33}" destId="{33830323-FC1A-48F5-A6EF-6AE8AA82F567}" srcOrd="0" destOrd="0" presId="urn:microsoft.com/office/officeart/2005/8/layout/vProcess5"/>
    <dgm:cxn modelId="{4389EFAC-C7E1-4FE9-9AC7-8925C9F35ED0}" type="presOf" srcId="{941E0D6C-E1EA-4BAF-923E-EF5CC529BD8A}" destId="{BD6F03CA-9A5C-492F-BE30-4A5BCB48F83C}" srcOrd="0" destOrd="0" presId="urn:microsoft.com/office/officeart/2005/8/layout/vProcess5"/>
    <dgm:cxn modelId="{E021A1BE-351F-4565-81A2-56A6F6B37858}" srcId="{181F626A-7AE6-44FE-AA19-73A305C08B52}" destId="{377FA635-873A-47F9-AB63-CFED36CCA5B5}" srcOrd="1" destOrd="0" parTransId="{C7B0F69A-C536-4E0E-8163-C775A82011CD}" sibTransId="{3FC16AFB-CE6C-49C0-9A5D-2B256A62FCCE}"/>
    <dgm:cxn modelId="{D8C11266-A996-4C9A-8741-81BC85F03BD8}" srcId="{181F626A-7AE6-44FE-AA19-73A305C08B52}" destId="{7ADB3F04-DBE6-4FB0-B212-479B6C448164}" srcOrd="2" destOrd="0" parTransId="{70C3950E-DBCC-4035-B2D1-8E9693CF4222}" sibTransId="{21FDCAF7-C146-40D4-9E35-0A6BB22DCD33}"/>
    <dgm:cxn modelId="{797E8177-AD22-4BC6-8F3B-431A25E176C2}" type="presOf" srcId="{31618F95-E6FD-4C41-922D-745362889326}" destId="{669CFF9F-E2E2-4FD3-98C1-468E66C8E2B3}" srcOrd="1" destOrd="0" presId="urn:microsoft.com/office/officeart/2005/8/layout/vProcess5"/>
    <dgm:cxn modelId="{92F88ADF-618B-4C15-BB62-6324287F7554}" srcId="{181F626A-7AE6-44FE-AA19-73A305C08B52}" destId="{AEFE2288-4FD7-43B6-8DBC-393FF8771978}" srcOrd="0" destOrd="0" parTransId="{EE74D799-0F74-4F90-B13A-F4C879F4D20B}" sibTransId="{941E0D6C-E1EA-4BAF-923E-EF5CC529BD8A}"/>
    <dgm:cxn modelId="{973938B2-726A-4F03-BCC1-2303B302C361}" type="presOf" srcId="{181F626A-7AE6-44FE-AA19-73A305C08B52}" destId="{2B58DD17-D65F-4364-B673-BCB19A0F92B7}" srcOrd="0" destOrd="0" presId="urn:microsoft.com/office/officeart/2005/8/layout/vProcess5"/>
    <dgm:cxn modelId="{953298EE-5F01-4432-BD39-6FB657916D24}" type="presOf" srcId="{3FC16AFB-CE6C-49C0-9A5D-2B256A62FCCE}" destId="{DEDBD9A9-28A0-400A-95F4-C779513A3D4B}" srcOrd="0" destOrd="0" presId="urn:microsoft.com/office/officeart/2005/8/layout/vProcess5"/>
    <dgm:cxn modelId="{7ADC5919-5F4B-49AB-96DE-20CA3B32E17B}" type="presParOf" srcId="{2B58DD17-D65F-4364-B673-BCB19A0F92B7}" destId="{1B560061-D3F9-4DA4-B8EA-2267AD37AE35}" srcOrd="0" destOrd="0" presId="urn:microsoft.com/office/officeart/2005/8/layout/vProcess5"/>
    <dgm:cxn modelId="{24D096CB-97B5-45BA-A6A3-9E78E45EF759}" type="presParOf" srcId="{2B58DD17-D65F-4364-B673-BCB19A0F92B7}" destId="{A1B11B03-9E20-415E-A703-26C1238B9B24}" srcOrd="1" destOrd="0" presId="urn:microsoft.com/office/officeart/2005/8/layout/vProcess5"/>
    <dgm:cxn modelId="{5500F63B-C57B-40B0-9D2F-7198C12B3C00}" type="presParOf" srcId="{2B58DD17-D65F-4364-B673-BCB19A0F92B7}" destId="{C2F02027-F3A7-49C4-AACA-9165E978513E}" srcOrd="2" destOrd="0" presId="urn:microsoft.com/office/officeart/2005/8/layout/vProcess5"/>
    <dgm:cxn modelId="{043EE997-C5B5-4E26-8611-6C2221C0D899}" type="presParOf" srcId="{2B58DD17-D65F-4364-B673-BCB19A0F92B7}" destId="{68B0EBD3-0594-4ED7-B12D-A52D70736987}" srcOrd="3" destOrd="0" presId="urn:microsoft.com/office/officeart/2005/8/layout/vProcess5"/>
    <dgm:cxn modelId="{EED7AC97-0F98-40EF-803E-12CF7BD54130}" type="presParOf" srcId="{2B58DD17-D65F-4364-B673-BCB19A0F92B7}" destId="{EC05E5CD-B979-4357-BE1F-029958E72A06}" srcOrd="4" destOrd="0" presId="urn:microsoft.com/office/officeart/2005/8/layout/vProcess5"/>
    <dgm:cxn modelId="{41FE901A-AAED-4A80-9037-F07BF21CB12B}" type="presParOf" srcId="{2B58DD17-D65F-4364-B673-BCB19A0F92B7}" destId="{4C6F7F03-B76A-42B8-B55D-EB9FF9191F56}" srcOrd="5" destOrd="0" presId="urn:microsoft.com/office/officeart/2005/8/layout/vProcess5"/>
    <dgm:cxn modelId="{C0C0F261-F383-4AC2-84F0-309CDF798D3F}" type="presParOf" srcId="{2B58DD17-D65F-4364-B673-BCB19A0F92B7}" destId="{BD6F03CA-9A5C-492F-BE30-4A5BCB48F83C}" srcOrd="6" destOrd="0" presId="urn:microsoft.com/office/officeart/2005/8/layout/vProcess5"/>
    <dgm:cxn modelId="{2C043BFB-CD2C-4557-BFA5-7F7011A3E1D5}" type="presParOf" srcId="{2B58DD17-D65F-4364-B673-BCB19A0F92B7}" destId="{DEDBD9A9-28A0-400A-95F4-C779513A3D4B}" srcOrd="7" destOrd="0" presId="urn:microsoft.com/office/officeart/2005/8/layout/vProcess5"/>
    <dgm:cxn modelId="{CEF1BCF2-A169-4D39-BA9B-ED30AA4159A2}" type="presParOf" srcId="{2B58DD17-D65F-4364-B673-BCB19A0F92B7}" destId="{33830323-FC1A-48F5-A6EF-6AE8AA82F567}" srcOrd="8" destOrd="0" presId="urn:microsoft.com/office/officeart/2005/8/layout/vProcess5"/>
    <dgm:cxn modelId="{FDB3B5E9-849A-4992-9462-83707ED44C31}" type="presParOf" srcId="{2B58DD17-D65F-4364-B673-BCB19A0F92B7}" destId="{2FFF5344-E695-44A1-A2A3-35C5C67A5322}" srcOrd="9" destOrd="0" presId="urn:microsoft.com/office/officeart/2005/8/layout/vProcess5"/>
    <dgm:cxn modelId="{8F13EE43-DCBC-44F6-8FE6-7644C6A64DF0}" type="presParOf" srcId="{2B58DD17-D65F-4364-B673-BCB19A0F92B7}" destId="{3908B145-181B-4056-BAF5-792E58C1763E}" srcOrd="10" destOrd="0" presId="urn:microsoft.com/office/officeart/2005/8/layout/vProcess5"/>
    <dgm:cxn modelId="{B8A8A7FB-9275-49C0-A0C7-8A7A4EF16F6C}" type="presParOf" srcId="{2B58DD17-D65F-4364-B673-BCB19A0F92B7}" destId="{543FE1D7-C5F8-44DF-B9A6-6B878D178373}" srcOrd="11" destOrd="0" presId="urn:microsoft.com/office/officeart/2005/8/layout/vProcess5"/>
    <dgm:cxn modelId="{F546E786-AA48-47D3-9011-0E67A425C22F}" type="presParOf" srcId="{2B58DD17-D65F-4364-B673-BCB19A0F92B7}" destId="{54E428BE-8D16-4ABF-B0D0-FA558DF52038}" srcOrd="12" destOrd="0" presId="urn:microsoft.com/office/officeart/2005/8/layout/vProcess5"/>
    <dgm:cxn modelId="{09050C4C-2A95-4798-8547-6B6690C03BC7}" type="presParOf" srcId="{2B58DD17-D65F-4364-B673-BCB19A0F92B7}" destId="{72BD997A-DB6D-4632-AD93-3FCBE51F0018}" srcOrd="13" destOrd="0" presId="urn:microsoft.com/office/officeart/2005/8/layout/vProcess5"/>
    <dgm:cxn modelId="{7F9E4B0B-B7EB-4A40-85CC-64C77757F236}" type="presParOf" srcId="{2B58DD17-D65F-4364-B673-BCB19A0F92B7}" destId="{669CFF9F-E2E2-4FD3-98C1-468E66C8E2B3}" srcOrd="14" destOrd="0" presId="urn:microsoft.com/office/officeart/2005/8/layout/vProcess5"/>
  </dgm:cxnLst>
  <dgm:bg/>
  <dgm:whole/>
</dgm:dataModel>
</file>

<file path=ppt/diagrams/data2.xml><?xml version="1.0" encoding="utf-8"?>
<dgm:dataModel xmlns:dgm="http://schemas.openxmlformats.org/drawingml/2006/diagram" xmlns:a="http://schemas.openxmlformats.org/drawingml/2006/main">
  <dgm:ptLst>
    <dgm:pt modelId="{5D152901-6698-46AB-BA7C-EB6C7AA034AA}" type="doc">
      <dgm:prSet loTypeId="urn:microsoft.com/office/officeart/2005/8/layout/vProcess5" loCatId="process" qsTypeId="urn:microsoft.com/office/officeart/2005/8/quickstyle/simple5" qsCatId="simple" csTypeId="urn:microsoft.com/office/officeart/2005/8/colors/accent1_2" csCatId="accent1" phldr="1"/>
      <dgm:spPr/>
      <dgm:t>
        <a:bodyPr/>
        <a:lstStyle/>
        <a:p>
          <a:endParaRPr lang="en-GB"/>
        </a:p>
      </dgm:t>
    </dgm:pt>
    <dgm:pt modelId="{5B8DC7C9-2761-41CD-AD7A-116A3659218D}">
      <dgm:prSet phldrT="[Text]" custT="1"/>
      <dgm:spPr/>
      <dgm:t>
        <a:bodyPr/>
        <a:lstStyle/>
        <a:p>
          <a:r>
            <a:rPr lang="en-GB" sz="1400" dirty="0"/>
            <a:t>Option Set (assign in DE)</a:t>
          </a:r>
        </a:p>
      </dgm:t>
    </dgm:pt>
    <dgm:pt modelId="{78737724-3E63-46BC-AA1F-7AB085C07ED8}" type="parTrans" cxnId="{D1E6D9DF-ACE6-4696-9F65-EFCF11682AEE}">
      <dgm:prSet/>
      <dgm:spPr/>
      <dgm:t>
        <a:bodyPr/>
        <a:lstStyle/>
        <a:p>
          <a:endParaRPr lang="en-GB"/>
        </a:p>
      </dgm:t>
    </dgm:pt>
    <dgm:pt modelId="{64E213B8-AE67-4EC0-A685-17F0A633BAC0}" type="sibTrans" cxnId="{D1E6D9DF-ACE6-4696-9F65-EFCF11682AEE}">
      <dgm:prSet/>
      <dgm:spPr/>
      <dgm:t>
        <a:bodyPr/>
        <a:lstStyle/>
        <a:p>
          <a:endParaRPr lang="en-GB"/>
        </a:p>
      </dgm:t>
    </dgm:pt>
    <dgm:pt modelId="{8508AE50-5766-4CCF-8A38-92E8C6BA61C7}">
      <dgm:prSet phldrT="[Text]" custT="1"/>
      <dgm:spPr/>
      <dgm:t>
        <a:bodyPr/>
        <a:lstStyle/>
        <a:p>
          <a:r>
            <a:rPr lang="en-GB" sz="1400"/>
            <a:t>Create Data element </a:t>
          </a:r>
        </a:p>
      </dgm:t>
    </dgm:pt>
    <dgm:pt modelId="{9A97BC52-631D-4FAA-A692-9305548489C5}" type="parTrans" cxnId="{5B346939-0C12-4FE7-965C-65424E3EA1E6}">
      <dgm:prSet/>
      <dgm:spPr/>
      <dgm:t>
        <a:bodyPr/>
        <a:lstStyle/>
        <a:p>
          <a:endParaRPr lang="en-GB"/>
        </a:p>
      </dgm:t>
    </dgm:pt>
    <dgm:pt modelId="{FDD5AE03-F60D-420E-9DF6-5D2AF3B0EA7E}" type="sibTrans" cxnId="{5B346939-0C12-4FE7-965C-65424E3EA1E6}">
      <dgm:prSet/>
      <dgm:spPr/>
      <dgm:t>
        <a:bodyPr/>
        <a:lstStyle/>
        <a:p>
          <a:endParaRPr lang="en-GB"/>
        </a:p>
      </dgm:t>
    </dgm:pt>
    <dgm:pt modelId="{211ABC3A-7635-409E-839D-E523FA0D6526}">
      <dgm:prSet phldrT="[Text]" custT="1"/>
      <dgm:spPr/>
      <dgm:t>
        <a:bodyPr/>
        <a:lstStyle/>
        <a:p>
          <a:r>
            <a:rPr lang="en-GB" sz="1400"/>
            <a:t>Create  stage</a:t>
          </a:r>
        </a:p>
        <a:p>
          <a:endParaRPr lang="en-GB" sz="900"/>
        </a:p>
      </dgm:t>
    </dgm:pt>
    <dgm:pt modelId="{35CBF15B-3C90-47B5-AB46-4ADF4970D499}" type="parTrans" cxnId="{016E000D-C78F-43EB-AAB8-9EBB3FAC782B}">
      <dgm:prSet/>
      <dgm:spPr/>
      <dgm:t>
        <a:bodyPr/>
        <a:lstStyle/>
        <a:p>
          <a:endParaRPr lang="en-GB"/>
        </a:p>
      </dgm:t>
    </dgm:pt>
    <dgm:pt modelId="{15BE1A44-150B-4669-A03B-DE5B89B79F24}" type="sibTrans" cxnId="{016E000D-C78F-43EB-AAB8-9EBB3FAC782B}">
      <dgm:prSet/>
      <dgm:spPr/>
      <dgm:t>
        <a:bodyPr/>
        <a:lstStyle/>
        <a:p>
          <a:endParaRPr lang="en-GB"/>
        </a:p>
      </dgm:t>
    </dgm:pt>
    <dgm:pt modelId="{6A166618-75B9-42E2-B9C9-0FB12AD919E2}">
      <dgm:prSet phldrT="[Text]" custT="1"/>
      <dgm:spPr/>
      <dgm:t>
        <a:bodyPr/>
        <a:lstStyle/>
        <a:p>
          <a:r>
            <a:rPr lang="en-GB" sz="1400" dirty="0"/>
            <a:t>Assign element to programme stages</a:t>
          </a:r>
        </a:p>
      </dgm:t>
    </dgm:pt>
    <dgm:pt modelId="{047E704E-1914-4DA5-964D-624E5C09E8E7}" type="sibTrans" cxnId="{F38A6977-6B17-4F23-AB57-8B1B48F7884E}">
      <dgm:prSet/>
      <dgm:spPr/>
      <dgm:t>
        <a:bodyPr/>
        <a:lstStyle/>
        <a:p>
          <a:endParaRPr lang="en-GB"/>
        </a:p>
      </dgm:t>
    </dgm:pt>
    <dgm:pt modelId="{4A70DB20-0D0C-4694-B223-661D5E051C15}" type="parTrans" cxnId="{F38A6977-6B17-4F23-AB57-8B1B48F7884E}">
      <dgm:prSet/>
      <dgm:spPr/>
      <dgm:t>
        <a:bodyPr/>
        <a:lstStyle/>
        <a:p>
          <a:endParaRPr lang="en-GB"/>
        </a:p>
      </dgm:t>
    </dgm:pt>
    <dgm:pt modelId="{AABBDD88-D648-4C1A-A58B-E52E64D25918}" type="pres">
      <dgm:prSet presAssocID="{5D152901-6698-46AB-BA7C-EB6C7AA034AA}" presName="outerComposite" presStyleCnt="0">
        <dgm:presLayoutVars>
          <dgm:chMax val="5"/>
          <dgm:dir/>
          <dgm:resizeHandles val="exact"/>
        </dgm:presLayoutVars>
      </dgm:prSet>
      <dgm:spPr/>
      <dgm:t>
        <a:bodyPr/>
        <a:lstStyle/>
        <a:p>
          <a:endParaRPr lang="en-GB"/>
        </a:p>
      </dgm:t>
    </dgm:pt>
    <dgm:pt modelId="{C2BD9A86-2AC9-48F8-8DB6-B9C95E969847}" type="pres">
      <dgm:prSet presAssocID="{5D152901-6698-46AB-BA7C-EB6C7AA034AA}" presName="dummyMaxCanvas" presStyleCnt="0">
        <dgm:presLayoutVars/>
      </dgm:prSet>
      <dgm:spPr/>
    </dgm:pt>
    <dgm:pt modelId="{F24D32B5-AFE7-4A67-8A15-EACEC7EC7B63}" type="pres">
      <dgm:prSet presAssocID="{5D152901-6698-46AB-BA7C-EB6C7AA034AA}" presName="FourNodes_1" presStyleLbl="node1" presStyleIdx="0" presStyleCnt="4">
        <dgm:presLayoutVars>
          <dgm:bulletEnabled val="1"/>
        </dgm:presLayoutVars>
      </dgm:prSet>
      <dgm:spPr/>
      <dgm:t>
        <a:bodyPr/>
        <a:lstStyle/>
        <a:p>
          <a:endParaRPr lang="en-GB"/>
        </a:p>
      </dgm:t>
    </dgm:pt>
    <dgm:pt modelId="{996BC439-626A-4C4A-9BD7-0CC958791191}" type="pres">
      <dgm:prSet presAssocID="{5D152901-6698-46AB-BA7C-EB6C7AA034AA}" presName="FourNodes_2" presStyleLbl="node1" presStyleIdx="1" presStyleCnt="4">
        <dgm:presLayoutVars>
          <dgm:bulletEnabled val="1"/>
        </dgm:presLayoutVars>
      </dgm:prSet>
      <dgm:spPr/>
      <dgm:t>
        <a:bodyPr/>
        <a:lstStyle/>
        <a:p>
          <a:endParaRPr lang="en-GB"/>
        </a:p>
      </dgm:t>
    </dgm:pt>
    <dgm:pt modelId="{93B17192-CA6C-4C89-8990-7E60F7FBCBA3}" type="pres">
      <dgm:prSet presAssocID="{5D152901-6698-46AB-BA7C-EB6C7AA034AA}" presName="FourNodes_3" presStyleLbl="node1" presStyleIdx="2" presStyleCnt="4">
        <dgm:presLayoutVars>
          <dgm:bulletEnabled val="1"/>
        </dgm:presLayoutVars>
      </dgm:prSet>
      <dgm:spPr/>
      <dgm:t>
        <a:bodyPr/>
        <a:lstStyle/>
        <a:p>
          <a:endParaRPr lang="en-GB"/>
        </a:p>
      </dgm:t>
    </dgm:pt>
    <dgm:pt modelId="{168522D1-530D-4253-81D0-5FA4CACB735F}" type="pres">
      <dgm:prSet presAssocID="{5D152901-6698-46AB-BA7C-EB6C7AA034AA}" presName="FourNodes_4" presStyleLbl="node1" presStyleIdx="3" presStyleCnt="4">
        <dgm:presLayoutVars>
          <dgm:bulletEnabled val="1"/>
        </dgm:presLayoutVars>
      </dgm:prSet>
      <dgm:spPr/>
      <dgm:t>
        <a:bodyPr/>
        <a:lstStyle/>
        <a:p>
          <a:endParaRPr lang="en-GB"/>
        </a:p>
      </dgm:t>
    </dgm:pt>
    <dgm:pt modelId="{2C282473-0020-4CEC-BEF2-6775D33D2C41}" type="pres">
      <dgm:prSet presAssocID="{5D152901-6698-46AB-BA7C-EB6C7AA034AA}" presName="FourConn_1-2" presStyleLbl="fgAccFollowNode1" presStyleIdx="0" presStyleCnt="3">
        <dgm:presLayoutVars>
          <dgm:bulletEnabled val="1"/>
        </dgm:presLayoutVars>
      </dgm:prSet>
      <dgm:spPr/>
      <dgm:t>
        <a:bodyPr/>
        <a:lstStyle/>
        <a:p>
          <a:endParaRPr lang="en-GB"/>
        </a:p>
      </dgm:t>
    </dgm:pt>
    <dgm:pt modelId="{B84D7F1E-4110-4D59-AF91-7691FB60F134}" type="pres">
      <dgm:prSet presAssocID="{5D152901-6698-46AB-BA7C-EB6C7AA034AA}" presName="FourConn_2-3" presStyleLbl="fgAccFollowNode1" presStyleIdx="1" presStyleCnt="3">
        <dgm:presLayoutVars>
          <dgm:bulletEnabled val="1"/>
        </dgm:presLayoutVars>
      </dgm:prSet>
      <dgm:spPr/>
      <dgm:t>
        <a:bodyPr/>
        <a:lstStyle/>
        <a:p>
          <a:endParaRPr lang="en-GB"/>
        </a:p>
      </dgm:t>
    </dgm:pt>
    <dgm:pt modelId="{3163CA28-83A8-4FB1-8864-FF53DB95302F}" type="pres">
      <dgm:prSet presAssocID="{5D152901-6698-46AB-BA7C-EB6C7AA034AA}" presName="FourConn_3-4" presStyleLbl="fgAccFollowNode1" presStyleIdx="2" presStyleCnt="3">
        <dgm:presLayoutVars>
          <dgm:bulletEnabled val="1"/>
        </dgm:presLayoutVars>
      </dgm:prSet>
      <dgm:spPr/>
      <dgm:t>
        <a:bodyPr/>
        <a:lstStyle/>
        <a:p>
          <a:endParaRPr lang="en-GB"/>
        </a:p>
      </dgm:t>
    </dgm:pt>
    <dgm:pt modelId="{4948D095-7607-4208-AA1E-8CB2E98271A9}" type="pres">
      <dgm:prSet presAssocID="{5D152901-6698-46AB-BA7C-EB6C7AA034AA}" presName="FourNodes_1_text" presStyleLbl="node1" presStyleIdx="3" presStyleCnt="4">
        <dgm:presLayoutVars>
          <dgm:bulletEnabled val="1"/>
        </dgm:presLayoutVars>
      </dgm:prSet>
      <dgm:spPr/>
      <dgm:t>
        <a:bodyPr/>
        <a:lstStyle/>
        <a:p>
          <a:endParaRPr lang="en-GB"/>
        </a:p>
      </dgm:t>
    </dgm:pt>
    <dgm:pt modelId="{7BF2A985-C1F1-4CCD-A441-5CC366FA59CC}" type="pres">
      <dgm:prSet presAssocID="{5D152901-6698-46AB-BA7C-EB6C7AA034AA}" presName="FourNodes_2_text" presStyleLbl="node1" presStyleIdx="3" presStyleCnt="4">
        <dgm:presLayoutVars>
          <dgm:bulletEnabled val="1"/>
        </dgm:presLayoutVars>
      </dgm:prSet>
      <dgm:spPr/>
      <dgm:t>
        <a:bodyPr/>
        <a:lstStyle/>
        <a:p>
          <a:endParaRPr lang="en-GB"/>
        </a:p>
      </dgm:t>
    </dgm:pt>
    <dgm:pt modelId="{0661490B-A51E-4211-B964-CCE0C09591B5}" type="pres">
      <dgm:prSet presAssocID="{5D152901-6698-46AB-BA7C-EB6C7AA034AA}" presName="FourNodes_3_text" presStyleLbl="node1" presStyleIdx="3" presStyleCnt="4">
        <dgm:presLayoutVars>
          <dgm:bulletEnabled val="1"/>
        </dgm:presLayoutVars>
      </dgm:prSet>
      <dgm:spPr/>
      <dgm:t>
        <a:bodyPr/>
        <a:lstStyle/>
        <a:p>
          <a:endParaRPr lang="en-GB"/>
        </a:p>
      </dgm:t>
    </dgm:pt>
    <dgm:pt modelId="{E3FB4BBE-2193-4A01-889C-021A3A23C791}" type="pres">
      <dgm:prSet presAssocID="{5D152901-6698-46AB-BA7C-EB6C7AA034AA}" presName="FourNodes_4_text" presStyleLbl="node1" presStyleIdx="3" presStyleCnt="4">
        <dgm:presLayoutVars>
          <dgm:bulletEnabled val="1"/>
        </dgm:presLayoutVars>
      </dgm:prSet>
      <dgm:spPr/>
      <dgm:t>
        <a:bodyPr/>
        <a:lstStyle/>
        <a:p>
          <a:endParaRPr lang="en-GB"/>
        </a:p>
      </dgm:t>
    </dgm:pt>
  </dgm:ptLst>
  <dgm:cxnLst>
    <dgm:cxn modelId="{016E000D-C78F-43EB-AAB8-9EBB3FAC782B}" srcId="{5D152901-6698-46AB-BA7C-EB6C7AA034AA}" destId="{211ABC3A-7635-409E-839D-E523FA0D6526}" srcOrd="3" destOrd="0" parTransId="{35CBF15B-3C90-47B5-AB46-4ADF4970D499}" sibTransId="{15BE1A44-150B-4669-A03B-DE5B89B79F24}"/>
    <dgm:cxn modelId="{FE63A31E-1A0E-4A04-9681-47C90DFB8F20}" type="presOf" srcId="{047E704E-1914-4DA5-964D-624E5C09E8E7}" destId="{3163CA28-83A8-4FB1-8864-FF53DB95302F}" srcOrd="0" destOrd="0" presId="urn:microsoft.com/office/officeart/2005/8/layout/vProcess5"/>
    <dgm:cxn modelId="{498FAA14-294A-4D4D-9ED2-B34B0723ADC8}" type="presOf" srcId="{5B8DC7C9-2761-41CD-AD7A-116A3659218D}" destId="{4948D095-7607-4208-AA1E-8CB2E98271A9}" srcOrd="1" destOrd="0" presId="urn:microsoft.com/office/officeart/2005/8/layout/vProcess5"/>
    <dgm:cxn modelId="{5DF3A9D0-20D1-4D92-A883-B523E6F487A7}" type="presOf" srcId="{8508AE50-5766-4CCF-8A38-92E8C6BA61C7}" destId="{7BF2A985-C1F1-4CCD-A441-5CC366FA59CC}" srcOrd="1" destOrd="0" presId="urn:microsoft.com/office/officeart/2005/8/layout/vProcess5"/>
    <dgm:cxn modelId="{5B346939-0C12-4FE7-965C-65424E3EA1E6}" srcId="{5D152901-6698-46AB-BA7C-EB6C7AA034AA}" destId="{8508AE50-5766-4CCF-8A38-92E8C6BA61C7}" srcOrd="1" destOrd="0" parTransId="{9A97BC52-631D-4FAA-A692-9305548489C5}" sibTransId="{FDD5AE03-F60D-420E-9DF6-5D2AF3B0EA7E}"/>
    <dgm:cxn modelId="{4BB042EB-70B4-4E18-BAFD-EB427BBBDC80}" type="presOf" srcId="{6A166618-75B9-42E2-B9C9-0FB12AD919E2}" destId="{93B17192-CA6C-4C89-8990-7E60F7FBCBA3}" srcOrd="0" destOrd="0" presId="urn:microsoft.com/office/officeart/2005/8/layout/vProcess5"/>
    <dgm:cxn modelId="{4AD6177A-7C5C-4ECB-B99F-E31A9B9ECBCD}" type="presOf" srcId="{64E213B8-AE67-4EC0-A685-17F0A633BAC0}" destId="{2C282473-0020-4CEC-BEF2-6775D33D2C41}" srcOrd="0" destOrd="0" presId="urn:microsoft.com/office/officeart/2005/8/layout/vProcess5"/>
    <dgm:cxn modelId="{B8857E18-6926-4891-96BF-438CCBD06571}" type="presOf" srcId="{6A166618-75B9-42E2-B9C9-0FB12AD919E2}" destId="{0661490B-A51E-4211-B964-CCE0C09591B5}" srcOrd="1" destOrd="0" presId="urn:microsoft.com/office/officeart/2005/8/layout/vProcess5"/>
    <dgm:cxn modelId="{E7EBA4FF-77E5-49E8-A2CD-A1BA70C0CA52}" type="presOf" srcId="{8508AE50-5766-4CCF-8A38-92E8C6BA61C7}" destId="{996BC439-626A-4C4A-9BD7-0CC958791191}" srcOrd="0" destOrd="0" presId="urn:microsoft.com/office/officeart/2005/8/layout/vProcess5"/>
    <dgm:cxn modelId="{8B3A09BF-B913-476F-91F0-9C65B3889073}" type="presOf" srcId="{5B8DC7C9-2761-41CD-AD7A-116A3659218D}" destId="{F24D32B5-AFE7-4A67-8A15-EACEC7EC7B63}" srcOrd="0" destOrd="0" presId="urn:microsoft.com/office/officeart/2005/8/layout/vProcess5"/>
    <dgm:cxn modelId="{7FFE7BBA-E6FA-43A6-8124-52C3273C563F}" type="presOf" srcId="{5D152901-6698-46AB-BA7C-EB6C7AA034AA}" destId="{AABBDD88-D648-4C1A-A58B-E52E64D25918}" srcOrd="0" destOrd="0" presId="urn:microsoft.com/office/officeart/2005/8/layout/vProcess5"/>
    <dgm:cxn modelId="{97F3E93A-ABE3-4921-82E9-8E22CA4D37C3}" type="presOf" srcId="{FDD5AE03-F60D-420E-9DF6-5D2AF3B0EA7E}" destId="{B84D7F1E-4110-4D59-AF91-7691FB60F134}" srcOrd="0" destOrd="0" presId="urn:microsoft.com/office/officeart/2005/8/layout/vProcess5"/>
    <dgm:cxn modelId="{D1E6D9DF-ACE6-4696-9F65-EFCF11682AEE}" srcId="{5D152901-6698-46AB-BA7C-EB6C7AA034AA}" destId="{5B8DC7C9-2761-41CD-AD7A-116A3659218D}" srcOrd="0" destOrd="0" parTransId="{78737724-3E63-46BC-AA1F-7AB085C07ED8}" sibTransId="{64E213B8-AE67-4EC0-A685-17F0A633BAC0}"/>
    <dgm:cxn modelId="{FC4FFEF3-717D-4A91-B70F-AECDF9DC1878}" type="presOf" srcId="{211ABC3A-7635-409E-839D-E523FA0D6526}" destId="{E3FB4BBE-2193-4A01-889C-021A3A23C791}" srcOrd="1" destOrd="0" presId="urn:microsoft.com/office/officeart/2005/8/layout/vProcess5"/>
    <dgm:cxn modelId="{F38A6977-6B17-4F23-AB57-8B1B48F7884E}" srcId="{5D152901-6698-46AB-BA7C-EB6C7AA034AA}" destId="{6A166618-75B9-42E2-B9C9-0FB12AD919E2}" srcOrd="2" destOrd="0" parTransId="{4A70DB20-0D0C-4694-B223-661D5E051C15}" sibTransId="{047E704E-1914-4DA5-964D-624E5C09E8E7}"/>
    <dgm:cxn modelId="{EAD3EBC0-6D0E-4EDC-9096-262232BF4B6C}" type="presOf" srcId="{211ABC3A-7635-409E-839D-E523FA0D6526}" destId="{168522D1-530D-4253-81D0-5FA4CACB735F}" srcOrd="0" destOrd="0" presId="urn:microsoft.com/office/officeart/2005/8/layout/vProcess5"/>
    <dgm:cxn modelId="{5E3385BF-38CB-490C-A065-2DCE9FA616AB}" type="presParOf" srcId="{AABBDD88-D648-4C1A-A58B-E52E64D25918}" destId="{C2BD9A86-2AC9-48F8-8DB6-B9C95E969847}" srcOrd="0" destOrd="0" presId="urn:microsoft.com/office/officeart/2005/8/layout/vProcess5"/>
    <dgm:cxn modelId="{80426126-1E4F-46F7-82F0-555E59B81BC8}" type="presParOf" srcId="{AABBDD88-D648-4C1A-A58B-E52E64D25918}" destId="{F24D32B5-AFE7-4A67-8A15-EACEC7EC7B63}" srcOrd="1" destOrd="0" presId="urn:microsoft.com/office/officeart/2005/8/layout/vProcess5"/>
    <dgm:cxn modelId="{C5E07B5F-30FE-4F38-8FDE-70BBF568940E}" type="presParOf" srcId="{AABBDD88-D648-4C1A-A58B-E52E64D25918}" destId="{996BC439-626A-4C4A-9BD7-0CC958791191}" srcOrd="2" destOrd="0" presId="urn:microsoft.com/office/officeart/2005/8/layout/vProcess5"/>
    <dgm:cxn modelId="{FDD56324-890B-4E9D-80E6-2788A5A2FAA4}" type="presParOf" srcId="{AABBDD88-D648-4C1A-A58B-E52E64D25918}" destId="{93B17192-CA6C-4C89-8990-7E60F7FBCBA3}" srcOrd="3" destOrd="0" presId="urn:microsoft.com/office/officeart/2005/8/layout/vProcess5"/>
    <dgm:cxn modelId="{E1EABE44-3985-41F1-979F-1919BE767326}" type="presParOf" srcId="{AABBDD88-D648-4C1A-A58B-E52E64D25918}" destId="{168522D1-530D-4253-81D0-5FA4CACB735F}" srcOrd="4" destOrd="0" presId="urn:microsoft.com/office/officeart/2005/8/layout/vProcess5"/>
    <dgm:cxn modelId="{FA946A65-E717-45CC-A838-F26A94702646}" type="presParOf" srcId="{AABBDD88-D648-4C1A-A58B-E52E64D25918}" destId="{2C282473-0020-4CEC-BEF2-6775D33D2C41}" srcOrd="5" destOrd="0" presId="urn:microsoft.com/office/officeart/2005/8/layout/vProcess5"/>
    <dgm:cxn modelId="{2D21B90E-3581-493E-AAC4-23666E819365}" type="presParOf" srcId="{AABBDD88-D648-4C1A-A58B-E52E64D25918}" destId="{B84D7F1E-4110-4D59-AF91-7691FB60F134}" srcOrd="6" destOrd="0" presId="urn:microsoft.com/office/officeart/2005/8/layout/vProcess5"/>
    <dgm:cxn modelId="{6442F9EC-8B08-43FA-BA42-6B631DE06EDB}" type="presParOf" srcId="{AABBDD88-D648-4C1A-A58B-E52E64D25918}" destId="{3163CA28-83A8-4FB1-8864-FF53DB95302F}" srcOrd="7" destOrd="0" presId="urn:microsoft.com/office/officeart/2005/8/layout/vProcess5"/>
    <dgm:cxn modelId="{0A976A01-742B-48F6-B3F1-62EA70E51C86}" type="presParOf" srcId="{AABBDD88-D648-4C1A-A58B-E52E64D25918}" destId="{4948D095-7607-4208-AA1E-8CB2E98271A9}" srcOrd="8" destOrd="0" presId="urn:microsoft.com/office/officeart/2005/8/layout/vProcess5"/>
    <dgm:cxn modelId="{B57B7C76-1832-4DE3-9D22-3CDBF26D47DE}" type="presParOf" srcId="{AABBDD88-D648-4C1A-A58B-E52E64D25918}" destId="{7BF2A985-C1F1-4CCD-A441-5CC366FA59CC}" srcOrd="9" destOrd="0" presId="urn:microsoft.com/office/officeart/2005/8/layout/vProcess5"/>
    <dgm:cxn modelId="{49A42451-1DF7-49F2-AE0B-85051857C0C5}" type="presParOf" srcId="{AABBDD88-D648-4C1A-A58B-E52E64D25918}" destId="{0661490B-A51E-4211-B964-CCE0C09591B5}" srcOrd="10" destOrd="0" presId="urn:microsoft.com/office/officeart/2005/8/layout/vProcess5"/>
    <dgm:cxn modelId="{569A86D9-D98A-461D-B82F-4B289C702A90}" type="presParOf" srcId="{AABBDD88-D648-4C1A-A58B-E52E64D25918}" destId="{E3FB4BBE-2193-4A01-889C-021A3A23C791}" srcOrd="11" destOrd="0" presId="urn:microsoft.com/office/officeart/2005/8/layout/vProcess5"/>
  </dgm:cxnLst>
  <dgm:bg/>
  <dgm:whole/>
</dgm:dataModel>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BB6F3FF-9AF2-4DA5-971F-C93B95580131}" type="datetimeFigureOut">
              <a:rPr lang="en-US" smtClean="0"/>
              <a:pPr/>
              <a:t>5/17/2017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4DE4877-9117-454E-9759-45EB0D379A3C}" type="slidenum">
              <a:rPr lang="en-US" smtClean="0"/>
              <a:pPr/>
              <a:t>‹#›</a:t>
            </a:fld>
            <a:endParaRPr lang="en-US"/>
          </a:p>
        </p:txBody>
      </p:sp>
    </p:spTree>
    <p:extLst>
      <p:ext uri="{BB962C8B-B14F-4D97-AF65-F5344CB8AC3E}">
        <p14:creationId xmlns:p14="http://schemas.microsoft.com/office/powerpoint/2010/main" xmlns="" val="29267592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5E1E67-3723-480F-81E7-2B2E69B3F2F7}" type="datetimeFigureOut">
              <a:rPr lang="en-US" smtClean="0"/>
              <a:pPr/>
              <a:t>5/17/2017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405A54-FC76-47B5-A862-51627DD7E131}" type="slidenum">
              <a:rPr lang="en-US" smtClean="0"/>
              <a:pPr/>
              <a:t>‹#›</a:t>
            </a:fld>
            <a:endParaRPr lang="en-US"/>
          </a:p>
        </p:txBody>
      </p:sp>
    </p:spTree>
    <p:extLst>
      <p:ext uri="{BB962C8B-B14F-4D97-AF65-F5344CB8AC3E}">
        <p14:creationId xmlns:p14="http://schemas.microsoft.com/office/powerpoint/2010/main" xmlns="" val="2024574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7233C320-2B7A-43FE-BF01-BFBDB4E8201C}" type="datetimeFigureOut">
              <a:rPr lang="en-US" smtClean="0"/>
              <a:pPr/>
              <a:t>5/17/2017</a:t>
            </a:fld>
            <a:endParaRPr lang="en-US"/>
          </a:p>
        </p:txBody>
      </p:sp>
      <p:sp>
        <p:nvSpPr>
          <p:cNvPr id="8" name="Slide Number Placeholder 7"/>
          <p:cNvSpPr>
            <a:spLocks noGrp="1"/>
          </p:cNvSpPr>
          <p:nvPr>
            <p:ph type="sldNum" sz="quarter" idx="11"/>
          </p:nvPr>
        </p:nvSpPr>
        <p:spPr/>
        <p:txBody>
          <a:bodyPr/>
          <a:lstStyle/>
          <a:p>
            <a:fld id="{4654D003-61EB-4D5B-9CC6-19CAD6D2BDDE}"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33C320-2B7A-43FE-BF01-BFBDB4E8201C}" type="datetimeFigureOut">
              <a:rPr lang="en-US" smtClean="0"/>
              <a:pPr/>
              <a:t>5/17/2017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54D003-61EB-4D5B-9CC6-19CAD6D2BDD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33C320-2B7A-43FE-BF01-BFBDB4E8201C}" type="datetimeFigureOut">
              <a:rPr lang="en-US" smtClean="0"/>
              <a:pPr/>
              <a:t>5/17/2017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54D003-61EB-4D5B-9CC6-19CAD6D2BDD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7233C320-2B7A-43FE-BF01-BFBDB4E8201C}" type="datetimeFigureOut">
              <a:rPr lang="en-US" smtClean="0"/>
              <a:pPr/>
              <a:t>5/17/2017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54D003-61EB-4D5B-9CC6-19CAD6D2BDD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233C320-2B7A-43FE-BF01-BFBDB4E8201C}" type="datetimeFigureOut">
              <a:rPr lang="en-US" smtClean="0"/>
              <a:pPr/>
              <a:t>5/17/2017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54D003-61EB-4D5B-9CC6-19CAD6D2BDDE}" type="slidenum">
              <a:rPr lang="en-US" smtClean="0"/>
              <a:pPr/>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7233C320-2B7A-43FE-BF01-BFBDB4E8201C}" type="datetimeFigureOut">
              <a:rPr lang="en-US" smtClean="0"/>
              <a:pPr/>
              <a:t>5/17/2017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54D003-61EB-4D5B-9CC6-19CAD6D2BDDE}" type="slidenum">
              <a:rPr lang="en-US" smtClean="0"/>
              <a:pPr/>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7233C320-2B7A-43FE-BF01-BFBDB4E8201C}" type="datetimeFigureOut">
              <a:rPr lang="en-US" smtClean="0"/>
              <a:pPr/>
              <a:t>5/17/2017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54D003-61EB-4D5B-9CC6-19CAD6D2BDDE}" type="slidenum">
              <a:rPr lang="en-US" smtClean="0"/>
              <a:pPr/>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233C320-2B7A-43FE-BF01-BFBDB4E8201C}" type="datetimeFigureOut">
              <a:rPr lang="en-US" smtClean="0"/>
              <a:pPr/>
              <a:t>5/17/2017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54D003-61EB-4D5B-9CC6-19CAD6D2BDD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33C320-2B7A-43FE-BF01-BFBDB4E8201C}" type="datetimeFigureOut">
              <a:rPr lang="en-US" smtClean="0"/>
              <a:pPr/>
              <a:t>5/17/2017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54D003-61EB-4D5B-9CC6-19CAD6D2BDD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33C320-2B7A-43FE-BF01-BFBDB4E8201C}" type="datetimeFigureOut">
              <a:rPr lang="en-US" smtClean="0"/>
              <a:pPr/>
              <a:t>5/17/2017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54D003-61EB-4D5B-9CC6-19CAD6D2BDD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33C320-2B7A-43FE-BF01-BFBDB4E8201C}" type="datetimeFigureOut">
              <a:rPr lang="en-US" smtClean="0"/>
              <a:pPr/>
              <a:t>5/17/2017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54D003-61EB-4D5B-9CC6-19CAD6D2BDD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7233C320-2B7A-43FE-BF01-BFBDB4E8201C}" type="datetimeFigureOut">
              <a:rPr lang="en-US" smtClean="0"/>
              <a:pPr/>
              <a:t>5/17/2017</a:t>
            </a:fld>
            <a:endParaRPr 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4654D003-61EB-4D5B-9CC6-19CAD6D2BDDE}" type="slidenum">
              <a:rPr lang="en-US" smtClean="0"/>
              <a:pPr/>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diagramLayout" Target="../diagrams/layout1.xml"/><Relationship Id="rId7" Type="http://schemas.openxmlformats.org/officeDocument/2006/relationships/diagramLayout" Target="../diagrams/layout2.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openxmlformats.org/officeDocument/2006/relationships/diagramData" Target="../diagrams/data2.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diagramColors" Target="../diagrams/colors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178.79.144.205:21092/msf/dhis-web-maintenance-program/showUpdateProgramStageForm.action?id=7801"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blogs.msf.org/en/staff/blogs/syria-crisis/non-communicable-%20%20%20%20disease-challenges-for-syrian-refugees-in-lebanon" TargetMode="External"/><Relationship Id="rId2" Type="http://schemas.openxmlformats.org/officeDocument/2006/relationships/hyperlink" Target="https://hispindia.org/index.php/products" TargetMode="External"/><Relationship Id="rId1" Type="http://schemas.openxmlformats.org/officeDocument/2006/relationships/slideLayout" Target="../slideLayouts/slideLayout2.xml"/><Relationship Id="rId6" Type="http://schemas.openxmlformats.org/officeDocument/2006/relationships/hyperlink" Target="https://etd.lib.metu.edu.tr/upload/12604771/index.pdf" TargetMode="External"/><Relationship Id="rId5" Type="http://schemas.openxmlformats.org/officeDocument/2006/relationships/hyperlink" Target="https://docs.dhis2.org/2.23/en/user/html/dhis2_user_manual_en_full.html" TargetMode="External"/><Relationship Id="rId4" Type="http://schemas.openxmlformats.org/officeDocument/2006/relationships/hyperlink" Target="http://www.msf.org/en/where-we-work/lebanon"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4346" y="285728"/>
            <a:ext cx="9358346" cy="3600472"/>
          </a:xfrm>
        </p:spPr>
        <p:txBody>
          <a:bodyPr>
            <a:normAutofit fontScale="90000"/>
          </a:bodyPr>
          <a:lstStyle/>
          <a:p>
            <a:r>
              <a:rPr lang="en-US" sz="3600" b="1" dirty="0" smtClean="0"/>
              <a:t> DESIGN&amp; DEVELOPMENT OF NON-COMMUNICABLE DISEASE TRACKING SYSTEM FOR MSF(</a:t>
            </a:r>
            <a:r>
              <a:rPr lang="en-GB" sz="3200" b="1" dirty="0" smtClean="0"/>
              <a:t>Médecins Sans Frontiéres)</a:t>
            </a:r>
            <a:r>
              <a:rPr lang="en-US" sz="3600" b="1" dirty="0" smtClean="0"/>
              <a:t> LEBANON</a:t>
            </a:r>
            <a:r>
              <a:rPr lang="en-GB" sz="3600" dirty="0" smtClean="0"/>
              <a:t/>
            </a:r>
            <a:br>
              <a:rPr lang="en-GB" sz="3600" dirty="0" smtClean="0"/>
            </a:br>
            <a:r>
              <a:rPr lang="en-US" sz="3600" b="1" dirty="0" smtClean="0"/>
              <a:t>                                                           </a:t>
            </a:r>
            <a:r>
              <a:rPr lang="en-GB" sz="3600" dirty="0" smtClean="0"/>
              <a:t/>
            </a:r>
            <a:br>
              <a:rPr lang="en-GB" sz="3600" dirty="0" smtClean="0"/>
            </a:br>
            <a:r>
              <a:rPr lang="en-US" sz="3600" b="1" dirty="0" smtClean="0"/>
              <a:t>                                              </a:t>
            </a:r>
            <a:r>
              <a:rPr lang="en-GB" sz="3600" dirty="0" smtClean="0"/>
              <a:t/>
            </a:r>
            <a:br>
              <a:rPr lang="en-GB" sz="3600" dirty="0" smtClean="0"/>
            </a:br>
            <a:endParaRPr lang="en-US" sz="3600" dirty="0"/>
          </a:p>
        </p:txBody>
      </p:sp>
      <p:sp>
        <p:nvSpPr>
          <p:cNvPr id="3" name="Subtitle 2"/>
          <p:cNvSpPr>
            <a:spLocks noGrp="1"/>
          </p:cNvSpPr>
          <p:nvPr>
            <p:ph type="subTitle" idx="1"/>
          </p:nvPr>
        </p:nvSpPr>
        <p:spPr>
          <a:xfrm>
            <a:off x="1066800" y="4000504"/>
            <a:ext cx="6400800" cy="1943096"/>
          </a:xfrm>
        </p:spPr>
        <p:txBody>
          <a:bodyPr>
            <a:normAutofit/>
          </a:bodyPr>
          <a:lstStyle/>
          <a:p>
            <a:r>
              <a:rPr lang="en-US" b="1" dirty="0" smtClean="0"/>
              <a:t>Presented By:</a:t>
            </a:r>
          </a:p>
          <a:p>
            <a:r>
              <a:rPr lang="en-US" b="1" dirty="0" smtClean="0"/>
              <a:t> Dr Monika Rani</a:t>
            </a:r>
          </a:p>
          <a:p>
            <a:r>
              <a:rPr lang="en-US" b="1" dirty="0" smtClean="0"/>
              <a:t>Under the Guidance of : </a:t>
            </a:r>
          </a:p>
          <a:p>
            <a:r>
              <a:rPr lang="en-US" b="1" dirty="0" smtClean="0"/>
              <a:t>Dr Vinay Tripathi</a:t>
            </a:r>
            <a:endParaRPr lang="en-US" b="1" dirty="0"/>
          </a:p>
        </p:txBody>
      </p:sp>
    </p:spTree>
    <p:extLst>
      <p:ext uri="{BB962C8B-B14F-4D97-AF65-F5344CB8AC3E}">
        <p14:creationId xmlns:p14="http://schemas.microsoft.com/office/powerpoint/2010/main" xmlns="" val="16544355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0042"/>
            <a:ext cx="8229600" cy="1100158"/>
          </a:xfrm>
        </p:spPr>
        <p:txBody>
          <a:bodyPr/>
          <a:lstStyle/>
          <a:p>
            <a:r>
              <a:rPr lang="en-GB" b="1" dirty="0" smtClean="0">
                <a:latin typeface="Times New Roman" pitchFamily="18" charset="0"/>
                <a:cs typeface="Times New Roman" pitchFamily="18" charset="0"/>
              </a:rPr>
              <a:t/>
            </a:r>
            <a:br>
              <a:rPr lang="en-GB" b="1" dirty="0" smtClean="0">
                <a:latin typeface="Times New Roman" pitchFamily="18" charset="0"/>
                <a:cs typeface="Times New Roman" pitchFamily="18" charset="0"/>
              </a:rPr>
            </a:br>
            <a:r>
              <a:rPr lang="en-GB" b="1" dirty="0" smtClean="0">
                <a:latin typeface="Times New Roman" pitchFamily="18" charset="0"/>
                <a:cs typeface="Times New Roman" pitchFamily="18" charset="0"/>
              </a:rPr>
              <a:t>FORMAT ANALYSIS</a:t>
            </a:r>
            <a:endParaRPr lang="en-GB" dirty="0"/>
          </a:p>
        </p:txBody>
      </p:sp>
      <p:sp>
        <p:nvSpPr>
          <p:cNvPr id="3" name="Content Placeholder 2"/>
          <p:cNvSpPr>
            <a:spLocks noGrp="1"/>
          </p:cNvSpPr>
          <p:nvPr>
            <p:ph idx="1"/>
          </p:nvPr>
        </p:nvSpPr>
        <p:spPr/>
        <p:txBody>
          <a:bodyPr/>
          <a:lstStyle/>
          <a:p>
            <a:pPr algn="just"/>
            <a:r>
              <a:rPr lang="en-US" b="1" dirty="0" smtClean="0"/>
              <a:t>In analysis chapter, we analyze the </a:t>
            </a:r>
            <a:r>
              <a:rPr lang="en-IN" b="1" dirty="0" smtClean="0"/>
              <a:t>documents received from Client (the NCD patient file, and list of concepts) worked towards design of the program which would be implemented in DHIS2 Tracker Capture Module. The program has been divided into the following stages:</a:t>
            </a:r>
            <a:endParaRPr lang="en-GB" b="1" dirty="0" smtClean="0"/>
          </a:p>
          <a:p>
            <a:pPr lvl="0" algn="just"/>
            <a:r>
              <a:rPr lang="en-IN" b="1" dirty="0" smtClean="0"/>
              <a:t>Patient Beneficiary and Enrolment</a:t>
            </a:r>
            <a:endParaRPr lang="en-GB" b="1" dirty="0" smtClean="0"/>
          </a:p>
          <a:p>
            <a:pPr lvl="0" algn="just"/>
            <a:r>
              <a:rPr lang="en-IN" b="1" dirty="0" smtClean="0"/>
              <a:t>Baseline/Medical History (One time)</a:t>
            </a:r>
            <a:endParaRPr lang="en-GB" b="1" dirty="0" smtClean="0"/>
          </a:p>
          <a:p>
            <a:pPr lvl="0" algn="just"/>
            <a:r>
              <a:rPr lang="en-IN" b="1" dirty="0" smtClean="0"/>
              <a:t>First Visit (One time)</a:t>
            </a:r>
            <a:endParaRPr lang="en-GB" b="1" dirty="0" smtClean="0"/>
          </a:p>
          <a:p>
            <a:pPr lvl="0" algn="just"/>
            <a:r>
              <a:rPr lang="en-IN" b="1" dirty="0" smtClean="0"/>
              <a:t>Follow-ups (Repeatable)</a:t>
            </a:r>
            <a:endParaRPr lang="en-GB" b="1" dirty="0" smtClean="0"/>
          </a:p>
          <a:p>
            <a:pPr lvl="0" algn="just"/>
            <a:r>
              <a:rPr lang="en-IN" b="1" dirty="0" smtClean="0"/>
              <a:t>Exit (One time)</a:t>
            </a:r>
            <a:endParaRPr lang="en-GB" b="1" dirty="0" smtClean="0"/>
          </a:p>
          <a:p>
            <a:endParaRPr lang="en-GB" b="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DESIGN</a:t>
            </a:r>
            <a:endParaRPr lang="en-GB" b="1" dirty="0"/>
          </a:p>
        </p:txBody>
      </p:sp>
      <p:pic>
        <p:nvPicPr>
          <p:cNvPr id="4" name="Content Placeholder 3" descr="paint 1.png"/>
          <p:cNvPicPr>
            <a:picLocks noGrp="1"/>
          </p:cNvPicPr>
          <p:nvPr>
            <p:ph idx="1"/>
          </p:nvPr>
        </p:nvPicPr>
        <p:blipFill>
          <a:blip r:embed="rId2"/>
          <a:stretch>
            <a:fillRect/>
          </a:stretch>
        </p:blipFill>
        <p:spPr>
          <a:xfrm>
            <a:off x="457200" y="1846766"/>
            <a:ext cx="8229600" cy="4032831"/>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BUILD</a:t>
            </a:r>
            <a:endParaRPr lang="en-GB" b="1" dirty="0"/>
          </a:p>
        </p:txBody>
      </p:sp>
      <p:sp>
        <p:nvSpPr>
          <p:cNvPr id="3" name="Content Placeholder 2"/>
          <p:cNvSpPr>
            <a:spLocks noGrp="1"/>
          </p:cNvSpPr>
          <p:nvPr>
            <p:ph idx="1"/>
          </p:nvPr>
        </p:nvSpPr>
        <p:spPr/>
        <p:txBody>
          <a:bodyPr/>
          <a:lstStyle/>
          <a:p>
            <a:pPr algn="just"/>
            <a:r>
              <a:rPr lang="en-US" b="1" dirty="0" smtClean="0"/>
              <a:t>In build chapter, we import the excel sheet in DHIS2, </a:t>
            </a:r>
            <a:r>
              <a:rPr lang="en-IN" b="1" dirty="0" smtClean="0"/>
              <a:t>Steps and Modules of DHIS2 involved in Customisation and Designing of MSF B DHIS2 for Lebanon</a:t>
            </a:r>
            <a:endParaRPr lang="en-GB" b="1" dirty="0" smtClean="0"/>
          </a:p>
          <a:p>
            <a:pPr>
              <a:buNone/>
            </a:pPr>
            <a:endParaRPr lang="en-GB" dirty="0" smtClean="0"/>
          </a:p>
          <a:p>
            <a:endParaRPr lang="en-GB" dirty="0" smtClean="0"/>
          </a:p>
          <a:p>
            <a:endParaRPr lang="en-GB"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1" name="Rectangle 7"/>
          <p:cNvSpPr>
            <a:spLocks noChangeArrowheads="1"/>
          </p:cNvSpPr>
          <p:nvPr/>
        </p:nvSpPr>
        <p:spPr bwMode="auto">
          <a:xfrm>
            <a:off x="0" y="0"/>
            <a:ext cx="184731" cy="492443"/>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8" name="Diagram 7"/>
          <p:cNvGraphicFramePr/>
          <p:nvPr/>
        </p:nvGraphicFramePr>
        <p:xfrm>
          <a:off x="642910" y="714356"/>
          <a:ext cx="4500594" cy="32861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34" name="Rectangle 10"/>
          <p:cNvSpPr>
            <a:spLocks noChangeArrowheads="1"/>
          </p:cNvSpPr>
          <p:nvPr/>
        </p:nvSpPr>
        <p:spPr bwMode="auto">
          <a:xfrm>
            <a:off x="0" y="0"/>
            <a:ext cx="2343911"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b="1" dirty="0" smtClean="0">
                <a:solidFill>
                  <a:srgbClr val="365F91"/>
                </a:solidFill>
                <a:latin typeface="Calibri" pitchFamily="34" charset="0"/>
                <a:cs typeface="Times New Roman" pitchFamily="18" charset="0"/>
              </a:rPr>
              <a:t>Programme Formation</a:t>
            </a:r>
            <a:endParaRPr kumimoji="0" lang="en-GB"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11" name="Diagram 10"/>
          <p:cNvGraphicFramePr/>
          <p:nvPr/>
        </p:nvGraphicFramePr>
        <p:xfrm>
          <a:off x="3714744" y="4500570"/>
          <a:ext cx="5072098" cy="214314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3" name="Rectangle 12"/>
          <p:cNvSpPr/>
          <p:nvPr/>
        </p:nvSpPr>
        <p:spPr>
          <a:xfrm>
            <a:off x="3419729" y="4000504"/>
            <a:ext cx="2304542" cy="369332"/>
          </a:xfrm>
          <a:prstGeom prst="rect">
            <a:avLst/>
          </a:prstGeom>
        </p:spPr>
        <p:txBody>
          <a:bodyPr wrap="square">
            <a:spAutoFit/>
          </a:bodyPr>
          <a:lstStyle/>
          <a:p>
            <a:pPr lvl="0" fontAlgn="base">
              <a:spcBef>
                <a:spcPct val="0"/>
              </a:spcBef>
              <a:spcAft>
                <a:spcPct val="0"/>
              </a:spcAft>
            </a:pPr>
            <a:r>
              <a:rPr lang="en-US" b="1" dirty="0" smtClean="0">
                <a:solidFill>
                  <a:srgbClr val="365F91"/>
                </a:solidFill>
                <a:latin typeface="Calibri" pitchFamily="34" charset="0"/>
                <a:cs typeface="Times New Roman" pitchFamily="18" charset="0"/>
              </a:rPr>
              <a:t>Stage  Formation</a:t>
            </a:r>
            <a:endParaRPr lang="en-GB" sz="1050" b="1" dirty="0" smtClean="0">
              <a:latin typeface="Arial" pitchFamily="34" charset="0"/>
              <a:cs typeface="Arial"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rcRect t="11497" r="1482" b="11497"/>
          <a:stretch>
            <a:fillRect/>
          </a:stretch>
        </p:blipFill>
        <p:spPr bwMode="auto">
          <a:xfrm>
            <a:off x="0" y="0"/>
            <a:ext cx="4643438" cy="3143248"/>
          </a:xfrm>
          <a:prstGeom prst="rect">
            <a:avLst/>
          </a:prstGeom>
          <a:noFill/>
          <a:ln w="9525">
            <a:noFill/>
            <a:miter lim="800000"/>
            <a:headEnd/>
            <a:tailEnd/>
          </a:ln>
        </p:spPr>
      </p:pic>
      <p:pic>
        <p:nvPicPr>
          <p:cNvPr id="3" name="Picture 2"/>
          <p:cNvPicPr/>
          <p:nvPr/>
        </p:nvPicPr>
        <p:blipFill>
          <a:blip r:embed="rId3"/>
          <a:srcRect t="11240" r="2535" b="11129"/>
          <a:stretch>
            <a:fillRect/>
          </a:stretch>
        </p:blipFill>
        <p:spPr bwMode="auto">
          <a:xfrm>
            <a:off x="0" y="3214686"/>
            <a:ext cx="4929190" cy="3643314"/>
          </a:xfrm>
          <a:prstGeom prst="rect">
            <a:avLst/>
          </a:prstGeom>
          <a:noFill/>
          <a:ln w="9525">
            <a:noFill/>
            <a:miter lim="800000"/>
            <a:headEnd/>
            <a:tailEnd/>
          </a:ln>
        </p:spPr>
      </p:pic>
      <p:pic>
        <p:nvPicPr>
          <p:cNvPr id="4" name="Picture 3"/>
          <p:cNvPicPr/>
          <p:nvPr/>
        </p:nvPicPr>
        <p:blipFill>
          <a:blip r:embed="rId4"/>
          <a:srcRect t="11508" r="911" b="9537"/>
          <a:stretch>
            <a:fillRect/>
          </a:stretch>
        </p:blipFill>
        <p:spPr bwMode="auto">
          <a:xfrm>
            <a:off x="4643438" y="0"/>
            <a:ext cx="4500562" cy="3321987"/>
          </a:xfrm>
          <a:prstGeom prst="rect">
            <a:avLst/>
          </a:prstGeom>
          <a:noFill/>
          <a:ln w="9525">
            <a:noFill/>
            <a:miter lim="800000"/>
            <a:headEnd/>
            <a:tailEnd/>
          </a:ln>
        </p:spPr>
      </p:pic>
      <p:pic>
        <p:nvPicPr>
          <p:cNvPr id="5" name="Picture 4"/>
          <p:cNvPicPr/>
          <p:nvPr/>
        </p:nvPicPr>
        <p:blipFill>
          <a:blip r:embed="rId5"/>
          <a:srcRect t="11509" b="10072"/>
          <a:stretch>
            <a:fillRect/>
          </a:stretch>
        </p:blipFill>
        <p:spPr bwMode="auto">
          <a:xfrm>
            <a:off x="4643438" y="3286124"/>
            <a:ext cx="4500562" cy="35718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rcRect l="14596" t="11497" r="46466" b="9358"/>
          <a:stretch>
            <a:fillRect/>
          </a:stretch>
        </p:blipFill>
        <p:spPr bwMode="auto">
          <a:xfrm>
            <a:off x="357158" y="0"/>
            <a:ext cx="8501122" cy="3173389"/>
          </a:xfrm>
          <a:prstGeom prst="rect">
            <a:avLst/>
          </a:prstGeom>
          <a:noFill/>
          <a:ln w="9525">
            <a:noFill/>
            <a:miter lim="800000"/>
            <a:headEnd/>
            <a:tailEnd/>
          </a:ln>
        </p:spPr>
      </p:pic>
      <p:pic>
        <p:nvPicPr>
          <p:cNvPr id="3" name="Picture 2"/>
          <p:cNvPicPr/>
          <p:nvPr/>
        </p:nvPicPr>
        <p:blipFill>
          <a:blip r:embed="rId3"/>
          <a:srcRect l="11068" t="11241" r="12705" b="9537"/>
          <a:stretch>
            <a:fillRect/>
          </a:stretch>
        </p:blipFill>
        <p:spPr bwMode="auto">
          <a:xfrm>
            <a:off x="285720" y="3071810"/>
            <a:ext cx="8643998" cy="378619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p:cNvPicPr>
          <p:nvPr>
            <p:ph idx="1"/>
          </p:nvPr>
        </p:nvPicPr>
        <p:blipFill>
          <a:blip r:embed="rId2"/>
          <a:srcRect t="11509" r="2390" b="9805"/>
          <a:stretch>
            <a:fillRect/>
          </a:stretch>
        </p:blipFill>
        <p:spPr bwMode="auto">
          <a:xfrm>
            <a:off x="457200" y="214290"/>
            <a:ext cx="8229600" cy="6357982"/>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p:cNvPicPr>
          <p:nvPr>
            <p:ph idx="1"/>
          </p:nvPr>
        </p:nvPicPr>
        <p:blipFill>
          <a:blip r:embed="rId2"/>
          <a:srcRect t="10973" r="1504" b="10612"/>
          <a:stretch>
            <a:fillRect/>
          </a:stretch>
        </p:blipFill>
        <p:spPr bwMode="auto">
          <a:xfrm>
            <a:off x="457200" y="500042"/>
            <a:ext cx="8229600" cy="5857915"/>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p:cNvPicPr>
          <p:nvPr>
            <p:ph idx="1"/>
          </p:nvPr>
        </p:nvPicPr>
        <p:blipFill>
          <a:blip r:embed="rId2"/>
          <a:srcRect t="11776" r="2451" b="22919"/>
          <a:stretch>
            <a:fillRect/>
          </a:stretch>
        </p:blipFill>
        <p:spPr bwMode="auto">
          <a:xfrm>
            <a:off x="457200" y="285728"/>
            <a:ext cx="8229600" cy="6215106"/>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p:cNvPicPr>
          <p:nvPr>
            <p:ph idx="1"/>
          </p:nvPr>
        </p:nvPicPr>
        <p:blipFill>
          <a:blip r:embed="rId2"/>
          <a:srcRect t="11883" r="1237" b="4933"/>
          <a:stretch>
            <a:fillRect/>
          </a:stretch>
        </p:blipFill>
        <p:spPr bwMode="auto">
          <a:xfrm>
            <a:off x="457200" y="357166"/>
            <a:ext cx="8229600" cy="5929354"/>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DHIS2</a:t>
            </a:r>
            <a:endParaRPr lang="en-GB" b="1" dirty="0"/>
          </a:p>
        </p:txBody>
      </p:sp>
      <p:sp>
        <p:nvSpPr>
          <p:cNvPr id="3" name="Content Placeholder 2"/>
          <p:cNvSpPr>
            <a:spLocks noGrp="1"/>
          </p:cNvSpPr>
          <p:nvPr>
            <p:ph idx="1"/>
          </p:nvPr>
        </p:nvSpPr>
        <p:spPr/>
        <p:txBody>
          <a:bodyPr/>
          <a:lstStyle/>
          <a:p>
            <a:r>
              <a:rPr lang="en-US" b="1" dirty="0" smtClean="0"/>
              <a:t>DHIS 2 is the preferred health management information system, developed by HISP India, helps governments and health organizations to manage their operations more effectively, monitor processes and improve communication</a:t>
            </a:r>
          </a:p>
          <a:p>
            <a:pPr marL="0" indent="0">
              <a:buNone/>
            </a:pPr>
            <a:r>
              <a:rPr lang="en-US" b="1" dirty="0" smtClean="0">
                <a:solidFill>
                  <a:srgbClr val="002060"/>
                </a:solidFill>
              </a:rPr>
              <a:t>DHIS2-Collect, manage, visualize and explore your data</a:t>
            </a:r>
          </a:p>
          <a:p>
            <a:r>
              <a:rPr lang="en-US" b="1" dirty="0" smtClean="0"/>
              <a:t>DHIS 2 is the flexible, web-based open-source information system with awesome visualization features. </a:t>
            </a:r>
          </a:p>
          <a:p>
            <a:endParaRPr lang="en-GB"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IMPLEMENTATION</a:t>
            </a:r>
            <a:endParaRPr lang="en-GB" b="1" dirty="0"/>
          </a:p>
        </p:txBody>
      </p:sp>
      <p:sp>
        <p:nvSpPr>
          <p:cNvPr id="3" name="Content Placeholder 2"/>
          <p:cNvSpPr>
            <a:spLocks noGrp="1"/>
          </p:cNvSpPr>
          <p:nvPr>
            <p:ph idx="1"/>
          </p:nvPr>
        </p:nvSpPr>
        <p:spPr/>
        <p:txBody>
          <a:bodyPr/>
          <a:lstStyle/>
          <a:p>
            <a:r>
              <a:rPr lang="en-GB" dirty="0" smtClean="0">
                <a:hlinkClick r:id="rId2"/>
              </a:rPr>
              <a:t>http://178.79.144.205:21092/msf/dhis-web-maintenance-program/showUpdateProgramStageForm.action?id=7801</a:t>
            </a:r>
            <a:endParaRPr lang="en-GB" dirty="0" smtClean="0"/>
          </a:p>
          <a:p>
            <a:endParaRPr lang="en-GB" dirty="0" smtClean="0"/>
          </a:p>
          <a:p>
            <a:r>
              <a:rPr lang="en-GB" b="1" dirty="0" smtClean="0"/>
              <a:t>Username-admin</a:t>
            </a:r>
          </a:p>
          <a:p>
            <a:r>
              <a:rPr lang="en-GB" b="1" dirty="0" smtClean="0"/>
              <a:t>Password-$S2i0;h1d6</a:t>
            </a:r>
          </a:p>
          <a:p>
            <a:endParaRPr lang="en-GB"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a:xfrm>
            <a:off x="428596" y="1600201"/>
            <a:ext cx="8258204" cy="2543180"/>
          </a:xfrm>
        </p:spPr>
        <p:txBody>
          <a:bodyPr/>
          <a:lstStyle/>
          <a:p>
            <a:endParaRPr lang="en-GB" dirty="0"/>
          </a:p>
        </p:txBody>
      </p:sp>
      <p:pic>
        <p:nvPicPr>
          <p:cNvPr id="4" name="Picture 3"/>
          <p:cNvPicPr/>
          <p:nvPr/>
        </p:nvPicPr>
        <p:blipFill>
          <a:blip r:embed="rId2"/>
          <a:srcRect b="54926"/>
          <a:stretch>
            <a:fillRect/>
          </a:stretch>
        </p:blipFill>
        <p:spPr bwMode="auto">
          <a:xfrm>
            <a:off x="428596" y="3714752"/>
            <a:ext cx="8215370" cy="2928958"/>
          </a:xfrm>
          <a:prstGeom prst="rect">
            <a:avLst/>
          </a:prstGeom>
          <a:noFill/>
          <a:ln w="9525">
            <a:noFill/>
            <a:miter lim="800000"/>
            <a:headEnd/>
            <a:tailEnd/>
          </a:ln>
        </p:spPr>
      </p:pic>
      <p:pic>
        <p:nvPicPr>
          <p:cNvPr id="5" name="Picture 4"/>
          <p:cNvPicPr/>
          <p:nvPr/>
        </p:nvPicPr>
        <p:blipFill>
          <a:blip r:embed="rId3"/>
          <a:srcRect/>
          <a:stretch>
            <a:fillRect/>
          </a:stretch>
        </p:blipFill>
        <p:spPr bwMode="auto">
          <a:xfrm>
            <a:off x="428596" y="0"/>
            <a:ext cx="8143932" cy="3571875"/>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4" name="Content Placeholder 3"/>
          <p:cNvPicPr>
            <a:picLocks noGrp="1"/>
          </p:cNvPicPr>
          <p:nvPr>
            <p:ph idx="1"/>
          </p:nvPr>
        </p:nvPicPr>
        <p:blipFill>
          <a:blip r:embed="rId2"/>
          <a:srcRect/>
          <a:stretch>
            <a:fillRect/>
          </a:stretch>
        </p:blipFill>
        <p:spPr bwMode="auto">
          <a:xfrm>
            <a:off x="428596" y="142852"/>
            <a:ext cx="8215370" cy="6715148"/>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p:nvPr/>
        </p:nvPicPr>
        <p:blipFill>
          <a:blip r:embed="rId2"/>
          <a:srcRect/>
          <a:stretch>
            <a:fillRect/>
          </a:stretch>
        </p:blipFill>
        <p:spPr bwMode="auto">
          <a:xfrm>
            <a:off x="500035" y="500042"/>
            <a:ext cx="8143932" cy="5572164"/>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p:cNvPicPr>
          <p:nvPr>
            <p:ph idx="1"/>
          </p:nvPr>
        </p:nvPicPr>
        <p:blipFill>
          <a:blip r:embed="rId2"/>
          <a:srcRect/>
          <a:stretch>
            <a:fillRect/>
          </a:stretch>
        </p:blipFill>
        <p:spPr bwMode="auto">
          <a:xfrm>
            <a:off x="486093" y="285728"/>
            <a:ext cx="8171813" cy="5840435"/>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a:t>
            </a:r>
            <a:endParaRPr lang="en-GB" dirty="0"/>
          </a:p>
        </p:txBody>
      </p:sp>
      <p:sp>
        <p:nvSpPr>
          <p:cNvPr id="3" name="Content Placeholder 2"/>
          <p:cNvSpPr>
            <a:spLocks noGrp="1"/>
          </p:cNvSpPr>
          <p:nvPr>
            <p:ph idx="1"/>
          </p:nvPr>
        </p:nvSpPr>
        <p:spPr/>
        <p:txBody>
          <a:bodyPr/>
          <a:lstStyle/>
          <a:p>
            <a:endParaRPr lang="en-GB"/>
          </a:p>
        </p:txBody>
      </p:sp>
      <p:pic>
        <p:nvPicPr>
          <p:cNvPr id="4" name="Picture 3"/>
          <p:cNvPicPr/>
          <p:nvPr/>
        </p:nvPicPr>
        <p:blipFill>
          <a:blip r:embed="rId2"/>
          <a:srcRect/>
          <a:stretch>
            <a:fillRect/>
          </a:stretch>
        </p:blipFill>
        <p:spPr bwMode="auto">
          <a:xfrm>
            <a:off x="571472" y="571480"/>
            <a:ext cx="7929618" cy="5286412"/>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p:cNvPicPr>
          <p:nvPr>
            <p:ph idx="1"/>
          </p:nvPr>
        </p:nvPicPr>
        <p:blipFill>
          <a:blip r:embed="rId2"/>
          <a:srcRect/>
          <a:stretch>
            <a:fillRect/>
          </a:stretch>
        </p:blipFill>
        <p:spPr bwMode="auto">
          <a:xfrm>
            <a:off x="457200" y="285728"/>
            <a:ext cx="8229600" cy="5786478"/>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p:cNvPicPr>
          <p:nvPr>
            <p:ph idx="1"/>
          </p:nvPr>
        </p:nvPicPr>
        <p:blipFill>
          <a:blip r:embed="rId2"/>
          <a:srcRect b="32177"/>
          <a:stretch>
            <a:fillRect/>
          </a:stretch>
        </p:blipFill>
        <p:spPr bwMode="auto">
          <a:xfrm>
            <a:off x="457200" y="285728"/>
            <a:ext cx="8229600" cy="6286544"/>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ANALYSIS</a:t>
            </a:r>
            <a:endParaRPr lang="en-GB" b="1" dirty="0"/>
          </a:p>
        </p:txBody>
      </p:sp>
      <p:sp>
        <p:nvSpPr>
          <p:cNvPr id="3" name="Content Placeholder 2"/>
          <p:cNvSpPr>
            <a:spLocks noGrp="1"/>
          </p:cNvSpPr>
          <p:nvPr>
            <p:ph idx="1"/>
          </p:nvPr>
        </p:nvSpPr>
        <p:spPr/>
        <p:txBody>
          <a:bodyPr/>
          <a:lstStyle/>
          <a:p>
            <a:r>
              <a:rPr lang="en-GB" dirty="0" smtClean="0"/>
              <a:t>Data Visualizer</a:t>
            </a:r>
          </a:p>
          <a:p>
            <a:endParaRPr lang="en-GB" dirty="0" smtClean="0"/>
          </a:p>
          <a:p>
            <a:r>
              <a:rPr lang="en-GB" dirty="0" smtClean="0"/>
              <a:t>Pivot Table</a:t>
            </a:r>
            <a:endParaRPr lang="en-GB" dirty="0"/>
          </a:p>
        </p:txBody>
      </p:sp>
      <p:pic>
        <p:nvPicPr>
          <p:cNvPr id="4" name="Picture 3"/>
          <p:cNvPicPr/>
          <p:nvPr/>
        </p:nvPicPr>
        <p:blipFill>
          <a:blip r:embed="rId2"/>
          <a:srcRect t="10172" b="5826"/>
          <a:stretch>
            <a:fillRect/>
          </a:stretch>
        </p:blipFill>
        <p:spPr bwMode="auto">
          <a:xfrm>
            <a:off x="428596" y="2214554"/>
            <a:ext cx="8286808" cy="3988872"/>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smtClean="0"/>
              <a:t>Pivot Table</a:t>
            </a:r>
          </a:p>
          <a:p>
            <a:endParaRPr lang="en-GB" dirty="0"/>
          </a:p>
        </p:txBody>
      </p:sp>
      <p:pic>
        <p:nvPicPr>
          <p:cNvPr id="4" name="Picture 3"/>
          <p:cNvPicPr/>
          <p:nvPr/>
        </p:nvPicPr>
        <p:blipFill>
          <a:blip r:embed="rId2"/>
          <a:srcRect t="11157" b="6482"/>
          <a:stretch>
            <a:fillRect/>
          </a:stretch>
        </p:blipFill>
        <p:spPr bwMode="auto">
          <a:xfrm>
            <a:off x="714348" y="2214554"/>
            <a:ext cx="7643865" cy="4143404"/>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OBJECTIVE</a:t>
            </a:r>
            <a:endParaRPr lang="en-GB" b="1" dirty="0"/>
          </a:p>
        </p:txBody>
      </p:sp>
      <p:sp>
        <p:nvSpPr>
          <p:cNvPr id="3" name="Content Placeholder 2"/>
          <p:cNvSpPr>
            <a:spLocks noGrp="1"/>
          </p:cNvSpPr>
          <p:nvPr>
            <p:ph idx="1"/>
          </p:nvPr>
        </p:nvSpPr>
        <p:spPr/>
        <p:txBody>
          <a:bodyPr/>
          <a:lstStyle/>
          <a:p>
            <a:r>
              <a:rPr lang="en-GB" b="1" dirty="0" smtClean="0"/>
              <a:t>Overall understanding of working and Process of DHIS2 for Integration in Healthcare system.</a:t>
            </a:r>
          </a:p>
          <a:p>
            <a:r>
              <a:rPr lang="en-GB" b="1" dirty="0" smtClean="0"/>
              <a:t>Design &amp; Development of non-communicable disease tracking system for MSF Lebanon.</a:t>
            </a:r>
            <a:endParaRPr lang="en-GB" b="1"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INDICATORS CATEGORIES</a:t>
            </a:r>
            <a:endParaRPr lang="en-GB" b="1" dirty="0"/>
          </a:p>
        </p:txBody>
      </p:sp>
      <p:sp>
        <p:nvSpPr>
          <p:cNvPr id="3" name="Content Placeholder 2"/>
          <p:cNvSpPr>
            <a:spLocks noGrp="1"/>
          </p:cNvSpPr>
          <p:nvPr>
            <p:ph idx="1"/>
          </p:nvPr>
        </p:nvSpPr>
        <p:spPr/>
        <p:txBody>
          <a:bodyPr>
            <a:normAutofit/>
          </a:bodyPr>
          <a:lstStyle/>
          <a:p>
            <a:pPr>
              <a:buNone/>
            </a:pPr>
            <a:endParaRPr lang="en-GB" b="1" dirty="0" smtClean="0"/>
          </a:p>
          <a:p>
            <a:pPr lvl="0">
              <a:buNone/>
            </a:pPr>
            <a:r>
              <a:rPr lang="en-GB" b="1" dirty="0" smtClean="0"/>
              <a:t>    NCD Service Use</a:t>
            </a:r>
          </a:p>
          <a:p>
            <a:pPr lvl="0"/>
            <a:r>
              <a:rPr lang="en-GB" b="1" dirty="0" smtClean="0"/>
              <a:t>NCD Patient Outcome</a:t>
            </a:r>
          </a:p>
          <a:p>
            <a:pPr lvl="0"/>
            <a:r>
              <a:rPr lang="en-GB" b="1" dirty="0" smtClean="0"/>
              <a:t>NCD Quality of Services</a:t>
            </a:r>
          </a:p>
          <a:p>
            <a:pPr lvl="0"/>
            <a:r>
              <a:rPr lang="en-GB" b="1" dirty="0" smtClean="0"/>
              <a:t>NCD Surveillance</a:t>
            </a:r>
          </a:p>
          <a:p>
            <a:pPr lvl="0"/>
            <a:r>
              <a:rPr lang="en-GB" b="1" dirty="0" smtClean="0"/>
              <a:t>NCD Process indicators</a:t>
            </a:r>
          </a:p>
          <a:p>
            <a:pPr>
              <a:buNone/>
            </a:pPr>
            <a:r>
              <a:rPr lang="en-GB" b="1" dirty="0" smtClean="0"/>
              <a:t> </a:t>
            </a:r>
          </a:p>
          <a:p>
            <a:r>
              <a:rPr lang="en-GB" b="1" dirty="0" smtClean="0"/>
              <a:t>NCD Quality of Services</a:t>
            </a:r>
          </a:p>
          <a:p>
            <a:endParaRPr lang="en-GB" b="1" dirty="0" smtClean="0"/>
          </a:p>
          <a:p>
            <a:pPr>
              <a:buNone/>
            </a:pPr>
            <a:endParaRPr lang="en-GB" b="1" dirty="0" smtClean="0"/>
          </a:p>
          <a:p>
            <a:endParaRPr lang="en-GB" b="1"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descr="C:\Users\MONIKA SAINI\Desktop\diabetes.png"/>
          <p:cNvPicPr>
            <a:picLocks noGrp="1"/>
          </p:cNvPicPr>
          <p:nvPr>
            <p:ph idx="1"/>
          </p:nvPr>
        </p:nvPicPr>
        <p:blipFill>
          <a:blip r:embed="rId2"/>
          <a:srcRect l="974" r="15904" b="20571"/>
          <a:stretch>
            <a:fillRect/>
          </a:stretch>
        </p:blipFill>
        <p:spPr bwMode="auto">
          <a:xfrm>
            <a:off x="2000232" y="2143116"/>
            <a:ext cx="5500726" cy="3494449"/>
          </a:xfrm>
          <a:prstGeom prst="rect">
            <a:avLst/>
          </a:prstGeom>
          <a:noFill/>
          <a:ln w="9525">
            <a:noFill/>
            <a:miter lim="800000"/>
            <a:headEnd/>
            <a:tailEnd/>
          </a:ln>
        </p:spPr>
      </p:pic>
      <p:sp>
        <p:nvSpPr>
          <p:cNvPr id="89091" name="Rectangle 3"/>
          <p:cNvSpPr>
            <a:spLocks noChangeArrowheads="1"/>
          </p:cNvSpPr>
          <p:nvPr/>
        </p:nvSpPr>
        <p:spPr bwMode="auto">
          <a:xfrm>
            <a:off x="0" y="5929330"/>
            <a:ext cx="91440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Numerator:</a:t>
            </a:r>
            <a:r>
              <a:rPr kumimoji="0" lang="en-GB"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patients with HbA1c &lt;8.5% in past 12 months (or average glucose &lt;10.9 mmol/L / 200 mg/dL)</a:t>
            </a:r>
            <a:endParaRPr kumimoji="0" lang="en-GB" sz="800" b="0" i="0" u="none" strike="noStrike" cap="none" normalizeH="0" baseline="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Denominator:</a:t>
            </a:r>
            <a:r>
              <a:rPr kumimoji="0" lang="en-GB"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patients with HbA1c recorded</a:t>
            </a: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dirty="0"/>
          </a:p>
        </p:txBody>
      </p:sp>
      <p:pic>
        <p:nvPicPr>
          <p:cNvPr id="4" name="Picture 3" descr="C:\Users\MONIKA SAINI\Desktop\hypertension.png"/>
          <p:cNvPicPr/>
          <p:nvPr/>
        </p:nvPicPr>
        <p:blipFill>
          <a:blip r:embed="rId2"/>
          <a:srcRect l="3338" r="21003" b="9055"/>
          <a:stretch>
            <a:fillRect/>
          </a:stretch>
        </p:blipFill>
        <p:spPr bwMode="auto">
          <a:xfrm>
            <a:off x="2000232" y="2500306"/>
            <a:ext cx="5357850" cy="3286147"/>
          </a:xfrm>
          <a:prstGeom prst="rect">
            <a:avLst/>
          </a:prstGeom>
          <a:noFill/>
          <a:ln w="9525">
            <a:noFill/>
            <a:miter lim="800000"/>
            <a:headEnd/>
            <a:tailEnd/>
          </a:ln>
        </p:spPr>
      </p:pic>
      <p:sp>
        <p:nvSpPr>
          <p:cNvPr id="95233" name="Rectangle 1"/>
          <p:cNvSpPr>
            <a:spLocks noChangeArrowheads="1"/>
          </p:cNvSpPr>
          <p:nvPr/>
        </p:nvSpPr>
        <p:spPr bwMode="auto">
          <a:xfrm>
            <a:off x="0" y="5845210"/>
            <a:ext cx="91440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Numerator:</a:t>
            </a:r>
            <a:r>
              <a:rPr kumimoji="0" lang="en-GB"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Hypertensive patients with BP &lt; 140/90 on therapy &gt;= 12 months</a:t>
            </a:r>
            <a:endParaRPr kumimoji="0" lang="en-GB"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Denominator:</a:t>
            </a:r>
            <a:r>
              <a:rPr kumimoji="0" lang="en-GB"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Hypertensive patients on therapy &gt;=12 months</a:t>
            </a: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85794"/>
          </a:xfrm>
        </p:spPr>
        <p:txBody>
          <a:bodyPr/>
          <a:lstStyle/>
          <a:p>
            <a:endParaRPr lang="en-GB" dirty="0"/>
          </a:p>
        </p:txBody>
      </p:sp>
      <p:sp>
        <p:nvSpPr>
          <p:cNvPr id="3" name="Content Placeholder 2"/>
          <p:cNvSpPr>
            <a:spLocks noGrp="1"/>
          </p:cNvSpPr>
          <p:nvPr>
            <p:ph idx="1"/>
          </p:nvPr>
        </p:nvSpPr>
        <p:spPr>
          <a:xfrm>
            <a:off x="457200" y="1000108"/>
            <a:ext cx="8229600" cy="5126055"/>
          </a:xfrm>
        </p:spPr>
        <p:txBody>
          <a:bodyPr/>
          <a:lstStyle/>
          <a:p>
            <a:pPr lvl="0"/>
            <a:r>
              <a:rPr lang="en-GB" b="1" dirty="0" smtClean="0"/>
              <a:t>NCD Surveillance</a:t>
            </a:r>
          </a:p>
          <a:p>
            <a:endParaRPr lang="en-GB" dirty="0"/>
          </a:p>
        </p:txBody>
      </p:sp>
      <p:pic>
        <p:nvPicPr>
          <p:cNvPr id="4" name="Picture 3" descr="C:\Users\MONIKA SAINI\Desktop\l.png"/>
          <p:cNvPicPr/>
          <p:nvPr/>
        </p:nvPicPr>
        <p:blipFill>
          <a:blip r:embed="rId2"/>
          <a:srcRect l="3722" r="10456" b="13671"/>
          <a:stretch>
            <a:fillRect/>
          </a:stretch>
        </p:blipFill>
        <p:spPr bwMode="auto">
          <a:xfrm>
            <a:off x="2000232" y="2071678"/>
            <a:ext cx="5429289" cy="3429023"/>
          </a:xfrm>
          <a:prstGeom prst="rect">
            <a:avLst/>
          </a:prstGeom>
          <a:noFill/>
          <a:ln w="9525">
            <a:noFill/>
            <a:miter lim="800000"/>
            <a:headEnd/>
            <a:tailEnd/>
          </a:ln>
        </p:spPr>
      </p:pic>
      <p:sp>
        <p:nvSpPr>
          <p:cNvPr id="94209" name="Rectangle 1"/>
          <p:cNvSpPr>
            <a:spLocks noChangeArrowheads="1"/>
          </p:cNvSpPr>
          <p:nvPr/>
        </p:nvSpPr>
        <p:spPr bwMode="auto">
          <a:xfrm>
            <a:off x="214282" y="5643578"/>
            <a:ext cx="8929718"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Numerator:</a:t>
            </a:r>
            <a:r>
              <a:rPr kumimoji="0" lang="en-GB"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CVD, Diabetes and Hypertension</a:t>
            </a:r>
            <a:r>
              <a:rPr kumimoji="0" lang="en-GB"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en-GB"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Denominator:</a:t>
            </a:r>
            <a:r>
              <a:rPr kumimoji="0" lang="en-GB"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Diabetes or Hypertension or Diabetes and Hypertension Patients</a:t>
            </a: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4" name="Content Placeholder 3" descr="C:\Users\MONIKA SAINI\Desktop\Untitled.png"/>
          <p:cNvPicPr>
            <a:picLocks noGrp="1"/>
          </p:cNvPicPr>
          <p:nvPr>
            <p:ph idx="1"/>
          </p:nvPr>
        </p:nvPicPr>
        <p:blipFill>
          <a:blip r:embed="rId2"/>
          <a:srcRect l="3543" r="10643" b="9385"/>
          <a:stretch>
            <a:fillRect/>
          </a:stretch>
        </p:blipFill>
        <p:spPr bwMode="auto">
          <a:xfrm>
            <a:off x="1600415" y="1838911"/>
            <a:ext cx="5943170" cy="4048541"/>
          </a:xfrm>
          <a:prstGeom prst="rect">
            <a:avLst/>
          </a:prstGeom>
          <a:noFill/>
          <a:ln w="9525">
            <a:noFill/>
            <a:miter lim="800000"/>
            <a:headEnd/>
            <a:tailEnd/>
          </a:ln>
        </p:spPr>
      </p:pic>
      <p:sp>
        <p:nvSpPr>
          <p:cNvPr id="93185" name="Rectangle 1"/>
          <p:cNvSpPr>
            <a:spLocks noChangeArrowheads="1"/>
          </p:cNvSpPr>
          <p:nvPr/>
        </p:nvSpPr>
        <p:spPr bwMode="auto">
          <a:xfrm>
            <a:off x="0" y="5929330"/>
            <a:ext cx="8786842"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Numerator:</a:t>
            </a:r>
            <a:r>
              <a:rPr kumimoji="0" lang="en-GB"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Insulin use</a:t>
            </a:r>
            <a:endParaRPr kumimoji="0" lang="en-GB"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Denominator:</a:t>
            </a:r>
            <a:r>
              <a:rPr kumimoji="0" lang="en-GB"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Patients identified with Diabetes</a:t>
            </a: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descr="C:\Users\MONIKA SAINI\Desktop\fa.png"/>
          <p:cNvPicPr>
            <a:picLocks noGrp="1"/>
          </p:cNvPicPr>
          <p:nvPr>
            <p:ph idx="1"/>
          </p:nvPr>
        </p:nvPicPr>
        <p:blipFill>
          <a:blip r:embed="rId2"/>
          <a:srcRect l="3904" r="10881" b="13714"/>
          <a:stretch>
            <a:fillRect/>
          </a:stretch>
        </p:blipFill>
        <p:spPr bwMode="auto">
          <a:xfrm>
            <a:off x="1621157" y="1935617"/>
            <a:ext cx="5901686" cy="3855128"/>
          </a:xfrm>
          <a:prstGeom prst="rect">
            <a:avLst/>
          </a:prstGeom>
          <a:noFill/>
          <a:ln w="9525">
            <a:noFill/>
            <a:miter lim="800000"/>
            <a:headEnd/>
            <a:tailEnd/>
          </a:ln>
        </p:spPr>
      </p:pic>
      <p:sp>
        <p:nvSpPr>
          <p:cNvPr id="96257" name="Rectangle 1"/>
          <p:cNvSpPr>
            <a:spLocks noChangeArrowheads="1"/>
          </p:cNvSpPr>
          <p:nvPr/>
        </p:nvSpPr>
        <p:spPr bwMode="auto">
          <a:xfrm>
            <a:off x="0" y="6000768"/>
            <a:ext cx="91440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Numerator:</a:t>
            </a:r>
            <a:r>
              <a:rPr kumimoji="0" lang="en-GB"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Patients with DM+HT</a:t>
            </a:r>
            <a:endParaRPr kumimoji="0" lang="en-GB"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Denominator:</a:t>
            </a:r>
            <a:r>
              <a:rPr kumimoji="0" lang="en-GB"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Patients identified with DM or HT</a:t>
            </a: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lstStyle/>
          <a:p>
            <a:r>
              <a:rPr lang="en-US" b="1" dirty="0" smtClean="0"/>
              <a:t>Conclusion</a:t>
            </a:r>
            <a:endParaRPr lang="en-US" b="1" dirty="0"/>
          </a:p>
        </p:txBody>
      </p:sp>
      <p:sp>
        <p:nvSpPr>
          <p:cNvPr id="3" name="Content Placeholder 2"/>
          <p:cNvSpPr>
            <a:spLocks noGrp="1"/>
          </p:cNvSpPr>
          <p:nvPr>
            <p:ph idx="1"/>
          </p:nvPr>
        </p:nvSpPr>
        <p:spPr/>
        <p:txBody>
          <a:bodyPr>
            <a:normAutofit/>
          </a:bodyPr>
          <a:lstStyle/>
          <a:p>
            <a:pPr algn="just"/>
            <a:r>
              <a:rPr lang="en-US" dirty="0" smtClean="0"/>
              <a:t>DHIS 2.0 and upwards is a modular web-based software package</a:t>
            </a:r>
          </a:p>
          <a:p>
            <a:pPr algn="just"/>
            <a:r>
              <a:rPr lang="en-US" dirty="0" smtClean="0"/>
              <a:t>The DHIS is designed to support health workers and managers at all administrative levels through a balance between flexibility and standardization, and with a strong emphasis on using information for local action.</a:t>
            </a:r>
            <a:endParaRPr lang="en-GB" dirty="0" smtClean="0"/>
          </a:p>
          <a:p>
            <a:pPr algn="just"/>
            <a:endParaRPr lang="en-US" dirty="0"/>
          </a:p>
        </p:txBody>
      </p:sp>
    </p:spTree>
    <p:extLst>
      <p:ext uri="{BB962C8B-B14F-4D97-AF65-F5344CB8AC3E}">
        <p14:creationId xmlns:p14="http://schemas.microsoft.com/office/powerpoint/2010/main" xmlns="" val="77581960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42966"/>
            <a:ext cx="8229600" cy="1862166"/>
          </a:xfrm>
        </p:spPr>
        <p:txBody>
          <a:bodyPr/>
          <a:lstStyle/>
          <a:p>
            <a:r>
              <a:rPr lang="en-IN" b="1" dirty="0" smtClean="0"/>
              <a:t/>
            </a:r>
            <a:br>
              <a:rPr lang="en-IN" b="1" dirty="0" smtClean="0"/>
            </a:br>
            <a:r>
              <a:rPr lang="en-IN" b="1" dirty="0" smtClean="0"/>
              <a:t/>
            </a:r>
            <a:br>
              <a:rPr lang="en-IN" b="1" dirty="0" smtClean="0"/>
            </a:br>
            <a:r>
              <a:rPr lang="en-IN" b="1" dirty="0" smtClean="0"/>
              <a:t/>
            </a:r>
            <a:br>
              <a:rPr lang="en-IN" b="1" dirty="0" smtClean="0"/>
            </a:br>
            <a:r>
              <a:rPr lang="en-IN" b="1" dirty="0" smtClean="0"/>
              <a:t/>
            </a:r>
            <a:br>
              <a:rPr lang="en-IN" b="1" dirty="0" smtClean="0"/>
            </a:br>
            <a:r>
              <a:rPr lang="en-IN" b="1" dirty="0" smtClean="0"/>
              <a:t/>
            </a:r>
            <a:br>
              <a:rPr lang="en-IN" b="1" dirty="0" smtClean="0"/>
            </a:br>
            <a:r>
              <a:rPr lang="en-IN" b="1" dirty="0" smtClean="0"/>
              <a:t/>
            </a:r>
            <a:br>
              <a:rPr lang="en-IN" b="1" dirty="0" smtClean="0"/>
            </a:br>
            <a:r>
              <a:rPr lang="en-IN" b="1" dirty="0" smtClean="0"/>
              <a:t/>
            </a:r>
            <a:br>
              <a:rPr lang="en-IN" b="1" dirty="0" smtClean="0"/>
            </a:br>
            <a:r>
              <a:rPr lang="en-IN" b="1" dirty="0" smtClean="0"/>
              <a:t/>
            </a:r>
            <a:br>
              <a:rPr lang="en-IN" b="1" dirty="0" smtClean="0"/>
            </a:br>
            <a:r>
              <a:rPr lang="en-IN" b="1" dirty="0" smtClean="0"/>
              <a:t/>
            </a:r>
            <a:br>
              <a:rPr lang="en-IN" b="1" dirty="0" smtClean="0"/>
            </a:br>
            <a:r>
              <a:rPr lang="en-IN" b="1" dirty="0" smtClean="0"/>
              <a:t/>
            </a:r>
            <a:br>
              <a:rPr lang="en-IN" b="1" dirty="0" smtClean="0"/>
            </a:br>
            <a:r>
              <a:rPr lang="en-IN" b="1" dirty="0" smtClean="0"/>
              <a:t/>
            </a:r>
            <a:br>
              <a:rPr lang="en-IN" b="1" dirty="0" smtClean="0"/>
            </a:br>
            <a:r>
              <a:rPr lang="en-IN" b="1" dirty="0" smtClean="0"/>
              <a:t/>
            </a:r>
            <a:br>
              <a:rPr lang="en-IN" b="1" dirty="0" smtClean="0"/>
            </a:br>
            <a:r>
              <a:rPr lang="en-IN" b="1" dirty="0" smtClean="0"/>
              <a:t/>
            </a:r>
            <a:br>
              <a:rPr lang="en-IN" b="1" dirty="0" smtClean="0"/>
            </a:br>
            <a:r>
              <a:rPr lang="en-IN" b="1" dirty="0" smtClean="0"/>
              <a:t/>
            </a:r>
            <a:br>
              <a:rPr lang="en-IN" b="1" dirty="0" smtClean="0"/>
            </a:br>
            <a:r>
              <a:rPr lang="en-IN" b="1" dirty="0" smtClean="0"/>
              <a:t/>
            </a:r>
            <a:br>
              <a:rPr lang="en-IN" b="1" dirty="0" smtClean="0"/>
            </a:br>
            <a:r>
              <a:rPr lang="en-IN" b="1" dirty="0" smtClean="0"/>
              <a:t/>
            </a:r>
            <a:br>
              <a:rPr lang="en-IN" b="1" dirty="0" smtClean="0"/>
            </a:br>
            <a:r>
              <a:rPr lang="en-IN" b="1" dirty="0" smtClean="0"/>
              <a:t/>
            </a:r>
            <a:br>
              <a:rPr lang="en-IN" b="1" dirty="0" smtClean="0"/>
            </a:br>
            <a:r>
              <a:rPr lang="en-IN" b="1" dirty="0" smtClean="0"/>
              <a:t/>
            </a:r>
            <a:br>
              <a:rPr lang="en-IN" b="1" dirty="0" smtClean="0"/>
            </a:br>
            <a:r>
              <a:rPr lang="en-IN" b="1" dirty="0" smtClean="0"/>
              <a:t/>
            </a:r>
            <a:br>
              <a:rPr lang="en-IN" b="1" dirty="0" smtClean="0"/>
            </a:br>
            <a:r>
              <a:rPr lang="en-IN" b="1" dirty="0" smtClean="0"/>
              <a:t/>
            </a:r>
            <a:br>
              <a:rPr lang="en-IN" b="1" dirty="0" smtClean="0"/>
            </a:br>
            <a:r>
              <a:rPr lang="en-IN" b="1" dirty="0" smtClean="0"/>
              <a:t/>
            </a:r>
            <a:br>
              <a:rPr lang="en-IN" b="1" dirty="0" smtClean="0"/>
            </a:br>
            <a:r>
              <a:rPr lang="en-IN" b="1" dirty="0" smtClean="0"/>
              <a:t/>
            </a:r>
            <a:br>
              <a:rPr lang="en-IN" b="1" dirty="0" smtClean="0"/>
            </a:br>
            <a:r>
              <a:rPr lang="en-IN" b="1" dirty="0" smtClean="0"/>
              <a:t/>
            </a:r>
            <a:br>
              <a:rPr lang="en-IN" b="1" dirty="0" smtClean="0"/>
            </a:br>
            <a:r>
              <a:rPr lang="en-IN" b="1" dirty="0" smtClean="0"/>
              <a:t/>
            </a:r>
            <a:br>
              <a:rPr lang="en-IN" b="1" dirty="0" smtClean="0"/>
            </a:br>
            <a:r>
              <a:rPr lang="en-IN" b="1" dirty="0" smtClean="0"/>
              <a:t/>
            </a:r>
            <a:br>
              <a:rPr lang="en-IN" b="1" dirty="0" smtClean="0"/>
            </a:br>
            <a:r>
              <a:rPr lang="en-IN" b="1" dirty="0" smtClean="0"/>
              <a:t/>
            </a:r>
            <a:br>
              <a:rPr lang="en-IN" b="1" dirty="0" smtClean="0"/>
            </a:br>
            <a:r>
              <a:rPr lang="en-IN" b="1" dirty="0" smtClean="0"/>
              <a:t/>
            </a:r>
            <a:br>
              <a:rPr lang="en-IN" b="1" dirty="0" smtClean="0"/>
            </a:br>
            <a:r>
              <a:rPr lang="en-IN" b="1" dirty="0" smtClean="0"/>
              <a:t/>
            </a:r>
            <a:br>
              <a:rPr lang="en-IN" b="1" dirty="0" smtClean="0"/>
            </a:br>
            <a:r>
              <a:rPr lang="en-IN" b="1" dirty="0" smtClean="0"/>
              <a:t/>
            </a:r>
            <a:br>
              <a:rPr lang="en-IN" b="1" dirty="0" smtClean="0"/>
            </a:br>
            <a:r>
              <a:rPr lang="en-IN" b="1" dirty="0" smtClean="0"/>
              <a:t/>
            </a:r>
            <a:br>
              <a:rPr lang="en-IN" b="1" dirty="0" smtClean="0"/>
            </a:br>
            <a:r>
              <a:rPr lang="en-IN" b="1" dirty="0" smtClean="0"/>
              <a:t/>
            </a:r>
            <a:br>
              <a:rPr lang="en-IN" b="1" dirty="0" smtClean="0"/>
            </a:br>
            <a:r>
              <a:rPr lang="en-IN" b="1" dirty="0" smtClean="0"/>
              <a:t/>
            </a:r>
            <a:br>
              <a:rPr lang="en-IN" b="1" dirty="0" smtClean="0"/>
            </a:br>
            <a:r>
              <a:rPr lang="en-IN" b="1" dirty="0" smtClean="0"/>
              <a:t/>
            </a:r>
            <a:br>
              <a:rPr lang="en-IN" b="1" dirty="0" smtClean="0"/>
            </a:br>
            <a:r>
              <a:rPr lang="en-IN" b="1" dirty="0" smtClean="0"/>
              <a:t/>
            </a:r>
            <a:br>
              <a:rPr lang="en-IN" b="1" dirty="0" smtClean="0"/>
            </a:br>
            <a:r>
              <a:rPr lang="en-IN" b="1" dirty="0" smtClean="0"/>
              <a:t/>
            </a:r>
            <a:br>
              <a:rPr lang="en-IN" b="1" dirty="0" smtClean="0"/>
            </a:br>
            <a:r>
              <a:rPr lang="en-IN" b="1" dirty="0" smtClean="0"/>
              <a:t/>
            </a:r>
            <a:br>
              <a:rPr lang="en-IN" b="1" dirty="0" smtClean="0"/>
            </a:br>
            <a:r>
              <a:rPr lang="en-IN" b="1" dirty="0" smtClean="0"/>
              <a:t/>
            </a:r>
            <a:br>
              <a:rPr lang="en-IN" b="1" dirty="0" smtClean="0"/>
            </a:br>
            <a:r>
              <a:rPr lang="en-IN" b="1" dirty="0" smtClean="0"/>
              <a:t/>
            </a:r>
            <a:br>
              <a:rPr lang="en-IN" b="1" dirty="0" smtClean="0"/>
            </a:br>
            <a:r>
              <a:rPr lang="en-IN" b="1" dirty="0" smtClean="0"/>
              <a:t/>
            </a:r>
            <a:br>
              <a:rPr lang="en-IN" b="1" dirty="0" smtClean="0"/>
            </a:br>
            <a:r>
              <a:rPr lang="en-IN" b="1" dirty="0" smtClean="0"/>
              <a:t/>
            </a:r>
            <a:br>
              <a:rPr lang="en-IN" b="1" dirty="0" smtClean="0"/>
            </a:br>
            <a:r>
              <a:rPr lang="en-GB" b="1" dirty="0" smtClean="0"/>
              <a:t/>
            </a:r>
            <a:br>
              <a:rPr lang="en-GB" b="1" dirty="0" smtClean="0"/>
            </a:br>
            <a:r>
              <a:rPr lang="en-GB" b="1" dirty="0" smtClean="0"/>
              <a:t>REFFERENCES</a:t>
            </a:r>
            <a:endParaRPr lang="en-US" b="1" dirty="0"/>
          </a:p>
        </p:txBody>
      </p:sp>
      <p:sp>
        <p:nvSpPr>
          <p:cNvPr id="3" name="Content Placeholder 2"/>
          <p:cNvSpPr>
            <a:spLocks noGrp="1"/>
          </p:cNvSpPr>
          <p:nvPr>
            <p:ph idx="1"/>
          </p:nvPr>
        </p:nvSpPr>
        <p:spPr/>
        <p:txBody>
          <a:bodyPr>
            <a:normAutofit/>
          </a:bodyPr>
          <a:lstStyle/>
          <a:p>
            <a:pPr lvl="0"/>
            <a:r>
              <a:rPr lang="en-IN" u="sng" dirty="0" smtClean="0">
                <a:hlinkClick r:id="rId2"/>
              </a:rPr>
              <a:t>https://hispindia.org/index.php/products</a:t>
            </a:r>
            <a:endParaRPr lang="en-GB" dirty="0" smtClean="0"/>
          </a:p>
          <a:p>
            <a:pPr lvl="0"/>
            <a:r>
              <a:rPr lang="en-IN" u="sng" dirty="0" smtClean="0">
                <a:hlinkClick r:id="rId3"/>
              </a:rPr>
              <a:t>http://blogs.msf.org/en/staff/blogs/syria-crisis/non-communicable-           disease-challenges-for-syrian-refugees-in-lebanon</a:t>
            </a:r>
            <a:endParaRPr lang="en-GB" dirty="0" smtClean="0"/>
          </a:p>
          <a:p>
            <a:pPr lvl="0"/>
            <a:r>
              <a:rPr lang="en-IN" u="sng" dirty="0" smtClean="0">
                <a:hlinkClick r:id="rId4"/>
              </a:rPr>
              <a:t>http://www.msf.org/en/where-we-work/lebanon</a:t>
            </a:r>
            <a:endParaRPr lang="en-GB" dirty="0" smtClean="0"/>
          </a:p>
          <a:p>
            <a:pPr lvl="0"/>
            <a:r>
              <a:rPr lang="en-IN" u="sng" dirty="0" smtClean="0">
                <a:hlinkClick r:id="rId5"/>
              </a:rPr>
              <a:t>https://docs.dhis2.org/2.23/en/user/html/dhis2_user_manual_en_full.html</a:t>
            </a:r>
            <a:endParaRPr lang="en-GB" dirty="0" smtClean="0"/>
          </a:p>
          <a:p>
            <a:r>
              <a:rPr lang="en-IN" u="sng" dirty="0" smtClean="0">
                <a:hlinkClick r:id="rId6"/>
              </a:rPr>
              <a:t>https://etd.lib.metu.edu.tr/upload/12604771/index.pdf</a:t>
            </a:r>
            <a:endParaRPr lang="en-US" dirty="0"/>
          </a:p>
        </p:txBody>
      </p:sp>
    </p:spTree>
    <p:extLst>
      <p:ext uri="{BB962C8B-B14F-4D97-AF65-F5344CB8AC3E}">
        <p14:creationId xmlns:p14="http://schemas.microsoft.com/office/powerpoint/2010/main" xmlns="" val="208429621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09600" y="1371600"/>
            <a:ext cx="7772400" cy="1676401"/>
          </a:xfrm>
        </p:spPr>
        <p:txBody>
          <a:bodyPr/>
          <a:lstStyle/>
          <a:p>
            <a:r>
              <a:rPr lang="en-US" b="1" dirty="0" smtClean="0"/>
              <a:t>Thank You!</a:t>
            </a:r>
            <a:endParaRPr lang="en-US" b="1" dirty="0"/>
          </a:p>
        </p:txBody>
      </p:sp>
    </p:spTree>
    <p:extLst>
      <p:ext uri="{BB962C8B-B14F-4D97-AF65-F5344CB8AC3E}">
        <p14:creationId xmlns:p14="http://schemas.microsoft.com/office/powerpoint/2010/main" xmlns="" val="5169873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lvl="0"/>
            <a:r>
              <a:rPr lang="en-US" b="1" dirty="0" smtClean="0"/>
              <a:t>DHIS2 (District Health Information System)</a:t>
            </a:r>
          </a:p>
          <a:p>
            <a:pPr lvl="0"/>
            <a:r>
              <a:rPr lang="en-US" b="1" dirty="0" smtClean="0"/>
              <a:t>DHIS2 Mobile</a:t>
            </a:r>
          </a:p>
          <a:p>
            <a:pPr lvl="0"/>
            <a:r>
              <a:rPr lang="en-US" b="1" dirty="0" smtClean="0"/>
              <a:t>DHIS2 Tracer</a:t>
            </a:r>
          </a:p>
          <a:p>
            <a:pPr lvl="0"/>
            <a:r>
              <a:rPr lang="en-US" b="1" dirty="0" smtClean="0"/>
              <a:t>DHIS Hospital</a:t>
            </a:r>
          </a:p>
          <a:p>
            <a:pPr marL="0" lvl="0" indent="0">
              <a:buNone/>
            </a:pPr>
            <a:endParaRPr lang="en-US" b="1" dirty="0" smtClean="0"/>
          </a:p>
          <a:p>
            <a:pPr algn="just"/>
            <a:endParaRPr lang="en-US" b="1" dirty="0"/>
          </a:p>
        </p:txBody>
      </p:sp>
      <p:sp>
        <p:nvSpPr>
          <p:cNvPr id="4" name="Title 3"/>
          <p:cNvSpPr>
            <a:spLocks noGrp="1"/>
          </p:cNvSpPr>
          <p:nvPr>
            <p:ph type="title"/>
          </p:nvPr>
        </p:nvSpPr>
        <p:spPr/>
        <p:txBody>
          <a:bodyPr/>
          <a:lstStyle/>
          <a:p>
            <a:r>
              <a:rPr lang="en-GB" b="1" dirty="0" smtClean="0"/>
              <a:t>SERVICES</a:t>
            </a:r>
            <a:endParaRPr lang="en-GB" b="1" dirty="0"/>
          </a:p>
        </p:txBody>
      </p:sp>
    </p:spTree>
    <p:extLst>
      <p:ext uri="{BB962C8B-B14F-4D97-AF65-F5344CB8AC3E}">
        <p14:creationId xmlns:p14="http://schemas.microsoft.com/office/powerpoint/2010/main" xmlns="" val="24867100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FEATURES</a:t>
            </a:r>
            <a:endParaRPr lang="en-GB" b="1" dirty="0"/>
          </a:p>
        </p:txBody>
      </p:sp>
      <p:sp>
        <p:nvSpPr>
          <p:cNvPr id="3" name="Content Placeholder 2"/>
          <p:cNvSpPr>
            <a:spLocks noGrp="1"/>
          </p:cNvSpPr>
          <p:nvPr>
            <p:ph idx="1"/>
          </p:nvPr>
        </p:nvSpPr>
        <p:spPr/>
        <p:txBody>
          <a:bodyPr/>
          <a:lstStyle/>
          <a:p>
            <a:r>
              <a:rPr lang="en-US" b="1" dirty="0" smtClean="0"/>
              <a:t>Data management and analytics</a:t>
            </a:r>
          </a:p>
          <a:p>
            <a:r>
              <a:rPr lang="en-US" b="1" dirty="0" smtClean="0">
                <a:latin typeface="Times New Roman"/>
                <a:ea typeface="Calibri"/>
              </a:rPr>
              <a:t>GIS</a:t>
            </a:r>
          </a:p>
          <a:p>
            <a:r>
              <a:rPr lang="en-US" b="1" dirty="0" smtClean="0"/>
              <a:t>Charts </a:t>
            </a:r>
          </a:p>
          <a:p>
            <a:r>
              <a:rPr lang="en-US" b="1" dirty="0" smtClean="0"/>
              <a:t>Pivot Table </a:t>
            </a:r>
          </a:p>
          <a:p>
            <a:r>
              <a:rPr lang="en-US" b="1" dirty="0" smtClean="0"/>
              <a:t>Dashboard and social features </a:t>
            </a:r>
          </a:p>
          <a:p>
            <a:r>
              <a:rPr lang="en-US" b="1" dirty="0" smtClean="0"/>
              <a:t>Data entry and validation </a:t>
            </a:r>
          </a:p>
          <a:p>
            <a:r>
              <a:rPr lang="en-US" b="1" dirty="0" smtClean="0"/>
              <a:t>Individual data records (Tracker)</a:t>
            </a:r>
          </a:p>
          <a:p>
            <a:endParaRPr lang="en-GB"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8604"/>
            <a:ext cx="8229600" cy="857256"/>
          </a:xfrm>
        </p:spPr>
        <p:txBody>
          <a:bodyPr/>
          <a:lstStyle/>
          <a:p>
            <a:r>
              <a:rPr lang="en-US" b="1" dirty="0" smtClean="0"/>
              <a:t>PROJECT OVERVIEW</a:t>
            </a:r>
            <a:endParaRPr lang="en-US" b="1" dirty="0"/>
          </a:p>
        </p:txBody>
      </p:sp>
      <p:sp>
        <p:nvSpPr>
          <p:cNvPr id="3" name="Content Placeholder 2"/>
          <p:cNvSpPr>
            <a:spLocks noGrp="1"/>
          </p:cNvSpPr>
          <p:nvPr>
            <p:ph idx="1"/>
          </p:nvPr>
        </p:nvSpPr>
        <p:spPr>
          <a:xfrm>
            <a:off x="457200" y="1500174"/>
            <a:ext cx="8229600" cy="4824426"/>
          </a:xfrm>
        </p:spPr>
        <p:txBody>
          <a:bodyPr>
            <a:noAutofit/>
          </a:bodyPr>
          <a:lstStyle/>
          <a:p>
            <a:pPr algn="just"/>
            <a:r>
              <a:rPr lang="en-GB" sz="2000" b="1" dirty="0" smtClean="0"/>
              <a:t>Design MSF DHIS2:Reasons behind are given below</a:t>
            </a:r>
          </a:p>
          <a:p>
            <a:pPr algn="just"/>
            <a:r>
              <a:rPr lang="en-GB" sz="2000" b="1" dirty="0" smtClean="0"/>
              <a:t>Design, development and implementation of DHIS2 based data reporting tools which will Reduce the complexity of data reporting by replacing multiple Excel based line listing tools.</a:t>
            </a:r>
          </a:p>
          <a:p>
            <a:pPr algn="just"/>
            <a:r>
              <a:rPr lang="en-GB" sz="2000" b="1" dirty="0" smtClean="0"/>
              <a:t> Integrate the DHIS2 based tools with other available clinical support tools (EMR)</a:t>
            </a:r>
          </a:p>
          <a:p>
            <a:pPr algn="just"/>
            <a:r>
              <a:rPr lang="en-GB" sz="2000" b="1" dirty="0" smtClean="0"/>
              <a:t> Improve the visualisation of data through generation of dashboards through charts, tables, and maps using data analytics.</a:t>
            </a:r>
          </a:p>
          <a:p>
            <a:pPr algn="just"/>
            <a:r>
              <a:rPr lang="en-GB" sz="2000" b="1" dirty="0" smtClean="0"/>
              <a:t> Maintaining the security and privacy of patient data.</a:t>
            </a:r>
          </a:p>
          <a:p>
            <a:pPr algn="just"/>
            <a:endParaRPr lang="en-US" sz="2000" b="1" dirty="0" smtClean="0">
              <a:latin typeface="Calibri" charset="0"/>
              <a:ea typeface="Calibri" charset="0"/>
              <a:cs typeface="Calibri" charset="0"/>
            </a:endParaRPr>
          </a:p>
          <a:p>
            <a:pPr algn="just"/>
            <a:endParaRPr lang="en-US" sz="2000" b="1" dirty="0"/>
          </a:p>
        </p:txBody>
      </p:sp>
    </p:spTree>
    <p:extLst>
      <p:ext uri="{BB962C8B-B14F-4D97-AF65-F5344CB8AC3E}">
        <p14:creationId xmlns:p14="http://schemas.microsoft.com/office/powerpoint/2010/main" xmlns="" val="8652764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28652"/>
            <a:ext cx="9144000" cy="1647852"/>
          </a:xfrm>
        </p:spPr>
        <p:txBody>
          <a:bodyPr/>
          <a:lstStyle/>
          <a:p>
            <a:r>
              <a:rPr lang="en-US" sz="4800" b="1" dirty="0" smtClean="0"/>
              <a:t>PROPOSED METHODOLOGY</a:t>
            </a:r>
            <a:endParaRPr lang="en-US" sz="4800" b="1" dirty="0"/>
          </a:p>
        </p:txBody>
      </p:sp>
      <p:sp>
        <p:nvSpPr>
          <p:cNvPr id="3" name="Content Placeholder 2"/>
          <p:cNvSpPr>
            <a:spLocks noGrp="1"/>
          </p:cNvSpPr>
          <p:nvPr>
            <p:ph idx="1"/>
          </p:nvPr>
        </p:nvSpPr>
        <p:spPr/>
        <p:txBody>
          <a:bodyPr>
            <a:normAutofit/>
          </a:bodyPr>
          <a:lstStyle/>
          <a:p>
            <a:pPr algn="just"/>
            <a:r>
              <a:rPr lang="en-GB" b="1" dirty="0" smtClean="0"/>
              <a:t>Phase I: Requirement elicitation and DHIS2 Orientation Workshop</a:t>
            </a:r>
          </a:p>
          <a:p>
            <a:pPr algn="just"/>
            <a:r>
              <a:rPr lang="en-GB" b="1" dirty="0" smtClean="0"/>
              <a:t>Phase II: Design and Development of Client Prototypes</a:t>
            </a:r>
          </a:p>
          <a:p>
            <a:pPr algn="just"/>
            <a:r>
              <a:rPr lang="en-GB" b="1" dirty="0" smtClean="0"/>
              <a:t>Phase III : Capacity Building and Handover</a:t>
            </a:r>
          </a:p>
          <a:p>
            <a:pPr algn="just"/>
            <a:r>
              <a:rPr lang="en-GB" b="1" dirty="0" smtClean="0"/>
              <a:t>Phase IV: Pilot Implementation and Remote Technical Support</a:t>
            </a:r>
            <a:endParaRPr lang="en-GB" dirty="0" smtClean="0"/>
          </a:p>
          <a:p>
            <a:pPr algn="just"/>
            <a:endParaRPr lang="en-GB" b="1" dirty="0" smtClean="0"/>
          </a:p>
          <a:p>
            <a:pPr algn="just"/>
            <a:endParaRPr lang="en-GB" b="1" dirty="0" smtClean="0"/>
          </a:p>
          <a:p>
            <a:pPr algn="just"/>
            <a:endParaRPr lang="en-GB" b="1" dirty="0" smtClean="0"/>
          </a:p>
          <a:p>
            <a:pPr algn="just">
              <a:buNone/>
            </a:pPr>
            <a:endParaRPr lang="en-GB" b="1" dirty="0" smtClean="0"/>
          </a:p>
          <a:p>
            <a:pPr algn="just">
              <a:buNone/>
            </a:pPr>
            <a:endParaRPr lang="en-GB" b="1" dirty="0" smtClean="0"/>
          </a:p>
          <a:p>
            <a:pPr algn="just"/>
            <a:endParaRPr lang="en-GB" b="1" dirty="0" smtClean="0"/>
          </a:p>
          <a:p>
            <a:pPr algn="just"/>
            <a:endParaRPr lang="en-US" b="1" dirty="0" smtClean="0"/>
          </a:p>
          <a:p>
            <a:pPr algn="just"/>
            <a:endParaRPr lang="en-US" b="1" dirty="0"/>
          </a:p>
        </p:txBody>
      </p:sp>
    </p:spTree>
    <p:extLst>
      <p:ext uri="{BB962C8B-B14F-4D97-AF65-F5344CB8AC3E}">
        <p14:creationId xmlns:p14="http://schemas.microsoft.com/office/powerpoint/2010/main" xmlns="" val="7548535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2000240"/>
          </a:xfrm>
        </p:spPr>
        <p:txBody>
          <a:bodyPr/>
          <a:lstStyle/>
          <a:p>
            <a:r>
              <a:rPr lang="en-GB" sz="4800" b="1" dirty="0" smtClean="0"/>
              <a:t>PHASES of   DESIGN&amp;DEVELOPMENT</a:t>
            </a:r>
            <a:endParaRPr lang="en-GB" sz="4800" b="1" dirty="0"/>
          </a:p>
        </p:txBody>
      </p:sp>
      <p:sp>
        <p:nvSpPr>
          <p:cNvPr id="3" name="Content Placeholder 2"/>
          <p:cNvSpPr>
            <a:spLocks noGrp="1"/>
          </p:cNvSpPr>
          <p:nvPr>
            <p:ph idx="1"/>
          </p:nvPr>
        </p:nvSpPr>
        <p:spPr>
          <a:xfrm>
            <a:off x="457200" y="2143116"/>
            <a:ext cx="8229600" cy="3983047"/>
          </a:xfrm>
        </p:spPr>
        <p:txBody>
          <a:bodyPr>
            <a:normAutofit fontScale="77500" lnSpcReduction="20000"/>
          </a:bodyPr>
          <a:lstStyle/>
          <a:p>
            <a:r>
              <a:rPr lang="en-US" sz="4800" b="1" dirty="0" smtClean="0">
                <a:latin typeface="Times New Roman" pitchFamily="18" charset="0"/>
                <a:cs typeface="Times New Roman" pitchFamily="18" charset="0"/>
              </a:rPr>
              <a:t>Initiation</a:t>
            </a:r>
            <a:endParaRPr lang="en-GB" sz="4800" b="1" dirty="0" smtClean="0">
              <a:latin typeface="Times New Roman" pitchFamily="18" charset="0"/>
              <a:cs typeface="Times New Roman" pitchFamily="18" charset="0"/>
            </a:endParaRPr>
          </a:p>
          <a:p>
            <a:r>
              <a:rPr lang="en-US" sz="4800" b="1" dirty="0" smtClean="0">
                <a:latin typeface="Times New Roman" pitchFamily="18" charset="0"/>
                <a:cs typeface="Times New Roman" pitchFamily="18" charset="0"/>
              </a:rPr>
              <a:t>Format Analysis</a:t>
            </a:r>
            <a:endParaRPr lang="en-GB" sz="4800" b="1" dirty="0" smtClean="0">
              <a:latin typeface="Times New Roman" pitchFamily="18" charset="0"/>
              <a:cs typeface="Times New Roman" pitchFamily="18" charset="0"/>
            </a:endParaRPr>
          </a:p>
          <a:p>
            <a:r>
              <a:rPr lang="en-US" sz="4800" b="1" dirty="0" smtClean="0">
                <a:latin typeface="Times New Roman" pitchFamily="18" charset="0"/>
                <a:cs typeface="Times New Roman" pitchFamily="18" charset="0"/>
              </a:rPr>
              <a:t>Build</a:t>
            </a:r>
            <a:endParaRPr lang="en-GB" sz="4800" b="1" dirty="0" smtClean="0">
              <a:latin typeface="Times New Roman" pitchFamily="18" charset="0"/>
              <a:cs typeface="Times New Roman" pitchFamily="18" charset="0"/>
            </a:endParaRPr>
          </a:p>
          <a:p>
            <a:r>
              <a:rPr lang="en-US" sz="4800" b="1" dirty="0" smtClean="0">
                <a:latin typeface="Times New Roman" pitchFamily="18" charset="0"/>
                <a:cs typeface="Times New Roman" pitchFamily="18" charset="0"/>
              </a:rPr>
              <a:t>Design</a:t>
            </a:r>
            <a:endParaRPr lang="en-GB" sz="4800" b="1" dirty="0" smtClean="0">
              <a:latin typeface="Times New Roman" pitchFamily="18" charset="0"/>
              <a:cs typeface="Times New Roman" pitchFamily="18" charset="0"/>
            </a:endParaRPr>
          </a:p>
          <a:p>
            <a:r>
              <a:rPr lang="en-US" sz="4800" b="1" dirty="0" smtClean="0">
                <a:latin typeface="Times New Roman" pitchFamily="18" charset="0"/>
                <a:cs typeface="Times New Roman" pitchFamily="18" charset="0"/>
              </a:rPr>
              <a:t>Implementation</a:t>
            </a:r>
          </a:p>
          <a:p>
            <a:r>
              <a:rPr lang="en-GB" sz="4800" b="1" dirty="0" smtClean="0">
                <a:latin typeface="Times New Roman" pitchFamily="18" charset="0"/>
                <a:cs typeface="Times New Roman" pitchFamily="18" charset="0"/>
              </a:rPr>
              <a:t>Analysis</a:t>
            </a:r>
          </a:p>
          <a:p>
            <a:pPr>
              <a:buNone/>
            </a:pPr>
            <a:r>
              <a:rPr lang="en-GB" sz="4800" b="1" dirty="0" smtClean="0">
                <a:latin typeface="Times New Roman" pitchFamily="18" charset="0"/>
                <a:cs typeface="Times New Roman" pitchFamily="18" charset="0"/>
              </a:rPr>
              <a:t>  </a:t>
            </a:r>
            <a:endParaRPr lang="en-GB" sz="4800" b="1" dirty="0">
              <a:latin typeface="Times New Roman" pitchFamily="18" charset="0"/>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INITIATION</a:t>
            </a:r>
            <a:endParaRPr lang="en-GB" b="1" dirty="0"/>
          </a:p>
        </p:txBody>
      </p:sp>
      <p:sp>
        <p:nvSpPr>
          <p:cNvPr id="3" name="Content Placeholder 2"/>
          <p:cNvSpPr>
            <a:spLocks noGrp="1"/>
          </p:cNvSpPr>
          <p:nvPr>
            <p:ph idx="1"/>
          </p:nvPr>
        </p:nvSpPr>
        <p:spPr/>
        <p:txBody>
          <a:bodyPr>
            <a:normAutofit fontScale="92500"/>
          </a:bodyPr>
          <a:lstStyle/>
          <a:p>
            <a:pPr algn="just"/>
            <a:r>
              <a:rPr lang="en-GB" b="1" dirty="0" smtClean="0"/>
              <a:t>In initiation chapter we gather the all information require for the design and development of project. and understand the following format provided by Client. Like</a:t>
            </a:r>
          </a:p>
          <a:p>
            <a:pPr lvl="0" algn="just"/>
            <a:r>
              <a:rPr lang="en-GB" b="1" dirty="0" smtClean="0"/>
              <a:t>NCDs indicators category list-the following indicators category required for analysis, these are Use of services, Quality of services, surveillance, patient outcome</a:t>
            </a:r>
          </a:p>
          <a:p>
            <a:pPr lvl="0" algn="just"/>
            <a:r>
              <a:rPr lang="en-GB" b="1" dirty="0" smtClean="0"/>
              <a:t>NCDs Concept detail list-Patient form, Baseline information, current treatment details, Pregnancy details, test required, Investigation result, Home insulin management, Exit information</a:t>
            </a:r>
          </a:p>
          <a:p>
            <a:pPr lvl="0" algn="just"/>
            <a:r>
              <a:rPr lang="en-GB" b="1" dirty="0" smtClean="0"/>
              <a:t>NCDs patient files list-patient files information in the format of first visit, follow up visit, Exit type</a:t>
            </a:r>
          </a:p>
          <a:p>
            <a:endParaRPr lang="en-GB"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5662</TotalTime>
  <Words>726</Words>
  <Application>Microsoft Office PowerPoint</Application>
  <PresentationFormat>On-screen Show (4:3)</PresentationFormat>
  <Paragraphs>120</Paragraphs>
  <Slides>38</Slides>
  <Notes>0</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Executive</vt:lpstr>
      <vt:lpstr> DESIGN&amp; DEVELOPMENT OF NON-COMMUNICABLE DISEASE TRACKING SYSTEM FOR MSF(Médecins Sans Frontiéres) LEBANON                                                                                                            </vt:lpstr>
      <vt:lpstr>DHIS2</vt:lpstr>
      <vt:lpstr>OBJECTIVE</vt:lpstr>
      <vt:lpstr>SERVICES</vt:lpstr>
      <vt:lpstr>FEATURES</vt:lpstr>
      <vt:lpstr>PROJECT OVERVIEW</vt:lpstr>
      <vt:lpstr>PROPOSED METHODOLOGY</vt:lpstr>
      <vt:lpstr>PHASES of   DESIGN&amp;DEVELOPMENT</vt:lpstr>
      <vt:lpstr>INITIATION</vt:lpstr>
      <vt:lpstr> FORMAT ANALYSIS</vt:lpstr>
      <vt:lpstr>DESIGN</vt:lpstr>
      <vt:lpstr>BUILD</vt:lpstr>
      <vt:lpstr>Slide 13</vt:lpstr>
      <vt:lpstr>Slide 14</vt:lpstr>
      <vt:lpstr>Slide 15</vt:lpstr>
      <vt:lpstr>Slide 16</vt:lpstr>
      <vt:lpstr>Slide 17</vt:lpstr>
      <vt:lpstr>Slide 18</vt:lpstr>
      <vt:lpstr>Slide 19</vt:lpstr>
      <vt:lpstr>IMPLEMENTATION</vt:lpstr>
      <vt:lpstr>Slide 21</vt:lpstr>
      <vt:lpstr>Slide 22</vt:lpstr>
      <vt:lpstr>Slide 23</vt:lpstr>
      <vt:lpstr>Slide 24</vt:lpstr>
      <vt:lpstr>    `</vt:lpstr>
      <vt:lpstr>Slide 26</vt:lpstr>
      <vt:lpstr>Slide 27</vt:lpstr>
      <vt:lpstr>ANALYSIS</vt:lpstr>
      <vt:lpstr>Slide 29</vt:lpstr>
      <vt:lpstr>INDICATORS CATEGORIES</vt:lpstr>
      <vt:lpstr>Slide 31</vt:lpstr>
      <vt:lpstr>Slide 32</vt:lpstr>
      <vt:lpstr>Slide 33</vt:lpstr>
      <vt:lpstr>Slide 34</vt:lpstr>
      <vt:lpstr>Slide 35</vt:lpstr>
      <vt:lpstr>Conclusion</vt:lpstr>
      <vt:lpstr>                                         REFFERENCES</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Kaushal Pathak</dc:creator>
  <cp:lastModifiedBy>MONIKA SAINI</cp:lastModifiedBy>
  <cp:revision>165</cp:revision>
  <dcterms:created xsi:type="dcterms:W3CDTF">2016-05-15T09:36:56Z</dcterms:created>
  <dcterms:modified xsi:type="dcterms:W3CDTF">2017-05-17T05:05:51Z</dcterms:modified>
</cp:coreProperties>
</file>