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6" r:id="rId1"/>
  </p:sldMasterIdLst>
  <p:notesMasterIdLst>
    <p:notesMasterId r:id="rId26"/>
  </p:notesMasterIdLst>
  <p:sldIdLst>
    <p:sldId id="256" r:id="rId2"/>
    <p:sldId id="258" r:id="rId3"/>
    <p:sldId id="285" r:id="rId4"/>
    <p:sldId id="259" r:id="rId5"/>
    <p:sldId id="289" r:id="rId6"/>
    <p:sldId id="261" r:id="rId7"/>
    <p:sldId id="262" r:id="rId8"/>
    <p:sldId id="283" r:id="rId9"/>
    <p:sldId id="286" r:id="rId10"/>
    <p:sldId id="265" r:id="rId11"/>
    <p:sldId id="266" r:id="rId12"/>
    <p:sldId id="290" r:id="rId13"/>
    <p:sldId id="291" r:id="rId14"/>
    <p:sldId id="287" r:id="rId15"/>
    <p:sldId id="268" r:id="rId16"/>
    <p:sldId id="269" r:id="rId17"/>
    <p:sldId id="270" r:id="rId18"/>
    <p:sldId id="271" r:id="rId19"/>
    <p:sldId id="273" r:id="rId20"/>
    <p:sldId id="275" r:id="rId21"/>
    <p:sldId id="276" r:id="rId22"/>
    <p:sldId id="279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F8551AF-FFA7-403C-B944-7B86A29CFA85}">
          <p14:sldIdLst>
            <p14:sldId id="256"/>
            <p14:sldId id="258"/>
            <p14:sldId id="285"/>
          </p14:sldIdLst>
        </p14:section>
        <p14:section name="EMR and its Components" id="{1FA7D94E-18A9-4C6F-B305-17842481CFA6}">
          <p14:sldIdLst>
            <p14:sldId id="259"/>
            <p14:sldId id="289"/>
          </p14:sldIdLst>
        </p14:section>
        <p14:section name="Adoption Models" id="{6221DA57-22FC-4192-839E-FE818E7C31E9}">
          <p14:sldIdLst>
            <p14:sldId id="261"/>
            <p14:sldId id="262"/>
          </p14:sldIdLst>
        </p14:section>
        <p14:section name="Healthcare Structure" id="{6978076F-804F-4DD0-97B9-E8768A40CEA5}">
          <p14:sldIdLst>
            <p14:sldId id="283"/>
            <p14:sldId id="286"/>
            <p14:sldId id="265"/>
            <p14:sldId id="266"/>
          </p14:sldIdLst>
        </p14:section>
        <p14:section name="Methodology" id="{CDA3CD80-4032-4F47-862E-0BEBEFA07435}">
          <p14:sldIdLst>
            <p14:sldId id="290"/>
            <p14:sldId id="291"/>
          </p14:sldIdLst>
        </p14:section>
        <p14:section name="Results" id="{ED0995BB-BFB1-460A-8023-A1F6A9E6B797}">
          <p14:sldIdLst>
            <p14:sldId id="287"/>
            <p14:sldId id="268"/>
            <p14:sldId id="269"/>
            <p14:sldId id="270"/>
            <p14:sldId id="271"/>
            <p14:sldId id="273"/>
            <p14:sldId id="275"/>
            <p14:sldId id="276"/>
            <p14:sldId id="279"/>
          </p14:sldIdLst>
        </p14:section>
        <p14:section name="Conclusion" id="{84879FD3-D2D4-4A1B-9ACA-C58897762F73}">
          <p14:sldIdLst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0FF"/>
    <a:srgbClr val="33CCFF"/>
    <a:srgbClr val="FFCCCC"/>
    <a:srgbClr val="FFCCFF"/>
    <a:srgbClr val="FFFF99"/>
    <a:srgbClr val="7F76C4"/>
    <a:srgbClr val="FFCC99"/>
    <a:srgbClr val="CCECFF"/>
    <a:srgbClr val="7AA43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8000"/>
                    <a:alpha val="90000"/>
                    <a:lumMod val="100000"/>
                  </a:schemeClr>
                </a:gs>
                <a:gs pos="100000">
                  <a:schemeClr val="accent1">
                    <a:tint val="90000"/>
                    <a:lumMod val="95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17.100000000000001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Saudi Arabia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68000"/>
                    <a:alpha val="90000"/>
                    <a:lumMod val="100000"/>
                  </a:schemeClr>
                </a:gs>
                <a:gs pos="100000">
                  <a:schemeClr val="accent2">
                    <a:tint val="90000"/>
                    <a:lumMod val="95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India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68000"/>
                    <a:alpha val="90000"/>
                    <a:lumMod val="100000"/>
                  </a:schemeClr>
                </a:gs>
                <a:gs pos="100000">
                  <a:schemeClr val="accent3">
                    <a:tint val="90000"/>
                    <a:lumMod val="95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31257584"/>
        <c:axId val="331250136"/>
      </c:barChart>
      <c:catAx>
        <c:axId val="3312575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>
                    <a:solidFill>
                      <a:schemeClr val="tx1"/>
                    </a:solidFill>
                  </a:rPr>
                  <a:t>Country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331250136"/>
        <c:crosses val="autoZero"/>
        <c:auto val="1"/>
        <c:lblAlgn val="ctr"/>
        <c:lblOffset val="100"/>
        <c:noMultiLvlLbl val="0"/>
      </c:catAx>
      <c:valAx>
        <c:axId val="331250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>
                    <a:solidFill>
                      <a:schemeClr val="tx1"/>
                    </a:solidFill>
                  </a:rPr>
                  <a:t>%GDP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25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35901549871032962"/>
          <c:y val="0.87722480944612691"/>
          <c:w val="0.39211320087579732"/>
          <c:h val="9.27442026993976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2AF8CC-2D58-4838-B9DA-5F118F0B0C89}" type="doc">
      <dgm:prSet loTypeId="urn:microsoft.com/office/officeart/2008/layout/VerticalCurvedList" loCatId="list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15F9D52B-FA24-4858-8219-CA590331779B}">
      <dgm:prSet custT="1"/>
      <dgm:spPr/>
      <dgm:t>
        <a:bodyPr/>
        <a:lstStyle/>
        <a:p>
          <a:r>
            <a:rPr lang="en-US" sz="2000" b="1" dirty="0" smtClean="0"/>
            <a:t>EMR and its components</a:t>
          </a:r>
        </a:p>
      </dgm:t>
    </dgm:pt>
    <dgm:pt modelId="{2C0FEFAC-873A-4D66-A956-4B3E3B6692F5}" type="parTrans" cxnId="{BEC715BC-3CE9-4B42-85A1-E2053A59717E}">
      <dgm:prSet/>
      <dgm:spPr/>
      <dgm:t>
        <a:bodyPr/>
        <a:lstStyle/>
        <a:p>
          <a:endParaRPr lang="en-US"/>
        </a:p>
      </dgm:t>
    </dgm:pt>
    <dgm:pt modelId="{3360EEA4-64C4-4665-B161-67C532B2D958}" type="sibTrans" cxnId="{BEC715BC-3CE9-4B42-85A1-E2053A59717E}">
      <dgm:prSet/>
      <dgm:spPr/>
      <dgm:t>
        <a:bodyPr/>
        <a:lstStyle/>
        <a:p>
          <a:endParaRPr lang="en-US"/>
        </a:p>
      </dgm:t>
    </dgm:pt>
    <dgm:pt modelId="{632F352F-0B16-48DA-ACFB-B0ADF76D3B95}">
      <dgm:prSet custT="1"/>
      <dgm:spPr/>
      <dgm:t>
        <a:bodyPr/>
        <a:lstStyle/>
        <a:p>
          <a:r>
            <a:rPr lang="en-US" sz="2000" b="1" dirty="0" smtClean="0"/>
            <a:t>Adoption models</a:t>
          </a:r>
        </a:p>
      </dgm:t>
    </dgm:pt>
    <dgm:pt modelId="{B663A392-C6D4-4390-9B4A-B1F7155C35E0}" type="parTrans" cxnId="{698A3A23-4FB1-43E9-A7A5-8E9BF9FD54F3}">
      <dgm:prSet/>
      <dgm:spPr/>
      <dgm:t>
        <a:bodyPr/>
        <a:lstStyle/>
        <a:p>
          <a:endParaRPr lang="en-US"/>
        </a:p>
      </dgm:t>
    </dgm:pt>
    <dgm:pt modelId="{7D75AD85-8AD1-4235-9A5D-09E9C92EB270}" type="sibTrans" cxnId="{698A3A23-4FB1-43E9-A7A5-8E9BF9FD54F3}">
      <dgm:prSet/>
      <dgm:spPr/>
      <dgm:t>
        <a:bodyPr/>
        <a:lstStyle/>
        <a:p>
          <a:endParaRPr lang="en-US"/>
        </a:p>
      </dgm:t>
    </dgm:pt>
    <dgm:pt modelId="{8B14F1A0-2208-4242-906D-BE19EB4AADBE}">
      <dgm:prSet custT="1"/>
      <dgm:spPr/>
      <dgm:t>
        <a:bodyPr/>
        <a:lstStyle/>
        <a:p>
          <a:r>
            <a:rPr lang="en-US" sz="2000" b="1" dirty="0" smtClean="0"/>
            <a:t>Healthcare structure – USA , Saudi Arabia &amp; India</a:t>
          </a:r>
        </a:p>
      </dgm:t>
    </dgm:pt>
    <dgm:pt modelId="{08A68F05-F00B-45B6-9C2A-FF04733C17D5}" type="parTrans" cxnId="{F247F899-7836-4C76-BB75-E2AFC46B289D}">
      <dgm:prSet/>
      <dgm:spPr/>
      <dgm:t>
        <a:bodyPr/>
        <a:lstStyle/>
        <a:p>
          <a:endParaRPr lang="en-US"/>
        </a:p>
      </dgm:t>
    </dgm:pt>
    <dgm:pt modelId="{EDFA0219-47D8-49FF-90EB-80D7940AF8DF}" type="sibTrans" cxnId="{F247F899-7836-4C76-BB75-E2AFC46B289D}">
      <dgm:prSet/>
      <dgm:spPr/>
      <dgm:t>
        <a:bodyPr/>
        <a:lstStyle/>
        <a:p>
          <a:endParaRPr lang="en-US"/>
        </a:p>
      </dgm:t>
    </dgm:pt>
    <dgm:pt modelId="{B9A6BEA5-4291-49C9-B5DA-990531A36AB4}">
      <dgm:prSet custT="1"/>
      <dgm:spPr/>
      <dgm:t>
        <a:bodyPr/>
        <a:lstStyle/>
        <a:p>
          <a:r>
            <a:rPr lang="en-US" sz="2000" b="1" dirty="0" smtClean="0"/>
            <a:t>Forming the categories for Barriers &amp; Facilitators</a:t>
          </a:r>
        </a:p>
      </dgm:t>
    </dgm:pt>
    <dgm:pt modelId="{7B681F6B-D8C2-4122-A4AF-95669EE24C5D}" type="parTrans" cxnId="{74567669-2143-44BB-87E7-BAD2DB009CE8}">
      <dgm:prSet/>
      <dgm:spPr/>
      <dgm:t>
        <a:bodyPr/>
        <a:lstStyle/>
        <a:p>
          <a:endParaRPr lang="en-US"/>
        </a:p>
      </dgm:t>
    </dgm:pt>
    <dgm:pt modelId="{626D7E0D-14E9-423A-9645-42CE0F0BB9BD}" type="sibTrans" cxnId="{74567669-2143-44BB-87E7-BAD2DB009CE8}">
      <dgm:prSet/>
      <dgm:spPr/>
      <dgm:t>
        <a:bodyPr/>
        <a:lstStyle/>
        <a:p>
          <a:endParaRPr lang="en-US"/>
        </a:p>
      </dgm:t>
    </dgm:pt>
    <dgm:pt modelId="{7E28FE30-A6B4-458C-B1ED-04B2BB025533}">
      <dgm:prSet custT="1"/>
      <dgm:spPr/>
      <dgm:t>
        <a:bodyPr/>
        <a:lstStyle/>
        <a:p>
          <a:r>
            <a:rPr lang="en-US" sz="2000" b="1" dirty="0" smtClean="0"/>
            <a:t>Mapping the factors against the categories</a:t>
          </a:r>
        </a:p>
      </dgm:t>
    </dgm:pt>
    <dgm:pt modelId="{1289A4F0-C776-420A-AC30-6C1EF9E6A763}" type="parTrans" cxnId="{31962108-BAB0-4B2C-B058-134CB7BB16FF}">
      <dgm:prSet/>
      <dgm:spPr/>
      <dgm:t>
        <a:bodyPr/>
        <a:lstStyle/>
        <a:p>
          <a:endParaRPr lang="en-US"/>
        </a:p>
      </dgm:t>
    </dgm:pt>
    <dgm:pt modelId="{DB95F92E-A634-426B-84E8-97A214834324}" type="sibTrans" cxnId="{31962108-BAB0-4B2C-B058-134CB7BB16FF}">
      <dgm:prSet/>
      <dgm:spPr/>
      <dgm:t>
        <a:bodyPr/>
        <a:lstStyle/>
        <a:p>
          <a:endParaRPr lang="en-US"/>
        </a:p>
      </dgm:t>
    </dgm:pt>
    <dgm:pt modelId="{57A99EBE-3C10-434B-84A5-0CA66C9EBAD6}">
      <dgm:prSet custT="1"/>
      <dgm:spPr/>
      <dgm:t>
        <a:bodyPr/>
        <a:lstStyle/>
        <a:p>
          <a:r>
            <a:rPr lang="en-US" sz="2000" b="1" dirty="0" smtClean="0"/>
            <a:t>Variations &amp; Conclusion </a:t>
          </a:r>
          <a:endParaRPr lang="en-US" sz="2000" b="1" dirty="0"/>
        </a:p>
      </dgm:t>
    </dgm:pt>
    <dgm:pt modelId="{EB489F2F-DE0B-42F6-A696-2B1EA06F2C69}" type="parTrans" cxnId="{672CD903-A392-4FED-AF31-4E26F3B9EA17}">
      <dgm:prSet/>
      <dgm:spPr/>
      <dgm:t>
        <a:bodyPr/>
        <a:lstStyle/>
        <a:p>
          <a:endParaRPr lang="en-US"/>
        </a:p>
      </dgm:t>
    </dgm:pt>
    <dgm:pt modelId="{EC41BB0B-EDCE-4A0F-9BD5-C97D2E5B5F06}" type="sibTrans" cxnId="{672CD903-A392-4FED-AF31-4E26F3B9EA17}">
      <dgm:prSet/>
      <dgm:spPr/>
      <dgm:t>
        <a:bodyPr/>
        <a:lstStyle/>
        <a:p>
          <a:endParaRPr lang="en-US"/>
        </a:p>
      </dgm:t>
    </dgm:pt>
    <dgm:pt modelId="{6C651AF0-842B-49E6-A220-DAA66C24F753}" type="pres">
      <dgm:prSet presAssocID="{182AF8CC-2D58-4838-B9DA-5F118F0B0C8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15A5F38-DDC3-451F-BA1F-66E63D52B4B9}" type="pres">
      <dgm:prSet presAssocID="{182AF8CC-2D58-4838-B9DA-5F118F0B0C89}" presName="Name1" presStyleCnt="0"/>
      <dgm:spPr/>
    </dgm:pt>
    <dgm:pt modelId="{23048A42-9434-4693-823F-AD7779001BEE}" type="pres">
      <dgm:prSet presAssocID="{182AF8CC-2D58-4838-B9DA-5F118F0B0C89}" presName="cycle" presStyleCnt="0"/>
      <dgm:spPr/>
    </dgm:pt>
    <dgm:pt modelId="{A53294A2-D2C2-43DA-B2A6-C817F43C6FF1}" type="pres">
      <dgm:prSet presAssocID="{182AF8CC-2D58-4838-B9DA-5F118F0B0C89}" presName="srcNode" presStyleLbl="node1" presStyleIdx="0" presStyleCnt="6"/>
      <dgm:spPr/>
    </dgm:pt>
    <dgm:pt modelId="{F65208EE-F67E-42EC-8BA4-455FC3C8DB95}" type="pres">
      <dgm:prSet presAssocID="{182AF8CC-2D58-4838-B9DA-5F118F0B0C89}" presName="conn" presStyleLbl="parChTrans1D2" presStyleIdx="0" presStyleCnt="1"/>
      <dgm:spPr/>
      <dgm:t>
        <a:bodyPr/>
        <a:lstStyle/>
        <a:p>
          <a:endParaRPr lang="en-US"/>
        </a:p>
      </dgm:t>
    </dgm:pt>
    <dgm:pt modelId="{01334AAF-25C6-423A-8201-DB5385D21EAD}" type="pres">
      <dgm:prSet presAssocID="{182AF8CC-2D58-4838-B9DA-5F118F0B0C89}" presName="extraNode" presStyleLbl="node1" presStyleIdx="0" presStyleCnt="6"/>
      <dgm:spPr/>
    </dgm:pt>
    <dgm:pt modelId="{64B79014-4557-497A-8D42-1272441A345F}" type="pres">
      <dgm:prSet presAssocID="{182AF8CC-2D58-4838-B9DA-5F118F0B0C89}" presName="dstNode" presStyleLbl="node1" presStyleIdx="0" presStyleCnt="6"/>
      <dgm:spPr/>
    </dgm:pt>
    <dgm:pt modelId="{C6C9E5DD-66ED-473A-94E2-C89E90C32C02}" type="pres">
      <dgm:prSet presAssocID="{15F9D52B-FA24-4858-8219-CA590331779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D7416-87AE-44BD-9E40-402278406542}" type="pres">
      <dgm:prSet presAssocID="{15F9D52B-FA24-4858-8219-CA590331779B}" presName="accent_1" presStyleCnt="0"/>
      <dgm:spPr/>
    </dgm:pt>
    <dgm:pt modelId="{1537FF10-352D-4E71-81DA-53E1CC375230}" type="pres">
      <dgm:prSet presAssocID="{15F9D52B-FA24-4858-8219-CA590331779B}" presName="accentRepeatNode" presStyleLbl="solidFgAcc1" presStyleIdx="0" presStyleCnt="6"/>
      <dgm:spPr/>
    </dgm:pt>
    <dgm:pt modelId="{ED23A8E3-D116-44BA-86E4-41848A402071}" type="pres">
      <dgm:prSet presAssocID="{632F352F-0B16-48DA-ACFB-B0ADF76D3B9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81AF74-0E13-4133-B26B-27EBF701EF1A}" type="pres">
      <dgm:prSet presAssocID="{632F352F-0B16-48DA-ACFB-B0ADF76D3B95}" presName="accent_2" presStyleCnt="0"/>
      <dgm:spPr/>
    </dgm:pt>
    <dgm:pt modelId="{E42719AC-B0E7-4BC8-AF67-BB3B27BE6C3E}" type="pres">
      <dgm:prSet presAssocID="{632F352F-0B16-48DA-ACFB-B0ADF76D3B95}" presName="accentRepeatNode" presStyleLbl="solidFgAcc1" presStyleIdx="1" presStyleCnt="6"/>
      <dgm:spPr/>
    </dgm:pt>
    <dgm:pt modelId="{30E24396-93CE-41E1-9483-FCB0872EFA10}" type="pres">
      <dgm:prSet presAssocID="{8B14F1A0-2208-4242-906D-BE19EB4AADBE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4FC9D2-2186-4E3F-8033-902F5F8E8772}" type="pres">
      <dgm:prSet presAssocID="{8B14F1A0-2208-4242-906D-BE19EB4AADBE}" presName="accent_3" presStyleCnt="0"/>
      <dgm:spPr/>
    </dgm:pt>
    <dgm:pt modelId="{DBE93268-D86C-4D81-AFDB-04739E90300C}" type="pres">
      <dgm:prSet presAssocID="{8B14F1A0-2208-4242-906D-BE19EB4AADBE}" presName="accentRepeatNode" presStyleLbl="solidFgAcc1" presStyleIdx="2" presStyleCnt="6"/>
      <dgm:spPr/>
    </dgm:pt>
    <dgm:pt modelId="{CEC55F7C-2516-4D5C-8EFC-76D9D7DF6061}" type="pres">
      <dgm:prSet presAssocID="{B9A6BEA5-4291-49C9-B5DA-990531A36AB4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2ED71A-E3DA-45A2-9C14-A9C0613D1BE8}" type="pres">
      <dgm:prSet presAssocID="{B9A6BEA5-4291-49C9-B5DA-990531A36AB4}" presName="accent_4" presStyleCnt="0"/>
      <dgm:spPr/>
    </dgm:pt>
    <dgm:pt modelId="{47D5847F-BCCE-40CD-AD1C-D899149FE372}" type="pres">
      <dgm:prSet presAssocID="{B9A6BEA5-4291-49C9-B5DA-990531A36AB4}" presName="accentRepeatNode" presStyleLbl="solidFgAcc1" presStyleIdx="3" presStyleCnt="6"/>
      <dgm:spPr/>
    </dgm:pt>
    <dgm:pt modelId="{7197385C-6E8A-4248-AA3F-BAEDE54567FE}" type="pres">
      <dgm:prSet presAssocID="{7E28FE30-A6B4-458C-B1ED-04B2BB025533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4ACDC6-FB4F-49E5-92AA-F0C5E0C9DBC2}" type="pres">
      <dgm:prSet presAssocID="{7E28FE30-A6B4-458C-B1ED-04B2BB025533}" presName="accent_5" presStyleCnt="0"/>
      <dgm:spPr/>
    </dgm:pt>
    <dgm:pt modelId="{079C35EE-96FF-4752-A991-F7ADB18654C0}" type="pres">
      <dgm:prSet presAssocID="{7E28FE30-A6B4-458C-B1ED-04B2BB025533}" presName="accentRepeatNode" presStyleLbl="solidFgAcc1" presStyleIdx="4" presStyleCnt="6"/>
      <dgm:spPr/>
    </dgm:pt>
    <dgm:pt modelId="{B99C3DC1-4B72-4761-B3FF-505076E34205}" type="pres">
      <dgm:prSet presAssocID="{57A99EBE-3C10-434B-84A5-0CA66C9EBAD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08795-68C8-4DA9-80BE-E3AE3F2AB83B}" type="pres">
      <dgm:prSet presAssocID="{57A99EBE-3C10-434B-84A5-0CA66C9EBAD6}" presName="accent_6" presStyleCnt="0"/>
      <dgm:spPr/>
    </dgm:pt>
    <dgm:pt modelId="{3C6B85E9-71CC-4AD5-8B89-6D298C2267F3}" type="pres">
      <dgm:prSet presAssocID="{57A99EBE-3C10-434B-84A5-0CA66C9EBAD6}" presName="accentRepeatNode" presStyleLbl="solidFgAcc1" presStyleIdx="5" presStyleCnt="6"/>
      <dgm:spPr/>
    </dgm:pt>
  </dgm:ptLst>
  <dgm:cxnLst>
    <dgm:cxn modelId="{AA9DD95C-43CD-4828-B14B-76CF6BA48F63}" type="presOf" srcId="{8B14F1A0-2208-4242-906D-BE19EB4AADBE}" destId="{30E24396-93CE-41E1-9483-FCB0872EFA10}" srcOrd="0" destOrd="0" presId="urn:microsoft.com/office/officeart/2008/layout/VerticalCurvedList"/>
    <dgm:cxn modelId="{78DF913B-EE0A-4FC2-94C6-3B1DE0D82CCC}" type="presOf" srcId="{57A99EBE-3C10-434B-84A5-0CA66C9EBAD6}" destId="{B99C3DC1-4B72-4761-B3FF-505076E34205}" srcOrd="0" destOrd="0" presId="urn:microsoft.com/office/officeart/2008/layout/VerticalCurvedList"/>
    <dgm:cxn modelId="{D840CED8-0DB6-4085-B9BF-FE128AF2076F}" type="presOf" srcId="{15F9D52B-FA24-4858-8219-CA590331779B}" destId="{C6C9E5DD-66ED-473A-94E2-C89E90C32C02}" srcOrd="0" destOrd="0" presId="urn:microsoft.com/office/officeart/2008/layout/VerticalCurvedList"/>
    <dgm:cxn modelId="{13357338-ACC7-4934-971C-D7406803F8BC}" type="presOf" srcId="{3360EEA4-64C4-4665-B161-67C532B2D958}" destId="{F65208EE-F67E-42EC-8BA4-455FC3C8DB95}" srcOrd="0" destOrd="0" presId="urn:microsoft.com/office/officeart/2008/layout/VerticalCurvedList"/>
    <dgm:cxn modelId="{74567669-2143-44BB-87E7-BAD2DB009CE8}" srcId="{182AF8CC-2D58-4838-B9DA-5F118F0B0C89}" destId="{B9A6BEA5-4291-49C9-B5DA-990531A36AB4}" srcOrd="3" destOrd="0" parTransId="{7B681F6B-D8C2-4122-A4AF-95669EE24C5D}" sibTransId="{626D7E0D-14E9-423A-9645-42CE0F0BB9BD}"/>
    <dgm:cxn modelId="{698A3A23-4FB1-43E9-A7A5-8E9BF9FD54F3}" srcId="{182AF8CC-2D58-4838-B9DA-5F118F0B0C89}" destId="{632F352F-0B16-48DA-ACFB-B0ADF76D3B95}" srcOrd="1" destOrd="0" parTransId="{B663A392-C6D4-4390-9B4A-B1F7155C35E0}" sibTransId="{7D75AD85-8AD1-4235-9A5D-09E9C92EB270}"/>
    <dgm:cxn modelId="{BCC22AE7-7318-4E50-B495-FFD73B684565}" type="presOf" srcId="{632F352F-0B16-48DA-ACFB-B0ADF76D3B95}" destId="{ED23A8E3-D116-44BA-86E4-41848A402071}" srcOrd="0" destOrd="0" presId="urn:microsoft.com/office/officeart/2008/layout/VerticalCurvedList"/>
    <dgm:cxn modelId="{31962108-BAB0-4B2C-B058-134CB7BB16FF}" srcId="{182AF8CC-2D58-4838-B9DA-5F118F0B0C89}" destId="{7E28FE30-A6B4-458C-B1ED-04B2BB025533}" srcOrd="4" destOrd="0" parTransId="{1289A4F0-C776-420A-AC30-6C1EF9E6A763}" sibTransId="{DB95F92E-A634-426B-84E8-97A214834324}"/>
    <dgm:cxn modelId="{05956BF0-0E0A-4F71-B81C-09DAB1A2C2F6}" type="presOf" srcId="{182AF8CC-2D58-4838-B9DA-5F118F0B0C89}" destId="{6C651AF0-842B-49E6-A220-DAA66C24F753}" srcOrd="0" destOrd="0" presId="urn:microsoft.com/office/officeart/2008/layout/VerticalCurvedList"/>
    <dgm:cxn modelId="{BEC715BC-3CE9-4B42-85A1-E2053A59717E}" srcId="{182AF8CC-2D58-4838-B9DA-5F118F0B0C89}" destId="{15F9D52B-FA24-4858-8219-CA590331779B}" srcOrd="0" destOrd="0" parTransId="{2C0FEFAC-873A-4D66-A956-4B3E3B6692F5}" sibTransId="{3360EEA4-64C4-4665-B161-67C532B2D958}"/>
    <dgm:cxn modelId="{39D4E789-D509-486A-BAB3-0B101255A450}" type="presOf" srcId="{7E28FE30-A6B4-458C-B1ED-04B2BB025533}" destId="{7197385C-6E8A-4248-AA3F-BAEDE54567FE}" srcOrd="0" destOrd="0" presId="urn:microsoft.com/office/officeart/2008/layout/VerticalCurvedList"/>
    <dgm:cxn modelId="{F247F899-7836-4C76-BB75-E2AFC46B289D}" srcId="{182AF8CC-2D58-4838-B9DA-5F118F0B0C89}" destId="{8B14F1A0-2208-4242-906D-BE19EB4AADBE}" srcOrd="2" destOrd="0" parTransId="{08A68F05-F00B-45B6-9C2A-FF04733C17D5}" sibTransId="{EDFA0219-47D8-49FF-90EB-80D7940AF8DF}"/>
    <dgm:cxn modelId="{C6470937-9AAF-430A-A8C0-894802F950FC}" type="presOf" srcId="{B9A6BEA5-4291-49C9-B5DA-990531A36AB4}" destId="{CEC55F7C-2516-4D5C-8EFC-76D9D7DF6061}" srcOrd="0" destOrd="0" presId="urn:microsoft.com/office/officeart/2008/layout/VerticalCurvedList"/>
    <dgm:cxn modelId="{672CD903-A392-4FED-AF31-4E26F3B9EA17}" srcId="{182AF8CC-2D58-4838-B9DA-5F118F0B0C89}" destId="{57A99EBE-3C10-434B-84A5-0CA66C9EBAD6}" srcOrd="5" destOrd="0" parTransId="{EB489F2F-DE0B-42F6-A696-2B1EA06F2C69}" sibTransId="{EC41BB0B-EDCE-4A0F-9BD5-C97D2E5B5F06}"/>
    <dgm:cxn modelId="{09469C31-F576-4449-8BD3-566219ADD95A}" type="presParOf" srcId="{6C651AF0-842B-49E6-A220-DAA66C24F753}" destId="{415A5F38-DDC3-451F-BA1F-66E63D52B4B9}" srcOrd="0" destOrd="0" presId="urn:microsoft.com/office/officeart/2008/layout/VerticalCurvedList"/>
    <dgm:cxn modelId="{053021F9-0492-4AEF-B56E-20A40230D02B}" type="presParOf" srcId="{415A5F38-DDC3-451F-BA1F-66E63D52B4B9}" destId="{23048A42-9434-4693-823F-AD7779001BEE}" srcOrd="0" destOrd="0" presId="urn:microsoft.com/office/officeart/2008/layout/VerticalCurvedList"/>
    <dgm:cxn modelId="{9A3638DF-588C-4594-899B-69B83C94F2CE}" type="presParOf" srcId="{23048A42-9434-4693-823F-AD7779001BEE}" destId="{A53294A2-D2C2-43DA-B2A6-C817F43C6FF1}" srcOrd="0" destOrd="0" presId="urn:microsoft.com/office/officeart/2008/layout/VerticalCurvedList"/>
    <dgm:cxn modelId="{9B517D07-6196-46B6-8973-480D4BCBFE62}" type="presParOf" srcId="{23048A42-9434-4693-823F-AD7779001BEE}" destId="{F65208EE-F67E-42EC-8BA4-455FC3C8DB95}" srcOrd="1" destOrd="0" presId="urn:microsoft.com/office/officeart/2008/layout/VerticalCurvedList"/>
    <dgm:cxn modelId="{1D8BBE91-0540-4F74-B4FA-59897082626F}" type="presParOf" srcId="{23048A42-9434-4693-823F-AD7779001BEE}" destId="{01334AAF-25C6-423A-8201-DB5385D21EAD}" srcOrd="2" destOrd="0" presId="urn:microsoft.com/office/officeart/2008/layout/VerticalCurvedList"/>
    <dgm:cxn modelId="{6822E1CF-9579-484D-84AC-B3E2825434C4}" type="presParOf" srcId="{23048A42-9434-4693-823F-AD7779001BEE}" destId="{64B79014-4557-497A-8D42-1272441A345F}" srcOrd="3" destOrd="0" presId="urn:microsoft.com/office/officeart/2008/layout/VerticalCurvedList"/>
    <dgm:cxn modelId="{C720992A-EF23-4528-A77F-669E8AA96790}" type="presParOf" srcId="{415A5F38-DDC3-451F-BA1F-66E63D52B4B9}" destId="{C6C9E5DD-66ED-473A-94E2-C89E90C32C02}" srcOrd="1" destOrd="0" presId="urn:microsoft.com/office/officeart/2008/layout/VerticalCurvedList"/>
    <dgm:cxn modelId="{00B9BC82-7ED8-4098-9DAA-0867927F8043}" type="presParOf" srcId="{415A5F38-DDC3-451F-BA1F-66E63D52B4B9}" destId="{EB6D7416-87AE-44BD-9E40-402278406542}" srcOrd="2" destOrd="0" presId="urn:microsoft.com/office/officeart/2008/layout/VerticalCurvedList"/>
    <dgm:cxn modelId="{AAA160E1-680F-4F40-B38A-365DB46AF9F9}" type="presParOf" srcId="{EB6D7416-87AE-44BD-9E40-402278406542}" destId="{1537FF10-352D-4E71-81DA-53E1CC375230}" srcOrd="0" destOrd="0" presId="urn:microsoft.com/office/officeart/2008/layout/VerticalCurvedList"/>
    <dgm:cxn modelId="{A772FF65-F350-436C-B58C-5C2DAE6D7F2F}" type="presParOf" srcId="{415A5F38-DDC3-451F-BA1F-66E63D52B4B9}" destId="{ED23A8E3-D116-44BA-86E4-41848A402071}" srcOrd="3" destOrd="0" presId="urn:microsoft.com/office/officeart/2008/layout/VerticalCurvedList"/>
    <dgm:cxn modelId="{AA8E7246-931D-469C-9E73-0E8A0DEA165C}" type="presParOf" srcId="{415A5F38-DDC3-451F-BA1F-66E63D52B4B9}" destId="{F181AF74-0E13-4133-B26B-27EBF701EF1A}" srcOrd="4" destOrd="0" presId="urn:microsoft.com/office/officeart/2008/layout/VerticalCurvedList"/>
    <dgm:cxn modelId="{EEF45AB3-A10B-4AA9-87CE-09972AFE159C}" type="presParOf" srcId="{F181AF74-0E13-4133-B26B-27EBF701EF1A}" destId="{E42719AC-B0E7-4BC8-AF67-BB3B27BE6C3E}" srcOrd="0" destOrd="0" presId="urn:microsoft.com/office/officeart/2008/layout/VerticalCurvedList"/>
    <dgm:cxn modelId="{3EBDE5F6-F68B-4F97-83D8-5F69C2BA7135}" type="presParOf" srcId="{415A5F38-DDC3-451F-BA1F-66E63D52B4B9}" destId="{30E24396-93CE-41E1-9483-FCB0872EFA10}" srcOrd="5" destOrd="0" presId="urn:microsoft.com/office/officeart/2008/layout/VerticalCurvedList"/>
    <dgm:cxn modelId="{B8218995-83F6-481B-BEE6-845133C1779E}" type="presParOf" srcId="{415A5F38-DDC3-451F-BA1F-66E63D52B4B9}" destId="{464FC9D2-2186-4E3F-8033-902F5F8E8772}" srcOrd="6" destOrd="0" presId="urn:microsoft.com/office/officeart/2008/layout/VerticalCurvedList"/>
    <dgm:cxn modelId="{7E046294-2638-4CCC-9CED-5AC4213BF119}" type="presParOf" srcId="{464FC9D2-2186-4E3F-8033-902F5F8E8772}" destId="{DBE93268-D86C-4D81-AFDB-04739E90300C}" srcOrd="0" destOrd="0" presId="urn:microsoft.com/office/officeart/2008/layout/VerticalCurvedList"/>
    <dgm:cxn modelId="{05B52ABF-7764-45FD-8F63-9DA73E32C8FF}" type="presParOf" srcId="{415A5F38-DDC3-451F-BA1F-66E63D52B4B9}" destId="{CEC55F7C-2516-4D5C-8EFC-76D9D7DF6061}" srcOrd="7" destOrd="0" presId="urn:microsoft.com/office/officeart/2008/layout/VerticalCurvedList"/>
    <dgm:cxn modelId="{3F985C1F-E49D-4629-B750-38BB9E9A27EC}" type="presParOf" srcId="{415A5F38-DDC3-451F-BA1F-66E63D52B4B9}" destId="{F82ED71A-E3DA-45A2-9C14-A9C0613D1BE8}" srcOrd="8" destOrd="0" presId="urn:microsoft.com/office/officeart/2008/layout/VerticalCurvedList"/>
    <dgm:cxn modelId="{5D00AEE2-D2C7-4B2C-A29E-382FC902455C}" type="presParOf" srcId="{F82ED71A-E3DA-45A2-9C14-A9C0613D1BE8}" destId="{47D5847F-BCCE-40CD-AD1C-D899149FE372}" srcOrd="0" destOrd="0" presId="urn:microsoft.com/office/officeart/2008/layout/VerticalCurvedList"/>
    <dgm:cxn modelId="{2526BF2A-E1D0-47EA-A2D7-A10146FB2E12}" type="presParOf" srcId="{415A5F38-DDC3-451F-BA1F-66E63D52B4B9}" destId="{7197385C-6E8A-4248-AA3F-BAEDE54567FE}" srcOrd="9" destOrd="0" presId="urn:microsoft.com/office/officeart/2008/layout/VerticalCurvedList"/>
    <dgm:cxn modelId="{9B9F16BD-59A0-4FD4-B40D-2E44C8AEF69A}" type="presParOf" srcId="{415A5F38-DDC3-451F-BA1F-66E63D52B4B9}" destId="{2C4ACDC6-FB4F-49E5-92AA-F0C5E0C9DBC2}" srcOrd="10" destOrd="0" presId="urn:microsoft.com/office/officeart/2008/layout/VerticalCurvedList"/>
    <dgm:cxn modelId="{EEB979F4-588A-4408-BD37-A00B69CAD5D2}" type="presParOf" srcId="{2C4ACDC6-FB4F-49E5-92AA-F0C5E0C9DBC2}" destId="{079C35EE-96FF-4752-A991-F7ADB18654C0}" srcOrd="0" destOrd="0" presId="urn:microsoft.com/office/officeart/2008/layout/VerticalCurvedList"/>
    <dgm:cxn modelId="{1854C72F-0838-45E5-A198-D48A6DC324C2}" type="presParOf" srcId="{415A5F38-DDC3-451F-BA1F-66E63D52B4B9}" destId="{B99C3DC1-4B72-4761-B3FF-505076E34205}" srcOrd="11" destOrd="0" presId="urn:microsoft.com/office/officeart/2008/layout/VerticalCurvedList"/>
    <dgm:cxn modelId="{E1E0BCD9-D19B-45A2-AA2B-A0638628E6ED}" type="presParOf" srcId="{415A5F38-DDC3-451F-BA1F-66E63D52B4B9}" destId="{AF408795-68C8-4DA9-80BE-E3AE3F2AB83B}" srcOrd="12" destOrd="0" presId="urn:microsoft.com/office/officeart/2008/layout/VerticalCurvedList"/>
    <dgm:cxn modelId="{9CA8EF22-4535-46FC-A642-FE6D39CE0797}" type="presParOf" srcId="{AF408795-68C8-4DA9-80BE-E3AE3F2AB83B}" destId="{3C6B85E9-71CC-4AD5-8B89-6D298C2267F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EC6C9B-33A7-4408-8FC2-74585DC58BB3}" type="doc">
      <dgm:prSet loTypeId="urn:microsoft.com/office/officeart/2005/8/layout/vProcess5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0A030873-C62C-4685-8E16-6FD073BCAACF}">
      <dgm:prSet phldrT="[Text]" custT="1"/>
      <dgm:spPr/>
      <dgm:t>
        <a:bodyPr/>
        <a:lstStyle/>
        <a:p>
          <a:r>
            <a:rPr lang="en-US" sz="2000" b="1" smtClean="0">
              <a:solidFill>
                <a:schemeClr val="tx1"/>
              </a:solidFill>
            </a:rPr>
            <a:t>Study Design- </a:t>
          </a:r>
          <a:r>
            <a:rPr lang="en-US" sz="2000" smtClean="0">
              <a:solidFill>
                <a:schemeClr val="tx1"/>
              </a:solidFill>
            </a:rPr>
            <a:t>Systematic Review</a:t>
          </a:r>
          <a:endParaRPr lang="en-US" sz="2000" dirty="0">
            <a:solidFill>
              <a:schemeClr val="tx1"/>
            </a:solidFill>
          </a:endParaRPr>
        </a:p>
      </dgm:t>
    </dgm:pt>
    <dgm:pt modelId="{A02B1C77-3841-4561-A738-6F3C9DB5BCBC}" type="parTrans" cxnId="{DD95D00F-A2AE-42F8-B524-57A3F1603978}">
      <dgm:prSet/>
      <dgm:spPr/>
      <dgm:t>
        <a:bodyPr/>
        <a:lstStyle/>
        <a:p>
          <a:endParaRPr lang="en-US"/>
        </a:p>
      </dgm:t>
    </dgm:pt>
    <dgm:pt modelId="{0636F6F1-6619-44A9-8BB7-14FC73B541A0}" type="sibTrans" cxnId="{DD95D00F-A2AE-42F8-B524-57A3F1603978}">
      <dgm:prSet/>
      <dgm:spPr/>
      <dgm:t>
        <a:bodyPr/>
        <a:lstStyle/>
        <a:p>
          <a:endParaRPr lang="en-US"/>
        </a:p>
      </dgm:t>
    </dgm:pt>
    <dgm:pt modelId="{6A6EBA52-8DE5-4B12-A5D4-98CE5CC03A0F}">
      <dgm:prSet phldrT="[Text]" custT="1"/>
      <dgm:spPr/>
      <dgm:t>
        <a:bodyPr/>
        <a:lstStyle/>
        <a:p>
          <a:r>
            <a:rPr lang="en-US" sz="2000" b="1" smtClean="0">
              <a:solidFill>
                <a:schemeClr val="tx1"/>
              </a:solidFill>
            </a:rPr>
            <a:t>Database</a:t>
          </a:r>
          <a:r>
            <a:rPr lang="en-US" sz="2000" smtClean="0">
              <a:solidFill>
                <a:schemeClr val="tx1"/>
              </a:solidFill>
            </a:rPr>
            <a:t>- PubMed, National Library of Medicine (NLM) &amp; Google scholar</a:t>
          </a:r>
          <a:endParaRPr lang="en-US" sz="2000" dirty="0">
            <a:solidFill>
              <a:schemeClr val="tx1"/>
            </a:solidFill>
          </a:endParaRPr>
        </a:p>
      </dgm:t>
    </dgm:pt>
    <dgm:pt modelId="{2E9D8483-E41D-43B3-8969-98193A5502BF}" type="parTrans" cxnId="{1EE29235-26BC-4E0F-8C42-0B6F5AA1BB2E}">
      <dgm:prSet/>
      <dgm:spPr/>
      <dgm:t>
        <a:bodyPr/>
        <a:lstStyle/>
        <a:p>
          <a:endParaRPr lang="en-US"/>
        </a:p>
      </dgm:t>
    </dgm:pt>
    <dgm:pt modelId="{90947637-CBF9-4F67-A23B-10746E9BBF15}" type="sibTrans" cxnId="{1EE29235-26BC-4E0F-8C42-0B6F5AA1BB2E}">
      <dgm:prSet/>
      <dgm:spPr/>
      <dgm:t>
        <a:bodyPr/>
        <a:lstStyle/>
        <a:p>
          <a:endParaRPr lang="en-US"/>
        </a:p>
      </dgm:t>
    </dgm:pt>
    <dgm:pt modelId="{746323AA-24EC-442D-9816-F0BD8D34B021}">
      <dgm:prSet phldrT="[Text]" custT="1"/>
      <dgm:spPr/>
      <dgm:t>
        <a:bodyPr/>
        <a:lstStyle/>
        <a:p>
          <a:r>
            <a:rPr lang="en-US" sz="2000" b="1" smtClean="0">
              <a:solidFill>
                <a:schemeClr val="tx1"/>
              </a:solidFill>
            </a:rPr>
            <a:t>Literature Review- </a:t>
          </a:r>
          <a:r>
            <a:rPr lang="en-US" sz="2000" b="0" smtClean="0">
              <a:solidFill>
                <a:schemeClr val="tx1"/>
              </a:solidFill>
            </a:rPr>
            <a:t>Done using </a:t>
          </a:r>
          <a:r>
            <a:rPr lang="en-US" sz="2000" smtClean="0">
              <a:solidFill>
                <a:schemeClr val="tx1"/>
              </a:solidFill>
            </a:rPr>
            <a:t>Eligibility criteria &amp;Inclusion/Exclusion criteria</a:t>
          </a:r>
          <a:endParaRPr lang="en-US" sz="2000" dirty="0">
            <a:solidFill>
              <a:schemeClr val="tx1"/>
            </a:solidFill>
          </a:endParaRPr>
        </a:p>
      </dgm:t>
    </dgm:pt>
    <dgm:pt modelId="{A53B6ACC-48C2-4CD2-B6B0-8C8E03469B1A}" type="parTrans" cxnId="{D92D94FA-7835-4778-A5DB-EFF8F9DA62FB}">
      <dgm:prSet/>
      <dgm:spPr/>
      <dgm:t>
        <a:bodyPr/>
        <a:lstStyle/>
        <a:p>
          <a:endParaRPr lang="en-US"/>
        </a:p>
      </dgm:t>
    </dgm:pt>
    <dgm:pt modelId="{F0A6635E-E852-496F-BFC2-BB7848EC484D}" type="sibTrans" cxnId="{D92D94FA-7835-4778-A5DB-EFF8F9DA62FB}">
      <dgm:prSet/>
      <dgm:spPr/>
      <dgm:t>
        <a:bodyPr/>
        <a:lstStyle/>
        <a:p>
          <a:endParaRPr lang="en-US"/>
        </a:p>
      </dgm:t>
    </dgm:pt>
    <dgm:pt modelId="{EEC5729F-E994-49E1-960F-5BBC2AE6E976}">
      <dgm:prSet custT="1"/>
      <dgm:spPr/>
      <dgm:t>
        <a:bodyPr/>
        <a:lstStyle/>
        <a:p>
          <a:r>
            <a:rPr lang="en-US" sz="2400" b="1" smtClean="0">
              <a:solidFill>
                <a:schemeClr val="tx1"/>
              </a:solidFill>
            </a:rPr>
            <a:t>S</a:t>
          </a:r>
          <a:r>
            <a:rPr lang="en-US" sz="2000" b="1" smtClean="0">
              <a:solidFill>
                <a:schemeClr val="tx1"/>
              </a:solidFill>
            </a:rPr>
            <a:t>tudy Type- </a:t>
          </a:r>
          <a:r>
            <a:rPr lang="en-US" sz="2000" smtClean="0">
              <a:solidFill>
                <a:schemeClr val="tx1"/>
              </a:solidFill>
            </a:rPr>
            <a:t>Secondary Study</a:t>
          </a:r>
          <a:endParaRPr lang="en-US" sz="2000" dirty="0">
            <a:solidFill>
              <a:schemeClr val="tx1"/>
            </a:solidFill>
          </a:endParaRPr>
        </a:p>
      </dgm:t>
    </dgm:pt>
    <dgm:pt modelId="{A5297E5B-878B-4CDE-84A0-4E125FB415D9}" type="parTrans" cxnId="{BB8C4D6E-7BD0-4B86-8F3E-590E83C97FD4}">
      <dgm:prSet/>
      <dgm:spPr/>
      <dgm:t>
        <a:bodyPr/>
        <a:lstStyle/>
        <a:p>
          <a:endParaRPr lang="en-US"/>
        </a:p>
      </dgm:t>
    </dgm:pt>
    <dgm:pt modelId="{FC5EFEFB-5986-4D67-927C-4A1D7EE07055}" type="sibTrans" cxnId="{BB8C4D6E-7BD0-4B86-8F3E-590E83C97FD4}">
      <dgm:prSet/>
      <dgm:spPr/>
      <dgm:t>
        <a:bodyPr/>
        <a:lstStyle/>
        <a:p>
          <a:endParaRPr lang="en-US"/>
        </a:p>
      </dgm:t>
    </dgm:pt>
    <dgm:pt modelId="{D88B935C-4840-4293-8C5C-474F7A9BFA82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000" b="1" smtClean="0">
              <a:solidFill>
                <a:schemeClr val="tx1"/>
              </a:solidFill>
            </a:rPr>
            <a:t>Objectives:</a:t>
          </a:r>
          <a:r>
            <a:rPr lang="en-US" sz="2000" smtClean="0">
              <a:solidFill>
                <a:schemeClr val="tx1"/>
              </a:solidFill>
            </a:rPr>
            <a:t>1]To determine Promoters in Implementation</a:t>
          </a:r>
        </a:p>
        <a:p>
          <a:r>
            <a:rPr lang="en-US" sz="2000" smtClean="0">
              <a:solidFill>
                <a:schemeClr val="tx1"/>
              </a:solidFill>
            </a:rPr>
            <a:t>2] To determine Barriers in Implementation</a:t>
          </a:r>
          <a:endParaRPr lang="en-US" sz="2000" dirty="0">
            <a:solidFill>
              <a:schemeClr val="tx1"/>
            </a:solidFill>
          </a:endParaRPr>
        </a:p>
      </dgm:t>
    </dgm:pt>
    <dgm:pt modelId="{B2874948-B171-47D8-8CD0-A7BBB5475C07}" type="parTrans" cxnId="{81627DB9-9915-430E-B433-65900E942B58}">
      <dgm:prSet/>
      <dgm:spPr/>
      <dgm:t>
        <a:bodyPr/>
        <a:lstStyle/>
        <a:p>
          <a:endParaRPr lang="en-US"/>
        </a:p>
      </dgm:t>
    </dgm:pt>
    <dgm:pt modelId="{2DD0C9A2-9E77-4F88-9C5A-5CB9A0F78F9D}" type="sibTrans" cxnId="{81627DB9-9915-430E-B433-65900E942B58}">
      <dgm:prSet/>
      <dgm:spPr/>
      <dgm:t>
        <a:bodyPr/>
        <a:lstStyle/>
        <a:p>
          <a:endParaRPr lang="en-US"/>
        </a:p>
      </dgm:t>
    </dgm:pt>
    <dgm:pt modelId="{9E39806A-E976-4B8A-BC74-6E2D0D1BF44C}" type="pres">
      <dgm:prSet presAssocID="{15EC6C9B-33A7-4408-8FC2-74585DC58BB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758A77-A072-4BE4-A08B-32C4255D7D81}" type="pres">
      <dgm:prSet presAssocID="{15EC6C9B-33A7-4408-8FC2-74585DC58BB3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656E6C11-1BF8-4C6E-A5BB-905391A019F9}" type="pres">
      <dgm:prSet presAssocID="{15EC6C9B-33A7-4408-8FC2-74585DC58BB3}" presName="FiveNodes_1" presStyleLbl="node1" presStyleIdx="0" presStyleCnt="5" custLinFactNeighborX="516" custLinFactNeighborY="-16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0B3CB-3088-4F01-93AF-077B0CBF2D40}" type="pres">
      <dgm:prSet presAssocID="{15EC6C9B-33A7-4408-8FC2-74585DC58BB3}" presName="FiveNodes_2" presStyleLbl="node1" presStyleIdx="1" presStyleCnt="5" custLinFactNeighborX="-1376" custLinFactNeighborY="-8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A6DF2F-3B20-400E-90C6-2582516B9861}" type="pres">
      <dgm:prSet presAssocID="{15EC6C9B-33A7-4408-8FC2-74585DC58BB3}" presName="FiveNodes_3" presStyleLbl="node1" presStyleIdx="2" presStyleCnt="5" custLinFactNeighborX="-688" custLinFactNeighborY="-115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C7509-9C0D-4CD2-9A15-B8B5F0A772FB}" type="pres">
      <dgm:prSet presAssocID="{15EC6C9B-33A7-4408-8FC2-74585DC58BB3}" presName="FiveNodes_4" presStyleLbl="node1" presStyleIdx="3" presStyleCnt="5" custLinFactNeighborX="-1032" custLinFactNeighborY="-18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05AF3-9B8F-4DB2-91E2-3EDA780A8056}" type="pres">
      <dgm:prSet presAssocID="{15EC6C9B-33A7-4408-8FC2-74585DC58BB3}" presName="FiveNodes_5" presStyleLbl="node1" presStyleIdx="4" presStyleCnt="5" custScaleY="120487" custLinFactNeighborX="-860" custLinFactNeighborY="-13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FD277-D59A-4D7E-9249-1F0866DDA0CD}" type="pres">
      <dgm:prSet presAssocID="{15EC6C9B-33A7-4408-8FC2-74585DC58BB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41AE05-C348-4904-965A-E75E24BEFF02}" type="pres">
      <dgm:prSet presAssocID="{15EC6C9B-33A7-4408-8FC2-74585DC58BB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78BFE4-4619-45E2-B2C2-12816CF4DE76}" type="pres">
      <dgm:prSet presAssocID="{15EC6C9B-33A7-4408-8FC2-74585DC58BB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95A9A-7140-48B4-91B9-0D1652E7BE72}" type="pres">
      <dgm:prSet presAssocID="{15EC6C9B-33A7-4408-8FC2-74585DC58BB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B4B45-D74E-4707-8A22-6EEC3B52BED3}" type="pres">
      <dgm:prSet presAssocID="{15EC6C9B-33A7-4408-8FC2-74585DC58BB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33A934-AE0E-4103-83AE-40FC32B0E6F7}" type="pres">
      <dgm:prSet presAssocID="{15EC6C9B-33A7-4408-8FC2-74585DC58BB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0179A3-F503-43AD-8FDD-B7D0BE613C38}" type="pres">
      <dgm:prSet presAssocID="{15EC6C9B-33A7-4408-8FC2-74585DC58BB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672C1C-C2E8-4224-B448-94D79EDC1DF8}" type="pres">
      <dgm:prSet presAssocID="{15EC6C9B-33A7-4408-8FC2-74585DC58BB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8AF84-3DB5-4A04-9EB5-A3B78E4FA98C}" type="pres">
      <dgm:prSet presAssocID="{15EC6C9B-33A7-4408-8FC2-74585DC58BB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B2F0E0-5AED-4203-8AFF-DE68EC381B2D}" type="presOf" srcId="{6A6EBA52-8DE5-4B12-A5D4-98CE5CC03A0F}" destId="{CD0179A3-F503-43AD-8FDD-B7D0BE613C38}" srcOrd="1" destOrd="0" presId="urn:microsoft.com/office/officeart/2005/8/layout/vProcess5"/>
    <dgm:cxn modelId="{B3FA9D3F-5CFF-43CD-B8A5-F3890718FBF6}" type="presOf" srcId="{746323AA-24EC-442D-9816-F0BD8D34B021}" destId="{FC3C7509-9C0D-4CD2-9A15-B8B5F0A772FB}" srcOrd="0" destOrd="0" presId="urn:microsoft.com/office/officeart/2005/8/layout/vProcess5"/>
    <dgm:cxn modelId="{C3766EEF-460A-4E76-A88E-764D827DB8CA}" type="presOf" srcId="{D88B935C-4840-4293-8C5C-474F7A9BFA82}" destId="{9E48AF84-3DB5-4A04-9EB5-A3B78E4FA98C}" srcOrd="1" destOrd="0" presId="urn:microsoft.com/office/officeart/2005/8/layout/vProcess5"/>
    <dgm:cxn modelId="{99EB21E4-81F0-450A-B868-FF27F75ECBAD}" type="presOf" srcId="{6A6EBA52-8DE5-4B12-A5D4-98CE5CC03A0F}" destId="{C4A6DF2F-3B20-400E-90C6-2582516B9861}" srcOrd="0" destOrd="0" presId="urn:microsoft.com/office/officeart/2005/8/layout/vProcess5"/>
    <dgm:cxn modelId="{BB8C4D6E-7BD0-4B86-8F3E-590E83C97FD4}" srcId="{15EC6C9B-33A7-4408-8FC2-74585DC58BB3}" destId="{EEC5729F-E994-49E1-960F-5BBC2AE6E976}" srcOrd="0" destOrd="0" parTransId="{A5297E5B-878B-4CDE-84A0-4E125FB415D9}" sibTransId="{FC5EFEFB-5986-4D67-927C-4A1D7EE07055}"/>
    <dgm:cxn modelId="{DD95D00F-A2AE-42F8-B524-57A3F1603978}" srcId="{15EC6C9B-33A7-4408-8FC2-74585DC58BB3}" destId="{0A030873-C62C-4685-8E16-6FD073BCAACF}" srcOrd="1" destOrd="0" parTransId="{A02B1C77-3841-4561-A738-6F3C9DB5BCBC}" sibTransId="{0636F6F1-6619-44A9-8BB7-14FC73B541A0}"/>
    <dgm:cxn modelId="{D67D03CE-59E5-4499-8848-490D010BE6DC}" type="presOf" srcId="{0A030873-C62C-4685-8E16-6FD073BCAACF}" destId="{1FC0B3CB-3088-4F01-93AF-077B0CBF2D40}" srcOrd="0" destOrd="0" presId="urn:microsoft.com/office/officeart/2005/8/layout/vProcess5"/>
    <dgm:cxn modelId="{D7CFFDAD-B3C8-4765-85B0-D14CF2319DC7}" type="presOf" srcId="{0636F6F1-6619-44A9-8BB7-14FC73B541A0}" destId="{4841AE05-C348-4904-965A-E75E24BEFF02}" srcOrd="0" destOrd="0" presId="urn:microsoft.com/office/officeart/2005/8/layout/vProcess5"/>
    <dgm:cxn modelId="{81627DB9-9915-430E-B433-65900E942B58}" srcId="{15EC6C9B-33A7-4408-8FC2-74585DC58BB3}" destId="{D88B935C-4840-4293-8C5C-474F7A9BFA82}" srcOrd="4" destOrd="0" parTransId="{B2874948-B171-47D8-8CD0-A7BBB5475C07}" sibTransId="{2DD0C9A2-9E77-4F88-9C5A-5CB9A0F78F9D}"/>
    <dgm:cxn modelId="{7B45E347-5385-48B8-BEAF-E84C167A2BB5}" type="presOf" srcId="{FC5EFEFB-5986-4D67-927C-4A1D7EE07055}" destId="{74CFD277-D59A-4D7E-9249-1F0866DDA0CD}" srcOrd="0" destOrd="0" presId="urn:microsoft.com/office/officeart/2005/8/layout/vProcess5"/>
    <dgm:cxn modelId="{DE78FB69-E4F0-4ACD-9972-8954CE2DD110}" type="presOf" srcId="{746323AA-24EC-442D-9816-F0BD8D34B021}" destId="{45672C1C-C2E8-4224-B448-94D79EDC1DF8}" srcOrd="1" destOrd="0" presId="urn:microsoft.com/office/officeart/2005/8/layout/vProcess5"/>
    <dgm:cxn modelId="{8B2D40BB-45E0-49A1-AA7D-867E83A91934}" type="presOf" srcId="{0A030873-C62C-4685-8E16-6FD073BCAACF}" destId="{A633A934-AE0E-4103-83AE-40FC32B0E6F7}" srcOrd="1" destOrd="0" presId="urn:microsoft.com/office/officeart/2005/8/layout/vProcess5"/>
    <dgm:cxn modelId="{E55A33B9-A805-408D-9388-AAD83822ED66}" type="presOf" srcId="{EEC5729F-E994-49E1-960F-5BBC2AE6E976}" destId="{656E6C11-1BF8-4C6E-A5BB-905391A019F9}" srcOrd="0" destOrd="0" presId="urn:microsoft.com/office/officeart/2005/8/layout/vProcess5"/>
    <dgm:cxn modelId="{12461B24-BFAD-4FCE-A270-BAAC64E5735A}" type="presOf" srcId="{D88B935C-4840-4293-8C5C-474F7A9BFA82}" destId="{3D505AF3-9B8F-4DB2-91E2-3EDA780A8056}" srcOrd="0" destOrd="0" presId="urn:microsoft.com/office/officeart/2005/8/layout/vProcess5"/>
    <dgm:cxn modelId="{D92D94FA-7835-4778-A5DB-EFF8F9DA62FB}" srcId="{15EC6C9B-33A7-4408-8FC2-74585DC58BB3}" destId="{746323AA-24EC-442D-9816-F0BD8D34B021}" srcOrd="3" destOrd="0" parTransId="{A53B6ACC-48C2-4CD2-B6B0-8C8E03469B1A}" sibTransId="{F0A6635E-E852-496F-BFC2-BB7848EC484D}"/>
    <dgm:cxn modelId="{CEDAFD46-59B6-4CBC-A330-08B2532AD011}" type="presOf" srcId="{EEC5729F-E994-49E1-960F-5BBC2AE6E976}" destId="{A3BB4B45-D74E-4707-8A22-6EEC3B52BED3}" srcOrd="1" destOrd="0" presId="urn:microsoft.com/office/officeart/2005/8/layout/vProcess5"/>
    <dgm:cxn modelId="{8D3A89DA-08AD-49CC-AC3B-86436473FCA7}" type="presOf" srcId="{15EC6C9B-33A7-4408-8FC2-74585DC58BB3}" destId="{9E39806A-E976-4B8A-BC74-6E2D0D1BF44C}" srcOrd="0" destOrd="0" presId="urn:microsoft.com/office/officeart/2005/8/layout/vProcess5"/>
    <dgm:cxn modelId="{574AF8F5-72AD-49E9-A908-8CA5F2730910}" type="presOf" srcId="{F0A6635E-E852-496F-BFC2-BB7848EC484D}" destId="{C3895A9A-7140-48B4-91B9-0D1652E7BE72}" srcOrd="0" destOrd="0" presId="urn:microsoft.com/office/officeart/2005/8/layout/vProcess5"/>
    <dgm:cxn modelId="{1EE29235-26BC-4E0F-8C42-0B6F5AA1BB2E}" srcId="{15EC6C9B-33A7-4408-8FC2-74585DC58BB3}" destId="{6A6EBA52-8DE5-4B12-A5D4-98CE5CC03A0F}" srcOrd="2" destOrd="0" parTransId="{2E9D8483-E41D-43B3-8969-98193A5502BF}" sibTransId="{90947637-CBF9-4F67-A23B-10746E9BBF15}"/>
    <dgm:cxn modelId="{012C3B77-1828-4435-A539-997F0F9CDC6B}" type="presOf" srcId="{90947637-CBF9-4F67-A23B-10746E9BBF15}" destId="{AF78BFE4-4619-45E2-B2C2-12816CF4DE76}" srcOrd="0" destOrd="0" presId="urn:microsoft.com/office/officeart/2005/8/layout/vProcess5"/>
    <dgm:cxn modelId="{5348EA17-79FF-49C1-9966-009060537602}" type="presParOf" srcId="{9E39806A-E976-4B8A-BC74-6E2D0D1BF44C}" destId="{5C758A77-A072-4BE4-A08B-32C4255D7D81}" srcOrd="0" destOrd="0" presId="urn:microsoft.com/office/officeart/2005/8/layout/vProcess5"/>
    <dgm:cxn modelId="{F10C81FD-D839-4AD6-88D5-21F61554A066}" type="presParOf" srcId="{9E39806A-E976-4B8A-BC74-6E2D0D1BF44C}" destId="{656E6C11-1BF8-4C6E-A5BB-905391A019F9}" srcOrd="1" destOrd="0" presId="urn:microsoft.com/office/officeart/2005/8/layout/vProcess5"/>
    <dgm:cxn modelId="{85CA6B1A-69E3-4120-9928-EB835D49A0A3}" type="presParOf" srcId="{9E39806A-E976-4B8A-BC74-6E2D0D1BF44C}" destId="{1FC0B3CB-3088-4F01-93AF-077B0CBF2D40}" srcOrd="2" destOrd="0" presId="urn:microsoft.com/office/officeart/2005/8/layout/vProcess5"/>
    <dgm:cxn modelId="{AE46CBD5-46FB-4B9E-89CA-D133CEB0D234}" type="presParOf" srcId="{9E39806A-E976-4B8A-BC74-6E2D0D1BF44C}" destId="{C4A6DF2F-3B20-400E-90C6-2582516B9861}" srcOrd="3" destOrd="0" presId="urn:microsoft.com/office/officeart/2005/8/layout/vProcess5"/>
    <dgm:cxn modelId="{3BC15C7C-FC90-4497-ABEC-13938547C9F0}" type="presParOf" srcId="{9E39806A-E976-4B8A-BC74-6E2D0D1BF44C}" destId="{FC3C7509-9C0D-4CD2-9A15-B8B5F0A772FB}" srcOrd="4" destOrd="0" presId="urn:microsoft.com/office/officeart/2005/8/layout/vProcess5"/>
    <dgm:cxn modelId="{24501B43-AFE4-4D49-B3F2-862CAF43644B}" type="presParOf" srcId="{9E39806A-E976-4B8A-BC74-6E2D0D1BF44C}" destId="{3D505AF3-9B8F-4DB2-91E2-3EDA780A8056}" srcOrd="5" destOrd="0" presId="urn:microsoft.com/office/officeart/2005/8/layout/vProcess5"/>
    <dgm:cxn modelId="{0D1D3B4F-2569-4702-9C25-4A0C48BD4323}" type="presParOf" srcId="{9E39806A-E976-4B8A-BC74-6E2D0D1BF44C}" destId="{74CFD277-D59A-4D7E-9249-1F0866DDA0CD}" srcOrd="6" destOrd="0" presId="urn:microsoft.com/office/officeart/2005/8/layout/vProcess5"/>
    <dgm:cxn modelId="{75CB7862-5808-46CA-BA44-F86FC8565F6F}" type="presParOf" srcId="{9E39806A-E976-4B8A-BC74-6E2D0D1BF44C}" destId="{4841AE05-C348-4904-965A-E75E24BEFF02}" srcOrd="7" destOrd="0" presId="urn:microsoft.com/office/officeart/2005/8/layout/vProcess5"/>
    <dgm:cxn modelId="{8CEE9545-1945-41DF-AD1B-2A58466A4992}" type="presParOf" srcId="{9E39806A-E976-4B8A-BC74-6E2D0D1BF44C}" destId="{AF78BFE4-4619-45E2-B2C2-12816CF4DE76}" srcOrd="8" destOrd="0" presId="urn:microsoft.com/office/officeart/2005/8/layout/vProcess5"/>
    <dgm:cxn modelId="{79919A03-F320-453E-A704-DE9C3A5CF28E}" type="presParOf" srcId="{9E39806A-E976-4B8A-BC74-6E2D0D1BF44C}" destId="{C3895A9A-7140-48B4-91B9-0D1652E7BE72}" srcOrd="9" destOrd="0" presId="urn:microsoft.com/office/officeart/2005/8/layout/vProcess5"/>
    <dgm:cxn modelId="{B7F4D82A-9B57-442E-ACF8-D42D9F73A7CD}" type="presParOf" srcId="{9E39806A-E976-4B8A-BC74-6E2D0D1BF44C}" destId="{A3BB4B45-D74E-4707-8A22-6EEC3B52BED3}" srcOrd="10" destOrd="0" presId="urn:microsoft.com/office/officeart/2005/8/layout/vProcess5"/>
    <dgm:cxn modelId="{5FCDFA93-27B7-42E5-A090-9CFEE448BE5E}" type="presParOf" srcId="{9E39806A-E976-4B8A-BC74-6E2D0D1BF44C}" destId="{A633A934-AE0E-4103-83AE-40FC32B0E6F7}" srcOrd="11" destOrd="0" presId="urn:microsoft.com/office/officeart/2005/8/layout/vProcess5"/>
    <dgm:cxn modelId="{890CF4F5-8BAB-4A4C-9E2C-47B71F9FA43E}" type="presParOf" srcId="{9E39806A-E976-4B8A-BC74-6E2D0D1BF44C}" destId="{CD0179A3-F503-43AD-8FDD-B7D0BE613C38}" srcOrd="12" destOrd="0" presId="urn:microsoft.com/office/officeart/2005/8/layout/vProcess5"/>
    <dgm:cxn modelId="{85BA9BA3-EE14-436B-8FB5-FE4759CE0134}" type="presParOf" srcId="{9E39806A-E976-4B8A-BC74-6E2D0D1BF44C}" destId="{45672C1C-C2E8-4224-B448-94D79EDC1DF8}" srcOrd="13" destOrd="0" presId="urn:microsoft.com/office/officeart/2005/8/layout/vProcess5"/>
    <dgm:cxn modelId="{27DFAFDC-2659-463E-943A-00792F83CDAA}" type="presParOf" srcId="{9E39806A-E976-4B8A-BC74-6E2D0D1BF44C}" destId="{9E48AF84-3DB5-4A04-9EB5-A3B78E4FA98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2CB05C-8CF4-4FC4-A714-34B6D67437B3}" type="doc">
      <dgm:prSet loTypeId="urn:microsoft.com/office/officeart/2005/8/layout/StepDownProcess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E39AD61-07E1-44DD-9BAE-3C2E4A55889D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articles found on initial screening</a:t>
          </a:r>
          <a:endParaRPr lang="en-US" sz="1600" b="1" dirty="0">
            <a:solidFill>
              <a:schemeClr val="tx1"/>
            </a:solidFill>
          </a:endParaRPr>
        </a:p>
      </dgm:t>
    </dgm:pt>
    <dgm:pt modelId="{C2F7A4C9-F25B-481F-9B32-D6620AB16CC1}" type="parTrans" cxnId="{167D6467-0551-407F-B3D7-801348DAD391}">
      <dgm:prSet/>
      <dgm:spPr/>
      <dgm:t>
        <a:bodyPr/>
        <a:lstStyle/>
        <a:p>
          <a:endParaRPr lang="en-US"/>
        </a:p>
      </dgm:t>
    </dgm:pt>
    <dgm:pt modelId="{AED6B345-3D11-4136-8758-994431A20E6E}" type="sibTrans" cxnId="{167D6467-0551-407F-B3D7-801348DAD391}">
      <dgm:prSet/>
      <dgm:spPr/>
      <dgm:t>
        <a:bodyPr/>
        <a:lstStyle/>
        <a:p>
          <a:endParaRPr lang="en-US"/>
        </a:p>
      </dgm:t>
    </dgm:pt>
    <dgm:pt modelId="{86D5BBE2-1756-4C07-8FDC-D42086B973FE}">
      <dgm:prSet phldrT="[Text]" custT="1"/>
      <dgm:spPr/>
      <dgm:t>
        <a:bodyPr/>
        <a:lstStyle/>
        <a:p>
          <a:r>
            <a:rPr lang="en-US" sz="2400" dirty="0" smtClean="0"/>
            <a:t>   157</a:t>
          </a:r>
          <a:endParaRPr lang="en-US" sz="2400" dirty="0"/>
        </a:p>
      </dgm:t>
    </dgm:pt>
    <dgm:pt modelId="{47C7134D-94B9-40FB-90EC-95AD3C2B452B}" type="parTrans" cxnId="{40E772D3-C710-493A-AE6C-BE2464AF0801}">
      <dgm:prSet/>
      <dgm:spPr/>
      <dgm:t>
        <a:bodyPr/>
        <a:lstStyle/>
        <a:p>
          <a:endParaRPr lang="en-US"/>
        </a:p>
      </dgm:t>
    </dgm:pt>
    <dgm:pt modelId="{4383EBB9-3441-4D1F-956C-FC069AF83E37}" type="sibTrans" cxnId="{40E772D3-C710-493A-AE6C-BE2464AF0801}">
      <dgm:prSet/>
      <dgm:spPr/>
      <dgm:t>
        <a:bodyPr/>
        <a:lstStyle/>
        <a:p>
          <a:endParaRPr lang="en-US"/>
        </a:p>
      </dgm:t>
    </dgm:pt>
    <dgm:pt modelId="{0E39C131-0F91-481A-958E-5BB52671F8A2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articles after title exclusion</a:t>
          </a:r>
          <a:endParaRPr lang="en-US" sz="1600" b="1" dirty="0">
            <a:solidFill>
              <a:schemeClr val="tx1"/>
            </a:solidFill>
          </a:endParaRPr>
        </a:p>
      </dgm:t>
    </dgm:pt>
    <dgm:pt modelId="{99B4952C-1258-4103-B4B2-3EF74A5F2EEA}" type="parTrans" cxnId="{DFF80A9B-DD6A-4AF4-A2F7-6ED2C6B9D3ED}">
      <dgm:prSet/>
      <dgm:spPr/>
      <dgm:t>
        <a:bodyPr/>
        <a:lstStyle/>
        <a:p>
          <a:endParaRPr lang="en-US"/>
        </a:p>
      </dgm:t>
    </dgm:pt>
    <dgm:pt modelId="{6A00622B-8B24-451B-891E-D3AF4FAFC35A}" type="sibTrans" cxnId="{DFF80A9B-DD6A-4AF4-A2F7-6ED2C6B9D3ED}">
      <dgm:prSet/>
      <dgm:spPr/>
      <dgm:t>
        <a:bodyPr/>
        <a:lstStyle/>
        <a:p>
          <a:endParaRPr lang="en-US"/>
        </a:p>
      </dgm:t>
    </dgm:pt>
    <dgm:pt modelId="{6F3D0D93-DAE5-4A2B-8758-C5ABE42AC054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articles after abstract exclusion and removing duplicates</a:t>
          </a:r>
          <a:endParaRPr lang="en-US" sz="1600" b="1" dirty="0">
            <a:solidFill>
              <a:schemeClr val="tx1"/>
            </a:solidFill>
          </a:endParaRPr>
        </a:p>
      </dgm:t>
    </dgm:pt>
    <dgm:pt modelId="{EF524C38-F023-47D4-AC1C-9B8CFF9278EC}" type="parTrans" cxnId="{BE479D08-61C4-4B09-AC16-39C2131443B2}">
      <dgm:prSet/>
      <dgm:spPr/>
      <dgm:t>
        <a:bodyPr/>
        <a:lstStyle/>
        <a:p>
          <a:endParaRPr lang="en-US"/>
        </a:p>
      </dgm:t>
    </dgm:pt>
    <dgm:pt modelId="{6CB841DF-BD5F-4394-A69E-445A82681706}" type="sibTrans" cxnId="{BE479D08-61C4-4B09-AC16-39C2131443B2}">
      <dgm:prSet/>
      <dgm:spPr/>
      <dgm:t>
        <a:bodyPr/>
        <a:lstStyle/>
        <a:p>
          <a:endParaRPr lang="en-US"/>
        </a:p>
      </dgm:t>
    </dgm:pt>
    <dgm:pt modelId="{755DEEAB-AEA7-459D-8FBD-2DFC21C9502C}">
      <dgm:prSet phldrT="[Text]"/>
      <dgm:spPr/>
      <dgm:t>
        <a:bodyPr/>
        <a:lstStyle/>
        <a:p>
          <a:r>
            <a:rPr lang="en-US" dirty="0" smtClean="0"/>
            <a:t>    48</a:t>
          </a:r>
          <a:endParaRPr lang="en-US" dirty="0"/>
        </a:p>
      </dgm:t>
    </dgm:pt>
    <dgm:pt modelId="{6A04C2F5-5551-49AE-B47D-F3D82A8A3803}" type="parTrans" cxnId="{838B6956-AC92-4E0E-B0E7-65A813CD7B97}">
      <dgm:prSet/>
      <dgm:spPr/>
      <dgm:t>
        <a:bodyPr/>
        <a:lstStyle/>
        <a:p>
          <a:endParaRPr lang="en-US"/>
        </a:p>
      </dgm:t>
    </dgm:pt>
    <dgm:pt modelId="{DAB9E8AF-51DD-41AC-B781-26206BCC4916}" type="sibTrans" cxnId="{838B6956-AC92-4E0E-B0E7-65A813CD7B97}">
      <dgm:prSet/>
      <dgm:spPr/>
      <dgm:t>
        <a:bodyPr/>
        <a:lstStyle/>
        <a:p>
          <a:endParaRPr lang="en-US"/>
        </a:p>
      </dgm:t>
    </dgm:pt>
    <dgm:pt modelId="{9663C60B-2247-48BE-A6D1-EBEA722E702B}">
      <dgm:prSet phldrT="[Text]" custT="1"/>
      <dgm:spPr/>
      <dgm:t>
        <a:bodyPr/>
        <a:lstStyle/>
        <a:p>
          <a:r>
            <a:rPr lang="en-US" sz="2000" dirty="0" smtClean="0"/>
            <a:t>    </a:t>
          </a:r>
          <a:r>
            <a:rPr lang="en-US" sz="2400" dirty="0" smtClean="0"/>
            <a:t>90</a:t>
          </a:r>
          <a:endParaRPr lang="en-US" sz="2400" dirty="0"/>
        </a:p>
      </dgm:t>
    </dgm:pt>
    <dgm:pt modelId="{0D076806-1E68-4FE4-B0E5-8E4DD1D8E609}" type="sibTrans" cxnId="{EA4237C6-C3B3-403C-A442-F53CD744F421}">
      <dgm:prSet/>
      <dgm:spPr/>
      <dgm:t>
        <a:bodyPr/>
        <a:lstStyle/>
        <a:p>
          <a:endParaRPr lang="en-US"/>
        </a:p>
      </dgm:t>
    </dgm:pt>
    <dgm:pt modelId="{38A683BE-1808-46A2-99A2-3471196B2CE1}" type="parTrans" cxnId="{EA4237C6-C3B3-403C-A442-F53CD744F421}">
      <dgm:prSet/>
      <dgm:spPr/>
      <dgm:t>
        <a:bodyPr/>
        <a:lstStyle/>
        <a:p>
          <a:endParaRPr lang="en-US"/>
        </a:p>
      </dgm:t>
    </dgm:pt>
    <dgm:pt modelId="{575522B8-90E1-4A02-BEDF-0605EDB2DC30}" type="pres">
      <dgm:prSet presAssocID="{E42CB05C-8CF4-4FC4-A714-34B6D67437B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34A6691-692B-49FE-80DB-21C44D6F48C2}" type="pres">
      <dgm:prSet presAssocID="{4E39AD61-07E1-44DD-9BAE-3C2E4A55889D}" presName="composite" presStyleCnt="0"/>
      <dgm:spPr/>
    </dgm:pt>
    <dgm:pt modelId="{FB7CB360-D3C1-4AE8-A64F-CBA60C819202}" type="pres">
      <dgm:prSet presAssocID="{4E39AD61-07E1-44DD-9BAE-3C2E4A55889D}" presName="bentUpArrow1" presStyleLbl="alignImgPlace1" presStyleIdx="0" presStyleCnt="2"/>
      <dgm:spPr/>
    </dgm:pt>
    <dgm:pt modelId="{F5A513F0-2C9F-47F1-A2DF-7E8542FE05A9}" type="pres">
      <dgm:prSet presAssocID="{4E39AD61-07E1-44DD-9BAE-3C2E4A55889D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AFC94A-AE87-47F2-A21C-2438F4ADF54E}" type="pres">
      <dgm:prSet presAssocID="{4E39AD61-07E1-44DD-9BAE-3C2E4A55889D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5CC634-8B58-4711-AF4E-D7F3E4514ED9}" type="pres">
      <dgm:prSet presAssocID="{AED6B345-3D11-4136-8758-994431A20E6E}" presName="sibTrans" presStyleCnt="0"/>
      <dgm:spPr/>
    </dgm:pt>
    <dgm:pt modelId="{DEC30361-AAAB-4E6D-8F0D-2656DED65EC6}" type="pres">
      <dgm:prSet presAssocID="{0E39C131-0F91-481A-958E-5BB52671F8A2}" presName="composite" presStyleCnt="0"/>
      <dgm:spPr/>
    </dgm:pt>
    <dgm:pt modelId="{D3B264F5-55A6-41FD-9D07-8DCD2E73C4B7}" type="pres">
      <dgm:prSet presAssocID="{0E39C131-0F91-481A-958E-5BB52671F8A2}" presName="bentUpArrow1" presStyleLbl="alignImgPlace1" presStyleIdx="1" presStyleCnt="2" custLinFactNeighborX="10306" custLinFactNeighborY="-2347"/>
      <dgm:spPr/>
    </dgm:pt>
    <dgm:pt modelId="{90CDBD29-A351-4B72-87DE-40B85086B286}" type="pres">
      <dgm:prSet presAssocID="{0E39C131-0F91-481A-958E-5BB52671F8A2}" presName="ParentText" presStyleLbl="node1" presStyleIdx="1" presStyleCnt="3" custLinFactNeighborX="-1473" custLinFactNeighborY="-790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2A10A0-A305-41FD-96E5-A886D16D6399}" type="pres">
      <dgm:prSet presAssocID="{0E39C131-0F91-481A-958E-5BB52671F8A2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5CA90-5A4F-4CBA-A342-7B3FDA1BB49F}" type="pres">
      <dgm:prSet presAssocID="{6A00622B-8B24-451B-891E-D3AF4FAFC35A}" presName="sibTrans" presStyleCnt="0"/>
      <dgm:spPr/>
    </dgm:pt>
    <dgm:pt modelId="{446F2BC2-CE1B-4A0A-B136-5E7C691A12EC}" type="pres">
      <dgm:prSet presAssocID="{6F3D0D93-DAE5-4A2B-8758-C5ABE42AC054}" presName="composite" presStyleCnt="0"/>
      <dgm:spPr/>
    </dgm:pt>
    <dgm:pt modelId="{7008C873-6866-4CFB-9791-FDABE476C4D4}" type="pres">
      <dgm:prSet presAssocID="{6F3D0D93-DAE5-4A2B-8758-C5ABE42AC054}" presName="ParentText" presStyleLbl="node1" presStyleIdx="2" presStyleCnt="3" custLinFactNeighborX="5576" custLinFactNeighborY="-9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1E0C68-3C7F-4B05-9F44-7FF61AA62ADD}" type="pres">
      <dgm:prSet presAssocID="{6F3D0D93-DAE5-4A2B-8758-C5ABE42AC054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479D08-61C4-4B09-AC16-39C2131443B2}" srcId="{E42CB05C-8CF4-4FC4-A714-34B6D67437B3}" destId="{6F3D0D93-DAE5-4A2B-8758-C5ABE42AC054}" srcOrd="2" destOrd="0" parTransId="{EF524C38-F023-47D4-AC1C-9B8CFF9278EC}" sibTransId="{6CB841DF-BD5F-4394-A69E-445A82681706}"/>
    <dgm:cxn modelId="{46E6BABF-302F-44CC-A352-ADD2818FD7DD}" type="presOf" srcId="{755DEEAB-AEA7-459D-8FBD-2DFC21C9502C}" destId="{EF1E0C68-3C7F-4B05-9F44-7FF61AA62ADD}" srcOrd="0" destOrd="0" presId="urn:microsoft.com/office/officeart/2005/8/layout/StepDownProcess"/>
    <dgm:cxn modelId="{3C75C979-E27F-4F04-B515-2DC2ACCC5EAD}" type="presOf" srcId="{0E39C131-0F91-481A-958E-5BB52671F8A2}" destId="{90CDBD29-A351-4B72-87DE-40B85086B286}" srcOrd="0" destOrd="0" presId="urn:microsoft.com/office/officeart/2005/8/layout/StepDownProcess"/>
    <dgm:cxn modelId="{40E772D3-C710-493A-AE6C-BE2464AF0801}" srcId="{4E39AD61-07E1-44DD-9BAE-3C2E4A55889D}" destId="{86D5BBE2-1756-4C07-8FDC-D42086B973FE}" srcOrd="0" destOrd="0" parTransId="{47C7134D-94B9-40FB-90EC-95AD3C2B452B}" sibTransId="{4383EBB9-3441-4D1F-956C-FC069AF83E37}"/>
    <dgm:cxn modelId="{167D6467-0551-407F-B3D7-801348DAD391}" srcId="{E42CB05C-8CF4-4FC4-A714-34B6D67437B3}" destId="{4E39AD61-07E1-44DD-9BAE-3C2E4A55889D}" srcOrd="0" destOrd="0" parTransId="{C2F7A4C9-F25B-481F-9B32-D6620AB16CC1}" sibTransId="{AED6B345-3D11-4136-8758-994431A20E6E}"/>
    <dgm:cxn modelId="{A7E39660-986C-4E13-947F-D2F68A494AAE}" type="presOf" srcId="{6F3D0D93-DAE5-4A2B-8758-C5ABE42AC054}" destId="{7008C873-6866-4CFB-9791-FDABE476C4D4}" srcOrd="0" destOrd="0" presId="urn:microsoft.com/office/officeart/2005/8/layout/StepDownProcess"/>
    <dgm:cxn modelId="{74C10F4F-4951-4E9B-A824-A43F4F6C0317}" type="presOf" srcId="{E42CB05C-8CF4-4FC4-A714-34B6D67437B3}" destId="{575522B8-90E1-4A02-BEDF-0605EDB2DC30}" srcOrd="0" destOrd="0" presId="urn:microsoft.com/office/officeart/2005/8/layout/StepDownProcess"/>
    <dgm:cxn modelId="{EA4237C6-C3B3-403C-A442-F53CD744F421}" srcId="{0E39C131-0F91-481A-958E-5BB52671F8A2}" destId="{9663C60B-2247-48BE-A6D1-EBEA722E702B}" srcOrd="0" destOrd="0" parTransId="{38A683BE-1808-46A2-99A2-3471196B2CE1}" sibTransId="{0D076806-1E68-4FE4-B0E5-8E4DD1D8E609}"/>
    <dgm:cxn modelId="{838B6956-AC92-4E0E-B0E7-65A813CD7B97}" srcId="{6F3D0D93-DAE5-4A2B-8758-C5ABE42AC054}" destId="{755DEEAB-AEA7-459D-8FBD-2DFC21C9502C}" srcOrd="0" destOrd="0" parTransId="{6A04C2F5-5551-49AE-B47D-F3D82A8A3803}" sibTransId="{DAB9E8AF-51DD-41AC-B781-26206BCC4916}"/>
    <dgm:cxn modelId="{1FCA630B-DFB9-45F8-9B35-86E237B814C4}" type="presOf" srcId="{4E39AD61-07E1-44DD-9BAE-3C2E4A55889D}" destId="{F5A513F0-2C9F-47F1-A2DF-7E8542FE05A9}" srcOrd="0" destOrd="0" presId="urn:microsoft.com/office/officeart/2005/8/layout/StepDownProcess"/>
    <dgm:cxn modelId="{DFF80A9B-DD6A-4AF4-A2F7-6ED2C6B9D3ED}" srcId="{E42CB05C-8CF4-4FC4-A714-34B6D67437B3}" destId="{0E39C131-0F91-481A-958E-5BB52671F8A2}" srcOrd="1" destOrd="0" parTransId="{99B4952C-1258-4103-B4B2-3EF74A5F2EEA}" sibTransId="{6A00622B-8B24-451B-891E-D3AF4FAFC35A}"/>
    <dgm:cxn modelId="{93E69775-5FEC-48FE-8654-DD8E574F503D}" type="presOf" srcId="{9663C60B-2247-48BE-A6D1-EBEA722E702B}" destId="{262A10A0-A305-41FD-96E5-A886D16D6399}" srcOrd="0" destOrd="0" presId="urn:microsoft.com/office/officeart/2005/8/layout/StepDownProcess"/>
    <dgm:cxn modelId="{B70E7889-9924-4909-8ACB-04A7E6FB4615}" type="presOf" srcId="{86D5BBE2-1756-4C07-8FDC-D42086B973FE}" destId="{C0AFC94A-AE87-47F2-A21C-2438F4ADF54E}" srcOrd="0" destOrd="0" presId="urn:microsoft.com/office/officeart/2005/8/layout/StepDownProcess"/>
    <dgm:cxn modelId="{6F4A9A4F-2F7B-4A59-AE72-1A165071B7EB}" type="presParOf" srcId="{575522B8-90E1-4A02-BEDF-0605EDB2DC30}" destId="{B34A6691-692B-49FE-80DB-21C44D6F48C2}" srcOrd="0" destOrd="0" presId="urn:microsoft.com/office/officeart/2005/8/layout/StepDownProcess"/>
    <dgm:cxn modelId="{2EED9FE8-8F23-4ACC-94BD-4ADDEA8406A7}" type="presParOf" srcId="{B34A6691-692B-49FE-80DB-21C44D6F48C2}" destId="{FB7CB360-D3C1-4AE8-A64F-CBA60C819202}" srcOrd="0" destOrd="0" presId="urn:microsoft.com/office/officeart/2005/8/layout/StepDownProcess"/>
    <dgm:cxn modelId="{B384A843-6EAA-45E4-A1D1-0569754970DA}" type="presParOf" srcId="{B34A6691-692B-49FE-80DB-21C44D6F48C2}" destId="{F5A513F0-2C9F-47F1-A2DF-7E8542FE05A9}" srcOrd="1" destOrd="0" presId="urn:microsoft.com/office/officeart/2005/8/layout/StepDownProcess"/>
    <dgm:cxn modelId="{96D283A3-9E3D-447D-8E36-60075B4AA823}" type="presParOf" srcId="{B34A6691-692B-49FE-80DB-21C44D6F48C2}" destId="{C0AFC94A-AE87-47F2-A21C-2438F4ADF54E}" srcOrd="2" destOrd="0" presId="urn:microsoft.com/office/officeart/2005/8/layout/StepDownProcess"/>
    <dgm:cxn modelId="{A7CDB414-B7F0-4B7A-B90A-C5DEF63E0AF2}" type="presParOf" srcId="{575522B8-90E1-4A02-BEDF-0605EDB2DC30}" destId="{345CC634-8B58-4711-AF4E-D7F3E4514ED9}" srcOrd="1" destOrd="0" presId="urn:microsoft.com/office/officeart/2005/8/layout/StepDownProcess"/>
    <dgm:cxn modelId="{546DC2B3-2D1A-4AD1-BD12-CA42B2799050}" type="presParOf" srcId="{575522B8-90E1-4A02-BEDF-0605EDB2DC30}" destId="{DEC30361-AAAB-4E6D-8F0D-2656DED65EC6}" srcOrd="2" destOrd="0" presId="urn:microsoft.com/office/officeart/2005/8/layout/StepDownProcess"/>
    <dgm:cxn modelId="{273B1715-0447-4274-9729-94AA55018C51}" type="presParOf" srcId="{DEC30361-AAAB-4E6D-8F0D-2656DED65EC6}" destId="{D3B264F5-55A6-41FD-9D07-8DCD2E73C4B7}" srcOrd="0" destOrd="0" presId="urn:microsoft.com/office/officeart/2005/8/layout/StepDownProcess"/>
    <dgm:cxn modelId="{DEDD1DC2-C33C-41D1-B93F-5ACE57760D15}" type="presParOf" srcId="{DEC30361-AAAB-4E6D-8F0D-2656DED65EC6}" destId="{90CDBD29-A351-4B72-87DE-40B85086B286}" srcOrd="1" destOrd="0" presId="urn:microsoft.com/office/officeart/2005/8/layout/StepDownProcess"/>
    <dgm:cxn modelId="{465AC41A-219C-474E-96C6-8AB6DD02966B}" type="presParOf" srcId="{DEC30361-AAAB-4E6D-8F0D-2656DED65EC6}" destId="{262A10A0-A305-41FD-96E5-A886D16D6399}" srcOrd="2" destOrd="0" presId="urn:microsoft.com/office/officeart/2005/8/layout/StepDownProcess"/>
    <dgm:cxn modelId="{B7F71FED-C1E0-4059-A9F2-AC578E067810}" type="presParOf" srcId="{575522B8-90E1-4A02-BEDF-0605EDB2DC30}" destId="{6B25CA90-5A4F-4CBA-A342-7B3FDA1BB49F}" srcOrd="3" destOrd="0" presId="urn:microsoft.com/office/officeart/2005/8/layout/StepDownProcess"/>
    <dgm:cxn modelId="{BAF852CF-5B3A-44C5-8272-6DB4B0D4E07C}" type="presParOf" srcId="{575522B8-90E1-4A02-BEDF-0605EDB2DC30}" destId="{446F2BC2-CE1B-4A0A-B136-5E7C691A12EC}" srcOrd="4" destOrd="0" presId="urn:microsoft.com/office/officeart/2005/8/layout/StepDownProcess"/>
    <dgm:cxn modelId="{4FDAF213-DA26-4859-9FB6-73A8E600ADF2}" type="presParOf" srcId="{446F2BC2-CE1B-4A0A-B136-5E7C691A12EC}" destId="{7008C873-6866-4CFB-9791-FDABE476C4D4}" srcOrd="0" destOrd="0" presId="urn:microsoft.com/office/officeart/2005/8/layout/StepDownProcess"/>
    <dgm:cxn modelId="{16B7E192-DF27-4453-9449-E2877BC5EA5C}" type="presParOf" srcId="{446F2BC2-CE1B-4A0A-B136-5E7C691A12EC}" destId="{EF1E0C68-3C7F-4B05-9F44-7FF61AA62ADD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9142D5-D6C1-4837-BC53-224C86CA8CDB}" type="doc">
      <dgm:prSet loTypeId="urn:microsoft.com/office/officeart/2005/8/layout/venn1" loCatId="relationship" qsTypeId="urn:microsoft.com/office/officeart/2005/8/quickstyle/simple2" qsCatId="simple" csTypeId="urn:microsoft.com/office/officeart/2005/8/colors/colorful4" csCatId="colorful" phldr="1"/>
      <dgm:spPr/>
    </dgm:pt>
    <dgm:pt modelId="{8478367F-8F5E-4DCD-B78A-2215399C1CA5}">
      <dgm:prSet phldrT="[Text]"/>
      <dgm:spPr>
        <a:xfrm>
          <a:off x="1709580" y="0"/>
          <a:ext cx="1835492" cy="1835492"/>
        </a:xfrm>
        <a:solidFill>
          <a:srgbClr val="FFC000">
            <a:alpha val="5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USA</a:t>
          </a:r>
        </a:p>
      </dgm:t>
    </dgm:pt>
    <dgm:pt modelId="{9F4E1B28-4721-4519-BEB8-F2D520F67A9A}" type="parTrans" cxnId="{AD35EBA0-7C69-42EA-9A0C-A8627CDA4B5E}">
      <dgm:prSet/>
      <dgm:spPr/>
      <dgm:t>
        <a:bodyPr/>
        <a:lstStyle/>
        <a:p>
          <a:endParaRPr lang="en-US"/>
        </a:p>
      </dgm:t>
    </dgm:pt>
    <dgm:pt modelId="{E482B7DD-18AA-4EBF-97B0-943C5B792511}" type="sibTrans" cxnId="{AD35EBA0-7C69-42EA-9A0C-A8627CDA4B5E}">
      <dgm:prSet/>
      <dgm:spPr/>
      <dgm:t>
        <a:bodyPr/>
        <a:lstStyle/>
        <a:p>
          <a:endParaRPr lang="en-US"/>
        </a:p>
      </dgm:t>
    </dgm:pt>
    <dgm:pt modelId="{2C476EC0-7556-4136-930D-EA89CA12B1D0}">
      <dgm:prSet phldrT="[Text]"/>
      <dgm:spPr>
        <a:xfrm>
          <a:off x="1279481" y="928343"/>
          <a:ext cx="1835492" cy="1835492"/>
        </a:xfrm>
        <a:solidFill>
          <a:srgbClr val="FFC000">
            <a:alpha val="50000"/>
            <a:hueOff val="10395692"/>
            <a:satOff val="-47968"/>
            <a:lumOff val="1765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India</a:t>
          </a:r>
        </a:p>
      </dgm:t>
    </dgm:pt>
    <dgm:pt modelId="{641BF959-AAD9-46F6-94E4-934C01CB7418}" type="parTrans" cxnId="{6C38A1D9-6310-4EB3-9E7A-169431B349AE}">
      <dgm:prSet/>
      <dgm:spPr/>
      <dgm:t>
        <a:bodyPr/>
        <a:lstStyle/>
        <a:p>
          <a:endParaRPr lang="en-US"/>
        </a:p>
      </dgm:t>
    </dgm:pt>
    <dgm:pt modelId="{7FCFAA69-486F-4C4F-BBD1-6730B59CC52B}" type="sibTrans" cxnId="{6C38A1D9-6310-4EB3-9E7A-169431B349AE}">
      <dgm:prSet/>
      <dgm:spPr/>
      <dgm:t>
        <a:bodyPr/>
        <a:lstStyle/>
        <a:p>
          <a:endParaRPr lang="en-US"/>
        </a:p>
      </dgm:t>
    </dgm:pt>
    <dgm:pt modelId="{9FAB4778-EC1C-465C-9167-C9289739D32F}">
      <dgm:prSet phldrT="[Text]"/>
      <dgm:spPr>
        <a:xfrm>
          <a:off x="2156253" y="978103"/>
          <a:ext cx="1835492" cy="1835492"/>
        </a:xfrm>
        <a:solidFill>
          <a:srgbClr val="FFC000">
            <a:alpha val="50000"/>
            <a:hueOff val="5197846"/>
            <a:satOff val="-23984"/>
            <a:lumOff val="883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Saudi Arabia</a:t>
          </a:r>
        </a:p>
      </dgm:t>
    </dgm:pt>
    <dgm:pt modelId="{2C456C19-7FAF-44A6-899D-968A54C93B3C}" type="sibTrans" cxnId="{EC0E0C99-FE78-4323-9DDD-B2B8F3933244}">
      <dgm:prSet/>
      <dgm:spPr/>
      <dgm:t>
        <a:bodyPr/>
        <a:lstStyle/>
        <a:p>
          <a:endParaRPr lang="en-US"/>
        </a:p>
      </dgm:t>
    </dgm:pt>
    <dgm:pt modelId="{E5CDB0EA-5CBD-4977-8A4F-0DC31F34E1E9}" type="parTrans" cxnId="{EC0E0C99-FE78-4323-9DDD-B2B8F3933244}">
      <dgm:prSet/>
      <dgm:spPr/>
      <dgm:t>
        <a:bodyPr/>
        <a:lstStyle/>
        <a:p>
          <a:endParaRPr lang="en-US"/>
        </a:p>
      </dgm:t>
    </dgm:pt>
    <dgm:pt modelId="{EB1F8248-DBEC-4E95-A9EE-9F8C803369C9}" type="pres">
      <dgm:prSet presAssocID="{439142D5-D6C1-4837-BC53-224C86CA8CDB}" presName="compositeShape" presStyleCnt="0">
        <dgm:presLayoutVars>
          <dgm:chMax val="7"/>
          <dgm:dir/>
          <dgm:resizeHandles val="exact"/>
        </dgm:presLayoutVars>
      </dgm:prSet>
      <dgm:spPr/>
    </dgm:pt>
    <dgm:pt modelId="{D818A62E-1D9A-4E48-851F-715027122C8D}" type="pres">
      <dgm:prSet presAssocID="{8478367F-8F5E-4DCD-B78A-2215399C1CA5}" presName="circ1" presStyleLbl="vennNode1" presStyleIdx="0" presStyleCnt="3" custLinFactNeighborX="0" custLinFactNeighborY="-2711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51CC7CF5-D4FA-4339-9A96-2B6A3002640D}" type="pres">
      <dgm:prSet presAssocID="{8478367F-8F5E-4DCD-B78A-2215399C1CA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DB4B91-1F06-4399-965E-2B886709D0F2}" type="pres">
      <dgm:prSet presAssocID="{9FAB4778-EC1C-465C-9167-C9289739D32F}" presName="circ2" presStyleLbl="vennNode1" presStyleIdx="1" presStyleCnt="3" custLinFactNeighborX="-11748" custLinFactNeighborY="-11295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5919D548-93C9-4384-8732-A5B0063930A0}" type="pres">
      <dgm:prSet presAssocID="{9FAB4778-EC1C-465C-9167-C9289739D32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F8BCAE-8E37-41B3-AD93-AFFF6659560F}" type="pres">
      <dgm:prSet presAssocID="{2C476EC0-7556-4136-930D-EA89CA12B1D0}" presName="circ3" presStyleLbl="vennNode1" presStyleIdx="2" presStyleCnt="3" custLinFactNeighborX="12651" custLinFactNeighborY="-14006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0F243E7A-7156-49DB-9EAA-BDCE42F007AF}" type="pres">
      <dgm:prSet presAssocID="{2C476EC0-7556-4136-930D-EA89CA12B1D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13A5FE-9B11-422E-8698-A606FB86EBFD}" type="presOf" srcId="{8478367F-8F5E-4DCD-B78A-2215399C1CA5}" destId="{51CC7CF5-D4FA-4339-9A96-2B6A3002640D}" srcOrd="1" destOrd="0" presId="urn:microsoft.com/office/officeart/2005/8/layout/venn1"/>
    <dgm:cxn modelId="{48B95E73-654C-49D4-8393-C7AF37DC0DBC}" type="presOf" srcId="{439142D5-D6C1-4837-BC53-224C86CA8CDB}" destId="{EB1F8248-DBEC-4E95-A9EE-9F8C803369C9}" srcOrd="0" destOrd="0" presId="urn:microsoft.com/office/officeart/2005/8/layout/venn1"/>
    <dgm:cxn modelId="{EC0E0C99-FE78-4323-9DDD-B2B8F3933244}" srcId="{439142D5-D6C1-4837-BC53-224C86CA8CDB}" destId="{9FAB4778-EC1C-465C-9167-C9289739D32F}" srcOrd="1" destOrd="0" parTransId="{E5CDB0EA-5CBD-4977-8A4F-0DC31F34E1E9}" sibTransId="{2C456C19-7FAF-44A6-899D-968A54C93B3C}"/>
    <dgm:cxn modelId="{C8DE5B0A-A949-47FB-A112-040EA80EE6C6}" type="presOf" srcId="{8478367F-8F5E-4DCD-B78A-2215399C1CA5}" destId="{D818A62E-1D9A-4E48-851F-715027122C8D}" srcOrd="0" destOrd="0" presId="urn:microsoft.com/office/officeart/2005/8/layout/venn1"/>
    <dgm:cxn modelId="{AD35EBA0-7C69-42EA-9A0C-A8627CDA4B5E}" srcId="{439142D5-D6C1-4837-BC53-224C86CA8CDB}" destId="{8478367F-8F5E-4DCD-B78A-2215399C1CA5}" srcOrd="0" destOrd="0" parTransId="{9F4E1B28-4721-4519-BEB8-F2D520F67A9A}" sibTransId="{E482B7DD-18AA-4EBF-97B0-943C5B792511}"/>
    <dgm:cxn modelId="{E2A52602-AFFB-4E25-BC1B-2AF22465A911}" type="presOf" srcId="{9FAB4778-EC1C-465C-9167-C9289739D32F}" destId="{5919D548-93C9-4384-8732-A5B0063930A0}" srcOrd="1" destOrd="0" presId="urn:microsoft.com/office/officeart/2005/8/layout/venn1"/>
    <dgm:cxn modelId="{1D2E15F7-36A6-4671-B1AE-C38FCBF72F0C}" type="presOf" srcId="{2C476EC0-7556-4136-930D-EA89CA12B1D0}" destId="{F0F8BCAE-8E37-41B3-AD93-AFFF6659560F}" srcOrd="0" destOrd="0" presId="urn:microsoft.com/office/officeart/2005/8/layout/venn1"/>
    <dgm:cxn modelId="{6C38A1D9-6310-4EB3-9E7A-169431B349AE}" srcId="{439142D5-D6C1-4837-BC53-224C86CA8CDB}" destId="{2C476EC0-7556-4136-930D-EA89CA12B1D0}" srcOrd="2" destOrd="0" parTransId="{641BF959-AAD9-46F6-94E4-934C01CB7418}" sibTransId="{7FCFAA69-486F-4C4F-BBD1-6730B59CC52B}"/>
    <dgm:cxn modelId="{39F464E2-0DFF-4652-95E7-3F22D50EEA49}" type="presOf" srcId="{2C476EC0-7556-4136-930D-EA89CA12B1D0}" destId="{0F243E7A-7156-49DB-9EAA-BDCE42F007AF}" srcOrd="1" destOrd="0" presId="urn:microsoft.com/office/officeart/2005/8/layout/venn1"/>
    <dgm:cxn modelId="{A582D841-5FE3-4E65-A5F0-01FFD2B45347}" type="presOf" srcId="{9FAB4778-EC1C-465C-9167-C9289739D32F}" destId="{EBDB4B91-1F06-4399-965E-2B886709D0F2}" srcOrd="0" destOrd="0" presId="urn:microsoft.com/office/officeart/2005/8/layout/venn1"/>
    <dgm:cxn modelId="{CB0BB7B0-CD03-4E2E-AA61-6099D1C7BCF7}" type="presParOf" srcId="{EB1F8248-DBEC-4E95-A9EE-9F8C803369C9}" destId="{D818A62E-1D9A-4E48-851F-715027122C8D}" srcOrd="0" destOrd="0" presId="urn:microsoft.com/office/officeart/2005/8/layout/venn1"/>
    <dgm:cxn modelId="{EE092576-71C5-45D2-9B0A-2DEE614235D8}" type="presParOf" srcId="{EB1F8248-DBEC-4E95-A9EE-9F8C803369C9}" destId="{51CC7CF5-D4FA-4339-9A96-2B6A3002640D}" srcOrd="1" destOrd="0" presId="urn:microsoft.com/office/officeart/2005/8/layout/venn1"/>
    <dgm:cxn modelId="{80BFFEBA-9DBF-483A-A8AA-A7CE63FD88BD}" type="presParOf" srcId="{EB1F8248-DBEC-4E95-A9EE-9F8C803369C9}" destId="{EBDB4B91-1F06-4399-965E-2B886709D0F2}" srcOrd="2" destOrd="0" presId="urn:microsoft.com/office/officeart/2005/8/layout/venn1"/>
    <dgm:cxn modelId="{8CE41A95-CA8E-4FB8-B332-AFE6DFA9CEF0}" type="presParOf" srcId="{EB1F8248-DBEC-4E95-A9EE-9F8C803369C9}" destId="{5919D548-93C9-4384-8732-A5B0063930A0}" srcOrd="3" destOrd="0" presId="urn:microsoft.com/office/officeart/2005/8/layout/venn1"/>
    <dgm:cxn modelId="{3DFF5404-863B-474E-AD73-E7E866E5B262}" type="presParOf" srcId="{EB1F8248-DBEC-4E95-A9EE-9F8C803369C9}" destId="{F0F8BCAE-8E37-41B3-AD93-AFFF6659560F}" srcOrd="4" destOrd="0" presId="urn:microsoft.com/office/officeart/2005/8/layout/venn1"/>
    <dgm:cxn modelId="{7A60F8A9-4620-46F4-9FB0-911D1729F8F4}" type="presParOf" srcId="{EB1F8248-DBEC-4E95-A9EE-9F8C803369C9}" destId="{0F243E7A-7156-49DB-9EAA-BDCE42F007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208EE-F67E-42EC-8BA4-455FC3C8DB95}">
      <dsp:nvSpPr>
        <dsp:cNvPr id="0" name=""/>
        <dsp:cNvSpPr/>
      </dsp:nvSpPr>
      <dsp:spPr>
        <a:xfrm>
          <a:off x="-5309247" y="-813093"/>
          <a:ext cx="6322080" cy="6322080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22225" cap="rnd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9E5DD-66ED-473A-94E2-C89E90C32C02}">
      <dsp:nvSpPr>
        <dsp:cNvPr id="0" name=""/>
        <dsp:cNvSpPr/>
      </dsp:nvSpPr>
      <dsp:spPr>
        <a:xfrm>
          <a:off x="377656" y="247285"/>
          <a:ext cx="10072778" cy="494383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41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EMR and its components</a:t>
          </a:r>
        </a:p>
      </dsp:txBody>
      <dsp:txXfrm>
        <a:off x="377656" y="247285"/>
        <a:ext cx="10072778" cy="494383"/>
      </dsp:txXfrm>
    </dsp:sp>
    <dsp:sp modelId="{1537FF10-352D-4E71-81DA-53E1CC375230}">
      <dsp:nvSpPr>
        <dsp:cNvPr id="0" name=""/>
        <dsp:cNvSpPr/>
      </dsp:nvSpPr>
      <dsp:spPr>
        <a:xfrm>
          <a:off x="68666" y="185487"/>
          <a:ext cx="617979" cy="61797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D23A8E3-D116-44BA-86E4-41848A402071}">
      <dsp:nvSpPr>
        <dsp:cNvPr id="0" name=""/>
        <dsp:cNvSpPr/>
      </dsp:nvSpPr>
      <dsp:spPr>
        <a:xfrm>
          <a:off x="784320" y="988767"/>
          <a:ext cx="9666113" cy="494383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-72809"/>
                <a:satOff val="9282"/>
                <a:lumOff val="1228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shade val="50000"/>
                <a:hueOff val="-72809"/>
                <a:satOff val="9282"/>
                <a:lumOff val="1228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41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Adoption models</a:t>
          </a:r>
        </a:p>
      </dsp:txBody>
      <dsp:txXfrm>
        <a:off x="784320" y="988767"/>
        <a:ext cx="9666113" cy="494383"/>
      </dsp:txXfrm>
    </dsp:sp>
    <dsp:sp modelId="{E42719AC-B0E7-4BC8-AF67-BB3B27BE6C3E}">
      <dsp:nvSpPr>
        <dsp:cNvPr id="0" name=""/>
        <dsp:cNvSpPr/>
      </dsp:nvSpPr>
      <dsp:spPr>
        <a:xfrm>
          <a:off x="475330" y="926969"/>
          <a:ext cx="617979" cy="61797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shade val="50000"/>
              <a:hueOff val="-72809"/>
              <a:satOff val="9282"/>
              <a:lumOff val="122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0E24396-93CE-41E1-9483-FCB0872EFA10}">
      <dsp:nvSpPr>
        <dsp:cNvPr id="0" name=""/>
        <dsp:cNvSpPr/>
      </dsp:nvSpPr>
      <dsp:spPr>
        <a:xfrm>
          <a:off x="970277" y="1730248"/>
          <a:ext cx="9480156" cy="494383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-145618"/>
                <a:satOff val="18564"/>
                <a:lumOff val="24559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shade val="50000"/>
                <a:hueOff val="-145618"/>
                <a:satOff val="18564"/>
                <a:lumOff val="24559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41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Healthcare structure – USA , Saudi Arabia &amp; India</a:t>
          </a:r>
        </a:p>
      </dsp:txBody>
      <dsp:txXfrm>
        <a:off x="970277" y="1730248"/>
        <a:ext cx="9480156" cy="494383"/>
      </dsp:txXfrm>
    </dsp:sp>
    <dsp:sp modelId="{DBE93268-D86C-4D81-AFDB-04739E90300C}">
      <dsp:nvSpPr>
        <dsp:cNvPr id="0" name=""/>
        <dsp:cNvSpPr/>
      </dsp:nvSpPr>
      <dsp:spPr>
        <a:xfrm>
          <a:off x="661287" y="1668450"/>
          <a:ext cx="617979" cy="61797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shade val="50000"/>
              <a:hueOff val="-145618"/>
              <a:satOff val="18564"/>
              <a:lumOff val="245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EC55F7C-2516-4D5C-8EFC-76D9D7DF6061}">
      <dsp:nvSpPr>
        <dsp:cNvPr id="0" name=""/>
        <dsp:cNvSpPr/>
      </dsp:nvSpPr>
      <dsp:spPr>
        <a:xfrm>
          <a:off x="970277" y="2471260"/>
          <a:ext cx="9480156" cy="494383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-218427"/>
                <a:satOff val="27846"/>
                <a:lumOff val="36839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shade val="50000"/>
                <a:hueOff val="-218427"/>
                <a:satOff val="27846"/>
                <a:lumOff val="36839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41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Forming the categories for Barriers &amp; Facilitators</a:t>
          </a:r>
        </a:p>
      </dsp:txBody>
      <dsp:txXfrm>
        <a:off x="970277" y="2471260"/>
        <a:ext cx="9480156" cy="494383"/>
      </dsp:txXfrm>
    </dsp:sp>
    <dsp:sp modelId="{47D5847F-BCCE-40CD-AD1C-D899149FE372}">
      <dsp:nvSpPr>
        <dsp:cNvPr id="0" name=""/>
        <dsp:cNvSpPr/>
      </dsp:nvSpPr>
      <dsp:spPr>
        <a:xfrm>
          <a:off x="661287" y="2409462"/>
          <a:ext cx="617979" cy="61797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shade val="50000"/>
              <a:hueOff val="-218427"/>
              <a:satOff val="27846"/>
              <a:lumOff val="368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197385C-6E8A-4248-AA3F-BAEDE54567FE}">
      <dsp:nvSpPr>
        <dsp:cNvPr id="0" name=""/>
        <dsp:cNvSpPr/>
      </dsp:nvSpPr>
      <dsp:spPr>
        <a:xfrm>
          <a:off x="784320" y="3212742"/>
          <a:ext cx="9666113" cy="494383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-145618"/>
                <a:satOff val="18564"/>
                <a:lumOff val="24559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shade val="50000"/>
                <a:hueOff val="-145618"/>
                <a:satOff val="18564"/>
                <a:lumOff val="24559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41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Mapping the factors against the categories</a:t>
          </a:r>
        </a:p>
      </dsp:txBody>
      <dsp:txXfrm>
        <a:off x="784320" y="3212742"/>
        <a:ext cx="9666113" cy="494383"/>
      </dsp:txXfrm>
    </dsp:sp>
    <dsp:sp modelId="{079C35EE-96FF-4752-A991-F7ADB18654C0}">
      <dsp:nvSpPr>
        <dsp:cNvPr id="0" name=""/>
        <dsp:cNvSpPr/>
      </dsp:nvSpPr>
      <dsp:spPr>
        <a:xfrm>
          <a:off x="475330" y="3150944"/>
          <a:ext cx="617979" cy="61797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shade val="50000"/>
              <a:hueOff val="-145618"/>
              <a:satOff val="18564"/>
              <a:lumOff val="245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99C3DC1-4B72-4761-B3FF-505076E34205}">
      <dsp:nvSpPr>
        <dsp:cNvPr id="0" name=""/>
        <dsp:cNvSpPr/>
      </dsp:nvSpPr>
      <dsp:spPr>
        <a:xfrm>
          <a:off x="377656" y="3954223"/>
          <a:ext cx="10072778" cy="494383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-72809"/>
                <a:satOff val="9282"/>
                <a:lumOff val="1228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shade val="50000"/>
                <a:hueOff val="-72809"/>
                <a:satOff val="9282"/>
                <a:lumOff val="1228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41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Variations &amp; Conclusion </a:t>
          </a:r>
          <a:endParaRPr lang="en-US" sz="2000" b="1" kern="1200" dirty="0"/>
        </a:p>
      </dsp:txBody>
      <dsp:txXfrm>
        <a:off x="377656" y="3954223"/>
        <a:ext cx="10072778" cy="494383"/>
      </dsp:txXfrm>
    </dsp:sp>
    <dsp:sp modelId="{3C6B85E9-71CC-4AD5-8B89-6D298C2267F3}">
      <dsp:nvSpPr>
        <dsp:cNvPr id="0" name=""/>
        <dsp:cNvSpPr/>
      </dsp:nvSpPr>
      <dsp:spPr>
        <a:xfrm>
          <a:off x="68666" y="3892425"/>
          <a:ext cx="617979" cy="61797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shade val="50000"/>
              <a:hueOff val="-72809"/>
              <a:satOff val="9282"/>
              <a:lumOff val="122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E6C11-1BF8-4C6E-A5BB-905391A019F9}">
      <dsp:nvSpPr>
        <dsp:cNvPr id="0" name=""/>
        <dsp:cNvSpPr/>
      </dsp:nvSpPr>
      <dsp:spPr>
        <a:xfrm>
          <a:off x="38633" y="-40088"/>
          <a:ext cx="7487133" cy="782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</a:rPr>
            <a:t>S</a:t>
          </a:r>
          <a:r>
            <a:rPr lang="en-US" sz="2000" b="1" kern="1200" smtClean="0">
              <a:solidFill>
                <a:schemeClr val="tx1"/>
              </a:solidFill>
            </a:rPr>
            <a:t>tudy Type- </a:t>
          </a:r>
          <a:r>
            <a:rPr lang="en-US" sz="2000" kern="1200" smtClean="0">
              <a:solidFill>
                <a:schemeClr val="tx1"/>
              </a:solidFill>
            </a:rPr>
            <a:t>Secondary Study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1558" y="-17163"/>
        <a:ext cx="6550955" cy="736855"/>
      </dsp:txXfrm>
    </dsp:sp>
    <dsp:sp modelId="{1FC0B3CB-3088-4F01-93AF-077B0CBF2D40}">
      <dsp:nvSpPr>
        <dsp:cNvPr id="0" name=""/>
        <dsp:cNvSpPr/>
      </dsp:nvSpPr>
      <dsp:spPr>
        <a:xfrm>
          <a:off x="456081" y="786933"/>
          <a:ext cx="7487133" cy="7827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chemeClr val="tx1"/>
              </a:solidFill>
            </a:rPr>
            <a:t>Study Design- </a:t>
          </a:r>
          <a:r>
            <a:rPr lang="en-US" sz="2000" kern="1200" smtClean="0">
              <a:solidFill>
                <a:schemeClr val="tx1"/>
              </a:solidFill>
            </a:rPr>
            <a:t>Systematic Review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79006" y="809858"/>
        <a:ext cx="6373420" cy="736855"/>
      </dsp:txXfrm>
    </dsp:sp>
    <dsp:sp modelId="{C4A6DF2F-3B20-400E-90C6-2582516B9861}">
      <dsp:nvSpPr>
        <dsp:cNvPr id="0" name=""/>
        <dsp:cNvSpPr/>
      </dsp:nvSpPr>
      <dsp:spPr>
        <a:xfrm>
          <a:off x="1066696" y="1652588"/>
          <a:ext cx="7487133" cy="7827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chemeClr val="tx1"/>
              </a:solidFill>
            </a:rPr>
            <a:t>Database</a:t>
          </a:r>
          <a:r>
            <a:rPr lang="en-US" sz="2000" kern="1200" smtClean="0">
              <a:solidFill>
                <a:schemeClr val="tx1"/>
              </a:solidFill>
            </a:rPr>
            <a:t>- PubMed, National Library of Medicine (NLM) &amp; Google scholar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89621" y="1675513"/>
        <a:ext cx="6373420" cy="736855"/>
      </dsp:txXfrm>
    </dsp:sp>
    <dsp:sp modelId="{FC3C7509-9C0D-4CD2-9A15-B8B5F0A772FB}">
      <dsp:nvSpPr>
        <dsp:cNvPr id="0" name=""/>
        <dsp:cNvSpPr/>
      </dsp:nvSpPr>
      <dsp:spPr>
        <a:xfrm>
          <a:off x="1600045" y="2492485"/>
          <a:ext cx="7487133" cy="78270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chemeClr val="tx1"/>
              </a:solidFill>
            </a:rPr>
            <a:t>Literature Review- </a:t>
          </a:r>
          <a:r>
            <a:rPr lang="en-US" sz="2000" b="0" kern="1200" smtClean="0">
              <a:solidFill>
                <a:schemeClr val="tx1"/>
              </a:solidFill>
            </a:rPr>
            <a:t>Done using </a:t>
          </a:r>
          <a:r>
            <a:rPr lang="en-US" sz="2000" kern="1200" smtClean="0">
              <a:solidFill>
                <a:schemeClr val="tx1"/>
              </a:solidFill>
            </a:rPr>
            <a:t>Eligibility criteria &amp;Inclusion/Exclusion criteria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622970" y="2515410"/>
        <a:ext cx="6373420" cy="736855"/>
      </dsp:txXfrm>
    </dsp:sp>
    <dsp:sp modelId="{3D505AF3-9B8F-4DB2-91E2-3EDA780A8056}">
      <dsp:nvSpPr>
        <dsp:cNvPr id="0" name=""/>
        <dsp:cNvSpPr/>
      </dsp:nvSpPr>
      <dsp:spPr>
        <a:xfrm>
          <a:off x="2172027" y="3342366"/>
          <a:ext cx="7487133" cy="943058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chemeClr val="tx1"/>
              </a:solidFill>
            </a:rPr>
            <a:t>Objectives:</a:t>
          </a:r>
          <a:r>
            <a:rPr lang="en-US" sz="2000" kern="1200" smtClean="0">
              <a:solidFill>
                <a:schemeClr val="tx1"/>
              </a:solidFill>
            </a:rPr>
            <a:t>1]To determine Promoters in Implementation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solidFill>
                <a:schemeClr val="tx1"/>
              </a:solidFill>
            </a:rPr>
            <a:t>2] To determine Barriers in Implementation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199648" y="3369987"/>
        <a:ext cx="6364028" cy="887816"/>
      </dsp:txXfrm>
    </dsp:sp>
    <dsp:sp modelId="{74CFD277-D59A-4D7E-9249-1F0866DDA0CD}">
      <dsp:nvSpPr>
        <dsp:cNvPr id="0" name=""/>
        <dsp:cNvSpPr/>
      </dsp:nvSpPr>
      <dsp:spPr>
        <a:xfrm>
          <a:off x="6978374" y="531721"/>
          <a:ext cx="508758" cy="5087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092845" y="531721"/>
        <a:ext cx="279816" cy="382840"/>
      </dsp:txXfrm>
    </dsp:sp>
    <dsp:sp modelId="{4841AE05-C348-4904-965A-E75E24BEFF02}">
      <dsp:nvSpPr>
        <dsp:cNvPr id="0" name=""/>
        <dsp:cNvSpPr/>
      </dsp:nvSpPr>
      <dsp:spPr>
        <a:xfrm>
          <a:off x="7537479" y="1423136"/>
          <a:ext cx="508758" cy="50875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651950" y="1423136"/>
        <a:ext cx="279816" cy="382840"/>
      </dsp:txXfrm>
    </dsp:sp>
    <dsp:sp modelId="{AF78BFE4-4619-45E2-B2C2-12816CF4DE76}">
      <dsp:nvSpPr>
        <dsp:cNvPr id="0" name=""/>
        <dsp:cNvSpPr/>
      </dsp:nvSpPr>
      <dsp:spPr>
        <a:xfrm>
          <a:off x="8096583" y="2301505"/>
          <a:ext cx="508758" cy="50875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211054" y="2301505"/>
        <a:ext cx="279816" cy="382840"/>
      </dsp:txXfrm>
    </dsp:sp>
    <dsp:sp modelId="{C3895A9A-7140-48B4-91B9-0D1652E7BE72}">
      <dsp:nvSpPr>
        <dsp:cNvPr id="0" name=""/>
        <dsp:cNvSpPr/>
      </dsp:nvSpPr>
      <dsp:spPr>
        <a:xfrm>
          <a:off x="8655687" y="3201617"/>
          <a:ext cx="508758" cy="5087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770158" y="3201617"/>
        <a:ext cx="279816" cy="3828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CB360-D3C1-4AE8-A64F-CBA60C819202}">
      <dsp:nvSpPr>
        <dsp:cNvPr id="0" name=""/>
        <dsp:cNvSpPr/>
      </dsp:nvSpPr>
      <dsp:spPr>
        <a:xfrm rot="5400000">
          <a:off x="432841" y="1074667"/>
          <a:ext cx="950450" cy="10820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tint val="5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5A513F0-2C9F-47F1-A2DF-7E8542FE05A9}">
      <dsp:nvSpPr>
        <dsp:cNvPr id="0" name=""/>
        <dsp:cNvSpPr/>
      </dsp:nvSpPr>
      <dsp:spPr>
        <a:xfrm>
          <a:off x="181029" y="21073"/>
          <a:ext cx="1599999" cy="111994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articles found on initial screening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35710" y="75754"/>
        <a:ext cx="1490637" cy="1010586"/>
      </dsp:txXfrm>
    </dsp:sp>
    <dsp:sp modelId="{C0AFC94A-AE87-47F2-A21C-2438F4ADF54E}">
      <dsp:nvSpPr>
        <dsp:cNvPr id="0" name=""/>
        <dsp:cNvSpPr/>
      </dsp:nvSpPr>
      <dsp:spPr>
        <a:xfrm>
          <a:off x="1781029" y="127886"/>
          <a:ext cx="1163687" cy="905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   157</a:t>
          </a:r>
          <a:endParaRPr lang="en-US" sz="2400" kern="1200" dirty="0"/>
        </a:p>
      </dsp:txBody>
      <dsp:txXfrm>
        <a:off x="1781029" y="127886"/>
        <a:ext cx="1163687" cy="905191"/>
      </dsp:txXfrm>
    </dsp:sp>
    <dsp:sp modelId="{D3B264F5-55A6-41FD-9D07-8DCD2E73C4B7}">
      <dsp:nvSpPr>
        <dsp:cNvPr id="0" name=""/>
        <dsp:cNvSpPr/>
      </dsp:nvSpPr>
      <dsp:spPr>
        <a:xfrm rot="5400000">
          <a:off x="1870927" y="2310431"/>
          <a:ext cx="950450" cy="10820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accent3">
                <a:tint val="50000"/>
                <a:hueOff val="10196762"/>
                <a:satOff val="-57602"/>
                <a:lumOff val="7196"/>
                <a:alphaOff val="0"/>
                <a:tint val="98000"/>
                <a:lumMod val="110000"/>
              </a:schemeClr>
            </a:gs>
            <a:gs pos="84000">
              <a:schemeClr val="accent3">
                <a:tint val="50000"/>
                <a:hueOff val="10196762"/>
                <a:satOff val="-57602"/>
                <a:lumOff val="7196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0CDBD29-A351-4B72-87DE-40B85086B286}">
      <dsp:nvSpPr>
        <dsp:cNvPr id="0" name=""/>
        <dsp:cNvSpPr/>
      </dsp:nvSpPr>
      <dsp:spPr>
        <a:xfrm>
          <a:off x="1484031" y="1190624"/>
          <a:ext cx="1599999" cy="111994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4952981"/>
                <a:satOff val="-30976"/>
                <a:lumOff val="-2157"/>
                <a:alphaOff val="0"/>
                <a:tint val="98000"/>
                <a:lumMod val="110000"/>
              </a:schemeClr>
            </a:gs>
            <a:gs pos="84000">
              <a:schemeClr val="accent3">
                <a:hueOff val="4952981"/>
                <a:satOff val="-30976"/>
                <a:lumOff val="-2157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articles after title exclusion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1538712" y="1245305"/>
        <a:ext cx="1490637" cy="1010586"/>
      </dsp:txXfrm>
    </dsp:sp>
    <dsp:sp modelId="{262A10A0-A305-41FD-96E5-A886D16D6399}">
      <dsp:nvSpPr>
        <dsp:cNvPr id="0" name=""/>
        <dsp:cNvSpPr/>
      </dsp:nvSpPr>
      <dsp:spPr>
        <a:xfrm>
          <a:off x="3107599" y="1385957"/>
          <a:ext cx="1163687" cy="905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    </a:t>
          </a:r>
          <a:r>
            <a:rPr lang="en-US" sz="2400" kern="1200" dirty="0" smtClean="0"/>
            <a:t>90</a:t>
          </a:r>
          <a:endParaRPr lang="en-US" sz="2400" kern="1200" dirty="0"/>
        </a:p>
      </dsp:txBody>
      <dsp:txXfrm>
        <a:off x="3107599" y="1385957"/>
        <a:ext cx="1163687" cy="905191"/>
      </dsp:txXfrm>
    </dsp:sp>
    <dsp:sp modelId="{7008C873-6866-4CFB-9791-FDABE476C4D4}">
      <dsp:nvSpPr>
        <dsp:cNvPr id="0" name=""/>
        <dsp:cNvSpPr/>
      </dsp:nvSpPr>
      <dsp:spPr>
        <a:xfrm>
          <a:off x="2923385" y="2526061"/>
          <a:ext cx="1599999" cy="111994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9905962"/>
                <a:satOff val="-61952"/>
                <a:lumOff val="-4314"/>
                <a:alphaOff val="0"/>
                <a:tint val="98000"/>
                <a:lumMod val="110000"/>
              </a:schemeClr>
            </a:gs>
            <a:gs pos="84000">
              <a:schemeClr val="accent3">
                <a:hueOff val="9905962"/>
                <a:satOff val="-61952"/>
                <a:lumOff val="-431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articles after abstract exclusion and removing duplicates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978066" y="2580742"/>
        <a:ext cx="1490637" cy="1010586"/>
      </dsp:txXfrm>
    </dsp:sp>
    <dsp:sp modelId="{EF1E0C68-3C7F-4B05-9F44-7FF61AA62ADD}">
      <dsp:nvSpPr>
        <dsp:cNvPr id="0" name=""/>
        <dsp:cNvSpPr/>
      </dsp:nvSpPr>
      <dsp:spPr>
        <a:xfrm>
          <a:off x="4434169" y="2644028"/>
          <a:ext cx="1163687" cy="905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    48</a:t>
          </a:r>
          <a:endParaRPr lang="en-US" sz="2500" kern="1200" dirty="0"/>
        </a:p>
      </dsp:txBody>
      <dsp:txXfrm>
        <a:off x="4434169" y="2644028"/>
        <a:ext cx="1163687" cy="9051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18A62E-1D9A-4E48-851F-715027122C8D}">
      <dsp:nvSpPr>
        <dsp:cNvPr id="0" name=""/>
        <dsp:cNvSpPr/>
      </dsp:nvSpPr>
      <dsp:spPr>
        <a:xfrm>
          <a:off x="3138510" y="0"/>
          <a:ext cx="2421772" cy="2421772"/>
        </a:xfrm>
        <a:prstGeom prst="ellipse">
          <a:avLst/>
        </a:prstGeom>
        <a:solidFill>
          <a:srgbClr val="FFC000">
            <a:alpha val="5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USA</a:t>
          </a:r>
        </a:p>
      </dsp:txBody>
      <dsp:txXfrm>
        <a:off x="3461413" y="423810"/>
        <a:ext cx="1775966" cy="1089797"/>
      </dsp:txXfrm>
    </dsp:sp>
    <dsp:sp modelId="{EBDB4B91-1F06-4399-965E-2B886709D0F2}">
      <dsp:nvSpPr>
        <dsp:cNvPr id="0" name=""/>
        <dsp:cNvSpPr/>
      </dsp:nvSpPr>
      <dsp:spPr>
        <a:xfrm>
          <a:off x="3727856" y="1290522"/>
          <a:ext cx="2421772" cy="2421772"/>
        </a:xfrm>
        <a:prstGeom prst="ellipse">
          <a:avLst/>
        </a:prstGeom>
        <a:solidFill>
          <a:srgbClr val="FFC000">
            <a:alpha val="50000"/>
            <a:hueOff val="5197846"/>
            <a:satOff val="-23984"/>
            <a:lumOff val="883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Saudi Arabia</a:t>
          </a:r>
        </a:p>
      </dsp:txBody>
      <dsp:txXfrm>
        <a:off x="4468515" y="1916147"/>
        <a:ext cx="1453063" cy="1331975"/>
      </dsp:txXfrm>
    </dsp:sp>
    <dsp:sp modelId="{F0F8BCAE-8E37-41B3-AD93-AFFF6659560F}">
      <dsp:nvSpPr>
        <dsp:cNvPr id="0" name=""/>
        <dsp:cNvSpPr/>
      </dsp:nvSpPr>
      <dsp:spPr>
        <a:xfrm>
          <a:off x="2571032" y="1224868"/>
          <a:ext cx="2421772" cy="2421772"/>
        </a:xfrm>
        <a:prstGeom prst="ellipse">
          <a:avLst/>
        </a:prstGeom>
        <a:solidFill>
          <a:srgbClr val="FFC000">
            <a:alpha val="50000"/>
            <a:hueOff val="10395692"/>
            <a:satOff val="-47968"/>
            <a:lumOff val="1765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India</a:t>
          </a:r>
        </a:p>
      </dsp:txBody>
      <dsp:txXfrm>
        <a:off x="2799082" y="1850492"/>
        <a:ext cx="1453063" cy="1331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C9250-D91C-47CA-A00F-9EC10EE4CFE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6ADE8-A7D7-4D3A-B6DE-344C8490C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9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35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51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66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8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23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56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80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89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1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471488"/>
            <a:ext cx="3914775" cy="220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change text levels</a:t>
            </a:r>
            <a:r>
              <a:rPr lang="en-US" baseline="0" dirty="0"/>
              <a:t> in the content placeholder:</a:t>
            </a:r>
          </a:p>
          <a:p>
            <a:endParaRPr lang="en-US" baseline="0" dirty="0"/>
          </a:p>
          <a:p>
            <a:r>
              <a:rPr lang="en-US" b="1" dirty="0"/>
              <a:t>Create second leve</a:t>
            </a:r>
            <a:r>
              <a:rPr lang="en-US" b="1" baseline="0" dirty="0"/>
              <a:t>l text</a:t>
            </a:r>
            <a:r>
              <a:rPr lang="en-US" baseline="0" dirty="0"/>
              <a:t>: </a:t>
            </a:r>
            <a:r>
              <a:rPr lang="en-US" dirty="0"/>
              <a:t>with</a:t>
            </a:r>
            <a:r>
              <a:rPr lang="en-US" baseline="0" dirty="0"/>
              <a:t> the cursor at the beginning of a line of text, press the </a:t>
            </a:r>
            <a:r>
              <a:rPr lang="en-US" b="1" baseline="0" dirty="0"/>
              <a:t>Tab</a:t>
            </a:r>
            <a:r>
              <a:rPr lang="en-US" baseline="0" dirty="0"/>
              <a:t> key or click the </a:t>
            </a:r>
            <a:r>
              <a:rPr lang="en-US" b="1" baseline="0" dirty="0"/>
              <a:t>Increase List Level </a:t>
            </a:r>
            <a:r>
              <a:rPr lang="en-US" baseline="0" dirty="0"/>
              <a:t>button on the </a:t>
            </a:r>
            <a:r>
              <a:rPr lang="en-US" b="1" baseline="0" dirty="0"/>
              <a:t>Home</a:t>
            </a:r>
            <a:r>
              <a:rPr lang="en-US" dirty="0"/>
              <a:t> tab</a:t>
            </a:r>
            <a:r>
              <a:rPr lang="en-US" baseline="0" dirty="0"/>
              <a:t>. Repeat for subsequent levels.</a:t>
            </a:r>
          </a:p>
          <a:p>
            <a:endParaRPr lang="en-US" baseline="0" dirty="0"/>
          </a:p>
          <a:p>
            <a:r>
              <a:rPr lang="en-US" b="1" baseline="0" dirty="0"/>
              <a:t>Go back to previous text level</a:t>
            </a:r>
            <a:r>
              <a:rPr lang="en-US" baseline="0" dirty="0"/>
              <a:t>: with the cursor at the beginning of a line of text, press </a:t>
            </a:r>
            <a:r>
              <a:rPr lang="en-US" b="1" baseline="0" dirty="0"/>
              <a:t>Shift </a:t>
            </a:r>
            <a:r>
              <a:rPr lang="en-US" baseline="0" dirty="0"/>
              <a:t>+ </a:t>
            </a:r>
            <a:r>
              <a:rPr lang="en-US" b="1" baseline="0" dirty="0"/>
              <a:t>Tab</a:t>
            </a:r>
            <a:r>
              <a:rPr lang="en-US" baseline="0" dirty="0"/>
              <a:t> keys or click the </a:t>
            </a:r>
            <a:r>
              <a:rPr lang="en-US" b="1" baseline="0" dirty="0"/>
              <a:t>Decrease List Level </a:t>
            </a:r>
            <a:r>
              <a:rPr lang="en-US" baseline="0" dirty="0"/>
              <a:t>button on the </a:t>
            </a:r>
            <a:r>
              <a:rPr lang="en-US" b="1" baseline="0" dirty="0"/>
              <a:t>Home</a:t>
            </a:r>
            <a:r>
              <a:rPr lang="en-US" baseline="0" dirty="0"/>
              <a:t> tab. Repeat for preceding levels.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NTT DATA, Inc.</a:t>
            </a:r>
          </a:p>
        </p:txBody>
      </p:sp>
    </p:spTree>
    <p:extLst>
      <p:ext uri="{BB962C8B-B14F-4D97-AF65-F5344CB8AC3E}">
        <p14:creationId xmlns:p14="http://schemas.microsoft.com/office/powerpoint/2010/main" val="3156544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01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79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34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67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94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6ADE8-A7D7-4D3A-B6DE-344C8490C3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497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979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2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339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8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9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8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367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589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9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3E89EF3-9447-4443-B7DB-D086F507A342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4E355CA-C226-47A3-8DCC-81C5893D3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fl"/>
          <p:cNvSpPr txBox="1"/>
          <p:nvPr userDrawn="1"/>
        </p:nvSpPr>
        <p:spPr>
          <a:xfrm>
            <a:off x="0" y="652018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22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7" r:id="rId1"/>
    <p:sldLayoutId id="2147484378" r:id="rId2"/>
    <p:sldLayoutId id="2147484379" r:id="rId3"/>
    <p:sldLayoutId id="2147484380" r:id="rId4"/>
    <p:sldLayoutId id="2147484381" r:id="rId5"/>
    <p:sldLayoutId id="2147484382" r:id="rId6"/>
    <p:sldLayoutId id="2147484383" r:id="rId7"/>
    <p:sldLayoutId id="2147484384" r:id="rId8"/>
    <p:sldLayoutId id="2147484385" r:id="rId9"/>
    <p:sldLayoutId id="2147484386" r:id="rId10"/>
    <p:sldLayoutId id="214748438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669" y="579863"/>
            <a:ext cx="11269590" cy="1128315"/>
          </a:xfrm>
        </p:spPr>
        <p:txBody>
          <a:bodyPr>
            <a:noAutofit/>
          </a:bodyPr>
          <a:lstStyle/>
          <a:p>
            <a:pPr algn="ctr"/>
            <a:r>
              <a:rPr lang="en-US" cap="none" dirty="0">
                <a:solidFill>
                  <a:schemeClr val="accent3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</a:t>
            </a:r>
            <a:r>
              <a:rPr lang="en-US" sz="3600" cap="none" dirty="0" smtClean="0">
                <a:solidFill>
                  <a:schemeClr val="accent3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actors affecting EMR Implementation in USA, Saudi Arabia &amp; India</a:t>
            </a:r>
            <a:endParaRPr lang="en-US" sz="3600" cap="none" dirty="0">
              <a:solidFill>
                <a:schemeClr val="accent3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551" y="1851102"/>
            <a:ext cx="5250288" cy="32875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2226" y="5138670"/>
            <a:ext cx="2710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Guided By :-</a:t>
            </a:r>
          </a:p>
          <a:p>
            <a:r>
              <a:rPr lang="en-US" b="1" dirty="0">
                <a:solidFill>
                  <a:schemeClr val="accent3"/>
                </a:solidFill>
              </a:rPr>
              <a:t>Prof. </a:t>
            </a:r>
            <a:r>
              <a:rPr lang="en-US" b="1" dirty="0" err="1">
                <a:solidFill>
                  <a:schemeClr val="accent3"/>
                </a:solidFill>
              </a:rPr>
              <a:t>Nishikant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b="1" dirty="0" err="1">
                <a:solidFill>
                  <a:schemeClr val="accent3"/>
                </a:solidFill>
              </a:rPr>
              <a:t>Bele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endParaRPr lang="en-US" b="1" dirty="0" smtClean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2669" y="5415668"/>
            <a:ext cx="1867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Presented By :-</a:t>
            </a:r>
          </a:p>
          <a:p>
            <a:r>
              <a:rPr lang="en-US" b="1" dirty="0" smtClean="0">
                <a:solidFill>
                  <a:schemeClr val="accent3"/>
                </a:solidFill>
              </a:rPr>
              <a:t>Aayushi Soni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8" name="flFirstPage"/>
          <p:cNvSpPr txBox="1"/>
          <p:nvPr/>
        </p:nvSpPr>
        <p:spPr>
          <a:xfrm>
            <a:off x="0" y="652018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n-US" sz="3200" b="1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ndian Healthcare </a:t>
            </a:r>
            <a:r>
              <a:rPr lang="en-US" sz="3200" b="1" cap="none" dirty="0"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  <a:r>
              <a:rPr lang="en-US" sz="3200" b="1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ystem</a:t>
            </a:r>
            <a:endParaRPr lang="en-US" sz="3200" b="1" cap="non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696237" y="1880315"/>
            <a:ext cx="4430332" cy="63137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Indian Healthcare System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309093" y="2666233"/>
            <a:ext cx="3386342" cy="631064"/>
          </a:xfrm>
          <a:prstGeom prst="rect">
            <a:avLst/>
          </a:prstGeom>
          <a:solidFill>
            <a:srgbClr val="92D05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Public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8126569" y="2688618"/>
            <a:ext cx="3613028" cy="631065"/>
          </a:xfrm>
          <a:prstGeom prst="rect">
            <a:avLst/>
          </a:prstGeom>
          <a:solidFill>
            <a:srgbClr val="92D05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Private</a:t>
            </a:r>
            <a:endParaRPr lang="en-US" sz="24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9968248" y="4822748"/>
            <a:ext cx="2025959" cy="1706840"/>
          </a:xfrm>
          <a:prstGeom prst="roundRect">
            <a:avLst/>
          </a:prstGeom>
          <a:solidFill>
            <a:srgbClr val="FFCC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Charitable hospitals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NGO run clinics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7244961" y="4822748"/>
            <a:ext cx="2233890" cy="1706841"/>
          </a:xfrm>
          <a:prstGeom prst="roundRect">
            <a:avLst/>
          </a:prstGeom>
          <a:solidFill>
            <a:srgbClr val="FFCC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Multispecialty hospital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Nursing Homes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Private Clinics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309092" y="4822748"/>
            <a:ext cx="3387145" cy="1753296"/>
          </a:xfrm>
          <a:prstGeom prst="roundRect">
            <a:avLst/>
          </a:prstGeom>
          <a:solidFill>
            <a:srgbClr val="FFCC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Tertiary care hospitals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Teaching hospitals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District &amp; sub-divisional hospitals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CHC,PHC &amp; Sub- center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AYUSH hospitals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4947" y="3562691"/>
            <a:ext cx="1411845" cy="933719"/>
          </a:xfrm>
          <a:prstGeom prst="rect">
            <a:avLst/>
          </a:prstGeom>
          <a:solidFill>
            <a:srgbClr val="FFC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MOH&amp;FW</a:t>
            </a:r>
            <a:endParaRPr lang="en-US" b="1" dirty="0"/>
          </a:p>
        </p:txBody>
      </p:sp>
      <p:sp>
        <p:nvSpPr>
          <p:cNvPr id="14" name="Flowchart: Process 13"/>
          <p:cNvSpPr/>
          <p:nvPr/>
        </p:nvSpPr>
        <p:spPr>
          <a:xfrm>
            <a:off x="1851340" y="3562690"/>
            <a:ext cx="1416673" cy="933720"/>
          </a:xfrm>
          <a:prstGeom prst="flowChartProcess">
            <a:avLst/>
          </a:prstGeom>
          <a:solidFill>
            <a:srgbClr val="FFC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Ministry of Defense</a:t>
            </a:r>
            <a:endParaRPr lang="en-US" b="1" dirty="0"/>
          </a:p>
        </p:txBody>
      </p:sp>
      <p:sp>
        <p:nvSpPr>
          <p:cNvPr id="15" name="Flowchart: Process 14"/>
          <p:cNvSpPr/>
          <p:nvPr/>
        </p:nvSpPr>
        <p:spPr>
          <a:xfrm>
            <a:off x="3445098" y="3577179"/>
            <a:ext cx="1390917" cy="933718"/>
          </a:xfrm>
          <a:prstGeom prst="flowChartProcess">
            <a:avLst/>
          </a:prstGeom>
          <a:solidFill>
            <a:srgbClr val="FFC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Ministry of Railways</a:t>
            </a:r>
            <a:endParaRPr lang="en-US" b="1" dirty="0"/>
          </a:p>
        </p:txBody>
      </p:sp>
      <p:sp>
        <p:nvSpPr>
          <p:cNvPr id="16" name="Flowchart: Process 15"/>
          <p:cNvSpPr/>
          <p:nvPr/>
        </p:nvSpPr>
        <p:spPr>
          <a:xfrm>
            <a:off x="7965182" y="3612217"/>
            <a:ext cx="1346243" cy="898681"/>
          </a:xfrm>
          <a:prstGeom prst="flowChartProcess">
            <a:avLst/>
          </a:prstGeom>
          <a:solidFill>
            <a:srgbClr val="CCECFF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For Profit</a:t>
            </a:r>
            <a:endParaRPr lang="en-US" b="1" dirty="0"/>
          </a:p>
        </p:txBody>
      </p:sp>
      <p:sp>
        <p:nvSpPr>
          <p:cNvPr id="17" name="Flowchart: Process 16"/>
          <p:cNvSpPr/>
          <p:nvPr/>
        </p:nvSpPr>
        <p:spPr>
          <a:xfrm>
            <a:off x="10464589" y="3612216"/>
            <a:ext cx="1275008" cy="898681"/>
          </a:xfrm>
          <a:prstGeom prst="flowChartProcess">
            <a:avLst/>
          </a:prstGeom>
          <a:solidFill>
            <a:srgbClr val="CCECFF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Non-Profit</a:t>
            </a:r>
            <a:endParaRPr lang="en-US" b="1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002264" y="2176530"/>
            <a:ext cx="169317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6" idx="0"/>
          </p:cNvCxnSpPr>
          <p:nvPr/>
        </p:nvCxnSpPr>
        <p:spPr>
          <a:xfrm>
            <a:off x="2002264" y="2176530"/>
            <a:ext cx="0" cy="4897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126569" y="2176530"/>
            <a:ext cx="167425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9800823" y="2176530"/>
            <a:ext cx="12879" cy="5120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" idx="2"/>
            <a:endCxn id="13" idx="0"/>
          </p:cNvCxnSpPr>
          <p:nvPr/>
        </p:nvCxnSpPr>
        <p:spPr>
          <a:xfrm flipH="1">
            <a:off x="990870" y="3297297"/>
            <a:ext cx="1011394" cy="2653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2"/>
            <a:endCxn id="14" idx="0"/>
          </p:cNvCxnSpPr>
          <p:nvPr/>
        </p:nvCxnSpPr>
        <p:spPr>
          <a:xfrm>
            <a:off x="2002264" y="3297297"/>
            <a:ext cx="557413" cy="2653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6" idx="2"/>
            <a:endCxn id="15" idx="0"/>
          </p:cNvCxnSpPr>
          <p:nvPr/>
        </p:nvCxnSpPr>
        <p:spPr>
          <a:xfrm>
            <a:off x="2002264" y="3297297"/>
            <a:ext cx="2138293" cy="2798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3" idx="2"/>
          </p:cNvCxnSpPr>
          <p:nvPr/>
        </p:nvCxnSpPr>
        <p:spPr>
          <a:xfrm flipH="1">
            <a:off x="990869" y="4496410"/>
            <a:ext cx="1" cy="4361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2"/>
            <a:endCxn id="16" idx="3"/>
          </p:cNvCxnSpPr>
          <p:nvPr/>
        </p:nvCxnSpPr>
        <p:spPr>
          <a:xfrm flipH="1">
            <a:off x="9311425" y="3319683"/>
            <a:ext cx="621658" cy="7418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" idx="2"/>
            <a:endCxn id="17" idx="1"/>
          </p:cNvCxnSpPr>
          <p:nvPr/>
        </p:nvCxnSpPr>
        <p:spPr>
          <a:xfrm>
            <a:off x="9933083" y="3319683"/>
            <a:ext cx="531506" cy="7418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6" idx="2"/>
            <a:endCxn id="9" idx="0"/>
          </p:cNvCxnSpPr>
          <p:nvPr/>
        </p:nvCxnSpPr>
        <p:spPr>
          <a:xfrm flipH="1">
            <a:off x="8361906" y="4510898"/>
            <a:ext cx="276398" cy="3118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7" idx="2"/>
          </p:cNvCxnSpPr>
          <p:nvPr/>
        </p:nvCxnSpPr>
        <p:spPr>
          <a:xfrm>
            <a:off x="11102093" y="4510897"/>
            <a:ext cx="244194" cy="3118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82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</a:t>
            </a:r>
            <a:r>
              <a:rPr lang="en-US" sz="3200" b="1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otal Expenditure on Health 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(%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GDP)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258763"/>
              </p:ext>
            </p:extLst>
          </p:nvPr>
        </p:nvGraphicFramePr>
        <p:xfrm>
          <a:off x="580858" y="1983545"/>
          <a:ext cx="11029950" cy="3966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1025" y="6118434"/>
            <a:ext cx="7057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Source: The World Bank, 2014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58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  <a:r>
              <a:rPr lang="en-US" sz="3200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ethodology</a:t>
            </a:r>
            <a:endParaRPr lang="en-US" sz="3200" cap="non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29" name="Content Placeholder 28"/>
          <p:cNvGraphicFramePr>
            <a:graphicFrameLocks noGrp="1"/>
          </p:cNvGraphicFramePr>
          <p:nvPr>
            <p:ph idx="1"/>
            <p:extLst/>
          </p:nvPr>
        </p:nvGraphicFramePr>
        <p:xfrm>
          <a:off x="5832088" y="2181225"/>
          <a:ext cx="5778886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" name="Oval 24"/>
          <p:cNvSpPr/>
          <p:nvPr/>
        </p:nvSpPr>
        <p:spPr>
          <a:xfrm>
            <a:off x="337625" y="2990339"/>
            <a:ext cx="1695177" cy="1791722"/>
          </a:xfrm>
          <a:prstGeom prst="ellipse">
            <a:avLst/>
          </a:prstGeom>
          <a:solidFill>
            <a:srgbClr val="FFCC99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Eligibility Criteria</a:t>
            </a:r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2934308" y="2967479"/>
            <a:ext cx="1749552" cy="17917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Inclusion/Exclusion</a:t>
            </a:r>
          </a:p>
          <a:p>
            <a:pPr algn="ctr"/>
            <a:r>
              <a:rPr lang="en-US" b="1" dirty="0" smtClean="0"/>
              <a:t>Criteria </a:t>
            </a:r>
            <a:endParaRPr lang="en-US" b="1" dirty="0"/>
          </a:p>
        </p:txBody>
      </p:sp>
      <p:sp>
        <p:nvSpPr>
          <p:cNvPr id="27" name="Plus 26"/>
          <p:cNvSpPr/>
          <p:nvPr/>
        </p:nvSpPr>
        <p:spPr>
          <a:xfrm>
            <a:off x="2207802" y="3451860"/>
            <a:ext cx="634365" cy="8686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qual 27"/>
          <p:cNvSpPr/>
          <p:nvPr/>
        </p:nvSpPr>
        <p:spPr>
          <a:xfrm>
            <a:off x="4776001" y="340614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ight Arrow 32"/>
          <p:cNvSpPr/>
          <p:nvPr/>
        </p:nvSpPr>
        <p:spPr>
          <a:xfrm>
            <a:off x="7673432" y="2606040"/>
            <a:ext cx="512399" cy="2857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9032487" y="3886200"/>
            <a:ext cx="446049" cy="26205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10415239" y="5140712"/>
            <a:ext cx="479502" cy="2453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en-US" sz="3200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rocess for Developing </a:t>
            </a:r>
            <a:r>
              <a:rPr lang="en-US" sz="3200" cap="none" dirty="0">
                <a:latin typeface="Aharoni" panose="02010803020104030203" pitchFamily="2" charset="-79"/>
                <a:cs typeface="Aharoni" panose="02010803020104030203" pitchFamily="2" charset="-79"/>
              </a:rPr>
              <a:t>T</a:t>
            </a:r>
            <a:r>
              <a:rPr lang="en-US" sz="3200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axonomy</a:t>
            </a:r>
            <a:endParaRPr lang="en-US" sz="3200" cap="non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81444" y="1864374"/>
            <a:ext cx="2575932" cy="59101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Extracted Publications</a:t>
            </a:r>
            <a:endParaRPr lang="en-US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(n=48)</a:t>
            </a:r>
            <a:endParaRPr lang="en-US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81444" y="2794440"/>
            <a:ext cx="2575932" cy="8363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Studying terms and concepts of factors used in literature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62327" y="3943422"/>
            <a:ext cx="2575932" cy="7917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Analyzing the factors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1573489" y="5096773"/>
            <a:ext cx="2791842" cy="1426024"/>
          </a:xfrm>
          <a:prstGeom prst="diamon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 iteration required?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816478" y="2535795"/>
            <a:ext cx="267629" cy="239750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826037" y="3639872"/>
            <a:ext cx="267629" cy="287476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2830017" y="4772950"/>
            <a:ext cx="267629" cy="317810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Elbow Connector 13"/>
          <p:cNvCxnSpPr/>
          <p:nvPr/>
        </p:nvCxnSpPr>
        <p:spPr>
          <a:xfrm flipV="1">
            <a:off x="1559524" y="3321855"/>
            <a:ext cx="121920" cy="2487930"/>
          </a:xfrm>
          <a:prstGeom prst="bentConnector3">
            <a:avLst>
              <a:gd name="adj1" fmla="val -922893"/>
            </a:avLst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58644" y="5263376"/>
            <a:ext cx="60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5040349" y="5489523"/>
            <a:ext cx="2653991" cy="6405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en-US" sz="16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revised factors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8770433" y="5378011"/>
            <a:ext cx="2581508" cy="7520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Identifying the categories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764858" y="3926525"/>
            <a:ext cx="2581507" cy="7420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Mapping the factors against the categories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770433" y="2775545"/>
            <a:ext cx="2575932" cy="70850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Finalizing the categories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764858" y="1864374"/>
            <a:ext cx="2553630" cy="62557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Final Taxonomy of factors impacting EMR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4379296" y="5632708"/>
            <a:ext cx="661053" cy="318584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7772401" y="5632708"/>
            <a:ext cx="892097" cy="318584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9882767" y="4695830"/>
            <a:ext cx="345687" cy="622398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>
            <a:off x="9905068" y="3497662"/>
            <a:ext cx="301083" cy="385977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 Arrow 32"/>
          <p:cNvSpPr/>
          <p:nvPr/>
        </p:nvSpPr>
        <p:spPr>
          <a:xfrm>
            <a:off x="9905067" y="2489951"/>
            <a:ext cx="301083" cy="288823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061034" y="5221033"/>
            <a:ext cx="657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45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</a:t>
            </a:r>
            <a:r>
              <a:rPr lang="en-US" sz="3200" cap="none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axonomy of Factors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527365" y="4083450"/>
            <a:ext cx="2574388" cy="900332"/>
          </a:xfrm>
          <a:prstGeom prst="ellipse">
            <a:avLst/>
          </a:prstGeom>
          <a:solidFill>
            <a:srgbClr val="FFCCCC"/>
          </a:solidFill>
          <a:ln>
            <a:solidFill>
              <a:srgbClr val="FF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Environmental</a:t>
            </a:r>
            <a:endParaRPr lang="en-US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591928" y="3769065"/>
            <a:ext cx="2827608" cy="1082454"/>
          </a:xfrm>
          <a:prstGeom prst="roundRect">
            <a:avLst/>
          </a:prstGeom>
          <a:solidFill>
            <a:srgbClr val="7F76C4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EMR Implementation</a:t>
            </a:r>
            <a:endParaRPr lang="en-US" sz="2400" b="1" dirty="0"/>
          </a:p>
        </p:txBody>
      </p:sp>
      <p:sp>
        <p:nvSpPr>
          <p:cNvPr id="6" name="Oval 5"/>
          <p:cNvSpPr/>
          <p:nvPr/>
        </p:nvSpPr>
        <p:spPr>
          <a:xfrm>
            <a:off x="4818182" y="1844242"/>
            <a:ext cx="2202767" cy="928467"/>
          </a:xfrm>
          <a:prstGeom prst="ellipse">
            <a:avLst/>
          </a:prstGeom>
          <a:solidFill>
            <a:srgbClr val="FFCCCC"/>
          </a:solidFill>
          <a:ln>
            <a:solidFill>
              <a:srgbClr val="FF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Financial</a:t>
            </a:r>
            <a:endParaRPr lang="en-US" sz="2000" b="1" dirty="0"/>
          </a:p>
        </p:txBody>
      </p:sp>
      <p:sp>
        <p:nvSpPr>
          <p:cNvPr id="7" name="Oval 6"/>
          <p:cNvSpPr/>
          <p:nvPr/>
        </p:nvSpPr>
        <p:spPr>
          <a:xfrm>
            <a:off x="731521" y="4055314"/>
            <a:ext cx="2574388" cy="956603"/>
          </a:xfrm>
          <a:prstGeom prst="ellipse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Organizational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2954215" y="5745438"/>
            <a:ext cx="2138289" cy="987344"/>
          </a:xfrm>
          <a:prstGeom prst="ellipse">
            <a:avLst/>
          </a:prstGeom>
          <a:solidFill>
            <a:srgbClr val="FFCCCC"/>
          </a:solidFill>
          <a:ln>
            <a:solidFill>
              <a:srgbClr val="FF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Individual</a:t>
            </a:r>
            <a:endParaRPr lang="en-US" sz="2000" b="1" dirty="0"/>
          </a:p>
        </p:txBody>
      </p:sp>
      <p:sp>
        <p:nvSpPr>
          <p:cNvPr id="9" name="Oval 8"/>
          <p:cNvSpPr/>
          <p:nvPr/>
        </p:nvSpPr>
        <p:spPr>
          <a:xfrm>
            <a:off x="8283525" y="2353427"/>
            <a:ext cx="2180492" cy="1027244"/>
          </a:xfrm>
          <a:prstGeom prst="ellipse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Technical</a:t>
            </a:r>
            <a:endParaRPr lang="en-US" sz="2000" b="1" dirty="0"/>
          </a:p>
        </p:txBody>
      </p:sp>
      <p:sp>
        <p:nvSpPr>
          <p:cNvPr id="10" name="Oval 9"/>
          <p:cNvSpPr/>
          <p:nvPr/>
        </p:nvSpPr>
        <p:spPr>
          <a:xfrm>
            <a:off x="1332913" y="2272388"/>
            <a:ext cx="2222694" cy="1000642"/>
          </a:xfrm>
          <a:prstGeom prst="ellipse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</a:t>
            </a:r>
            <a:r>
              <a:rPr lang="en-US" sz="2000" b="1" dirty="0" smtClean="0"/>
              <a:t>ime</a:t>
            </a:r>
            <a:endParaRPr lang="en-US" sz="2000" b="1" dirty="0"/>
          </a:p>
        </p:txBody>
      </p:sp>
      <p:sp>
        <p:nvSpPr>
          <p:cNvPr id="11" name="Oval 10"/>
          <p:cNvSpPr/>
          <p:nvPr/>
        </p:nvSpPr>
        <p:spPr>
          <a:xfrm>
            <a:off x="7118252" y="5757519"/>
            <a:ext cx="2330546" cy="963181"/>
          </a:xfrm>
          <a:prstGeom prst="ellipse">
            <a:avLst/>
          </a:prstGeom>
          <a:solidFill>
            <a:srgbClr val="FFCCCC"/>
          </a:solidFill>
          <a:ln>
            <a:solidFill>
              <a:srgbClr val="FF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Legal</a:t>
            </a:r>
            <a:endParaRPr lang="en-US" sz="20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358076" y="4431322"/>
            <a:ext cx="1181685" cy="1022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712677" y="5011917"/>
            <a:ext cx="759655" cy="7456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7020949" y="4999774"/>
            <a:ext cx="702213" cy="7456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522992" y="4352494"/>
            <a:ext cx="900917" cy="1210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442980" y="3227839"/>
            <a:ext cx="1060939" cy="5412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919565" y="2867049"/>
            <a:ext cx="0" cy="8279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410243" y="3038622"/>
            <a:ext cx="1181685" cy="7304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4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</a:t>
            </a:r>
            <a:r>
              <a:rPr lang="en-US" sz="3200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inancial</a:t>
            </a:r>
            <a:endParaRPr lang="en-US" sz="3200" cap="non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007229"/>
              </p:ext>
            </p:extLst>
          </p:nvPr>
        </p:nvGraphicFramePr>
        <p:xfrm>
          <a:off x="581025" y="2062978"/>
          <a:ext cx="11029950" cy="42365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14975"/>
                <a:gridCol w="5514975"/>
              </a:tblGrid>
              <a:tr h="396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Barriers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Facilitators</a:t>
                      </a:r>
                      <a:endParaRPr lang="en-US" dirty="0"/>
                    </a:p>
                  </a:txBody>
                  <a:tcPr/>
                </a:tc>
              </a:tr>
              <a:tr h="401558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effectLst/>
                        </a:rPr>
                        <a:t>1] High startup costs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effectLst/>
                        </a:rPr>
                        <a:t>1]IT Funding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4015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2] High ongoing costs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2] Reduction in duplicate order errors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4015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3] Hardware costs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3] Incentives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4015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4] Uncertainty over ROI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15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5] Lack of financial resources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15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effectLst/>
                        </a:rPr>
                        <a:t>6] Cost of hiring experts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8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</a:t>
            </a:r>
            <a:r>
              <a:rPr lang="en-US" sz="3200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echnical</a:t>
            </a:r>
            <a:endParaRPr lang="en-US" sz="3200" cap="non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755834"/>
              </p:ext>
            </p:extLst>
          </p:nvPr>
        </p:nvGraphicFramePr>
        <p:xfrm>
          <a:off x="581025" y="1839952"/>
          <a:ext cx="11029950" cy="472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14975"/>
                <a:gridCol w="5514975"/>
              </a:tblGrid>
              <a:tr h="3608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Barriers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Facilitators</a:t>
                      </a:r>
                      <a:endParaRPr lang="en-US" dirty="0"/>
                    </a:p>
                  </a:txBody>
                  <a:tcPr/>
                </a:tc>
              </a:tr>
              <a:tr h="51123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1] Lack of Computer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effectLst/>
                        </a:rPr>
                        <a:t>1] Training and support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</a:tr>
              <a:tr h="5112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 Lack of training and support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2] Use of order sets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</a:tr>
              <a:tr h="5112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 Complexity of the system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3] Adoption of standards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</a:tr>
              <a:tr h="5112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4] Lack of hardware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4] Support from vendors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</a:tr>
              <a:tr h="5112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5] Extracting and combining data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5] Friendly user interfaces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</a:tr>
              <a:tr h="5112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6] EMR performance issues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6] Access to FAQ list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</a:tr>
              <a:tr h="5112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7] Default Language Setup</a:t>
                      </a:r>
                      <a:endParaRPr lang="en-US" sz="1400" b="1" dirty="0" smtClean="0"/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7] Availability of information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</a:tr>
              <a:tr h="7217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8] Lack of customizability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effectLst/>
                        </a:rPr>
                        <a:t>8]Involvement of end user at every </a:t>
                      </a:r>
                    </a:p>
                    <a:p>
                      <a:r>
                        <a:rPr lang="en-US" sz="1400" b="1" kern="1200" dirty="0" smtClean="0">
                          <a:effectLst/>
                        </a:rPr>
                        <a:t>   stage of implementation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11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</a:t>
            </a:r>
            <a:r>
              <a:rPr lang="en-US" sz="3200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ime</a:t>
            </a:r>
            <a:endParaRPr lang="en-US" sz="3200" cap="non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934367"/>
              </p:ext>
            </p:extLst>
          </p:nvPr>
        </p:nvGraphicFramePr>
        <p:xfrm>
          <a:off x="581025" y="2181225"/>
          <a:ext cx="11029950" cy="3845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14975"/>
                <a:gridCol w="55149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Barriers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Facilitators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1] Time required for the implementation process</a:t>
                      </a:r>
                    </a:p>
                    <a:p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1] Overall increased productivity</a:t>
                      </a:r>
                    </a:p>
                  </a:txBody>
                  <a:tcPr/>
                </a:tc>
              </a:tr>
              <a:tr h="5005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 Time to learn the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 Able to work from home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 Time required to enter data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 Time saved at the end of the day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4] More time per patient ( Registration and Ordering)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4] Reduction of time taken in overall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care process</a:t>
                      </a:r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5] Time to convert the previous records</a:t>
                      </a:r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7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n-US" sz="3200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ndividual</a:t>
            </a:r>
            <a:endParaRPr lang="en-US" sz="3200" cap="non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907747"/>
              </p:ext>
            </p:extLst>
          </p:nvPr>
        </p:nvGraphicFramePr>
        <p:xfrm>
          <a:off x="581025" y="1996067"/>
          <a:ext cx="11029950" cy="40440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14975"/>
                <a:gridCol w="5514975"/>
              </a:tblGrid>
              <a:tr h="3357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Barriers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Facilitators</a:t>
                      </a:r>
                      <a:endParaRPr lang="en-US" dirty="0"/>
                    </a:p>
                  </a:txBody>
                  <a:tcPr/>
                </a:tc>
              </a:tr>
              <a:tr h="579451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1] Lack of belief in EMR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1] Demonstrated utility of EMR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</a:tr>
              <a:tr h="8277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 Need for control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 Reassurance regarding security and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confidentiality issues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</a:tr>
              <a:tr h="8277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 Personal norms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 Facilitated selection of suitable EMR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system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</a:tr>
              <a:tr h="8637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4] Users autonomy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4] Perceived use for improvement in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patient quality through better data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management</a:t>
                      </a:r>
                    </a:p>
                  </a:txBody>
                  <a:tcPr/>
                </a:tc>
              </a:tr>
              <a:tr h="5794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5] Resistance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5] Better patient flow management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4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O</a:t>
            </a:r>
            <a:r>
              <a:rPr lang="en-US" sz="3200" cap="none" dirty="0" smtClean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rganizational</a:t>
            </a:r>
            <a:r>
              <a:rPr lang="en-US" sz="3200" dirty="0" smtClean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816370"/>
              </p:ext>
            </p:extLst>
          </p:nvPr>
        </p:nvGraphicFramePr>
        <p:xfrm>
          <a:off x="581025" y="2181225"/>
          <a:ext cx="11029950" cy="4211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14975"/>
                <a:gridCol w="55149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Barriers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Facilitators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1] Practice size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1] Management support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 Practice type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2] No facility for paper records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 Ownership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3] Clear management vision on EMR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4] Level of user involvement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4] Incentives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5] Management support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6] Culture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39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</a:t>
            </a:r>
            <a:r>
              <a:rPr lang="en-US" sz="3600" b="1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verview</a:t>
            </a:r>
            <a:endParaRPr lang="en-US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42459"/>
              </p:ext>
            </p:extLst>
          </p:nvPr>
        </p:nvGraphicFramePr>
        <p:xfrm>
          <a:off x="804746" y="1771002"/>
          <a:ext cx="10515601" cy="4695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47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E</a:t>
            </a:r>
            <a:r>
              <a:rPr lang="en-US" sz="3200" b="1" cap="none" dirty="0" smtClean="0"/>
              <a:t>nvironmental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147238"/>
              </p:ext>
            </p:extLst>
          </p:nvPr>
        </p:nvGraphicFramePr>
        <p:xfrm>
          <a:off x="580858" y="1880315"/>
          <a:ext cx="11029950" cy="45385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14975"/>
                <a:gridCol w="5514975"/>
              </a:tblGrid>
              <a:tr h="3457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Barriers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Facilitators</a:t>
                      </a:r>
                      <a:endParaRPr lang="en-US" dirty="0"/>
                    </a:p>
                  </a:txBody>
                  <a:tcPr/>
                </a:tc>
              </a:tr>
              <a:tr h="605059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1] Geographical Location (Rich /Poor) ( Urban/ Rural)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1] Support at workplace</a:t>
                      </a:r>
                    </a:p>
                  </a:txBody>
                  <a:tcPr/>
                </a:tc>
              </a:tr>
              <a:tr h="605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 Environment uncertainty network effects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 Government policies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605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 Competition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 Multidisciplinary work processes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6980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4] Optional use of EMR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4] Collaboration of clinical staff and IT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executives</a:t>
                      </a:r>
                    </a:p>
                  </a:txBody>
                  <a:tcPr/>
                </a:tc>
              </a:tr>
              <a:tr h="605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5] Vendor Efforts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605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6] Social proximity in a health system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89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L</a:t>
            </a:r>
            <a:r>
              <a:rPr lang="en-US" sz="3200" b="1" cap="none" dirty="0" smtClean="0"/>
              <a:t>egal</a:t>
            </a:r>
            <a:endParaRPr lang="en-US" sz="3200" b="1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76858"/>
              </p:ext>
            </p:extLst>
          </p:nvPr>
        </p:nvGraphicFramePr>
        <p:xfrm>
          <a:off x="581025" y="2181225"/>
          <a:ext cx="11029950" cy="31256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14975"/>
                <a:gridCol w="5514975"/>
              </a:tblGrid>
              <a:tr h="4099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Barriers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Facilitators</a:t>
                      </a:r>
                      <a:endParaRPr lang="en-US" dirty="0"/>
                    </a:p>
                  </a:txBody>
                  <a:tcPr/>
                </a:tc>
              </a:tr>
              <a:tr h="109388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1] Security and privacy concerns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1]Legislation that will protect the privacy of the people without restricting appropriate data sharing and data usage</a:t>
                      </a:r>
                    </a:p>
                  </a:txBody>
                  <a:tcPr/>
                </a:tc>
              </a:tr>
              <a:tr h="7075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 Legal liability concerns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7075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 Government policies and instability of government</a:t>
                      </a:r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10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cs typeface="Aharoni" panose="02010803020104030203" pitchFamily="2" charset="-79"/>
              </a:rPr>
              <a:t>V</a:t>
            </a:r>
            <a:r>
              <a:rPr lang="en-US" sz="3200" b="1" cap="none" dirty="0" smtClean="0">
                <a:cs typeface="Aharoni" panose="02010803020104030203" pitchFamily="2" charset="-79"/>
              </a:rPr>
              <a:t>ariation</a:t>
            </a:r>
            <a:r>
              <a:rPr lang="en-US" sz="3200" b="1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 in 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  <a:r>
              <a:rPr lang="en-US" sz="3200" b="1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arriers</a:t>
            </a:r>
            <a:endParaRPr lang="en-US" sz="3200" b="1" cap="non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67517" y="1850004"/>
            <a:ext cx="3374265" cy="914400"/>
          </a:xfrm>
          <a:prstGeom prst="rect">
            <a:avLst/>
          </a:prstGeom>
          <a:solidFill>
            <a:srgbClr val="FFCC99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Developed Country (USA)</a:t>
            </a:r>
            <a:endParaRPr lang="en-US" sz="2400" b="1" dirty="0"/>
          </a:p>
        </p:txBody>
      </p:sp>
      <p:sp>
        <p:nvSpPr>
          <p:cNvPr id="23" name="Rectangle 22"/>
          <p:cNvSpPr/>
          <p:nvPr/>
        </p:nvSpPr>
        <p:spPr>
          <a:xfrm>
            <a:off x="7058722" y="1850004"/>
            <a:ext cx="3624146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Developing Country (Saudi Arabia &amp; India)</a:t>
            </a:r>
            <a:endParaRPr lang="en-US" sz="2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66799" y="1916361"/>
            <a:ext cx="27225" cy="483697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094678" y="2855640"/>
            <a:ext cx="100026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229383" y="2890242"/>
            <a:ext cx="3650532" cy="635621"/>
          </a:xfrm>
          <a:prstGeom prst="rect">
            <a:avLst/>
          </a:prstGeom>
          <a:solidFill>
            <a:srgbClr val="FFCC99"/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Shows substantial adoption of EMR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019041" y="2916225"/>
            <a:ext cx="3813717" cy="6581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Adoption is limited to pilot sites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29383" y="3525863"/>
            <a:ext cx="3650532" cy="31427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Difficulties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incorporating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IT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 to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new EMR</a:t>
            </a:r>
          </a:p>
          <a:p>
            <a:endParaRPr lang="en-US" sz="1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Insufficient</a:t>
            </a:r>
            <a:r>
              <a:rPr lang="en-US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planning of IT systems implementation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Poor investments on heath technology due to lack of comprehensive strategies to link eHealth with healthcare outcomes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 cost of implementation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hanges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existing procedures; loss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productivity and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liability</a:t>
            </a:r>
            <a:endParaRPr lang="en-US" sz="1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019041" y="3584879"/>
            <a:ext cx="3813717" cy="3118332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Language issues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Slow 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speed and nonresponsive technology systems 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Poverty associated challenges </a:t>
            </a:r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(India)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Poor general infrastructure of healthcare systems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Lack of funds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Limited basic education of both healthcare staff and </a:t>
            </a:r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patients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 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political instability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1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C</a:t>
            </a:r>
            <a:r>
              <a:rPr lang="en-US" sz="3200" b="1" cap="none" dirty="0" smtClean="0"/>
              <a:t>onclusion</a:t>
            </a:r>
            <a:endParaRPr lang="en-US" sz="3200" b="1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145382"/>
              </p:ext>
            </p:extLst>
          </p:nvPr>
        </p:nvGraphicFramePr>
        <p:xfrm>
          <a:off x="1506828" y="2454664"/>
          <a:ext cx="8698793" cy="4036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1365161" y="1967158"/>
            <a:ext cx="9981126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0230" algn="l"/>
              </a:tabLs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actors affecting EMR implementation in USA, Saudi Arabia and India</a:t>
            </a:r>
            <a:endParaRPr lang="en-US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59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Thank you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341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none" dirty="0">
                <a:latin typeface="Aharoni" panose="02010803020104030203" pitchFamily="2" charset="-79"/>
                <a:cs typeface="Aharoni" panose="02010803020104030203" pitchFamily="2" charset="-79"/>
              </a:rPr>
              <a:t>Factors affecting EMR </a:t>
            </a:r>
            <a:r>
              <a:rPr lang="en-US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Implementation in </a:t>
            </a:r>
            <a:br>
              <a:rPr lang="en-US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USA</a:t>
            </a:r>
            <a:r>
              <a:rPr lang="en-US" cap="none" dirty="0">
                <a:latin typeface="Aharoni" panose="02010803020104030203" pitchFamily="2" charset="-79"/>
                <a:cs typeface="Aharoni" panose="02010803020104030203" pitchFamily="2" charset="-79"/>
              </a:rPr>
              <a:t>, Saudi Arabia &amp; India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786318"/>
              </p:ext>
            </p:extLst>
          </p:nvPr>
        </p:nvGraphicFramePr>
        <p:xfrm>
          <a:off x="1493949" y="2181225"/>
          <a:ext cx="9723550" cy="4348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26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EMR</a:t>
            </a:r>
            <a:endParaRPr lang="en-US" sz="3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346" y="2453269"/>
            <a:ext cx="8190963" cy="3568390"/>
          </a:xfrm>
        </p:spPr>
      </p:pic>
    </p:spTree>
    <p:extLst>
      <p:ext uri="{BB962C8B-B14F-4D97-AF65-F5344CB8AC3E}">
        <p14:creationId xmlns:p14="http://schemas.microsoft.com/office/powerpoint/2010/main" val="9501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799306" y="1029649"/>
            <a:ext cx="11392694" cy="56368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altLang="en-US" sz="3200" b="1" dirty="0" smtClean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</a:t>
            </a:r>
            <a:r>
              <a:rPr lang="en-US" altLang="en-US" sz="3200" b="1" cap="none" dirty="0" smtClean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lectronic </a:t>
            </a:r>
            <a:r>
              <a:rPr lang="en-US" altLang="en-US" sz="3200" b="1" cap="none" dirty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M</a:t>
            </a:r>
            <a:r>
              <a:rPr lang="en-US" altLang="en-US" sz="3200" b="1" cap="none" dirty="0" smtClean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edical Record </a:t>
            </a:r>
            <a:r>
              <a:rPr lang="en-US" altLang="en-US" sz="3200" b="1" dirty="0" smtClean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(EMR) </a:t>
            </a:r>
            <a:r>
              <a:rPr lang="en-US" altLang="en-US" sz="3200" b="1" cap="none" dirty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M</a:t>
            </a:r>
            <a:r>
              <a:rPr lang="en-US" altLang="en-US" sz="3200" b="1" cap="none" dirty="0" smtClean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odules</a:t>
            </a:r>
            <a:endParaRPr lang="en-US" altLang="en-US" sz="3200" b="1" dirty="0"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 flipH="1">
            <a:off x="6693000" y="2012734"/>
            <a:ext cx="433387" cy="2212181"/>
          </a:xfrm>
          <a:custGeom>
            <a:avLst/>
            <a:gdLst>
              <a:gd name="T0" fmla="*/ 0 w 363"/>
              <a:gd name="T1" fmla="*/ 0 h 1360"/>
              <a:gd name="T2" fmla="*/ 516001546 w 363"/>
              <a:gd name="T3" fmla="*/ 2147483647 h 1360"/>
              <a:gd name="T4" fmla="*/ 0 w 363"/>
              <a:gd name="T5" fmla="*/ 2147483647 h 1360"/>
              <a:gd name="T6" fmla="*/ 0 w 363"/>
              <a:gd name="T7" fmla="*/ 0 h 1360"/>
              <a:gd name="T8" fmla="*/ 0 60000 65536"/>
              <a:gd name="T9" fmla="*/ 0 60000 65536"/>
              <a:gd name="T10" fmla="*/ 0 60000 65536"/>
              <a:gd name="T11" fmla="*/ 0 60000 65536"/>
              <a:gd name="T12" fmla="*/ 0 w 363"/>
              <a:gd name="T13" fmla="*/ 0 h 1360"/>
              <a:gd name="T14" fmla="*/ 363 w 363"/>
              <a:gd name="T15" fmla="*/ 1360 h 1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3" h="1360">
                <a:moveTo>
                  <a:pt x="0" y="0"/>
                </a:moveTo>
                <a:lnTo>
                  <a:pt x="363" y="1043"/>
                </a:lnTo>
                <a:lnTo>
                  <a:pt x="0" y="136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/>
            <a:endParaRPr lang="en-US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gray">
          <a:xfrm>
            <a:off x="7139763" y="1871925"/>
            <a:ext cx="1838325" cy="20240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FFFFFF"/>
                </a:solidFill>
                <a:latin typeface="Lucida Sans Unicode" pitchFamily="34" charset="0"/>
                <a:ea typeface="MS PGothic" pitchFamily="34" charset="-128"/>
              </a:rPr>
              <a:t>Clinical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gray">
          <a:xfrm>
            <a:off x="7101613" y="2120530"/>
            <a:ext cx="1836737" cy="200977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 dirty="0">
              <a:solidFill>
                <a:srgbClr val="FFFFFF"/>
              </a:solidFill>
              <a:latin typeface="Lucida Sans Unicode" pitchFamily="34" charset="0"/>
              <a:ea typeface="MS PGothic" pitchFamily="34" charset="-128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7187434" y="2186599"/>
            <a:ext cx="1790700" cy="198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Order Entry (CPOE)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Electronic Prescription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Clinical Decision Support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Medication Administration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Clinical Documentation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Nursing Management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Flow sheets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Nursing Care Plan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Discharge Summary</a:t>
            </a: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 flipV="1">
            <a:off x="4266571" y="4469412"/>
            <a:ext cx="431800" cy="1512094"/>
          </a:xfrm>
          <a:custGeom>
            <a:avLst/>
            <a:gdLst>
              <a:gd name="T0" fmla="*/ 0 w 363"/>
              <a:gd name="T1" fmla="*/ 0 h 1360"/>
              <a:gd name="T2" fmla="*/ 514112024 w 363"/>
              <a:gd name="T3" fmla="*/ 2147483647 h 1360"/>
              <a:gd name="T4" fmla="*/ 0 w 363"/>
              <a:gd name="T5" fmla="*/ 2147483647 h 1360"/>
              <a:gd name="T6" fmla="*/ 0 w 363"/>
              <a:gd name="T7" fmla="*/ 0 h 1360"/>
              <a:gd name="T8" fmla="*/ 0 60000 65536"/>
              <a:gd name="T9" fmla="*/ 0 60000 65536"/>
              <a:gd name="T10" fmla="*/ 0 60000 65536"/>
              <a:gd name="T11" fmla="*/ 0 60000 65536"/>
              <a:gd name="T12" fmla="*/ 0 w 363"/>
              <a:gd name="T13" fmla="*/ 0 h 1360"/>
              <a:gd name="T14" fmla="*/ 363 w 363"/>
              <a:gd name="T15" fmla="*/ 1360 h 1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3" h="1360">
                <a:moveTo>
                  <a:pt x="0" y="0"/>
                </a:moveTo>
                <a:lnTo>
                  <a:pt x="363" y="1043"/>
                </a:lnTo>
                <a:lnTo>
                  <a:pt x="0" y="136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/>
            <a:endParaRPr lang="en-US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gray">
          <a:xfrm>
            <a:off x="1277225" y="4608068"/>
            <a:ext cx="1836737" cy="22264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FFFFFF"/>
                </a:solidFill>
                <a:latin typeface="Lucida Sans Unicode" pitchFamily="34" charset="0"/>
                <a:ea typeface="MS PGothic" pitchFamily="34" charset="-128"/>
              </a:rPr>
              <a:t>Ambulatory Care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gray">
          <a:xfrm>
            <a:off x="3270656" y="4427481"/>
            <a:ext cx="973156" cy="1634729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 dirty="0">
              <a:solidFill>
                <a:srgbClr val="FFFFFF"/>
              </a:solidFill>
              <a:latin typeface="Lucida Sans Unicode" pitchFamily="34" charset="0"/>
              <a:ea typeface="MS PGothic" pitchFamily="34" charset="-128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gray">
          <a:xfrm>
            <a:off x="1337522" y="4959658"/>
            <a:ext cx="1762125" cy="1026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Appointment Booking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Consultation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Clinical Notes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Referral Management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Outpatient Billing</a:t>
            </a: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4361887" y="1967552"/>
            <a:ext cx="431800" cy="2174081"/>
          </a:xfrm>
          <a:custGeom>
            <a:avLst/>
            <a:gdLst>
              <a:gd name="T0" fmla="*/ 0 w 363"/>
              <a:gd name="T1" fmla="*/ 0 h 1360"/>
              <a:gd name="T2" fmla="*/ 514112024 w 363"/>
              <a:gd name="T3" fmla="*/ 2147483647 h 1360"/>
              <a:gd name="T4" fmla="*/ 0 w 363"/>
              <a:gd name="T5" fmla="*/ 2147483647 h 1360"/>
              <a:gd name="T6" fmla="*/ 0 w 363"/>
              <a:gd name="T7" fmla="*/ 0 h 1360"/>
              <a:gd name="T8" fmla="*/ 0 60000 65536"/>
              <a:gd name="T9" fmla="*/ 0 60000 65536"/>
              <a:gd name="T10" fmla="*/ 0 60000 65536"/>
              <a:gd name="T11" fmla="*/ 0 60000 65536"/>
              <a:gd name="T12" fmla="*/ 0 w 363"/>
              <a:gd name="T13" fmla="*/ 0 h 1360"/>
              <a:gd name="T14" fmla="*/ 363 w 363"/>
              <a:gd name="T15" fmla="*/ 1360 h 1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3" h="1360">
                <a:moveTo>
                  <a:pt x="0" y="0"/>
                </a:moveTo>
                <a:lnTo>
                  <a:pt x="363" y="1043"/>
                </a:lnTo>
                <a:lnTo>
                  <a:pt x="0" y="136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/>
            <a:endParaRPr lang="en-US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gray">
          <a:xfrm>
            <a:off x="1218726" y="2104988"/>
            <a:ext cx="1836738" cy="20240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050" b="1" dirty="0">
                <a:solidFill>
                  <a:srgbClr val="FFFFFF"/>
                </a:solidFill>
              </a:rPr>
              <a:t>Patient Administration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gray">
          <a:xfrm>
            <a:off x="3105889" y="2074331"/>
            <a:ext cx="1274818" cy="2150584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 dirty="0">
              <a:solidFill>
                <a:srgbClr val="FFFFFF"/>
              </a:solidFill>
              <a:latin typeface="Lucida Sans Unicode" pitchFamily="34" charset="0"/>
              <a:ea typeface="MS PGothic" pitchFamily="34" charset="-128"/>
            </a:endParaRPr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 flipH="1" flipV="1">
            <a:off x="6668226" y="4395812"/>
            <a:ext cx="433387" cy="1782365"/>
          </a:xfrm>
          <a:custGeom>
            <a:avLst/>
            <a:gdLst>
              <a:gd name="T0" fmla="*/ 0 w 363"/>
              <a:gd name="T1" fmla="*/ 0 h 1360"/>
              <a:gd name="T2" fmla="*/ 516001546 w 363"/>
              <a:gd name="T3" fmla="*/ 2147483647 h 1360"/>
              <a:gd name="T4" fmla="*/ 0 w 363"/>
              <a:gd name="T5" fmla="*/ 2147483647 h 1360"/>
              <a:gd name="T6" fmla="*/ 0 w 363"/>
              <a:gd name="T7" fmla="*/ 0 h 1360"/>
              <a:gd name="T8" fmla="*/ 0 60000 65536"/>
              <a:gd name="T9" fmla="*/ 0 60000 65536"/>
              <a:gd name="T10" fmla="*/ 0 60000 65536"/>
              <a:gd name="T11" fmla="*/ 0 60000 65536"/>
              <a:gd name="T12" fmla="*/ 0 w 363"/>
              <a:gd name="T13" fmla="*/ 0 h 1360"/>
              <a:gd name="T14" fmla="*/ 363 w 363"/>
              <a:gd name="T15" fmla="*/ 1360 h 1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3" h="1360">
                <a:moveTo>
                  <a:pt x="0" y="0"/>
                </a:moveTo>
                <a:lnTo>
                  <a:pt x="363" y="1043"/>
                </a:lnTo>
                <a:lnTo>
                  <a:pt x="0" y="136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/>
            <a:endParaRPr lang="en-US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gray">
          <a:xfrm>
            <a:off x="7140558" y="4371202"/>
            <a:ext cx="1836737" cy="2214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FFFFFF"/>
                </a:solidFill>
                <a:latin typeface="Lucida Sans Unicode" pitchFamily="34" charset="0"/>
                <a:ea typeface="MS PGothic" pitchFamily="34" charset="-128"/>
              </a:rPr>
              <a:t>Departmental Solutions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gray">
          <a:xfrm>
            <a:off x="7113943" y="4583869"/>
            <a:ext cx="1836737" cy="1560909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 dirty="0">
              <a:solidFill>
                <a:srgbClr val="FFFFFF"/>
              </a:solidFill>
              <a:latin typeface="Lucida Sans Unicode" pitchFamily="34" charset="0"/>
              <a:ea typeface="MS PGothic" pitchFamily="34" charset="-128"/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gray">
          <a:xfrm>
            <a:off x="7114607" y="4626463"/>
            <a:ext cx="1801812" cy="1540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Pharmacy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Laboratory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Radiology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Blood Bank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Operation Theatre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Diet &amp; Nutrition</a:t>
            </a:r>
          </a:p>
          <a:p>
            <a:pPr eaLnBrk="1" hangingPunct="1">
              <a:lnSpc>
                <a:spcPts val="1500"/>
              </a:lnSpc>
              <a:spcAft>
                <a:spcPct val="20000"/>
              </a:spcAft>
              <a:defRPr/>
            </a:pPr>
            <a:r>
              <a:rPr lang="en-US" altLang="en-US" sz="1050" dirty="0">
                <a:solidFill>
                  <a:srgbClr val="444444"/>
                </a:solidFill>
                <a:latin typeface="Arial" pitchFamily="34" charset="0"/>
              </a:rPr>
              <a:t>Central Sterilization &amp; Stores</a:t>
            </a:r>
          </a:p>
        </p:txBody>
      </p:sp>
      <p:sp>
        <p:nvSpPr>
          <p:cNvPr id="19" name="Freeform 22"/>
          <p:cNvSpPr>
            <a:spLocks/>
          </p:cNvSpPr>
          <p:nvPr/>
        </p:nvSpPr>
        <p:spPr bwMode="auto">
          <a:xfrm>
            <a:off x="4867230" y="4860616"/>
            <a:ext cx="1835150" cy="254794"/>
          </a:xfrm>
          <a:custGeom>
            <a:avLst/>
            <a:gdLst>
              <a:gd name="T0" fmla="*/ 0 w 1542"/>
              <a:gd name="T1" fmla="*/ 849954480 h 136"/>
              <a:gd name="T2" fmla="*/ 834598133 w 1542"/>
              <a:gd name="T3" fmla="*/ 0 h 136"/>
              <a:gd name="T4" fmla="*/ 1285196485 w 1542"/>
              <a:gd name="T5" fmla="*/ 0 h 136"/>
              <a:gd name="T6" fmla="*/ 2147483647 w 1542"/>
              <a:gd name="T7" fmla="*/ 849954480 h 136"/>
              <a:gd name="T8" fmla="*/ 0 w 1542"/>
              <a:gd name="T9" fmla="*/ 849954480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2"/>
              <a:gd name="T16" fmla="*/ 0 h 136"/>
              <a:gd name="T17" fmla="*/ 1542 w 1542"/>
              <a:gd name="T18" fmla="*/ 136 h 1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2" h="136">
                <a:moveTo>
                  <a:pt x="0" y="136"/>
                </a:moveTo>
                <a:lnTo>
                  <a:pt x="589" y="0"/>
                </a:lnTo>
                <a:lnTo>
                  <a:pt x="907" y="0"/>
                </a:lnTo>
                <a:lnTo>
                  <a:pt x="1542" y="136"/>
                </a:lnTo>
                <a:lnTo>
                  <a:pt x="0" y="136"/>
                </a:lnTo>
                <a:close/>
              </a:path>
            </a:pathLst>
          </a:custGeom>
          <a:solidFill>
            <a:schemeClr val="hlink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/>
            <a:endParaRPr lang="en-US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gray">
          <a:xfrm>
            <a:off x="4855461" y="5166440"/>
            <a:ext cx="1838325" cy="22264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FFFFFF"/>
                </a:solidFill>
                <a:latin typeface="Lucida Sans Unicode" pitchFamily="34" charset="0"/>
                <a:ea typeface="MS PGothic" pitchFamily="34" charset="-128"/>
              </a:rPr>
              <a:t>Imaging</a:t>
            </a: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gray">
          <a:xfrm>
            <a:off x="4914992" y="5480399"/>
            <a:ext cx="1836737" cy="540544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 dirty="0">
              <a:solidFill>
                <a:srgbClr val="FFFFFF"/>
              </a:solidFill>
              <a:latin typeface="Lucida Sans Unicode" pitchFamily="34" charset="0"/>
              <a:ea typeface="MS PGothic" pitchFamily="34" charset="-128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gray">
          <a:xfrm>
            <a:off x="4887867" y="5491148"/>
            <a:ext cx="1814513" cy="51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altLang="en-US" sz="1050" dirty="0">
                <a:solidFill>
                  <a:srgbClr val="00447C">
                    <a:lumMod val="50000"/>
                  </a:srgbClr>
                </a:solidFill>
                <a:latin typeface="Arial" pitchFamily="34" charset="0"/>
              </a:rPr>
              <a:t>Interface with PACS System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1050" dirty="0">
                <a:solidFill>
                  <a:srgbClr val="00447C">
                    <a:lumMod val="50000"/>
                  </a:srgbClr>
                </a:solidFill>
                <a:latin typeface="Arial" pitchFamily="34" charset="0"/>
              </a:rPr>
              <a:t>Interface with 3</a:t>
            </a:r>
            <a:r>
              <a:rPr lang="en-US" altLang="en-US" sz="1050" baseline="30000" dirty="0">
                <a:solidFill>
                  <a:srgbClr val="00447C">
                    <a:lumMod val="50000"/>
                  </a:srgbClr>
                </a:solidFill>
                <a:latin typeface="Arial" pitchFamily="34" charset="0"/>
              </a:rPr>
              <a:t>rd</a:t>
            </a:r>
            <a:r>
              <a:rPr lang="en-US" altLang="en-US" sz="1050" dirty="0">
                <a:solidFill>
                  <a:srgbClr val="00447C">
                    <a:lumMod val="50000"/>
                  </a:srgbClr>
                </a:solidFill>
                <a:latin typeface="Arial" pitchFamily="34" charset="0"/>
              </a:rPr>
              <a:t> party       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1050" dirty="0">
                <a:solidFill>
                  <a:srgbClr val="00447C">
                    <a:lumMod val="50000"/>
                  </a:srgbClr>
                </a:solidFill>
                <a:latin typeface="Arial" pitchFamily="34" charset="0"/>
              </a:rPr>
              <a:t>   imaging solution</a:t>
            </a:r>
          </a:p>
        </p:txBody>
      </p:sp>
      <p:sp>
        <p:nvSpPr>
          <p:cNvPr id="23" name="Freeform 26"/>
          <p:cNvSpPr>
            <a:spLocks/>
          </p:cNvSpPr>
          <p:nvPr/>
        </p:nvSpPr>
        <p:spPr bwMode="auto">
          <a:xfrm>
            <a:off x="4858636" y="2051410"/>
            <a:ext cx="1835150" cy="107156"/>
          </a:xfrm>
          <a:custGeom>
            <a:avLst/>
            <a:gdLst>
              <a:gd name="T0" fmla="*/ 0 w 1542"/>
              <a:gd name="T1" fmla="*/ 0 h 90"/>
              <a:gd name="T2" fmla="*/ 2147483647 w 1542"/>
              <a:gd name="T3" fmla="*/ 0 h 90"/>
              <a:gd name="T4" fmla="*/ 1156251610 w 1542"/>
              <a:gd name="T5" fmla="*/ 226814063 h 90"/>
              <a:gd name="T6" fmla="*/ 0 w 1542"/>
              <a:gd name="T7" fmla="*/ 0 h 90"/>
              <a:gd name="T8" fmla="*/ 0 60000 65536"/>
              <a:gd name="T9" fmla="*/ 0 60000 65536"/>
              <a:gd name="T10" fmla="*/ 0 60000 65536"/>
              <a:gd name="T11" fmla="*/ 0 60000 65536"/>
              <a:gd name="T12" fmla="*/ 0 w 1542"/>
              <a:gd name="T13" fmla="*/ 0 h 90"/>
              <a:gd name="T14" fmla="*/ 1542 w 1542"/>
              <a:gd name="T15" fmla="*/ 90 h 9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42" h="90">
                <a:moveTo>
                  <a:pt x="0" y="0"/>
                </a:moveTo>
                <a:lnTo>
                  <a:pt x="1542" y="0"/>
                </a:lnTo>
                <a:lnTo>
                  <a:pt x="816" y="9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/>
            <a:endParaRPr lang="en-US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gray">
          <a:xfrm>
            <a:off x="4813585" y="1812814"/>
            <a:ext cx="1838325" cy="22264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FFFFFF"/>
                </a:solidFill>
                <a:latin typeface="Lucida Sans Unicode" pitchFamily="34" charset="0"/>
                <a:ea typeface="MS PGothic" pitchFamily="34" charset="-128"/>
              </a:rPr>
              <a:t>Interface Engine</a:t>
            </a: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gray">
          <a:xfrm>
            <a:off x="4792890" y="2090530"/>
            <a:ext cx="1836738" cy="37147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 dirty="0">
              <a:solidFill>
                <a:srgbClr val="FFFFFF"/>
              </a:solidFill>
              <a:latin typeface="Lucida Sans Unicode" pitchFamily="34" charset="0"/>
              <a:ea typeface="MS PGothic" pitchFamily="34" charset="-128"/>
            </a:endParaRP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gray">
          <a:xfrm>
            <a:off x="4837182" y="2139534"/>
            <a:ext cx="1846263" cy="290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altLang="en-US" sz="1050" dirty="0">
                <a:solidFill>
                  <a:srgbClr val="00447C">
                    <a:lumMod val="50000"/>
                  </a:srgbClr>
                </a:solidFill>
                <a:latin typeface="Arial" pitchFamily="34" charset="0"/>
              </a:rPr>
              <a:t>Interfaces with 3</a:t>
            </a:r>
            <a:r>
              <a:rPr lang="en-US" altLang="en-US" sz="1050" baseline="30000" dirty="0">
                <a:solidFill>
                  <a:srgbClr val="00447C">
                    <a:lumMod val="50000"/>
                  </a:srgbClr>
                </a:solidFill>
                <a:latin typeface="Arial" pitchFamily="34" charset="0"/>
              </a:rPr>
              <a:t>rd</a:t>
            </a:r>
            <a:r>
              <a:rPr lang="en-US" altLang="en-US" sz="1050" dirty="0">
                <a:solidFill>
                  <a:srgbClr val="00447C">
                    <a:lumMod val="50000"/>
                  </a:srgbClr>
                </a:solidFill>
                <a:latin typeface="Arial" pitchFamily="34" charset="0"/>
              </a:rPr>
              <a:t> party </a:t>
            </a:r>
          </a:p>
          <a:p>
            <a:pPr algn="ctr" eaLnBrk="1" hangingPunct="1"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altLang="en-US" sz="1050" dirty="0">
                <a:solidFill>
                  <a:srgbClr val="00447C">
                    <a:lumMod val="50000"/>
                  </a:srgbClr>
                </a:solidFill>
                <a:latin typeface="Arial" pitchFamily="34" charset="0"/>
              </a:rPr>
              <a:t>   applications</a:t>
            </a: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gray">
          <a:xfrm>
            <a:off x="1314104" y="2355119"/>
            <a:ext cx="1749298" cy="207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00" dirty="0">
                <a:solidFill>
                  <a:srgbClr val="444444"/>
                </a:solidFill>
                <a:latin typeface="Arial" pitchFamily="34" charset="0"/>
              </a:rPr>
              <a:t>Patient Registration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00" dirty="0">
                <a:solidFill>
                  <a:srgbClr val="444444"/>
                </a:solidFill>
                <a:latin typeface="Arial" pitchFamily="34" charset="0"/>
              </a:rPr>
              <a:t>Appointment Scheduling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00" dirty="0">
                <a:solidFill>
                  <a:srgbClr val="444444"/>
                </a:solidFill>
                <a:latin typeface="Arial" pitchFamily="34" charset="0"/>
              </a:rPr>
              <a:t>Admission/Discharge/Transfer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00" dirty="0">
                <a:solidFill>
                  <a:srgbClr val="444444"/>
                </a:solidFill>
                <a:latin typeface="Arial" pitchFamily="34" charset="0"/>
              </a:rPr>
              <a:t>Inpatient Management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00" dirty="0">
                <a:solidFill>
                  <a:srgbClr val="444444"/>
                </a:solidFill>
                <a:latin typeface="Arial" pitchFamily="34" charset="0"/>
              </a:rPr>
              <a:t>Medical Coding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00" dirty="0">
                <a:solidFill>
                  <a:srgbClr val="444444"/>
                </a:solidFill>
                <a:latin typeface="Arial" pitchFamily="34" charset="0"/>
              </a:rPr>
              <a:t>Insurance Claims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00" dirty="0">
                <a:solidFill>
                  <a:srgbClr val="444444"/>
                </a:solidFill>
                <a:latin typeface="Arial" pitchFamily="34" charset="0"/>
              </a:rPr>
              <a:t>Hospital Billing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00" dirty="0">
                <a:solidFill>
                  <a:srgbClr val="444444"/>
                </a:solidFill>
                <a:latin typeface="Arial" pitchFamily="34" charset="0"/>
              </a:rPr>
              <a:t>Transportation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r>
              <a:rPr lang="en-US" altLang="en-US" sz="1000" dirty="0">
                <a:solidFill>
                  <a:srgbClr val="444444"/>
                </a:solidFill>
                <a:latin typeface="Arial" pitchFamily="34" charset="0"/>
              </a:rPr>
              <a:t>Medical Records Management</a:t>
            </a:r>
          </a:p>
          <a:p>
            <a:pPr eaLnBrk="1" hangingPunct="1">
              <a:lnSpc>
                <a:spcPts val="1350"/>
              </a:lnSpc>
              <a:spcAft>
                <a:spcPct val="20000"/>
              </a:spcAft>
              <a:defRPr/>
            </a:pPr>
            <a:endParaRPr lang="en-US" altLang="en-US" sz="1000" dirty="0">
              <a:solidFill>
                <a:srgbClr val="444444"/>
              </a:solidFill>
              <a:latin typeface="Arial" pitchFamily="34" charset="0"/>
            </a:endParaRPr>
          </a:p>
        </p:txBody>
      </p:sp>
      <p:pic>
        <p:nvPicPr>
          <p:cNvPr id="2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635" y="2093678"/>
            <a:ext cx="5619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79100" y="1871925"/>
            <a:ext cx="2100256" cy="1497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95698" y="3214055"/>
            <a:ext cx="1701299" cy="1100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122" y="4598022"/>
            <a:ext cx="601360" cy="72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469" y="4967961"/>
            <a:ext cx="621040" cy="780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7123" y="5364323"/>
            <a:ext cx="715071" cy="74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497" y="5660904"/>
            <a:ext cx="622298" cy="4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229" y="2263939"/>
            <a:ext cx="980638" cy="73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386" y="4130305"/>
            <a:ext cx="787684" cy="88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Oval 37"/>
          <p:cNvSpPr/>
          <p:nvPr/>
        </p:nvSpPr>
        <p:spPr>
          <a:xfrm>
            <a:off x="5312378" y="3059941"/>
            <a:ext cx="910827" cy="11270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00" b="1" dirty="0" smtClean="0"/>
              <a:t>EMR</a:t>
            </a:r>
            <a:endParaRPr lang="en-IN" sz="1400" b="1" dirty="0"/>
          </a:p>
        </p:txBody>
      </p:sp>
      <p:sp>
        <p:nvSpPr>
          <p:cNvPr id="41" name="Donut 40"/>
          <p:cNvSpPr/>
          <p:nvPr/>
        </p:nvSpPr>
        <p:spPr>
          <a:xfrm>
            <a:off x="4914992" y="2623370"/>
            <a:ext cx="1714636" cy="2003093"/>
          </a:xfrm>
          <a:prstGeom prst="donut">
            <a:avLst/>
          </a:prstGeom>
          <a:solidFill>
            <a:srgbClr val="6DC0FF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16200000">
            <a:off x="4160783" y="2925157"/>
            <a:ext cx="197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Master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302576" y="2690609"/>
            <a:ext cx="1030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Patient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 rot="5400000">
            <a:off x="6043599" y="3467922"/>
            <a:ext cx="808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Index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392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en-US" sz="3200" b="1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doption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M</a:t>
            </a:r>
            <a:r>
              <a:rPr lang="en-US" sz="3200" b="1" cap="none" dirty="0" smtClean="0">
                <a:latin typeface="Aharoni" panose="02010803020104030203" pitchFamily="2" charset="-79"/>
                <a:cs typeface="Aharoni" panose="02010803020104030203" pitchFamily="2" charset="-79"/>
              </a:rPr>
              <a:t>odels</a:t>
            </a:r>
            <a:endParaRPr lang="en-US" sz="3200" b="1" cap="non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4954" y="2029522"/>
            <a:ext cx="728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3D3D3D"/>
                </a:solidFill>
              </a:rPr>
              <a:t> 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Technology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Acceptance Model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807" y="2507100"/>
            <a:ext cx="6735650" cy="400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4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en-US" sz="3200" b="1" cap="none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doption</a:t>
            </a:r>
            <a:r>
              <a:rPr lang="en-US" sz="32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M</a:t>
            </a:r>
            <a:r>
              <a:rPr lang="en-US" sz="3200" b="1" cap="none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odels</a:t>
            </a:r>
            <a:r>
              <a:rPr lang="en-US" sz="32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32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3200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710490"/>
              </p:ext>
            </p:extLst>
          </p:nvPr>
        </p:nvGraphicFramePr>
        <p:xfrm>
          <a:off x="581025" y="2355902"/>
          <a:ext cx="11029950" cy="41055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5352"/>
                <a:gridCol w="9524598"/>
              </a:tblGrid>
              <a:tr h="436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 </a:t>
                      </a:r>
                      <a:endParaRPr lang="en-US" b="1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Cumulative Capabilities</a:t>
                      </a:r>
                      <a:endParaRPr lang="en-US" b="1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</a:tr>
              <a:tr h="436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EMR, Data analytics to improve care</a:t>
                      </a:r>
                      <a:endParaRPr lang="en-US" b="1" dirty="0"/>
                    </a:p>
                  </a:txBody>
                  <a:tcPr/>
                </a:tc>
              </a:tr>
              <a:tr h="6096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Physician documentation (templates), Full CDSS, Closed loop medication administration</a:t>
                      </a:r>
                      <a:endParaRPr lang="en-US" b="1" dirty="0"/>
                    </a:p>
                  </a:txBody>
                  <a:tcPr/>
                </a:tc>
              </a:tr>
              <a:tr h="436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complement of Radiology</a:t>
                      </a:r>
                      <a:r>
                        <a:rPr lang="en-US" baseline="0" dirty="0" smtClean="0"/>
                        <a:t> PACS</a:t>
                      </a:r>
                      <a:endParaRPr lang="en-US" b="1" dirty="0"/>
                    </a:p>
                  </a:txBody>
                  <a:tcPr/>
                </a:tc>
              </a:tr>
              <a:tr h="436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CPOE: Clinical  Decision Support (clinical protocols)</a:t>
                      </a:r>
                      <a:endParaRPr lang="en-US" b="1" dirty="0"/>
                    </a:p>
                  </a:txBody>
                  <a:tcPr/>
                </a:tc>
              </a:tr>
              <a:tr h="436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</a:t>
                      </a:r>
                      <a:r>
                        <a:rPr lang="en-US" baseline="0" dirty="0" smtClean="0"/>
                        <a:t> documentation, CDSS (error checking), PACS available</a:t>
                      </a:r>
                      <a:endParaRPr lang="en-US" b="1" dirty="0"/>
                    </a:p>
                  </a:txBody>
                  <a:tcPr/>
                </a:tc>
              </a:tr>
              <a:tr h="436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CDR, Controlled Medical Vocabulary,</a:t>
                      </a:r>
                      <a:r>
                        <a:rPr lang="en-US" baseline="0" dirty="0" smtClean="0"/>
                        <a:t>  CDS,HIE capable</a:t>
                      </a:r>
                      <a:endParaRPr lang="en-US" b="1" dirty="0"/>
                    </a:p>
                  </a:txBody>
                  <a:tcPr/>
                </a:tc>
              </a:tr>
              <a:tr h="436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All three ancillaries installed- Lab, Rad &amp; Pharmacy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6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three ancillaries</a:t>
                      </a:r>
                      <a:r>
                        <a:rPr lang="en-US" baseline="0" dirty="0" smtClean="0"/>
                        <a:t> not installed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80585" y="198657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1024" y="1828800"/>
            <a:ext cx="8028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Electronic Medical Record Adoption Model (EMRAM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) {By HIMSS} 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none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USA Healthcare System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54548" y="1885070"/>
            <a:ext cx="4375052" cy="703385"/>
          </a:xfrm>
          <a:prstGeom prst="roundRect">
            <a:avLst/>
          </a:prstGeom>
          <a:solidFill>
            <a:srgbClr val="FFCC99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US Population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581192" y="2651759"/>
            <a:ext cx="2616591" cy="773724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Insured</a:t>
            </a:r>
            <a:endParaRPr lang="en-US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9077179" y="2651760"/>
            <a:ext cx="2433711" cy="773723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Uninsured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484926" y="3939255"/>
            <a:ext cx="2809122" cy="8440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Public</a:t>
            </a:r>
            <a:endParaRPr lang="en-US" sz="24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8653389" y="3938952"/>
            <a:ext cx="2825262" cy="8443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Private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319139" y="5297088"/>
            <a:ext cx="1172035" cy="773723"/>
          </a:xfrm>
          <a:prstGeom prst="rect">
            <a:avLst/>
          </a:prstGeom>
          <a:solidFill>
            <a:srgbClr val="FFCCCC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Medicare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724396" y="5297086"/>
            <a:ext cx="1336431" cy="773723"/>
          </a:xfrm>
          <a:prstGeom prst="rect">
            <a:avLst/>
          </a:prstGeom>
          <a:solidFill>
            <a:srgbClr val="FFCCCC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Medicaid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356154" y="5296785"/>
            <a:ext cx="1432696" cy="773723"/>
          </a:xfrm>
          <a:prstGeom prst="rect">
            <a:avLst/>
          </a:prstGeom>
          <a:solidFill>
            <a:srgbClr val="FFCCCC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Other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8195932" y="5296785"/>
            <a:ext cx="1617785" cy="900332"/>
          </a:xfrm>
          <a:prstGeom prst="rect">
            <a:avLst/>
          </a:prstGeom>
          <a:solidFill>
            <a:srgbClr val="3399FF"/>
          </a:soli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Employer Sponsored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10176165" y="5296785"/>
            <a:ext cx="1621303" cy="900332"/>
          </a:xfrm>
          <a:prstGeom prst="rect">
            <a:avLst/>
          </a:prstGeom>
          <a:solidFill>
            <a:srgbClr val="3399FF"/>
          </a:soli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3175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HMO/PPO/ POS</a:t>
            </a:r>
            <a:endParaRPr lang="en-US" b="1" dirty="0"/>
          </a:p>
        </p:txBody>
      </p:sp>
      <p:cxnSp>
        <p:nvCxnSpPr>
          <p:cNvPr id="17" name="Elbow Connector 16"/>
          <p:cNvCxnSpPr>
            <a:endCxn id="8" idx="1"/>
          </p:cNvCxnSpPr>
          <p:nvPr/>
        </p:nvCxnSpPr>
        <p:spPr>
          <a:xfrm>
            <a:off x="1889487" y="3520666"/>
            <a:ext cx="6763902" cy="840468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2"/>
            <a:endCxn id="9" idx="0"/>
          </p:cNvCxnSpPr>
          <p:nvPr/>
        </p:nvCxnSpPr>
        <p:spPr>
          <a:xfrm flipH="1">
            <a:off x="905157" y="4783316"/>
            <a:ext cx="984330" cy="5137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</p:cNvCxnSpPr>
          <p:nvPr/>
        </p:nvCxnSpPr>
        <p:spPr>
          <a:xfrm>
            <a:off x="1889487" y="4783316"/>
            <a:ext cx="438821" cy="5134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2"/>
          </p:cNvCxnSpPr>
          <p:nvPr/>
        </p:nvCxnSpPr>
        <p:spPr>
          <a:xfrm>
            <a:off x="1889487" y="4783316"/>
            <a:ext cx="2127942" cy="5134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2"/>
            <a:endCxn id="7" idx="0"/>
          </p:cNvCxnSpPr>
          <p:nvPr/>
        </p:nvCxnSpPr>
        <p:spPr>
          <a:xfrm flipH="1">
            <a:off x="1889487" y="3425483"/>
            <a:ext cx="1" cy="5137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2"/>
            <a:endCxn id="12" idx="0"/>
          </p:cNvCxnSpPr>
          <p:nvPr/>
        </p:nvCxnSpPr>
        <p:spPr>
          <a:xfrm flipH="1">
            <a:off x="9004825" y="4783316"/>
            <a:ext cx="1061195" cy="5134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8" idx="2"/>
            <a:endCxn id="13" idx="0"/>
          </p:cNvCxnSpPr>
          <p:nvPr/>
        </p:nvCxnSpPr>
        <p:spPr>
          <a:xfrm>
            <a:off x="10066020" y="4783316"/>
            <a:ext cx="920797" cy="5134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" idx="3"/>
            <a:endCxn id="6" idx="1"/>
          </p:cNvCxnSpPr>
          <p:nvPr/>
        </p:nvCxnSpPr>
        <p:spPr>
          <a:xfrm>
            <a:off x="3197783" y="3038621"/>
            <a:ext cx="5879396" cy="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4" idx="2"/>
          </p:cNvCxnSpPr>
          <p:nvPr/>
        </p:nvCxnSpPr>
        <p:spPr>
          <a:xfrm flipV="1">
            <a:off x="6042074" y="2588455"/>
            <a:ext cx="0" cy="4501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02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  <a:r>
              <a:rPr lang="en-US" sz="3200" b="1" cap="none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audi Arabia Healthcare System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301543" y="1849749"/>
            <a:ext cx="4327301" cy="815927"/>
          </a:xfrm>
          <a:prstGeom prst="roundRect">
            <a:avLst/>
          </a:prstGeom>
          <a:solidFill>
            <a:srgbClr val="33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Saudi Healthcare System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942536" y="2229730"/>
            <a:ext cx="1890816" cy="984738"/>
          </a:xfrm>
          <a:prstGeom prst="roundRect">
            <a:avLst/>
          </a:prstGeom>
          <a:solidFill>
            <a:srgbClr val="FFCC99"/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Govt. sector(free)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9878096" y="2215662"/>
            <a:ext cx="1732711" cy="998806"/>
          </a:xfrm>
          <a:prstGeom prst="roundRect">
            <a:avLst/>
          </a:prstGeom>
          <a:solidFill>
            <a:srgbClr val="FFCC99"/>
          </a:solidFill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Private sector (fee)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942536" y="3446585"/>
            <a:ext cx="2011680" cy="56270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MOH(Public)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942536" y="4241409"/>
            <a:ext cx="2011680" cy="54864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Other agencies</a:t>
            </a:r>
            <a:endParaRPr lang="en-US" b="1" dirty="0"/>
          </a:p>
        </p:txBody>
      </p:sp>
      <p:sp>
        <p:nvSpPr>
          <p:cNvPr id="12" name="Flowchart: Process 11"/>
          <p:cNvSpPr/>
          <p:nvPr/>
        </p:nvSpPr>
        <p:spPr>
          <a:xfrm>
            <a:off x="3812344" y="3615397"/>
            <a:ext cx="1899139" cy="1097280"/>
          </a:xfrm>
          <a:prstGeom prst="flowChartProcess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All Levels of Healthcare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9720775" y="3615397"/>
            <a:ext cx="1890031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b="1" dirty="0">
                <a:solidFill>
                  <a:prstClr val="black"/>
                </a:solidFill>
              </a:rPr>
              <a:t>All Levels of Healthcare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42536" y="5110391"/>
            <a:ext cx="3699802" cy="1596683"/>
          </a:xfrm>
          <a:prstGeom prst="roundRect">
            <a:avLst/>
          </a:prstGeom>
          <a:solidFill>
            <a:srgbClr val="FFCCCC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KFSH&amp;RC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Armed Forces Medical Services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Referral &amp; teaching hospitals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Red Crescent- For Emergencies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Security Forces Medical service</a:t>
            </a:r>
          </a:p>
        </p:txBody>
      </p:sp>
      <p:cxnSp>
        <p:nvCxnSpPr>
          <p:cNvPr id="16" name="Straight Arrow Connector 15"/>
          <p:cNvCxnSpPr>
            <a:stCxn id="4" idx="1"/>
            <a:endCxn id="5" idx="3"/>
          </p:cNvCxnSpPr>
          <p:nvPr/>
        </p:nvCxnSpPr>
        <p:spPr>
          <a:xfrm flipH="1">
            <a:off x="2833352" y="2257713"/>
            <a:ext cx="1468191" cy="4643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3"/>
            <a:endCxn id="6" idx="1"/>
          </p:cNvCxnSpPr>
          <p:nvPr/>
        </p:nvCxnSpPr>
        <p:spPr>
          <a:xfrm>
            <a:off x="8628844" y="2257713"/>
            <a:ext cx="1249252" cy="4573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5" idx="1"/>
          </p:cNvCxnSpPr>
          <p:nvPr/>
        </p:nvCxnSpPr>
        <p:spPr>
          <a:xfrm flipH="1">
            <a:off x="393896" y="2722099"/>
            <a:ext cx="5486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93895" y="2722099"/>
            <a:ext cx="14068" cy="17936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8" idx="1"/>
          </p:cNvCxnSpPr>
          <p:nvPr/>
        </p:nvCxnSpPr>
        <p:spPr>
          <a:xfrm>
            <a:off x="422030" y="4515729"/>
            <a:ext cx="52050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7" idx="1"/>
          </p:cNvCxnSpPr>
          <p:nvPr/>
        </p:nvCxnSpPr>
        <p:spPr>
          <a:xfrm>
            <a:off x="393895" y="3727938"/>
            <a:ext cx="548641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7" idx="3"/>
            <a:endCxn id="12" idx="1"/>
          </p:cNvCxnSpPr>
          <p:nvPr/>
        </p:nvCxnSpPr>
        <p:spPr>
          <a:xfrm>
            <a:off x="2954216" y="3727939"/>
            <a:ext cx="858128" cy="4360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8" idx="3"/>
          </p:cNvCxnSpPr>
          <p:nvPr/>
        </p:nvCxnSpPr>
        <p:spPr>
          <a:xfrm flipV="1">
            <a:off x="2954216" y="4190565"/>
            <a:ext cx="858128" cy="3251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6" idx="2"/>
          </p:cNvCxnSpPr>
          <p:nvPr/>
        </p:nvCxnSpPr>
        <p:spPr>
          <a:xfrm>
            <a:off x="10744452" y="3214468"/>
            <a:ext cx="13920" cy="4009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8" idx="2"/>
          </p:cNvCxnSpPr>
          <p:nvPr/>
        </p:nvCxnSpPr>
        <p:spPr>
          <a:xfrm>
            <a:off x="1948376" y="4790049"/>
            <a:ext cx="0" cy="3203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3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10178</TotalTime>
  <Words>1196</Words>
  <Application>Microsoft Office PowerPoint</Application>
  <PresentationFormat>Widescreen</PresentationFormat>
  <Paragraphs>315</Paragraphs>
  <Slides>24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MS PGothic</vt:lpstr>
      <vt:lpstr>Aharoni</vt:lpstr>
      <vt:lpstr>Arial</vt:lpstr>
      <vt:lpstr>Calibri</vt:lpstr>
      <vt:lpstr>Gill Sans MT</vt:lpstr>
      <vt:lpstr>Lucida Sans Unicode</vt:lpstr>
      <vt:lpstr>Times New Roman</vt:lpstr>
      <vt:lpstr>Wingdings</vt:lpstr>
      <vt:lpstr>Wingdings 2</vt:lpstr>
      <vt:lpstr>Dividend</vt:lpstr>
      <vt:lpstr>Factors affecting EMR Implementation in USA, Saudi Arabia &amp; India</vt:lpstr>
      <vt:lpstr>Overview</vt:lpstr>
      <vt:lpstr>Factors affecting EMR Implementation in  USA, Saudi Arabia &amp; India</vt:lpstr>
      <vt:lpstr>EMR</vt:lpstr>
      <vt:lpstr>Electronic Medical Record (EMR) Modules</vt:lpstr>
      <vt:lpstr>Adoption Models</vt:lpstr>
      <vt:lpstr>Adoption Models </vt:lpstr>
      <vt:lpstr>USA Healthcare System</vt:lpstr>
      <vt:lpstr>Saudi Arabia Healthcare System</vt:lpstr>
      <vt:lpstr>Indian Healthcare System</vt:lpstr>
      <vt:lpstr>Total Expenditure on Health (%GDP)</vt:lpstr>
      <vt:lpstr>Methodology</vt:lpstr>
      <vt:lpstr>Process for Developing Taxonomy</vt:lpstr>
      <vt:lpstr>Taxonomy of Factors</vt:lpstr>
      <vt:lpstr>Financial</vt:lpstr>
      <vt:lpstr>Technical</vt:lpstr>
      <vt:lpstr>Time</vt:lpstr>
      <vt:lpstr>Individual</vt:lpstr>
      <vt:lpstr>Organizational </vt:lpstr>
      <vt:lpstr>   Environmental</vt:lpstr>
      <vt:lpstr>Legal</vt:lpstr>
      <vt:lpstr>Variation in barriers</vt:lpstr>
      <vt:lpstr>Conclusion</vt:lpstr>
      <vt:lpstr>PowerPoint Presentation</vt:lpstr>
    </vt:vector>
  </TitlesOfParts>
  <Company>Dell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affecting EMR Implementation</dc:title>
  <dc:creator>Soni, Aayushi - NTT</dc:creator>
  <cp:keywords>No Restrictions</cp:keywords>
  <cp:lastModifiedBy>HP</cp:lastModifiedBy>
  <cp:revision>160</cp:revision>
  <dcterms:created xsi:type="dcterms:W3CDTF">2017-04-07T04:41:18Z</dcterms:created>
  <dcterms:modified xsi:type="dcterms:W3CDTF">2017-05-18T05:58:23Z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215bf0e3-d0d1-4d8b-8582-056059d77d3c</vt:lpwstr>
  </property>
  <property fmtid="{D5CDD505-2E9C-101B-9397-08002B2CF9AE}" pid="3" name="Document Creator">
    <vt:lpwstr/>
  </property>
  <property fmtid="{D5CDD505-2E9C-101B-9397-08002B2CF9AE}" pid="4" name="Document Editor">
    <vt:lpwstr/>
  </property>
  <property fmtid="{D5CDD505-2E9C-101B-9397-08002B2CF9AE}" pid="5" name="Classification">
    <vt:lpwstr>No Restrictions</vt:lpwstr>
  </property>
  <property fmtid="{D5CDD505-2E9C-101B-9397-08002B2CF9AE}" pid="6" name="Sublabels">
    <vt:lpwstr/>
  </property>
</Properties>
</file>