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322" r:id="rId2"/>
    <p:sldId id="323" r:id="rId3"/>
    <p:sldId id="257" r:id="rId4"/>
    <p:sldId id="259" r:id="rId5"/>
    <p:sldId id="260" r:id="rId6"/>
    <p:sldId id="264" r:id="rId7"/>
    <p:sldId id="267" r:id="rId8"/>
    <p:sldId id="268" r:id="rId9"/>
    <p:sldId id="269" r:id="rId10"/>
    <p:sldId id="271" r:id="rId11"/>
    <p:sldId id="273" r:id="rId12"/>
    <p:sldId id="272" r:id="rId13"/>
    <p:sldId id="274" r:id="rId14"/>
    <p:sldId id="275" r:id="rId15"/>
    <p:sldId id="276" r:id="rId16"/>
    <p:sldId id="277" r:id="rId17"/>
    <p:sldId id="278" r:id="rId18"/>
    <p:sldId id="279" r:id="rId19"/>
    <p:sldId id="283" r:id="rId20"/>
    <p:sldId id="285" r:id="rId21"/>
    <p:sldId id="284" r:id="rId22"/>
    <p:sldId id="286" r:id="rId23"/>
    <p:sldId id="288" r:id="rId24"/>
    <p:sldId id="289" r:id="rId25"/>
    <p:sldId id="290" r:id="rId26"/>
    <p:sldId id="291" r:id="rId27"/>
    <p:sldId id="292" r:id="rId28"/>
    <p:sldId id="293" r:id="rId29"/>
    <p:sldId id="294" r:id="rId30"/>
    <p:sldId id="295" r:id="rId31"/>
    <p:sldId id="297" r:id="rId32"/>
    <p:sldId id="296" r:id="rId33"/>
    <p:sldId id="298" r:id="rId34"/>
    <p:sldId id="299" r:id="rId35"/>
    <p:sldId id="300" r:id="rId36"/>
    <p:sldId id="301" r:id="rId37"/>
    <p:sldId id="302" r:id="rId38"/>
    <p:sldId id="303" r:id="rId39"/>
    <p:sldId id="304" r:id="rId40"/>
    <p:sldId id="306" r:id="rId41"/>
    <p:sldId id="305"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1554" y="-18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42F04-6EAE-4D67-B54E-0759AE1A2E30}"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en-US"/>
        </a:p>
      </dgm:t>
    </dgm:pt>
    <dgm:pt modelId="{CE2157C2-67D2-4F3D-A3C1-4E2BB2815879}">
      <dgm:prSet phldrT="[Text]"/>
      <dgm:spPr/>
      <dgm:t>
        <a:bodyPr/>
        <a:lstStyle/>
        <a:p>
          <a:r>
            <a:rPr lang="en-US"/>
            <a:t>PHC</a:t>
          </a:r>
        </a:p>
      </dgm:t>
    </dgm:pt>
    <dgm:pt modelId="{E573B554-6B27-4EE4-93B6-783FBDB55DDE}" type="parTrans" cxnId="{5DCBF810-B377-423A-BC6F-73D706A5A510}">
      <dgm:prSet/>
      <dgm:spPr/>
      <dgm:t>
        <a:bodyPr/>
        <a:lstStyle/>
        <a:p>
          <a:endParaRPr lang="en-US"/>
        </a:p>
      </dgm:t>
    </dgm:pt>
    <dgm:pt modelId="{F613D52E-98D9-4E77-996B-0883B17F1E34}" type="sibTrans" cxnId="{5DCBF810-B377-423A-BC6F-73D706A5A510}">
      <dgm:prSet/>
      <dgm:spPr/>
      <dgm:t>
        <a:bodyPr/>
        <a:lstStyle/>
        <a:p>
          <a:endParaRPr lang="en-US"/>
        </a:p>
      </dgm:t>
    </dgm:pt>
    <dgm:pt modelId="{9BDE5B16-9002-439A-A1CF-8EFA947918B8}">
      <dgm:prSet phldrT="[Text]" custT="1"/>
      <dgm:spPr/>
      <dgm:t>
        <a:bodyPr/>
        <a:lstStyle/>
        <a:p>
          <a:r>
            <a:rPr lang="en-US" sz="1400" dirty="0" err="1"/>
            <a:t>Registeration</a:t>
          </a:r>
          <a:r>
            <a:rPr lang="en-US" sz="1400" dirty="0"/>
            <a:t> Desk</a:t>
          </a:r>
        </a:p>
      </dgm:t>
    </dgm:pt>
    <dgm:pt modelId="{C2D96B61-99BB-4231-AC8B-962EA703275C}" type="parTrans" cxnId="{728E23B8-4187-4E36-8064-495F275690EA}">
      <dgm:prSet/>
      <dgm:spPr/>
      <dgm:t>
        <a:bodyPr/>
        <a:lstStyle/>
        <a:p>
          <a:endParaRPr lang="en-US"/>
        </a:p>
      </dgm:t>
    </dgm:pt>
    <dgm:pt modelId="{14483E25-5B2F-4D93-94BB-B23897B5707F}" type="sibTrans" cxnId="{728E23B8-4187-4E36-8064-495F275690EA}">
      <dgm:prSet/>
      <dgm:spPr/>
      <dgm:t>
        <a:bodyPr/>
        <a:lstStyle/>
        <a:p>
          <a:endParaRPr lang="en-US"/>
        </a:p>
      </dgm:t>
    </dgm:pt>
    <dgm:pt modelId="{69AA4BE6-0339-4B18-AFDA-18FD4EB8B6F8}">
      <dgm:prSet phldrT="[Text]" custT="1"/>
      <dgm:spPr/>
      <dgm:t>
        <a:bodyPr/>
        <a:lstStyle/>
        <a:p>
          <a:r>
            <a:rPr lang="en-US" sz="1400" dirty="0"/>
            <a:t>Doctors Consultation room</a:t>
          </a:r>
        </a:p>
      </dgm:t>
    </dgm:pt>
    <dgm:pt modelId="{158CBCF1-F6C6-4019-924E-90E1B2636C6D}" type="parTrans" cxnId="{EBD8DA9F-3E5E-4BAD-8508-0A5368E4C1DA}">
      <dgm:prSet/>
      <dgm:spPr/>
      <dgm:t>
        <a:bodyPr/>
        <a:lstStyle/>
        <a:p>
          <a:endParaRPr lang="en-US"/>
        </a:p>
      </dgm:t>
    </dgm:pt>
    <dgm:pt modelId="{FD7B43F9-9126-4822-B7C3-61EAF7E09BA9}" type="sibTrans" cxnId="{EBD8DA9F-3E5E-4BAD-8508-0A5368E4C1DA}">
      <dgm:prSet/>
      <dgm:spPr/>
      <dgm:t>
        <a:bodyPr/>
        <a:lstStyle/>
        <a:p>
          <a:endParaRPr lang="en-US"/>
        </a:p>
      </dgm:t>
    </dgm:pt>
    <dgm:pt modelId="{97399B85-D47C-4DED-B242-30934676F016}">
      <dgm:prSet phldrT="[Text]" custT="1"/>
      <dgm:spPr/>
      <dgm:t>
        <a:bodyPr/>
        <a:lstStyle/>
        <a:p>
          <a:r>
            <a:rPr lang="en-US" sz="1400" dirty="0"/>
            <a:t>Pharmacy </a:t>
          </a:r>
        </a:p>
      </dgm:t>
    </dgm:pt>
    <dgm:pt modelId="{9BF6A3C8-A6A9-4872-9537-91579AC8968A}" type="parTrans" cxnId="{6864FC83-055A-49B2-B893-DA3197150110}">
      <dgm:prSet/>
      <dgm:spPr/>
      <dgm:t>
        <a:bodyPr/>
        <a:lstStyle/>
        <a:p>
          <a:endParaRPr lang="en-US"/>
        </a:p>
      </dgm:t>
    </dgm:pt>
    <dgm:pt modelId="{FD8C6F3E-8E06-4396-940F-13F504C8E4FD}" type="sibTrans" cxnId="{6864FC83-055A-49B2-B893-DA3197150110}">
      <dgm:prSet/>
      <dgm:spPr/>
      <dgm:t>
        <a:bodyPr/>
        <a:lstStyle/>
        <a:p>
          <a:endParaRPr lang="en-US"/>
        </a:p>
      </dgm:t>
    </dgm:pt>
    <dgm:pt modelId="{EEEE65BF-52CC-4FC1-8242-0F3FA7588C61}">
      <dgm:prSet phldrT="[Text]" custT="1"/>
      <dgm:spPr/>
      <dgm:t>
        <a:bodyPr/>
        <a:lstStyle/>
        <a:p>
          <a:r>
            <a:rPr lang="en-US" sz="1400" dirty="0"/>
            <a:t>ANM Room</a:t>
          </a:r>
        </a:p>
      </dgm:t>
    </dgm:pt>
    <dgm:pt modelId="{866C6512-FACA-496D-8670-CC52D197DE6E}" type="parTrans" cxnId="{CF5D6847-208D-42B6-BF5E-4EEBAE2E56F9}">
      <dgm:prSet/>
      <dgm:spPr/>
      <dgm:t>
        <a:bodyPr/>
        <a:lstStyle/>
        <a:p>
          <a:endParaRPr lang="en-US"/>
        </a:p>
      </dgm:t>
    </dgm:pt>
    <dgm:pt modelId="{29181CC4-1901-4012-8AB5-212689C4CA4D}" type="sibTrans" cxnId="{CF5D6847-208D-42B6-BF5E-4EEBAE2E56F9}">
      <dgm:prSet/>
      <dgm:spPr/>
      <dgm:t>
        <a:bodyPr/>
        <a:lstStyle/>
        <a:p>
          <a:endParaRPr lang="en-US"/>
        </a:p>
      </dgm:t>
    </dgm:pt>
    <dgm:pt modelId="{2A7C161F-7B22-4BCE-A09F-018E4564E6CE}">
      <dgm:prSet custT="1"/>
      <dgm:spPr/>
      <dgm:t>
        <a:bodyPr/>
        <a:lstStyle/>
        <a:p>
          <a:r>
            <a:rPr lang="en-US" sz="1400" dirty="0"/>
            <a:t>Vital check/Nursing Room </a:t>
          </a:r>
        </a:p>
      </dgm:t>
    </dgm:pt>
    <dgm:pt modelId="{B40B5CC2-66C6-4B5F-BF2D-E60EC1054521}" type="parTrans" cxnId="{4E6AF3CA-CE99-4735-99A3-435F8630E91F}">
      <dgm:prSet/>
      <dgm:spPr/>
      <dgm:t>
        <a:bodyPr/>
        <a:lstStyle/>
        <a:p>
          <a:endParaRPr lang="en-US"/>
        </a:p>
      </dgm:t>
    </dgm:pt>
    <dgm:pt modelId="{174415DE-154A-425C-9878-F2E66046D204}" type="sibTrans" cxnId="{4E6AF3CA-CE99-4735-99A3-435F8630E91F}">
      <dgm:prSet/>
      <dgm:spPr/>
      <dgm:t>
        <a:bodyPr/>
        <a:lstStyle/>
        <a:p>
          <a:endParaRPr lang="en-US"/>
        </a:p>
      </dgm:t>
    </dgm:pt>
    <dgm:pt modelId="{FBE514C3-F3E7-41B2-AF8C-5EF197A34452}" type="pres">
      <dgm:prSet presAssocID="{5FB42F04-6EAE-4D67-B54E-0759AE1A2E30}" presName="Name0" presStyleCnt="0">
        <dgm:presLayoutVars>
          <dgm:chMax val="1"/>
          <dgm:dir/>
          <dgm:animLvl val="ctr"/>
          <dgm:resizeHandles val="exact"/>
        </dgm:presLayoutVars>
      </dgm:prSet>
      <dgm:spPr/>
      <dgm:t>
        <a:bodyPr/>
        <a:lstStyle/>
        <a:p>
          <a:endParaRPr lang="en-US"/>
        </a:p>
      </dgm:t>
    </dgm:pt>
    <dgm:pt modelId="{93EEB609-D9D1-470D-8791-CB3676E002EC}" type="pres">
      <dgm:prSet presAssocID="{CE2157C2-67D2-4F3D-A3C1-4E2BB2815879}" presName="centerShape" presStyleLbl="node0" presStyleIdx="0" presStyleCnt="1" custLinFactNeighborY="1108"/>
      <dgm:spPr/>
      <dgm:t>
        <a:bodyPr/>
        <a:lstStyle/>
        <a:p>
          <a:endParaRPr lang="en-US"/>
        </a:p>
      </dgm:t>
    </dgm:pt>
    <dgm:pt modelId="{043117C8-445E-45E1-94F0-C420306CE39C}" type="pres">
      <dgm:prSet presAssocID="{9BDE5B16-9002-439A-A1CF-8EFA947918B8}" presName="node" presStyleLbl="node1" presStyleIdx="0" presStyleCnt="5" custScaleX="240708">
        <dgm:presLayoutVars>
          <dgm:bulletEnabled val="1"/>
        </dgm:presLayoutVars>
      </dgm:prSet>
      <dgm:spPr/>
      <dgm:t>
        <a:bodyPr/>
        <a:lstStyle/>
        <a:p>
          <a:endParaRPr lang="en-US"/>
        </a:p>
      </dgm:t>
    </dgm:pt>
    <dgm:pt modelId="{3FAFDC7C-C3FE-448F-BD12-60DBD8C2075E}" type="pres">
      <dgm:prSet presAssocID="{9BDE5B16-9002-439A-A1CF-8EFA947918B8}" presName="dummy" presStyleCnt="0"/>
      <dgm:spPr/>
      <dgm:t>
        <a:bodyPr/>
        <a:lstStyle/>
        <a:p>
          <a:endParaRPr lang="en-US"/>
        </a:p>
      </dgm:t>
    </dgm:pt>
    <dgm:pt modelId="{08CF39FA-656F-489E-9444-378E0A3BCE32}" type="pres">
      <dgm:prSet presAssocID="{14483E25-5B2F-4D93-94BB-B23897B5707F}" presName="sibTrans" presStyleLbl="sibTrans2D1" presStyleIdx="0" presStyleCnt="5"/>
      <dgm:spPr/>
      <dgm:t>
        <a:bodyPr/>
        <a:lstStyle/>
        <a:p>
          <a:endParaRPr lang="en-US"/>
        </a:p>
      </dgm:t>
    </dgm:pt>
    <dgm:pt modelId="{D0E09205-5D2C-40EB-BA85-5AC98FFB910D}" type="pres">
      <dgm:prSet presAssocID="{69AA4BE6-0339-4B18-AFDA-18FD4EB8B6F8}" presName="node" presStyleLbl="node1" presStyleIdx="1" presStyleCnt="5" custScaleX="222600" custRadScaleRad="129133" custRadScaleInc="16626">
        <dgm:presLayoutVars>
          <dgm:bulletEnabled val="1"/>
        </dgm:presLayoutVars>
      </dgm:prSet>
      <dgm:spPr/>
      <dgm:t>
        <a:bodyPr/>
        <a:lstStyle/>
        <a:p>
          <a:endParaRPr lang="en-US"/>
        </a:p>
      </dgm:t>
    </dgm:pt>
    <dgm:pt modelId="{B5F06360-8775-4A4E-AE50-C27247BE2679}" type="pres">
      <dgm:prSet presAssocID="{69AA4BE6-0339-4B18-AFDA-18FD4EB8B6F8}" presName="dummy" presStyleCnt="0"/>
      <dgm:spPr/>
      <dgm:t>
        <a:bodyPr/>
        <a:lstStyle/>
        <a:p>
          <a:endParaRPr lang="en-US"/>
        </a:p>
      </dgm:t>
    </dgm:pt>
    <dgm:pt modelId="{E876F6C5-9E3E-4687-BEA7-69CE56F84E81}" type="pres">
      <dgm:prSet presAssocID="{FD7B43F9-9126-4822-B7C3-61EAF7E09BA9}" presName="sibTrans" presStyleLbl="sibTrans2D1" presStyleIdx="1" presStyleCnt="5"/>
      <dgm:spPr/>
      <dgm:t>
        <a:bodyPr/>
        <a:lstStyle/>
        <a:p>
          <a:endParaRPr lang="en-US"/>
        </a:p>
      </dgm:t>
    </dgm:pt>
    <dgm:pt modelId="{2B40348E-10A6-4ED0-8EAF-A85B60A6ED85}" type="pres">
      <dgm:prSet presAssocID="{2A7C161F-7B22-4BCE-A09F-018E4564E6CE}" presName="node" presStyleLbl="node1" presStyleIdx="2" presStyleCnt="5" custScaleX="213424" custRadScaleRad="132532" custRadScaleInc="-82358">
        <dgm:presLayoutVars>
          <dgm:bulletEnabled val="1"/>
        </dgm:presLayoutVars>
      </dgm:prSet>
      <dgm:spPr/>
      <dgm:t>
        <a:bodyPr/>
        <a:lstStyle/>
        <a:p>
          <a:endParaRPr lang="en-US"/>
        </a:p>
      </dgm:t>
    </dgm:pt>
    <dgm:pt modelId="{F20A4503-97D4-4BBD-A685-C7AA8ECD4C1A}" type="pres">
      <dgm:prSet presAssocID="{2A7C161F-7B22-4BCE-A09F-018E4564E6CE}" presName="dummy" presStyleCnt="0"/>
      <dgm:spPr/>
      <dgm:t>
        <a:bodyPr/>
        <a:lstStyle/>
        <a:p>
          <a:endParaRPr lang="en-US"/>
        </a:p>
      </dgm:t>
    </dgm:pt>
    <dgm:pt modelId="{8B3FE9E4-FEC3-4CA4-AC10-74BCC9C0EFB2}" type="pres">
      <dgm:prSet presAssocID="{174415DE-154A-425C-9878-F2E66046D204}" presName="sibTrans" presStyleLbl="sibTrans2D1" presStyleIdx="2" presStyleCnt="5" custLinFactNeighborY="276"/>
      <dgm:spPr/>
      <dgm:t>
        <a:bodyPr/>
        <a:lstStyle/>
        <a:p>
          <a:endParaRPr lang="en-US"/>
        </a:p>
      </dgm:t>
    </dgm:pt>
    <dgm:pt modelId="{AB60A862-9D62-4A6F-8287-E46E8A55E7B2}" type="pres">
      <dgm:prSet presAssocID="{97399B85-D47C-4DED-B242-30934676F016}" presName="node" presStyleLbl="node1" presStyleIdx="3" presStyleCnt="5" custScaleX="201780" custRadScaleRad="112913" custRadScaleInc="21076">
        <dgm:presLayoutVars>
          <dgm:bulletEnabled val="1"/>
        </dgm:presLayoutVars>
      </dgm:prSet>
      <dgm:spPr/>
      <dgm:t>
        <a:bodyPr/>
        <a:lstStyle/>
        <a:p>
          <a:endParaRPr lang="en-US"/>
        </a:p>
      </dgm:t>
    </dgm:pt>
    <dgm:pt modelId="{5E4D34F7-CF5D-4381-B14C-00DA18228674}" type="pres">
      <dgm:prSet presAssocID="{97399B85-D47C-4DED-B242-30934676F016}" presName="dummy" presStyleCnt="0"/>
      <dgm:spPr/>
      <dgm:t>
        <a:bodyPr/>
        <a:lstStyle/>
        <a:p>
          <a:endParaRPr lang="en-US"/>
        </a:p>
      </dgm:t>
    </dgm:pt>
    <dgm:pt modelId="{468CA540-64FC-4DBB-BB90-493855AE68A8}" type="pres">
      <dgm:prSet presAssocID="{FD8C6F3E-8E06-4396-940F-13F504C8E4FD}" presName="sibTrans" presStyleLbl="sibTrans2D1" presStyleIdx="3" presStyleCnt="5" custLinFactNeighborY="276"/>
      <dgm:spPr/>
      <dgm:t>
        <a:bodyPr/>
        <a:lstStyle/>
        <a:p>
          <a:endParaRPr lang="en-US"/>
        </a:p>
      </dgm:t>
    </dgm:pt>
    <dgm:pt modelId="{822701E7-E490-4FCE-A150-7F4C86120D28}" type="pres">
      <dgm:prSet presAssocID="{EEEE65BF-52CC-4FC1-8242-0F3FA7588C61}" presName="node" presStyleLbl="node1" presStyleIdx="4" presStyleCnt="5" custScaleX="177383" custRadScaleRad="114772" custRadScaleInc="-9142">
        <dgm:presLayoutVars>
          <dgm:bulletEnabled val="1"/>
        </dgm:presLayoutVars>
      </dgm:prSet>
      <dgm:spPr/>
      <dgm:t>
        <a:bodyPr/>
        <a:lstStyle/>
        <a:p>
          <a:endParaRPr lang="en-US"/>
        </a:p>
      </dgm:t>
    </dgm:pt>
    <dgm:pt modelId="{B0172686-A461-414D-A9EE-56841A621239}" type="pres">
      <dgm:prSet presAssocID="{EEEE65BF-52CC-4FC1-8242-0F3FA7588C61}" presName="dummy" presStyleCnt="0"/>
      <dgm:spPr/>
      <dgm:t>
        <a:bodyPr/>
        <a:lstStyle/>
        <a:p>
          <a:endParaRPr lang="en-US"/>
        </a:p>
      </dgm:t>
    </dgm:pt>
    <dgm:pt modelId="{7F559912-E76F-4427-A051-8C3BE4E271E5}" type="pres">
      <dgm:prSet presAssocID="{29181CC4-1901-4012-8AB5-212689C4CA4D}" presName="sibTrans" presStyleLbl="sibTrans2D1" presStyleIdx="4" presStyleCnt="5" custLinFactNeighborY="276"/>
      <dgm:spPr/>
      <dgm:t>
        <a:bodyPr/>
        <a:lstStyle/>
        <a:p>
          <a:endParaRPr lang="en-US"/>
        </a:p>
      </dgm:t>
    </dgm:pt>
  </dgm:ptLst>
  <dgm:cxnLst>
    <dgm:cxn modelId="{545BF2AE-1640-4C89-8B1F-C02CCB34FEE3}" type="presOf" srcId="{EEEE65BF-52CC-4FC1-8242-0F3FA7588C61}" destId="{822701E7-E490-4FCE-A150-7F4C86120D28}" srcOrd="0" destOrd="0" presId="urn:microsoft.com/office/officeart/2005/8/layout/radial6"/>
    <dgm:cxn modelId="{226DAB5B-5A7F-41EB-BBE2-4DE261D87719}" type="presOf" srcId="{69AA4BE6-0339-4B18-AFDA-18FD4EB8B6F8}" destId="{D0E09205-5D2C-40EB-BA85-5AC98FFB910D}" srcOrd="0" destOrd="0" presId="urn:microsoft.com/office/officeart/2005/8/layout/radial6"/>
    <dgm:cxn modelId="{1ADB26E1-D22D-4AED-A7E6-79EEFAE4320E}" type="presOf" srcId="{5FB42F04-6EAE-4D67-B54E-0759AE1A2E30}" destId="{FBE514C3-F3E7-41B2-AF8C-5EF197A34452}" srcOrd="0" destOrd="0" presId="urn:microsoft.com/office/officeart/2005/8/layout/radial6"/>
    <dgm:cxn modelId="{08AEBDB8-A1A8-4881-BA46-F1DC5FDAF33C}" type="presOf" srcId="{14483E25-5B2F-4D93-94BB-B23897B5707F}" destId="{08CF39FA-656F-489E-9444-378E0A3BCE32}" srcOrd="0" destOrd="0" presId="urn:microsoft.com/office/officeart/2005/8/layout/radial6"/>
    <dgm:cxn modelId="{6864FC83-055A-49B2-B893-DA3197150110}" srcId="{CE2157C2-67D2-4F3D-A3C1-4E2BB2815879}" destId="{97399B85-D47C-4DED-B242-30934676F016}" srcOrd="3" destOrd="0" parTransId="{9BF6A3C8-A6A9-4872-9537-91579AC8968A}" sibTransId="{FD8C6F3E-8E06-4396-940F-13F504C8E4FD}"/>
    <dgm:cxn modelId="{F25E69F0-FEA3-4B3F-AC72-C8A6749EB9C1}" type="presOf" srcId="{2A7C161F-7B22-4BCE-A09F-018E4564E6CE}" destId="{2B40348E-10A6-4ED0-8EAF-A85B60A6ED85}" srcOrd="0" destOrd="0" presId="urn:microsoft.com/office/officeart/2005/8/layout/radial6"/>
    <dgm:cxn modelId="{4E6AF3CA-CE99-4735-99A3-435F8630E91F}" srcId="{CE2157C2-67D2-4F3D-A3C1-4E2BB2815879}" destId="{2A7C161F-7B22-4BCE-A09F-018E4564E6CE}" srcOrd="2" destOrd="0" parTransId="{B40B5CC2-66C6-4B5F-BF2D-E60EC1054521}" sibTransId="{174415DE-154A-425C-9878-F2E66046D204}"/>
    <dgm:cxn modelId="{68B811E9-980F-4FCC-B153-974B9520FA54}" type="presOf" srcId="{29181CC4-1901-4012-8AB5-212689C4CA4D}" destId="{7F559912-E76F-4427-A051-8C3BE4E271E5}" srcOrd="0" destOrd="0" presId="urn:microsoft.com/office/officeart/2005/8/layout/radial6"/>
    <dgm:cxn modelId="{9A35B851-7A4F-4320-84CB-FD9868875285}" type="presOf" srcId="{174415DE-154A-425C-9878-F2E66046D204}" destId="{8B3FE9E4-FEC3-4CA4-AC10-74BCC9C0EFB2}" srcOrd="0" destOrd="0" presId="urn:microsoft.com/office/officeart/2005/8/layout/radial6"/>
    <dgm:cxn modelId="{5DCBF810-B377-423A-BC6F-73D706A5A510}" srcId="{5FB42F04-6EAE-4D67-B54E-0759AE1A2E30}" destId="{CE2157C2-67D2-4F3D-A3C1-4E2BB2815879}" srcOrd="0" destOrd="0" parTransId="{E573B554-6B27-4EE4-93B6-783FBDB55DDE}" sibTransId="{F613D52E-98D9-4E77-996B-0883B17F1E34}"/>
    <dgm:cxn modelId="{4767BBEF-1AC8-4969-9D6C-E580EF00B0BD}" type="presOf" srcId="{9BDE5B16-9002-439A-A1CF-8EFA947918B8}" destId="{043117C8-445E-45E1-94F0-C420306CE39C}" srcOrd="0" destOrd="0" presId="urn:microsoft.com/office/officeart/2005/8/layout/radial6"/>
    <dgm:cxn modelId="{F68782E0-ED58-44F3-8819-F481B73DB443}" type="presOf" srcId="{97399B85-D47C-4DED-B242-30934676F016}" destId="{AB60A862-9D62-4A6F-8287-E46E8A55E7B2}" srcOrd="0" destOrd="0" presId="urn:microsoft.com/office/officeart/2005/8/layout/radial6"/>
    <dgm:cxn modelId="{9E00608E-008F-4471-BBE7-9980724DCB95}" type="presOf" srcId="{FD7B43F9-9126-4822-B7C3-61EAF7E09BA9}" destId="{E876F6C5-9E3E-4687-BEA7-69CE56F84E81}" srcOrd="0" destOrd="0" presId="urn:microsoft.com/office/officeart/2005/8/layout/radial6"/>
    <dgm:cxn modelId="{E923914D-3BF0-496E-8334-C65BDBF13936}" type="presOf" srcId="{CE2157C2-67D2-4F3D-A3C1-4E2BB2815879}" destId="{93EEB609-D9D1-470D-8791-CB3676E002EC}" srcOrd="0" destOrd="0" presId="urn:microsoft.com/office/officeart/2005/8/layout/radial6"/>
    <dgm:cxn modelId="{EBD8DA9F-3E5E-4BAD-8508-0A5368E4C1DA}" srcId="{CE2157C2-67D2-4F3D-A3C1-4E2BB2815879}" destId="{69AA4BE6-0339-4B18-AFDA-18FD4EB8B6F8}" srcOrd="1" destOrd="0" parTransId="{158CBCF1-F6C6-4019-924E-90E1B2636C6D}" sibTransId="{FD7B43F9-9126-4822-B7C3-61EAF7E09BA9}"/>
    <dgm:cxn modelId="{CF5D6847-208D-42B6-BF5E-4EEBAE2E56F9}" srcId="{CE2157C2-67D2-4F3D-A3C1-4E2BB2815879}" destId="{EEEE65BF-52CC-4FC1-8242-0F3FA7588C61}" srcOrd="4" destOrd="0" parTransId="{866C6512-FACA-496D-8670-CC52D197DE6E}" sibTransId="{29181CC4-1901-4012-8AB5-212689C4CA4D}"/>
    <dgm:cxn modelId="{728E23B8-4187-4E36-8064-495F275690EA}" srcId="{CE2157C2-67D2-4F3D-A3C1-4E2BB2815879}" destId="{9BDE5B16-9002-439A-A1CF-8EFA947918B8}" srcOrd="0" destOrd="0" parTransId="{C2D96B61-99BB-4231-AC8B-962EA703275C}" sibTransId="{14483E25-5B2F-4D93-94BB-B23897B5707F}"/>
    <dgm:cxn modelId="{355855F3-A54B-4171-B001-C31185438095}" type="presOf" srcId="{FD8C6F3E-8E06-4396-940F-13F504C8E4FD}" destId="{468CA540-64FC-4DBB-BB90-493855AE68A8}" srcOrd="0" destOrd="0" presId="urn:microsoft.com/office/officeart/2005/8/layout/radial6"/>
    <dgm:cxn modelId="{17E7DFE0-2F29-4BF0-A55C-F8605F02C502}" type="presParOf" srcId="{FBE514C3-F3E7-41B2-AF8C-5EF197A34452}" destId="{93EEB609-D9D1-470D-8791-CB3676E002EC}" srcOrd="0" destOrd="0" presId="urn:microsoft.com/office/officeart/2005/8/layout/radial6"/>
    <dgm:cxn modelId="{268056B9-EF85-4745-8513-6AF81FEB1C12}" type="presParOf" srcId="{FBE514C3-F3E7-41B2-AF8C-5EF197A34452}" destId="{043117C8-445E-45E1-94F0-C420306CE39C}" srcOrd="1" destOrd="0" presId="urn:microsoft.com/office/officeart/2005/8/layout/radial6"/>
    <dgm:cxn modelId="{6AA25A40-8D89-493B-ADDB-183492E612CD}" type="presParOf" srcId="{FBE514C3-F3E7-41B2-AF8C-5EF197A34452}" destId="{3FAFDC7C-C3FE-448F-BD12-60DBD8C2075E}" srcOrd="2" destOrd="0" presId="urn:microsoft.com/office/officeart/2005/8/layout/radial6"/>
    <dgm:cxn modelId="{24F12F04-DA68-4D8B-9F94-540B144C89A1}" type="presParOf" srcId="{FBE514C3-F3E7-41B2-AF8C-5EF197A34452}" destId="{08CF39FA-656F-489E-9444-378E0A3BCE32}" srcOrd="3" destOrd="0" presId="urn:microsoft.com/office/officeart/2005/8/layout/radial6"/>
    <dgm:cxn modelId="{2790AAA8-F74B-4C13-868A-0A2FB820BDDB}" type="presParOf" srcId="{FBE514C3-F3E7-41B2-AF8C-5EF197A34452}" destId="{D0E09205-5D2C-40EB-BA85-5AC98FFB910D}" srcOrd="4" destOrd="0" presId="urn:microsoft.com/office/officeart/2005/8/layout/radial6"/>
    <dgm:cxn modelId="{F7CB4C73-6F60-482D-A75C-AFC3E801E1AF}" type="presParOf" srcId="{FBE514C3-F3E7-41B2-AF8C-5EF197A34452}" destId="{B5F06360-8775-4A4E-AE50-C27247BE2679}" srcOrd="5" destOrd="0" presId="urn:microsoft.com/office/officeart/2005/8/layout/radial6"/>
    <dgm:cxn modelId="{6DD4A6D9-4678-4DF3-A502-E2C277CCCA7C}" type="presParOf" srcId="{FBE514C3-F3E7-41B2-AF8C-5EF197A34452}" destId="{E876F6C5-9E3E-4687-BEA7-69CE56F84E81}" srcOrd="6" destOrd="0" presId="urn:microsoft.com/office/officeart/2005/8/layout/radial6"/>
    <dgm:cxn modelId="{AA88546C-43CD-4C99-B8CA-A519F1B60D7B}" type="presParOf" srcId="{FBE514C3-F3E7-41B2-AF8C-5EF197A34452}" destId="{2B40348E-10A6-4ED0-8EAF-A85B60A6ED85}" srcOrd="7" destOrd="0" presId="urn:microsoft.com/office/officeart/2005/8/layout/radial6"/>
    <dgm:cxn modelId="{DD0C8FF4-2F4E-4654-9294-EBB8A23C97BB}" type="presParOf" srcId="{FBE514C3-F3E7-41B2-AF8C-5EF197A34452}" destId="{F20A4503-97D4-4BBD-A685-C7AA8ECD4C1A}" srcOrd="8" destOrd="0" presId="urn:microsoft.com/office/officeart/2005/8/layout/radial6"/>
    <dgm:cxn modelId="{A80B760B-3E26-4ED8-A581-EAEBD62E9B0B}" type="presParOf" srcId="{FBE514C3-F3E7-41B2-AF8C-5EF197A34452}" destId="{8B3FE9E4-FEC3-4CA4-AC10-74BCC9C0EFB2}" srcOrd="9" destOrd="0" presId="urn:microsoft.com/office/officeart/2005/8/layout/radial6"/>
    <dgm:cxn modelId="{2B4ADE68-0F1F-42D9-BA4F-5C2BBB17D1D9}" type="presParOf" srcId="{FBE514C3-F3E7-41B2-AF8C-5EF197A34452}" destId="{AB60A862-9D62-4A6F-8287-E46E8A55E7B2}" srcOrd="10" destOrd="0" presId="urn:microsoft.com/office/officeart/2005/8/layout/radial6"/>
    <dgm:cxn modelId="{D02486FF-0CC9-4481-B003-72A43EFE8E2A}" type="presParOf" srcId="{FBE514C3-F3E7-41B2-AF8C-5EF197A34452}" destId="{5E4D34F7-CF5D-4381-B14C-00DA18228674}" srcOrd="11" destOrd="0" presId="urn:microsoft.com/office/officeart/2005/8/layout/radial6"/>
    <dgm:cxn modelId="{10BF3EFC-6A4E-4B7D-BBB4-35BDD145F365}" type="presParOf" srcId="{FBE514C3-F3E7-41B2-AF8C-5EF197A34452}" destId="{468CA540-64FC-4DBB-BB90-493855AE68A8}" srcOrd="12" destOrd="0" presId="urn:microsoft.com/office/officeart/2005/8/layout/radial6"/>
    <dgm:cxn modelId="{D56A1302-417C-4217-BCB2-935C5FC79ECA}" type="presParOf" srcId="{FBE514C3-F3E7-41B2-AF8C-5EF197A34452}" destId="{822701E7-E490-4FCE-A150-7F4C86120D28}" srcOrd="13" destOrd="0" presId="urn:microsoft.com/office/officeart/2005/8/layout/radial6"/>
    <dgm:cxn modelId="{95C33F39-46C8-4CA7-8B6E-ABAD7DD23799}" type="presParOf" srcId="{FBE514C3-F3E7-41B2-AF8C-5EF197A34452}" destId="{B0172686-A461-414D-A9EE-56841A621239}" srcOrd="14" destOrd="0" presId="urn:microsoft.com/office/officeart/2005/8/layout/radial6"/>
    <dgm:cxn modelId="{332949BC-CB2F-4C26-9898-AEA92D9E779B}" type="presParOf" srcId="{FBE514C3-F3E7-41B2-AF8C-5EF197A34452}" destId="{7F559912-E76F-4427-A051-8C3BE4E271E5}" srcOrd="15"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44F3C8D5-D7C9-46BE-AE10-75B56A27153A}"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n-US"/>
        </a:p>
      </dgm:t>
    </dgm:pt>
    <dgm:pt modelId="{A86F343E-4AF9-474C-AB33-2BCCD3386BDE}">
      <dgm:prSet phldrT="[Text]" custT="1"/>
      <dgm:spPr/>
      <dgm:t>
        <a:bodyPr/>
        <a:lstStyle/>
        <a:p>
          <a:r>
            <a:rPr lang="en-US" sz="1200" b="1"/>
            <a:t>Patient enters the PHC</a:t>
          </a:r>
        </a:p>
      </dgm:t>
    </dgm:pt>
    <dgm:pt modelId="{09DE1587-F430-419C-B76D-3063809869FB}" type="parTrans" cxnId="{54418EE4-E2DE-40D8-877E-A6AAF44CB379}">
      <dgm:prSet/>
      <dgm:spPr/>
      <dgm:t>
        <a:bodyPr/>
        <a:lstStyle/>
        <a:p>
          <a:endParaRPr lang="en-US"/>
        </a:p>
      </dgm:t>
    </dgm:pt>
    <dgm:pt modelId="{A61C1888-BD54-43BA-8728-897DA93A3192}" type="sibTrans" cxnId="{54418EE4-E2DE-40D8-877E-A6AAF44CB379}">
      <dgm:prSet/>
      <dgm:spPr/>
      <dgm:t>
        <a:bodyPr/>
        <a:lstStyle/>
        <a:p>
          <a:endParaRPr lang="en-US"/>
        </a:p>
      </dgm:t>
    </dgm:pt>
    <dgm:pt modelId="{50F88ED1-C131-49AF-B4E1-36610DC7C53A}">
      <dgm:prSet phldrT="[Text]" custT="1"/>
      <dgm:spPr/>
      <dgm:t>
        <a:bodyPr/>
        <a:lstStyle/>
        <a:p>
          <a:r>
            <a:rPr lang="en-US" sz="1200" b="1"/>
            <a:t>Pateint get registered manually </a:t>
          </a:r>
        </a:p>
      </dgm:t>
    </dgm:pt>
    <dgm:pt modelId="{4E7220B8-7254-4C74-BCF9-0CECE2EE04EC}" type="sibTrans" cxnId="{B111AB48-3517-4D14-A67A-EAF6C22662C8}">
      <dgm:prSet/>
      <dgm:spPr/>
      <dgm:t>
        <a:bodyPr/>
        <a:lstStyle/>
        <a:p>
          <a:endParaRPr lang="en-US"/>
        </a:p>
      </dgm:t>
    </dgm:pt>
    <dgm:pt modelId="{BB1C8E7E-42B2-4110-9D35-8C61781E71C7}" type="parTrans" cxnId="{B111AB48-3517-4D14-A67A-EAF6C22662C8}">
      <dgm:prSet/>
      <dgm:spPr/>
      <dgm:t>
        <a:bodyPr/>
        <a:lstStyle/>
        <a:p>
          <a:endParaRPr lang="en-US"/>
        </a:p>
      </dgm:t>
    </dgm:pt>
    <dgm:pt modelId="{FE9801E1-3AC8-4344-9F01-E04F0D169571}">
      <dgm:prSet phldrT="[Text]" custT="1"/>
      <dgm:spPr/>
      <dgm:t>
        <a:bodyPr/>
        <a:lstStyle/>
        <a:p>
          <a:r>
            <a:rPr lang="en-US" sz="1200" b="1"/>
            <a:t>Patient is sent to the doctor</a:t>
          </a:r>
        </a:p>
      </dgm:t>
    </dgm:pt>
    <dgm:pt modelId="{A81FFE93-92DB-4F36-A15C-A2CB5BDC064D}" type="sibTrans" cxnId="{F4ABC08E-EA53-4754-8F8F-6A1B3D10CF13}">
      <dgm:prSet/>
      <dgm:spPr/>
      <dgm:t>
        <a:bodyPr/>
        <a:lstStyle/>
        <a:p>
          <a:endParaRPr lang="en-US"/>
        </a:p>
      </dgm:t>
    </dgm:pt>
    <dgm:pt modelId="{AE8285E8-8439-414C-AA08-F9CFA2DFF3FD}" type="parTrans" cxnId="{F4ABC08E-EA53-4754-8F8F-6A1B3D10CF13}">
      <dgm:prSet/>
      <dgm:spPr/>
      <dgm:t>
        <a:bodyPr/>
        <a:lstStyle/>
        <a:p>
          <a:endParaRPr lang="en-US"/>
        </a:p>
      </dgm:t>
    </dgm:pt>
    <dgm:pt modelId="{1B2BED74-3AF7-4525-8320-A98D726025C0}">
      <dgm:prSet phldrT="[Text]" custT="1"/>
      <dgm:spPr/>
      <dgm:t>
        <a:bodyPr/>
        <a:lstStyle/>
        <a:p>
          <a:r>
            <a:rPr lang="en-US" sz="1200" b="1"/>
            <a:t>Doctor checks the patient</a:t>
          </a:r>
        </a:p>
      </dgm:t>
    </dgm:pt>
    <dgm:pt modelId="{4DE9D0F7-6A40-43D3-AB76-0244A16DCD3C}" type="sibTrans" cxnId="{18B66F44-3219-4B2F-850F-7DFDC087E56E}">
      <dgm:prSet/>
      <dgm:spPr/>
      <dgm:t>
        <a:bodyPr/>
        <a:lstStyle/>
        <a:p>
          <a:endParaRPr lang="en-US"/>
        </a:p>
      </dgm:t>
    </dgm:pt>
    <dgm:pt modelId="{EC9F630F-472B-413C-9F59-C13243A506BB}" type="parTrans" cxnId="{18B66F44-3219-4B2F-850F-7DFDC087E56E}">
      <dgm:prSet/>
      <dgm:spPr/>
      <dgm:t>
        <a:bodyPr/>
        <a:lstStyle/>
        <a:p>
          <a:endParaRPr lang="en-US"/>
        </a:p>
      </dgm:t>
    </dgm:pt>
    <dgm:pt modelId="{8BF86415-1D70-464D-81E0-DD7546592D57}">
      <dgm:prSet phldrT="[Text]" custT="1"/>
      <dgm:spPr/>
      <dgm:t>
        <a:bodyPr/>
        <a:lstStyle/>
        <a:p>
          <a:r>
            <a:rPr lang="en-US" sz="1200" b="1"/>
            <a:t>Doctor prescibes the medicine to patient on paper  </a:t>
          </a:r>
        </a:p>
      </dgm:t>
    </dgm:pt>
    <dgm:pt modelId="{00B7834F-99A1-4B60-8CF3-1FE7AC938282}" type="sibTrans" cxnId="{7D5A7E5C-CC2F-4F43-9CF8-B8D5F1F2CEC0}">
      <dgm:prSet/>
      <dgm:spPr/>
      <dgm:t>
        <a:bodyPr/>
        <a:lstStyle/>
        <a:p>
          <a:endParaRPr lang="en-US"/>
        </a:p>
      </dgm:t>
    </dgm:pt>
    <dgm:pt modelId="{5B5CEE8B-CB7B-428B-92B9-A5E56897CC1C}" type="parTrans" cxnId="{7D5A7E5C-CC2F-4F43-9CF8-B8D5F1F2CEC0}">
      <dgm:prSet/>
      <dgm:spPr/>
      <dgm:t>
        <a:bodyPr/>
        <a:lstStyle/>
        <a:p>
          <a:endParaRPr lang="en-US"/>
        </a:p>
      </dgm:t>
    </dgm:pt>
    <dgm:pt modelId="{EDA15B92-D966-4F6E-8A24-95D4F077F971}">
      <dgm:prSet custT="1"/>
      <dgm:spPr/>
      <dgm:t>
        <a:bodyPr/>
        <a:lstStyle/>
        <a:p>
          <a:r>
            <a:rPr lang="en-US" sz="1200" b="1"/>
            <a:t>Patient goes to the pharmacist and show the paper to the pharmacist</a:t>
          </a:r>
        </a:p>
      </dgm:t>
    </dgm:pt>
    <dgm:pt modelId="{72B8B1FC-3B35-4796-A4FA-7279F415E3CD}" type="parTrans" cxnId="{83CD23EE-89B8-4ABD-89F6-C3F18CBE17FC}">
      <dgm:prSet/>
      <dgm:spPr/>
      <dgm:t>
        <a:bodyPr/>
        <a:lstStyle/>
        <a:p>
          <a:endParaRPr lang="en-US"/>
        </a:p>
      </dgm:t>
    </dgm:pt>
    <dgm:pt modelId="{84BFA4F2-B952-4F4D-8A76-5DABC7842B09}" type="sibTrans" cxnId="{83CD23EE-89B8-4ABD-89F6-C3F18CBE17FC}">
      <dgm:prSet/>
      <dgm:spPr/>
      <dgm:t>
        <a:bodyPr/>
        <a:lstStyle/>
        <a:p>
          <a:endParaRPr lang="en-US"/>
        </a:p>
      </dgm:t>
    </dgm:pt>
    <dgm:pt modelId="{FDFCBE71-1ACD-48E1-BEDE-9B1F6F9D44D3}">
      <dgm:prSet custT="1"/>
      <dgm:spPr/>
      <dgm:t>
        <a:bodyPr/>
        <a:lstStyle/>
        <a:p>
          <a:r>
            <a:rPr lang="en-US" sz="1200" b="1"/>
            <a:t>Pharmacist issue the drug to the patient and make entry in manual register</a:t>
          </a:r>
        </a:p>
      </dgm:t>
    </dgm:pt>
    <dgm:pt modelId="{508C1630-2D73-4D8A-B4D4-5E53FA49E2A6}" type="parTrans" cxnId="{1313F95F-62AB-4A3D-B775-645107E39300}">
      <dgm:prSet/>
      <dgm:spPr/>
      <dgm:t>
        <a:bodyPr/>
        <a:lstStyle/>
        <a:p>
          <a:endParaRPr lang="en-US"/>
        </a:p>
      </dgm:t>
    </dgm:pt>
    <dgm:pt modelId="{09962B0C-F8A4-41CA-8A8C-022D61E7C363}" type="sibTrans" cxnId="{1313F95F-62AB-4A3D-B775-645107E39300}">
      <dgm:prSet/>
      <dgm:spPr/>
      <dgm:t>
        <a:bodyPr/>
        <a:lstStyle/>
        <a:p>
          <a:endParaRPr lang="en-US"/>
        </a:p>
      </dgm:t>
    </dgm:pt>
    <dgm:pt modelId="{F73B6484-64E7-4F4C-9B41-383FD96A5DB5}">
      <dgm:prSet custT="1"/>
      <dgm:spPr/>
      <dgm:t>
        <a:bodyPr/>
        <a:lstStyle/>
        <a:p>
          <a:r>
            <a:rPr lang="en-US" sz="1200" b="1"/>
            <a:t>Patient collects the medicine and leaves the PHC.</a:t>
          </a:r>
        </a:p>
      </dgm:t>
    </dgm:pt>
    <dgm:pt modelId="{9D10FD51-8DFF-45D0-837F-C87B5E36989E}" type="parTrans" cxnId="{F89991AC-E3DD-4D32-89D5-F456D72D93A4}">
      <dgm:prSet/>
      <dgm:spPr/>
      <dgm:t>
        <a:bodyPr/>
        <a:lstStyle/>
        <a:p>
          <a:endParaRPr lang="en-US"/>
        </a:p>
      </dgm:t>
    </dgm:pt>
    <dgm:pt modelId="{05B00F9F-49DC-4D9F-9AA3-BACFA8783F9A}" type="sibTrans" cxnId="{F89991AC-E3DD-4D32-89D5-F456D72D93A4}">
      <dgm:prSet/>
      <dgm:spPr/>
      <dgm:t>
        <a:bodyPr/>
        <a:lstStyle/>
        <a:p>
          <a:endParaRPr lang="en-US"/>
        </a:p>
      </dgm:t>
    </dgm:pt>
    <dgm:pt modelId="{85D14C58-0577-4A9A-8F8F-7FB13482A2A4}" type="pres">
      <dgm:prSet presAssocID="{44F3C8D5-D7C9-46BE-AE10-75B56A27153A}" presName="diagram" presStyleCnt="0">
        <dgm:presLayoutVars>
          <dgm:dir/>
          <dgm:resizeHandles val="exact"/>
        </dgm:presLayoutVars>
      </dgm:prSet>
      <dgm:spPr/>
      <dgm:t>
        <a:bodyPr/>
        <a:lstStyle/>
        <a:p>
          <a:endParaRPr lang="en-US"/>
        </a:p>
      </dgm:t>
    </dgm:pt>
    <dgm:pt modelId="{9A7665D4-0B4C-4D73-8702-EA5039DF1340}" type="pres">
      <dgm:prSet presAssocID="{A86F343E-4AF9-474C-AB33-2BCCD3386BDE}" presName="node" presStyleLbl="node1" presStyleIdx="0" presStyleCnt="8">
        <dgm:presLayoutVars>
          <dgm:bulletEnabled val="1"/>
        </dgm:presLayoutVars>
      </dgm:prSet>
      <dgm:spPr/>
      <dgm:t>
        <a:bodyPr/>
        <a:lstStyle/>
        <a:p>
          <a:endParaRPr lang="en-US"/>
        </a:p>
      </dgm:t>
    </dgm:pt>
    <dgm:pt modelId="{5ED11B38-5AE6-4B91-910C-93D431EA8FB8}" type="pres">
      <dgm:prSet presAssocID="{A61C1888-BD54-43BA-8728-897DA93A3192}" presName="sibTrans" presStyleLbl="sibTrans2D1" presStyleIdx="0" presStyleCnt="7"/>
      <dgm:spPr/>
      <dgm:t>
        <a:bodyPr/>
        <a:lstStyle/>
        <a:p>
          <a:endParaRPr lang="en-US"/>
        </a:p>
      </dgm:t>
    </dgm:pt>
    <dgm:pt modelId="{221A5135-98BE-4B41-A9D4-55F0385BE2F2}" type="pres">
      <dgm:prSet presAssocID="{A61C1888-BD54-43BA-8728-897DA93A3192}" presName="connectorText" presStyleLbl="sibTrans2D1" presStyleIdx="0" presStyleCnt="7"/>
      <dgm:spPr/>
      <dgm:t>
        <a:bodyPr/>
        <a:lstStyle/>
        <a:p>
          <a:endParaRPr lang="en-US"/>
        </a:p>
      </dgm:t>
    </dgm:pt>
    <dgm:pt modelId="{8217133E-CB27-4C4C-9317-350FB496E51C}" type="pres">
      <dgm:prSet presAssocID="{50F88ED1-C131-49AF-B4E1-36610DC7C53A}" presName="node" presStyleLbl="node1" presStyleIdx="1" presStyleCnt="8">
        <dgm:presLayoutVars>
          <dgm:bulletEnabled val="1"/>
        </dgm:presLayoutVars>
      </dgm:prSet>
      <dgm:spPr/>
      <dgm:t>
        <a:bodyPr/>
        <a:lstStyle/>
        <a:p>
          <a:endParaRPr lang="en-US"/>
        </a:p>
      </dgm:t>
    </dgm:pt>
    <dgm:pt modelId="{D7078EF8-50FD-45B8-93ED-4E7E5B9FD450}" type="pres">
      <dgm:prSet presAssocID="{4E7220B8-7254-4C74-BCF9-0CECE2EE04EC}" presName="sibTrans" presStyleLbl="sibTrans2D1" presStyleIdx="1" presStyleCnt="7"/>
      <dgm:spPr/>
      <dgm:t>
        <a:bodyPr/>
        <a:lstStyle/>
        <a:p>
          <a:endParaRPr lang="en-US"/>
        </a:p>
      </dgm:t>
    </dgm:pt>
    <dgm:pt modelId="{4E550903-3E51-4437-9B1F-002E4A3E7066}" type="pres">
      <dgm:prSet presAssocID="{4E7220B8-7254-4C74-BCF9-0CECE2EE04EC}" presName="connectorText" presStyleLbl="sibTrans2D1" presStyleIdx="1" presStyleCnt="7"/>
      <dgm:spPr/>
      <dgm:t>
        <a:bodyPr/>
        <a:lstStyle/>
        <a:p>
          <a:endParaRPr lang="en-US"/>
        </a:p>
      </dgm:t>
    </dgm:pt>
    <dgm:pt modelId="{B138AE5B-A8DB-4F5D-ACBC-73138E399A4B}" type="pres">
      <dgm:prSet presAssocID="{FE9801E1-3AC8-4344-9F01-E04F0D169571}" presName="node" presStyleLbl="node1" presStyleIdx="2" presStyleCnt="8">
        <dgm:presLayoutVars>
          <dgm:bulletEnabled val="1"/>
        </dgm:presLayoutVars>
      </dgm:prSet>
      <dgm:spPr/>
      <dgm:t>
        <a:bodyPr/>
        <a:lstStyle/>
        <a:p>
          <a:endParaRPr lang="en-US"/>
        </a:p>
      </dgm:t>
    </dgm:pt>
    <dgm:pt modelId="{A8CD20B4-3252-4B06-808B-FCFD6F610C60}" type="pres">
      <dgm:prSet presAssocID="{A81FFE93-92DB-4F36-A15C-A2CB5BDC064D}" presName="sibTrans" presStyleLbl="sibTrans2D1" presStyleIdx="2" presStyleCnt="7"/>
      <dgm:spPr/>
      <dgm:t>
        <a:bodyPr/>
        <a:lstStyle/>
        <a:p>
          <a:endParaRPr lang="en-US"/>
        </a:p>
      </dgm:t>
    </dgm:pt>
    <dgm:pt modelId="{90CA5460-1027-44CC-BA5B-03F24848B09D}" type="pres">
      <dgm:prSet presAssocID="{A81FFE93-92DB-4F36-A15C-A2CB5BDC064D}" presName="connectorText" presStyleLbl="sibTrans2D1" presStyleIdx="2" presStyleCnt="7"/>
      <dgm:spPr/>
      <dgm:t>
        <a:bodyPr/>
        <a:lstStyle/>
        <a:p>
          <a:endParaRPr lang="en-US"/>
        </a:p>
      </dgm:t>
    </dgm:pt>
    <dgm:pt modelId="{7F9092DE-ACF3-4616-A589-5156B0A2125F}" type="pres">
      <dgm:prSet presAssocID="{1B2BED74-3AF7-4525-8320-A98D726025C0}" presName="node" presStyleLbl="node1" presStyleIdx="3" presStyleCnt="8">
        <dgm:presLayoutVars>
          <dgm:bulletEnabled val="1"/>
        </dgm:presLayoutVars>
      </dgm:prSet>
      <dgm:spPr/>
      <dgm:t>
        <a:bodyPr/>
        <a:lstStyle/>
        <a:p>
          <a:endParaRPr lang="en-US"/>
        </a:p>
      </dgm:t>
    </dgm:pt>
    <dgm:pt modelId="{B1FEAD2A-D281-4DAA-AE7C-8E54C9F57D7E}" type="pres">
      <dgm:prSet presAssocID="{4DE9D0F7-6A40-43D3-AB76-0244A16DCD3C}" presName="sibTrans" presStyleLbl="sibTrans2D1" presStyleIdx="3" presStyleCnt="7"/>
      <dgm:spPr/>
      <dgm:t>
        <a:bodyPr/>
        <a:lstStyle/>
        <a:p>
          <a:endParaRPr lang="en-US"/>
        </a:p>
      </dgm:t>
    </dgm:pt>
    <dgm:pt modelId="{C7ADDA5D-9B44-4BDF-BA24-3CB26B2EB9D2}" type="pres">
      <dgm:prSet presAssocID="{4DE9D0F7-6A40-43D3-AB76-0244A16DCD3C}" presName="connectorText" presStyleLbl="sibTrans2D1" presStyleIdx="3" presStyleCnt="7"/>
      <dgm:spPr/>
      <dgm:t>
        <a:bodyPr/>
        <a:lstStyle/>
        <a:p>
          <a:endParaRPr lang="en-US"/>
        </a:p>
      </dgm:t>
    </dgm:pt>
    <dgm:pt modelId="{E54CF779-8E3E-421F-9BDD-B1611C9D84DD}" type="pres">
      <dgm:prSet presAssocID="{8BF86415-1D70-464D-81E0-DD7546592D57}" presName="node" presStyleLbl="node1" presStyleIdx="4" presStyleCnt="8">
        <dgm:presLayoutVars>
          <dgm:bulletEnabled val="1"/>
        </dgm:presLayoutVars>
      </dgm:prSet>
      <dgm:spPr/>
      <dgm:t>
        <a:bodyPr/>
        <a:lstStyle/>
        <a:p>
          <a:endParaRPr lang="en-US"/>
        </a:p>
      </dgm:t>
    </dgm:pt>
    <dgm:pt modelId="{1300F3F2-7BD0-49FE-8F05-909F91784C85}" type="pres">
      <dgm:prSet presAssocID="{00B7834F-99A1-4B60-8CF3-1FE7AC938282}" presName="sibTrans" presStyleLbl="sibTrans2D1" presStyleIdx="4" presStyleCnt="7"/>
      <dgm:spPr/>
      <dgm:t>
        <a:bodyPr/>
        <a:lstStyle/>
        <a:p>
          <a:endParaRPr lang="en-US"/>
        </a:p>
      </dgm:t>
    </dgm:pt>
    <dgm:pt modelId="{1554A48C-EF4E-4FB2-A6B4-69DD3289924E}" type="pres">
      <dgm:prSet presAssocID="{00B7834F-99A1-4B60-8CF3-1FE7AC938282}" presName="connectorText" presStyleLbl="sibTrans2D1" presStyleIdx="4" presStyleCnt="7"/>
      <dgm:spPr/>
      <dgm:t>
        <a:bodyPr/>
        <a:lstStyle/>
        <a:p>
          <a:endParaRPr lang="en-US"/>
        </a:p>
      </dgm:t>
    </dgm:pt>
    <dgm:pt modelId="{DF027AA3-BA90-4176-9EEA-ADE57B17E97E}" type="pres">
      <dgm:prSet presAssocID="{EDA15B92-D966-4F6E-8A24-95D4F077F971}" presName="node" presStyleLbl="node1" presStyleIdx="5" presStyleCnt="8">
        <dgm:presLayoutVars>
          <dgm:bulletEnabled val="1"/>
        </dgm:presLayoutVars>
      </dgm:prSet>
      <dgm:spPr/>
      <dgm:t>
        <a:bodyPr/>
        <a:lstStyle/>
        <a:p>
          <a:endParaRPr lang="en-US"/>
        </a:p>
      </dgm:t>
    </dgm:pt>
    <dgm:pt modelId="{A27580FF-9860-4303-8E44-9373407033D8}" type="pres">
      <dgm:prSet presAssocID="{84BFA4F2-B952-4F4D-8A76-5DABC7842B09}" presName="sibTrans" presStyleLbl="sibTrans2D1" presStyleIdx="5" presStyleCnt="7"/>
      <dgm:spPr/>
      <dgm:t>
        <a:bodyPr/>
        <a:lstStyle/>
        <a:p>
          <a:endParaRPr lang="en-US"/>
        </a:p>
      </dgm:t>
    </dgm:pt>
    <dgm:pt modelId="{F03CFDAB-AEB2-4419-BBBD-73D6786E3C74}" type="pres">
      <dgm:prSet presAssocID="{84BFA4F2-B952-4F4D-8A76-5DABC7842B09}" presName="connectorText" presStyleLbl="sibTrans2D1" presStyleIdx="5" presStyleCnt="7"/>
      <dgm:spPr/>
      <dgm:t>
        <a:bodyPr/>
        <a:lstStyle/>
        <a:p>
          <a:endParaRPr lang="en-US"/>
        </a:p>
      </dgm:t>
    </dgm:pt>
    <dgm:pt modelId="{6F706D67-4389-4C1E-A317-EAF9B8F0A315}" type="pres">
      <dgm:prSet presAssocID="{FDFCBE71-1ACD-48E1-BEDE-9B1F6F9D44D3}" presName="node" presStyleLbl="node1" presStyleIdx="6" presStyleCnt="8">
        <dgm:presLayoutVars>
          <dgm:bulletEnabled val="1"/>
        </dgm:presLayoutVars>
      </dgm:prSet>
      <dgm:spPr/>
      <dgm:t>
        <a:bodyPr/>
        <a:lstStyle/>
        <a:p>
          <a:endParaRPr lang="en-US"/>
        </a:p>
      </dgm:t>
    </dgm:pt>
    <dgm:pt modelId="{2F103065-348C-46C4-ABAF-776736788012}" type="pres">
      <dgm:prSet presAssocID="{09962B0C-F8A4-41CA-8A8C-022D61E7C363}" presName="sibTrans" presStyleLbl="sibTrans2D1" presStyleIdx="6" presStyleCnt="7"/>
      <dgm:spPr/>
      <dgm:t>
        <a:bodyPr/>
        <a:lstStyle/>
        <a:p>
          <a:endParaRPr lang="en-US"/>
        </a:p>
      </dgm:t>
    </dgm:pt>
    <dgm:pt modelId="{5E09460D-7CA7-424E-A34F-3B87E5E87276}" type="pres">
      <dgm:prSet presAssocID="{09962B0C-F8A4-41CA-8A8C-022D61E7C363}" presName="connectorText" presStyleLbl="sibTrans2D1" presStyleIdx="6" presStyleCnt="7"/>
      <dgm:spPr/>
      <dgm:t>
        <a:bodyPr/>
        <a:lstStyle/>
        <a:p>
          <a:endParaRPr lang="en-US"/>
        </a:p>
      </dgm:t>
    </dgm:pt>
    <dgm:pt modelId="{48E10608-3E77-4EC9-A505-6EF1664C9F75}" type="pres">
      <dgm:prSet presAssocID="{F73B6484-64E7-4F4C-9B41-383FD96A5DB5}" presName="node" presStyleLbl="node1" presStyleIdx="7" presStyleCnt="8">
        <dgm:presLayoutVars>
          <dgm:bulletEnabled val="1"/>
        </dgm:presLayoutVars>
      </dgm:prSet>
      <dgm:spPr/>
      <dgm:t>
        <a:bodyPr/>
        <a:lstStyle/>
        <a:p>
          <a:endParaRPr lang="en-US"/>
        </a:p>
      </dgm:t>
    </dgm:pt>
  </dgm:ptLst>
  <dgm:cxnLst>
    <dgm:cxn modelId="{EEA6C55F-0D28-481E-9E8E-607F41A36100}" type="presOf" srcId="{84BFA4F2-B952-4F4D-8A76-5DABC7842B09}" destId="{F03CFDAB-AEB2-4419-BBBD-73D6786E3C74}" srcOrd="1" destOrd="0" presId="urn:microsoft.com/office/officeart/2005/8/layout/process5"/>
    <dgm:cxn modelId="{4EFA79A9-86D4-4FB7-BA61-570FF1864E20}" type="presOf" srcId="{09962B0C-F8A4-41CA-8A8C-022D61E7C363}" destId="{5E09460D-7CA7-424E-A34F-3B87E5E87276}" srcOrd="1" destOrd="0" presId="urn:microsoft.com/office/officeart/2005/8/layout/process5"/>
    <dgm:cxn modelId="{2465719E-96FB-477D-A842-77AAFBCEC750}" type="presOf" srcId="{4E7220B8-7254-4C74-BCF9-0CECE2EE04EC}" destId="{D7078EF8-50FD-45B8-93ED-4E7E5B9FD450}" srcOrd="0" destOrd="0" presId="urn:microsoft.com/office/officeart/2005/8/layout/process5"/>
    <dgm:cxn modelId="{1313F95F-62AB-4A3D-B775-645107E39300}" srcId="{44F3C8D5-D7C9-46BE-AE10-75B56A27153A}" destId="{FDFCBE71-1ACD-48E1-BEDE-9B1F6F9D44D3}" srcOrd="6" destOrd="0" parTransId="{508C1630-2D73-4D8A-B4D4-5E53FA49E2A6}" sibTransId="{09962B0C-F8A4-41CA-8A8C-022D61E7C363}"/>
    <dgm:cxn modelId="{370810AD-81F0-446F-9F29-CE00DD52A7EE}" type="presOf" srcId="{50F88ED1-C131-49AF-B4E1-36610DC7C53A}" destId="{8217133E-CB27-4C4C-9317-350FB496E51C}" srcOrd="0" destOrd="0" presId="urn:microsoft.com/office/officeart/2005/8/layout/process5"/>
    <dgm:cxn modelId="{4ABCDC81-A8B7-4AF3-8360-10ADCD4629C9}" type="presOf" srcId="{8BF86415-1D70-464D-81E0-DD7546592D57}" destId="{E54CF779-8E3E-421F-9BDD-B1611C9D84DD}" srcOrd="0" destOrd="0" presId="urn:microsoft.com/office/officeart/2005/8/layout/process5"/>
    <dgm:cxn modelId="{2781B41E-7273-413D-88A9-BE7C7C0BEBFF}" type="presOf" srcId="{84BFA4F2-B952-4F4D-8A76-5DABC7842B09}" destId="{A27580FF-9860-4303-8E44-9373407033D8}" srcOrd="0" destOrd="0" presId="urn:microsoft.com/office/officeart/2005/8/layout/process5"/>
    <dgm:cxn modelId="{12865BFF-2EDC-4BD6-B08B-D8B8D539D47D}" type="presOf" srcId="{EDA15B92-D966-4F6E-8A24-95D4F077F971}" destId="{DF027AA3-BA90-4176-9EEA-ADE57B17E97E}" srcOrd="0" destOrd="0" presId="urn:microsoft.com/office/officeart/2005/8/layout/process5"/>
    <dgm:cxn modelId="{A8A8BC39-2C8F-4C47-8F69-DF3171E60042}" type="presOf" srcId="{F73B6484-64E7-4F4C-9B41-383FD96A5DB5}" destId="{48E10608-3E77-4EC9-A505-6EF1664C9F75}" srcOrd="0" destOrd="0" presId="urn:microsoft.com/office/officeart/2005/8/layout/process5"/>
    <dgm:cxn modelId="{4D4DFDA9-E150-4803-9893-08A9B650ECF6}" type="presOf" srcId="{A81FFE93-92DB-4F36-A15C-A2CB5BDC064D}" destId="{A8CD20B4-3252-4B06-808B-FCFD6F610C60}" srcOrd="0" destOrd="0" presId="urn:microsoft.com/office/officeart/2005/8/layout/process5"/>
    <dgm:cxn modelId="{9942C1A2-D248-4C5D-B908-22A826E848C1}" type="presOf" srcId="{1B2BED74-3AF7-4525-8320-A98D726025C0}" destId="{7F9092DE-ACF3-4616-A589-5156B0A2125F}" srcOrd="0" destOrd="0" presId="urn:microsoft.com/office/officeart/2005/8/layout/process5"/>
    <dgm:cxn modelId="{B111AB48-3517-4D14-A67A-EAF6C22662C8}" srcId="{44F3C8D5-D7C9-46BE-AE10-75B56A27153A}" destId="{50F88ED1-C131-49AF-B4E1-36610DC7C53A}" srcOrd="1" destOrd="0" parTransId="{BB1C8E7E-42B2-4110-9D35-8C61781E71C7}" sibTransId="{4E7220B8-7254-4C74-BCF9-0CECE2EE04EC}"/>
    <dgm:cxn modelId="{83CD23EE-89B8-4ABD-89F6-C3F18CBE17FC}" srcId="{44F3C8D5-D7C9-46BE-AE10-75B56A27153A}" destId="{EDA15B92-D966-4F6E-8A24-95D4F077F971}" srcOrd="5" destOrd="0" parTransId="{72B8B1FC-3B35-4796-A4FA-7279F415E3CD}" sibTransId="{84BFA4F2-B952-4F4D-8A76-5DABC7842B09}"/>
    <dgm:cxn modelId="{91DDD238-732E-456F-989B-EBD525305640}" type="presOf" srcId="{44F3C8D5-D7C9-46BE-AE10-75B56A27153A}" destId="{85D14C58-0577-4A9A-8F8F-7FB13482A2A4}" srcOrd="0" destOrd="0" presId="urn:microsoft.com/office/officeart/2005/8/layout/process5"/>
    <dgm:cxn modelId="{E164CE46-9CE2-4FFC-A462-FDE3C3B6A8DA}" type="presOf" srcId="{00B7834F-99A1-4B60-8CF3-1FE7AC938282}" destId="{1554A48C-EF4E-4FB2-A6B4-69DD3289924E}" srcOrd="1" destOrd="0" presId="urn:microsoft.com/office/officeart/2005/8/layout/process5"/>
    <dgm:cxn modelId="{A28B84FA-7AC7-46D7-800C-031601C1D11C}" type="presOf" srcId="{00B7834F-99A1-4B60-8CF3-1FE7AC938282}" destId="{1300F3F2-7BD0-49FE-8F05-909F91784C85}" srcOrd="0" destOrd="0" presId="urn:microsoft.com/office/officeart/2005/8/layout/process5"/>
    <dgm:cxn modelId="{FFDA6DC1-6338-4F8A-A2EF-8D53F64E507E}" type="presOf" srcId="{A61C1888-BD54-43BA-8728-897DA93A3192}" destId="{5ED11B38-5AE6-4B91-910C-93D431EA8FB8}" srcOrd="0" destOrd="0" presId="urn:microsoft.com/office/officeart/2005/8/layout/process5"/>
    <dgm:cxn modelId="{C8905A79-9F31-498E-A67E-0941A6A21257}" type="presOf" srcId="{FE9801E1-3AC8-4344-9F01-E04F0D169571}" destId="{B138AE5B-A8DB-4F5D-ACBC-73138E399A4B}" srcOrd="0" destOrd="0" presId="urn:microsoft.com/office/officeart/2005/8/layout/process5"/>
    <dgm:cxn modelId="{C9BE71E0-1A8E-4C26-9AF4-514F6916D8F4}" type="presOf" srcId="{4E7220B8-7254-4C74-BCF9-0CECE2EE04EC}" destId="{4E550903-3E51-4437-9B1F-002E4A3E7066}" srcOrd="1" destOrd="0" presId="urn:microsoft.com/office/officeart/2005/8/layout/process5"/>
    <dgm:cxn modelId="{F89991AC-E3DD-4D32-89D5-F456D72D93A4}" srcId="{44F3C8D5-D7C9-46BE-AE10-75B56A27153A}" destId="{F73B6484-64E7-4F4C-9B41-383FD96A5DB5}" srcOrd="7" destOrd="0" parTransId="{9D10FD51-8DFF-45D0-837F-C87B5E36989E}" sibTransId="{05B00F9F-49DC-4D9F-9AA3-BACFA8783F9A}"/>
    <dgm:cxn modelId="{54418EE4-E2DE-40D8-877E-A6AAF44CB379}" srcId="{44F3C8D5-D7C9-46BE-AE10-75B56A27153A}" destId="{A86F343E-4AF9-474C-AB33-2BCCD3386BDE}" srcOrd="0" destOrd="0" parTransId="{09DE1587-F430-419C-B76D-3063809869FB}" sibTransId="{A61C1888-BD54-43BA-8728-897DA93A3192}"/>
    <dgm:cxn modelId="{F4ABC08E-EA53-4754-8F8F-6A1B3D10CF13}" srcId="{44F3C8D5-D7C9-46BE-AE10-75B56A27153A}" destId="{FE9801E1-3AC8-4344-9F01-E04F0D169571}" srcOrd="2" destOrd="0" parTransId="{AE8285E8-8439-414C-AA08-F9CFA2DFF3FD}" sibTransId="{A81FFE93-92DB-4F36-A15C-A2CB5BDC064D}"/>
    <dgm:cxn modelId="{8F0E310D-9435-4934-8CE3-29E2CB4C234F}" type="presOf" srcId="{A86F343E-4AF9-474C-AB33-2BCCD3386BDE}" destId="{9A7665D4-0B4C-4D73-8702-EA5039DF1340}" srcOrd="0" destOrd="0" presId="urn:microsoft.com/office/officeart/2005/8/layout/process5"/>
    <dgm:cxn modelId="{7D5A7E5C-CC2F-4F43-9CF8-B8D5F1F2CEC0}" srcId="{44F3C8D5-D7C9-46BE-AE10-75B56A27153A}" destId="{8BF86415-1D70-464D-81E0-DD7546592D57}" srcOrd="4" destOrd="0" parTransId="{5B5CEE8B-CB7B-428B-92B9-A5E56897CC1C}" sibTransId="{00B7834F-99A1-4B60-8CF3-1FE7AC938282}"/>
    <dgm:cxn modelId="{F008BED7-5B66-4C18-B38E-BE7AB188A1F4}" type="presOf" srcId="{09962B0C-F8A4-41CA-8A8C-022D61E7C363}" destId="{2F103065-348C-46C4-ABAF-776736788012}" srcOrd="0" destOrd="0" presId="urn:microsoft.com/office/officeart/2005/8/layout/process5"/>
    <dgm:cxn modelId="{5B71C184-2BD8-4A7A-AA5B-DDBBC7713930}" type="presOf" srcId="{4DE9D0F7-6A40-43D3-AB76-0244A16DCD3C}" destId="{B1FEAD2A-D281-4DAA-AE7C-8E54C9F57D7E}" srcOrd="0" destOrd="0" presId="urn:microsoft.com/office/officeart/2005/8/layout/process5"/>
    <dgm:cxn modelId="{06128458-E20A-43E7-A403-781391BFE20A}" type="presOf" srcId="{FDFCBE71-1ACD-48E1-BEDE-9B1F6F9D44D3}" destId="{6F706D67-4389-4C1E-A317-EAF9B8F0A315}" srcOrd="0" destOrd="0" presId="urn:microsoft.com/office/officeart/2005/8/layout/process5"/>
    <dgm:cxn modelId="{18B66F44-3219-4B2F-850F-7DFDC087E56E}" srcId="{44F3C8D5-D7C9-46BE-AE10-75B56A27153A}" destId="{1B2BED74-3AF7-4525-8320-A98D726025C0}" srcOrd="3" destOrd="0" parTransId="{EC9F630F-472B-413C-9F59-C13243A506BB}" sibTransId="{4DE9D0F7-6A40-43D3-AB76-0244A16DCD3C}"/>
    <dgm:cxn modelId="{12985410-43AC-4BDC-8E7A-53D7444D2548}" type="presOf" srcId="{A81FFE93-92DB-4F36-A15C-A2CB5BDC064D}" destId="{90CA5460-1027-44CC-BA5B-03F24848B09D}" srcOrd="1" destOrd="0" presId="urn:microsoft.com/office/officeart/2005/8/layout/process5"/>
    <dgm:cxn modelId="{AA0FF677-1E7F-4A65-A74C-0C9A80684375}" type="presOf" srcId="{4DE9D0F7-6A40-43D3-AB76-0244A16DCD3C}" destId="{C7ADDA5D-9B44-4BDF-BA24-3CB26B2EB9D2}" srcOrd="1" destOrd="0" presId="urn:microsoft.com/office/officeart/2005/8/layout/process5"/>
    <dgm:cxn modelId="{4B10C072-B625-4153-8BB9-D20CD08E9674}" type="presOf" srcId="{A61C1888-BD54-43BA-8728-897DA93A3192}" destId="{221A5135-98BE-4B41-A9D4-55F0385BE2F2}" srcOrd="1" destOrd="0" presId="urn:microsoft.com/office/officeart/2005/8/layout/process5"/>
    <dgm:cxn modelId="{A9A5C2C0-4830-4862-8825-C3939ABFBF4F}" type="presParOf" srcId="{85D14C58-0577-4A9A-8F8F-7FB13482A2A4}" destId="{9A7665D4-0B4C-4D73-8702-EA5039DF1340}" srcOrd="0" destOrd="0" presId="urn:microsoft.com/office/officeart/2005/8/layout/process5"/>
    <dgm:cxn modelId="{FADFE10D-E1BA-4894-A307-B35A08A38C1D}" type="presParOf" srcId="{85D14C58-0577-4A9A-8F8F-7FB13482A2A4}" destId="{5ED11B38-5AE6-4B91-910C-93D431EA8FB8}" srcOrd="1" destOrd="0" presId="urn:microsoft.com/office/officeart/2005/8/layout/process5"/>
    <dgm:cxn modelId="{AB652758-3C00-44D5-93E9-444703299E55}" type="presParOf" srcId="{5ED11B38-5AE6-4B91-910C-93D431EA8FB8}" destId="{221A5135-98BE-4B41-A9D4-55F0385BE2F2}" srcOrd="0" destOrd="0" presId="urn:microsoft.com/office/officeart/2005/8/layout/process5"/>
    <dgm:cxn modelId="{EBD944B6-132E-4B81-B63D-2E33EBC4F7E4}" type="presParOf" srcId="{85D14C58-0577-4A9A-8F8F-7FB13482A2A4}" destId="{8217133E-CB27-4C4C-9317-350FB496E51C}" srcOrd="2" destOrd="0" presId="urn:microsoft.com/office/officeart/2005/8/layout/process5"/>
    <dgm:cxn modelId="{8DC60D8E-84BB-4278-BBE5-A94D75A09F56}" type="presParOf" srcId="{85D14C58-0577-4A9A-8F8F-7FB13482A2A4}" destId="{D7078EF8-50FD-45B8-93ED-4E7E5B9FD450}" srcOrd="3" destOrd="0" presId="urn:microsoft.com/office/officeart/2005/8/layout/process5"/>
    <dgm:cxn modelId="{855C7C32-7B66-4E41-AD13-BC793D8EEA57}" type="presParOf" srcId="{D7078EF8-50FD-45B8-93ED-4E7E5B9FD450}" destId="{4E550903-3E51-4437-9B1F-002E4A3E7066}" srcOrd="0" destOrd="0" presId="urn:microsoft.com/office/officeart/2005/8/layout/process5"/>
    <dgm:cxn modelId="{9D529F02-5503-4E39-B96D-C99AE7A0136F}" type="presParOf" srcId="{85D14C58-0577-4A9A-8F8F-7FB13482A2A4}" destId="{B138AE5B-A8DB-4F5D-ACBC-73138E399A4B}" srcOrd="4" destOrd="0" presId="urn:microsoft.com/office/officeart/2005/8/layout/process5"/>
    <dgm:cxn modelId="{118305F5-0113-4BEE-9024-0F988688D893}" type="presParOf" srcId="{85D14C58-0577-4A9A-8F8F-7FB13482A2A4}" destId="{A8CD20B4-3252-4B06-808B-FCFD6F610C60}" srcOrd="5" destOrd="0" presId="urn:microsoft.com/office/officeart/2005/8/layout/process5"/>
    <dgm:cxn modelId="{EF4BC5B2-243B-46CF-A736-5265F2237633}" type="presParOf" srcId="{A8CD20B4-3252-4B06-808B-FCFD6F610C60}" destId="{90CA5460-1027-44CC-BA5B-03F24848B09D}" srcOrd="0" destOrd="0" presId="urn:microsoft.com/office/officeart/2005/8/layout/process5"/>
    <dgm:cxn modelId="{1DDD06F1-0E34-40A2-BA7A-A7D0BA863396}" type="presParOf" srcId="{85D14C58-0577-4A9A-8F8F-7FB13482A2A4}" destId="{7F9092DE-ACF3-4616-A589-5156B0A2125F}" srcOrd="6" destOrd="0" presId="urn:microsoft.com/office/officeart/2005/8/layout/process5"/>
    <dgm:cxn modelId="{87B6293C-AB61-42DE-B888-61D725C9ACF3}" type="presParOf" srcId="{85D14C58-0577-4A9A-8F8F-7FB13482A2A4}" destId="{B1FEAD2A-D281-4DAA-AE7C-8E54C9F57D7E}" srcOrd="7" destOrd="0" presId="urn:microsoft.com/office/officeart/2005/8/layout/process5"/>
    <dgm:cxn modelId="{14D188DA-8BE6-46E4-A897-CE7941B913C6}" type="presParOf" srcId="{B1FEAD2A-D281-4DAA-AE7C-8E54C9F57D7E}" destId="{C7ADDA5D-9B44-4BDF-BA24-3CB26B2EB9D2}" srcOrd="0" destOrd="0" presId="urn:microsoft.com/office/officeart/2005/8/layout/process5"/>
    <dgm:cxn modelId="{08DEC05B-237F-4839-9581-A4755097AA12}" type="presParOf" srcId="{85D14C58-0577-4A9A-8F8F-7FB13482A2A4}" destId="{E54CF779-8E3E-421F-9BDD-B1611C9D84DD}" srcOrd="8" destOrd="0" presId="urn:microsoft.com/office/officeart/2005/8/layout/process5"/>
    <dgm:cxn modelId="{A6AC0F2E-4C20-4FD9-8983-CC613B328DF5}" type="presParOf" srcId="{85D14C58-0577-4A9A-8F8F-7FB13482A2A4}" destId="{1300F3F2-7BD0-49FE-8F05-909F91784C85}" srcOrd="9" destOrd="0" presId="urn:microsoft.com/office/officeart/2005/8/layout/process5"/>
    <dgm:cxn modelId="{FF99B5BC-5B38-4F49-934B-A5C5221CB4EE}" type="presParOf" srcId="{1300F3F2-7BD0-49FE-8F05-909F91784C85}" destId="{1554A48C-EF4E-4FB2-A6B4-69DD3289924E}" srcOrd="0" destOrd="0" presId="urn:microsoft.com/office/officeart/2005/8/layout/process5"/>
    <dgm:cxn modelId="{5E5633C9-6A38-401F-B90B-A8B9ABC877EA}" type="presParOf" srcId="{85D14C58-0577-4A9A-8F8F-7FB13482A2A4}" destId="{DF027AA3-BA90-4176-9EEA-ADE57B17E97E}" srcOrd="10" destOrd="0" presId="urn:microsoft.com/office/officeart/2005/8/layout/process5"/>
    <dgm:cxn modelId="{3EAB6A74-66F2-478F-8A2C-B539B4C9F57C}" type="presParOf" srcId="{85D14C58-0577-4A9A-8F8F-7FB13482A2A4}" destId="{A27580FF-9860-4303-8E44-9373407033D8}" srcOrd="11" destOrd="0" presId="urn:microsoft.com/office/officeart/2005/8/layout/process5"/>
    <dgm:cxn modelId="{5E5124A4-7993-462F-AD08-7923363DB402}" type="presParOf" srcId="{A27580FF-9860-4303-8E44-9373407033D8}" destId="{F03CFDAB-AEB2-4419-BBBD-73D6786E3C74}" srcOrd="0" destOrd="0" presId="urn:microsoft.com/office/officeart/2005/8/layout/process5"/>
    <dgm:cxn modelId="{8447440F-3B28-40EE-9C43-B22CA9029C1A}" type="presParOf" srcId="{85D14C58-0577-4A9A-8F8F-7FB13482A2A4}" destId="{6F706D67-4389-4C1E-A317-EAF9B8F0A315}" srcOrd="12" destOrd="0" presId="urn:microsoft.com/office/officeart/2005/8/layout/process5"/>
    <dgm:cxn modelId="{13D8C239-675C-4168-A52D-00874A9B1FBA}" type="presParOf" srcId="{85D14C58-0577-4A9A-8F8F-7FB13482A2A4}" destId="{2F103065-348C-46C4-ABAF-776736788012}" srcOrd="13" destOrd="0" presId="urn:microsoft.com/office/officeart/2005/8/layout/process5"/>
    <dgm:cxn modelId="{B495C4C7-BB85-484C-9A30-34D884031983}" type="presParOf" srcId="{2F103065-348C-46C4-ABAF-776736788012}" destId="{5E09460D-7CA7-424E-A34F-3B87E5E87276}" srcOrd="0" destOrd="0" presId="urn:microsoft.com/office/officeart/2005/8/layout/process5"/>
    <dgm:cxn modelId="{FF71CF73-B3A0-4546-BF49-108954A956F1}" type="presParOf" srcId="{85D14C58-0577-4A9A-8F8F-7FB13482A2A4}" destId="{48E10608-3E77-4EC9-A505-6EF1664C9F75}" srcOrd="14" destOrd="0" presId="urn:microsoft.com/office/officeart/2005/8/layout/process5"/>
  </dgm:cxnLst>
  <dgm:bg/>
  <dgm:whole/>
</dgm:dataModel>
</file>

<file path=ppt/diagrams/data3.xml><?xml version="1.0" encoding="utf-8"?>
<dgm:dataModel xmlns:dgm="http://schemas.openxmlformats.org/drawingml/2006/diagram" xmlns:a="http://schemas.openxmlformats.org/drawingml/2006/main">
  <dgm:ptLst>
    <dgm:pt modelId="{31E6900F-B9AF-4CDE-A5E6-8D20A1C4B13E}"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n-US"/>
        </a:p>
      </dgm:t>
    </dgm:pt>
    <dgm:pt modelId="{24389277-648B-407D-90A6-9C561AFB52FB}">
      <dgm:prSet phldrT="[Text]"/>
      <dgm:spPr/>
      <dgm:t>
        <a:bodyPr/>
        <a:lstStyle/>
        <a:p>
          <a:r>
            <a:rPr lang="en-US"/>
            <a:t>Patient enters the PHC</a:t>
          </a:r>
        </a:p>
      </dgm:t>
    </dgm:pt>
    <dgm:pt modelId="{D7E7848D-CF86-4181-B93C-C9234EF46D04}" type="parTrans" cxnId="{761EEBD7-5A8B-44DD-9D8E-70EF3EECC74B}">
      <dgm:prSet/>
      <dgm:spPr/>
      <dgm:t>
        <a:bodyPr/>
        <a:lstStyle/>
        <a:p>
          <a:endParaRPr lang="en-US"/>
        </a:p>
      </dgm:t>
    </dgm:pt>
    <dgm:pt modelId="{8D05317B-2089-47A2-B2B9-08BFFB079328}" type="sibTrans" cxnId="{761EEBD7-5A8B-44DD-9D8E-70EF3EECC74B}">
      <dgm:prSet/>
      <dgm:spPr/>
      <dgm:t>
        <a:bodyPr/>
        <a:lstStyle/>
        <a:p>
          <a:endParaRPr lang="en-US"/>
        </a:p>
      </dgm:t>
    </dgm:pt>
    <dgm:pt modelId="{267AFFF1-2F06-47D5-A618-9D00517C9FAA}">
      <dgm:prSet phldrT="[Text]"/>
      <dgm:spPr/>
      <dgm:t>
        <a:bodyPr/>
        <a:lstStyle/>
        <a:p>
          <a:r>
            <a:rPr lang="en-US"/>
            <a:t>Pateint show the entry number at the registeration desk</a:t>
          </a:r>
        </a:p>
      </dgm:t>
    </dgm:pt>
    <dgm:pt modelId="{6DE14B06-AB25-4342-9141-05715113D708}" type="parTrans" cxnId="{ECE8AF7E-0FF0-4AC3-B1A7-A8A06BD9279B}">
      <dgm:prSet/>
      <dgm:spPr/>
      <dgm:t>
        <a:bodyPr/>
        <a:lstStyle/>
        <a:p>
          <a:endParaRPr lang="en-US"/>
        </a:p>
      </dgm:t>
    </dgm:pt>
    <dgm:pt modelId="{19E4029F-84EE-4D6A-8D79-E740C9A583A3}" type="sibTrans" cxnId="{ECE8AF7E-0FF0-4AC3-B1A7-A8A06BD9279B}">
      <dgm:prSet/>
      <dgm:spPr/>
      <dgm:t>
        <a:bodyPr/>
        <a:lstStyle/>
        <a:p>
          <a:endParaRPr lang="en-US"/>
        </a:p>
      </dgm:t>
    </dgm:pt>
    <dgm:pt modelId="{36B52670-A4D0-45B6-9F96-B368FFC98991}">
      <dgm:prSet phldrT="[Text]"/>
      <dgm:spPr/>
      <dgm:t>
        <a:bodyPr/>
        <a:lstStyle/>
        <a:p>
          <a:r>
            <a:rPr lang="en-US"/>
            <a:t>Health worker search for the entery within the register</a:t>
          </a:r>
        </a:p>
      </dgm:t>
    </dgm:pt>
    <dgm:pt modelId="{7093D1EF-D545-4518-818C-6CE3918CD508}" type="parTrans" cxnId="{67274F92-F690-4C71-B5A9-598542C89757}">
      <dgm:prSet/>
      <dgm:spPr/>
      <dgm:t>
        <a:bodyPr/>
        <a:lstStyle/>
        <a:p>
          <a:endParaRPr lang="en-US"/>
        </a:p>
      </dgm:t>
    </dgm:pt>
    <dgm:pt modelId="{E8CE59A5-42A4-4A7E-AF5C-7ED4D5314CF7}" type="sibTrans" cxnId="{67274F92-F690-4C71-B5A9-598542C89757}">
      <dgm:prSet/>
      <dgm:spPr/>
      <dgm:t>
        <a:bodyPr/>
        <a:lstStyle/>
        <a:p>
          <a:endParaRPr lang="en-US"/>
        </a:p>
      </dgm:t>
    </dgm:pt>
    <dgm:pt modelId="{EFD19CC1-006A-47CF-9EDC-D4603F4C17A6}">
      <dgm:prSet phldrT="[Text]"/>
      <dgm:spPr/>
      <dgm:t>
        <a:bodyPr/>
        <a:lstStyle/>
        <a:p>
          <a:r>
            <a:rPr lang="en-US"/>
            <a:t>Health worker makes the entry with a new date as second visit</a:t>
          </a:r>
        </a:p>
      </dgm:t>
    </dgm:pt>
    <dgm:pt modelId="{944D095C-53C2-4C89-92D1-49EEF780A7FA}" type="parTrans" cxnId="{3FA65EF5-7D12-46CC-9EE9-0931F7E28EFC}">
      <dgm:prSet/>
      <dgm:spPr/>
      <dgm:t>
        <a:bodyPr/>
        <a:lstStyle/>
        <a:p>
          <a:endParaRPr lang="en-US"/>
        </a:p>
      </dgm:t>
    </dgm:pt>
    <dgm:pt modelId="{10498E6D-8B7D-405F-A7D6-D466FA9F0A53}" type="sibTrans" cxnId="{3FA65EF5-7D12-46CC-9EE9-0931F7E28EFC}">
      <dgm:prSet/>
      <dgm:spPr/>
      <dgm:t>
        <a:bodyPr/>
        <a:lstStyle/>
        <a:p>
          <a:endParaRPr lang="en-US"/>
        </a:p>
      </dgm:t>
    </dgm:pt>
    <dgm:pt modelId="{15BD1FBF-3FE1-43C1-950A-7773C26C8910}">
      <dgm:prSet phldrT="[Text]"/>
      <dgm:spPr/>
      <dgm:t>
        <a:bodyPr/>
        <a:lstStyle/>
        <a:p>
          <a:r>
            <a:rPr lang="en-US"/>
            <a:t>Patient consults the doctor and shows the previous slip </a:t>
          </a:r>
        </a:p>
      </dgm:t>
    </dgm:pt>
    <dgm:pt modelId="{85BBAB64-0999-4A13-83C1-C6B96EC2A40F}" type="parTrans" cxnId="{81D8A620-A0C6-49B6-8D65-44DEB8BDBC3B}">
      <dgm:prSet/>
      <dgm:spPr/>
      <dgm:t>
        <a:bodyPr/>
        <a:lstStyle/>
        <a:p>
          <a:endParaRPr lang="en-US"/>
        </a:p>
      </dgm:t>
    </dgm:pt>
    <dgm:pt modelId="{5A84A950-E482-464F-A805-E277C71B0E0E}" type="sibTrans" cxnId="{81D8A620-A0C6-49B6-8D65-44DEB8BDBC3B}">
      <dgm:prSet/>
      <dgm:spPr/>
      <dgm:t>
        <a:bodyPr/>
        <a:lstStyle/>
        <a:p>
          <a:endParaRPr lang="en-US"/>
        </a:p>
      </dgm:t>
    </dgm:pt>
    <dgm:pt modelId="{B2C2645A-0FE5-4272-BEEE-89AB965DB996}">
      <dgm:prSet phldrT="[Text]"/>
      <dgm:spPr/>
      <dgm:t>
        <a:bodyPr/>
        <a:lstStyle/>
        <a:p>
          <a:r>
            <a:rPr lang="en-US"/>
            <a:t>Doctor checks the patient and enters new medicine on the same list </a:t>
          </a:r>
        </a:p>
      </dgm:t>
    </dgm:pt>
    <dgm:pt modelId="{C41015C6-BF9C-46C1-A73D-8419AEA7BDF5}" type="parTrans" cxnId="{1D9B9E2F-B39B-440F-B574-DF857B93A76C}">
      <dgm:prSet/>
      <dgm:spPr/>
      <dgm:t>
        <a:bodyPr/>
        <a:lstStyle/>
        <a:p>
          <a:endParaRPr lang="en-US"/>
        </a:p>
      </dgm:t>
    </dgm:pt>
    <dgm:pt modelId="{418D0C92-5166-4038-BA9C-4C32005652C7}" type="sibTrans" cxnId="{1D9B9E2F-B39B-440F-B574-DF857B93A76C}">
      <dgm:prSet/>
      <dgm:spPr/>
      <dgm:t>
        <a:bodyPr/>
        <a:lstStyle/>
        <a:p>
          <a:endParaRPr lang="en-US"/>
        </a:p>
      </dgm:t>
    </dgm:pt>
    <dgm:pt modelId="{40FBFAC9-3E6D-4312-9AF8-8AC3A89C3530}">
      <dgm:prSet phldrT="[Text]"/>
      <dgm:spPr/>
      <dgm:t>
        <a:bodyPr/>
        <a:lstStyle/>
        <a:p>
          <a:r>
            <a:rPr lang="en-US"/>
            <a:t>Patient goes to pharmacy and shows the slip</a:t>
          </a:r>
        </a:p>
      </dgm:t>
    </dgm:pt>
    <dgm:pt modelId="{C4FD4F58-12A0-4FC2-A867-238620EC15CC}" type="parTrans" cxnId="{FA1FB71B-C9B4-49F8-B93B-901D6F0E2C49}">
      <dgm:prSet/>
      <dgm:spPr/>
      <dgm:t>
        <a:bodyPr/>
        <a:lstStyle/>
        <a:p>
          <a:endParaRPr lang="en-US"/>
        </a:p>
      </dgm:t>
    </dgm:pt>
    <dgm:pt modelId="{21BB3629-8790-4F35-B581-656B19DAB516}" type="sibTrans" cxnId="{FA1FB71B-C9B4-49F8-B93B-901D6F0E2C49}">
      <dgm:prSet/>
      <dgm:spPr/>
      <dgm:t>
        <a:bodyPr/>
        <a:lstStyle/>
        <a:p>
          <a:endParaRPr lang="en-US"/>
        </a:p>
      </dgm:t>
    </dgm:pt>
    <dgm:pt modelId="{9FA96175-31E1-4633-AD0C-E2BE57D84ED3}">
      <dgm:prSet phldrT="[Text]"/>
      <dgm:spPr/>
      <dgm:t>
        <a:bodyPr/>
        <a:lstStyle/>
        <a:p>
          <a:r>
            <a:rPr lang="en-US"/>
            <a:t>Pharmacy enters the medicine with previous entry number. </a:t>
          </a:r>
        </a:p>
      </dgm:t>
    </dgm:pt>
    <dgm:pt modelId="{E226A16A-A025-4920-A689-DFD3E9B4E61F}" type="parTrans" cxnId="{392A2395-85A2-471C-BA02-7B8DACA8D327}">
      <dgm:prSet/>
      <dgm:spPr/>
      <dgm:t>
        <a:bodyPr/>
        <a:lstStyle/>
        <a:p>
          <a:endParaRPr lang="en-US"/>
        </a:p>
      </dgm:t>
    </dgm:pt>
    <dgm:pt modelId="{30F5E338-9966-4248-A9E1-A9B54CC89EE7}" type="sibTrans" cxnId="{392A2395-85A2-471C-BA02-7B8DACA8D327}">
      <dgm:prSet/>
      <dgm:spPr/>
      <dgm:t>
        <a:bodyPr/>
        <a:lstStyle/>
        <a:p>
          <a:endParaRPr lang="en-US"/>
        </a:p>
      </dgm:t>
    </dgm:pt>
    <dgm:pt modelId="{95116224-DB04-4AFC-8C1E-67F004638A1B}">
      <dgm:prSet phldrT="[Text]"/>
      <dgm:spPr/>
      <dgm:t>
        <a:bodyPr/>
        <a:lstStyle/>
        <a:p>
          <a:r>
            <a:rPr lang="en-US"/>
            <a:t>Patient collects the medicines and leaves the PHC. </a:t>
          </a:r>
        </a:p>
      </dgm:t>
    </dgm:pt>
    <dgm:pt modelId="{417C1D49-1CC6-4221-B378-36EED6A94FC0}" type="parTrans" cxnId="{48BFDAFB-87C5-4270-A455-0DD1BCA6DB25}">
      <dgm:prSet/>
      <dgm:spPr/>
      <dgm:t>
        <a:bodyPr/>
        <a:lstStyle/>
        <a:p>
          <a:endParaRPr lang="en-US"/>
        </a:p>
      </dgm:t>
    </dgm:pt>
    <dgm:pt modelId="{FBFC34C8-B4C2-4AB0-97A2-E75F5CB107BD}" type="sibTrans" cxnId="{48BFDAFB-87C5-4270-A455-0DD1BCA6DB25}">
      <dgm:prSet/>
      <dgm:spPr/>
      <dgm:t>
        <a:bodyPr/>
        <a:lstStyle/>
        <a:p>
          <a:endParaRPr lang="en-US"/>
        </a:p>
      </dgm:t>
    </dgm:pt>
    <dgm:pt modelId="{6AA5E73E-0899-451C-9006-D1EF9BFF761E}" type="pres">
      <dgm:prSet presAssocID="{31E6900F-B9AF-4CDE-A5E6-8D20A1C4B13E}" presName="diagram" presStyleCnt="0">
        <dgm:presLayoutVars>
          <dgm:dir/>
          <dgm:resizeHandles val="exact"/>
        </dgm:presLayoutVars>
      </dgm:prSet>
      <dgm:spPr/>
      <dgm:t>
        <a:bodyPr/>
        <a:lstStyle/>
        <a:p>
          <a:endParaRPr lang="en-US"/>
        </a:p>
      </dgm:t>
    </dgm:pt>
    <dgm:pt modelId="{1A56825C-AE4D-48B4-99E1-4B30DE885AE8}" type="pres">
      <dgm:prSet presAssocID="{24389277-648B-407D-90A6-9C561AFB52FB}" presName="node" presStyleLbl="node1" presStyleIdx="0" presStyleCnt="9">
        <dgm:presLayoutVars>
          <dgm:bulletEnabled val="1"/>
        </dgm:presLayoutVars>
      </dgm:prSet>
      <dgm:spPr/>
      <dgm:t>
        <a:bodyPr/>
        <a:lstStyle/>
        <a:p>
          <a:endParaRPr lang="en-US"/>
        </a:p>
      </dgm:t>
    </dgm:pt>
    <dgm:pt modelId="{4816D595-5B3A-40EF-ACFF-7E8C4DD8B4AF}" type="pres">
      <dgm:prSet presAssocID="{8D05317B-2089-47A2-B2B9-08BFFB079328}" presName="sibTrans" presStyleLbl="sibTrans2D1" presStyleIdx="0" presStyleCnt="8"/>
      <dgm:spPr/>
      <dgm:t>
        <a:bodyPr/>
        <a:lstStyle/>
        <a:p>
          <a:endParaRPr lang="en-US"/>
        </a:p>
      </dgm:t>
    </dgm:pt>
    <dgm:pt modelId="{5A4F8500-3458-429E-AE95-DB337B9B76B8}" type="pres">
      <dgm:prSet presAssocID="{8D05317B-2089-47A2-B2B9-08BFFB079328}" presName="connectorText" presStyleLbl="sibTrans2D1" presStyleIdx="0" presStyleCnt="8"/>
      <dgm:spPr/>
      <dgm:t>
        <a:bodyPr/>
        <a:lstStyle/>
        <a:p>
          <a:endParaRPr lang="en-US"/>
        </a:p>
      </dgm:t>
    </dgm:pt>
    <dgm:pt modelId="{9E2D5A8B-FF96-43F8-BF95-6D9C99F3C2EE}" type="pres">
      <dgm:prSet presAssocID="{267AFFF1-2F06-47D5-A618-9D00517C9FAA}" presName="node" presStyleLbl="node1" presStyleIdx="1" presStyleCnt="9">
        <dgm:presLayoutVars>
          <dgm:bulletEnabled val="1"/>
        </dgm:presLayoutVars>
      </dgm:prSet>
      <dgm:spPr/>
      <dgm:t>
        <a:bodyPr/>
        <a:lstStyle/>
        <a:p>
          <a:endParaRPr lang="en-US"/>
        </a:p>
      </dgm:t>
    </dgm:pt>
    <dgm:pt modelId="{B05747F8-2DB5-4E20-A7DF-DC3F214A0C2F}" type="pres">
      <dgm:prSet presAssocID="{19E4029F-84EE-4D6A-8D79-E740C9A583A3}" presName="sibTrans" presStyleLbl="sibTrans2D1" presStyleIdx="1" presStyleCnt="8"/>
      <dgm:spPr/>
      <dgm:t>
        <a:bodyPr/>
        <a:lstStyle/>
        <a:p>
          <a:endParaRPr lang="en-US"/>
        </a:p>
      </dgm:t>
    </dgm:pt>
    <dgm:pt modelId="{867F4943-D9BC-4A60-BFB9-F8D67B61AFFC}" type="pres">
      <dgm:prSet presAssocID="{19E4029F-84EE-4D6A-8D79-E740C9A583A3}" presName="connectorText" presStyleLbl="sibTrans2D1" presStyleIdx="1" presStyleCnt="8"/>
      <dgm:spPr/>
      <dgm:t>
        <a:bodyPr/>
        <a:lstStyle/>
        <a:p>
          <a:endParaRPr lang="en-US"/>
        </a:p>
      </dgm:t>
    </dgm:pt>
    <dgm:pt modelId="{7C686F38-AE1D-4E04-B014-07CCA87849F6}" type="pres">
      <dgm:prSet presAssocID="{36B52670-A4D0-45B6-9F96-B368FFC98991}" presName="node" presStyleLbl="node1" presStyleIdx="2" presStyleCnt="9">
        <dgm:presLayoutVars>
          <dgm:bulletEnabled val="1"/>
        </dgm:presLayoutVars>
      </dgm:prSet>
      <dgm:spPr/>
      <dgm:t>
        <a:bodyPr/>
        <a:lstStyle/>
        <a:p>
          <a:endParaRPr lang="en-US"/>
        </a:p>
      </dgm:t>
    </dgm:pt>
    <dgm:pt modelId="{97017C92-29F8-40DA-A3C7-C40D647A2438}" type="pres">
      <dgm:prSet presAssocID="{E8CE59A5-42A4-4A7E-AF5C-7ED4D5314CF7}" presName="sibTrans" presStyleLbl="sibTrans2D1" presStyleIdx="2" presStyleCnt="8"/>
      <dgm:spPr/>
      <dgm:t>
        <a:bodyPr/>
        <a:lstStyle/>
        <a:p>
          <a:endParaRPr lang="en-US"/>
        </a:p>
      </dgm:t>
    </dgm:pt>
    <dgm:pt modelId="{746C0C58-5746-4561-BC60-92C72D9EF72A}" type="pres">
      <dgm:prSet presAssocID="{E8CE59A5-42A4-4A7E-AF5C-7ED4D5314CF7}" presName="connectorText" presStyleLbl="sibTrans2D1" presStyleIdx="2" presStyleCnt="8"/>
      <dgm:spPr/>
      <dgm:t>
        <a:bodyPr/>
        <a:lstStyle/>
        <a:p>
          <a:endParaRPr lang="en-US"/>
        </a:p>
      </dgm:t>
    </dgm:pt>
    <dgm:pt modelId="{B2504F6D-A8A7-4D4F-8195-E30CAC152114}" type="pres">
      <dgm:prSet presAssocID="{EFD19CC1-006A-47CF-9EDC-D4603F4C17A6}" presName="node" presStyleLbl="node1" presStyleIdx="3" presStyleCnt="9">
        <dgm:presLayoutVars>
          <dgm:bulletEnabled val="1"/>
        </dgm:presLayoutVars>
      </dgm:prSet>
      <dgm:spPr/>
      <dgm:t>
        <a:bodyPr/>
        <a:lstStyle/>
        <a:p>
          <a:endParaRPr lang="en-US"/>
        </a:p>
      </dgm:t>
    </dgm:pt>
    <dgm:pt modelId="{4A3E4154-798E-48AA-960B-DD89EF2B6DB8}" type="pres">
      <dgm:prSet presAssocID="{10498E6D-8B7D-405F-A7D6-D466FA9F0A53}" presName="sibTrans" presStyleLbl="sibTrans2D1" presStyleIdx="3" presStyleCnt="8"/>
      <dgm:spPr/>
      <dgm:t>
        <a:bodyPr/>
        <a:lstStyle/>
        <a:p>
          <a:endParaRPr lang="en-US"/>
        </a:p>
      </dgm:t>
    </dgm:pt>
    <dgm:pt modelId="{D456AC55-6253-425C-B0ED-28BD9E5AB6CD}" type="pres">
      <dgm:prSet presAssocID="{10498E6D-8B7D-405F-A7D6-D466FA9F0A53}" presName="connectorText" presStyleLbl="sibTrans2D1" presStyleIdx="3" presStyleCnt="8"/>
      <dgm:spPr/>
      <dgm:t>
        <a:bodyPr/>
        <a:lstStyle/>
        <a:p>
          <a:endParaRPr lang="en-US"/>
        </a:p>
      </dgm:t>
    </dgm:pt>
    <dgm:pt modelId="{9987DC3C-242F-4E49-8AD1-E263983C4241}" type="pres">
      <dgm:prSet presAssocID="{15BD1FBF-3FE1-43C1-950A-7773C26C8910}" presName="node" presStyleLbl="node1" presStyleIdx="4" presStyleCnt="9">
        <dgm:presLayoutVars>
          <dgm:bulletEnabled val="1"/>
        </dgm:presLayoutVars>
      </dgm:prSet>
      <dgm:spPr/>
      <dgm:t>
        <a:bodyPr/>
        <a:lstStyle/>
        <a:p>
          <a:endParaRPr lang="en-US"/>
        </a:p>
      </dgm:t>
    </dgm:pt>
    <dgm:pt modelId="{630DA52C-D46E-422D-9B5E-A5FC8FB9201C}" type="pres">
      <dgm:prSet presAssocID="{5A84A950-E482-464F-A805-E277C71B0E0E}" presName="sibTrans" presStyleLbl="sibTrans2D1" presStyleIdx="4" presStyleCnt="8"/>
      <dgm:spPr/>
      <dgm:t>
        <a:bodyPr/>
        <a:lstStyle/>
        <a:p>
          <a:endParaRPr lang="en-US"/>
        </a:p>
      </dgm:t>
    </dgm:pt>
    <dgm:pt modelId="{80AC555A-E908-40AE-AC06-90700C06600E}" type="pres">
      <dgm:prSet presAssocID="{5A84A950-E482-464F-A805-E277C71B0E0E}" presName="connectorText" presStyleLbl="sibTrans2D1" presStyleIdx="4" presStyleCnt="8"/>
      <dgm:spPr/>
      <dgm:t>
        <a:bodyPr/>
        <a:lstStyle/>
        <a:p>
          <a:endParaRPr lang="en-US"/>
        </a:p>
      </dgm:t>
    </dgm:pt>
    <dgm:pt modelId="{AE353D42-7357-4644-B6C9-513C5A87FFFA}" type="pres">
      <dgm:prSet presAssocID="{B2C2645A-0FE5-4272-BEEE-89AB965DB996}" presName="node" presStyleLbl="node1" presStyleIdx="5" presStyleCnt="9">
        <dgm:presLayoutVars>
          <dgm:bulletEnabled val="1"/>
        </dgm:presLayoutVars>
      </dgm:prSet>
      <dgm:spPr/>
      <dgm:t>
        <a:bodyPr/>
        <a:lstStyle/>
        <a:p>
          <a:endParaRPr lang="en-US"/>
        </a:p>
      </dgm:t>
    </dgm:pt>
    <dgm:pt modelId="{219A1246-6294-48CE-8FC3-3860310A665A}" type="pres">
      <dgm:prSet presAssocID="{418D0C92-5166-4038-BA9C-4C32005652C7}" presName="sibTrans" presStyleLbl="sibTrans2D1" presStyleIdx="5" presStyleCnt="8"/>
      <dgm:spPr/>
      <dgm:t>
        <a:bodyPr/>
        <a:lstStyle/>
        <a:p>
          <a:endParaRPr lang="en-US"/>
        </a:p>
      </dgm:t>
    </dgm:pt>
    <dgm:pt modelId="{2AF40DF1-C2CC-4064-9FA3-9520FDADC9B5}" type="pres">
      <dgm:prSet presAssocID="{418D0C92-5166-4038-BA9C-4C32005652C7}" presName="connectorText" presStyleLbl="sibTrans2D1" presStyleIdx="5" presStyleCnt="8"/>
      <dgm:spPr/>
      <dgm:t>
        <a:bodyPr/>
        <a:lstStyle/>
        <a:p>
          <a:endParaRPr lang="en-US"/>
        </a:p>
      </dgm:t>
    </dgm:pt>
    <dgm:pt modelId="{905CA782-7B4A-4704-8AF2-5952036305D5}" type="pres">
      <dgm:prSet presAssocID="{40FBFAC9-3E6D-4312-9AF8-8AC3A89C3530}" presName="node" presStyleLbl="node1" presStyleIdx="6" presStyleCnt="9">
        <dgm:presLayoutVars>
          <dgm:bulletEnabled val="1"/>
        </dgm:presLayoutVars>
      </dgm:prSet>
      <dgm:spPr/>
      <dgm:t>
        <a:bodyPr/>
        <a:lstStyle/>
        <a:p>
          <a:endParaRPr lang="en-US"/>
        </a:p>
      </dgm:t>
    </dgm:pt>
    <dgm:pt modelId="{3F0C294F-A844-46D9-88EA-CACAC566B5E1}" type="pres">
      <dgm:prSet presAssocID="{21BB3629-8790-4F35-B581-656B19DAB516}" presName="sibTrans" presStyleLbl="sibTrans2D1" presStyleIdx="6" presStyleCnt="8"/>
      <dgm:spPr/>
      <dgm:t>
        <a:bodyPr/>
        <a:lstStyle/>
        <a:p>
          <a:endParaRPr lang="en-US"/>
        </a:p>
      </dgm:t>
    </dgm:pt>
    <dgm:pt modelId="{0298EFE7-362F-4516-9B53-108EAD763EB4}" type="pres">
      <dgm:prSet presAssocID="{21BB3629-8790-4F35-B581-656B19DAB516}" presName="connectorText" presStyleLbl="sibTrans2D1" presStyleIdx="6" presStyleCnt="8"/>
      <dgm:spPr/>
      <dgm:t>
        <a:bodyPr/>
        <a:lstStyle/>
        <a:p>
          <a:endParaRPr lang="en-US"/>
        </a:p>
      </dgm:t>
    </dgm:pt>
    <dgm:pt modelId="{ABA4C680-FA55-4E2F-A4DE-9B230C0CD048}" type="pres">
      <dgm:prSet presAssocID="{9FA96175-31E1-4633-AD0C-E2BE57D84ED3}" presName="node" presStyleLbl="node1" presStyleIdx="7" presStyleCnt="9">
        <dgm:presLayoutVars>
          <dgm:bulletEnabled val="1"/>
        </dgm:presLayoutVars>
      </dgm:prSet>
      <dgm:spPr/>
      <dgm:t>
        <a:bodyPr/>
        <a:lstStyle/>
        <a:p>
          <a:endParaRPr lang="en-US"/>
        </a:p>
      </dgm:t>
    </dgm:pt>
    <dgm:pt modelId="{F95C7A3D-23CD-448B-AA75-676F3B0F4DE9}" type="pres">
      <dgm:prSet presAssocID="{30F5E338-9966-4248-A9E1-A9B54CC89EE7}" presName="sibTrans" presStyleLbl="sibTrans2D1" presStyleIdx="7" presStyleCnt="8"/>
      <dgm:spPr/>
      <dgm:t>
        <a:bodyPr/>
        <a:lstStyle/>
        <a:p>
          <a:endParaRPr lang="en-US"/>
        </a:p>
      </dgm:t>
    </dgm:pt>
    <dgm:pt modelId="{90D61577-15FE-476F-85CA-3080A1D174EA}" type="pres">
      <dgm:prSet presAssocID="{30F5E338-9966-4248-A9E1-A9B54CC89EE7}" presName="connectorText" presStyleLbl="sibTrans2D1" presStyleIdx="7" presStyleCnt="8"/>
      <dgm:spPr/>
      <dgm:t>
        <a:bodyPr/>
        <a:lstStyle/>
        <a:p>
          <a:endParaRPr lang="en-US"/>
        </a:p>
      </dgm:t>
    </dgm:pt>
    <dgm:pt modelId="{710CE481-1322-4F51-BB2B-DDA900CED940}" type="pres">
      <dgm:prSet presAssocID="{95116224-DB04-4AFC-8C1E-67F004638A1B}" presName="node" presStyleLbl="node1" presStyleIdx="8" presStyleCnt="9">
        <dgm:presLayoutVars>
          <dgm:bulletEnabled val="1"/>
        </dgm:presLayoutVars>
      </dgm:prSet>
      <dgm:spPr/>
      <dgm:t>
        <a:bodyPr/>
        <a:lstStyle/>
        <a:p>
          <a:endParaRPr lang="en-US"/>
        </a:p>
      </dgm:t>
    </dgm:pt>
  </dgm:ptLst>
  <dgm:cxnLst>
    <dgm:cxn modelId="{F803E414-F16D-4307-93A7-520AE5244ACF}" type="presOf" srcId="{10498E6D-8B7D-405F-A7D6-D466FA9F0A53}" destId="{D456AC55-6253-425C-B0ED-28BD9E5AB6CD}" srcOrd="1" destOrd="0" presId="urn:microsoft.com/office/officeart/2005/8/layout/process5"/>
    <dgm:cxn modelId="{F176178A-E2BE-42F8-B8BE-3139B2B3F01A}" type="presOf" srcId="{10498E6D-8B7D-405F-A7D6-D466FA9F0A53}" destId="{4A3E4154-798E-48AA-960B-DD89EF2B6DB8}" srcOrd="0" destOrd="0" presId="urn:microsoft.com/office/officeart/2005/8/layout/process5"/>
    <dgm:cxn modelId="{7EF8B4B2-7D03-44C1-86D3-4F1CF071457D}" type="presOf" srcId="{24389277-648B-407D-90A6-9C561AFB52FB}" destId="{1A56825C-AE4D-48B4-99E1-4B30DE885AE8}" srcOrd="0" destOrd="0" presId="urn:microsoft.com/office/officeart/2005/8/layout/process5"/>
    <dgm:cxn modelId="{986D7516-EF7C-4F7D-9C56-36FF751DB36C}" type="presOf" srcId="{5A84A950-E482-464F-A805-E277C71B0E0E}" destId="{80AC555A-E908-40AE-AC06-90700C06600E}" srcOrd="1" destOrd="0" presId="urn:microsoft.com/office/officeart/2005/8/layout/process5"/>
    <dgm:cxn modelId="{9062EE66-B650-4CA2-87A3-F976F5BEBE8F}" type="presOf" srcId="{15BD1FBF-3FE1-43C1-950A-7773C26C8910}" destId="{9987DC3C-242F-4E49-8AD1-E263983C4241}" srcOrd="0" destOrd="0" presId="urn:microsoft.com/office/officeart/2005/8/layout/process5"/>
    <dgm:cxn modelId="{979918FB-A9BF-4D2B-8C67-42F62B4F5D0B}" type="presOf" srcId="{9FA96175-31E1-4633-AD0C-E2BE57D84ED3}" destId="{ABA4C680-FA55-4E2F-A4DE-9B230C0CD048}" srcOrd="0" destOrd="0" presId="urn:microsoft.com/office/officeart/2005/8/layout/process5"/>
    <dgm:cxn modelId="{6BC1FE0C-51BF-4D4B-9453-8F65DB2A68E8}" type="presOf" srcId="{21BB3629-8790-4F35-B581-656B19DAB516}" destId="{0298EFE7-362F-4516-9B53-108EAD763EB4}" srcOrd="1" destOrd="0" presId="urn:microsoft.com/office/officeart/2005/8/layout/process5"/>
    <dgm:cxn modelId="{ECE8AF7E-0FF0-4AC3-B1A7-A8A06BD9279B}" srcId="{31E6900F-B9AF-4CDE-A5E6-8D20A1C4B13E}" destId="{267AFFF1-2F06-47D5-A618-9D00517C9FAA}" srcOrd="1" destOrd="0" parTransId="{6DE14B06-AB25-4342-9141-05715113D708}" sibTransId="{19E4029F-84EE-4D6A-8D79-E740C9A583A3}"/>
    <dgm:cxn modelId="{A90CC328-5560-418A-8B79-6666B61B3171}" type="presOf" srcId="{5A84A950-E482-464F-A805-E277C71B0E0E}" destId="{630DA52C-D46E-422D-9B5E-A5FC8FB9201C}" srcOrd="0" destOrd="0" presId="urn:microsoft.com/office/officeart/2005/8/layout/process5"/>
    <dgm:cxn modelId="{ABB571D0-0856-4726-9688-C633CE0381C7}" type="presOf" srcId="{95116224-DB04-4AFC-8C1E-67F004638A1B}" destId="{710CE481-1322-4F51-BB2B-DDA900CED940}" srcOrd="0" destOrd="0" presId="urn:microsoft.com/office/officeart/2005/8/layout/process5"/>
    <dgm:cxn modelId="{1D9B9E2F-B39B-440F-B574-DF857B93A76C}" srcId="{31E6900F-B9AF-4CDE-A5E6-8D20A1C4B13E}" destId="{B2C2645A-0FE5-4272-BEEE-89AB965DB996}" srcOrd="5" destOrd="0" parTransId="{C41015C6-BF9C-46C1-A73D-8419AEA7BDF5}" sibTransId="{418D0C92-5166-4038-BA9C-4C32005652C7}"/>
    <dgm:cxn modelId="{13B4D9FB-318A-47E4-BDC4-1C3D9511F76B}" type="presOf" srcId="{19E4029F-84EE-4D6A-8D79-E740C9A583A3}" destId="{867F4943-D9BC-4A60-BFB9-F8D67B61AFFC}" srcOrd="1" destOrd="0" presId="urn:microsoft.com/office/officeart/2005/8/layout/process5"/>
    <dgm:cxn modelId="{32F3657B-C6B7-4FB4-950C-3D0B1EEC3661}" type="presOf" srcId="{418D0C92-5166-4038-BA9C-4C32005652C7}" destId="{2AF40DF1-C2CC-4064-9FA3-9520FDADC9B5}" srcOrd="1" destOrd="0" presId="urn:microsoft.com/office/officeart/2005/8/layout/process5"/>
    <dgm:cxn modelId="{2522378C-538C-4964-8200-BAF1959356DA}" type="presOf" srcId="{8D05317B-2089-47A2-B2B9-08BFFB079328}" destId="{5A4F8500-3458-429E-AE95-DB337B9B76B8}" srcOrd="1" destOrd="0" presId="urn:microsoft.com/office/officeart/2005/8/layout/process5"/>
    <dgm:cxn modelId="{2551A6F7-C03B-4905-A8BE-E1686D151FDF}" type="presOf" srcId="{E8CE59A5-42A4-4A7E-AF5C-7ED4D5314CF7}" destId="{746C0C58-5746-4561-BC60-92C72D9EF72A}" srcOrd="1" destOrd="0" presId="urn:microsoft.com/office/officeart/2005/8/layout/process5"/>
    <dgm:cxn modelId="{4C5CD137-AA88-4FF7-8969-5A0256768AD6}" type="presOf" srcId="{267AFFF1-2F06-47D5-A618-9D00517C9FAA}" destId="{9E2D5A8B-FF96-43F8-BF95-6D9C99F3C2EE}" srcOrd="0" destOrd="0" presId="urn:microsoft.com/office/officeart/2005/8/layout/process5"/>
    <dgm:cxn modelId="{6FA04526-0EC0-4747-A92F-86F68D2EBBE2}" type="presOf" srcId="{418D0C92-5166-4038-BA9C-4C32005652C7}" destId="{219A1246-6294-48CE-8FC3-3860310A665A}" srcOrd="0" destOrd="0" presId="urn:microsoft.com/office/officeart/2005/8/layout/process5"/>
    <dgm:cxn modelId="{45FFB1AD-5B27-4AF0-9F8D-6AE4749AB27D}" type="presOf" srcId="{31E6900F-B9AF-4CDE-A5E6-8D20A1C4B13E}" destId="{6AA5E73E-0899-451C-9006-D1EF9BFF761E}" srcOrd="0" destOrd="0" presId="urn:microsoft.com/office/officeart/2005/8/layout/process5"/>
    <dgm:cxn modelId="{DC5E5EB2-34A1-471B-8106-942C967331CD}" type="presOf" srcId="{21BB3629-8790-4F35-B581-656B19DAB516}" destId="{3F0C294F-A844-46D9-88EA-CACAC566B5E1}" srcOrd="0" destOrd="0" presId="urn:microsoft.com/office/officeart/2005/8/layout/process5"/>
    <dgm:cxn modelId="{761EEBD7-5A8B-44DD-9D8E-70EF3EECC74B}" srcId="{31E6900F-B9AF-4CDE-A5E6-8D20A1C4B13E}" destId="{24389277-648B-407D-90A6-9C561AFB52FB}" srcOrd="0" destOrd="0" parTransId="{D7E7848D-CF86-4181-B93C-C9234EF46D04}" sibTransId="{8D05317B-2089-47A2-B2B9-08BFFB079328}"/>
    <dgm:cxn modelId="{32C8072D-46B8-41BF-80EA-95F69CC3C618}" type="presOf" srcId="{EFD19CC1-006A-47CF-9EDC-D4603F4C17A6}" destId="{B2504F6D-A8A7-4D4F-8195-E30CAC152114}" srcOrd="0" destOrd="0" presId="urn:microsoft.com/office/officeart/2005/8/layout/process5"/>
    <dgm:cxn modelId="{C45ED275-694A-4AC0-BF51-B2DB6A62A555}" type="presOf" srcId="{30F5E338-9966-4248-A9E1-A9B54CC89EE7}" destId="{F95C7A3D-23CD-448B-AA75-676F3B0F4DE9}" srcOrd="0" destOrd="0" presId="urn:microsoft.com/office/officeart/2005/8/layout/process5"/>
    <dgm:cxn modelId="{0FFF2D2E-CEB4-4C43-A509-106086FDDB89}" type="presOf" srcId="{36B52670-A4D0-45B6-9F96-B368FFC98991}" destId="{7C686F38-AE1D-4E04-B014-07CCA87849F6}" srcOrd="0" destOrd="0" presId="urn:microsoft.com/office/officeart/2005/8/layout/process5"/>
    <dgm:cxn modelId="{EF2EC4D8-6D06-46F5-A8BB-21667BB637B5}" type="presOf" srcId="{8D05317B-2089-47A2-B2B9-08BFFB079328}" destId="{4816D595-5B3A-40EF-ACFF-7E8C4DD8B4AF}" srcOrd="0" destOrd="0" presId="urn:microsoft.com/office/officeart/2005/8/layout/process5"/>
    <dgm:cxn modelId="{81D8A620-A0C6-49B6-8D65-44DEB8BDBC3B}" srcId="{31E6900F-B9AF-4CDE-A5E6-8D20A1C4B13E}" destId="{15BD1FBF-3FE1-43C1-950A-7773C26C8910}" srcOrd="4" destOrd="0" parTransId="{85BBAB64-0999-4A13-83C1-C6B96EC2A40F}" sibTransId="{5A84A950-E482-464F-A805-E277C71B0E0E}"/>
    <dgm:cxn modelId="{67274F92-F690-4C71-B5A9-598542C89757}" srcId="{31E6900F-B9AF-4CDE-A5E6-8D20A1C4B13E}" destId="{36B52670-A4D0-45B6-9F96-B368FFC98991}" srcOrd="2" destOrd="0" parTransId="{7093D1EF-D545-4518-818C-6CE3918CD508}" sibTransId="{E8CE59A5-42A4-4A7E-AF5C-7ED4D5314CF7}"/>
    <dgm:cxn modelId="{48BFDAFB-87C5-4270-A455-0DD1BCA6DB25}" srcId="{31E6900F-B9AF-4CDE-A5E6-8D20A1C4B13E}" destId="{95116224-DB04-4AFC-8C1E-67F004638A1B}" srcOrd="8" destOrd="0" parTransId="{417C1D49-1CC6-4221-B378-36EED6A94FC0}" sibTransId="{FBFC34C8-B4C2-4AB0-97A2-E75F5CB107BD}"/>
    <dgm:cxn modelId="{1CEDA769-4099-48E3-8345-32E48F383358}" type="presOf" srcId="{40FBFAC9-3E6D-4312-9AF8-8AC3A89C3530}" destId="{905CA782-7B4A-4704-8AF2-5952036305D5}" srcOrd="0" destOrd="0" presId="urn:microsoft.com/office/officeart/2005/8/layout/process5"/>
    <dgm:cxn modelId="{3FA65EF5-7D12-46CC-9EE9-0931F7E28EFC}" srcId="{31E6900F-B9AF-4CDE-A5E6-8D20A1C4B13E}" destId="{EFD19CC1-006A-47CF-9EDC-D4603F4C17A6}" srcOrd="3" destOrd="0" parTransId="{944D095C-53C2-4C89-92D1-49EEF780A7FA}" sibTransId="{10498E6D-8B7D-405F-A7D6-D466FA9F0A53}"/>
    <dgm:cxn modelId="{49B3BFBE-7D82-43B2-BFBA-EB7295CA521F}" type="presOf" srcId="{19E4029F-84EE-4D6A-8D79-E740C9A583A3}" destId="{B05747F8-2DB5-4E20-A7DF-DC3F214A0C2F}" srcOrd="0" destOrd="0" presId="urn:microsoft.com/office/officeart/2005/8/layout/process5"/>
    <dgm:cxn modelId="{EE00DD68-6369-477A-B338-A2723CA9E8C7}" type="presOf" srcId="{E8CE59A5-42A4-4A7E-AF5C-7ED4D5314CF7}" destId="{97017C92-29F8-40DA-A3C7-C40D647A2438}" srcOrd="0" destOrd="0" presId="urn:microsoft.com/office/officeart/2005/8/layout/process5"/>
    <dgm:cxn modelId="{5ED6BF21-0FA1-4143-9215-D4E630A16D81}" type="presOf" srcId="{30F5E338-9966-4248-A9E1-A9B54CC89EE7}" destId="{90D61577-15FE-476F-85CA-3080A1D174EA}" srcOrd="1" destOrd="0" presId="urn:microsoft.com/office/officeart/2005/8/layout/process5"/>
    <dgm:cxn modelId="{E4FDEAB7-874A-4BCF-A757-B3234305FB7F}" type="presOf" srcId="{B2C2645A-0FE5-4272-BEEE-89AB965DB996}" destId="{AE353D42-7357-4644-B6C9-513C5A87FFFA}" srcOrd="0" destOrd="0" presId="urn:microsoft.com/office/officeart/2005/8/layout/process5"/>
    <dgm:cxn modelId="{392A2395-85A2-471C-BA02-7B8DACA8D327}" srcId="{31E6900F-B9AF-4CDE-A5E6-8D20A1C4B13E}" destId="{9FA96175-31E1-4633-AD0C-E2BE57D84ED3}" srcOrd="7" destOrd="0" parTransId="{E226A16A-A025-4920-A689-DFD3E9B4E61F}" sibTransId="{30F5E338-9966-4248-A9E1-A9B54CC89EE7}"/>
    <dgm:cxn modelId="{FA1FB71B-C9B4-49F8-B93B-901D6F0E2C49}" srcId="{31E6900F-B9AF-4CDE-A5E6-8D20A1C4B13E}" destId="{40FBFAC9-3E6D-4312-9AF8-8AC3A89C3530}" srcOrd="6" destOrd="0" parTransId="{C4FD4F58-12A0-4FC2-A867-238620EC15CC}" sibTransId="{21BB3629-8790-4F35-B581-656B19DAB516}"/>
    <dgm:cxn modelId="{631AF256-246A-4F75-85CB-DED9BD43F6EE}" type="presParOf" srcId="{6AA5E73E-0899-451C-9006-D1EF9BFF761E}" destId="{1A56825C-AE4D-48B4-99E1-4B30DE885AE8}" srcOrd="0" destOrd="0" presId="urn:microsoft.com/office/officeart/2005/8/layout/process5"/>
    <dgm:cxn modelId="{E4083787-E7CB-4D2D-951F-89B2EE4CB9E0}" type="presParOf" srcId="{6AA5E73E-0899-451C-9006-D1EF9BFF761E}" destId="{4816D595-5B3A-40EF-ACFF-7E8C4DD8B4AF}" srcOrd="1" destOrd="0" presId="urn:microsoft.com/office/officeart/2005/8/layout/process5"/>
    <dgm:cxn modelId="{0925C979-F8FC-4B19-8851-99091BA690D4}" type="presParOf" srcId="{4816D595-5B3A-40EF-ACFF-7E8C4DD8B4AF}" destId="{5A4F8500-3458-429E-AE95-DB337B9B76B8}" srcOrd="0" destOrd="0" presId="urn:microsoft.com/office/officeart/2005/8/layout/process5"/>
    <dgm:cxn modelId="{68184544-594D-4B53-BE67-905277AA49F0}" type="presParOf" srcId="{6AA5E73E-0899-451C-9006-D1EF9BFF761E}" destId="{9E2D5A8B-FF96-43F8-BF95-6D9C99F3C2EE}" srcOrd="2" destOrd="0" presId="urn:microsoft.com/office/officeart/2005/8/layout/process5"/>
    <dgm:cxn modelId="{25712752-109B-4E3F-9E01-23E607DACCC2}" type="presParOf" srcId="{6AA5E73E-0899-451C-9006-D1EF9BFF761E}" destId="{B05747F8-2DB5-4E20-A7DF-DC3F214A0C2F}" srcOrd="3" destOrd="0" presId="urn:microsoft.com/office/officeart/2005/8/layout/process5"/>
    <dgm:cxn modelId="{57839205-2FB7-4854-BB4F-B6635BF9878F}" type="presParOf" srcId="{B05747F8-2DB5-4E20-A7DF-DC3F214A0C2F}" destId="{867F4943-D9BC-4A60-BFB9-F8D67B61AFFC}" srcOrd="0" destOrd="0" presId="urn:microsoft.com/office/officeart/2005/8/layout/process5"/>
    <dgm:cxn modelId="{3E998837-DA63-4B72-AF64-ACE51D4D0BB3}" type="presParOf" srcId="{6AA5E73E-0899-451C-9006-D1EF9BFF761E}" destId="{7C686F38-AE1D-4E04-B014-07CCA87849F6}" srcOrd="4" destOrd="0" presId="urn:microsoft.com/office/officeart/2005/8/layout/process5"/>
    <dgm:cxn modelId="{83D4B5F7-1048-4BB7-B2A3-B80D77066073}" type="presParOf" srcId="{6AA5E73E-0899-451C-9006-D1EF9BFF761E}" destId="{97017C92-29F8-40DA-A3C7-C40D647A2438}" srcOrd="5" destOrd="0" presId="urn:microsoft.com/office/officeart/2005/8/layout/process5"/>
    <dgm:cxn modelId="{093BA1E2-E126-450A-94B0-2313074300FD}" type="presParOf" srcId="{97017C92-29F8-40DA-A3C7-C40D647A2438}" destId="{746C0C58-5746-4561-BC60-92C72D9EF72A}" srcOrd="0" destOrd="0" presId="urn:microsoft.com/office/officeart/2005/8/layout/process5"/>
    <dgm:cxn modelId="{054ABF5B-FAAE-460A-9414-5B5C0E2FB87A}" type="presParOf" srcId="{6AA5E73E-0899-451C-9006-D1EF9BFF761E}" destId="{B2504F6D-A8A7-4D4F-8195-E30CAC152114}" srcOrd="6" destOrd="0" presId="urn:microsoft.com/office/officeart/2005/8/layout/process5"/>
    <dgm:cxn modelId="{1E827055-CD51-4D96-98A5-BAC515E07737}" type="presParOf" srcId="{6AA5E73E-0899-451C-9006-D1EF9BFF761E}" destId="{4A3E4154-798E-48AA-960B-DD89EF2B6DB8}" srcOrd="7" destOrd="0" presId="urn:microsoft.com/office/officeart/2005/8/layout/process5"/>
    <dgm:cxn modelId="{D41A6D81-F838-486A-B92A-8FA4C9919B63}" type="presParOf" srcId="{4A3E4154-798E-48AA-960B-DD89EF2B6DB8}" destId="{D456AC55-6253-425C-B0ED-28BD9E5AB6CD}" srcOrd="0" destOrd="0" presId="urn:microsoft.com/office/officeart/2005/8/layout/process5"/>
    <dgm:cxn modelId="{D4706B7E-144F-43BD-9F67-FDFB5CC4E6EF}" type="presParOf" srcId="{6AA5E73E-0899-451C-9006-D1EF9BFF761E}" destId="{9987DC3C-242F-4E49-8AD1-E263983C4241}" srcOrd="8" destOrd="0" presId="urn:microsoft.com/office/officeart/2005/8/layout/process5"/>
    <dgm:cxn modelId="{67348AEF-0A24-4BBD-A3F8-B319E23AC870}" type="presParOf" srcId="{6AA5E73E-0899-451C-9006-D1EF9BFF761E}" destId="{630DA52C-D46E-422D-9B5E-A5FC8FB9201C}" srcOrd="9" destOrd="0" presId="urn:microsoft.com/office/officeart/2005/8/layout/process5"/>
    <dgm:cxn modelId="{1F785A88-D563-4622-AF43-6AD0700976B3}" type="presParOf" srcId="{630DA52C-D46E-422D-9B5E-A5FC8FB9201C}" destId="{80AC555A-E908-40AE-AC06-90700C06600E}" srcOrd="0" destOrd="0" presId="urn:microsoft.com/office/officeart/2005/8/layout/process5"/>
    <dgm:cxn modelId="{44C8E795-B678-4351-A906-E51672284495}" type="presParOf" srcId="{6AA5E73E-0899-451C-9006-D1EF9BFF761E}" destId="{AE353D42-7357-4644-B6C9-513C5A87FFFA}" srcOrd="10" destOrd="0" presId="urn:microsoft.com/office/officeart/2005/8/layout/process5"/>
    <dgm:cxn modelId="{9896BEA9-2CE2-43B5-8BBE-B6DCB5B4EA44}" type="presParOf" srcId="{6AA5E73E-0899-451C-9006-D1EF9BFF761E}" destId="{219A1246-6294-48CE-8FC3-3860310A665A}" srcOrd="11" destOrd="0" presId="urn:microsoft.com/office/officeart/2005/8/layout/process5"/>
    <dgm:cxn modelId="{6DAABEF3-FD96-4D91-AF06-48586F340AA7}" type="presParOf" srcId="{219A1246-6294-48CE-8FC3-3860310A665A}" destId="{2AF40DF1-C2CC-4064-9FA3-9520FDADC9B5}" srcOrd="0" destOrd="0" presId="urn:microsoft.com/office/officeart/2005/8/layout/process5"/>
    <dgm:cxn modelId="{DAE1B1B1-3D2E-4282-989E-928966D032D1}" type="presParOf" srcId="{6AA5E73E-0899-451C-9006-D1EF9BFF761E}" destId="{905CA782-7B4A-4704-8AF2-5952036305D5}" srcOrd="12" destOrd="0" presId="urn:microsoft.com/office/officeart/2005/8/layout/process5"/>
    <dgm:cxn modelId="{A5A5EEEC-16A8-4EA6-8A14-591000D927D8}" type="presParOf" srcId="{6AA5E73E-0899-451C-9006-D1EF9BFF761E}" destId="{3F0C294F-A844-46D9-88EA-CACAC566B5E1}" srcOrd="13" destOrd="0" presId="urn:microsoft.com/office/officeart/2005/8/layout/process5"/>
    <dgm:cxn modelId="{FD65FD7B-B1B1-4AD2-87C3-807C0717B2D0}" type="presParOf" srcId="{3F0C294F-A844-46D9-88EA-CACAC566B5E1}" destId="{0298EFE7-362F-4516-9B53-108EAD763EB4}" srcOrd="0" destOrd="0" presId="urn:microsoft.com/office/officeart/2005/8/layout/process5"/>
    <dgm:cxn modelId="{495A920F-DD1F-4502-BBDE-8451E64C8605}" type="presParOf" srcId="{6AA5E73E-0899-451C-9006-D1EF9BFF761E}" destId="{ABA4C680-FA55-4E2F-A4DE-9B230C0CD048}" srcOrd="14" destOrd="0" presId="urn:microsoft.com/office/officeart/2005/8/layout/process5"/>
    <dgm:cxn modelId="{CE2BD3C4-884A-466E-A8C5-3ADFFD148D33}" type="presParOf" srcId="{6AA5E73E-0899-451C-9006-D1EF9BFF761E}" destId="{F95C7A3D-23CD-448B-AA75-676F3B0F4DE9}" srcOrd="15" destOrd="0" presId="urn:microsoft.com/office/officeart/2005/8/layout/process5"/>
    <dgm:cxn modelId="{DCC41529-77C8-42C1-9CD0-01B351A296F2}" type="presParOf" srcId="{F95C7A3D-23CD-448B-AA75-676F3B0F4DE9}" destId="{90D61577-15FE-476F-85CA-3080A1D174EA}" srcOrd="0" destOrd="0" presId="urn:microsoft.com/office/officeart/2005/8/layout/process5"/>
    <dgm:cxn modelId="{12C05B19-C737-42AC-A65D-028EDD17C910}" type="presParOf" srcId="{6AA5E73E-0899-451C-9006-D1EF9BFF761E}" destId="{710CE481-1322-4F51-BB2B-DDA900CED940}" srcOrd="16" destOrd="0" presId="urn:microsoft.com/office/officeart/2005/8/layout/process5"/>
  </dgm:cxnLst>
  <dgm:bg/>
  <dgm:whole/>
</dgm:dataModel>
</file>

<file path=ppt/diagrams/data4.xml><?xml version="1.0" encoding="utf-8"?>
<dgm:dataModel xmlns:dgm="http://schemas.openxmlformats.org/drawingml/2006/diagram" xmlns:a="http://schemas.openxmlformats.org/drawingml/2006/main">
  <dgm:ptLst>
    <dgm:pt modelId="{44F3C8D5-D7C9-46BE-AE10-75B56A27153A}"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n-US"/>
        </a:p>
      </dgm:t>
    </dgm:pt>
    <dgm:pt modelId="{A86F343E-4AF9-474C-AB33-2BCCD3386BDE}">
      <dgm:prSet phldrT="[Text]" custT="1"/>
      <dgm:spPr/>
      <dgm:t>
        <a:bodyPr/>
        <a:lstStyle/>
        <a:p>
          <a:r>
            <a:rPr lang="en-US" sz="1200" b="1"/>
            <a:t>Patient enters the PHC</a:t>
          </a:r>
        </a:p>
      </dgm:t>
    </dgm:pt>
    <dgm:pt modelId="{09DE1587-F430-419C-B76D-3063809869FB}" type="parTrans" cxnId="{54418EE4-E2DE-40D8-877E-A6AAF44CB379}">
      <dgm:prSet/>
      <dgm:spPr/>
      <dgm:t>
        <a:bodyPr/>
        <a:lstStyle/>
        <a:p>
          <a:endParaRPr lang="en-US"/>
        </a:p>
      </dgm:t>
    </dgm:pt>
    <dgm:pt modelId="{A61C1888-BD54-43BA-8728-897DA93A3192}" type="sibTrans" cxnId="{54418EE4-E2DE-40D8-877E-A6AAF44CB379}">
      <dgm:prSet/>
      <dgm:spPr/>
      <dgm:t>
        <a:bodyPr/>
        <a:lstStyle/>
        <a:p>
          <a:endParaRPr lang="en-US"/>
        </a:p>
      </dgm:t>
    </dgm:pt>
    <dgm:pt modelId="{50F88ED1-C131-49AF-B4E1-36610DC7C53A}">
      <dgm:prSet phldrT="[Text]" custT="1"/>
      <dgm:spPr/>
      <dgm:t>
        <a:bodyPr/>
        <a:lstStyle/>
        <a:p>
          <a:r>
            <a:rPr lang="en-US" sz="1200" b="1"/>
            <a:t>Pateint gets registered within the patient centric system </a:t>
          </a:r>
        </a:p>
      </dgm:t>
    </dgm:pt>
    <dgm:pt modelId="{4E7220B8-7254-4C74-BCF9-0CECE2EE04EC}" type="sibTrans" cxnId="{B111AB48-3517-4D14-A67A-EAF6C22662C8}">
      <dgm:prSet/>
      <dgm:spPr/>
      <dgm:t>
        <a:bodyPr/>
        <a:lstStyle/>
        <a:p>
          <a:endParaRPr lang="en-US"/>
        </a:p>
      </dgm:t>
    </dgm:pt>
    <dgm:pt modelId="{BB1C8E7E-42B2-4110-9D35-8C61781E71C7}" type="parTrans" cxnId="{B111AB48-3517-4D14-A67A-EAF6C22662C8}">
      <dgm:prSet/>
      <dgm:spPr/>
      <dgm:t>
        <a:bodyPr/>
        <a:lstStyle/>
        <a:p>
          <a:endParaRPr lang="en-US"/>
        </a:p>
      </dgm:t>
    </dgm:pt>
    <dgm:pt modelId="{FE9801E1-3AC8-4344-9F01-E04F0D169571}">
      <dgm:prSet phldrT="[Text]" custT="1"/>
      <dgm:spPr/>
      <dgm:t>
        <a:bodyPr/>
        <a:lstStyle/>
        <a:p>
          <a:r>
            <a:rPr lang="en-US" sz="1200" b="1"/>
            <a:t>Patient is sent to the doctor</a:t>
          </a:r>
        </a:p>
      </dgm:t>
    </dgm:pt>
    <dgm:pt modelId="{A81FFE93-92DB-4F36-A15C-A2CB5BDC064D}" type="sibTrans" cxnId="{F4ABC08E-EA53-4754-8F8F-6A1B3D10CF13}">
      <dgm:prSet/>
      <dgm:spPr/>
      <dgm:t>
        <a:bodyPr/>
        <a:lstStyle/>
        <a:p>
          <a:endParaRPr lang="en-US"/>
        </a:p>
      </dgm:t>
    </dgm:pt>
    <dgm:pt modelId="{AE8285E8-8439-414C-AA08-F9CFA2DFF3FD}" type="parTrans" cxnId="{F4ABC08E-EA53-4754-8F8F-6A1B3D10CF13}">
      <dgm:prSet/>
      <dgm:spPr/>
      <dgm:t>
        <a:bodyPr/>
        <a:lstStyle/>
        <a:p>
          <a:endParaRPr lang="en-US"/>
        </a:p>
      </dgm:t>
    </dgm:pt>
    <dgm:pt modelId="{1B2BED74-3AF7-4525-8320-A98D726025C0}">
      <dgm:prSet phldrT="[Text]" custT="1"/>
      <dgm:spPr/>
      <dgm:t>
        <a:bodyPr/>
        <a:lstStyle/>
        <a:p>
          <a:r>
            <a:rPr lang="en-US" sz="1200" b="1"/>
            <a:t>Doctor checks the patient</a:t>
          </a:r>
        </a:p>
      </dgm:t>
    </dgm:pt>
    <dgm:pt modelId="{4DE9D0F7-6A40-43D3-AB76-0244A16DCD3C}" type="sibTrans" cxnId="{18B66F44-3219-4B2F-850F-7DFDC087E56E}">
      <dgm:prSet/>
      <dgm:spPr/>
      <dgm:t>
        <a:bodyPr/>
        <a:lstStyle/>
        <a:p>
          <a:endParaRPr lang="en-US"/>
        </a:p>
      </dgm:t>
    </dgm:pt>
    <dgm:pt modelId="{EC9F630F-472B-413C-9F59-C13243A506BB}" type="parTrans" cxnId="{18B66F44-3219-4B2F-850F-7DFDC087E56E}">
      <dgm:prSet/>
      <dgm:spPr/>
      <dgm:t>
        <a:bodyPr/>
        <a:lstStyle/>
        <a:p>
          <a:endParaRPr lang="en-US"/>
        </a:p>
      </dgm:t>
    </dgm:pt>
    <dgm:pt modelId="{8BF86415-1D70-464D-81E0-DD7546592D57}">
      <dgm:prSet phldrT="[Text]" custT="1"/>
      <dgm:spPr/>
      <dgm:t>
        <a:bodyPr/>
        <a:lstStyle/>
        <a:p>
          <a:r>
            <a:rPr lang="en-US" sz="1200" b="1"/>
            <a:t>Doctor enters the vital details of the patient within the system at patient UID</a:t>
          </a:r>
        </a:p>
      </dgm:t>
    </dgm:pt>
    <dgm:pt modelId="{00B7834F-99A1-4B60-8CF3-1FE7AC938282}" type="sibTrans" cxnId="{7D5A7E5C-CC2F-4F43-9CF8-B8D5F1F2CEC0}">
      <dgm:prSet/>
      <dgm:spPr/>
      <dgm:t>
        <a:bodyPr/>
        <a:lstStyle/>
        <a:p>
          <a:endParaRPr lang="en-US"/>
        </a:p>
      </dgm:t>
    </dgm:pt>
    <dgm:pt modelId="{5B5CEE8B-CB7B-428B-92B9-A5E56897CC1C}" type="parTrans" cxnId="{7D5A7E5C-CC2F-4F43-9CF8-B8D5F1F2CEC0}">
      <dgm:prSet/>
      <dgm:spPr/>
      <dgm:t>
        <a:bodyPr/>
        <a:lstStyle/>
        <a:p>
          <a:endParaRPr lang="en-US"/>
        </a:p>
      </dgm:t>
    </dgm:pt>
    <dgm:pt modelId="{FDFCBE71-1ACD-48E1-BEDE-9B1F6F9D44D3}">
      <dgm:prSet custT="1"/>
      <dgm:spPr/>
      <dgm:t>
        <a:bodyPr/>
        <a:lstStyle/>
        <a:p>
          <a:r>
            <a:rPr lang="en-US" sz="1200" b="1"/>
            <a:t>Pharmacist checks the patient record through UID </a:t>
          </a:r>
        </a:p>
      </dgm:t>
    </dgm:pt>
    <dgm:pt modelId="{508C1630-2D73-4D8A-B4D4-5E53FA49E2A6}" type="parTrans" cxnId="{1313F95F-62AB-4A3D-B775-645107E39300}">
      <dgm:prSet/>
      <dgm:spPr/>
      <dgm:t>
        <a:bodyPr/>
        <a:lstStyle/>
        <a:p>
          <a:endParaRPr lang="en-US"/>
        </a:p>
      </dgm:t>
    </dgm:pt>
    <dgm:pt modelId="{09962B0C-F8A4-41CA-8A8C-022D61E7C363}" type="sibTrans" cxnId="{1313F95F-62AB-4A3D-B775-645107E39300}">
      <dgm:prSet/>
      <dgm:spPr/>
      <dgm:t>
        <a:bodyPr/>
        <a:lstStyle/>
        <a:p>
          <a:endParaRPr lang="en-US"/>
        </a:p>
      </dgm:t>
    </dgm:pt>
    <dgm:pt modelId="{F73B6484-64E7-4F4C-9B41-383FD96A5DB5}">
      <dgm:prSet custT="1"/>
      <dgm:spPr/>
      <dgm:t>
        <a:bodyPr/>
        <a:lstStyle/>
        <a:p>
          <a:r>
            <a:rPr lang="en-US" sz="1200" b="1"/>
            <a:t>Patient collects the medicine and leaves the PHC.</a:t>
          </a:r>
        </a:p>
      </dgm:t>
    </dgm:pt>
    <dgm:pt modelId="{9D10FD51-8DFF-45D0-837F-C87B5E36989E}" type="parTrans" cxnId="{F89991AC-E3DD-4D32-89D5-F456D72D93A4}">
      <dgm:prSet/>
      <dgm:spPr/>
      <dgm:t>
        <a:bodyPr/>
        <a:lstStyle/>
        <a:p>
          <a:endParaRPr lang="en-US"/>
        </a:p>
      </dgm:t>
    </dgm:pt>
    <dgm:pt modelId="{05B00F9F-49DC-4D9F-9AA3-BACFA8783F9A}" type="sibTrans" cxnId="{F89991AC-E3DD-4D32-89D5-F456D72D93A4}">
      <dgm:prSet/>
      <dgm:spPr/>
      <dgm:t>
        <a:bodyPr/>
        <a:lstStyle/>
        <a:p>
          <a:endParaRPr lang="en-US"/>
        </a:p>
      </dgm:t>
    </dgm:pt>
    <dgm:pt modelId="{EDA15B92-D966-4F6E-8A24-95D4F077F971}">
      <dgm:prSet custT="1"/>
      <dgm:spPr/>
      <dgm:t>
        <a:bodyPr/>
        <a:lstStyle/>
        <a:p>
          <a:r>
            <a:rPr lang="en-US" sz="1200" b="1"/>
            <a:t>Patient goes to the pharmacist </a:t>
          </a:r>
        </a:p>
      </dgm:t>
    </dgm:pt>
    <dgm:pt modelId="{84BFA4F2-B952-4F4D-8A76-5DABC7842B09}" type="sibTrans" cxnId="{83CD23EE-89B8-4ABD-89F6-C3F18CBE17FC}">
      <dgm:prSet/>
      <dgm:spPr/>
      <dgm:t>
        <a:bodyPr/>
        <a:lstStyle/>
        <a:p>
          <a:endParaRPr lang="en-US"/>
        </a:p>
      </dgm:t>
    </dgm:pt>
    <dgm:pt modelId="{72B8B1FC-3B35-4796-A4FA-7279F415E3CD}" type="parTrans" cxnId="{83CD23EE-89B8-4ABD-89F6-C3F18CBE17FC}">
      <dgm:prSet/>
      <dgm:spPr/>
      <dgm:t>
        <a:bodyPr/>
        <a:lstStyle/>
        <a:p>
          <a:endParaRPr lang="en-US"/>
        </a:p>
      </dgm:t>
    </dgm:pt>
    <dgm:pt modelId="{B3DF5D24-02A9-46EE-8E4F-F0171C504327}">
      <dgm:prSet phldrT="[Text]" custT="1"/>
      <dgm:spPr/>
      <dgm:t>
        <a:bodyPr/>
        <a:lstStyle/>
        <a:p>
          <a:r>
            <a:rPr lang="en-US" sz="1200" b="1"/>
            <a:t>Patient is provided UID </a:t>
          </a:r>
        </a:p>
      </dgm:t>
    </dgm:pt>
    <dgm:pt modelId="{80B4DAAB-92FA-4B03-A4BD-9B9A91BB01B4}" type="parTrans" cxnId="{C2C37A29-2106-41A5-A6D7-892D629D3E39}">
      <dgm:prSet/>
      <dgm:spPr/>
      <dgm:t>
        <a:bodyPr/>
        <a:lstStyle/>
        <a:p>
          <a:endParaRPr lang="en-US"/>
        </a:p>
      </dgm:t>
    </dgm:pt>
    <dgm:pt modelId="{61210D59-0107-4804-9CCF-AD25A7E77F28}" type="sibTrans" cxnId="{C2C37A29-2106-41A5-A6D7-892D629D3E39}">
      <dgm:prSet/>
      <dgm:spPr/>
      <dgm:t>
        <a:bodyPr/>
        <a:lstStyle/>
        <a:p>
          <a:endParaRPr lang="en-US"/>
        </a:p>
      </dgm:t>
    </dgm:pt>
    <dgm:pt modelId="{580A97EE-35B1-48E5-8761-402828CC9ADC}">
      <dgm:prSet phldrT="[Text]" custT="1"/>
      <dgm:spPr/>
      <dgm:t>
        <a:bodyPr/>
        <a:lstStyle/>
        <a:p>
          <a:r>
            <a:rPr lang="en-US" sz="1200" b="1"/>
            <a:t>Doctor enters the prescribed medicine in patient record within the system</a:t>
          </a:r>
        </a:p>
      </dgm:t>
    </dgm:pt>
    <dgm:pt modelId="{86327FA0-E3A5-422B-B5A8-A629E418974D}" type="parTrans" cxnId="{35F07B43-5697-4BA9-9BDA-4FF7017FDB9A}">
      <dgm:prSet/>
      <dgm:spPr/>
      <dgm:t>
        <a:bodyPr/>
        <a:lstStyle/>
        <a:p>
          <a:endParaRPr lang="en-US"/>
        </a:p>
      </dgm:t>
    </dgm:pt>
    <dgm:pt modelId="{4B43A9A5-672F-4361-8C3D-C80D7591594A}" type="sibTrans" cxnId="{35F07B43-5697-4BA9-9BDA-4FF7017FDB9A}">
      <dgm:prSet/>
      <dgm:spPr/>
      <dgm:t>
        <a:bodyPr/>
        <a:lstStyle/>
        <a:p>
          <a:endParaRPr lang="en-US"/>
        </a:p>
      </dgm:t>
    </dgm:pt>
    <dgm:pt modelId="{754ED18F-3379-4DCD-8D2A-7B8AB2371C8E}">
      <dgm:prSet custT="1"/>
      <dgm:spPr/>
      <dgm:t>
        <a:bodyPr/>
        <a:lstStyle/>
        <a:p>
          <a:r>
            <a:rPr lang="en-US" sz="1200" b="1"/>
            <a:t>Pharmacist issues the drug to the patient</a:t>
          </a:r>
        </a:p>
      </dgm:t>
    </dgm:pt>
    <dgm:pt modelId="{365C09C2-3E84-4B17-A830-668AF2A9273A}" type="parTrans" cxnId="{36D1AD76-7B7B-45EA-BDDE-7085DCDA307E}">
      <dgm:prSet/>
      <dgm:spPr/>
      <dgm:t>
        <a:bodyPr/>
        <a:lstStyle/>
        <a:p>
          <a:endParaRPr lang="en-US"/>
        </a:p>
      </dgm:t>
    </dgm:pt>
    <dgm:pt modelId="{26A6A527-09C4-41CE-82B9-FB2D83C90AD2}" type="sibTrans" cxnId="{36D1AD76-7B7B-45EA-BDDE-7085DCDA307E}">
      <dgm:prSet/>
      <dgm:spPr/>
      <dgm:t>
        <a:bodyPr/>
        <a:lstStyle/>
        <a:p>
          <a:endParaRPr lang="en-US"/>
        </a:p>
      </dgm:t>
    </dgm:pt>
    <dgm:pt modelId="{85D14C58-0577-4A9A-8F8F-7FB13482A2A4}" type="pres">
      <dgm:prSet presAssocID="{44F3C8D5-D7C9-46BE-AE10-75B56A27153A}" presName="diagram" presStyleCnt="0">
        <dgm:presLayoutVars>
          <dgm:dir/>
          <dgm:resizeHandles val="exact"/>
        </dgm:presLayoutVars>
      </dgm:prSet>
      <dgm:spPr/>
      <dgm:t>
        <a:bodyPr/>
        <a:lstStyle/>
        <a:p>
          <a:endParaRPr lang="en-US"/>
        </a:p>
      </dgm:t>
    </dgm:pt>
    <dgm:pt modelId="{9A7665D4-0B4C-4D73-8702-EA5039DF1340}" type="pres">
      <dgm:prSet presAssocID="{A86F343E-4AF9-474C-AB33-2BCCD3386BDE}" presName="node" presStyleLbl="node1" presStyleIdx="0" presStyleCnt="11">
        <dgm:presLayoutVars>
          <dgm:bulletEnabled val="1"/>
        </dgm:presLayoutVars>
      </dgm:prSet>
      <dgm:spPr/>
      <dgm:t>
        <a:bodyPr/>
        <a:lstStyle/>
        <a:p>
          <a:endParaRPr lang="en-US"/>
        </a:p>
      </dgm:t>
    </dgm:pt>
    <dgm:pt modelId="{5ED11B38-5AE6-4B91-910C-93D431EA8FB8}" type="pres">
      <dgm:prSet presAssocID="{A61C1888-BD54-43BA-8728-897DA93A3192}" presName="sibTrans" presStyleLbl="sibTrans2D1" presStyleIdx="0" presStyleCnt="10"/>
      <dgm:spPr/>
      <dgm:t>
        <a:bodyPr/>
        <a:lstStyle/>
        <a:p>
          <a:endParaRPr lang="en-US"/>
        </a:p>
      </dgm:t>
    </dgm:pt>
    <dgm:pt modelId="{221A5135-98BE-4B41-A9D4-55F0385BE2F2}" type="pres">
      <dgm:prSet presAssocID="{A61C1888-BD54-43BA-8728-897DA93A3192}" presName="connectorText" presStyleLbl="sibTrans2D1" presStyleIdx="0" presStyleCnt="10"/>
      <dgm:spPr/>
      <dgm:t>
        <a:bodyPr/>
        <a:lstStyle/>
        <a:p>
          <a:endParaRPr lang="en-US"/>
        </a:p>
      </dgm:t>
    </dgm:pt>
    <dgm:pt modelId="{8217133E-CB27-4C4C-9317-350FB496E51C}" type="pres">
      <dgm:prSet presAssocID="{50F88ED1-C131-49AF-B4E1-36610DC7C53A}" presName="node" presStyleLbl="node1" presStyleIdx="1" presStyleCnt="11">
        <dgm:presLayoutVars>
          <dgm:bulletEnabled val="1"/>
        </dgm:presLayoutVars>
      </dgm:prSet>
      <dgm:spPr/>
      <dgm:t>
        <a:bodyPr/>
        <a:lstStyle/>
        <a:p>
          <a:endParaRPr lang="en-US"/>
        </a:p>
      </dgm:t>
    </dgm:pt>
    <dgm:pt modelId="{D7078EF8-50FD-45B8-93ED-4E7E5B9FD450}" type="pres">
      <dgm:prSet presAssocID="{4E7220B8-7254-4C74-BCF9-0CECE2EE04EC}" presName="sibTrans" presStyleLbl="sibTrans2D1" presStyleIdx="1" presStyleCnt="10"/>
      <dgm:spPr/>
      <dgm:t>
        <a:bodyPr/>
        <a:lstStyle/>
        <a:p>
          <a:endParaRPr lang="en-US"/>
        </a:p>
      </dgm:t>
    </dgm:pt>
    <dgm:pt modelId="{4E550903-3E51-4437-9B1F-002E4A3E7066}" type="pres">
      <dgm:prSet presAssocID="{4E7220B8-7254-4C74-BCF9-0CECE2EE04EC}" presName="connectorText" presStyleLbl="sibTrans2D1" presStyleIdx="1" presStyleCnt="10"/>
      <dgm:spPr/>
      <dgm:t>
        <a:bodyPr/>
        <a:lstStyle/>
        <a:p>
          <a:endParaRPr lang="en-US"/>
        </a:p>
      </dgm:t>
    </dgm:pt>
    <dgm:pt modelId="{4370E10A-09DE-43DA-86EF-11F83B78C32E}" type="pres">
      <dgm:prSet presAssocID="{B3DF5D24-02A9-46EE-8E4F-F0171C504327}" presName="node" presStyleLbl="node1" presStyleIdx="2" presStyleCnt="11">
        <dgm:presLayoutVars>
          <dgm:bulletEnabled val="1"/>
        </dgm:presLayoutVars>
      </dgm:prSet>
      <dgm:spPr/>
      <dgm:t>
        <a:bodyPr/>
        <a:lstStyle/>
        <a:p>
          <a:endParaRPr lang="en-US"/>
        </a:p>
      </dgm:t>
    </dgm:pt>
    <dgm:pt modelId="{D4881556-D945-4672-B506-35E3E0478735}" type="pres">
      <dgm:prSet presAssocID="{61210D59-0107-4804-9CCF-AD25A7E77F28}" presName="sibTrans" presStyleLbl="sibTrans2D1" presStyleIdx="2" presStyleCnt="10"/>
      <dgm:spPr/>
      <dgm:t>
        <a:bodyPr/>
        <a:lstStyle/>
        <a:p>
          <a:endParaRPr lang="en-US"/>
        </a:p>
      </dgm:t>
    </dgm:pt>
    <dgm:pt modelId="{2827D80B-4733-4F6C-85CC-034CE73CEC40}" type="pres">
      <dgm:prSet presAssocID="{61210D59-0107-4804-9CCF-AD25A7E77F28}" presName="connectorText" presStyleLbl="sibTrans2D1" presStyleIdx="2" presStyleCnt="10"/>
      <dgm:spPr/>
      <dgm:t>
        <a:bodyPr/>
        <a:lstStyle/>
        <a:p>
          <a:endParaRPr lang="en-US"/>
        </a:p>
      </dgm:t>
    </dgm:pt>
    <dgm:pt modelId="{B138AE5B-A8DB-4F5D-ACBC-73138E399A4B}" type="pres">
      <dgm:prSet presAssocID="{FE9801E1-3AC8-4344-9F01-E04F0D169571}" presName="node" presStyleLbl="node1" presStyleIdx="3" presStyleCnt="11">
        <dgm:presLayoutVars>
          <dgm:bulletEnabled val="1"/>
        </dgm:presLayoutVars>
      </dgm:prSet>
      <dgm:spPr/>
      <dgm:t>
        <a:bodyPr/>
        <a:lstStyle/>
        <a:p>
          <a:endParaRPr lang="en-US"/>
        </a:p>
      </dgm:t>
    </dgm:pt>
    <dgm:pt modelId="{A8CD20B4-3252-4B06-808B-FCFD6F610C60}" type="pres">
      <dgm:prSet presAssocID="{A81FFE93-92DB-4F36-A15C-A2CB5BDC064D}" presName="sibTrans" presStyleLbl="sibTrans2D1" presStyleIdx="3" presStyleCnt="10"/>
      <dgm:spPr/>
      <dgm:t>
        <a:bodyPr/>
        <a:lstStyle/>
        <a:p>
          <a:endParaRPr lang="en-US"/>
        </a:p>
      </dgm:t>
    </dgm:pt>
    <dgm:pt modelId="{90CA5460-1027-44CC-BA5B-03F24848B09D}" type="pres">
      <dgm:prSet presAssocID="{A81FFE93-92DB-4F36-A15C-A2CB5BDC064D}" presName="connectorText" presStyleLbl="sibTrans2D1" presStyleIdx="3" presStyleCnt="10"/>
      <dgm:spPr/>
      <dgm:t>
        <a:bodyPr/>
        <a:lstStyle/>
        <a:p>
          <a:endParaRPr lang="en-US"/>
        </a:p>
      </dgm:t>
    </dgm:pt>
    <dgm:pt modelId="{7F9092DE-ACF3-4616-A589-5156B0A2125F}" type="pres">
      <dgm:prSet presAssocID="{1B2BED74-3AF7-4525-8320-A98D726025C0}" presName="node" presStyleLbl="node1" presStyleIdx="4" presStyleCnt="11">
        <dgm:presLayoutVars>
          <dgm:bulletEnabled val="1"/>
        </dgm:presLayoutVars>
      </dgm:prSet>
      <dgm:spPr/>
      <dgm:t>
        <a:bodyPr/>
        <a:lstStyle/>
        <a:p>
          <a:endParaRPr lang="en-US"/>
        </a:p>
      </dgm:t>
    </dgm:pt>
    <dgm:pt modelId="{B1FEAD2A-D281-4DAA-AE7C-8E54C9F57D7E}" type="pres">
      <dgm:prSet presAssocID="{4DE9D0F7-6A40-43D3-AB76-0244A16DCD3C}" presName="sibTrans" presStyleLbl="sibTrans2D1" presStyleIdx="4" presStyleCnt="10"/>
      <dgm:spPr/>
      <dgm:t>
        <a:bodyPr/>
        <a:lstStyle/>
        <a:p>
          <a:endParaRPr lang="en-US"/>
        </a:p>
      </dgm:t>
    </dgm:pt>
    <dgm:pt modelId="{C7ADDA5D-9B44-4BDF-BA24-3CB26B2EB9D2}" type="pres">
      <dgm:prSet presAssocID="{4DE9D0F7-6A40-43D3-AB76-0244A16DCD3C}" presName="connectorText" presStyleLbl="sibTrans2D1" presStyleIdx="4" presStyleCnt="10"/>
      <dgm:spPr/>
      <dgm:t>
        <a:bodyPr/>
        <a:lstStyle/>
        <a:p>
          <a:endParaRPr lang="en-US"/>
        </a:p>
      </dgm:t>
    </dgm:pt>
    <dgm:pt modelId="{E54CF779-8E3E-421F-9BDD-B1611C9D84DD}" type="pres">
      <dgm:prSet presAssocID="{8BF86415-1D70-464D-81E0-DD7546592D57}" presName="node" presStyleLbl="node1" presStyleIdx="5" presStyleCnt="11">
        <dgm:presLayoutVars>
          <dgm:bulletEnabled val="1"/>
        </dgm:presLayoutVars>
      </dgm:prSet>
      <dgm:spPr/>
      <dgm:t>
        <a:bodyPr/>
        <a:lstStyle/>
        <a:p>
          <a:endParaRPr lang="en-US"/>
        </a:p>
      </dgm:t>
    </dgm:pt>
    <dgm:pt modelId="{1300F3F2-7BD0-49FE-8F05-909F91784C85}" type="pres">
      <dgm:prSet presAssocID="{00B7834F-99A1-4B60-8CF3-1FE7AC938282}" presName="sibTrans" presStyleLbl="sibTrans2D1" presStyleIdx="5" presStyleCnt="10"/>
      <dgm:spPr/>
      <dgm:t>
        <a:bodyPr/>
        <a:lstStyle/>
        <a:p>
          <a:endParaRPr lang="en-US"/>
        </a:p>
      </dgm:t>
    </dgm:pt>
    <dgm:pt modelId="{1554A48C-EF4E-4FB2-A6B4-69DD3289924E}" type="pres">
      <dgm:prSet presAssocID="{00B7834F-99A1-4B60-8CF3-1FE7AC938282}" presName="connectorText" presStyleLbl="sibTrans2D1" presStyleIdx="5" presStyleCnt="10"/>
      <dgm:spPr/>
      <dgm:t>
        <a:bodyPr/>
        <a:lstStyle/>
        <a:p>
          <a:endParaRPr lang="en-US"/>
        </a:p>
      </dgm:t>
    </dgm:pt>
    <dgm:pt modelId="{88A0EA02-4CA3-4907-A1B0-89C270E16D56}" type="pres">
      <dgm:prSet presAssocID="{580A97EE-35B1-48E5-8761-402828CC9ADC}" presName="node" presStyleLbl="node1" presStyleIdx="6" presStyleCnt="11">
        <dgm:presLayoutVars>
          <dgm:bulletEnabled val="1"/>
        </dgm:presLayoutVars>
      </dgm:prSet>
      <dgm:spPr/>
      <dgm:t>
        <a:bodyPr/>
        <a:lstStyle/>
        <a:p>
          <a:endParaRPr lang="en-US"/>
        </a:p>
      </dgm:t>
    </dgm:pt>
    <dgm:pt modelId="{8A776161-2D3E-4478-9CBB-F162AECDE406}" type="pres">
      <dgm:prSet presAssocID="{4B43A9A5-672F-4361-8C3D-C80D7591594A}" presName="sibTrans" presStyleLbl="sibTrans2D1" presStyleIdx="6" presStyleCnt="10"/>
      <dgm:spPr/>
      <dgm:t>
        <a:bodyPr/>
        <a:lstStyle/>
        <a:p>
          <a:endParaRPr lang="en-US"/>
        </a:p>
      </dgm:t>
    </dgm:pt>
    <dgm:pt modelId="{E06F9384-5844-4029-90A7-FC0372FDE37F}" type="pres">
      <dgm:prSet presAssocID="{4B43A9A5-672F-4361-8C3D-C80D7591594A}" presName="connectorText" presStyleLbl="sibTrans2D1" presStyleIdx="6" presStyleCnt="10"/>
      <dgm:spPr/>
      <dgm:t>
        <a:bodyPr/>
        <a:lstStyle/>
        <a:p>
          <a:endParaRPr lang="en-US"/>
        </a:p>
      </dgm:t>
    </dgm:pt>
    <dgm:pt modelId="{DF027AA3-BA90-4176-9EEA-ADE57B17E97E}" type="pres">
      <dgm:prSet presAssocID="{EDA15B92-D966-4F6E-8A24-95D4F077F971}" presName="node" presStyleLbl="node1" presStyleIdx="7" presStyleCnt="11">
        <dgm:presLayoutVars>
          <dgm:bulletEnabled val="1"/>
        </dgm:presLayoutVars>
      </dgm:prSet>
      <dgm:spPr/>
      <dgm:t>
        <a:bodyPr/>
        <a:lstStyle/>
        <a:p>
          <a:endParaRPr lang="en-US"/>
        </a:p>
      </dgm:t>
    </dgm:pt>
    <dgm:pt modelId="{A27580FF-9860-4303-8E44-9373407033D8}" type="pres">
      <dgm:prSet presAssocID="{84BFA4F2-B952-4F4D-8A76-5DABC7842B09}" presName="sibTrans" presStyleLbl="sibTrans2D1" presStyleIdx="7" presStyleCnt="10"/>
      <dgm:spPr/>
      <dgm:t>
        <a:bodyPr/>
        <a:lstStyle/>
        <a:p>
          <a:endParaRPr lang="en-US"/>
        </a:p>
      </dgm:t>
    </dgm:pt>
    <dgm:pt modelId="{F03CFDAB-AEB2-4419-BBBD-73D6786E3C74}" type="pres">
      <dgm:prSet presAssocID="{84BFA4F2-B952-4F4D-8A76-5DABC7842B09}" presName="connectorText" presStyleLbl="sibTrans2D1" presStyleIdx="7" presStyleCnt="10"/>
      <dgm:spPr/>
      <dgm:t>
        <a:bodyPr/>
        <a:lstStyle/>
        <a:p>
          <a:endParaRPr lang="en-US"/>
        </a:p>
      </dgm:t>
    </dgm:pt>
    <dgm:pt modelId="{6F706D67-4389-4C1E-A317-EAF9B8F0A315}" type="pres">
      <dgm:prSet presAssocID="{FDFCBE71-1ACD-48E1-BEDE-9B1F6F9D44D3}" presName="node" presStyleLbl="node1" presStyleIdx="8" presStyleCnt="11">
        <dgm:presLayoutVars>
          <dgm:bulletEnabled val="1"/>
        </dgm:presLayoutVars>
      </dgm:prSet>
      <dgm:spPr/>
      <dgm:t>
        <a:bodyPr/>
        <a:lstStyle/>
        <a:p>
          <a:endParaRPr lang="en-US"/>
        </a:p>
      </dgm:t>
    </dgm:pt>
    <dgm:pt modelId="{2F103065-348C-46C4-ABAF-776736788012}" type="pres">
      <dgm:prSet presAssocID="{09962B0C-F8A4-41CA-8A8C-022D61E7C363}" presName="sibTrans" presStyleLbl="sibTrans2D1" presStyleIdx="8" presStyleCnt="10"/>
      <dgm:spPr/>
      <dgm:t>
        <a:bodyPr/>
        <a:lstStyle/>
        <a:p>
          <a:endParaRPr lang="en-US"/>
        </a:p>
      </dgm:t>
    </dgm:pt>
    <dgm:pt modelId="{5E09460D-7CA7-424E-A34F-3B87E5E87276}" type="pres">
      <dgm:prSet presAssocID="{09962B0C-F8A4-41CA-8A8C-022D61E7C363}" presName="connectorText" presStyleLbl="sibTrans2D1" presStyleIdx="8" presStyleCnt="10"/>
      <dgm:spPr/>
      <dgm:t>
        <a:bodyPr/>
        <a:lstStyle/>
        <a:p>
          <a:endParaRPr lang="en-US"/>
        </a:p>
      </dgm:t>
    </dgm:pt>
    <dgm:pt modelId="{5908D579-004B-4F75-9FAA-07D44E712206}" type="pres">
      <dgm:prSet presAssocID="{754ED18F-3379-4DCD-8D2A-7B8AB2371C8E}" presName="node" presStyleLbl="node1" presStyleIdx="9" presStyleCnt="11">
        <dgm:presLayoutVars>
          <dgm:bulletEnabled val="1"/>
        </dgm:presLayoutVars>
      </dgm:prSet>
      <dgm:spPr/>
      <dgm:t>
        <a:bodyPr/>
        <a:lstStyle/>
        <a:p>
          <a:endParaRPr lang="en-US"/>
        </a:p>
      </dgm:t>
    </dgm:pt>
    <dgm:pt modelId="{72E26A2C-7AC4-471E-87E5-02F8DB1B9E12}" type="pres">
      <dgm:prSet presAssocID="{26A6A527-09C4-41CE-82B9-FB2D83C90AD2}" presName="sibTrans" presStyleLbl="sibTrans2D1" presStyleIdx="9" presStyleCnt="10"/>
      <dgm:spPr/>
      <dgm:t>
        <a:bodyPr/>
        <a:lstStyle/>
        <a:p>
          <a:endParaRPr lang="en-US"/>
        </a:p>
      </dgm:t>
    </dgm:pt>
    <dgm:pt modelId="{EA5FA05A-BE7E-4631-B01A-849477E36B49}" type="pres">
      <dgm:prSet presAssocID="{26A6A527-09C4-41CE-82B9-FB2D83C90AD2}" presName="connectorText" presStyleLbl="sibTrans2D1" presStyleIdx="9" presStyleCnt="10"/>
      <dgm:spPr/>
      <dgm:t>
        <a:bodyPr/>
        <a:lstStyle/>
        <a:p>
          <a:endParaRPr lang="en-US"/>
        </a:p>
      </dgm:t>
    </dgm:pt>
    <dgm:pt modelId="{48E10608-3E77-4EC9-A505-6EF1664C9F75}" type="pres">
      <dgm:prSet presAssocID="{F73B6484-64E7-4F4C-9B41-383FD96A5DB5}" presName="node" presStyleLbl="node1" presStyleIdx="10" presStyleCnt="11">
        <dgm:presLayoutVars>
          <dgm:bulletEnabled val="1"/>
        </dgm:presLayoutVars>
      </dgm:prSet>
      <dgm:spPr/>
      <dgm:t>
        <a:bodyPr/>
        <a:lstStyle/>
        <a:p>
          <a:endParaRPr lang="en-US"/>
        </a:p>
      </dgm:t>
    </dgm:pt>
  </dgm:ptLst>
  <dgm:cxnLst>
    <dgm:cxn modelId="{8F9CA316-C600-4FA5-BE3B-74F62BE21A60}" type="presOf" srcId="{1B2BED74-3AF7-4525-8320-A98D726025C0}" destId="{7F9092DE-ACF3-4616-A589-5156B0A2125F}" srcOrd="0" destOrd="0" presId="urn:microsoft.com/office/officeart/2005/8/layout/process5"/>
    <dgm:cxn modelId="{081B4D78-2258-47F4-86F2-05BC0FF9234D}" type="presOf" srcId="{50F88ED1-C131-49AF-B4E1-36610DC7C53A}" destId="{8217133E-CB27-4C4C-9317-350FB496E51C}" srcOrd="0" destOrd="0" presId="urn:microsoft.com/office/officeart/2005/8/layout/process5"/>
    <dgm:cxn modelId="{94592AC0-53FD-4699-9999-F9007215449A}" type="presOf" srcId="{4DE9D0F7-6A40-43D3-AB76-0244A16DCD3C}" destId="{C7ADDA5D-9B44-4BDF-BA24-3CB26B2EB9D2}" srcOrd="1" destOrd="0" presId="urn:microsoft.com/office/officeart/2005/8/layout/process5"/>
    <dgm:cxn modelId="{B3CFA1F4-3182-419E-93D8-BA0BBAE52028}" type="presOf" srcId="{4B43A9A5-672F-4361-8C3D-C80D7591594A}" destId="{8A776161-2D3E-4478-9CBB-F162AECDE406}" srcOrd="0" destOrd="0" presId="urn:microsoft.com/office/officeart/2005/8/layout/process5"/>
    <dgm:cxn modelId="{F89285DE-58A2-4829-B767-55B9EB5D3287}" type="presOf" srcId="{4E7220B8-7254-4C74-BCF9-0CECE2EE04EC}" destId="{D7078EF8-50FD-45B8-93ED-4E7E5B9FD450}" srcOrd="0" destOrd="0" presId="urn:microsoft.com/office/officeart/2005/8/layout/process5"/>
    <dgm:cxn modelId="{FC30C727-0910-4D22-8B7F-C1F4381E77DC}" type="presOf" srcId="{FE9801E1-3AC8-4344-9F01-E04F0D169571}" destId="{B138AE5B-A8DB-4F5D-ACBC-73138E399A4B}" srcOrd="0" destOrd="0" presId="urn:microsoft.com/office/officeart/2005/8/layout/process5"/>
    <dgm:cxn modelId="{82C864A7-0301-40D6-B843-95AC45B5B4ED}" type="presOf" srcId="{8BF86415-1D70-464D-81E0-DD7546592D57}" destId="{E54CF779-8E3E-421F-9BDD-B1611C9D84DD}" srcOrd="0" destOrd="0" presId="urn:microsoft.com/office/officeart/2005/8/layout/process5"/>
    <dgm:cxn modelId="{08B13058-B76E-4081-98F2-219287CB7552}" type="presOf" srcId="{FDFCBE71-1ACD-48E1-BEDE-9B1F6F9D44D3}" destId="{6F706D67-4389-4C1E-A317-EAF9B8F0A315}" srcOrd="0" destOrd="0" presId="urn:microsoft.com/office/officeart/2005/8/layout/process5"/>
    <dgm:cxn modelId="{9DEAA282-0A6D-4632-A470-A792F2CBBDD2}" type="presOf" srcId="{4DE9D0F7-6A40-43D3-AB76-0244A16DCD3C}" destId="{B1FEAD2A-D281-4DAA-AE7C-8E54C9F57D7E}" srcOrd="0" destOrd="0" presId="urn:microsoft.com/office/officeart/2005/8/layout/process5"/>
    <dgm:cxn modelId="{7F96A525-9862-4AB1-AA20-9A07611DDC27}" type="presOf" srcId="{84BFA4F2-B952-4F4D-8A76-5DABC7842B09}" destId="{F03CFDAB-AEB2-4419-BBBD-73D6786E3C74}" srcOrd="1" destOrd="0" presId="urn:microsoft.com/office/officeart/2005/8/layout/process5"/>
    <dgm:cxn modelId="{F4ABC08E-EA53-4754-8F8F-6A1B3D10CF13}" srcId="{44F3C8D5-D7C9-46BE-AE10-75B56A27153A}" destId="{FE9801E1-3AC8-4344-9F01-E04F0D169571}" srcOrd="3" destOrd="0" parTransId="{AE8285E8-8439-414C-AA08-F9CFA2DFF3FD}" sibTransId="{A81FFE93-92DB-4F36-A15C-A2CB5BDC064D}"/>
    <dgm:cxn modelId="{34E01E7A-961C-4077-AD64-B4FE243E83B4}" type="presOf" srcId="{4B43A9A5-672F-4361-8C3D-C80D7591594A}" destId="{E06F9384-5844-4029-90A7-FC0372FDE37F}" srcOrd="1" destOrd="0" presId="urn:microsoft.com/office/officeart/2005/8/layout/process5"/>
    <dgm:cxn modelId="{4FCBF52F-1793-422A-B489-D2A267E4D1A7}" type="presOf" srcId="{4E7220B8-7254-4C74-BCF9-0CECE2EE04EC}" destId="{4E550903-3E51-4437-9B1F-002E4A3E7066}" srcOrd="1" destOrd="0" presId="urn:microsoft.com/office/officeart/2005/8/layout/process5"/>
    <dgm:cxn modelId="{54418EE4-E2DE-40D8-877E-A6AAF44CB379}" srcId="{44F3C8D5-D7C9-46BE-AE10-75B56A27153A}" destId="{A86F343E-4AF9-474C-AB33-2BCCD3386BDE}" srcOrd="0" destOrd="0" parTransId="{09DE1587-F430-419C-B76D-3063809869FB}" sibTransId="{A61C1888-BD54-43BA-8728-897DA93A3192}"/>
    <dgm:cxn modelId="{17037525-7BA1-4A13-B7E5-CC23E4C486D4}" type="presOf" srcId="{26A6A527-09C4-41CE-82B9-FB2D83C90AD2}" destId="{72E26A2C-7AC4-471E-87E5-02F8DB1B9E12}" srcOrd="0" destOrd="0" presId="urn:microsoft.com/office/officeart/2005/8/layout/process5"/>
    <dgm:cxn modelId="{F89991AC-E3DD-4D32-89D5-F456D72D93A4}" srcId="{44F3C8D5-D7C9-46BE-AE10-75B56A27153A}" destId="{F73B6484-64E7-4F4C-9B41-383FD96A5DB5}" srcOrd="10" destOrd="0" parTransId="{9D10FD51-8DFF-45D0-837F-C87B5E36989E}" sibTransId="{05B00F9F-49DC-4D9F-9AA3-BACFA8783F9A}"/>
    <dgm:cxn modelId="{845C077C-0CDD-4954-B88C-B74B5A9250B1}" type="presOf" srcId="{09962B0C-F8A4-41CA-8A8C-022D61E7C363}" destId="{5E09460D-7CA7-424E-A34F-3B87E5E87276}" srcOrd="1" destOrd="0" presId="urn:microsoft.com/office/officeart/2005/8/layout/process5"/>
    <dgm:cxn modelId="{D582D2C3-1578-4331-8294-70EF0864F587}" type="presOf" srcId="{00B7834F-99A1-4B60-8CF3-1FE7AC938282}" destId="{1554A48C-EF4E-4FB2-A6B4-69DD3289924E}" srcOrd="1" destOrd="0" presId="urn:microsoft.com/office/officeart/2005/8/layout/process5"/>
    <dgm:cxn modelId="{FEA3297D-AE8B-49D4-A388-0DCBD197BDFF}" type="presOf" srcId="{09962B0C-F8A4-41CA-8A8C-022D61E7C363}" destId="{2F103065-348C-46C4-ABAF-776736788012}" srcOrd="0" destOrd="0" presId="urn:microsoft.com/office/officeart/2005/8/layout/process5"/>
    <dgm:cxn modelId="{285C63AE-BFE9-4D3A-9A27-2B26A2B1D159}" type="presOf" srcId="{44F3C8D5-D7C9-46BE-AE10-75B56A27153A}" destId="{85D14C58-0577-4A9A-8F8F-7FB13482A2A4}" srcOrd="0" destOrd="0" presId="urn:microsoft.com/office/officeart/2005/8/layout/process5"/>
    <dgm:cxn modelId="{B111AB48-3517-4D14-A67A-EAF6C22662C8}" srcId="{44F3C8D5-D7C9-46BE-AE10-75B56A27153A}" destId="{50F88ED1-C131-49AF-B4E1-36610DC7C53A}" srcOrd="1" destOrd="0" parTransId="{BB1C8E7E-42B2-4110-9D35-8C61781E71C7}" sibTransId="{4E7220B8-7254-4C74-BCF9-0CECE2EE04EC}"/>
    <dgm:cxn modelId="{608F6E74-35C6-442A-8EBC-DC6161A06D38}" type="presOf" srcId="{61210D59-0107-4804-9CCF-AD25A7E77F28}" destId="{2827D80B-4733-4F6C-85CC-034CE73CEC40}" srcOrd="1" destOrd="0" presId="urn:microsoft.com/office/officeart/2005/8/layout/process5"/>
    <dgm:cxn modelId="{6A5FFEEA-644F-4A2C-8ECB-63EC86B0C15F}" type="presOf" srcId="{26A6A527-09C4-41CE-82B9-FB2D83C90AD2}" destId="{EA5FA05A-BE7E-4631-B01A-849477E36B49}" srcOrd="1" destOrd="0" presId="urn:microsoft.com/office/officeart/2005/8/layout/process5"/>
    <dgm:cxn modelId="{4609F9DB-B5AC-41C8-B5F1-33712D027834}" type="presOf" srcId="{A61C1888-BD54-43BA-8728-897DA93A3192}" destId="{221A5135-98BE-4B41-A9D4-55F0385BE2F2}" srcOrd="1" destOrd="0" presId="urn:microsoft.com/office/officeart/2005/8/layout/process5"/>
    <dgm:cxn modelId="{147A0F43-9C7C-4F4E-81D9-6291E34A97F4}" type="presOf" srcId="{84BFA4F2-B952-4F4D-8A76-5DABC7842B09}" destId="{A27580FF-9860-4303-8E44-9373407033D8}" srcOrd="0" destOrd="0" presId="urn:microsoft.com/office/officeart/2005/8/layout/process5"/>
    <dgm:cxn modelId="{1313F95F-62AB-4A3D-B775-645107E39300}" srcId="{44F3C8D5-D7C9-46BE-AE10-75B56A27153A}" destId="{FDFCBE71-1ACD-48E1-BEDE-9B1F6F9D44D3}" srcOrd="8" destOrd="0" parTransId="{508C1630-2D73-4D8A-B4D4-5E53FA49E2A6}" sibTransId="{09962B0C-F8A4-41CA-8A8C-022D61E7C363}"/>
    <dgm:cxn modelId="{6CA4CB72-C23F-42C3-892A-1E4F22A21A35}" type="presOf" srcId="{A61C1888-BD54-43BA-8728-897DA93A3192}" destId="{5ED11B38-5AE6-4B91-910C-93D431EA8FB8}" srcOrd="0" destOrd="0" presId="urn:microsoft.com/office/officeart/2005/8/layout/process5"/>
    <dgm:cxn modelId="{C2C37A29-2106-41A5-A6D7-892D629D3E39}" srcId="{44F3C8D5-D7C9-46BE-AE10-75B56A27153A}" destId="{B3DF5D24-02A9-46EE-8E4F-F0171C504327}" srcOrd="2" destOrd="0" parTransId="{80B4DAAB-92FA-4B03-A4BD-9B9A91BB01B4}" sibTransId="{61210D59-0107-4804-9CCF-AD25A7E77F28}"/>
    <dgm:cxn modelId="{C50C1E70-4793-4DC8-9648-D4FEEFAB667B}" type="presOf" srcId="{61210D59-0107-4804-9CCF-AD25A7E77F28}" destId="{D4881556-D945-4672-B506-35E3E0478735}" srcOrd="0" destOrd="0" presId="urn:microsoft.com/office/officeart/2005/8/layout/process5"/>
    <dgm:cxn modelId="{7D5A7E5C-CC2F-4F43-9CF8-B8D5F1F2CEC0}" srcId="{44F3C8D5-D7C9-46BE-AE10-75B56A27153A}" destId="{8BF86415-1D70-464D-81E0-DD7546592D57}" srcOrd="5" destOrd="0" parTransId="{5B5CEE8B-CB7B-428B-92B9-A5E56897CC1C}" sibTransId="{00B7834F-99A1-4B60-8CF3-1FE7AC938282}"/>
    <dgm:cxn modelId="{36D1AD76-7B7B-45EA-BDDE-7085DCDA307E}" srcId="{44F3C8D5-D7C9-46BE-AE10-75B56A27153A}" destId="{754ED18F-3379-4DCD-8D2A-7B8AB2371C8E}" srcOrd="9" destOrd="0" parTransId="{365C09C2-3E84-4B17-A830-668AF2A9273A}" sibTransId="{26A6A527-09C4-41CE-82B9-FB2D83C90AD2}"/>
    <dgm:cxn modelId="{544FAA38-C805-47B4-A23C-2626898CAA12}" type="presOf" srcId="{A86F343E-4AF9-474C-AB33-2BCCD3386BDE}" destId="{9A7665D4-0B4C-4D73-8702-EA5039DF1340}" srcOrd="0" destOrd="0" presId="urn:microsoft.com/office/officeart/2005/8/layout/process5"/>
    <dgm:cxn modelId="{A6543CE3-705A-4AF1-AA75-1F71C1C2946D}" type="presOf" srcId="{A81FFE93-92DB-4F36-A15C-A2CB5BDC064D}" destId="{90CA5460-1027-44CC-BA5B-03F24848B09D}" srcOrd="1" destOrd="0" presId="urn:microsoft.com/office/officeart/2005/8/layout/process5"/>
    <dgm:cxn modelId="{35F07B43-5697-4BA9-9BDA-4FF7017FDB9A}" srcId="{44F3C8D5-D7C9-46BE-AE10-75B56A27153A}" destId="{580A97EE-35B1-48E5-8761-402828CC9ADC}" srcOrd="6" destOrd="0" parTransId="{86327FA0-E3A5-422B-B5A8-A629E418974D}" sibTransId="{4B43A9A5-672F-4361-8C3D-C80D7591594A}"/>
    <dgm:cxn modelId="{2F398710-4747-42BA-B89E-86B2329B89EC}" type="presOf" srcId="{EDA15B92-D966-4F6E-8A24-95D4F077F971}" destId="{DF027AA3-BA90-4176-9EEA-ADE57B17E97E}" srcOrd="0" destOrd="0" presId="urn:microsoft.com/office/officeart/2005/8/layout/process5"/>
    <dgm:cxn modelId="{EE0EDF1F-B015-4105-BA66-344163510B65}" type="presOf" srcId="{580A97EE-35B1-48E5-8761-402828CC9ADC}" destId="{88A0EA02-4CA3-4907-A1B0-89C270E16D56}" srcOrd="0" destOrd="0" presId="urn:microsoft.com/office/officeart/2005/8/layout/process5"/>
    <dgm:cxn modelId="{F588AA9A-BED4-4109-AAB3-9F7EC59E1A1D}" type="presOf" srcId="{00B7834F-99A1-4B60-8CF3-1FE7AC938282}" destId="{1300F3F2-7BD0-49FE-8F05-909F91784C85}" srcOrd="0" destOrd="0" presId="urn:microsoft.com/office/officeart/2005/8/layout/process5"/>
    <dgm:cxn modelId="{DBE041C4-579B-4FCF-AE39-8B57040B5BB6}" type="presOf" srcId="{B3DF5D24-02A9-46EE-8E4F-F0171C504327}" destId="{4370E10A-09DE-43DA-86EF-11F83B78C32E}" srcOrd="0" destOrd="0" presId="urn:microsoft.com/office/officeart/2005/8/layout/process5"/>
    <dgm:cxn modelId="{2A5C96E4-5343-45B0-A73A-BCAB359E35CD}" type="presOf" srcId="{754ED18F-3379-4DCD-8D2A-7B8AB2371C8E}" destId="{5908D579-004B-4F75-9FAA-07D44E712206}" srcOrd="0" destOrd="0" presId="urn:microsoft.com/office/officeart/2005/8/layout/process5"/>
    <dgm:cxn modelId="{9EF0B762-7A4E-477A-AD64-3CAE58ACFF55}" type="presOf" srcId="{A81FFE93-92DB-4F36-A15C-A2CB5BDC064D}" destId="{A8CD20B4-3252-4B06-808B-FCFD6F610C60}" srcOrd="0" destOrd="0" presId="urn:microsoft.com/office/officeart/2005/8/layout/process5"/>
    <dgm:cxn modelId="{54D34D5A-D50F-475B-8BF8-AAEC9C4EF335}" type="presOf" srcId="{F73B6484-64E7-4F4C-9B41-383FD96A5DB5}" destId="{48E10608-3E77-4EC9-A505-6EF1664C9F75}" srcOrd="0" destOrd="0" presId="urn:microsoft.com/office/officeart/2005/8/layout/process5"/>
    <dgm:cxn modelId="{18B66F44-3219-4B2F-850F-7DFDC087E56E}" srcId="{44F3C8D5-D7C9-46BE-AE10-75B56A27153A}" destId="{1B2BED74-3AF7-4525-8320-A98D726025C0}" srcOrd="4" destOrd="0" parTransId="{EC9F630F-472B-413C-9F59-C13243A506BB}" sibTransId="{4DE9D0F7-6A40-43D3-AB76-0244A16DCD3C}"/>
    <dgm:cxn modelId="{83CD23EE-89B8-4ABD-89F6-C3F18CBE17FC}" srcId="{44F3C8D5-D7C9-46BE-AE10-75B56A27153A}" destId="{EDA15B92-D966-4F6E-8A24-95D4F077F971}" srcOrd="7" destOrd="0" parTransId="{72B8B1FC-3B35-4796-A4FA-7279F415E3CD}" sibTransId="{84BFA4F2-B952-4F4D-8A76-5DABC7842B09}"/>
    <dgm:cxn modelId="{92732980-803E-439F-B613-9E3F910A530E}" type="presParOf" srcId="{85D14C58-0577-4A9A-8F8F-7FB13482A2A4}" destId="{9A7665D4-0B4C-4D73-8702-EA5039DF1340}" srcOrd="0" destOrd="0" presId="urn:microsoft.com/office/officeart/2005/8/layout/process5"/>
    <dgm:cxn modelId="{57E782D5-D7BF-4047-BF13-C48140230916}" type="presParOf" srcId="{85D14C58-0577-4A9A-8F8F-7FB13482A2A4}" destId="{5ED11B38-5AE6-4B91-910C-93D431EA8FB8}" srcOrd="1" destOrd="0" presId="urn:microsoft.com/office/officeart/2005/8/layout/process5"/>
    <dgm:cxn modelId="{1686BD46-3DBA-4C0D-959B-F0FCCE41E3EC}" type="presParOf" srcId="{5ED11B38-5AE6-4B91-910C-93D431EA8FB8}" destId="{221A5135-98BE-4B41-A9D4-55F0385BE2F2}" srcOrd="0" destOrd="0" presId="urn:microsoft.com/office/officeart/2005/8/layout/process5"/>
    <dgm:cxn modelId="{07DBC911-BE5A-4033-9F3B-FF97CC548A62}" type="presParOf" srcId="{85D14C58-0577-4A9A-8F8F-7FB13482A2A4}" destId="{8217133E-CB27-4C4C-9317-350FB496E51C}" srcOrd="2" destOrd="0" presId="urn:microsoft.com/office/officeart/2005/8/layout/process5"/>
    <dgm:cxn modelId="{2924C56B-D27F-42E7-86C7-67899C23CE9D}" type="presParOf" srcId="{85D14C58-0577-4A9A-8F8F-7FB13482A2A4}" destId="{D7078EF8-50FD-45B8-93ED-4E7E5B9FD450}" srcOrd="3" destOrd="0" presId="urn:microsoft.com/office/officeart/2005/8/layout/process5"/>
    <dgm:cxn modelId="{82C4AA05-568B-492A-8B06-1C3C6AAB7C14}" type="presParOf" srcId="{D7078EF8-50FD-45B8-93ED-4E7E5B9FD450}" destId="{4E550903-3E51-4437-9B1F-002E4A3E7066}" srcOrd="0" destOrd="0" presId="urn:microsoft.com/office/officeart/2005/8/layout/process5"/>
    <dgm:cxn modelId="{8D5D55B2-301C-4D1A-B988-8314EC8EA310}" type="presParOf" srcId="{85D14C58-0577-4A9A-8F8F-7FB13482A2A4}" destId="{4370E10A-09DE-43DA-86EF-11F83B78C32E}" srcOrd="4" destOrd="0" presId="urn:microsoft.com/office/officeart/2005/8/layout/process5"/>
    <dgm:cxn modelId="{81827EC3-E0FB-442A-A05D-6C5EE2861D39}" type="presParOf" srcId="{85D14C58-0577-4A9A-8F8F-7FB13482A2A4}" destId="{D4881556-D945-4672-B506-35E3E0478735}" srcOrd="5" destOrd="0" presId="urn:microsoft.com/office/officeart/2005/8/layout/process5"/>
    <dgm:cxn modelId="{6E980433-0E31-4086-AD3B-B99D3416AB90}" type="presParOf" srcId="{D4881556-D945-4672-B506-35E3E0478735}" destId="{2827D80B-4733-4F6C-85CC-034CE73CEC40}" srcOrd="0" destOrd="0" presId="urn:microsoft.com/office/officeart/2005/8/layout/process5"/>
    <dgm:cxn modelId="{EF99E641-49A4-423A-B8C8-111006FE561D}" type="presParOf" srcId="{85D14C58-0577-4A9A-8F8F-7FB13482A2A4}" destId="{B138AE5B-A8DB-4F5D-ACBC-73138E399A4B}" srcOrd="6" destOrd="0" presId="urn:microsoft.com/office/officeart/2005/8/layout/process5"/>
    <dgm:cxn modelId="{80CEC4F2-6840-49D1-A96D-BCA7BAFB2F2B}" type="presParOf" srcId="{85D14C58-0577-4A9A-8F8F-7FB13482A2A4}" destId="{A8CD20B4-3252-4B06-808B-FCFD6F610C60}" srcOrd="7" destOrd="0" presId="urn:microsoft.com/office/officeart/2005/8/layout/process5"/>
    <dgm:cxn modelId="{0CCDEB79-6D6F-4D5F-BAC8-95F8B78CA1A9}" type="presParOf" srcId="{A8CD20B4-3252-4B06-808B-FCFD6F610C60}" destId="{90CA5460-1027-44CC-BA5B-03F24848B09D}" srcOrd="0" destOrd="0" presId="urn:microsoft.com/office/officeart/2005/8/layout/process5"/>
    <dgm:cxn modelId="{BF900B07-1332-455F-B522-3D6BC3072450}" type="presParOf" srcId="{85D14C58-0577-4A9A-8F8F-7FB13482A2A4}" destId="{7F9092DE-ACF3-4616-A589-5156B0A2125F}" srcOrd="8" destOrd="0" presId="urn:microsoft.com/office/officeart/2005/8/layout/process5"/>
    <dgm:cxn modelId="{6FE09522-F712-4B97-96AB-3CE9D8008CFD}" type="presParOf" srcId="{85D14C58-0577-4A9A-8F8F-7FB13482A2A4}" destId="{B1FEAD2A-D281-4DAA-AE7C-8E54C9F57D7E}" srcOrd="9" destOrd="0" presId="urn:microsoft.com/office/officeart/2005/8/layout/process5"/>
    <dgm:cxn modelId="{34830A13-AA98-4EB8-B09B-EE942C0F0051}" type="presParOf" srcId="{B1FEAD2A-D281-4DAA-AE7C-8E54C9F57D7E}" destId="{C7ADDA5D-9B44-4BDF-BA24-3CB26B2EB9D2}" srcOrd="0" destOrd="0" presId="urn:microsoft.com/office/officeart/2005/8/layout/process5"/>
    <dgm:cxn modelId="{5D1270B7-E27B-427B-83B5-7138CE8253FE}" type="presParOf" srcId="{85D14C58-0577-4A9A-8F8F-7FB13482A2A4}" destId="{E54CF779-8E3E-421F-9BDD-B1611C9D84DD}" srcOrd="10" destOrd="0" presId="urn:microsoft.com/office/officeart/2005/8/layout/process5"/>
    <dgm:cxn modelId="{E1ABA3E1-9998-4423-A588-37BEC2DBBACD}" type="presParOf" srcId="{85D14C58-0577-4A9A-8F8F-7FB13482A2A4}" destId="{1300F3F2-7BD0-49FE-8F05-909F91784C85}" srcOrd="11" destOrd="0" presId="urn:microsoft.com/office/officeart/2005/8/layout/process5"/>
    <dgm:cxn modelId="{16125126-DC4D-42A7-A0EA-131E0DD2D334}" type="presParOf" srcId="{1300F3F2-7BD0-49FE-8F05-909F91784C85}" destId="{1554A48C-EF4E-4FB2-A6B4-69DD3289924E}" srcOrd="0" destOrd="0" presId="urn:microsoft.com/office/officeart/2005/8/layout/process5"/>
    <dgm:cxn modelId="{9882B976-D16C-4012-B4B4-1F8572B77F73}" type="presParOf" srcId="{85D14C58-0577-4A9A-8F8F-7FB13482A2A4}" destId="{88A0EA02-4CA3-4907-A1B0-89C270E16D56}" srcOrd="12" destOrd="0" presId="urn:microsoft.com/office/officeart/2005/8/layout/process5"/>
    <dgm:cxn modelId="{02AF42BE-6A7A-4988-90BB-494106642381}" type="presParOf" srcId="{85D14C58-0577-4A9A-8F8F-7FB13482A2A4}" destId="{8A776161-2D3E-4478-9CBB-F162AECDE406}" srcOrd="13" destOrd="0" presId="urn:microsoft.com/office/officeart/2005/8/layout/process5"/>
    <dgm:cxn modelId="{F1AF3A0A-9D82-40AF-B663-3050E19F6868}" type="presParOf" srcId="{8A776161-2D3E-4478-9CBB-F162AECDE406}" destId="{E06F9384-5844-4029-90A7-FC0372FDE37F}" srcOrd="0" destOrd="0" presId="urn:microsoft.com/office/officeart/2005/8/layout/process5"/>
    <dgm:cxn modelId="{FEF42317-DF94-46BD-B462-095B1014558D}" type="presParOf" srcId="{85D14C58-0577-4A9A-8F8F-7FB13482A2A4}" destId="{DF027AA3-BA90-4176-9EEA-ADE57B17E97E}" srcOrd="14" destOrd="0" presId="urn:microsoft.com/office/officeart/2005/8/layout/process5"/>
    <dgm:cxn modelId="{576FFE35-A53B-4BAE-8D4D-48A6C512120C}" type="presParOf" srcId="{85D14C58-0577-4A9A-8F8F-7FB13482A2A4}" destId="{A27580FF-9860-4303-8E44-9373407033D8}" srcOrd="15" destOrd="0" presId="urn:microsoft.com/office/officeart/2005/8/layout/process5"/>
    <dgm:cxn modelId="{F101EB6C-D3BF-4157-AEA0-50ACFD1BD672}" type="presParOf" srcId="{A27580FF-9860-4303-8E44-9373407033D8}" destId="{F03CFDAB-AEB2-4419-BBBD-73D6786E3C74}" srcOrd="0" destOrd="0" presId="urn:microsoft.com/office/officeart/2005/8/layout/process5"/>
    <dgm:cxn modelId="{E5B041E5-E4C8-44CF-A18B-25157D1609A2}" type="presParOf" srcId="{85D14C58-0577-4A9A-8F8F-7FB13482A2A4}" destId="{6F706D67-4389-4C1E-A317-EAF9B8F0A315}" srcOrd="16" destOrd="0" presId="urn:microsoft.com/office/officeart/2005/8/layout/process5"/>
    <dgm:cxn modelId="{59979F76-0DA7-4B2A-A4D9-3A086C7A764E}" type="presParOf" srcId="{85D14C58-0577-4A9A-8F8F-7FB13482A2A4}" destId="{2F103065-348C-46C4-ABAF-776736788012}" srcOrd="17" destOrd="0" presId="urn:microsoft.com/office/officeart/2005/8/layout/process5"/>
    <dgm:cxn modelId="{B38348BF-DFCB-4E12-91D7-6B7234CD799F}" type="presParOf" srcId="{2F103065-348C-46C4-ABAF-776736788012}" destId="{5E09460D-7CA7-424E-A34F-3B87E5E87276}" srcOrd="0" destOrd="0" presId="urn:microsoft.com/office/officeart/2005/8/layout/process5"/>
    <dgm:cxn modelId="{37EE1AC1-9923-4AAA-97BB-DDA76983B25C}" type="presParOf" srcId="{85D14C58-0577-4A9A-8F8F-7FB13482A2A4}" destId="{5908D579-004B-4F75-9FAA-07D44E712206}" srcOrd="18" destOrd="0" presId="urn:microsoft.com/office/officeart/2005/8/layout/process5"/>
    <dgm:cxn modelId="{D3A9BF59-9CCD-4C93-85F4-D6DF7025FEEF}" type="presParOf" srcId="{85D14C58-0577-4A9A-8F8F-7FB13482A2A4}" destId="{72E26A2C-7AC4-471E-87E5-02F8DB1B9E12}" srcOrd="19" destOrd="0" presId="urn:microsoft.com/office/officeart/2005/8/layout/process5"/>
    <dgm:cxn modelId="{A46D6D86-7E22-4219-AF0E-1CC7EB0CE66A}" type="presParOf" srcId="{72E26A2C-7AC4-471E-87E5-02F8DB1B9E12}" destId="{EA5FA05A-BE7E-4631-B01A-849477E36B49}" srcOrd="0" destOrd="0" presId="urn:microsoft.com/office/officeart/2005/8/layout/process5"/>
    <dgm:cxn modelId="{308F0254-261E-4D9B-9847-65251705D739}" type="presParOf" srcId="{85D14C58-0577-4A9A-8F8F-7FB13482A2A4}" destId="{48E10608-3E77-4EC9-A505-6EF1664C9F75}" srcOrd="20" destOrd="0" presId="urn:microsoft.com/office/officeart/2005/8/layout/process5"/>
  </dgm:cxnLst>
  <dgm:bg/>
  <dgm:whole/>
</dgm:dataModel>
</file>

<file path=ppt/diagrams/data5.xml><?xml version="1.0" encoding="utf-8"?>
<dgm:dataModel xmlns:dgm="http://schemas.openxmlformats.org/drawingml/2006/diagram" xmlns:a="http://schemas.openxmlformats.org/drawingml/2006/main">
  <dgm:ptLst>
    <dgm:pt modelId="{E6FF41A8-B5EC-46D4-A754-EE93D0528408}"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n-US"/>
        </a:p>
      </dgm:t>
    </dgm:pt>
    <dgm:pt modelId="{AE2A86B7-81C0-4B16-B96A-DA0C1C38D533}">
      <dgm:prSet phldrT="[Text]"/>
      <dgm:spPr/>
      <dgm:t>
        <a:bodyPr/>
        <a:lstStyle/>
        <a:p>
          <a:r>
            <a:rPr lang="en-US" b="1"/>
            <a:t>ANMs  assign work to ASHA</a:t>
          </a:r>
        </a:p>
      </dgm:t>
    </dgm:pt>
    <dgm:pt modelId="{E3AF397B-8743-4B6C-B38A-5066BA8931B3}" type="parTrans" cxnId="{CF615D16-4F38-4205-A731-F69CF4737544}">
      <dgm:prSet/>
      <dgm:spPr/>
      <dgm:t>
        <a:bodyPr/>
        <a:lstStyle/>
        <a:p>
          <a:endParaRPr lang="en-US"/>
        </a:p>
      </dgm:t>
    </dgm:pt>
    <dgm:pt modelId="{8C1CA22E-3470-4908-BE97-69A1C3B40266}" type="sibTrans" cxnId="{CF615D16-4F38-4205-A731-F69CF4737544}">
      <dgm:prSet/>
      <dgm:spPr/>
      <dgm:t>
        <a:bodyPr/>
        <a:lstStyle/>
        <a:p>
          <a:endParaRPr lang="en-US" b="1"/>
        </a:p>
      </dgm:t>
    </dgm:pt>
    <dgm:pt modelId="{E62D1865-5C35-4152-9712-892A45775C22}">
      <dgm:prSet phldrT="[Text]"/>
      <dgm:spPr/>
      <dgm:t>
        <a:bodyPr/>
        <a:lstStyle/>
        <a:p>
          <a:r>
            <a:rPr lang="en-US" b="1"/>
            <a:t>ASHA visits the community </a:t>
          </a:r>
        </a:p>
      </dgm:t>
    </dgm:pt>
    <dgm:pt modelId="{EE67126E-3F6C-4087-8F33-E500478A5722}" type="parTrans" cxnId="{F0E29D23-19FF-42E3-9804-A420E198EAD4}">
      <dgm:prSet/>
      <dgm:spPr/>
      <dgm:t>
        <a:bodyPr/>
        <a:lstStyle/>
        <a:p>
          <a:endParaRPr lang="en-US"/>
        </a:p>
      </dgm:t>
    </dgm:pt>
    <dgm:pt modelId="{E2F29FBB-810D-4663-83EF-D0BEC09529AF}" type="sibTrans" cxnId="{F0E29D23-19FF-42E3-9804-A420E198EAD4}">
      <dgm:prSet/>
      <dgm:spPr/>
      <dgm:t>
        <a:bodyPr/>
        <a:lstStyle/>
        <a:p>
          <a:endParaRPr lang="en-US" b="1"/>
        </a:p>
      </dgm:t>
    </dgm:pt>
    <dgm:pt modelId="{4C052291-3D0E-40BB-9DFD-19B386B22946}">
      <dgm:prSet phldrT="[Text]"/>
      <dgm:spPr/>
      <dgm:t>
        <a:bodyPr/>
        <a:lstStyle/>
        <a:p>
          <a:r>
            <a:rPr lang="en-US" b="1"/>
            <a:t>ASHA collects the data </a:t>
          </a:r>
        </a:p>
      </dgm:t>
    </dgm:pt>
    <dgm:pt modelId="{ED6B09DE-F7F7-4E5C-9297-DF8D423C548C}" type="parTrans" cxnId="{D98C0669-8503-4C00-9BFC-B98757DB5627}">
      <dgm:prSet/>
      <dgm:spPr/>
      <dgm:t>
        <a:bodyPr/>
        <a:lstStyle/>
        <a:p>
          <a:endParaRPr lang="en-US"/>
        </a:p>
      </dgm:t>
    </dgm:pt>
    <dgm:pt modelId="{DB908F89-9186-4578-AF29-0B7FBFEB0A4E}" type="sibTrans" cxnId="{D98C0669-8503-4C00-9BFC-B98757DB5627}">
      <dgm:prSet/>
      <dgm:spPr/>
      <dgm:t>
        <a:bodyPr/>
        <a:lstStyle/>
        <a:p>
          <a:endParaRPr lang="en-US" b="1"/>
        </a:p>
      </dgm:t>
    </dgm:pt>
    <dgm:pt modelId="{B9C93D5D-CA36-4344-95CF-386F7F890794}">
      <dgm:prSet phldrT="[Text]"/>
      <dgm:spPr/>
      <dgm:t>
        <a:bodyPr/>
        <a:lstStyle/>
        <a:p>
          <a:r>
            <a:rPr lang="en-US" b="1"/>
            <a:t>ASHA records the data into the Dairy </a:t>
          </a:r>
        </a:p>
      </dgm:t>
    </dgm:pt>
    <dgm:pt modelId="{FCCA85AE-8472-4EB4-919D-54446D426966}" type="parTrans" cxnId="{BACA38D9-4C48-45B2-A57B-604E87ED670A}">
      <dgm:prSet/>
      <dgm:spPr/>
      <dgm:t>
        <a:bodyPr/>
        <a:lstStyle/>
        <a:p>
          <a:endParaRPr lang="en-US"/>
        </a:p>
      </dgm:t>
    </dgm:pt>
    <dgm:pt modelId="{B5A57FDC-A337-40ED-B8FE-1975B8A812BC}" type="sibTrans" cxnId="{BACA38D9-4C48-45B2-A57B-604E87ED670A}">
      <dgm:prSet/>
      <dgm:spPr/>
      <dgm:t>
        <a:bodyPr/>
        <a:lstStyle/>
        <a:p>
          <a:endParaRPr lang="en-US" b="1"/>
        </a:p>
      </dgm:t>
    </dgm:pt>
    <dgm:pt modelId="{720B0AF2-86AA-4FC0-A1A3-37C7EE463288}">
      <dgm:prSet phldrT="[Text]"/>
      <dgm:spPr/>
      <dgm:t>
        <a:bodyPr/>
        <a:lstStyle/>
        <a:p>
          <a:r>
            <a:rPr lang="en-US" b="1"/>
            <a:t>ASHA goes back to the PHC</a:t>
          </a:r>
        </a:p>
      </dgm:t>
    </dgm:pt>
    <dgm:pt modelId="{569E772E-F46E-40D1-A586-B10102A28206}" type="parTrans" cxnId="{FDCB88A7-81BC-4C0A-950C-DCC804187575}">
      <dgm:prSet/>
      <dgm:spPr/>
      <dgm:t>
        <a:bodyPr/>
        <a:lstStyle/>
        <a:p>
          <a:endParaRPr lang="en-US"/>
        </a:p>
      </dgm:t>
    </dgm:pt>
    <dgm:pt modelId="{D177937E-5E47-4998-A281-AD4F3FDEAE9E}" type="sibTrans" cxnId="{FDCB88A7-81BC-4C0A-950C-DCC804187575}">
      <dgm:prSet/>
      <dgm:spPr/>
      <dgm:t>
        <a:bodyPr/>
        <a:lstStyle/>
        <a:p>
          <a:endParaRPr lang="en-US" b="1"/>
        </a:p>
      </dgm:t>
    </dgm:pt>
    <dgm:pt modelId="{E124E5EC-438E-4995-B0A4-0538C620D40B}">
      <dgm:prSet phldrT="[Text]"/>
      <dgm:spPr/>
      <dgm:t>
        <a:bodyPr/>
        <a:lstStyle/>
        <a:p>
          <a:r>
            <a:rPr lang="en-US" b="1"/>
            <a:t>ASHA presents the data to ANMs</a:t>
          </a:r>
        </a:p>
      </dgm:t>
    </dgm:pt>
    <dgm:pt modelId="{1558A38D-2669-4406-B207-0E9EC2B9CB08}" type="parTrans" cxnId="{DC94AE6A-8E47-4DF2-9AC8-F9E971239509}">
      <dgm:prSet/>
      <dgm:spPr/>
      <dgm:t>
        <a:bodyPr/>
        <a:lstStyle/>
        <a:p>
          <a:endParaRPr lang="en-US"/>
        </a:p>
      </dgm:t>
    </dgm:pt>
    <dgm:pt modelId="{DEF84EB0-227C-4D21-B781-C3F987C777FE}" type="sibTrans" cxnId="{DC94AE6A-8E47-4DF2-9AC8-F9E971239509}">
      <dgm:prSet/>
      <dgm:spPr/>
      <dgm:t>
        <a:bodyPr/>
        <a:lstStyle/>
        <a:p>
          <a:endParaRPr lang="en-US" b="1"/>
        </a:p>
      </dgm:t>
    </dgm:pt>
    <dgm:pt modelId="{BA1E7965-350D-4E37-BD34-9AF31E62D7E4}">
      <dgm:prSet phldrT="[Text]"/>
      <dgm:spPr/>
      <dgm:t>
        <a:bodyPr/>
        <a:lstStyle/>
        <a:p>
          <a:r>
            <a:rPr lang="en-US" b="1"/>
            <a:t>ANM enters the collected data ino the system</a:t>
          </a:r>
        </a:p>
      </dgm:t>
    </dgm:pt>
    <dgm:pt modelId="{AE75CB90-2C7D-4751-8292-50EADB377C0B}" type="parTrans" cxnId="{E1675B35-D4BF-4FE6-B324-B6B0D87EA40B}">
      <dgm:prSet/>
      <dgm:spPr/>
      <dgm:t>
        <a:bodyPr/>
        <a:lstStyle/>
        <a:p>
          <a:endParaRPr lang="en-US"/>
        </a:p>
      </dgm:t>
    </dgm:pt>
    <dgm:pt modelId="{B8FE39F8-4C67-4142-9B9A-E1FE7AD622E1}" type="sibTrans" cxnId="{E1675B35-D4BF-4FE6-B324-B6B0D87EA40B}">
      <dgm:prSet/>
      <dgm:spPr/>
      <dgm:t>
        <a:bodyPr/>
        <a:lstStyle/>
        <a:p>
          <a:endParaRPr lang="en-US" b="1"/>
        </a:p>
      </dgm:t>
    </dgm:pt>
    <dgm:pt modelId="{0E1E1593-04CF-49CF-92A7-4A594AE38A71}">
      <dgm:prSet phldrT="[Text]"/>
      <dgm:spPr/>
      <dgm:t>
        <a:bodyPr/>
        <a:lstStyle/>
        <a:p>
          <a:r>
            <a:rPr lang="en-US" b="1"/>
            <a:t>ANM serach for the data within system whenever the information is required</a:t>
          </a:r>
        </a:p>
      </dgm:t>
    </dgm:pt>
    <dgm:pt modelId="{1A8E0EE5-C34C-421C-8D40-6E4DFA5E55C6}" type="parTrans" cxnId="{A97BBA8F-6857-42EC-8018-D64D655A5CE9}">
      <dgm:prSet/>
      <dgm:spPr/>
      <dgm:t>
        <a:bodyPr/>
        <a:lstStyle/>
        <a:p>
          <a:endParaRPr lang="en-US"/>
        </a:p>
      </dgm:t>
    </dgm:pt>
    <dgm:pt modelId="{57782AC7-BBA6-4BF8-9ACE-74014A1AE1E8}" type="sibTrans" cxnId="{A97BBA8F-6857-42EC-8018-D64D655A5CE9}">
      <dgm:prSet/>
      <dgm:spPr/>
      <dgm:t>
        <a:bodyPr/>
        <a:lstStyle/>
        <a:p>
          <a:endParaRPr lang="en-US"/>
        </a:p>
      </dgm:t>
    </dgm:pt>
    <dgm:pt modelId="{DF0362F8-40AC-41BB-8F2F-04002CD3E9E6}">
      <dgm:prSet phldrT="[Text]"/>
      <dgm:spPr/>
      <dgm:t>
        <a:bodyPr/>
        <a:lstStyle/>
        <a:p>
          <a:r>
            <a:rPr lang="en-US" b="1"/>
            <a:t>ANM registers the patients into the sytem</a:t>
          </a:r>
        </a:p>
      </dgm:t>
    </dgm:pt>
    <dgm:pt modelId="{79AE1DCA-3A11-4BD0-BBF0-99020D91FEC5}" type="sibTrans" cxnId="{4CA16ADF-A1DC-48B8-8D6A-1BFA9C1FF091}">
      <dgm:prSet/>
      <dgm:spPr/>
      <dgm:t>
        <a:bodyPr/>
        <a:lstStyle/>
        <a:p>
          <a:endParaRPr lang="en-US" b="1"/>
        </a:p>
      </dgm:t>
    </dgm:pt>
    <dgm:pt modelId="{76C06EF6-DDD8-47EE-882B-3AA6EBE3D523}" type="parTrans" cxnId="{4CA16ADF-A1DC-48B8-8D6A-1BFA9C1FF091}">
      <dgm:prSet/>
      <dgm:spPr/>
      <dgm:t>
        <a:bodyPr/>
        <a:lstStyle/>
        <a:p>
          <a:endParaRPr lang="en-US"/>
        </a:p>
      </dgm:t>
    </dgm:pt>
    <dgm:pt modelId="{B0EC02FC-20DA-424F-B657-AC3541E1D198}">
      <dgm:prSet phldrT="[Text]"/>
      <dgm:spPr/>
      <dgm:t>
        <a:bodyPr/>
        <a:lstStyle/>
        <a:p>
          <a:r>
            <a:rPr lang="en-US" b="1"/>
            <a:t>ANM enters the details of household and household member within the system</a:t>
          </a:r>
        </a:p>
      </dgm:t>
    </dgm:pt>
    <dgm:pt modelId="{C8DF7D1C-67DE-4800-8BDE-62FCD0F58C7B}" type="parTrans" cxnId="{07F192A2-4D88-4D20-AB72-F8513603A31A}">
      <dgm:prSet/>
      <dgm:spPr/>
      <dgm:t>
        <a:bodyPr/>
        <a:lstStyle/>
        <a:p>
          <a:endParaRPr lang="en-US"/>
        </a:p>
      </dgm:t>
    </dgm:pt>
    <dgm:pt modelId="{B26A3C72-2F74-49BA-B63C-6F0A162DEBD8}" type="sibTrans" cxnId="{07F192A2-4D88-4D20-AB72-F8513603A31A}">
      <dgm:prSet/>
      <dgm:spPr/>
      <dgm:t>
        <a:bodyPr/>
        <a:lstStyle/>
        <a:p>
          <a:endParaRPr lang="en-US" b="1"/>
        </a:p>
      </dgm:t>
    </dgm:pt>
    <dgm:pt modelId="{6B89540B-9D6F-4269-A63C-4C7724D0821B}">
      <dgm:prSet phldrT="[Text]"/>
      <dgm:spPr/>
      <dgm:t>
        <a:bodyPr/>
        <a:lstStyle/>
        <a:p>
          <a:r>
            <a:rPr lang="en-US" b="1"/>
            <a:t>ANM enters the ANC and PNC details into the system</a:t>
          </a:r>
        </a:p>
      </dgm:t>
    </dgm:pt>
    <dgm:pt modelId="{DDADE70A-34E1-4C29-B6BE-2CD362952F34}" type="parTrans" cxnId="{E1CC0AB4-2CC6-4FF9-B45F-B67FD9C94147}">
      <dgm:prSet/>
      <dgm:spPr/>
      <dgm:t>
        <a:bodyPr/>
        <a:lstStyle/>
        <a:p>
          <a:endParaRPr lang="en-US"/>
        </a:p>
      </dgm:t>
    </dgm:pt>
    <dgm:pt modelId="{7F4026D5-1696-4F34-B5FB-0692E590BCCF}" type="sibTrans" cxnId="{E1CC0AB4-2CC6-4FF9-B45F-B67FD9C94147}">
      <dgm:prSet/>
      <dgm:spPr/>
      <dgm:t>
        <a:bodyPr/>
        <a:lstStyle/>
        <a:p>
          <a:endParaRPr lang="en-US" b="1"/>
        </a:p>
      </dgm:t>
    </dgm:pt>
    <dgm:pt modelId="{29C07913-EA89-408C-BA9D-477D79558607}">
      <dgm:prSet phldrT="[Text]"/>
      <dgm:spPr/>
      <dgm:t>
        <a:bodyPr/>
        <a:lstStyle/>
        <a:p>
          <a:r>
            <a:rPr lang="en-US" b="1"/>
            <a:t>ANM track the patient </a:t>
          </a:r>
        </a:p>
      </dgm:t>
    </dgm:pt>
    <dgm:pt modelId="{2C78E568-779A-4ABC-A809-08115C946339}" type="parTrans" cxnId="{34143820-BC60-4321-865D-E18BFFA061C2}">
      <dgm:prSet/>
      <dgm:spPr/>
      <dgm:t>
        <a:bodyPr/>
        <a:lstStyle/>
        <a:p>
          <a:endParaRPr lang="en-US"/>
        </a:p>
      </dgm:t>
    </dgm:pt>
    <dgm:pt modelId="{F65DF617-7918-42D1-9200-4867A412C4EF}" type="sibTrans" cxnId="{34143820-BC60-4321-865D-E18BFFA061C2}">
      <dgm:prSet/>
      <dgm:spPr/>
      <dgm:t>
        <a:bodyPr/>
        <a:lstStyle/>
        <a:p>
          <a:endParaRPr lang="en-US" b="1"/>
        </a:p>
      </dgm:t>
    </dgm:pt>
    <dgm:pt modelId="{D2C19A7A-74A0-4F6D-B301-70E393BD9A24}" type="pres">
      <dgm:prSet presAssocID="{E6FF41A8-B5EC-46D4-A754-EE93D0528408}" presName="diagram" presStyleCnt="0">
        <dgm:presLayoutVars>
          <dgm:dir/>
          <dgm:resizeHandles val="exact"/>
        </dgm:presLayoutVars>
      </dgm:prSet>
      <dgm:spPr/>
      <dgm:t>
        <a:bodyPr/>
        <a:lstStyle/>
        <a:p>
          <a:endParaRPr lang="en-US"/>
        </a:p>
      </dgm:t>
    </dgm:pt>
    <dgm:pt modelId="{F13E10FE-D9C4-46CE-A4DE-CD27745C514E}" type="pres">
      <dgm:prSet presAssocID="{AE2A86B7-81C0-4B16-B96A-DA0C1C38D533}" presName="node" presStyleLbl="node1" presStyleIdx="0" presStyleCnt="12">
        <dgm:presLayoutVars>
          <dgm:bulletEnabled val="1"/>
        </dgm:presLayoutVars>
      </dgm:prSet>
      <dgm:spPr/>
      <dgm:t>
        <a:bodyPr/>
        <a:lstStyle/>
        <a:p>
          <a:endParaRPr lang="en-US"/>
        </a:p>
      </dgm:t>
    </dgm:pt>
    <dgm:pt modelId="{D27FCDDA-72BE-4E19-A9BA-B16C72B30EEB}" type="pres">
      <dgm:prSet presAssocID="{8C1CA22E-3470-4908-BE97-69A1C3B40266}" presName="sibTrans" presStyleLbl="sibTrans2D1" presStyleIdx="0" presStyleCnt="11"/>
      <dgm:spPr/>
      <dgm:t>
        <a:bodyPr/>
        <a:lstStyle/>
        <a:p>
          <a:endParaRPr lang="en-US"/>
        </a:p>
      </dgm:t>
    </dgm:pt>
    <dgm:pt modelId="{97E18688-0609-4190-99DF-BD0FFDC91E43}" type="pres">
      <dgm:prSet presAssocID="{8C1CA22E-3470-4908-BE97-69A1C3B40266}" presName="connectorText" presStyleLbl="sibTrans2D1" presStyleIdx="0" presStyleCnt="11"/>
      <dgm:spPr/>
      <dgm:t>
        <a:bodyPr/>
        <a:lstStyle/>
        <a:p>
          <a:endParaRPr lang="en-US"/>
        </a:p>
      </dgm:t>
    </dgm:pt>
    <dgm:pt modelId="{78F06441-EA59-476D-9683-034BBA5335DA}" type="pres">
      <dgm:prSet presAssocID="{E62D1865-5C35-4152-9712-892A45775C22}" presName="node" presStyleLbl="node1" presStyleIdx="1" presStyleCnt="12">
        <dgm:presLayoutVars>
          <dgm:bulletEnabled val="1"/>
        </dgm:presLayoutVars>
      </dgm:prSet>
      <dgm:spPr/>
      <dgm:t>
        <a:bodyPr/>
        <a:lstStyle/>
        <a:p>
          <a:endParaRPr lang="en-US"/>
        </a:p>
      </dgm:t>
    </dgm:pt>
    <dgm:pt modelId="{8D718190-5D78-4C72-A202-00ED9E70BE54}" type="pres">
      <dgm:prSet presAssocID="{E2F29FBB-810D-4663-83EF-D0BEC09529AF}" presName="sibTrans" presStyleLbl="sibTrans2D1" presStyleIdx="1" presStyleCnt="11"/>
      <dgm:spPr/>
      <dgm:t>
        <a:bodyPr/>
        <a:lstStyle/>
        <a:p>
          <a:endParaRPr lang="en-US"/>
        </a:p>
      </dgm:t>
    </dgm:pt>
    <dgm:pt modelId="{9D3F916D-C8F6-4F5D-8D95-694FEEF4AE51}" type="pres">
      <dgm:prSet presAssocID="{E2F29FBB-810D-4663-83EF-D0BEC09529AF}" presName="connectorText" presStyleLbl="sibTrans2D1" presStyleIdx="1" presStyleCnt="11"/>
      <dgm:spPr/>
      <dgm:t>
        <a:bodyPr/>
        <a:lstStyle/>
        <a:p>
          <a:endParaRPr lang="en-US"/>
        </a:p>
      </dgm:t>
    </dgm:pt>
    <dgm:pt modelId="{6AB3E009-7EA9-4A6B-8B09-1AA1B2B78E14}" type="pres">
      <dgm:prSet presAssocID="{4C052291-3D0E-40BB-9DFD-19B386B22946}" presName="node" presStyleLbl="node1" presStyleIdx="2" presStyleCnt="12">
        <dgm:presLayoutVars>
          <dgm:bulletEnabled val="1"/>
        </dgm:presLayoutVars>
      </dgm:prSet>
      <dgm:spPr/>
      <dgm:t>
        <a:bodyPr/>
        <a:lstStyle/>
        <a:p>
          <a:endParaRPr lang="en-US"/>
        </a:p>
      </dgm:t>
    </dgm:pt>
    <dgm:pt modelId="{5A695A5E-BB72-4990-A188-E4E90F406C3F}" type="pres">
      <dgm:prSet presAssocID="{DB908F89-9186-4578-AF29-0B7FBFEB0A4E}" presName="sibTrans" presStyleLbl="sibTrans2D1" presStyleIdx="2" presStyleCnt="11"/>
      <dgm:spPr/>
      <dgm:t>
        <a:bodyPr/>
        <a:lstStyle/>
        <a:p>
          <a:endParaRPr lang="en-US"/>
        </a:p>
      </dgm:t>
    </dgm:pt>
    <dgm:pt modelId="{7B15A9E3-5231-4712-958F-9254313BDEF4}" type="pres">
      <dgm:prSet presAssocID="{DB908F89-9186-4578-AF29-0B7FBFEB0A4E}" presName="connectorText" presStyleLbl="sibTrans2D1" presStyleIdx="2" presStyleCnt="11"/>
      <dgm:spPr/>
      <dgm:t>
        <a:bodyPr/>
        <a:lstStyle/>
        <a:p>
          <a:endParaRPr lang="en-US"/>
        </a:p>
      </dgm:t>
    </dgm:pt>
    <dgm:pt modelId="{F1608EA1-F32F-4C7F-B29B-4CFABBC29064}" type="pres">
      <dgm:prSet presAssocID="{B9C93D5D-CA36-4344-95CF-386F7F890794}" presName="node" presStyleLbl="node1" presStyleIdx="3" presStyleCnt="12">
        <dgm:presLayoutVars>
          <dgm:bulletEnabled val="1"/>
        </dgm:presLayoutVars>
      </dgm:prSet>
      <dgm:spPr/>
      <dgm:t>
        <a:bodyPr/>
        <a:lstStyle/>
        <a:p>
          <a:endParaRPr lang="en-US"/>
        </a:p>
      </dgm:t>
    </dgm:pt>
    <dgm:pt modelId="{DE19A76F-FDBC-4843-96DD-3EB82252953D}" type="pres">
      <dgm:prSet presAssocID="{B5A57FDC-A337-40ED-B8FE-1975B8A812BC}" presName="sibTrans" presStyleLbl="sibTrans2D1" presStyleIdx="3" presStyleCnt="11"/>
      <dgm:spPr/>
      <dgm:t>
        <a:bodyPr/>
        <a:lstStyle/>
        <a:p>
          <a:endParaRPr lang="en-US"/>
        </a:p>
      </dgm:t>
    </dgm:pt>
    <dgm:pt modelId="{F4241DCD-80B1-419E-ACB0-69C29FAD5C37}" type="pres">
      <dgm:prSet presAssocID="{B5A57FDC-A337-40ED-B8FE-1975B8A812BC}" presName="connectorText" presStyleLbl="sibTrans2D1" presStyleIdx="3" presStyleCnt="11"/>
      <dgm:spPr/>
      <dgm:t>
        <a:bodyPr/>
        <a:lstStyle/>
        <a:p>
          <a:endParaRPr lang="en-US"/>
        </a:p>
      </dgm:t>
    </dgm:pt>
    <dgm:pt modelId="{969BA9AF-500C-45CD-93E3-D0946C1912D6}" type="pres">
      <dgm:prSet presAssocID="{720B0AF2-86AA-4FC0-A1A3-37C7EE463288}" presName="node" presStyleLbl="node1" presStyleIdx="4" presStyleCnt="12">
        <dgm:presLayoutVars>
          <dgm:bulletEnabled val="1"/>
        </dgm:presLayoutVars>
      </dgm:prSet>
      <dgm:spPr/>
      <dgm:t>
        <a:bodyPr/>
        <a:lstStyle/>
        <a:p>
          <a:endParaRPr lang="en-US"/>
        </a:p>
      </dgm:t>
    </dgm:pt>
    <dgm:pt modelId="{D7F5D9FE-2813-4777-B607-AD1431EF434C}" type="pres">
      <dgm:prSet presAssocID="{D177937E-5E47-4998-A281-AD4F3FDEAE9E}" presName="sibTrans" presStyleLbl="sibTrans2D1" presStyleIdx="4" presStyleCnt="11"/>
      <dgm:spPr/>
      <dgm:t>
        <a:bodyPr/>
        <a:lstStyle/>
        <a:p>
          <a:endParaRPr lang="en-US"/>
        </a:p>
      </dgm:t>
    </dgm:pt>
    <dgm:pt modelId="{0F70680E-6EF7-4474-9433-C593366C7DC6}" type="pres">
      <dgm:prSet presAssocID="{D177937E-5E47-4998-A281-AD4F3FDEAE9E}" presName="connectorText" presStyleLbl="sibTrans2D1" presStyleIdx="4" presStyleCnt="11"/>
      <dgm:spPr/>
      <dgm:t>
        <a:bodyPr/>
        <a:lstStyle/>
        <a:p>
          <a:endParaRPr lang="en-US"/>
        </a:p>
      </dgm:t>
    </dgm:pt>
    <dgm:pt modelId="{3F73AC3C-FD43-479C-812E-A62A1DFB5AD4}" type="pres">
      <dgm:prSet presAssocID="{E124E5EC-438E-4995-B0A4-0538C620D40B}" presName="node" presStyleLbl="node1" presStyleIdx="5" presStyleCnt="12">
        <dgm:presLayoutVars>
          <dgm:bulletEnabled val="1"/>
        </dgm:presLayoutVars>
      </dgm:prSet>
      <dgm:spPr/>
      <dgm:t>
        <a:bodyPr/>
        <a:lstStyle/>
        <a:p>
          <a:endParaRPr lang="en-US"/>
        </a:p>
      </dgm:t>
    </dgm:pt>
    <dgm:pt modelId="{05E0AD2C-DDFA-4992-8898-66C56DCB3350}" type="pres">
      <dgm:prSet presAssocID="{DEF84EB0-227C-4D21-B781-C3F987C777FE}" presName="sibTrans" presStyleLbl="sibTrans2D1" presStyleIdx="5" presStyleCnt="11"/>
      <dgm:spPr/>
      <dgm:t>
        <a:bodyPr/>
        <a:lstStyle/>
        <a:p>
          <a:endParaRPr lang="en-US"/>
        </a:p>
      </dgm:t>
    </dgm:pt>
    <dgm:pt modelId="{9D64CF9C-5BF8-44B6-9163-AA7B50618F66}" type="pres">
      <dgm:prSet presAssocID="{DEF84EB0-227C-4D21-B781-C3F987C777FE}" presName="connectorText" presStyleLbl="sibTrans2D1" presStyleIdx="5" presStyleCnt="11"/>
      <dgm:spPr/>
      <dgm:t>
        <a:bodyPr/>
        <a:lstStyle/>
        <a:p>
          <a:endParaRPr lang="en-US"/>
        </a:p>
      </dgm:t>
    </dgm:pt>
    <dgm:pt modelId="{5F33081B-616F-46D2-A78E-2A508FF2FE68}" type="pres">
      <dgm:prSet presAssocID="{BA1E7965-350D-4E37-BD34-9AF31E62D7E4}" presName="node" presStyleLbl="node1" presStyleIdx="6" presStyleCnt="12">
        <dgm:presLayoutVars>
          <dgm:bulletEnabled val="1"/>
        </dgm:presLayoutVars>
      </dgm:prSet>
      <dgm:spPr/>
      <dgm:t>
        <a:bodyPr/>
        <a:lstStyle/>
        <a:p>
          <a:endParaRPr lang="en-US"/>
        </a:p>
      </dgm:t>
    </dgm:pt>
    <dgm:pt modelId="{0F119601-49C4-4176-946C-416BD811EF46}" type="pres">
      <dgm:prSet presAssocID="{B8FE39F8-4C67-4142-9B9A-E1FE7AD622E1}" presName="sibTrans" presStyleLbl="sibTrans2D1" presStyleIdx="6" presStyleCnt="11"/>
      <dgm:spPr/>
      <dgm:t>
        <a:bodyPr/>
        <a:lstStyle/>
        <a:p>
          <a:endParaRPr lang="en-US"/>
        </a:p>
      </dgm:t>
    </dgm:pt>
    <dgm:pt modelId="{0B9B125E-FF5E-4E06-8614-C19EFAAF9247}" type="pres">
      <dgm:prSet presAssocID="{B8FE39F8-4C67-4142-9B9A-E1FE7AD622E1}" presName="connectorText" presStyleLbl="sibTrans2D1" presStyleIdx="6" presStyleCnt="11"/>
      <dgm:spPr/>
      <dgm:t>
        <a:bodyPr/>
        <a:lstStyle/>
        <a:p>
          <a:endParaRPr lang="en-US"/>
        </a:p>
      </dgm:t>
    </dgm:pt>
    <dgm:pt modelId="{45C5B88A-2295-4003-B474-196B77FC4F3C}" type="pres">
      <dgm:prSet presAssocID="{DF0362F8-40AC-41BB-8F2F-04002CD3E9E6}" presName="node" presStyleLbl="node1" presStyleIdx="7" presStyleCnt="12">
        <dgm:presLayoutVars>
          <dgm:bulletEnabled val="1"/>
        </dgm:presLayoutVars>
      </dgm:prSet>
      <dgm:spPr/>
      <dgm:t>
        <a:bodyPr/>
        <a:lstStyle/>
        <a:p>
          <a:endParaRPr lang="en-US"/>
        </a:p>
      </dgm:t>
    </dgm:pt>
    <dgm:pt modelId="{7EF7ECAD-DE52-4811-8A4D-F10D1EAD9AEE}" type="pres">
      <dgm:prSet presAssocID="{79AE1DCA-3A11-4BD0-BBF0-99020D91FEC5}" presName="sibTrans" presStyleLbl="sibTrans2D1" presStyleIdx="7" presStyleCnt="11"/>
      <dgm:spPr/>
      <dgm:t>
        <a:bodyPr/>
        <a:lstStyle/>
        <a:p>
          <a:endParaRPr lang="en-US"/>
        </a:p>
      </dgm:t>
    </dgm:pt>
    <dgm:pt modelId="{B407F629-A045-4FCA-9077-9DB01999267C}" type="pres">
      <dgm:prSet presAssocID="{79AE1DCA-3A11-4BD0-BBF0-99020D91FEC5}" presName="connectorText" presStyleLbl="sibTrans2D1" presStyleIdx="7" presStyleCnt="11"/>
      <dgm:spPr/>
      <dgm:t>
        <a:bodyPr/>
        <a:lstStyle/>
        <a:p>
          <a:endParaRPr lang="en-US"/>
        </a:p>
      </dgm:t>
    </dgm:pt>
    <dgm:pt modelId="{65B902C5-8BE7-4CB4-99B0-5C2936D0272D}" type="pres">
      <dgm:prSet presAssocID="{B0EC02FC-20DA-424F-B657-AC3541E1D198}" presName="node" presStyleLbl="node1" presStyleIdx="8" presStyleCnt="12">
        <dgm:presLayoutVars>
          <dgm:bulletEnabled val="1"/>
        </dgm:presLayoutVars>
      </dgm:prSet>
      <dgm:spPr/>
      <dgm:t>
        <a:bodyPr/>
        <a:lstStyle/>
        <a:p>
          <a:endParaRPr lang="en-US"/>
        </a:p>
      </dgm:t>
    </dgm:pt>
    <dgm:pt modelId="{A0D41E53-CE93-4F17-9E36-DAA04FE9C2E3}" type="pres">
      <dgm:prSet presAssocID="{B26A3C72-2F74-49BA-B63C-6F0A162DEBD8}" presName="sibTrans" presStyleLbl="sibTrans2D1" presStyleIdx="8" presStyleCnt="11"/>
      <dgm:spPr/>
      <dgm:t>
        <a:bodyPr/>
        <a:lstStyle/>
        <a:p>
          <a:endParaRPr lang="en-US"/>
        </a:p>
      </dgm:t>
    </dgm:pt>
    <dgm:pt modelId="{963C2A34-DFF5-4E9C-A7F4-52AF0DC955D1}" type="pres">
      <dgm:prSet presAssocID="{B26A3C72-2F74-49BA-B63C-6F0A162DEBD8}" presName="connectorText" presStyleLbl="sibTrans2D1" presStyleIdx="8" presStyleCnt="11"/>
      <dgm:spPr/>
      <dgm:t>
        <a:bodyPr/>
        <a:lstStyle/>
        <a:p>
          <a:endParaRPr lang="en-US"/>
        </a:p>
      </dgm:t>
    </dgm:pt>
    <dgm:pt modelId="{BDD7C079-6292-4B38-99B7-A2E9F8E7D145}" type="pres">
      <dgm:prSet presAssocID="{6B89540B-9D6F-4269-A63C-4C7724D0821B}" presName="node" presStyleLbl="node1" presStyleIdx="9" presStyleCnt="12">
        <dgm:presLayoutVars>
          <dgm:bulletEnabled val="1"/>
        </dgm:presLayoutVars>
      </dgm:prSet>
      <dgm:spPr/>
      <dgm:t>
        <a:bodyPr/>
        <a:lstStyle/>
        <a:p>
          <a:endParaRPr lang="en-US"/>
        </a:p>
      </dgm:t>
    </dgm:pt>
    <dgm:pt modelId="{A0A83B46-9C4A-40BA-86F3-6062E290D465}" type="pres">
      <dgm:prSet presAssocID="{7F4026D5-1696-4F34-B5FB-0692E590BCCF}" presName="sibTrans" presStyleLbl="sibTrans2D1" presStyleIdx="9" presStyleCnt="11"/>
      <dgm:spPr/>
      <dgm:t>
        <a:bodyPr/>
        <a:lstStyle/>
        <a:p>
          <a:endParaRPr lang="en-US"/>
        </a:p>
      </dgm:t>
    </dgm:pt>
    <dgm:pt modelId="{7C547048-23B2-4CED-A64A-AA42BC098A3F}" type="pres">
      <dgm:prSet presAssocID="{7F4026D5-1696-4F34-B5FB-0692E590BCCF}" presName="connectorText" presStyleLbl="sibTrans2D1" presStyleIdx="9" presStyleCnt="11"/>
      <dgm:spPr/>
      <dgm:t>
        <a:bodyPr/>
        <a:lstStyle/>
        <a:p>
          <a:endParaRPr lang="en-US"/>
        </a:p>
      </dgm:t>
    </dgm:pt>
    <dgm:pt modelId="{1368DC6E-AC22-421D-85D4-544B66CDBB80}" type="pres">
      <dgm:prSet presAssocID="{29C07913-EA89-408C-BA9D-477D79558607}" presName="node" presStyleLbl="node1" presStyleIdx="10" presStyleCnt="12">
        <dgm:presLayoutVars>
          <dgm:bulletEnabled val="1"/>
        </dgm:presLayoutVars>
      </dgm:prSet>
      <dgm:spPr/>
      <dgm:t>
        <a:bodyPr/>
        <a:lstStyle/>
        <a:p>
          <a:endParaRPr lang="en-US"/>
        </a:p>
      </dgm:t>
    </dgm:pt>
    <dgm:pt modelId="{EEA4AA66-34BD-4BB6-A9EC-413764F412CB}" type="pres">
      <dgm:prSet presAssocID="{F65DF617-7918-42D1-9200-4867A412C4EF}" presName="sibTrans" presStyleLbl="sibTrans2D1" presStyleIdx="10" presStyleCnt="11"/>
      <dgm:spPr/>
      <dgm:t>
        <a:bodyPr/>
        <a:lstStyle/>
        <a:p>
          <a:endParaRPr lang="en-US"/>
        </a:p>
      </dgm:t>
    </dgm:pt>
    <dgm:pt modelId="{136C7F88-C29A-4C38-AEA0-E725E6F50012}" type="pres">
      <dgm:prSet presAssocID="{F65DF617-7918-42D1-9200-4867A412C4EF}" presName="connectorText" presStyleLbl="sibTrans2D1" presStyleIdx="10" presStyleCnt="11"/>
      <dgm:spPr/>
      <dgm:t>
        <a:bodyPr/>
        <a:lstStyle/>
        <a:p>
          <a:endParaRPr lang="en-US"/>
        </a:p>
      </dgm:t>
    </dgm:pt>
    <dgm:pt modelId="{FDE1CEAF-1494-4FD5-B8F7-1FB9C2DDC4B0}" type="pres">
      <dgm:prSet presAssocID="{0E1E1593-04CF-49CF-92A7-4A594AE38A71}" presName="node" presStyleLbl="node1" presStyleIdx="11" presStyleCnt="12">
        <dgm:presLayoutVars>
          <dgm:bulletEnabled val="1"/>
        </dgm:presLayoutVars>
      </dgm:prSet>
      <dgm:spPr/>
      <dgm:t>
        <a:bodyPr/>
        <a:lstStyle/>
        <a:p>
          <a:endParaRPr lang="en-US"/>
        </a:p>
      </dgm:t>
    </dgm:pt>
  </dgm:ptLst>
  <dgm:cxnLst>
    <dgm:cxn modelId="{E219F94A-912A-4FF8-9F89-9B3BEC08DE40}" type="presOf" srcId="{7F4026D5-1696-4F34-B5FB-0692E590BCCF}" destId="{A0A83B46-9C4A-40BA-86F3-6062E290D465}" srcOrd="0" destOrd="0" presId="urn:microsoft.com/office/officeart/2005/8/layout/process5"/>
    <dgm:cxn modelId="{E1CC0AB4-2CC6-4FF9-B45F-B67FD9C94147}" srcId="{E6FF41A8-B5EC-46D4-A754-EE93D0528408}" destId="{6B89540B-9D6F-4269-A63C-4C7724D0821B}" srcOrd="9" destOrd="0" parTransId="{DDADE70A-34E1-4C29-B6BE-2CD362952F34}" sibTransId="{7F4026D5-1696-4F34-B5FB-0692E590BCCF}"/>
    <dgm:cxn modelId="{1DF98D20-23B1-4FE2-9E5E-3EE49A767B3A}" type="presOf" srcId="{E2F29FBB-810D-4663-83EF-D0BEC09529AF}" destId="{8D718190-5D78-4C72-A202-00ED9E70BE54}" srcOrd="0" destOrd="0" presId="urn:microsoft.com/office/officeart/2005/8/layout/process5"/>
    <dgm:cxn modelId="{B686C7F4-E63C-4C4D-8555-38AF3ADBC09F}" type="presOf" srcId="{DEF84EB0-227C-4D21-B781-C3F987C777FE}" destId="{05E0AD2C-DDFA-4992-8898-66C56DCB3350}" srcOrd="0" destOrd="0" presId="urn:microsoft.com/office/officeart/2005/8/layout/process5"/>
    <dgm:cxn modelId="{2E04CE1C-9092-47D4-A120-0F0392093FB3}" type="presOf" srcId="{79AE1DCA-3A11-4BD0-BBF0-99020D91FEC5}" destId="{7EF7ECAD-DE52-4811-8A4D-F10D1EAD9AEE}" srcOrd="0" destOrd="0" presId="urn:microsoft.com/office/officeart/2005/8/layout/process5"/>
    <dgm:cxn modelId="{34143820-BC60-4321-865D-E18BFFA061C2}" srcId="{E6FF41A8-B5EC-46D4-A754-EE93D0528408}" destId="{29C07913-EA89-408C-BA9D-477D79558607}" srcOrd="10" destOrd="0" parTransId="{2C78E568-779A-4ABC-A809-08115C946339}" sibTransId="{F65DF617-7918-42D1-9200-4867A412C4EF}"/>
    <dgm:cxn modelId="{D98C0669-8503-4C00-9BFC-B98757DB5627}" srcId="{E6FF41A8-B5EC-46D4-A754-EE93D0528408}" destId="{4C052291-3D0E-40BB-9DFD-19B386B22946}" srcOrd="2" destOrd="0" parTransId="{ED6B09DE-F7F7-4E5C-9297-DF8D423C548C}" sibTransId="{DB908F89-9186-4578-AF29-0B7FBFEB0A4E}"/>
    <dgm:cxn modelId="{1B62D8F3-3D82-43CF-9FA2-633AAC342CEF}" type="presOf" srcId="{E124E5EC-438E-4995-B0A4-0538C620D40B}" destId="{3F73AC3C-FD43-479C-812E-A62A1DFB5AD4}" srcOrd="0" destOrd="0" presId="urn:microsoft.com/office/officeart/2005/8/layout/process5"/>
    <dgm:cxn modelId="{BCE91E2A-522E-43AE-8F19-2E2FE3A56655}" type="presOf" srcId="{DB908F89-9186-4578-AF29-0B7FBFEB0A4E}" destId="{7B15A9E3-5231-4712-958F-9254313BDEF4}" srcOrd="1" destOrd="0" presId="urn:microsoft.com/office/officeart/2005/8/layout/process5"/>
    <dgm:cxn modelId="{07F192A2-4D88-4D20-AB72-F8513603A31A}" srcId="{E6FF41A8-B5EC-46D4-A754-EE93D0528408}" destId="{B0EC02FC-20DA-424F-B657-AC3541E1D198}" srcOrd="8" destOrd="0" parTransId="{C8DF7D1C-67DE-4800-8BDE-62FCD0F58C7B}" sibTransId="{B26A3C72-2F74-49BA-B63C-6F0A162DEBD8}"/>
    <dgm:cxn modelId="{85B0BA8D-5D2E-4C09-946C-530AAD72E96D}" type="presOf" srcId="{E2F29FBB-810D-4663-83EF-D0BEC09529AF}" destId="{9D3F916D-C8F6-4F5D-8D95-694FEEF4AE51}" srcOrd="1" destOrd="0" presId="urn:microsoft.com/office/officeart/2005/8/layout/process5"/>
    <dgm:cxn modelId="{CF615D16-4F38-4205-A731-F69CF4737544}" srcId="{E6FF41A8-B5EC-46D4-A754-EE93D0528408}" destId="{AE2A86B7-81C0-4B16-B96A-DA0C1C38D533}" srcOrd="0" destOrd="0" parTransId="{E3AF397B-8743-4B6C-B38A-5066BA8931B3}" sibTransId="{8C1CA22E-3470-4908-BE97-69A1C3B40266}"/>
    <dgm:cxn modelId="{0E2D55CF-6C2E-4989-8420-1AC6303F4234}" type="presOf" srcId="{8C1CA22E-3470-4908-BE97-69A1C3B40266}" destId="{97E18688-0609-4190-99DF-BD0FFDC91E43}" srcOrd="1" destOrd="0" presId="urn:microsoft.com/office/officeart/2005/8/layout/process5"/>
    <dgm:cxn modelId="{AFC6A8A6-4B44-4597-A212-D24076DE50A8}" type="presOf" srcId="{B26A3C72-2F74-49BA-B63C-6F0A162DEBD8}" destId="{963C2A34-DFF5-4E9C-A7F4-52AF0DC955D1}" srcOrd="1" destOrd="0" presId="urn:microsoft.com/office/officeart/2005/8/layout/process5"/>
    <dgm:cxn modelId="{BACA38D9-4C48-45B2-A57B-604E87ED670A}" srcId="{E6FF41A8-B5EC-46D4-A754-EE93D0528408}" destId="{B9C93D5D-CA36-4344-95CF-386F7F890794}" srcOrd="3" destOrd="0" parTransId="{FCCA85AE-8472-4EB4-919D-54446D426966}" sibTransId="{B5A57FDC-A337-40ED-B8FE-1975B8A812BC}"/>
    <dgm:cxn modelId="{3AB611E0-EDC2-4071-88A7-EC0CB7004585}" type="presOf" srcId="{4C052291-3D0E-40BB-9DFD-19B386B22946}" destId="{6AB3E009-7EA9-4A6B-8B09-1AA1B2B78E14}" srcOrd="0" destOrd="0" presId="urn:microsoft.com/office/officeart/2005/8/layout/process5"/>
    <dgm:cxn modelId="{F6290D23-AE9E-4685-A24B-3ED1C6CDCE32}" type="presOf" srcId="{B0EC02FC-20DA-424F-B657-AC3541E1D198}" destId="{65B902C5-8BE7-4CB4-99B0-5C2936D0272D}" srcOrd="0" destOrd="0" presId="urn:microsoft.com/office/officeart/2005/8/layout/process5"/>
    <dgm:cxn modelId="{E1675B35-D4BF-4FE6-B324-B6B0D87EA40B}" srcId="{E6FF41A8-B5EC-46D4-A754-EE93D0528408}" destId="{BA1E7965-350D-4E37-BD34-9AF31E62D7E4}" srcOrd="6" destOrd="0" parTransId="{AE75CB90-2C7D-4751-8292-50EADB377C0B}" sibTransId="{B8FE39F8-4C67-4142-9B9A-E1FE7AD622E1}"/>
    <dgm:cxn modelId="{29275689-B4B0-4AC4-B4A4-CDA196A6A70D}" type="presOf" srcId="{B8FE39F8-4C67-4142-9B9A-E1FE7AD622E1}" destId="{0B9B125E-FF5E-4E06-8614-C19EFAAF9247}" srcOrd="1" destOrd="0" presId="urn:microsoft.com/office/officeart/2005/8/layout/process5"/>
    <dgm:cxn modelId="{F667ADD4-5F46-4E9C-AFA3-9686C8AC0881}" type="presOf" srcId="{B5A57FDC-A337-40ED-B8FE-1975B8A812BC}" destId="{DE19A76F-FDBC-4843-96DD-3EB82252953D}" srcOrd="0" destOrd="0" presId="urn:microsoft.com/office/officeart/2005/8/layout/process5"/>
    <dgm:cxn modelId="{5F902C7F-697C-47A6-850A-34329CA3D413}" type="presOf" srcId="{8C1CA22E-3470-4908-BE97-69A1C3B40266}" destId="{D27FCDDA-72BE-4E19-A9BA-B16C72B30EEB}" srcOrd="0" destOrd="0" presId="urn:microsoft.com/office/officeart/2005/8/layout/process5"/>
    <dgm:cxn modelId="{8B5158D7-0A75-4B7C-818C-67643B9996F1}" type="presOf" srcId="{6B89540B-9D6F-4269-A63C-4C7724D0821B}" destId="{BDD7C079-6292-4B38-99B7-A2E9F8E7D145}" srcOrd="0" destOrd="0" presId="urn:microsoft.com/office/officeart/2005/8/layout/process5"/>
    <dgm:cxn modelId="{F0E29D23-19FF-42E3-9804-A420E198EAD4}" srcId="{E6FF41A8-B5EC-46D4-A754-EE93D0528408}" destId="{E62D1865-5C35-4152-9712-892A45775C22}" srcOrd="1" destOrd="0" parTransId="{EE67126E-3F6C-4087-8F33-E500478A5722}" sibTransId="{E2F29FBB-810D-4663-83EF-D0BEC09529AF}"/>
    <dgm:cxn modelId="{94281768-05DF-48C0-BE64-52B191D8FE14}" type="presOf" srcId="{D177937E-5E47-4998-A281-AD4F3FDEAE9E}" destId="{0F70680E-6EF7-4474-9433-C593366C7DC6}" srcOrd="1" destOrd="0" presId="urn:microsoft.com/office/officeart/2005/8/layout/process5"/>
    <dgm:cxn modelId="{C7EC558F-AA8A-4378-AF2C-7C9161135F32}" type="presOf" srcId="{29C07913-EA89-408C-BA9D-477D79558607}" destId="{1368DC6E-AC22-421D-85D4-544B66CDBB80}" srcOrd="0" destOrd="0" presId="urn:microsoft.com/office/officeart/2005/8/layout/process5"/>
    <dgm:cxn modelId="{6C47CCF2-1636-4222-948D-5C41C7224691}" type="presOf" srcId="{79AE1DCA-3A11-4BD0-BBF0-99020D91FEC5}" destId="{B407F629-A045-4FCA-9077-9DB01999267C}" srcOrd="1" destOrd="0" presId="urn:microsoft.com/office/officeart/2005/8/layout/process5"/>
    <dgm:cxn modelId="{4DDB8119-F8B0-4BB5-8F41-EC290DF9E03F}" type="presOf" srcId="{DB908F89-9186-4578-AF29-0B7FBFEB0A4E}" destId="{5A695A5E-BB72-4990-A188-E4E90F406C3F}" srcOrd="0" destOrd="0" presId="urn:microsoft.com/office/officeart/2005/8/layout/process5"/>
    <dgm:cxn modelId="{AA42CA6F-29AA-4F39-AD7F-371BE1FC06A4}" type="presOf" srcId="{BA1E7965-350D-4E37-BD34-9AF31E62D7E4}" destId="{5F33081B-616F-46D2-A78E-2A508FF2FE68}" srcOrd="0" destOrd="0" presId="urn:microsoft.com/office/officeart/2005/8/layout/process5"/>
    <dgm:cxn modelId="{6108DBC1-F58C-4EEC-BAB6-CA068CAA7D22}" type="presOf" srcId="{E62D1865-5C35-4152-9712-892A45775C22}" destId="{78F06441-EA59-476D-9683-034BBA5335DA}" srcOrd="0" destOrd="0" presId="urn:microsoft.com/office/officeart/2005/8/layout/process5"/>
    <dgm:cxn modelId="{DC94AE6A-8E47-4DF2-9AC8-F9E971239509}" srcId="{E6FF41A8-B5EC-46D4-A754-EE93D0528408}" destId="{E124E5EC-438E-4995-B0A4-0538C620D40B}" srcOrd="5" destOrd="0" parTransId="{1558A38D-2669-4406-B207-0E9EC2B9CB08}" sibTransId="{DEF84EB0-227C-4D21-B781-C3F987C777FE}"/>
    <dgm:cxn modelId="{DDF65E4D-E059-45BC-AB18-48AD28FF68BC}" type="presOf" srcId="{F65DF617-7918-42D1-9200-4867A412C4EF}" destId="{EEA4AA66-34BD-4BB6-A9EC-413764F412CB}" srcOrd="0" destOrd="0" presId="urn:microsoft.com/office/officeart/2005/8/layout/process5"/>
    <dgm:cxn modelId="{4CA16ADF-A1DC-48B8-8D6A-1BFA9C1FF091}" srcId="{E6FF41A8-B5EC-46D4-A754-EE93D0528408}" destId="{DF0362F8-40AC-41BB-8F2F-04002CD3E9E6}" srcOrd="7" destOrd="0" parTransId="{76C06EF6-DDD8-47EE-882B-3AA6EBE3D523}" sibTransId="{79AE1DCA-3A11-4BD0-BBF0-99020D91FEC5}"/>
    <dgm:cxn modelId="{96708CD3-1BBE-4D38-A53E-67CC29F6D969}" type="presOf" srcId="{F65DF617-7918-42D1-9200-4867A412C4EF}" destId="{136C7F88-C29A-4C38-AEA0-E725E6F50012}" srcOrd="1" destOrd="0" presId="urn:microsoft.com/office/officeart/2005/8/layout/process5"/>
    <dgm:cxn modelId="{789D4A30-2AD3-4C23-BCB9-25BA55B33538}" type="presOf" srcId="{DEF84EB0-227C-4D21-B781-C3F987C777FE}" destId="{9D64CF9C-5BF8-44B6-9163-AA7B50618F66}" srcOrd="1" destOrd="0" presId="urn:microsoft.com/office/officeart/2005/8/layout/process5"/>
    <dgm:cxn modelId="{7C48EE18-9F25-4B2B-9246-73FE9F327170}" type="presOf" srcId="{DF0362F8-40AC-41BB-8F2F-04002CD3E9E6}" destId="{45C5B88A-2295-4003-B474-196B77FC4F3C}" srcOrd="0" destOrd="0" presId="urn:microsoft.com/office/officeart/2005/8/layout/process5"/>
    <dgm:cxn modelId="{FDCB88A7-81BC-4C0A-950C-DCC804187575}" srcId="{E6FF41A8-B5EC-46D4-A754-EE93D0528408}" destId="{720B0AF2-86AA-4FC0-A1A3-37C7EE463288}" srcOrd="4" destOrd="0" parTransId="{569E772E-F46E-40D1-A586-B10102A28206}" sibTransId="{D177937E-5E47-4998-A281-AD4F3FDEAE9E}"/>
    <dgm:cxn modelId="{A97BBA8F-6857-42EC-8018-D64D655A5CE9}" srcId="{E6FF41A8-B5EC-46D4-A754-EE93D0528408}" destId="{0E1E1593-04CF-49CF-92A7-4A594AE38A71}" srcOrd="11" destOrd="0" parTransId="{1A8E0EE5-C34C-421C-8D40-6E4DFA5E55C6}" sibTransId="{57782AC7-BBA6-4BF8-9ACE-74014A1AE1E8}"/>
    <dgm:cxn modelId="{1C3271EC-0C08-44C1-91E5-0BE2C60F3205}" type="presOf" srcId="{E6FF41A8-B5EC-46D4-A754-EE93D0528408}" destId="{D2C19A7A-74A0-4F6D-B301-70E393BD9A24}" srcOrd="0" destOrd="0" presId="urn:microsoft.com/office/officeart/2005/8/layout/process5"/>
    <dgm:cxn modelId="{35F1784B-1BFC-459B-BEC9-FAD0335FC48E}" type="presOf" srcId="{B9C93D5D-CA36-4344-95CF-386F7F890794}" destId="{F1608EA1-F32F-4C7F-B29B-4CFABBC29064}" srcOrd="0" destOrd="0" presId="urn:microsoft.com/office/officeart/2005/8/layout/process5"/>
    <dgm:cxn modelId="{5B4A16C1-DECC-4698-8FE9-6706D8075901}" type="presOf" srcId="{D177937E-5E47-4998-A281-AD4F3FDEAE9E}" destId="{D7F5D9FE-2813-4777-B607-AD1431EF434C}" srcOrd="0" destOrd="0" presId="urn:microsoft.com/office/officeart/2005/8/layout/process5"/>
    <dgm:cxn modelId="{A4D2296E-982C-467B-8E40-4863DC99F2CC}" type="presOf" srcId="{B26A3C72-2F74-49BA-B63C-6F0A162DEBD8}" destId="{A0D41E53-CE93-4F17-9E36-DAA04FE9C2E3}" srcOrd="0" destOrd="0" presId="urn:microsoft.com/office/officeart/2005/8/layout/process5"/>
    <dgm:cxn modelId="{67CBE431-49A8-40A1-9B8E-BDB6AD995680}" type="presOf" srcId="{B5A57FDC-A337-40ED-B8FE-1975B8A812BC}" destId="{F4241DCD-80B1-419E-ACB0-69C29FAD5C37}" srcOrd="1" destOrd="0" presId="urn:microsoft.com/office/officeart/2005/8/layout/process5"/>
    <dgm:cxn modelId="{25A2C93E-5CB5-4843-9A2E-E755C55AD8D1}" type="presOf" srcId="{0E1E1593-04CF-49CF-92A7-4A594AE38A71}" destId="{FDE1CEAF-1494-4FD5-B8F7-1FB9C2DDC4B0}" srcOrd="0" destOrd="0" presId="urn:microsoft.com/office/officeart/2005/8/layout/process5"/>
    <dgm:cxn modelId="{DC68B77E-CF7D-4D63-B0B0-928EEC745C0E}" type="presOf" srcId="{7F4026D5-1696-4F34-B5FB-0692E590BCCF}" destId="{7C547048-23B2-4CED-A64A-AA42BC098A3F}" srcOrd="1" destOrd="0" presId="urn:microsoft.com/office/officeart/2005/8/layout/process5"/>
    <dgm:cxn modelId="{296F8CB4-A214-4184-BC13-B107BF9730BE}" type="presOf" srcId="{AE2A86B7-81C0-4B16-B96A-DA0C1C38D533}" destId="{F13E10FE-D9C4-46CE-A4DE-CD27745C514E}" srcOrd="0" destOrd="0" presId="urn:microsoft.com/office/officeart/2005/8/layout/process5"/>
    <dgm:cxn modelId="{E0ADDC5C-995A-4326-A9C3-6BCA2EE5B2E3}" type="presOf" srcId="{B8FE39F8-4C67-4142-9B9A-E1FE7AD622E1}" destId="{0F119601-49C4-4176-946C-416BD811EF46}" srcOrd="0" destOrd="0" presId="urn:microsoft.com/office/officeart/2005/8/layout/process5"/>
    <dgm:cxn modelId="{2F672E2B-2C89-417B-908F-6CDF49E632D5}" type="presOf" srcId="{720B0AF2-86AA-4FC0-A1A3-37C7EE463288}" destId="{969BA9AF-500C-45CD-93E3-D0946C1912D6}" srcOrd="0" destOrd="0" presId="urn:microsoft.com/office/officeart/2005/8/layout/process5"/>
    <dgm:cxn modelId="{E2FBACC9-FDE9-4456-9DA7-A6465369270A}" type="presParOf" srcId="{D2C19A7A-74A0-4F6D-B301-70E393BD9A24}" destId="{F13E10FE-D9C4-46CE-A4DE-CD27745C514E}" srcOrd="0" destOrd="0" presId="urn:microsoft.com/office/officeart/2005/8/layout/process5"/>
    <dgm:cxn modelId="{CABAAEAC-AC8E-4297-B63F-90A28E7D1F3A}" type="presParOf" srcId="{D2C19A7A-74A0-4F6D-B301-70E393BD9A24}" destId="{D27FCDDA-72BE-4E19-A9BA-B16C72B30EEB}" srcOrd="1" destOrd="0" presId="urn:microsoft.com/office/officeart/2005/8/layout/process5"/>
    <dgm:cxn modelId="{775AF0C7-C8F0-4072-BF29-CE62371A97CC}" type="presParOf" srcId="{D27FCDDA-72BE-4E19-A9BA-B16C72B30EEB}" destId="{97E18688-0609-4190-99DF-BD0FFDC91E43}" srcOrd="0" destOrd="0" presId="urn:microsoft.com/office/officeart/2005/8/layout/process5"/>
    <dgm:cxn modelId="{B890625D-9FE6-4354-AD60-EE1EFF5999E2}" type="presParOf" srcId="{D2C19A7A-74A0-4F6D-B301-70E393BD9A24}" destId="{78F06441-EA59-476D-9683-034BBA5335DA}" srcOrd="2" destOrd="0" presId="urn:microsoft.com/office/officeart/2005/8/layout/process5"/>
    <dgm:cxn modelId="{903D8885-00B1-453A-98D3-B70C70295896}" type="presParOf" srcId="{D2C19A7A-74A0-4F6D-B301-70E393BD9A24}" destId="{8D718190-5D78-4C72-A202-00ED9E70BE54}" srcOrd="3" destOrd="0" presId="urn:microsoft.com/office/officeart/2005/8/layout/process5"/>
    <dgm:cxn modelId="{B2E1113F-3463-4CBF-93FF-19B4971EB6E8}" type="presParOf" srcId="{8D718190-5D78-4C72-A202-00ED9E70BE54}" destId="{9D3F916D-C8F6-4F5D-8D95-694FEEF4AE51}" srcOrd="0" destOrd="0" presId="urn:microsoft.com/office/officeart/2005/8/layout/process5"/>
    <dgm:cxn modelId="{97F21C2F-EDE3-45BC-9A19-D0BF785525C2}" type="presParOf" srcId="{D2C19A7A-74A0-4F6D-B301-70E393BD9A24}" destId="{6AB3E009-7EA9-4A6B-8B09-1AA1B2B78E14}" srcOrd="4" destOrd="0" presId="urn:microsoft.com/office/officeart/2005/8/layout/process5"/>
    <dgm:cxn modelId="{2A3F20A4-29DE-4C2A-B6B5-E1884540B39E}" type="presParOf" srcId="{D2C19A7A-74A0-4F6D-B301-70E393BD9A24}" destId="{5A695A5E-BB72-4990-A188-E4E90F406C3F}" srcOrd="5" destOrd="0" presId="urn:microsoft.com/office/officeart/2005/8/layout/process5"/>
    <dgm:cxn modelId="{D6DA1747-3623-4454-AF70-561E8998DB4A}" type="presParOf" srcId="{5A695A5E-BB72-4990-A188-E4E90F406C3F}" destId="{7B15A9E3-5231-4712-958F-9254313BDEF4}" srcOrd="0" destOrd="0" presId="urn:microsoft.com/office/officeart/2005/8/layout/process5"/>
    <dgm:cxn modelId="{1697ECA3-8E93-4403-BDCD-3602A57CA25F}" type="presParOf" srcId="{D2C19A7A-74A0-4F6D-B301-70E393BD9A24}" destId="{F1608EA1-F32F-4C7F-B29B-4CFABBC29064}" srcOrd="6" destOrd="0" presId="urn:microsoft.com/office/officeart/2005/8/layout/process5"/>
    <dgm:cxn modelId="{052F5A7F-3C5C-4873-A2D9-1167B6B93495}" type="presParOf" srcId="{D2C19A7A-74A0-4F6D-B301-70E393BD9A24}" destId="{DE19A76F-FDBC-4843-96DD-3EB82252953D}" srcOrd="7" destOrd="0" presId="urn:microsoft.com/office/officeart/2005/8/layout/process5"/>
    <dgm:cxn modelId="{D997D693-2CC2-4096-A412-803EFFD77F18}" type="presParOf" srcId="{DE19A76F-FDBC-4843-96DD-3EB82252953D}" destId="{F4241DCD-80B1-419E-ACB0-69C29FAD5C37}" srcOrd="0" destOrd="0" presId="urn:microsoft.com/office/officeart/2005/8/layout/process5"/>
    <dgm:cxn modelId="{C023BB44-2EC7-4546-A646-CA38DDD9A92C}" type="presParOf" srcId="{D2C19A7A-74A0-4F6D-B301-70E393BD9A24}" destId="{969BA9AF-500C-45CD-93E3-D0946C1912D6}" srcOrd="8" destOrd="0" presId="urn:microsoft.com/office/officeart/2005/8/layout/process5"/>
    <dgm:cxn modelId="{6B4622ED-026C-4D74-AA6F-CC5F64FC8F8E}" type="presParOf" srcId="{D2C19A7A-74A0-4F6D-B301-70E393BD9A24}" destId="{D7F5D9FE-2813-4777-B607-AD1431EF434C}" srcOrd="9" destOrd="0" presId="urn:microsoft.com/office/officeart/2005/8/layout/process5"/>
    <dgm:cxn modelId="{AC41BBB0-8067-4071-B9EA-FCC9FF6691BC}" type="presParOf" srcId="{D7F5D9FE-2813-4777-B607-AD1431EF434C}" destId="{0F70680E-6EF7-4474-9433-C593366C7DC6}" srcOrd="0" destOrd="0" presId="urn:microsoft.com/office/officeart/2005/8/layout/process5"/>
    <dgm:cxn modelId="{3C198299-4A87-418C-BC59-9E01B40E59D7}" type="presParOf" srcId="{D2C19A7A-74A0-4F6D-B301-70E393BD9A24}" destId="{3F73AC3C-FD43-479C-812E-A62A1DFB5AD4}" srcOrd="10" destOrd="0" presId="urn:microsoft.com/office/officeart/2005/8/layout/process5"/>
    <dgm:cxn modelId="{D40B6418-F0BE-40DB-AAE1-683B09BEE183}" type="presParOf" srcId="{D2C19A7A-74A0-4F6D-B301-70E393BD9A24}" destId="{05E0AD2C-DDFA-4992-8898-66C56DCB3350}" srcOrd="11" destOrd="0" presId="urn:microsoft.com/office/officeart/2005/8/layout/process5"/>
    <dgm:cxn modelId="{A57DB839-FE0B-4C09-8BA7-AF2F5694F1B7}" type="presParOf" srcId="{05E0AD2C-DDFA-4992-8898-66C56DCB3350}" destId="{9D64CF9C-5BF8-44B6-9163-AA7B50618F66}" srcOrd="0" destOrd="0" presId="urn:microsoft.com/office/officeart/2005/8/layout/process5"/>
    <dgm:cxn modelId="{72A24C8C-97F1-4F91-A964-7A0E8046C17C}" type="presParOf" srcId="{D2C19A7A-74A0-4F6D-B301-70E393BD9A24}" destId="{5F33081B-616F-46D2-A78E-2A508FF2FE68}" srcOrd="12" destOrd="0" presId="urn:microsoft.com/office/officeart/2005/8/layout/process5"/>
    <dgm:cxn modelId="{47FFDCA1-D856-4CD5-BFD4-CD6F7AD7985C}" type="presParOf" srcId="{D2C19A7A-74A0-4F6D-B301-70E393BD9A24}" destId="{0F119601-49C4-4176-946C-416BD811EF46}" srcOrd="13" destOrd="0" presId="urn:microsoft.com/office/officeart/2005/8/layout/process5"/>
    <dgm:cxn modelId="{3C246FAB-656B-49A5-BB29-1759EFC8C2D9}" type="presParOf" srcId="{0F119601-49C4-4176-946C-416BD811EF46}" destId="{0B9B125E-FF5E-4E06-8614-C19EFAAF9247}" srcOrd="0" destOrd="0" presId="urn:microsoft.com/office/officeart/2005/8/layout/process5"/>
    <dgm:cxn modelId="{45A64AA4-FD53-4887-A14B-2A3DB482BB8E}" type="presParOf" srcId="{D2C19A7A-74A0-4F6D-B301-70E393BD9A24}" destId="{45C5B88A-2295-4003-B474-196B77FC4F3C}" srcOrd="14" destOrd="0" presId="urn:microsoft.com/office/officeart/2005/8/layout/process5"/>
    <dgm:cxn modelId="{BA684400-5472-4FF2-974E-B17F04B6A285}" type="presParOf" srcId="{D2C19A7A-74A0-4F6D-B301-70E393BD9A24}" destId="{7EF7ECAD-DE52-4811-8A4D-F10D1EAD9AEE}" srcOrd="15" destOrd="0" presId="urn:microsoft.com/office/officeart/2005/8/layout/process5"/>
    <dgm:cxn modelId="{01134C3D-E492-4D83-91B9-872CFB9D9EA6}" type="presParOf" srcId="{7EF7ECAD-DE52-4811-8A4D-F10D1EAD9AEE}" destId="{B407F629-A045-4FCA-9077-9DB01999267C}" srcOrd="0" destOrd="0" presId="urn:microsoft.com/office/officeart/2005/8/layout/process5"/>
    <dgm:cxn modelId="{8EDC1E42-0811-4C4D-9C88-432E3A96DCBC}" type="presParOf" srcId="{D2C19A7A-74A0-4F6D-B301-70E393BD9A24}" destId="{65B902C5-8BE7-4CB4-99B0-5C2936D0272D}" srcOrd="16" destOrd="0" presId="urn:microsoft.com/office/officeart/2005/8/layout/process5"/>
    <dgm:cxn modelId="{6A98A210-BEFE-48C6-9258-B73A4F7BBD3B}" type="presParOf" srcId="{D2C19A7A-74A0-4F6D-B301-70E393BD9A24}" destId="{A0D41E53-CE93-4F17-9E36-DAA04FE9C2E3}" srcOrd="17" destOrd="0" presId="urn:microsoft.com/office/officeart/2005/8/layout/process5"/>
    <dgm:cxn modelId="{0EE8FA1D-1EBD-4B10-A663-CFA1B456801B}" type="presParOf" srcId="{A0D41E53-CE93-4F17-9E36-DAA04FE9C2E3}" destId="{963C2A34-DFF5-4E9C-A7F4-52AF0DC955D1}" srcOrd="0" destOrd="0" presId="urn:microsoft.com/office/officeart/2005/8/layout/process5"/>
    <dgm:cxn modelId="{874F0116-1286-4BE0-AD1C-FBE14B048A86}" type="presParOf" srcId="{D2C19A7A-74A0-4F6D-B301-70E393BD9A24}" destId="{BDD7C079-6292-4B38-99B7-A2E9F8E7D145}" srcOrd="18" destOrd="0" presId="urn:microsoft.com/office/officeart/2005/8/layout/process5"/>
    <dgm:cxn modelId="{3A74E1D3-AF9A-40A9-8971-25D3262F39C1}" type="presParOf" srcId="{D2C19A7A-74A0-4F6D-B301-70E393BD9A24}" destId="{A0A83B46-9C4A-40BA-86F3-6062E290D465}" srcOrd="19" destOrd="0" presId="urn:microsoft.com/office/officeart/2005/8/layout/process5"/>
    <dgm:cxn modelId="{8706DE18-5830-41D8-B42F-C869066AE35E}" type="presParOf" srcId="{A0A83B46-9C4A-40BA-86F3-6062E290D465}" destId="{7C547048-23B2-4CED-A64A-AA42BC098A3F}" srcOrd="0" destOrd="0" presId="urn:microsoft.com/office/officeart/2005/8/layout/process5"/>
    <dgm:cxn modelId="{62255FA6-F9A6-405F-BF53-0B48A95B4F7F}" type="presParOf" srcId="{D2C19A7A-74A0-4F6D-B301-70E393BD9A24}" destId="{1368DC6E-AC22-421D-85D4-544B66CDBB80}" srcOrd="20" destOrd="0" presId="urn:microsoft.com/office/officeart/2005/8/layout/process5"/>
    <dgm:cxn modelId="{5B5CB95B-474A-45BF-B941-219CBF523B57}" type="presParOf" srcId="{D2C19A7A-74A0-4F6D-B301-70E393BD9A24}" destId="{EEA4AA66-34BD-4BB6-A9EC-413764F412CB}" srcOrd="21" destOrd="0" presId="urn:microsoft.com/office/officeart/2005/8/layout/process5"/>
    <dgm:cxn modelId="{60BA517D-AB07-4AE8-BC68-745AA96663C4}" type="presParOf" srcId="{EEA4AA66-34BD-4BB6-A9EC-413764F412CB}" destId="{136C7F88-C29A-4C38-AEA0-E725E6F50012}" srcOrd="0" destOrd="0" presId="urn:microsoft.com/office/officeart/2005/8/layout/process5"/>
    <dgm:cxn modelId="{46D5FE7A-C973-498A-A349-E5826CE8F420}" type="presParOf" srcId="{D2C19A7A-74A0-4F6D-B301-70E393BD9A24}" destId="{FDE1CEAF-1494-4FD5-B8F7-1FB9C2DDC4B0}" srcOrd="22" destOrd="0" presId="urn:microsoft.com/office/officeart/2005/8/layout/process5"/>
  </dgm:cxnLst>
  <dgm:bg/>
  <dgm:whole/>
</dgm:dataModel>
</file>

<file path=ppt/diagrams/data6.xml><?xml version="1.0" encoding="utf-8"?>
<dgm:dataModel xmlns:dgm="http://schemas.openxmlformats.org/drawingml/2006/diagram" xmlns:a="http://schemas.openxmlformats.org/drawingml/2006/main">
  <dgm:ptLst>
    <dgm:pt modelId="{3509E72D-723A-4E36-BAD4-AA100B126D1D}"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43039EEE-E5BC-4E22-A631-EBC7FA928B3E}">
      <dgm:prSet phldrT="[Text]"/>
      <dgm:spPr/>
      <dgm:t>
        <a:bodyPr/>
        <a:lstStyle/>
        <a:p>
          <a:r>
            <a:rPr lang="en-US"/>
            <a:t>Login for INTPART</a:t>
          </a:r>
        </a:p>
      </dgm:t>
    </dgm:pt>
    <dgm:pt modelId="{998BD5E0-04A1-4AA7-86A0-0C3CF7EA4894}" type="parTrans" cxnId="{47A7DC5D-6EC5-480B-AD68-A350C537BC41}">
      <dgm:prSet/>
      <dgm:spPr/>
      <dgm:t>
        <a:bodyPr/>
        <a:lstStyle/>
        <a:p>
          <a:endParaRPr lang="en-US"/>
        </a:p>
      </dgm:t>
    </dgm:pt>
    <dgm:pt modelId="{C14F08C0-69E6-46EE-8E0C-9D1406BCF5BE}" type="sibTrans" cxnId="{47A7DC5D-6EC5-480B-AD68-A350C537BC41}">
      <dgm:prSet/>
      <dgm:spPr/>
      <dgm:t>
        <a:bodyPr/>
        <a:lstStyle/>
        <a:p>
          <a:endParaRPr lang="en-US"/>
        </a:p>
      </dgm:t>
    </dgm:pt>
    <dgm:pt modelId="{B5B41EFB-3BB1-41BD-A79A-78012FA52C79}">
      <dgm:prSet phldrT="[Text]"/>
      <dgm:spPr/>
      <dgm:t>
        <a:bodyPr/>
        <a:lstStyle/>
        <a:p>
          <a:r>
            <a:rPr lang="en-US"/>
            <a:t>Search 'organisation unit'</a:t>
          </a:r>
        </a:p>
      </dgm:t>
    </dgm:pt>
    <dgm:pt modelId="{B47A3195-5B6C-4161-99D8-4DF1FCC4A703}" type="parTrans" cxnId="{6B29A2E8-59F3-4FEF-8DAB-680BF904C201}">
      <dgm:prSet/>
      <dgm:spPr/>
      <dgm:t>
        <a:bodyPr/>
        <a:lstStyle/>
        <a:p>
          <a:endParaRPr lang="en-US"/>
        </a:p>
      </dgm:t>
    </dgm:pt>
    <dgm:pt modelId="{0239DC62-E592-403B-90FF-1DE4CC23AEAA}" type="sibTrans" cxnId="{6B29A2E8-59F3-4FEF-8DAB-680BF904C201}">
      <dgm:prSet/>
      <dgm:spPr/>
      <dgm:t>
        <a:bodyPr/>
        <a:lstStyle/>
        <a:p>
          <a:endParaRPr lang="en-US"/>
        </a:p>
      </dgm:t>
    </dgm:pt>
    <dgm:pt modelId="{68E8C960-F2EC-4F3F-89DC-0E1D6AE01BFA}">
      <dgm:prSet phldrT="[Text]"/>
      <dgm:spPr/>
      <dgm:t>
        <a:bodyPr/>
        <a:lstStyle/>
        <a:p>
          <a:r>
            <a:rPr lang="en-US"/>
            <a:t>Select 'organisation unit'</a:t>
          </a:r>
        </a:p>
      </dgm:t>
    </dgm:pt>
    <dgm:pt modelId="{C86B701B-A488-414B-9739-B6B2D4F57CEF}" type="parTrans" cxnId="{75C18B11-BA28-499E-BE1C-4F936DA4866D}">
      <dgm:prSet/>
      <dgm:spPr/>
      <dgm:t>
        <a:bodyPr/>
        <a:lstStyle/>
        <a:p>
          <a:endParaRPr lang="en-US"/>
        </a:p>
      </dgm:t>
    </dgm:pt>
    <dgm:pt modelId="{D4590F19-CFE7-4DB4-97DF-3B0909244BC0}" type="sibTrans" cxnId="{75C18B11-BA28-499E-BE1C-4F936DA4866D}">
      <dgm:prSet/>
      <dgm:spPr/>
      <dgm:t>
        <a:bodyPr/>
        <a:lstStyle/>
        <a:p>
          <a:endParaRPr lang="en-US"/>
        </a:p>
      </dgm:t>
    </dgm:pt>
    <dgm:pt modelId="{03CA87E7-741C-4088-A55C-23E472BA6335}">
      <dgm:prSet/>
      <dgm:spPr/>
      <dgm:t>
        <a:bodyPr/>
        <a:lstStyle/>
        <a:p>
          <a:r>
            <a:rPr lang="en-US"/>
            <a:t>Click on application bar </a:t>
          </a:r>
        </a:p>
      </dgm:t>
    </dgm:pt>
    <dgm:pt modelId="{9CF3668A-1E49-4A02-97C4-7261C4F8121C}" type="parTrans" cxnId="{2AF46320-FD8C-49B3-9E41-16B0BC66B8D2}">
      <dgm:prSet/>
      <dgm:spPr/>
      <dgm:t>
        <a:bodyPr/>
        <a:lstStyle/>
        <a:p>
          <a:endParaRPr lang="en-US"/>
        </a:p>
      </dgm:t>
    </dgm:pt>
    <dgm:pt modelId="{F19C1ADF-5870-4C41-B7B2-854DDD0026BA}" type="sibTrans" cxnId="{2AF46320-FD8C-49B3-9E41-16B0BC66B8D2}">
      <dgm:prSet/>
      <dgm:spPr/>
      <dgm:t>
        <a:bodyPr/>
        <a:lstStyle/>
        <a:p>
          <a:endParaRPr lang="en-US"/>
        </a:p>
      </dgm:t>
    </dgm:pt>
    <dgm:pt modelId="{9D362A6B-7371-42B4-8428-F225A764E5C2}" type="pres">
      <dgm:prSet presAssocID="{3509E72D-723A-4E36-BAD4-AA100B126D1D}" presName="outerComposite" presStyleCnt="0">
        <dgm:presLayoutVars>
          <dgm:chMax val="5"/>
          <dgm:dir/>
          <dgm:resizeHandles val="exact"/>
        </dgm:presLayoutVars>
      </dgm:prSet>
      <dgm:spPr/>
      <dgm:t>
        <a:bodyPr/>
        <a:lstStyle/>
        <a:p>
          <a:endParaRPr lang="en-US"/>
        </a:p>
      </dgm:t>
    </dgm:pt>
    <dgm:pt modelId="{0B9FDFA5-F982-4E6C-B869-01324D0DF69C}" type="pres">
      <dgm:prSet presAssocID="{3509E72D-723A-4E36-BAD4-AA100B126D1D}" presName="dummyMaxCanvas" presStyleCnt="0">
        <dgm:presLayoutVars/>
      </dgm:prSet>
      <dgm:spPr/>
    </dgm:pt>
    <dgm:pt modelId="{46A2EAAD-8901-4DCE-9F4B-D143AC4C667D}" type="pres">
      <dgm:prSet presAssocID="{3509E72D-723A-4E36-BAD4-AA100B126D1D}" presName="FourNodes_1" presStyleLbl="node1" presStyleIdx="0" presStyleCnt="4">
        <dgm:presLayoutVars>
          <dgm:bulletEnabled val="1"/>
        </dgm:presLayoutVars>
      </dgm:prSet>
      <dgm:spPr/>
      <dgm:t>
        <a:bodyPr/>
        <a:lstStyle/>
        <a:p>
          <a:endParaRPr lang="en-US"/>
        </a:p>
      </dgm:t>
    </dgm:pt>
    <dgm:pt modelId="{2B8D3370-1DA0-46DC-8881-6D585DC8EEA6}" type="pres">
      <dgm:prSet presAssocID="{3509E72D-723A-4E36-BAD4-AA100B126D1D}" presName="FourNodes_2" presStyleLbl="node1" presStyleIdx="1" presStyleCnt="4">
        <dgm:presLayoutVars>
          <dgm:bulletEnabled val="1"/>
        </dgm:presLayoutVars>
      </dgm:prSet>
      <dgm:spPr/>
      <dgm:t>
        <a:bodyPr/>
        <a:lstStyle/>
        <a:p>
          <a:endParaRPr lang="en-US"/>
        </a:p>
      </dgm:t>
    </dgm:pt>
    <dgm:pt modelId="{825030BD-B6C0-4503-885E-C579F5E5FA0F}" type="pres">
      <dgm:prSet presAssocID="{3509E72D-723A-4E36-BAD4-AA100B126D1D}" presName="FourNodes_3" presStyleLbl="node1" presStyleIdx="2" presStyleCnt="4">
        <dgm:presLayoutVars>
          <dgm:bulletEnabled val="1"/>
        </dgm:presLayoutVars>
      </dgm:prSet>
      <dgm:spPr/>
      <dgm:t>
        <a:bodyPr/>
        <a:lstStyle/>
        <a:p>
          <a:endParaRPr lang="en-US"/>
        </a:p>
      </dgm:t>
    </dgm:pt>
    <dgm:pt modelId="{FAF4A049-3F90-4E9C-AAFB-6815AA65B99B}" type="pres">
      <dgm:prSet presAssocID="{3509E72D-723A-4E36-BAD4-AA100B126D1D}" presName="FourNodes_4" presStyleLbl="node1" presStyleIdx="3" presStyleCnt="4">
        <dgm:presLayoutVars>
          <dgm:bulletEnabled val="1"/>
        </dgm:presLayoutVars>
      </dgm:prSet>
      <dgm:spPr/>
      <dgm:t>
        <a:bodyPr/>
        <a:lstStyle/>
        <a:p>
          <a:endParaRPr lang="en-US"/>
        </a:p>
      </dgm:t>
    </dgm:pt>
    <dgm:pt modelId="{B7CA75E2-A730-4264-A38E-E650346F3A7D}" type="pres">
      <dgm:prSet presAssocID="{3509E72D-723A-4E36-BAD4-AA100B126D1D}" presName="FourConn_1-2" presStyleLbl="fgAccFollowNode1" presStyleIdx="0" presStyleCnt="3">
        <dgm:presLayoutVars>
          <dgm:bulletEnabled val="1"/>
        </dgm:presLayoutVars>
      </dgm:prSet>
      <dgm:spPr/>
      <dgm:t>
        <a:bodyPr/>
        <a:lstStyle/>
        <a:p>
          <a:endParaRPr lang="en-US"/>
        </a:p>
      </dgm:t>
    </dgm:pt>
    <dgm:pt modelId="{392F56E7-0644-4393-8564-8D615DFB4676}" type="pres">
      <dgm:prSet presAssocID="{3509E72D-723A-4E36-BAD4-AA100B126D1D}" presName="FourConn_2-3" presStyleLbl="fgAccFollowNode1" presStyleIdx="1" presStyleCnt="3">
        <dgm:presLayoutVars>
          <dgm:bulletEnabled val="1"/>
        </dgm:presLayoutVars>
      </dgm:prSet>
      <dgm:spPr/>
      <dgm:t>
        <a:bodyPr/>
        <a:lstStyle/>
        <a:p>
          <a:endParaRPr lang="en-US"/>
        </a:p>
      </dgm:t>
    </dgm:pt>
    <dgm:pt modelId="{CD615F9A-3FA9-4F79-AF00-8A0DA56A2BC3}" type="pres">
      <dgm:prSet presAssocID="{3509E72D-723A-4E36-BAD4-AA100B126D1D}" presName="FourConn_3-4" presStyleLbl="fgAccFollowNode1" presStyleIdx="2" presStyleCnt="3">
        <dgm:presLayoutVars>
          <dgm:bulletEnabled val="1"/>
        </dgm:presLayoutVars>
      </dgm:prSet>
      <dgm:spPr/>
      <dgm:t>
        <a:bodyPr/>
        <a:lstStyle/>
        <a:p>
          <a:endParaRPr lang="en-US"/>
        </a:p>
      </dgm:t>
    </dgm:pt>
    <dgm:pt modelId="{2FD095AE-37B1-4958-B3A9-71DA0689A9B3}" type="pres">
      <dgm:prSet presAssocID="{3509E72D-723A-4E36-BAD4-AA100B126D1D}" presName="FourNodes_1_text" presStyleLbl="node1" presStyleIdx="3" presStyleCnt="4">
        <dgm:presLayoutVars>
          <dgm:bulletEnabled val="1"/>
        </dgm:presLayoutVars>
      </dgm:prSet>
      <dgm:spPr/>
      <dgm:t>
        <a:bodyPr/>
        <a:lstStyle/>
        <a:p>
          <a:endParaRPr lang="en-US"/>
        </a:p>
      </dgm:t>
    </dgm:pt>
    <dgm:pt modelId="{0A73E53D-7928-4CD7-AD4A-4531BBAE08CF}" type="pres">
      <dgm:prSet presAssocID="{3509E72D-723A-4E36-BAD4-AA100B126D1D}" presName="FourNodes_2_text" presStyleLbl="node1" presStyleIdx="3" presStyleCnt="4">
        <dgm:presLayoutVars>
          <dgm:bulletEnabled val="1"/>
        </dgm:presLayoutVars>
      </dgm:prSet>
      <dgm:spPr/>
      <dgm:t>
        <a:bodyPr/>
        <a:lstStyle/>
        <a:p>
          <a:endParaRPr lang="en-US"/>
        </a:p>
      </dgm:t>
    </dgm:pt>
    <dgm:pt modelId="{2703C998-4E61-4CB9-B515-F649D284F0BE}" type="pres">
      <dgm:prSet presAssocID="{3509E72D-723A-4E36-BAD4-AA100B126D1D}" presName="FourNodes_3_text" presStyleLbl="node1" presStyleIdx="3" presStyleCnt="4">
        <dgm:presLayoutVars>
          <dgm:bulletEnabled val="1"/>
        </dgm:presLayoutVars>
      </dgm:prSet>
      <dgm:spPr/>
      <dgm:t>
        <a:bodyPr/>
        <a:lstStyle/>
        <a:p>
          <a:endParaRPr lang="en-US"/>
        </a:p>
      </dgm:t>
    </dgm:pt>
    <dgm:pt modelId="{5B60A5A1-3031-4A0E-A6E5-C4C512AA0045}" type="pres">
      <dgm:prSet presAssocID="{3509E72D-723A-4E36-BAD4-AA100B126D1D}" presName="FourNodes_4_text" presStyleLbl="node1" presStyleIdx="3" presStyleCnt="4">
        <dgm:presLayoutVars>
          <dgm:bulletEnabled val="1"/>
        </dgm:presLayoutVars>
      </dgm:prSet>
      <dgm:spPr/>
      <dgm:t>
        <a:bodyPr/>
        <a:lstStyle/>
        <a:p>
          <a:endParaRPr lang="en-US"/>
        </a:p>
      </dgm:t>
    </dgm:pt>
  </dgm:ptLst>
  <dgm:cxnLst>
    <dgm:cxn modelId="{FDA566CB-EAAA-40FA-88BF-299550DA5A20}" type="presOf" srcId="{43039EEE-E5BC-4E22-A631-EBC7FA928B3E}" destId="{46A2EAAD-8901-4DCE-9F4B-D143AC4C667D}" srcOrd="0" destOrd="0" presId="urn:microsoft.com/office/officeart/2005/8/layout/vProcess5"/>
    <dgm:cxn modelId="{075CE17D-169B-4D77-91B5-02F1D9392817}" type="presOf" srcId="{03CA87E7-741C-4088-A55C-23E472BA6335}" destId="{0A73E53D-7928-4CD7-AD4A-4531BBAE08CF}" srcOrd="1" destOrd="0" presId="urn:microsoft.com/office/officeart/2005/8/layout/vProcess5"/>
    <dgm:cxn modelId="{3C11AAED-6C17-49E1-BD57-04CE6BA53885}" type="presOf" srcId="{68E8C960-F2EC-4F3F-89DC-0E1D6AE01BFA}" destId="{FAF4A049-3F90-4E9C-AAFB-6815AA65B99B}" srcOrd="0" destOrd="0" presId="urn:microsoft.com/office/officeart/2005/8/layout/vProcess5"/>
    <dgm:cxn modelId="{4E1CC06E-39A1-4299-9972-6E255B0FA9FE}" type="presOf" srcId="{0239DC62-E592-403B-90FF-1DE4CC23AEAA}" destId="{CD615F9A-3FA9-4F79-AF00-8A0DA56A2BC3}" srcOrd="0" destOrd="0" presId="urn:microsoft.com/office/officeart/2005/8/layout/vProcess5"/>
    <dgm:cxn modelId="{878624F5-4D90-4A07-A104-96DDB581628B}" type="presOf" srcId="{68E8C960-F2EC-4F3F-89DC-0E1D6AE01BFA}" destId="{5B60A5A1-3031-4A0E-A6E5-C4C512AA0045}" srcOrd="1" destOrd="0" presId="urn:microsoft.com/office/officeart/2005/8/layout/vProcess5"/>
    <dgm:cxn modelId="{91259CE0-AC68-45D4-A1B2-5D49B5C83E4F}" type="presOf" srcId="{B5B41EFB-3BB1-41BD-A79A-78012FA52C79}" destId="{825030BD-B6C0-4503-885E-C579F5E5FA0F}" srcOrd="0" destOrd="0" presId="urn:microsoft.com/office/officeart/2005/8/layout/vProcess5"/>
    <dgm:cxn modelId="{DA9A2D47-EDB9-4DE4-8750-08F61490CF23}" type="presOf" srcId="{C14F08C0-69E6-46EE-8E0C-9D1406BCF5BE}" destId="{B7CA75E2-A730-4264-A38E-E650346F3A7D}" srcOrd="0" destOrd="0" presId="urn:microsoft.com/office/officeart/2005/8/layout/vProcess5"/>
    <dgm:cxn modelId="{2AF46320-FD8C-49B3-9E41-16B0BC66B8D2}" srcId="{3509E72D-723A-4E36-BAD4-AA100B126D1D}" destId="{03CA87E7-741C-4088-A55C-23E472BA6335}" srcOrd="1" destOrd="0" parTransId="{9CF3668A-1E49-4A02-97C4-7261C4F8121C}" sibTransId="{F19C1ADF-5870-4C41-B7B2-854DDD0026BA}"/>
    <dgm:cxn modelId="{4CCDF6C5-9667-498B-8655-CF75BC931596}" type="presOf" srcId="{B5B41EFB-3BB1-41BD-A79A-78012FA52C79}" destId="{2703C998-4E61-4CB9-B515-F649D284F0BE}" srcOrd="1" destOrd="0" presId="urn:microsoft.com/office/officeart/2005/8/layout/vProcess5"/>
    <dgm:cxn modelId="{9752FB8B-A30B-46AC-A7AF-DC66E5632205}" type="presOf" srcId="{43039EEE-E5BC-4E22-A631-EBC7FA928B3E}" destId="{2FD095AE-37B1-4958-B3A9-71DA0689A9B3}" srcOrd="1" destOrd="0" presId="urn:microsoft.com/office/officeart/2005/8/layout/vProcess5"/>
    <dgm:cxn modelId="{DEAB3080-4DBF-47CE-A24B-ED2DDDED7C91}" type="presOf" srcId="{03CA87E7-741C-4088-A55C-23E472BA6335}" destId="{2B8D3370-1DA0-46DC-8881-6D585DC8EEA6}" srcOrd="0" destOrd="0" presId="urn:microsoft.com/office/officeart/2005/8/layout/vProcess5"/>
    <dgm:cxn modelId="{75C18B11-BA28-499E-BE1C-4F936DA4866D}" srcId="{3509E72D-723A-4E36-BAD4-AA100B126D1D}" destId="{68E8C960-F2EC-4F3F-89DC-0E1D6AE01BFA}" srcOrd="3" destOrd="0" parTransId="{C86B701B-A488-414B-9739-B6B2D4F57CEF}" sibTransId="{D4590F19-CFE7-4DB4-97DF-3B0909244BC0}"/>
    <dgm:cxn modelId="{6B29A2E8-59F3-4FEF-8DAB-680BF904C201}" srcId="{3509E72D-723A-4E36-BAD4-AA100B126D1D}" destId="{B5B41EFB-3BB1-41BD-A79A-78012FA52C79}" srcOrd="2" destOrd="0" parTransId="{B47A3195-5B6C-4161-99D8-4DF1FCC4A703}" sibTransId="{0239DC62-E592-403B-90FF-1DE4CC23AEAA}"/>
    <dgm:cxn modelId="{47A7DC5D-6EC5-480B-AD68-A350C537BC41}" srcId="{3509E72D-723A-4E36-BAD4-AA100B126D1D}" destId="{43039EEE-E5BC-4E22-A631-EBC7FA928B3E}" srcOrd="0" destOrd="0" parTransId="{998BD5E0-04A1-4AA7-86A0-0C3CF7EA4894}" sibTransId="{C14F08C0-69E6-46EE-8E0C-9D1406BCF5BE}"/>
    <dgm:cxn modelId="{3A7F6297-CF55-4243-8FBB-D47864CC9D31}" type="presOf" srcId="{F19C1ADF-5870-4C41-B7B2-854DDD0026BA}" destId="{392F56E7-0644-4393-8564-8D615DFB4676}" srcOrd="0" destOrd="0" presId="urn:microsoft.com/office/officeart/2005/8/layout/vProcess5"/>
    <dgm:cxn modelId="{3D012E3E-C0CA-441D-9C1E-C4CB903030EA}" type="presOf" srcId="{3509E72D-723A-4E36-BAD4-AA100B126D1D}" destId="{9D362A6B-7371-42B4-8428-F225A764E5C2}" srcOrd="0" destOrd="0" presId="urn:microsoft.com/office/officeart/2005/8/layout/vProcess5"/>
    <dgm:cxn modelId="{FB56F7D3-0F27-419D-BDC7-7E1E85DA016F}" type="presParOf" srcId="{9D362A6B-7371-42B4-8428-F225A764E5C2}" destId="{0B9FDFA5-F982-4E6C-B869-01324D0DF69C}" srcOrd="0" destOrd="0" presId="urn:microsoft.com/office/officeart/2005/8/layout/vProcess5"/>
    <dgm:cxn modelId="{5B8D3B8C-A6A1-4064-86B6-83BCD283CFC2}" type="presParOf" srcId="{9D362A6B-7371-42B4-8428-F225A764E5C2}" destId="{46A2EAAD-8901-4DCE-9F4B-D143AC4C667D}" srcOrd="1" destOrd="0" presId="urn:microsoft.com/office/officeart/2005/8/layout/vProcess5"/>
    <dgm:cxn modelId="{C3BF82BB-6DFD-4B12-B96F-F21FF8A8BD6B}" type="presParOf" srcId="{9D362A6B-7371-42B4-8428-F225A764E5C2}" destId="{2B8D3370-1DA0-46DC-8881-6D585DC8EEA6}" srcOrd="2" destOrd="0" presId="urn:microsoft.com/office/officeart/2005/8/layout/vProcess5"/>
    <dgm:cxn modelId="{869100E9-CABF-48C7-A0F3-DE53DA2ED25F}" type="presParOf" srcId="{9D362A6B-7371-42B4-8428-F225A764E5C2}" destId="{825030BD-B6C0-4503-885E-C579F5E5FA0F}" srcOrd="3" destOrd="0" presId="urn:microsoft.com/office/officeart/2005/8/layout/vProcess5"/>
    <dgm:cxn modelId="{0F80C3E0-394B-47F6-BC97-930928DFCA62}" type="presParOf" srcId="{9D362A6B-7371-42B4-8428-F225A764E5C2}" destId="{FAF4A049-3F90-4E9C-AAFB-6815AA65B99B}" srcOrd="4" destOrd="0" presId="urn:microsoft.com/office/officeart/2005/8/layout/vProcess5"/>
    <dgm:cxn modelId="{EBE30C2C-AE2B-44CF-877F-A86897ECB622}" type="presParOf" srcId="{9D362A6B-7371-42B4-8428-F225A764E5C2}" destId="{B7CA75E2-A730-4264-A38E-E650346F3A7D}" srcOrd="5" destOrd="0" presId="urn:microsoft.com/office/officeart/2005/8/layout/vProcess5"/>
    <dgm:cxn modelId="{E1AC6B82-6126-4597-BC32-BF145AF40985}" type="presParOf" srcId="{9D362A6B-7371-42B4-8428-F225A764E5C2}" destId="{392F56E7-0644-4393-8564-8D615DFB4676}" srcOrd="6" destOrd="0" presId="urn:microsoft.com/office/officeart/2005/8/layout/vProcess5"/>
    <dgm:cxn modelId="{5D02DD26-AD71-4D43-88D0-A8222F137502}" type="presParOf" srcId="{9D362A6B-7371-42B4-8428-F225A764E5C2}" destId="{CD615F9A-3FA9-4F79-AF00-8A0DA56A2BC3}" srcOrd="7" destOrd="0" presId="urn:microsoft.com/office/officeart/2005/8/layout/vProcess5"/>
    <dgm:cxn modelId="{CD62BE19-6ECB-4AC6-8D8F-10157F38BAFF}" type="presParOf" srcId="{9D362A6B-7371-42B4-8428-F225A764E5C2}" destId="{2FD095AE-37B1-4958-B3A9-71DA0689A9B3}" srcOrd="8" destOrd="0" presId="urn:microsoft.com/office/officeart/2005/8/layout/vProcess5"/>
    <dgm:cxn modelId="{15420544-00EE-4548-A6E9-930375CBB526}" type="presParOf" srcId="{9D362A6B-7371-42B4-8428-F225A764E5C2}" destId="{0A73E53D-7928-4CD7-AD4A-4531BBAE08CF}" srcOrd="9" destOrd="0" presId="urn:microsoft.com/office/officeart/2005/8/layout/vProcess5"/>
    <dgm:cxn modelId="{9A1DD24A-46DD-47F6-AD87-1C0FFF0836DB}" type="presParOf" srcId="{9D362A6B-7371-42B4-8428-F225A764E5C2}" destId="{2703C998-4E61-4CB9-B515-F649D284F0BE}" srcOrd="10" destOrd="0" presId="urn:microsoft.com/office/officeart/2005/8/layout/vProcess5"/>
    <dgm:cxn modelId="{EE0810A3-4489-4169-9346-B6EBBF51F890}" type="presParOf" srcId="{9D362A6B-7371-42B4-8428-F225A764E5C2}" destId="{5B60A5A1-3031-4A0E-A6E5-C4C512AA0045}" srcOrd="11" destOrd="0" presId="urn:microsoft.com/office/officeart/2005/8/layout/vProcess5"/>
  </dgm:cxnLst>
  <dgm:bg/>
  <dgm:whole/>
</dgm:dataModel>
</file>

<file path=ppt/diagrams/data7.xml><?xml version="1.0" encoding="utf-8"?>
<dgm:dataModel xmlns:dgm="http://schemas.openxmlformats.org/drawingml/2006/diagram" xmlns:a="http://schemas.openxmlformats.org/drawingml/2006/main">
  <dgm:ptLst>
    <dgm:pt modelId="{9C2E0A63-C4CF-478A-9836-CEF7786F71D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19AB19C7-5BD0-4F7A-AFDB-689511FE8C86}">
      <dgm:prSet phldrT="[Text]"/>
      <dgm:spPr/>
      <dgm:t>
        <a:bodyPr/>
        <a:lstStyle/>
        <a:p>
          <a:r>
            <a:rPr lang="en-US"/>
            <a:t>Login for INTPART</a:t>
          </a:r>
        </a:p>
      </dgm:t>
    </dgm:pt>
    <dgm:pt modelId="{6EE57628-3491-43EB-B0DF-F6E6C300B536}" type="parTrans" cxnId="{099FB6AC-8EC4-4588-AFC4-69AC63D4C538}">
      <dgm:prSet/>
      <dgm:spPr/>
      <dgm:t>
        <a:bodyPr/>
        <a:lstStyle/>
        <a:p>
          <a:endParaRPr lang="en-US"/>
        </a:p>
      </dgm:t>
    </dgm:pt>
    <dgm:pt modelId="{B5466448-002B-49A9-9912-263A68AA5C55}" type="sibTrans" cxnId="{099FB6AC-8EC4-4588-AFC4-69AC63D4C538}">
      <dgm:prSet/>
      <dgm:spPr/>
      <dgm:t>
        <a:bodyPr/>
        <a:lstStyle/>
        <a:p>
          <a:endParaRPr lang="en-US"/>
        </a:p>
      </dgm:t>
    </dgm:pt>
    <dgm:pt modelId="{060ECCAD-7E51-4061-8865-1574D965FF1B}">
      <dgm:prSet phldrT="[Text]"/>
      <dgm:spPr/>
      <dgm:t>
        <a:bodyPr/>
        <a:lstStyle/>
        <a:p>
          <a:r>
            <a:rPr lang="en-US"/>
            <a:t>Select 'Data Element' </a:t>
          </a:r>
        </a:p>
      </dgm:t>
    </dgm:pt>
    <dgm:pt modelId="{DD8D2416-C84E-42FA-975B-2B2D694CF63B}" type="parTrans" cxnId="{64714660-F9DB-4C96-AD5A-9EBA79771D20}">
      <dgm:prSet/>
      <dgm:spPr/>
      <dgm:t>
        <a:bodyPr/>
        <a:lstStyle/>
        <a:p>
          <a:endParaRPr lang="en-US"/>
        </a:p>
      </dgm:t>
    </dgm:pt>
    <dgm:pt modelId="{CAD6D0EC-E771-4AB3-B779-E04C84487DE6}" type="sibTrans" cxnId="{64714660-F9DB-4C96-AD5A-9EBA79771D20}">
      <dgm:prSet/>
      <dgm:spPr/>
      <dgm:t>
        <a:bodyPr/>
        <a:lstStyle/>
        <a:p>
          <a:endParaRPr lang="en-US"/>
        </a:p>
      </dgm:t>
    </dgm:pt>
    <dgm:pt modelId="{D5129697-0B65-44EB-B9C1-2F228339F6F6}">
      <dgm:prSet phldrT="[Text]"/>
      <dgm:spPr/>
      <dgm:t>
        <a:bodyPr/>
        <a:lstStyle/>
        <a:p>
          <a:r>
            <a:rPr lang="en-US"/>
            <a:t>Add 'Data element'</a:t>
          </a:r>
        </a:p>
      </dgm:t>
    </dgm:pt>
    <dgm:pt modelId="{3864EDDA-C731-4592-A48B-A7BEBCFEE877}" type="parTrans" cxnId="{056629C1-5753-4A26-A8B8-6ED080A965ED}">
      <dgm:prSet/>
      <dgm:spPr/>
      <dgm:t>
        <a:bodyPr/>
        <a:lstStyle/>
        <a:p>
          <a:endParaRPr lang="en-US"/>
        </a:p>
      </dgm:t>
    </dgm:pt>
    <dgm:pt modelId="{8861F714-DADE-498A-B56C-97062755DECE}" type="sibTrans" cxnId="{056629C1-5753-4A26-A8B8-6ED080A965ED}">
      <dgm:prSet/>
      <dgm:spPr/>
      <dgm:t>
        <a:bodyPr/>
        <a:lstStyle/>
        <a:p>
          <a:endParaRPr lang="en-US"/>
        </a:p>
      </dgm:t>
    </dgm:pt>
    <dgm:pt modelId="{E892CDB1-08B6-48EA-BC9D-A08FE36FCD9B}">
      <dgm:prSet phldrT="[Text]"/>
      <dgm:spPr/>
      <dgm:t>
        <a:bodyPr/>
        <a:lstStyle/>
        <a:p>
          <a:r>
            <a:rPr lang="en-US"/>
            <a:t>Click on application bar </a:t>
          </a:r>
        </a:p>
      </dgm:t>
    </dgm:pt>
    <dgm:pt modelId="{39D385A0-8CA5-49EC-AD6A-DF9E695CEAA5}" type="sibTrans" cxnId="{06150662-0019-4B82-B810-AF4E2D9627D0}">
      <dgm:prSet/>
      <dgm:spPr/>
      <dgm:t>
        <a:bodyPr/>
        <a:lstStyle/>
        <a:p>
          <a:endParaRPr lang="en-US"/>
        </a:p>
      </dgm:t>
    </dgm:pt>
    <dgm:pt modelId="{08A2548D-E8C0-4867-A760-0FADB8448AC2}" type="parTrans" cxnId="{06150662-0019-4B82-B810-AF4E2D9627D0}">
      <dgm:prSet/>
      <dgm:spPr/>
      <dgm:t>
        <a:bodyPr/>
        <a:lstStyle/>
        <a:p>
          <a:endParaRPr lang="en-US"/>
        </a:p>
      </dgm:t>
    </dgm:pt>
    <dgm:pt modelId="{E2C6CE8A-5CC5-466B-9ADA-6415C52052CC}" type="pres">
      <dgm:prSet presAssocID="{9C2E0A63-C4CF-478A-9836-CEF7786F71D9}" presName="outerComposite" presStyleCnt="0">
        <dgm:presLayoutVars>
          <dgm:chMax val="5"/>
          <dgm:dir/>
          <dgm:resizeHandles val="exact"/>
        </dgm:presLayoutVars>
      </dgm:prSet>
      <dgm:spPr/>
      <dgm:t>
        <a:bodyPr/>
        <a:lstStyle/>
        <a:p>
          <a:endParaRPr lang="en-US"/>
        </a:p>
      </dgm:t>
    </dgm:pt>
    <dgm:pt modelId="{8BAD5A9F-2F25-43AE-8DDD-27725FE8AC40}" type="pres">
      <dgm:prSet presAssocID="{9C2E0A63-C4CF-478A-9836-CEF7786F71D9}" presName="dummyMaxCanvas" presStyleCnt="0">
        <dgm:presLayoutVars/>
      </dgm:prSet>
      <dgm:spPr/>
      <dgm:t>
        <a:bodyPr/>
        <a:lstStyle/>
        <a:p>
          <a:endParaRPr lang="en-US"/>
        </a:p>
      </dgm:t>
    </dgm:pt>
    <dgm:pt modelId="{849A8C9D-85CB-4DAF-8128-83F081FC3082}" type="pres">
      <dgm:prSet presAssocID="{9C2E0A63-C4CF-478A-9836-CEF7786F71D9}" presName="FourNodes_1" presStyleLbl="node1" presStyleIdx="0" presStyleCnt="4">
        <dgm:presLayoutVars>
          <dgm:bulletEnabled val="1"/>
        </dgm:presLayoutVars>
      </dgm:prSet>
      <dgm:spPr/>
      <dgm:t>
        <a:bodyPr/>
        <a:lstStyle/>
        <a:p>
          <a:endParaRPr lang="en-US"/>
        </a:p>
      </dgm:t>
    </dgm:pt>
    <dgm:pt modelId="{0083BE07-55A9-43AD-83BA-091531FC53FA}" type="pres">
      <dgm:prSet presAssocID="{9C2E0A63-C4CF-478A-9836-CEF7786F71D9}" presName="FourNodes_2" presStyleLbl="node1" presStyleIdx="1" presStyleCnt="4" custLinFactNeighborY="-2525">
        <dgm:presLayoutVars>
          <dgm:bulletEnabled val="1"/>
        </dgm:presLayoutVars>
      </dgm:prSet>
      <dgm:spPr/>
      <dgm:t>
        <a:bodyPr/>
        <a:lstStyle/>
        <a:p>
          <a:endParaRPr lang="en-US"/>
        </a:p>
      </dgm:t>
    </dgm:pt>
    <dgm:pt modelId="{D646C93B-4601-4E61-A415-7128E411300A}" type="pres">
      <dgm:prSet presAssocID="{9C2E0A63-C4CF-478A-9836-CEF7786F71D9}" presName="FourNodes_3" presStyleLbl="node1" presStyleIdx="2" presStyleCnt="4">
        <dgm:presLayoutVars>
          <dgm:bulletEnabled val="1"/>
        </dgm:presLayoutVars>
      </dgm:prSet>
      <dgm:spPr/>
      <dgm:t>
        <a:bodyPr/>
        <a:lstStyle/>
        <a:p>
          <a:endParaRPr lang="en-US"/>
        </a:p>
      </dgm:t>
    </dgm:pt>
    <dgm:pt modelId="{433CA3EA-8EEA-4B50-B91A-4838263EFA6F}" type="pres">
      <dgm:prSet presAssocID="{9C2E0A63-C4CF-478A-9836-CEF7786F71D9}" presName="FourNodes_4" presStyleLbl="node1" presStyleIdx="3" presStyleCnt="4">
        <dgm:presLayoutVars>
          <dgm:bulletEnabled val="1"/>
        </dgm:presLayoutVars>
      </dgm:prSet>
      <dgm:spPr/>
      <dgm:t>
        <a:bodyPr/>
        <a:lstStyle/>
        <a:p>
          <a:endParaRPr lang="en-US"/>
        </a:p>
      </dgm:t>
    </dgm:pt>
    <dgm:pt modelId="{29CB552F-4F7B-48FC-B4B4-F50FB37EF007}" type="pres">
      <dgm:prSet presAssocID="{9C2E0A63-C4CF-478A-9836-CEF7786F71D9}" presName="FourConn_1-2" presStyleLbl="fgAccFollowNode1" presStyleIdx="0" presStyleCnt="3">
        <dgm:presLayoutVars>
          <dgm:bulletEnabled val="1"/>
        </dgm:presLayoutVars>
      </dgm:prSet>
      <dgm:spPr/>
      <dgm:t>
        <a:bodyPr/>
        <a:lstStyle/>
        <a:p>
          <a:endParaRPr lang="en-US"/>
        </a:p>
      </dgm:t>
    </dgm:pt>
    <dgm:pt modelId="{B39D4A86-97F4-4233-AE1E-B2625D2E3D4B}" type="pres">
      <dgm:prSet presAssocID="{9C2E0A63-C4CF-478A-9836-CEF7786F71D9}" presName="FourConn_2-3" presStyleLbl="fgAccFollowNode1" presStyleIdx="1" presStyleCnt="3">
        <dgm:presLayoutVars>
          <dgm:bulletEnabled val="1"/>
        </dgm:presLayoutVars>
      </dgm:prSet>
      <dgm:spPr/>
      <dgm:t>
        <a:bodyPr/>
        <a:lstStyle/>
        <a:p>
          <a:endParaRPr lang="en-US"/>
        </a:p>
      </dgm:t>
    </dgm:pt>
    <dgm:pt modelId="{6CF08D9E-28FA-4D1B-AE86-13DDC3DFEB27}" type="pres">
      <dgm:prSet presAssocID="{9C2E0A63-C4CF-478A-9836-CEF7786F71D9}" presName="FourConn_3-4" presStyleLbl="fgAccFollowNode1" presStyleIdx="2" presStyleCnt="3">
        <dgm:presLayoutVars>
          <dgm:bulletEnabled val="1"/>
        </dgm:presLayoutVars>
      </dgm:prSet>
      <dgm:spPr/>
      <dgm:t>
        <a:bodyPr/>
        <a:lstStyle/>
        <a:p>
          <a:endParaRPr lang="en-US"/>
        </a:p>
      </dgm:t>
    </dgm:pt>
    <dgm:pt modelId="{5C13DBDB-296E-4504-8010-A4BA351FB24D}" type="pres">
      <dgm:prSet presAssocID="{9C2E0A63-C4CF-478A-9836-CEF7786F71D9}" presName="FourNodes_1_text" presStyleLbl="node1" presStyleIdx="3" presStyleCnt="4">
        <dgm:presLayoutVars>
          <dgm:bulletEnabled val="1"/>
        </dgm:presLayoutVars>
      </dgm:prSet>
      <dgm:spPr/>
      <dgm:t>
        <a:bodyPr/>
        <a:lstStyle/>
        <a:p>
          <a:endParaRPr lang="en-US"/>
        </a:p>
      </dgm:t>
    </dgm:pt>
    <dgm:pt modelId="{9585F52F-0D03-43FB-B0AD-166350176C6C}" type="pres">
      <dgm:prSet presAssocID="{9C2E0A63-C4CF-478A-9836-CEF7786F71D9}" presName="FourNodes_2_text" presStyleLbl="node1" presStyleIdx="3" presStyleCnt="4">
        <dgm:presLayoutVars>
          <dgm:bulletEnabled val="1"/>
        </dgm:presLayoutVars>
      </dgm:prSet>
      <dgm:spPr/>
      <dgm:t>
        <a:bodyPr/>
        <a:lstStyle/>
        <a:p>
          <a:endParaRPr lang="en-US"/>
        </a:p>
      </dgm:t>
    </dgm:pt>
    <dgm:pt modelId="{BAEDCC31-5447-4DA7-962A-02508DE98DE8}" type="pres">
      <dgm:prSet presAssocID="{9C2E0A63-C4CF-478A-9836-CEF7786F71D9}" presName="FourNodes_3_text" presStyleLbl="node1" presStyleIdx="3" presStyleCnt="4">
        <dgm:presLayoutVars>
          <dgm:bulletEnabled val="1"/>
        </dgm:presLayoutVars>
      </dgm:prSet>
      <dgm:spPr/>
      <dgm:t>
        <a:bodyPr/>
        <a:lstStyle/>
        <a:p>
          <a:endParaRPr lang="en-US"/>
        </a:p>
      </dgm:t>
    </dgm:pt>
    <dgm:pt modelId="{0DA8BCDC-48B1-4FBC-9FE4-CCEE5037C08B}" type="pres">
      <dgm:prSet presAssocID="{9C2E0A63-C4CF-478A-9836-CEF7786F71D9}" presName="FourNodes_4_text" presStyleLbl="node1" presStyleIdx="3" presStyleCnt="4">
        <dgm:presLayoutVars>
          <dgm:bulletEnabled val="1"/>
        </dgm:presLayoutVars>
      </dgm:prSet>
      <dgm:spPr/>
      <dgm:t>
        <a:bodyPr/>
        <a:lstStyle/>
        <a:p>
          <a:endParaRPr lang="en-US"/>
        </a:p>
      </dgm:t>
    </dgm:pt>
  </dgm:ptLst>
  <dgm:cxnLst>
    <dgm:cxn modelId="{64714660-F9DB-4C96-AD5A-9EBA79771D20}" srcId="{9C2E0A63-C4CF-478A-9836-CEF7786F71D9}" destId="{060ECCAD-7E51-4061-8865-1574D965FF1B}" srcOrd="2" destOrd="0" parTransId="{DD8D2416-C84E-42FA-975B-2B2D694CF63B}" sibTransId="{CAD6D0EC-E771-4AB3-B779-E04C84487DE6}"/>
    <dgm:cxn modelId="{3842EE85-6558-476C-BEBB-1729663B9DEE}" type="presOf" srcId="{D5129697-0B65-44EB-B9C1-2F228339F6F6}" destId="{433CA3EA-8EEA-4B50-B91A-4838263EFA6F}" srcOrd="0" destOrd="0" presId="urn:microsoft.com/office/officeart/2005/8/layout/vProcess5"/>
    <dgm:cxn modelId="{793D3204-9BF0-481E-8154-09176E858144}" type="presOf" srcId="{060ECCAD-7E51-4061-8865-1574D965FF1B}" destId="{D646C93B-4601-4E61-A415-7128E411300A}" srcOrd="0" destOrd="0" presId="urn:microsoft.com/office/officeart/2005/8/layout/vProcess5"/>
    <dgm:cxn modelId="{011DC9D4-0CB2-4497-8A93-5A74483A9381}" type="presOf" srcId="{19AB19C7-5BD0-4F7A-AFDB-689511FE8C86}" destId="{849A8C9D-85CB-4DAF-8128-83F081FC3082}" srcOrd="0" destOrd="0" presId="urn:microsoft.com/office/officeart/2005/8/layout/vProcess5"/>
    <dgm:cxn modelId="{06150662-0019-4B82-B810-AF4E2D9627D0}" srcId="{9C2E0A63-C4CF-478A-9836-CEF7786F71D9}" destId="{E892CDB1-08B6-48EA-BC9D-A08FE36FCD9B}" srcOrd="1" destOrd="0" parTransId="{08A2548D-E8C0-4867-A760-0FADB8448AC2}" sibTransId="{39D385A0-8CA5-49EC-AD6A-DF9E695CEAA5}"/>
    <dgm:cxn modelId="{056629C1-5753-4A26-A8B8-6ED080A965ED}" srcId="{9C2E0A63-C4CF-478A-9836-CEF7786F71D9}" destId="{D5129697-0B65-44EB-B9C1-2F228339F6F6}" srcOrd="3" destOrd="0" parTransId="{3864EDDA-C731-4592-A48B-A7BEBCFEE877}" sibTransId="{8861F714-DADE-498A-B56C-97062755DECE}"/>
    <dgm:cxn modelId="{102AB570-E842-4C9B-AE4E-F2EE26096791}" type="presOf" srcId="{E892CDB1-08B6-48EA-BC9D-A08FE36FCD9B}" destId="{0083BE07-55A9-43AD-83BA-091531FC53FA}" srcOrd="0" destOrd="0" presId="urn:microsoft.com/office/officeart/2005/8/layout/vProcess5"/>
    <dgm:cxn modelId="{69E988D3-7DEA-435E-A84A-21E1C95F5EB6}" type="presOf" srcId="{9C2E0A63-C4CF-478A-9836-CEF7786F71D9}" destId="{E2C6CE8A-5CC5-466B-9ADA-6415C52052CC}" srcOrd="0" destOrd="0" presId="urn:microsoft.com/office/officeart/2005/8/layout/vProcess5"/>
    <dgm:cxn modelId="{8B1347EC-1133-4026-A272-DDEC70D913BE}" type="presOf" srcId="{B5466448-002B-49A9-9912-263A68AA5C55}" destId="{29CB552F-4F7B-48FC-B4B4-F50FB37EF007}" srcOrd="0" destOrd="0" presId="urn:microsoft.com/office/officeart/2005/8/layout/vProcess5"/>
    <dgm:cxn modelId="{2169D35C-16DF-48AA-831B-689E38BADBFD}" type="presOf" srcId="{E892CDB1-08B6-48EA-BC9D-A08FE36FCD9B}" destId="{9585F52F-0D03-43FB-B0AD-166350176C6C}" srcOrd="1" destOrd="0" presId="urn:microsoft.com/office/officeart/2005/8/layout/vProcess5"/>
    <dgm:cxn modelId="{BEF647D9-0E89-46A6-A3FD-1816E025E1C2}" type="presOf" srcId="{CAD6D0EC-E771-4AB3-B779-E04C84487DE6}" destId="{6CF08D9E-28FA-4D1B-AE86-13DDC3DFEB27}" srcOrd="0" destOrd="0" presId="urn:microsoft.com/office/officeart/2005/8/layout/vProcess5"/>
    <dgm:cxn modelId="{D778B2EE-F69F-4FCD-8DFB-732AF32A6477}" type="presOf" srcId="{060ECCAD-7E51-4061-8865-1574D965FF1B}" destId="{BAEDCC31-5447-4DA7-962A-02508DE98DE8}" srcOrd="1" destOrd="0" presId="urn:microsoft.com/office/officeart/2005/8/layout/vProcess5"/>
    <dgm:cxn modelId="{CFF22BDC-14F5-42F1-B098-01CA40F78078}" type="presOf" srcId="{19AB19C7-5BD0-4F7A-AFDB-689511FE8C86}" destId="{5C13DBDB-296E-4504-8010-A4BA351FB24D}" srcOrd="1" destOrd="0" presId="urn:microsoft.com/office/officeart/2005/8/layout/vProcess5"/>
    <dgm:cxn modelId="{D94B9F14-8568-4B3F-AE7F-BE94B20EB620}" type="presOf" srcId="{D5129697-0B65-44EB-B9C1-2F228339F6F6}" destId="{0DA8BCDC-48B1-4FBC-9FE4-CCEE5037C08B}" srcOrd="1" destOrd="0" presId="urn:microsoft.com/office/officeart/2005/8/layout/vProcess5"/>
    <dgm:cxn modelId="{099FB6AC-8EC4-4588-AFC4-69AC63D4C538}" srcId="{9C2E0A63-C4CF-478A-9836-CEF7786F71D9}" destId="{19AB19C7-5BD0-4F7A-AFDB-689511FE8C86}" srcOrd="0" destOrd="0" parTransId="{6EE57628-3491-43EB-B0DF-F6E6C300B536}" sibTransId="{B5466448-002B-49A9-9912-263A68AA5C55}"/>
    <dgm:cxn modelId="{815C3655-EBE9-40B6-B2C6-1ABE1FC926CE}" type="presOf" srcId="{39D385A0-8CA5-49EC-AD6A-DF9E695CEAA5}" destId="{B39D4A86-97F4-4233-AE1E-B2625D2E3D4B}" srcOrd="0" destOrd="0" presId="urn:microsoft.com/office/officeart/2005/8/layout/vProcess5"/>
    <dgm:cxn modelId="{7B8A4459-B2F0-4516-8742-F8C7E7E1DE4B}" type="presParOf" srcId="{E2C6CE8A-5CC5-466B-9ADA-6415C52052CC}" destId="{8BAD5A9F-2F25-43AE-8DDD-27725FE8AC40}" srcOrd="0" destOrd="0" presId="urn:microsoft.com/office/officeart/2005/8/layout/vProcess5"/>
    <dgm:cxn modelId="{F972E8F5-1C73-43DD-9E82-251106ED60E1}" type="presParOf" srcId="{E2C6CE8A-5CC5-466B-9ADA-6415C52052CC}" destId="{849A8C9D-85CB-4DAF-8128-83F081FC3082}" srcOrd="1" destOrd="0" presId="urn:microsoft.com/office/officeart/2005/8/layout/vProcess5"/>
    <dgm:cxn modelId="{6CA99F20-2703-4114-AABC-A8D5FEB7566F}" type="presParOf" srcId="{E2C6CE8A-5CC5-466B-9ADA-6415C52052CC}" destId="{0083BE07-55A9-43AD-83BA-091531FC53FA}" srcOrd="2" destOrd="0" presId="urn:microsoft.com/office/officeart/2005/8/layout/vProcess5"/>
    <dgm:cxn modelId="{E1222310-182D-4198-94DB-54B6F4370094}" type="presParOf" srcId="{E2C6CE8A-5CC5-466B-9ADA-6415C52052CC}" destId="{D646C93B-4601-4E61-A415-7128E411300A}" srcOrd="3" destOrd="0" presId="urn:microsoft.com/office/officeart/2005/8/layout/vProcess5"/>
    <dgm:cxn modelId="{46ED7365-502A-4B02-AD90-5DD1E8988D9D}" type="presParOf" srcId="{E2C6CE8A-5CC5-466B-9ADA-6415C52052CC}" destId="{433CA3EA-8EEA-4B50-B91A-4838263EFA6F}" srcOrd="4" destOrd="0" presId="urn:microsoft.com/office/officeart/2005/8/layout/vProcess5"/>
    <dgm:cxn modelId="{62CDCEC1-1B17-4C3C-9CD6-A10B442AD3B4}" type="presParOf" srcId="{E2C6CE8A-5CC5-466B-9ADA-6415C52052CC}" destId="{29CB552F-4F7B-48FC-B4B4-F50FB37EF007}" srcOrd="5" destOrd="0" presId="urn:microsoft.com/office/officeart/2005/8/layout/vProcess5"/>
    <dgm:cxn modelId="{E38D031B-6A3A-4B49-AB0F-AC3CC87797E2}" type="presParOf" srcId="{E2C6CE8A-5CC5-466B-9ADA-6415C52052CC}" destId="{B39D4A86-97F4-4233-AE1E-B2625D2E3D4B}" srcOrd="6" destOrd="0" presId="urn:microsoft.com/office/officeart/2005/8/layout/vProcess5"/>
    <dgm:cxn modelId="{10FA591A-C722-4DCB-A5FB-60AD129191C4}" type="presParOf" srcId="{E2C6CE8A-5CC5-466B-9ADA-6415C52052CC}" destId="{6CF08D9E-28FA-4D1B-AE86-13DDC3DFEB27}" srcOrd="7" destOrd="0" presId="urn:microsoft.com/office/officeart/2005/8/layout/vProcess5"/>
    <dgm:cxn modelId="{29EF264E-DA58-49F4-9BF7-AE00E0036408}" type="presParOf" srcId="{E2C6CE8A-5CC5-466B-9ADA-6415C52052CC}" destId="{5C13DBDB-296E-4504-8010-A4BA351FB24D}" srcOrd="8" destOrd="0" presId="urn:microsoft.com/office/officeart/2005/8/layout/vProcess5"/>
    <dgm:cxn modelId="{E32F7EC0-D304-469E-9C8F-00E777BF29AC}" type="presParOf" srcId="{E2C6CE8A-5CC5-466B-9ADA-6415C52052CC}" destId="{9585F52F-0D03-43FB-B0AD-166350176C6C}" srcOrd="9" destOrd="0" presId="urn:microsoft.com/office/officeart/2005/8/layout/vProcess5"/>
    <dgm:cxn modelId="{74124848-3BC4-422B-93F8-51B2A90229FE}" type="presParOf" srcId="{E2C6CE8A-5CC5-466B-9ADA-6415C52052CC}" destId="{BAEDCC31-5447-4DA7-962A-02508DE98DE8}" srcOrd="10" destOrd="0" presId="urn:microsoft.com/office/officeart/2005/8/layout/vProcess5"/>
    <dgm:cxn modelId="{E7ED2CD0-01FE-4DA7-9439-59E63C2C7592}" type="presParOf" srcId="{E2C6CE8A-5CC5-466B-9ADA-6415C52052CC}" destId="{0DA8BCDC-48B1-4FBC-9FE4-CCEE5037C08B}" srcOrd="11" destOrd="0" presId="urn:microsoft.com/office/officeart/2005/8/layout/vProcess5"/>
  </dgm:cxnLst>
  <dgm:bg/>
  <dgm:whole/>
</dgm:dataModel>
</file>

<file path=ppt/diagrams/data8.xml><?xml version="1.0" encoding="utf-8"?>
<dgm:dataModel xmlns:dgm="http://schemas.openxmlformats.org/drawingml/2006/diagram" xmlns:a="http://schemas.openxmlformats.org/drawingml/2006/main">
  <dgm:ptLst>
    <dgm:pt modelId="{B652871C-1CFA-435B-9086-B49055FEBFFF}"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5EB11C48-8089-4C69-9493-CBB5BF207119}">
      <dgm:prSet phldrT="[Text]"/>
      <dgm:spPr/>
      <dgm:t>
        <a:bodyPr/>
        <a:lstStyle/>
        <a:p>
          <a:r>
            <a:rPr lang="en-US"/>
            <a:t> Home page of INTPART application</a:t>
          </a:r>
        </a:p>
      </dgm:t>
    </dgm:pt>
    <dgm:pt modelId="{92CE2EB3-3D9F-4FBF-8E21-61129CD08D1D}" type="parTrans" cxnId="{5C80B113-7C3F-4C64-BBE2-246AB49DAAEC}">
      <dgm:prSet/>
      <dgm:spPr/>
      <dgm:t>
        <a:bodyPr/>
        <a:lstStyle/>
        <a:p>
          <a:endParaRPr lang="en-US"/>
        </a:p>
      </dgm:t>
    </dgm:pt>
    <dgm:pt modelId="{830FB835-329E-4BA2-BD5B-CB0621CA7558}" type="sibTrans" cxnId="{5C80B113-7C3F-4C64-BBE2-246AB49DAAEC}">
      <dgm:prSet/>
      <dgm:spPr/>
      <dgm:t>
        <a:bodyPr/>
        <a:lstStyle/>
        <a:p>
          <a:endParaRPr lang="en-US"/>
        </a:p>
      </dgm:t>
    </dgm:pt>
    <dgm:pt modelId="{50D77BEF-4070-473C-B203-6777AD50C057}">
      <dgm:prSet phldrT="[Text]"/>
      <dgm:spPr/>
      <dgm:t>
        <a:bodyPr/>
        <a:lstStyle/>
        <a:p>
          <a:r>
            <a:rPr lang="en-US"/>
            <a:t>Search 'Maintenance' from application bar</a:t>
          </a:r>
        </a:p>
      </dgm:t>
    </dgm:pt>
    <dgm:pt modelId="{9DF9E06B-7AEA-4423-95F3-04C31947900E}" type="parTrans" cxnId="{8121AE03-AF49-4F40-8081-F07AC1EAE7EF}">
      <dgm:prSet/>
      <dgm:spPr/>
      <dgm:t>
        <a:bodyPr/>
        <a:lstStyle/>
        <a:p>
          <a:endParaRPr lang="en-US"/>
        </a:p>
      </dgm:t>
    </dgm:pt>
    <dgm:pt modelId="{FF40BE28-17FA-4CFA-B053-55501C1DF10B}" type="sibTrans" cxnId="{8121AE03-AF49-4F40-8081-F07AC1EAE7EF}">
      <dgm:prSet/>
      <dgm:spPr/>
      <dgm:t>
        <a:bodyPr/>
        <a:lstStyle/>
        <a:p>
          <a:endParaRPr lang="en-US"/>
        </a:p>
      </dgm:t>
    </dgm:pt>
    <dgm:pt modelId="{F80908E1-825A-4D0D-A6EC-DCD8404AD2B6}">
      <dgm:prSet phldrT="[Text]"/>
      <dgm:spPr/>
      <dgm:t>
        <a:bodyPr/>
        <a:lstStyle/>
        <a:p>
          <a:r>
            <a:rPr lang="en-US"/>
            <a:t>Select 'other'</a:t>
          </a:r>
        </a:p>
      </dgm:t>
    </dgm:pt>
    <dgm:pt modelId="{4B6F8D3C-67B3-43F1-9878-12EE12415758}" type="parTrans" cxnId="{6E011658-6634-4D58-8035-36D40DC07107}">
      <dgm:prSet/>
      <dgm:spPr/>
      <dgm:t>
        <a:bodyPr/>
        <a:lstStyle/>
        <a:p>
          <a:endParaRPr lang="en-US"/>
        </a:p>
      </dgm:t>
    </dgm:pt>
    <dgm:pt modelId="{3E09EE32-1C2C-4E0D-9A39-3E49D8EE9CFB}" type="sibTrans" cxnId="{6E011658-6634-4D58-8035-36D40DC07107}">
      <dgm:prSet/>
      <dgm:spPr/>
      <dgm:t>
        <a:bodyPr/>
        <a:lstStyle/>
        <a:p>
          <a:endParaRPr lang="en-US"/>
        </a:p>
      </dgm:t>
    </dgm:pt>
    <dgm:pt modelId="{8F2A5EAB-33E4-4580-AD52-3FBE5723739E}">
      <dgm:prSet phldrT="[Text]"/>
      <dgm:spPr/>
      <dgm:t>
        <a:bodyPr/>
        <a:lstStyle/>
        <a:p>
          <a:r>
            <a:rPr lang="en-US"/>
            <a:t>Select 'Option set'</a:t>
          </a:r>
        </a:p>
      </dgm:t>
    </dgm:pt>
    <dgm:pt modelId="{939EA013-E380-4055-A994-CD7C9646FFC4}" type="parTrans" cxnId="{43BDF782-FC62-4F63-ACF5-8EC5FC58099F}">
      <dgm:prSet/>
      <dgm:spPr/>
      <dgm:t>
        <a:bodyPr/>
        <a:lstStyle/>
        <a:p>
          <a:endParaRPr lang="en-US"/>
        </a:p>
      </dgm:t>
    </dgm:pt>
    <dgm:pt modelId="{437BE185-ECBF-49A7-A315-CE95F422AE5D}" type="sibTrans" cxnId="{43BDF782-FC62-4F63-ACF5-8EC5FC58099F}">
      <dgm:prSet/>
      <dgm:spPr/>
      <dgm:t>
        <a:bodyPr/>
        <a:lstStyle/>
        <a:p>
          <a:endParaRPr lang="en-US"/>
        </a:p>
      </dgm:t>
    </dgm:pt>
    <dgm:pt modelId="{C451E0C0-B4C2-4D61-86BA-CEBC95ED5983}" type="pres">
      <dgm:prSet presAssocID="{B652871C-1CFA-435B-9086-B49055FEBFFF}" presName="outerComposite" presStyleCnt="0">
        <dgm:presLayoutVars>
          <dgm:chMax val="5"/>
          <dgm:dir/>
          <dgm:resizeHandles val="exact"/>
        </dgm:presLayoutVars>
      </dgm:prSet>
      <dgm:spPr/>
      <dgm:t>
        <a:bodyPr/>
        <a:lstStyle/>
        <a:p>
          <a:endParaRPr lang="en-US"/>
        </a:p>
      </dgm:t>
    </dgm:pt>
    <dgm:pt modelId="{07660EA9-58CD-4148-B80E-DB81EB20154B}" type="pres">
      <dgm:prSet presAssocID="{B652871C-1CFA-435B-9086-B49055FEBFFF}" presName="dummyMaxCanvas" presStyleCnt="0">
        <dgm:presLayoutVars/>
      </dgm:prSet>
      <dgm:spPr/>
    </dgm:pt>
    <dgm:pt modelId="{D8EAB7F2-4953-4630-A313-880B42279FB8}" type="pres">
      <dgm:prSet presAssocID="{B652871C-1CFA-435B-9086-B49055FEBFFF}" presName="FourNodes_1" presStyleLbl="node1" presStyleIdx="0" presStyleCnt="4">
        <dgm:presLayoutVars>
          <dgm:bulletEnabled val="1"/>
        </dgm:presLayoutVars>
      </dgm:prSet>
      <dgm:spPr/>
      <dgm:t>
        <a:bodyPr/>
        <a:lstStyle/>
        <a:p>
          <a:endParaRPr lang="en-US"/>
        </a:p>
      </dgm:t>
    </dgm:pt>
    <dgm:pt modelId="{F09C1026-44B3-4944-B6E1-A984267C161D}" type="pres">
      <dgm:prSet presAssocID="{B652871C-1CFA-435B-9086-B49055FEBFFF}" presName="FourNodes_2" presStyleLbl="node1" presStyleIdx="1" presStyleCnt="4">
        <dgm:presLayoutVars>
          <dgm:bulletEnabled val="1"/>
        </dgm:presLayoutVars>
      </dgm:prSet>
      <dgm:spPr/>
      <dgm:t>
        <a:bodyPr/>
        <a:lstStyle/>
        <a:p>
          <a:endParaRPr lang="en-US"/>
        </a:p>
      </dgm:t>
    </dgm:pt>
    <dgm:pt modelId="{BD7F7482-8FB4-4B0D-BBEB-190F5AEF0737}" type="pres">
      <dgm:prSet presAssocID="{B652871C-1CFA-435B-9086-B49055FEBFFF}" presName="FourNodes_3" presStyleLbl="node1" presStyleIdx="2" presStyleCnt="4">
        <dgm:presLayoutVars>
          <dgm:bulletEnabled val="1"/>
        </dgm:presLayoutVars>
      </dgm:prSet>
      <dgm:spPr/>
      <dgm:t>
        <a:bodyPr/>
        <a:lstStyle/>
        <a:p>
          <a:endParaRPr lang="en-US"/>
        </a:p>
      </dgm:t>
    </dgm:pt>
    <dgm:pt modelId="{8BB8A6C2-B0E5-42D8-B801-6550C860069D}" type="pres">
      <dgm:prSet presAssocID="{B652871C-1CFA-435B-9086-B49055FEBFFF}" presName="FourNodes_4" presStyleLbl="node1" presStyleIdx="3" presStyleCnt="4">
        <dgm:presLayoutVars>
          <dgm:bulletEnabled val="1"/>
        </dgm:presLayoutVars>
      </dgm:prSet>
      <dgm:spPr/>
      <dgm:t>
        <a:bodyPr/>
        <a:lstStyle/>
        <a:p>
          <a:endParaRPr lang="en-US"/>
        </a:p>
      </dgm:t>
    </dgm:pt>
    <dgm:pt modelId="{3329B046-F210-4BEC-8511-C2BBCB54743F}" type="pres">
      <dgm:prSet presAssocID="{B652871C-1CFA-435B-9086-B49055FEBFFF}" presName="FourConn_1-2" presStyleLbl="fgAccFollowNode1" presStyleIdx="0" presStyleCnt="3">
        <dgm:presLayoutVars>
          <dgm:bulletEnabled val="1"/>
        </dgm:presLayoutVars>
      </dgm:prSet>
      <dgm:spPr/>
      <dgm:t>
        <a:bodyPr/>
        <a:lstStyle/>
        <a:p>
          <a:endParaRPr lang="en-US"/>
        </a:p>
      </dgm:t>
    </dgm:pt>
    <dgm:pt modelId="{29EA2EF1-67E2-4CD8-84F9-DBECCCBFDAE1}" type="pres">
      <dgm:prSet presAssocID="{B652871C-1CFA-435B-9086-B49055FEBFFF}" presName="FourConn_2-3" presStyleLbl="fgAccFollowNode1" presStyleIdx="1" presStyleCnt="3">
        <dgm:presLayoutVars>
          <dgm:bulletEnabled val="1"/>
        </dgm:presLayoutVars>
      </dgm:prSet>
      <dgm:spPr/>
      <dgm:t>
        <a:bodyPr/>
        <a:lstStyle/>
        <a:p>
          <a:endParaRPr lang="en-US"/>
        </a:p>
      </dgm:t>
    </dgm:pt>
    <dgm:pt modelId="{B990885C-48D9-4129-819A-2607F8939F82}" type="pres">
      <dgm:prSet presAssocID="{B652871C-1CFA-435B-9086-B49055FEBFFF}" presName="FourConn_3-4" presStyleLbl="fgAccFollowNode1" presStyleIdx="2" presStyleCnt="3">
        <dgm:presLayoutVars>
          <dgm:bulletEnabled val="1"/>
        </dgm:presLayoutVars>
      </dgm:prSet>
      <dgm:spPr/>
      <dgm:t>
        <a:bodyPr/>
        <a:lstStyle/>
        <a:p>
          <a:endParaRPr lang="en-US"/>
        </a:p>
      </dgm:t>
    </dgm:pt>
    <dgm:pt modelId="{B1EF4D99-C71C-4EF5-8462-66DF5081F933}" type="pres">
      <dgm:prSet presAssocID="{B652871C-1CFA-435B-9086-B49055FEBFFF}" presName="FourNodes_1_text" presStyleLbl="node1" presStyleIdx="3" presStyleCnt="4">
        <dgm:presLayoutVars>
          <dgm:bulletEnabled val="1"/>
        </dgm:presLayoutVars>
      </dgm:prSet>
      <dgm:spPr/>
      <dgm:t>
        <a:bodyPr/>
        <a:lstStyle/>
        <a:p>
          <a:endParaRPr lang="en-US"/>
        </a:p>
      </dgm:t>
    </dgm:pt>
    <dgm:pt modelId="{3F1FB66E-CE17-492F-8722-56EAE373547C}" type="pres">
      <dgm:prSet presAssocID="{B652871C-1CFA-435B-9086-B49055FEBFFF}" presName="FourNodes_2_text" presStyleLbl="node1" presStyleIdx="3" presStyleCnt="4">
        <dgm:presLayoutVars>
          <dgm:bulletEnabled val="1"/>
        </dgm:presLayoutVars>
      </dgm:prSet>
      <dgm:spPr/>
      <dgm:t>
        <a:bodyPr/>
        <a:lstStyle/>
        <a:p>
          <a:endParaRPr lang="en-US"/>
        </a:p>
      </dgm:t>
    </dgm:pt>
    <dgm:pt modelId="{1A93B716-72D1-4894-93C1-8FBD362EA654}" type="pres">
      <dgm:prSet presAssocID="{B652871C-1CFA-435B-9086-B49055FEBFFF}" presName="FourNodes_3_text" presStyleLbl="node1" presStyleIdx="3" presStyleCnt="4">
        <dgm:presLayoutVars>
          <dgm:bulletEnabled val="1"/>
        </dgm:presLayoutVars>
      </dgm:prSet>
      <dgm:spPr/>
      <dgm:t>
        <a:bodyPr/>
        <a:lstStyle/>
        <a:p>
          <a:endParaRPr lang="en-US"/>
        </a:p>
      </dgm:t>
    </dgm:pt>
    <dgm:pt modelId="{E2C722DA-6F65-422C-ABA7-465E1489164B}" type="pres">
      <dgm:prSet presAssocID="{B652871C-1CFA-435B-9086-B49055FEBFFF}" presName="FourNodes_4_text" presStyleLbl="node1" presStyleIdx="3" presStyleCnt="4">
        <dgm:presLayoutVars>
          <dgm:bulletEnabled val="1"/>
        </dgm:presLayoutVars>
      </dgm:prSet>
      <dgm:spPr/>
      <dgm:t>
        <a:bodyPr/>
        <a:lstStyle/>
        <a:p>
          <a:endParaRPr lang="en-US"/>
        </a:p>
      </dgm:t>
    </dgm:pt>
  </dgm:ptLst>
  <dgm:cxnLst>
    <dgm:cxn modelId="{5C80B113-7C3F-4C64-BBE2-246AB49DAAEC}" srcId="{B652871C-1CFA-435B-9086-B49055FEBFFF}" destId="{5EB11C48-8089-4C69-9493-CBB5BF207119}" srcOrd="0" destOrd="0" parTransId="{92CE2EB3-3D9F-4FBF-8E21-61129CD08D1D}" sibTransId="{830FB835-329E-4BA2-BD5B-CB0621CA7558}"/>
    <dgm:cxn modelId="{DB29ACAC-F521-4154-B75E-12E7954E38F4}" type="presOf" srcId="{8F2A5EAB-33E4-4580-AD52-3FBE5723739E}" destId="{E2C722DA-6F65-422C-ABA7-465E1489164B}" srcOrd="1" destOrd="0" presId="urn:microsoft.com/office/officeart/2005/8/layout/vProcess5"/>
    <dgm:cxn modelId="{D0C75AA8-F6F6-4D05-A74A-5A5783147845}" type="presOf" srcId="{F80908E1-825A-4D0D-A6EC-DCD8404AD2B6}" destId="{BD7F7482-8FB4-4B0D-BBEB-190F5AEF0737}" srcOrd="0" destOrd="0" presId="urn:microsoft.com/office/officeart/2005/8/layout/vProcess5"/>
    <dgm:cxn modelId="{D5EC88A0-73D0-42BE-A4F3-DE2E1E6E1118}" type="presOf" srcId="{50D77BEF-4070-473C-B203-6777AD50C057}" destId="{3F1FB66E-CE17-492F-8722-56EAE373547C}" srcOrd="1" destOrd="0" presId="urn:microsoft.com/office/officeart/2005/8/layout/vProcess5"/>
    <dgm:cxn modelId="{BF7DB08B-B2DF-4D90-95BA-082F9FED4B6C}" type="presOf" srcId="{B652871C-1CFA-435B-9086-B49055FEBFFF}" destId="{C451E0C0-B4C2-4D61-86BA-CEBC95ED5983}" srcOrd="0" destOrd="0" presId="urn:microsoft.com/office/officeart/2005/8/layout/vProcess5"/>
    <dgm:cxn modelId="{8121AE03-AF49-4F40-8081-F07AC1EAE7EF}" srcId="{B652871C-1CFA-435B-9086-B49055FEBFFF}" destId="{50D77BEF-4070-473C-B203-6777AD50C057}" srcOrd="1" destOrd="0" parTransId="{9DF9E06B-7AEA-4423-95F3-04C31947900E}" sibTransId="{FF40BE28-17FA-4CFA-B053-55501C1DF10B}"/>
    <dgm:cxn modelId="{6E011658-6634-4D58-8035-36D40DC07107}" srcId="{B652871C-1CFA-435B-9086-B49055FEBFFF}" destId="{F80908E1-825A-4D0D-A6EC-DCD8404AD2B6}" srcOrd="2" destOrd="0" parTransId="{4B6F8D3C-67B3-43F1-9878-12EE12415758}" sibTransId="{3E09EE32-1C2C-4E0D-9A39-3E49D8EE9CFB}"/>
    <dgm:cxn modelId="{B149507E-4E13-439E-AC46-8CCAE0A73E4E}" type="presOf" srcId="{830FB835-329E-4BA2-BD5B-CB0621CA7558}" destId="{3329B046-F210-4BEC-8511-C2BBCB54743F}" srcOrd="0" destOrd="0" presId="urn:microsoft.com/office/officeart/2005/8/layout/vProcess5"/>
    <dgm:cxn modelId="{43BDF782-FC62-4F63-ACF5-8EC5FC58099F}" srcId="{B652871C-1CFA-435B-9086-B49055FEBFFF}" destId="{8F2A5EAB-33E4-4580-AD52-3FBE5723739E}" srcOrd="3" destOrd="0" parTransId="{939EA013-E380-4055-A994-CD7C9646FFC4}" sibTransId="{437BE185-ECBF-49A7-A315-CE95F422AE5D}"/>
    <dgm:cxn modelId="{5CE195B8-56F4-4152-9E10-A5C5E5BC79FE}" type="presOf" srcId="{5EB11C48-8089-4C69-9493-CBB5BF207119}" destId="{B1EF4D99-C71C-4EF5-8462-66DF5081F933}" srcOrd="1" destOrd="0" presId="urn:microsoft.com/office/officeart/2005/8/layout/vProcess5"/>
    <dgm:cxn modelId="{5398CE27-5D33-453E-89E6-C1A6712692D7}" type="presOf" srcId="{FF40BE28-17FA-4CFA-B053-55501C1DF10B}" destId="{29EA2EF1-67E2-4CD8-84F9-DBECCCBFDAE1}" srcOrd="0" destOrd="0" presId="urn:microsoft.com/office/officeart/2005/8/layout/vProcess5"/>
    <dgm:cxn modelId="{8377372E-5953-4000-8205-ACB5BCB7E45F}" type="presOf" srcId="{5EB11C48-8089-4C69-9493-CBB5BF207119}" destId="{D8EAB7F2-4953-4630-A313-880B42279FB8}" srcOrd="0" destOrd="0" presId="urn:microsoft.com/office/officeart/2005/8/layout/vProcess5"/>
    <dgm:cxn modelId="{D9E3F490-8E01-4236-8EBD-7EF6ACA07A3E}" type="presOf" srcId="{8F2A5EAB-33E4-4580-AD52-3FBE5723739E}" destId="{8BB8A6C2-B0E5-42D8-B801-6550C860069D}" srcOrd="0" destOrd="0" presId="urn:microsoft.com/office/officeart/2005/8/layout/vProcess5"/>
    <dgm:cxn modelId="{9F463203-AFA9-4F20-8E31-40660ECC6F1B}" type="presOf" srcId="{F80908E1-825A-4D0D-A6EC-DCD8404AD2B6}" destId="{1A93B716-72D1-4894-93C1-8FBD362EA654}" srcOrd="1" destOrd="0" presId="urn:microsoft.com/office/officeart/2005/8/layout/vProcess5"/>
    <dgm:cxn modelId="{4C732AFE-64BA-447A-8BBD-03958D91C45D}" type="presOf" srcId="{3E09EE32-1C2C-4E0D-9A39-3E49D8EE9CFB}" destId="{B990885C-48D9-4129-819A-2607F8939F82}" srcOrd="0" destOrd="0" presId="urn:microsoft.com/office/officeart/2005/8/layout/vProcess5"/>
    <dgm:cxn modelId="{D67FC1CB-C3F9-4BF9-BA1B-52C1DD3806ED}" type="presOf" srcId="{50D77BEF-4070-473C-B203-6777AD50C057}" destId="{F09C1026-44B3-4944-B6E1-A984267C161D}" srcOrd="0" destOrd="0" presId="urn:microsoft.com/office/officeart/2005/8/layout/vProcess5"/>
    <dgm:cxn modelId="{C2F88B4D-3A06-4F20-B8DA-7DB28D148844}" type="presParOf" srcId="{C451E0C0-B4C2-4D61-86BA-CEBC95ED5983}" destId="{07660EA9-58CD-4148-B80E-DB81EB20154B}" srcOrd="0" destOrd="0" presId="urn:microsoft.com/office/officeart/2005/8/layout/vProcess5"/>
    <dgm:cxn modelId="{EF25004C-9F4A-4264-BF50-58927A0FACD0}" type="presParOf" srcId="{C451E0C0-B4C2-4D61-86BA-CEBC95ED5983}" destId="{D8EAB7F2-4953-4630-A313-880B42279FB8}" srcOrd="1" destOrd="0" presId="urn:microsoft.com/office/officeart/2005/8/layout/vProcess5"/>
    <dgm:cxn modelId="{2FE92DC6-4273-4872-9A6F-EB539C13EFD6}" type="presParOf" srcId="{C451E0C0-B4C2-4D61-86BA-CEBC95ED5983}" destId="{F09C1026-44B3-4944-B6E1-A984267C161D}" srcOrd="2" destOrd="0" presId="urn:microsoft.com/office/officeart/2005/8/layout/vProcess5"/>
    <dgm:cxn modelId="{7C15E1A4-63C7-4511-8EC7-2E93F14F6A96}" type="presParOf" srcId="{C451E0C0-B4C2-4D61-86BA-CEBC95ED5983}" destId="{BD7F7482-8FB4-4B0D-BBEB-190F5AEF0737}" srcOrd="3" destOrd="0" presId="urn:microsoft.com/office/officeart/2005/8/layout/vProcess5"/>
    <dgm:cxn modelId="{78273AE3-0D7A-48D9-928E-039C667474FA}" type="presParOf" srcId="{C451E0C0-B4C2-4D61-86BA-CEBC95ED5983}" destId="{8BB8A6C2-B0E5-42D8-B801-6550C860069D}" srcOrd="4" destOrd="0" presId="urn:microsoft.com/office/officeart/2005/8/layout/vProcess5"/>
    <dgm:cxn modelId="{C6F34FA5-2E44-43F1-BF58-F7264D834567}" type="presParOf" srcId="{C451E0C0-B4C2-4D61-86BA-CEBC95ED5983}" destId="{3329B046-F210-4BEC-8511-C2BBCB54743F}" srcOrd="5" destOrd="0" presId="urn:microsoft.com/office/officeart/2005/8/layout/vProcess5"/>
    <dgm:cxn modelId="{B0C56BE8-836B-4F0D-94F2-5A3E8975B294}" type="presParOf" srcId="{C451E0C0-B4C2-4D61-86BA-CEBC95ED5983}" destId="{29EA2EF1-67E2-4CD8-84F9-DBECCCBFDAE1}" srcOrd="6" destOrd="0" presId="urn:microsoft.com/office/officeart/2005/8/layout/vProcess5"/>
    <dgm:cxn modelId="{D8472E8A-1A18-49E5-9667-16AC1D06424D}" type="presParOf" srcId="{C451E0C0-B4C2-4D61-86BA-CEBC95ED5983}" destId="{B990885C-48D9-4129-819A-2607F8939F82}" srcOrd="7" destOrd="0" presId="urn:microsoft.com/office/officeart/2005/8/layout/vProcess5"/>
    <dgm:cxn modelId="{02D46FDD-D130-4EAC-AE24-DD0146C88A1F}" type="presParOf" srcId="{C451E0C0-B4C2-4D61-86BA-CEBC95ED5983}" destId="{B1EF4D99-C71C-4EF5-8462-66DF5081F933}" srcOrd="8" destOrd="0" presId="urn:microsoft.com/office/officeart/2005/8/layout/vProcess5"/>
    <dgm:cxn modelId="{87BF7F5E-AA7E-403D-B5AE-21BFDEC11C63}" type="presParOf" srcId="{C451E0C0-B4C2-4D61-86BA-CEBC95ED5983}" destId="{3F1FB66E-CE17-492F-8722-56EAE373547C}" srcOrd="9" destOrd="0" presId="urn:microsoft.com/office/officeart/2005/8/layout/vProcess5"/>
    <dgm:cxn modelId="{96C75178-28AA-4779-8DE3-261325AA9EAB}" type="presParOf" srcId="{C451E0C0-B4C2-4D61-86BA-CEBC95ED5983}" destId="{1A93B716-72D1-4894-93C1-8FBD362EA654}" srcOrd="10" destOrd="0" presId="urn:microsoft.com/office/officeart/2005/8/layout/vProcess5"/>
    <dgm:cxn modelId="{9FA04022-8923-41E9-9E72-471FB69F891C}" type="presParOf" srcId="{C451E0C0-B4C2-4D61-86BA-CEBC95ED5983}" destId="{E2C722DA-6F65-422C-ABA7-465E1489164B}" srcOrd="11" destOrd="0" presId="urn:microsoft.com/office/officeart/2005/8/layout/vProcess5"/>
  </dgm:cxnLst>
  <dgm:bg/>
  <dgm:whole/>
</dgm:dataModel>
</file>

<file path=ppt/diagrams/data9.xml><?xml version="1.0" encoding="utf-8"?>
<dgm:dataModel xmlns:dgm="http://schemas.openxmlformats.org/drawingml/2006/diagram" xmlns:a="http://schemas.openxmlformats.org/drawingml/2006/main">
  <dgm:ptLst>
    <dgm:pt modelId="{F5B3ED1B-9288-4251-98E4-096E5C5A4C30}"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530A302E-4407-42B2-A583-E2DE45513AB7}">
      <dgm:prSet phldrT="[Text]"/>
      <dgm:spPr/>
      <dgm:t>
        <a:bodyPr/>
        <a:lstStyle/>
        <a:p>
          <a:r>
            <a:rPr lang="en-US"/>
            <a:t>Select 'Program' from application bar </a:t>
          </a:r>
        </a:p>
      </dgm:t>
    </dgm:pt>
    <dgm:pt modelId="{592D64D1-84E0-44A4-B3B2-EC82A4134641}" type="parTrans" cxnId="{D9510695-2742-4301-981B-1F63F7DF6419}">
      <dgm:prSet/>
      <dgm:spPr/>
      <dgm:t>
        <a:bodyPr/>
        <a:lstStyle/>
        <a:p>
          <a:endParaRPr lang="en-US"/>
        </a:p>
      </dgm:t>
    </dgm:pt>
    <dgm:pt modelId="{0AB580DC-1C1F-452D-87EE-2F1D66A2E245}" type="sibTrans" cxnId="{D9510695-2742-4301-981B-1F63F7DF6419}">
      <dgm:prSet/>
      <dgm:spPr/>
      <dgm:t>
        <a:bodyPr/>
        <a:lstStyle/>
        <a:p>
          <a:endParaRPr lang="en-US"/>
        </a:p>
      </dgm:t>
    </dgm:pt>
    <dgm:pt modelId="{DBC2718D-41A4-4018-BDA1-4FDA424965AE}">
      <dgm:prSet phldrT="[Text]"/>
      <dgm:spPr/>
      <dgm:t>
        <a:bodyPr/>
        <a:lstStyle/>
        <a:p>
          <a:r>
            <a:rPr lang="en-US"/>
            <a:t>Click on 'Add new'</a:t>
          </a:r>
        </a:p>
      </dgm:t>
    </dgm:pt>
    <dgm:pt modelId="{8CFD7193-8A61-41E4-A860-30F225AD3235}" type="parTrans" cxnId="{4D5B0FC3-BC64-4DED-917A-1C7B3EB6FE0D}">
      <dgm:prSet/>
      <dgm:spPr/>
      <dgm:t>
        <a:bodyPr/>
        <a:lstStyle/>
        <a:p>
          <a:endParaRPr lang="en-US"/>
        </a:p>
      </dgm:t>
    </dgm:pt>
    <dgm:pt modelId="{9C933835-3F31-4578-BF8D-B382979CD577}" type="sibTrans" cxnId="{4D5B0FC3-BC64-4DED-917A-1C7B3EB6FE0D}">
      <dgm:prSet/>
      <dgm:spPr/>
      <dgm:t>
        <a:bodyPr/>
        <a:lstStyle/>
        <a:p>
          <a:endParaRPr lang="en-US"/>
        </a:p>
      </dgm:t>
    </dgm:pt>
    <dgm:pt modelId="{F490CF9D-75E3-4EBA-8327-D58B07B9E37D}">
      <dgm:prSet phldrT="[Text]"/>
      <dgm:spPr/>
      <dgm:t>
        <a:bodyPr/>
        <a:lstStyle/>
        <a:p>
          <a:r>
            <a:rPr lang="en-US"/>
            <a:t>Create Program stage</a:t>
          </a:r>
        </a:p>
      </dgm:t>
    </dgm:pt>
    <dgm:pt modelId="{163425CF-A9A7-4990-9145-6F461291D310}" type="parTrans" cxnId="{E9DB7EB9-ACEA-4A22-B61B-4CEBD076A2A2}">
      <dgm:prSet/>
      <dgm:spPr/>
      <dgm:t>
        <a:bodyPr/>
        <a:lstStyle/>
        <a:p>
          <a:endParaRPr lang="en-US"/>
        </a:p>
      </dgm:t>
    </dgm:pt>
    <dgm:pt modelId="{E170CC2C-A157-4564-BD44-4D593406EECC}" type="sibTrans" cxnId="{E9DB7EB9-ACEA-4A22-B61B-4CEBD076A2A2}">
      <dgm:prSet/>
      <dgm:spPr/>
      <dgm:t>
        <a:bodyPr/>
        <a:lstStyle/>
        <a:p>
          <a:endParaRPr lang="en-US"/>
        </a:p>
      </dgm:t>
    </dgm:pt>
    <dgm:pt modelId="{2D1610AB-C501-4340-B261-7894CB1ED401}">
      <dgm:prSet phldrT="[Text]"/>
      <dgm:spPr/>
      <dgm:t>
        <a:bodyPr/>
        <a:lstStyle/>
        <a:p>
          <a:r>
            <a:rPr lang="en-US"/>
            <a:t>Click on 'program'</a:t>
          </a:r>
        </a:p>
      </dgm:t>
    </dgm:pt>
    <dgm:pt modelId="{0C5496AB-3E97-4DD4-9632-4B81EC4DAA01}" type="sibTrans" cxnId="{33EC7E17-5544-4251-8D29-34E160B259D2}">
      <dgm:prSet/>
      <dgm:spPr/>
      <dgm:t>
        <a:bodyPr/>
        <a:lstStyle/>
        <a:p>
          <a:endParaRPr lang="en-US"/>
        </a:p>
      </dgm:t>
    </dgm:pt>
    <dgm:pt modelId="{66575B7B-8F70-45F5-B559-1B700A9A3E1E}" type="parTrans" cxnId="{33EC7E17-5544-4251-8D29-34E160B259D2}">
      <dgm:prSet/>
      <dgm:spPr/>
      <dgm:t>
        <a:bodyPr/>
        <a:lstStyle/>
        <a:p>
          <a:endParaRPr lang="en-US"/>
        </a:p>
      </dgm:t>
    </dgm:pt>
    <dgm:pt modelId="{49B06649-A3F0-4576-9C98-FF825375D60D}" type="pres">
      <dgm:prSet presAssocID="{F5B3ED1B-9288-4251-98E4-096E5C5A4C30}" presName="outerComposite" presStyleCnt="0">
        <dgm:presLayoutVars>
          <dgm:chMax val="5"/>
          <dgm:dir/>
          <dgm:resizeHandles val="exact"/>
        </dgm:presLayoutVars>
      </dgm:prSet>
      <dgm:spPr/>
      <dgm:t>
        <a:bodyPr/>
        <a:lstStyle/>
        <a:p>
          <a:endParaRPr lang="en-US"/>
        </a:p>
      </dgm:t>
    </dgm:pt>
    <dgm:pt modelId="{A8A279C0-1A7C-4ACD-9EAD-7C99F620204E}" type="pres">
      <dgm:prSet presAssocID="{F5B3ED1B-9288-4251-98E4-096E5C5A4C30}" presName="dummyMaxCanvas" presStyleCnt="0">
        <dgm:presLayoutVars/>
      </dgm:prSet>
      <dgm:spPr/>
    </dgm:pt>
    <dgm:pt modelId="{8E73EC24-BAFF-44DF-A6F4-B65203577BDC}" type="pres">
      <dgm:prSet presAssocID="{F5B3ED1B-9288-4251-98E4-096E5C5A4C30}" presName="FourNodes_1" presStyleLbl="node1" presStyleIdx="0" presStyleCnt="4">
        <dgm:presLayoutVars>
          <dgm:bulletEnabled val="1"/>
        </dgm:presLayoutVars>
      </dgm:prSet>
      <dgm:spPr/>
      <dgm:t>
        <a:bodyPr/>
        <a:lstStyle/>
        <a:p>
          <a:endParaRPr lang="en-US"/>
        </a:p>
      </dgm:t>
    </dgm:pt>
    <dgm:pt modelId="{3369C40A-1B8A-4B14-A32E-E409ACB46072}" type="pres">
      <dgm:prSet presAssocID="{F5B3ED1B-9288-4251-98E4-096E5C5A4C30}" presName="FourNodes_2" presStyleLbl="node1" presStyleIdx="1" presStyleCnt="4">
        <dgm:presLayoutVars>
          <dgm:bulletEnabled val="1"/>
        </dgm:presLayoutVars>
      </dgm:prSet>
      <dgm:spPr/>
      <dgm:t>
        <a:bodyPr/>
        <a:lstStyle/>
        <a:p>
          <a:endParaRPr lang="en-US"/>
        </a:p>
      </dgm:t>
    </dgm:pt>
    <dgm:pt modelId="{1D1EEFD6-01A6-4874-ACCE-F0BE610F526A}" type="pres">
      <dgm:prSet presAssocID="{F5B3ED1B-9288-4251-98E4-096E5C5A4C30}" presName="FourNodes_3" presStyleLbl="node1" presStyleIdx="2" presStyleCnt="4">
        <dgm:presLayoutVars>
          <dgm:bulletEnabled val="1"/>
        </dgm:presLayoutVars>
      </dgm:prSet>
      <dgm:spPr/>
      <dgm:t>
        <a:bodyPr/>
        <a:lstStyle/>
        <a:p>
          <a:endParaRPr lang="en-US"/>
        </a:p>
      </dgm:t>
    </dgm:pt>
    <dgm:pt modelId="{99BFA986-98EA-44B6-97ED-767958095347}" type="pres">
      <dgm:prSet presAssocID="{F5B3ED1B-9288-4251-98E4-096E5C5A4C30}" presName="FourNodes_4" presStyleLbl="node1" presStyleIdx="3" presStyleCnt="4">
        <dgm:presLayoutVars>
          <dgm:bulletEnabled val="1"/>
        </dgm:presLayoutVars>
      </dgm:prSet>
      <dgm:spPr/>
      <dgm:t>
        <a:bodyPr/>
        <a:lstStyle/>
        <a:p>
          <a:endParaRPr lang="en-US"/>
        </a:p>
      </dgm:t>
    </dgm:pt>
    <dgm:pt modelId="{DF63569E-579B-4529-8836-63FEE2E30F55}" type="pres">
      <dgm:prSet presAssocID="{F5B3ED1B-9288-4251-98E4-096E5C5A4C30}" presName="FourConn_1-2" presStyleLbl="fgAccFollowNode1" presStyleIdx="0" presStyleCnt="3">
        <dgm:presLayoutVars>
          <dgm:bulletEnabled val="1"/>
        </dgm:presLayoutVars>
      </dgm:prSet>
      <dgm:spPr/>
      <dgm:t>
        <a:bodyPr/>
        <a:lstStyle/>
        <a:p>
          <a:endParaRPr lang="en-US"/>
        </a:p>
      </dgm:t>
    </dgm:pt>
    <dgm:pt modelId="{B017311F-2D17-41BE-8698-B665A519711E}" type="pres">
      <dgm:prSet presAssocID="{F5B3ED1B-9288-4251-98E4-096E5C5A4C30}" presName="FourConn_2-3" presStyleLbl="fgAccFollowNode1" presStyleIdx="1" presStyleCnt="3">
        <dgm:presLayoutVars>
          <dgm:bulletEnabled val="1"/>
        </dgm:presLayoutVars>
      </dgm:prSet>
      <dgm:spPr/>
      <dgm:t>
        <a:bodyPr/>
        <a:lstStyle/>
        <a:p>
          <a:endParaRPr lang="en-US"/>
        </a:p>
      </dgm:t>
    </dgm:pt>
    <dgm:pt modelId="{1FCC6136-6665-42C1-B6E1-41C927B30C12}" type="pres">
      <dgm:prSet presAssocID="{F5B3ED1B-9288-4251-98E4-096E5C5A4C30}" presName="FourConn_3-4" presStyleLbl="fgAccFollowNode1" presStyleIdx="2" presStyleCnt="3">
        <dgm:presLayoutVars>
          <dgm:bulletEnabled val="1"/>
        </dgm:presLayoutVars>
      </dgm:prSet>
      <dgm:spPr/>
      <dgm:t>
        <a:bodyPr/>
        <a:lstStyle/>
        <a:p>
          <a:endParaRPr lang="en-US"/>
        </a:p>
      </dgm:t>
    </dgm:pt>
    <dgm:pt modelId="{5A83BC20-632B-40A1-B817-A3F8108EB895}" type="pres">
      <dgm:prSet presAssocID="{F5B3ED1B-9288-4251-98E4-096E5C5A4C30}" presName="FourNodes_1_text" presStyleLbl="node1" presStyleIdx="3" presStyleCnt="4">
        <dgm:presLayoutVars>
          <dgm:bulletEnabled val="1"/>
        </dgm:presLayoutVars>
      </dgm:prSet>
      <dgm:spPr/>
      <dgm:t>
        <a:bodyPr/>
        <a:lstStyle/>
        <a:p>
          <a:endParaRPr lang="en-US"/>
        </a:p>
      </dgm:t>
    </dgm:pt>
    <dgm:pt modelId="{F0C36C54-7196-4CFE-9578-49D2E37C6AC2}" type="pres">
      <dgm:prSet presAssocID="{F5B3ED1B-9288-4251-98E4-096E5C5A4C30}" presName="FourNodes_2_text" presStyleLbl="node1" presStyleIdx="3" presStyleCnt="4">
        <dgm:presLayoutVars>
          <dgm:bulletEnabled val="1"/>
        </dgm:presLayoutVars>
      </dgm:prSet>
      <dgm:spPr/>
      <dgm:t>
        <a:bodyPr/>
        <a:lstStyle/>
        <a:p>
          <a:endParaRPr lang="en-US"/>
        </a:p>
      </dgm:t>
    </dgm:pt>
    <dgm:pt modelId="{876E2D75-AC7D-4DD2-B0F7-ABB442CCEEB4}" type="pres">
      <dgm:prSet presAssocID="{F5B3ED1B-9288-4251-98E4-096E5C5A4C30}" presName="FourNodes_3_text" presStyleLbl="node1" presStyleIdx="3" presStyleCnt="4">
        <dgm:presLayoutVars>
          <dgm:bulletEnabled val="1"/>
        </dgm:presLayoutVars>
      </dgm:prSet>
      <dgm:spPr/>
      <dgm:t>
        <a:bodyPr/>
        <a:lstStyle/>
        <a:p>
          <a:endParaRPr lang="en-US"/>
        </a:p>
      </dgm:t>
    </dgm:pt>
    <dgm:pt modelId="{FE8EA8EE-2E36-471A-8297-5619279840D7}" type="pres">
      <dgm:prSet presAssocID="{F5B3ED1B-9288-4251-98E4-096E5C5A4C30}" presName="FourNodes_4_text" presStyleLbl="node1" presStyleIdx="3" presStyleCnt="4">
        <dgm:presLayoutVars>
          <dgm:bulletEnabled val="1"/>
        </dgm:presLayoutVars>
      </dgm:prSet>
      <dgm:spPr/>
      <dgm:t>
        <a:bodyPr/>
        <a:lstStyle/>
        <a:p>
          <a:endParaRPr lang="en-US"/>
        </a:p>
      </dgm:t>
    </dgm:pt>
  </dgm:ptLst>
  <dgm:cxnLst>
    <dgm:cxn modelId="{E1D22DFD-0BB3-4F14-AA55-4E7D0054C4D0}" type="presOf" srcId="{F490CF9D-75E3-4EBA-8327-D58B07B9E37D}" destId="{99BFA986-98EA-44B6-97ED-767958095347}" srcOrd="0" destOrd="0" presId="urn:microsoft.com/office/officeart/2005/8/layout/vProcess5"/>
    <dgm:cxn modelId="{FD19C510-2EB0-4C7D-8D21-72ECA3A04316}" type="presOf" srcId="{0C5496AB-3E97-4DD4-9632-4B81EC4DAA01}" destId="{B017311F-2D17-41BE-8698-B665A519711E}" srcOrd="0" destOrd="0" presId="urn:microsoft.com/office/officeart/2005/8/layout/vProcess5"/>
    <dgm:cxn modelId="{186F443D-2FFE-412B-BFC4-EE36C88F04FB}" type="presOf" srcId="{F5B3ED1B-9288-4251-98E4-096E5C5A4C30}" destId="{49B06649-A3F0-4576-9C98-FF825375D60D}" srcOrd="0" destOrd="0" presId="urn:microsoft.com/office/officeart/2005/8/layout/vProcess5"/>
    <dgm:cxn modelId="{15331045-DC19-4C37-AA46-F548554AE49C}" type="presOf" srcId="{DBC2718D-41A4-4018-BDA1-4FDA424965AE}" destId="{1D1EEFD6-01A6-4874-ACCE-F0BE610F526A}" srcOrd="0" destOrd="0" presId="urn:microsoft.com/office/officeart/2005/8/layout/vProcess5"/>
    <dgm:cxn modelId="{A1F3351F-1F01-406D-9CC5-1257BC90BF17}" type="presOf" srcId="{530A302E-4407-42B2-A583-E2DE45513AB7}" destId="{5A83BC20-632B-40A1-B817-A3F8108EB895}" srcOrd="1" destOrd="0" presId="urn:microsoft.com/office/officeart/2005/8/layout/vProcess5"/>
    <dgm:cxn modelId="{DA502768-4A9C-4F0C-AD0C-00BA8BFD049A}" type="presOf" srcId="{530A302E-4407-42B2-A583-E2DE45513AB7}" destId="{8E73EC24-BAFF-44DF-A6F4-B65203577BDC}" srcOrd="0" destOrd="0" presId="urn:microsoft.com/office/officeart/2005/8/layout/vProcess5"/>
    <dgm:cxn modelId="{E9DB7EB9-ACEA-4A22-B61B-4CEBD076A2A2}" srcId="{F5B3ED1B-9288-4251-98E4-096E5C5A4C30}" destId="{F490CF9D-75E3-4EBA-8327-D58B07B9E37D}" srcOrd="3" destOrd="0" parTransId="{163425CF-A9A7-4990-9145-6F461291D310}" sibTransId="{E170CC2C-A157-4564-BD44-4D593406EECC}"/>
    <dgm:cxn modelId="{D9510695-2742-4301-981B-1F63F7DF6419}" srcId="{F5B3ED1B-9288-4251-98E4-096E5C5A4C30}" destId="{530A302E-4407-42B2-A583-E2DE45513AB7}" srcOrd="0" destOrd="0" parTransId="{592D64D1-84E0-44A4-B3B2-EC82A4134641}" sibTransId="{0AB580DC-1C1F-452D-87EE-2F1D66A2E245}"/>
    <dgm:cxn modelId="{4D5B0FC3-BC64-4DED-917A-1C7B3EB6FE0D}" srcId="{F5B3ED1B-9288-4251-98E4-096E5C5A4C30}" destId="{DBC2718D-41A4-4018-BDA1-4FDA424965AE}" srcOrd="2" destOrd="0" parTransId="{8CFD7193-8A61-41E4-A860-30F225AD3235}" sibTransId="{9C933835-3F31-4578-BF8D-B382979CD577}"/>
    <dgm:cxn modelId="{76E593A5-B409-4E05-8DFB-EE09D39905B9}" type="presOf" srcId="{2D1610AB-C501-4340-B261-7894CB1ED401}" destId="{F0C36C54-7196-4CFE-9578-49D2E37C6AC2}" srcOrd="1" destOrd="0" presId="urn:microsoft.com/office/officeart/2005/8/layout/vProcess5"/>
    <dgm:cxn modelId="{05B80E66-704F-4BAA-B65C-161A3A822413}" type="presOf" srcId="{0AB580DC-1C1F-452D-87EE-2F1D66A2E245}" destId="{DF63569E-579B-4529-8836-63FEE2E30F55}" srcOrd="0" destOrd="0" presId="urn:microsoft.com/office/officeart/2005/8/layout/vProcess5"/>
    <dgm:cxn modelId="{6AF5AC21-19F7-47F0-A006-E785E30B74CA}" type="presOf" srcId="{DBC2718D-41A4-4018-BDA1-4FDA424965AE}" destId="{876E2D75-AC7D-4DD2-B0F7-ABB442CCEEB4}" srcOrd="1" destOrd="0" presId="urn:microsoft.com/office/officeart/2005/8/layout/vProcess5"/>
    <dgm:cxn modelId="{2B420266-054D-43E5-BB51-0A0B6D3622AB}" type="presOf" srcId="{F490CF9D-75E3-4EBA-8327-D58B07B9E37D}" destId="{FE8EA8EE-2E36-471A-8297-5619279840D7}" srcOrd="1" destOrd="0" presId="urn:microsoft.com/office/officeart/2005/8/layout/vProcess5"/>
    <dgm:cxn modelId="{33EC7E17-5544-4251-8D29-34E160B259D2}" srcId="{F5B3ED1B-9288-4251-98E4-096E5C5A4C30}" destId="{2D1610AB-C501-4340-B261-7894CB1ED401}" srcOrd="1" destOrd="0" parTransId="{66575B7B-8F70-45F5-B559-1B700A9A3E1E}" sibTransId="{0C5496AB-3E97-4DD4-9632-4B81EC4DAA01}"/>
    <dgm:cxn modelId="{A64D34E7-C140-47CD-A2B6-2E91E36ECD87}" type="presOf" srcId="{2D1610AB-C501-4340-B261-7894CB1ED401}" destId="{3369C40A-1B8A-4B14-A32E-E409ACB46072}" srcOrd="0" destOrd="0" presId="urn:microsoft.com/office/officeart/2005/8/layout/vProcess5"/>
    <dgm:cxn modelId="{AD580756-BDF7-449D-A30A-BB739F276436}" type="presOf" srcId="{9C933835-3F31-4578-BF8D-B382979CD577}" destId="{1FCC6136-6665-42C1-B6E1-41C927B30C12}" srcOrd="0" destOrd="0" presId="urn:microsoft.com/office/officeart/2005/8/layout/vProcess5"/>
    <dgm:cxn modelId="{90F2300E-E914-43F2-9CE6-562AC21DC31E}" type="presParOf" srcId="{49B06649-A3F0-4576-9C98-FF825375D60D}" destId="{A8A279C0-1A7C-4ACD-9EAD-7C99F620204E}" srcOrd="0" destOrd="0" presId="urn:microsoft.com/office/officeart/2005/8/layout/vProcess5"/>
    <dgm:cxn modelId="{00C2FD4D-DF87-4644-9557-483582CD8517}" type="presParOf" srcId="{49B06649-A3F0-4576-9C98-FF825375D60D}" destId="{8E73EC24-BAFF-44DF-A6F4-B65203577BDC}" srcOrd="1" destOrd="0" presId="urn:microsoft.com/office/officeart/2005/8/layout/vProcess5"/>
    <dgm:cxn modelId="{C68059EF-4985-4090-869A-15AE63C65117}" type="presParOf" srcId="{49B06649-A3F0-4576-9C98-FF825375D60D}" destId="{3369C40A-1B8A-4B14-A32E-E409ACB46072}" srcOrd="2" destOrd="0" presId="urn:microsoft.com/office/officeart/2005/8/layout/vProcess5"/>
    <dgm:cxn modelId="{C4C4F31C-3CB5-4C5B-AFDD-F24DEB0FD552}" type="presParOf" srcId="{49B06649-A3F0-4576-9C98-FF825375D60D}" destId="{1D1EEFD6-01A6-4874-ACCE-F0BE610F526A}" srcOrd="3" destOrd="0" presId="urn:microsoft.com/office/officeart/2005/8/layout/vProcess5"/>
    <dgm:cxn modelId="{3418A158-D9F4-4A1B-8381-FF1BDA2A7C18}" type="presParOf" srcId="{49B06649-A3F0-4576-9C98-FF825375D60D}" destId="{99BFA986-98EA-44B6-97ED-767958095347}" srcOrd="4" destOrd="0" presId="urn:microsoft.com/office/officeart/2005/8/layout/vProcess5"/>
    <dgm:cxn modelId="{BCD27EBE-3053-4CDD-912A-5C92A1A7D0AB}" type="presParOf" srcId="{49B06649-A3F0-4576-9C98-FF825375D60D}" destId="{DF63569E-579B-4529-8836-63FEE2E30F55}" srcOrd="5" destOrd="0" presId="urn:microsoft.com/office/officeart/2005/8/layout/vProcess5"/>
    <dgm:cxn modelId="{A2232BDA-7240-4610-8C60-2182C350C064}" type="presParOf" srcId="{49B06649-A3F0-4576-9C98-FF825375D60D}" destId="{B017311F-2D17-41BE-8698-B665A519711E}" srcOrd="6" destOrd="0" presId="urn:microsoft.com/office/officeart/2005/8/layout/vProcess5"/>
    <dgm:cxn modelId="{0A17EDD1-699D-4128-B037-1E04D3AD3A03}" type="presParOf" srcId="{49B06649-A3F0-4576-9C98-FF825375D60D}" destId="{1FCC6136-6665-42C1-B6E1-41C927B30C12}" srcOrd="7" destOrd="0" presId="urn:microsoft.com/office/officeart/2005/8/layout/vProcess5"/>
    <dgm:cxn modelId="{E445B006-2F05-47D6-A2B7-575E952140F8}" type="presParOf" srcId="{49B06649-A3F0-4576-9C98-FF825375D60D}" destId="{5A83BC20-632B-40A1-B817-A3F8108EB895}" srcOrd="8" destOrd="0" presId="urn:microsoft.com/office/officeart/2005/8/layout/vProcess5"/>
    <dgm:cxn modelId="{BD547C4D-0E88-4F28-BF5C-3AB4E6267DBD}" type="presParOf" srcId="{49B06649-A3F0-4576-9C98-FF825375D60D}" destId="{F0C36C54-7196-4CFE-9578-49D2E37C6AC2}" srcOrd="9" destOrd="0" presId="urn:microsoft.com/office/officeart/2005/8/layout/vProcess5"/>
    <dgm:cxn modelId="{5852F56E-1267-4B6D-88A6-69CD48AF41D5}" type="presParOf" srcId="{49B06649-A3F0-4576-9C98-FF825375D60D}" destId="{876E2D75-AC7D-4DD2-B0F7-ABB442CCEEB4}" srcOrd="10" destOrd="0" presId="urn:microsoft.com/office/officeart/2005/8/layout/vProcess5"/>
    <dgm:cxn modelId="{392C0A2C-38FB-4488-9171-11350B1FB191}" type="presParOf" srcId="{49B06649-A3F0-4576-9C98-FF825375D60D}" destId="{FE8EA8EE-2E36-471A-8297-5619279840D7}" srcOrd="11"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E31E7-ED73-4740-8AB2-54E74CE9D574}" type="datetimeFigureOut">
              <a:rPr lang="en-US" smtClean="0"/>
              <a:pPr/>
              <a:t>5/18/2017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27EFD-0CB1-48E5-9035-274822148F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1"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209EC3B-617D-4A8B-AA33-81D54838CC43}" type="datetime1">
              <a:rPr lang="en-US" smtClean="0"/>
              <a:pPr/>
              <a:t>5/18/2017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68F9FCF-0A16-4CA5-A9A8-4BB45AA932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5C2809-CF86-4C80-ACF3-576F96682540}" type="datetime1">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F9FCF-0A16-4CA5-A9A8-4BB45AA932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185334-CF74-44C1-9591-315C90A18BDA}" type="datetime1">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F9FCF-0A16-4CA5-A9A8-4BB45AA932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FF4483-53E8-48D1-9C15-0C9BAB434AA4}" type="datetime1">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F9FCF-0A16-4CA5-A9A8-4BB45AA932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3B0D7AB-0390-4D3F-AE22-1032AF70D0BC}" type="datetime1">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F9FCF-0A16-4CA5-A9A8-4BB45AA932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1B3A8E-9388-4B21-8CB4-EEDBFEA688EB}" type="datetime1">
              <a:rPr lang="en-US" smtClean="0"/>
              <a:pPr/>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F9FCF-0A16-4CA5-A9A8-4BB45AA932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6"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156BC31-C75E-421C-8C46-A5EB4B71B500}" type="datetime1">
              <a:rPr lang="en-US" smtClean="0"/>
              <a:pPr/>
              <a:t>5/18/2017</a:t>
            </a:fld>
            <a:endParaRPr lang="en-US"/>
          </a:p>
        </p:txBody>
      </p:sp>
      <p:sp>
        <p:nvSpPr>
          <p:cNvPr id="27" name="Slide Number Placeholder 26"/>
          <p:cNvSpPr>
            <a:spLocks noGrp="1"/>
          </p:cNvSpPr>
          <p:nvPr>
            <p:ph type="sldNum" sz="quarter" idx="11"/>
          </p:nvPr>
        </p:nvSpPr>
        <p:spPr/>
        <p:txBody>
          <a:bodyPr rtlCol="0"/>
          <a:lstStyle/>
          <a:p>
            <a:fld id="{868F9FCF-0A16-4CA5-A9A8-4BB45AA932C7}"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6FA96FF-701F-4057-8190-FC149EC10289}" type="datetime1">
              <a:rPr lang="en-US" smtClean="0"/>
              <a:pPr/>
              <a:t>5/18/2017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68F9FCF-0A16-4CA5-A9A8-4BB45AA932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03A32-B452-4DD1-8A7C-5F51E8D1E2D2}" type="datetime1">
              <a:rPr lang="en-US" smtClean="0"/>
              <a:pPr/>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8F9FCF-0A16-4CA5-A9A8-4BB45AA932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933665-FFE1-4DD3-98BB-1FF58E53D443}" type="datetime1">
              <a:rPr lang="en-US" smtClean="0"/>
              <a:pPr/>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F9FCF-0A16-4CA5-A9A8-4BB45AA932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D02E4F-D821-45F1-8DFA-16BEA344038F}" type="datetime1">
              <a:rPr lang="en-US" smtClean="0"/>
              <a:pPr/>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F9FCF-0A16-4CA5-A9A8-4BB45AA932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3" y="360247"/>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7"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5" y="-2001"/>
            <a:ext cx="57627"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0681C64-9820-4079-A6DF-01DDA29255F9}" type="datetime1">
              <a:rPr lang="en-US" smtClean="0"/>
              <a:pPr/>
              <a:t>5/18/2017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68F9FCF-0A16-4CA5-A9A8-4BB45AA932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childlineindia.org.in/Reproductive-and-Child-Health-Programme.htm" TargetMode="External"/><Relationship Id="rId2" Type="http://schemas.openxmlformats.org/officeDocument/2006/relationships/hyperlink" Target="http://health.bih.nic.in/Docs/Guidelines/Guidelines-PHC-2012.pdf" TargetMode="External"/><Relationship Id="rId1" Type="http://schemas.openxmlformats.org/officeDocument/2006/relationships/slideLayout" Target="../slideLayouts/slideLayout2.xml"/><Relationship Id="rId5" Type="http://schemas.openxmlformats.org/officeDocument/2006/relationships/hyperlink" Target="https://www.dhis2.org/" TargetMode="External"/><Relationship Id="rId4" Type="http://schemas.openxmlformats.org/officeDocument/2006/relationships/hyperlink" Target="http://openmrs.org/abou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smtClean="0">
                <a:solidFill>
                  <a:schemeClr val="tx1"/>
                </a:solidFill>
              </a:rPr>
              <a:t>DESIGN AND DEVELOPMENT OF PATIENT CENTRIC SYSTEM FOR PRIMARY HEALTH CENTER</a:t>
            </a:r>
            <a:endParaRPr lang="en-US" b="1" i="1" dirty="0">
              <a:solidFill>
                <a:schemeClr val="tx1"/>
              </a:solidFill>
            </a:endParaRP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868F9FCF-0A16-4CA5-A9A8-4BB45AA932C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1066800"/>
          </a:xfrm>
        </p:spPr>
        <p:txBody>
          <a:bodyPr>
            <a:normAutofit/>
          </a:bodyPr>
          <a:lstStyle/>
          <a:p>
            <a:r>
              <a:rPr lang="en-US" sz="2400" b="1" u="sng" dirty="0" smtClean="0"/>
              <a:t>ABOUT PUBLIC HEALTH DISPENSARY (PHD), SECTOR 25 -CHANDIGARH</a:t>
            </a:r>
            <a:endParaRPr lang="en-US" sz="2400" dirty="0"/>
          </a:p>
        </p:txBody>
      </p:sp>
      <p:sp>
        <p:nvSpPr>
          <p:cNvPr id="3" name="Content Placeholder 2"/>
          <p:cNvSpPr>
            <a:spLocks noGrp="1"/>
          </p:cNvSpPr>
          <p:nvPr>
            <p:ph idx="1"/>
          </p:nvPr>
        </p:nvSpPr>
        <p:spPr>
          <a:xfrm>
            <a:off x="381000" y="1905000"/>
            <a:ext cx="8229600" cy="4953000"/>
          </a:xfrm>
        </p:spPr>
        <p:txBody>
          <a:bodyPr>
            <a:normAutofit lnSpcReduction="10000"/>
          </a:bodyPr>
          <a:lstStyle/>
          <a:p>
            <a:pPr>
              <a:buNone/>
            </a:pPr>
            <a:r>
              <a:rPr lang="en-US" dirty="0" smtClean="0"/>
              <a:t>The Public Health Dispensary at Sector 25, Chandigarh is one of the 4 urban dispensaries falling under the ambit of PGI, Chandigarh.</a:t>
            </a:r>
          </a:p>
          <a:p>
            <a:pPr>
              <a:buNone/>
            </a:pPr>
            <a:endParaRPr lang="en-US" dirty="0" smtClean="0"/>
          </a:p>
          <a:p>
            <a:pPr>
              <a:buNone/>
            </a:pPr>
            <a:r>
              <a:rPr lang="en-US" dirty="0" smtClean="0"/>
              <a:t> This facility </a:t>
            </a:r>
            <a:r>
              <a:rPr lang="en-US" dirty="0" smtClean="0"/>
              <a:t>has daily </a:t>
            </a:r>
            <a:r>
              <a:rPr lang="en-US" dirty="0" smtClean="0"/>
              <a:t>patient load of 30-35 patients. </a:t>
            </a:r>
          </a:p>
          <a:p>
            <a:pPr>
              <a:buNone/>
            </a:pPr>
            <a:endParaRPr lang="en-US" dirty="0" smtClean="0"/>
          </a:p>
          <a:p>
            <a:pPr>
              <a:buNone/>
            </a:pPr>
            <a:r>
              <a:rPr lang="en-US" dirty="0" smtClean="0"/>
              <a:t>The facility also has an MCH center that provides immunization, ANC checkups and family planning counseling to its patients.</a:t>
            </a:r>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Departments of the PHC</a:t>
            </a:r>
            <a:endParaRPr lang="en-US" dirty="0"/>
          </a:p>
        </p:txBody>
      </p:sp>
      <p:sp>
        <p:nvSpPr>
          <p:cNvPr id="3" name="Content Placeholder 2"/>
          <p:cNvSpPr>
            <a:spLocks noGrp="1"/>
          </p:cNvSpPr>
          <p:nvPr>
            <p:ph idx="1"/>
          </p:nvPr>
        </p:nvSpPr>
        <p:spPr/>
        <p:txBody>
          <a:bodyPr/>
          <a:lstStyle/>
          <a:p>
            <a:endParaRPr lang="en-US" dirty="0" smtClean="0"/>
          </a:p>
          <a:p>
            <a:pPr>
              <a:buNone/>
            </a:pPr>
            <a:endParaRPr lang="en-US" dirty="0" smtClean="0"/>
          </a:p>
          <a:p>
            <a:pPr>
              <a:buNone/>
            </a:pPr>
            <a:endParaRPr lang="en-US" dirty="0" smtClean="0"/>
          </a:p>
          <a:p>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868F9FCF-0A16-4CA5-A9A8-4BB45AA932C7}" type="slidenum">
              <a:rPr lang="en-US" smtClean="0"/>
              <a:pPr/>
              <a:t>11</a:t>
            </a:fld>
            <a:endParaRPr lang="en-US"/>
          </a:p>
        </p:txBody>
      </p:sp>
      <p:graphicFrame>
        <p:nvGraphicFramePr>
          <p:cNvPr id="5" name="Diagram 4"/>
          <p:cNvGraphicFramePr/>
          <p:nvPr/>
        </p:nvGraphicFramePr>
        <p:xfrm>
          <a:off x="609601" y="2590800"/>
          <a:ext cx="8077199"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u="sng" dirty="0" smtClean="0"/>
              <a:t>Workflow within the PHC for a new patient</a:t>
            </a:r>
            <a:r>
              <a:rPr lang="en-US" dirty="0" smtClean="0"/>
              <a:t/>
            </a:r>
            <a:br>
              <a:rPr lang="en-US" dirty="0" smtClean="0"/>
            </a:br>
            <a:r>
              <a:rPr lang="en-US" b="1" dirty="0" smtClean="0"/>
              <a:t> </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12</a:t>
            </a:fld>
            <a:endParaRPr lang="en-US"/>
          </a:p>
        </p:txBody>
      </p:sp>
      <p:graphicFrame>
        <p:nvGraphicFramePr>
          <p:cNvPr id="5" name="Content Placeholder 4"/>
          <p:cNvGraphicFramePr>
            <a:graphicFrameLocks noGrp="1"/>
          </p:cNvGraphicFramePr>
          <p:nvPr>
            <p:ph idx="1"/>
          </p:nvPr>
        </p:nvGraphicFramePr>
        <p:xfrm>
          <a:off x="457200" y="1676400"/>
          <a:ext cx="8229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sz="2400" b="1" u="sng" dirty="0" smtClean="0"/>
              <a:t>Workflow within the PHC for follow-up patient</a:t>
            </a:r>
            <a:endParaRPr lang="en-US" sz="2400"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13</a:t>
            </a:fld>
            <a:endParaRPr lang="en-US"/>
          </a:p>
        </p:txBody>
      </p:sp>
      <p:graphicFrame>
        <p:nvGraphicFramePr>
          <p:cNvPr id="5" name="Content Placeholder 4"/>
          <p:cNvGraphicFramePr>
            <a:graphicFrameLocks noGrp="1"/>
          </p:cNvGraphicFramePr>
          <p:nvPr>
            <p:ph idx="1"/>
          </p:nvPr>
        </p:nvGraphicFramePr>
        <p:xfrm>
          <a:off x="457200" y="1371600"/>
          <a:ext cx="8229600" cy="520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4800" b="1" dirty="0" smtClean="0"/>
              <a:t>INTPART</a:t>
            </a:r>
          </a:p>
          <a:p>
            <a:pPr algn="ctr">
              <a:buNone/>
            </a:pPr>
            <a:r>
              <a:rPr lang="en-US" sz="3600" b="1" dirty="0" smtClean="0"/>
              <a:t>International Partnership</a:t>
            </a:r>
            <a:endParaRPr lang="en-US" sz="3600" b="1"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6193536"/>
          </a:xfrm>
        </p:spPr>
        <p:txBody>
          <a:bodyPr>
            <a:normAutofit/>
          </a:bodyPr>
          <a:lstStyle/>
          <a:p>
            <a:r>
              <a:rPr lang="en-US" dirty="0" smtClean="0"/>
              <a:t>INTPART is a collaborative project between School of Public Health (PGIMER), University of Oslo (</a:t>
            </a:r>
            <a:r>
              <a:rPr lang="en-US" dirty="0" err="1" smtClean="0"/>
              <a:t>UiO</a:t>
            </a:r>
            <a:r>
              <a:rPr lang="en-US" dirty="0" smtClean="0"/>
              <a:t>) and HISP India.</a:t>
            </a:r>
          </a:p>
          <a:p>
            <a:r>
              <a:rPr lang="en-US" dirty="0" smtClean="0"/>
              <a:t> The projects aim to carry out </a:t>
            </a:r>
            <a:r>
              <a:rPr lang="nb-NO" dirty="0" smtClean="0"/>
              <a:t>collaborative research on the design, development and use of health information systems to strengthen health services delivery in primary healthcare setting.</a:t>
            </a:r>
          </a:p>
          <a:p>
            <a:r>
              <a:rPr lang="en-US" dirty="0" smtClean="0"/>
              <a:t>understanding existing systems and developing of patient centric system in field practice areas of PGIMER. </a:t>
            </a:r>
          </a:p>
          <a:p>
            <a:r>
              <a:rPr lang="en-US" dirty="0" smtClean="0"/>
              <a:t>The project started in April 2016 and will further continue for next two years. </a:t>
            </a:r>
          </a:p>
          <a:p>
            <a:pPr>
              <a:buNone/>
            </a:pP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normAutofit/>
          </a:bodyPr>
          <a:lstStyle/>
          <a:p>
            <a:r>
              <a:rPr lang="nb-NO" sz="2400" b="1" dirty="0" smtClean="0"/>
              <a:t>Research partners and Collaboration</a:t>
            </a:r>
            <a:endParaRPr lang="en-US" sz="2400" dirty="0"/>
          </a:p>
        </p:txBody>
      </p:sp>
      <p:sp>
        <p:nvSpPr>
          <p:cNvPr id="3" name="Content Placeholder 2"/>
          <p:cNvSpPr>
            <a:spLocks noGrp="1"/>
          </p:cNvSpPr>
          <p:nvPr>
            <p:ph idx="1"/>
          </p:nvPr>
        </p:nvSpPr>
        <p:spPr>
          <a:xfrm>
            <a:off x="457200" y="1600200"/>
            <a:ext cx="8229600" cy="4325112"/>
          </a:xfrm>
        </p:spPr>
        <p:txBody>
          <a:bodyPr>
            <a:normAutofit/>
          </a:bodyPr>
          <a:lstStyle/>
          <a:p>
            <a:pPr lvl="0"/>
            <a:r>
              <a:rPr lang="nb-NO" sz="2400" dirty="0" smtClean="0"/>
              <a:t>Post Graduate Institute of Medical Education Research (PGIMER), Chandigarh, India</a:t>
            </a:r>
            <a:endParaRPr lang="en-US" sz="2400" dirty="0" smtClean="0"/>
          </a:p>
          <a:p>
            <a:pPr>
              <a:buNone/>
            </a:pPr>
            <a:endParaRPr lang="en-US" sz="2400" dirty="0" smtClean="0"/>
          </a:p>
          <a:p>
            <a:pPr lvl="0"/>
            <a:r>
              <a:rPr lang="nb-NO" sz="2400" dirty="0" smtClean="0"/>
              <a:t>University Hospital, Oslo, Norway. </a:t>
            </a:r>
          </a:p>
          <a:p>
            <a:pPr lvl="0">
              <a:buNone/>
            </a:pPr>
            <a:endParaRPr lang="en-US" sz="2400" dirty="0" smtClean="0"/>
          </a:p>
          <a:p>
            <a:pPr lvl="0"/>
            <a:r>
              <a:rPr lang="nb-NO" sz="2400" dirty="0" smtClean="0"/>
              <a:t>Department of Informatics, UiO and HISP India. </a:t>
            </a: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3100" dirty="0" smtClean="0"/>
              <a:t/>
            </a:r>
            <a:br>
              <a:rPr lang="en-US" sz="3100" dirty="0" smtClean="0"/>
            </a:br>
            <a:r>
              <a:rPr lang="en-US" sz="3100" dirty="0" smtClean="0"/>
              <a:t>RATIONALE OF THE STUDY</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The record at the PHC is maintained manually, entering within the register.</a:t>
            </a:r>
          </a:p>
          <a:p>
            <a:pPr>
              <a:buNone/>
            </a:pPr>
            <a:r>
              <a:rPr lang="en-US" dirty="0" smtClean="0"/>
              <a:t>There is need to develop a system where proper health information of the patient can be stored, the patient can be tracked, linking every visits of the patient to the PHC, linking household members with each other, patient history can be maintained.</a:t>
            </a: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38200"/>
            <a:ext cx="8229600" cy="5736336"/>
          </a:xfrm>
        </p:spPr>
        <p:txBody>
          <a:bodyPr/>
          <a:lstStyle/>
          <a:p>
            <a:r>
              <a:rPr lang="en-US" b="1" u="sng" dirty="0" smtClean="0"/>
              <a:t>OBJECTIVE</a:t>
            </a:r>
            <a:endParaRPr lang="en-US" dirty="0" smtClean="0"/>
          </a:p>
          <a:p>
            <a:pPr>
              <a:buNone/>
            </a:pPr>
            <a:r>
              <a:rPr lang="en-US" dirty="0" smtClean="0"/>
              <a:t>To design and develop a patient centric system using information technology for primary health center</a:t>
            </a:r>
          </a:p>
          <a:p>
            <a:pPr>
              <a:buNone/>
            </a:pPr>
            <a:r>
              <a:rPr lang="en-US" b="1" dirty="0" smtClean="0"/>
              <a:t>Specific Objectives</a:t>
            </a:r>
            <a:endParaRPr lang="en-US" dirty="0" smtClean="0"/>
          </a:p>
          <a:p>
            <a:pPr lvl="0"/>
            <a:r>
              <a:rPr lang="en-US" dirty="0" smtClean="0"/>
              <a:t>To study the existing manual workflow of the PHC and identify the problem</a:t>
            </a:r>
          </a:p>
          <a:p>
            <a:pPr lvl="0"/>
            <a:r>
              <a:rPr lang="en-US" dirty="0" smtClean="0"/>
              <a:t>To gather the requirements </a:t>
            </a:r>
          </a:p>
          <a:p>
            <a:pPr lvl="0"/>
            <a:r>
              <a:rPr lang="en-US" dirty="0" smtClean="0"/>
              <a:t>To design the patient centric system according to the requirements gathered.</a:t>
            </a:r>
          </a:p>
          <a:p>
            <a:pPr>
              <a:buNone/>
            </a:pP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467600" cy="762000"/>
          </a:xfrm>
        </p:spPr>
        <p:txBody>
          <a:bodyPr>
            <a:normAutofit fontScale="90000"/>
          </a:bodyPr>
          <a:lstStyle/>
          <a:p>
            <a:r>
              <a:rPr lang="en-US" b="1" u="sng" dirty="0" smtClean="0"/>
              <a:t/>
            </a:r>
            <a:br>
              <a:rPr lang="en-US" b="1" u="sng" dirty="0" smtClean="0"/>
            </a:br>
            <a:r>
              <a:rPr lang="en-US" b="1" u="sng" dirty="0" smtClean="0"/>
              <a:t>METHODOLGY</a:t>
            </a:r>
            <a:r>
              <a:rPr lang="en-US" dirty="0" smtClean="0"/>
              <a:t/>
            </a:r>
            <a:br>
              <a:rPr lang="en-US" dirty="0" smtClean="0"/>
            </a:br>
            <a:endParaRPr lang="en-US" dirty="0"/>
          </a:p>
        </p:txBody>
      </p:sp>
      <p:sp>
        <p:nvSpPr>
          <p:cNvPr id="3" name="Content Placeholder 2"/>
          <p:cNvSpPr>
            <a:spLocks noGrp="1"/>
          </p:cNvSpPr>
          <p:nvPr>
            <p:ph idx="1"/>
          </p:nvPr>
        </p:nvSpPr>
        <p:spPr>
          <a:xfrm>
            <a:off x="609600" y="1371600"/>
            <a:ext cx="8077200" cy="5029200"/>
          </a:xfrm>
        </p:spPr>
        <p:txBody>
          <a:bodyPr>
            <a:normAutofit/>
          </a:bodyPr>
          <a:lstStyle/>
          <a:p>
            <a:pPr>
              <a:buNone/>
            </a:pPr>
            <a:endParaRPr lang="en-US" dirty="0" smtClean="0"/>
          </a:p>
          <a:p>
            <a:pPr>
              <a:buNone/>
            </a:pPr>
            <a:r>
              <a:rPr lang="en-US" b="1" dirty="0" smtClean="0"/>
              <a:t>Study Design</a:t>
            </a:r>
            <a:r>
              <a:rPr lang="en-US" dirty="0" smtClean="0"/>
              <a:t> - Descriptive study</a:t>
            </a:r>
          </a:p>
          <a:p>
            <a:pPr>
              <a:buNone/>
            </a:pPr>
            <a:r>
              <a:rPr lang="en-US" b="1" dirty="0" smtClean="0"/>
              <a:t>Sample  </a:t>
            </a:r>
            <a:r>
              <a:rPr lang="en-US" dirty="0" smtClean="0"/>
              <a:t>           - Doctors, ANMs, ASHAs</a:t>
            </a:r>
          </a:p>
          <a:p>
            <a:pPr>
              <a:buNone/>
            </a:pPr>
            <a:r>
              <a:rPr lang="en-US" b="1" dirty="0" smtClean="0"/>
              <a:t>Method</a:t>
            </a:r>
            <a:r>
              <a:rPr lang="en-US" dirty="0" smtClean="0"/>
              <a:t>             - </a:t>
            </a:r>
            <a:r>
              <a:rPr lang="en-US" dirty="0" smtClean="0"/>
              <a:t>Discussion and Workshop               Requirement </a:t>
            </a:r>
            <a:r>
              <a:rPr lang="en-US" dirty="0" smtClean="0"/>
              <a:t>gathering</a:t>
            </a:r>
          </a:p>
          <a:p>
            <a:pPr>
              <a:buNone/>
            </a:pPr>
            <a:r>
              <a:rPr lang="nb-NO" dirty="0" smtClean="0"/>
              <a:t> </a:t>
            </a:r>
            <a:endParaRPr lang="en-US" dirty="0" smtClean="0"/>
          </a:p>
          <a:p>
            <a:pPr>
              <a:buNone/>
            </a:pPr>
            <a:r>
              <a:rPr lang="en-US" b="1" dirty="0" smtClean="0"/>
              <a:t>Tools used</a:t>
            </a:r>
            <a:endParaRPr lang="en-US" dirty="0" smtClean="0"/>
          </a:p>
          <a:p>
            <a:pPr lvl="0"/>
            <a:r>
              <a:rPr lang="en-US" dirty="0" smtClean="0"/>
              <a:t>Flow chart </a:t>
            </a:r>
          </a:p>
          <a:p>
            <a:pPr lvl="0"/>
            <a:r>
              <a:rPr lang="en-US" dirty="0" smtClean="0"/>
              <a:t>Architecture diagram</a:t>
            </a:r>
          </a:p>
          <a:p>
            <a:pPr lvl="0"/>
            <a:r>
              <a:rPr lang="en-US" dirty="0" smtClean="0"/>
              <a:t>Use case diagram</a:t>
            </a:r>
          </a:p>
          <a:p>
            <a:pPr>
              <a:buNone/>
            </a:pP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About the </a:t>
            </a:r>
            <a:r>
              <a:rPr lang="en-US" dirty="0" err="1" smtClean="0"/>
              <a:t>organisation</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868F9FCF-0A16-4CA5-A9A8-4BB45AA932C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rmAutofit fontScale="90000"/>
          </a:bodyPr>
          <a:lstStyle/>
          <a:p>
            <a:r>
              <a:rPr lang="en-US" b="1" u="sng" dirty="0" smtClean="0"/>
              <a:t>PROPOSE PROCESS</a:t>
            </a: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5202936"/>
          </a:xfrm>
        </p:spPr>
        <p:txBody>
          <a:bodyPr>
            <a:normAutofit/>
          </a:bodyPr>
          <a:lstStyle/>
          <a:p>
            <a:r>
              <a:rPr lang="en-IN" sz="2400" dirty="0" smtClean="0"/>
              <a:t>ANMs maintain registers for all types of services provided through Sub-</a:t>
            </a:r>
            <a:r>
              <a:rPr lang="en-IN" sz="2400" dirty="0" err="1" smtClean="0"/>
              <a:t>center</a:t>
            </a:r>
            <a:r>
              <a:rPr lang="en-IN" sz="2400" dirty="0" smtClean="0"/>
              <a:t> and PHCs. All the registers have predefined fields</a:t>
            </a:r>
          </a:p>
          <a:p>
            <a:r>
              <a:rPr lang="en-IN" sz="2400" dirty="0" smtClean="0"/>
              <a:t>ANMs spent 2-3 hours every day for making entries and 3-4 days are spent entirely on making reports at the month ends.</a:t>
            </a:r>
          </a:p>
          <a:p>
            <a:r>
              <a:rPr lang="en-IN" sz="2400" dirty="0" smtClean="0"/>
              <a:t>If there will be a database of all individuals in a community then technically all registers can be generated through computers</a:t>
            </a:r>
          </a:p>
          <a:p>
            <a:r>
              <a:rPr lang="en-IN" sz="2400" dirty="0" smtClean="0"/>
              <a:t>ANMs find it convenient to use </a:t>
            </a:r>
            <a:r>
              <a:rPr lang="en-IN" sz="2400" dirty="0" err="1" smtClean="0"/>
              <a:t>workplans</a:t>
            </a:r>
            <a:r>
              <a:rPr lang="en-IN" sz="2400" dirty="0" smtClean="0"/>
              <a:t> generated through computers as then they don’t have to open registers</a:t>
            </a:r>
            <a:endParaRPr lang="en-US" sz="2400"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sz="3100" b="1" u="sng" dirty="0" smtClean="0"/>
              <a:t>Proposed workflow of the PHC</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21</a:t>
            </a:fld>
            <a:endParaRPr lang="en-US"/>
          </a:p>
        </p:txBody>
      </p:sp>
      <p:graphicFrame>
        <p:nvGraphicFramePr>
          <p:cNvPr id="5" name="Content Placeholder 4"/>
          <p:cNvGraphicFramePr>
            <a:graphicFrameLocks noGrp="1"/>
          </p:cNvGraphicFramePr>
          <p:nvPr>
            <p:ph idx="1"/>
          </p:nvPr>
        </p:nvGraphicFramePr>
        <p:xfrm>
          <a:off x="457200" y="1066800"/>
          <a:ext cx="8229600" cy="5507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r>
              <a:rPr lang="en-US" b="1" dirty="0" smtClean="0"/>
              <a:t> </a:t>
            </a:r>
            <a:r>
              <a:rPr lang="en-US" dirty="0" smtClean="0"/>
              <a:t/>
            </a:r>
            <a:br>
              <a:rPr lang="en-US" dirty="0" smtClean="0"/>
            </a:br>
            <a:r>
              <a:rPr lang="en-US" sz="2700" b="1" u="sng" dirty="0" smtClean="0"/>
              <a:t>Proposed workflow of ANM and ASHA</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22</a:t>
            </a:fld>
            <a:endParaRPr lang="en-US"/>
          </a:p>
        </p:txBody>
      </p:sp>
      <p:graphicFrame>
        <p:nvGraphicFramePr>
          <p:cNvPr id="5" name="Content Placeholder 4"/>
          <p:cNvGraphicFramePr>
            <a:graphicFrameLocks noGrp="1"/>
          </p:cNvGraphicFramePr>
          <p:nvPr>
            <p:ph idx="1"/>
          </p:nvPr>
        </p:nvGraphicFramePr>
        <p:xfrm>
          <a:off x="457200" y="1143000"/>
          <a:ext cx="8229600" cy="5430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3600" b="1" dirty="0" smtClean="0"/>
              <a:t>DESIGN AND DEVELOPMENT </a:t>
            </a:r>
            <a:endParaRPr lang="en-US" sz="3600" dirty="0" smtClean="0"/>
          </a:p>
          <a:p>
            <a:pPr>
              <a:buNone/>
            </a:pPr>
            <a:r>
              <a:rPr lang="en-US" b="1" dirty="0" smtClean="0"/>
              <a:t> </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Community health information system</a:t>
            </a:r>
            <a:endParaRPr lang="en-US" sz="2800" dirty="0"/>
          </a:p>
        </p:txBody>
      </p:sp>
      <p:sp>
        <p:nvSpPr>
          <p:cNvPr id="3" name="Content Placeholder 2"/>
          <p:cNvSpPr>
            <a:spLocks noGrp="1"/>
          </p:cNvSpPr>
          <p:nvPr>
            <p:ph idx="1"/>
          </p:nvPr>
        </p:nvSpPr>
        <p:spPr/>
        <p:txBody>
          <a:bodyPr/>
          <a:lstStyle/>
          <a:p>
            <a:r>
              <a:rPr lang="en-US" sz="2400" dirty="0" smtClean="0"/>
              <a:t>For this process DHIS2 tracker is being used at the facility. </a:t>
            </a:r>
          </a:p>
          <a:p>
            <a:r>
              <a:rPr lang="en-US" sz="2400" dirty="0" smtClean="0"/>
              <a:t>This system allows recording and tracking of the patient enrolled in various programs. </a:t>
            </a:r>
          </a:p>
          <a:p>
            <a:r>
              <a:rPr lang="en-US" sz="2400" dirty="0" smtClean="0"/>
              <a:t>Various programs have been customized as modules in DHIS2</a:t>
            </a:r>
          </a:p>
          <a:p>
            <a:pPr>
              <a:buNone/>
            </a:pP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Metadata Creation</a:t>
            </a:r>
            <a:r>
              <a:rPr lang="en-US" dirty="0" smtClean="0"/>
              <a:t/>
            </a:r>
            <a:br>
              <a:rPr lang="en-US" dirty="0" smtClean="0"/>
            </a:br>
            <a:endParaRPr lang="en-US" dirty="0"/>
          </a:p>
        </p:txBody>
      </p:sp>
      <p:sp>
        <p:nvSpPr>
          <p:cNvPr id="3" name="Content Placeholder 2"/>
          <p:cNvSpPr>
            <a:spLocks noGrp="1"/>
          </p:cNvSpPr>
          <p:nvPr>
            <p:ph idx="1"/>
          </p:nvPr>
        </p:nvSpPr>
        <p:spPr>
          <a:xfrm>
            <a:off x="457200" y="1752600"/>
            <a:ext cx="8229600" cy="4821936"/>
          </a:xfrm>
        </p:spPr>
        <p:txBody>
          <a:bodyPr>
            <a:normAutofit lnSpcReduction="10000"/>
          </a:bodyPr>
          <a:lstStyle/>
          <a:p>
            <a:r>
              <a:rPr lang="en-US" dirty="0" smtClean="0"/>
              <a:t>The data was entered into the sheet and accordingly imported to the system. </a:t>
            </a:r>
          </a:p>
          <a:p>
            <a:r>
              <a:rPr lang="en-US" dirty="0" smtClean="0"/>
              <a:t>Different registers </a:t>
            </a:r>
          </a:p>
          <a:p>
            <a:pPr lvl="0">
              <a:buFont typeface="Wingdings" pitchFamily="2" charset="2"/>
              <a:buChar char="q"/>
            </a:pPr>
            <a:r>
              <a:rPr lang="en-US" b="1" dirty="0" smtClean="0"/>
              <a:t> Family folder (community records)</a:t>
            </a:r>
            <a:endParaRPr lang="en-US" dirty="0" smtClean="0"/>
          </a:p>
          <a:p>
            <a:pPr lvl="0">
              <a:buNone/>
            </a:pPr>
            <a:r>
              <a:rPr lang="en-US" dirty="0" smtClean="0"/>
              <a:t>            Household information</a:t>
            </a:r>
          </a:p>
          <a:p>
            <a:pPr lvl="0">
              <a:buNone/>
            </a:pPr>
            <a:r>
              <a:rPr lang="en-US" dirty="0" smtClean="0"/>
              <a:t>            House members information</a:t>
            </a:r>
          </a:p>
          <a:p>
            <a:pPr>
              <a:buFont typeface="Wingdings" pitchFamily="2" charset="2"/>
              <a:buChar char="q"/>
            </a:pPr>
            <a:r>
              <a:rPr lang="en-US" b="1" dirty="0" smtClean="0"/>
              <a:t> RCH Program</a:t>
            </a:r>
            <a:endParaRPr lang="en-US" dirty="0" smtClean="0"/>
          </a:p>
          <a:p>
            <a:pPr lvl="0">
              <a:buNone/>
            </a:pPr>
            <a:r>
              <a:rPr lang="en-US" dirty="0" smtClean="0"/>
              <a:t>            Eligible couple</a:t>
            </a:r>
          </a:p>
          <a:p>
            <a:pPr lvl="0">
              <a:buNone/>
            </a:pPr>
            <a:r>
              <a:rPr lang="en-US" dirty="0" smtClean="0"/>
              <a:t>            Maternal health</a:t>
            </a:r>
          </a:p>
          <a:p>
            <a:pPr lvl="0">
              <a:buNone/>
            </a:pPr>
            <a:r>
              <a:rPr lang="en-US" dirty="0" smtClean="0"/>
              <a:t>            Child health</a:t>
            </a:r>
          </a:p>
          <a:p>
            <a:pPr lvl="0">
              <a:buFont typeface="Wingdings" pitchFamily="2" charset="2"/>
              <a:buChar char="q"/>
            </a:pPr>
            <a:r>
              <a:rPr lang="en-US" b="1" dirty="0" smtClean="0"/>
              <a:t>NPCDCS Program</a:t>
            </a:r>
            <a:endParaRPr lang="en-US" dirty="0" smtClean="0"/>
          </a:p>
          <a:p>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b="1" dirty="0" smtClean="0"/>
              <a:t>Defining Organization Unit</a:t>
            </a: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26</a:t>
            </a:fld>
            <a:endParaRPr lang="en-US"/>
          </a:p>
        </p:txBody>
      </p:sp>
      <p:graphicFrame>
        <p:nvGraphicFramePr>
          <p:cNvPr id="5" name="Content Placeholder 4"/>
          <p:cNvGraphicFramePr>
            <a:graphicFrameLocks noGrp="1"/>
          </p:cNvGraphicFramePr>
          <p:nvPr>
            <p:ph idx="1"/>
          </p:nvPr>
        </p:nvGraphicFramePr>
        <p:xfrm>
          <a:off x="457200" y="2249488"/>
          <a:ext cx="7848600" cy="293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Login page of DHIS2-INTPART</a:t>
            </a:r>
            <a:endParaRPr lang="en-US" sz="2400"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27</a:t>
            </a:fld>
            <a:endParaRPr lang="en-US"/>
          </a:p>
        </p:txBody>
      </p:sp>
      <p:pic>
        <p:nvPicPr>
          <p:cNvPr id="5" name="Content Placeholder 4"/>
          <p:cNvPicPr>
            <a:picLocks noGrp="1"/>
          </p:cNvPicPr>
          <p:nvPr>
            <p:ph idx="1"/>
          </p:nvPr>
        </p:nvPicPr>
        <p:blipFill>
          <a:blip r:embed="rId2"/>
          <a:srcRect t="8333" r="-81" b="15997"/>
          <a:stretch>
            <a:fillRect/>
          </a:stretch>
        </p:blipFill>
        <p:spPr bwMode="auto">
          <a:xfrm>
            <a:off x="381000" y="2133600"/>
            <a:ext cx="8229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Two organization units were created:</a:t>
            </a:r>
            <a:br>
              <a:rPr lang="en-US" sz="2700" dirty="0" smtClean="0"/>
            </a:br>
            <a:r>
              <a:rPr lang="en-US" sz="2700" dirty="0" smtClean="0"/>
              <a:t>Chandigarh </a:t>
            </a:r>
            <a:br>
              <a:rPr lang="en-US" sz="2700" dirty="0" smtClean="0"/>
            </a:br>
            <a:r>
              <a:rPr lang="en-US" sz="2700" dirty="0" smtClean="0"/>
              <a:t>PHC 25</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28</a:t>
            </a:fld>
            <a:endParaRPr lang="en-US"/>
          </a:p>
        </p:txBody>
      </p:sp>
      <p:pic>
        <p:nvPicPr>
          <p:cNvPr id="5" name="Content Placeholder 4"/>
          <p:cNvPicPr>
            <a:picLocks noGrp="1"/>
          </p:cNvPicPr>
          <p:nvPr>
            <p:ph idx="1"/>
          </p:nvPr>
        </p:nvPicPr>
        <p:blipFill>
          <a:blip r:embed="rId2"/>
          <a:srcRect t="8091" r="2224" b="7313"/>
          <a:stretch>
            <a:fillRect/>
          </a:stretch>
        </p:blipFill>
        <p:spPr bwMode="auto">
          <a:xfrm>
            <a:off x="457200" y="2410065"/>
            <a:ext cx="8229600" cy="4003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0"/>
            <a:ext cx="8229600" cy="4325112"/>
          </a:xfrm>
        </p:spPr>
        <p:txBody>
          <a:bodyPr/>
          <a:lstStyle/>
          <a:p>
            <a:pPr>
              <a:buNone/>
            </a:pP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29</a:t>
            </a:fld>
            <a:endParaRPr lang="en-US"/>
          </a:p>
        </p:txBody>
      </p:sp>
      <p:pic>
        <p:nvPicPr>
          <p:cNvPr id="5" name="Picture 4"/>
          <p:cNvPicPr/>
          <p:nvPr/>
        </p:nvPicPr>
        <p:blipFill>
          <a:blip r:embed="rId2"/>
          <a:srcRect t="8555" r="1982" b="21421"/>
          <a:stretch>
            <a:fillRect/>
          </a:stretch>
        </p:blipFill>
        <p:spPr bwMode="auto">
          <a:xfrm>
            <a:off x="457200" y="1524000"/>
            <a:ext cx="8153399"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HISP </a:t>
            </a:r>
            <a:r>
              <a:rPr lang="en-US" dirty="0"/>
              <a:t>India is a not for profit NGO specializing since more than a decade in designing and implementing solutions in health informatics for the public health </a:t>
            </a:r>
            <a:r>
              <a:rPr lang="en-US" dirty="0" smtClean="0"/>
              <a:t>sector</a:t>
            </a: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Creation of Data Elements</a:t>
            </a:r>
            <a:r>
              <a:rPr lang="en-US" dirty="0" smtClean="0"/>
              <a:t/>
            </a:r>
            <a:br>
              <a:rPr lang="en-US" dirty="0" smtClean="0"/>
            </a:br>
            <a:endParaRPr lang="en-US" dirty="0"/>
          </a:p>
        </p:txBody>
      </p:sp>
      <p:sp>
        <p:nvSpPr>
          <p:cNvPr id="3" name="Content Placeholder 2"/>
          <p:cNvSpPr>
            <a:spLocks noGrp="1"/>
          </p:cNvSpPr>
          <p:nvPr>
            <p:ph idx="1"/>
          </p:nvPr>
        </p:nvSpPr>
        <p:spPr>
          <a:xfrm>
            <a:off x="457200" y="1828800"/>
            <a:ext cx="8229600" cy="4745736"/>
          </a:xfrm>
        </p:spPr>
        <p:txBody>
          <a:bodyPr/>
          <a:lstStyle/>
          <a:p>
            <a:pPr lvl="0">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30</a:t>
            </a:fld>
            <a:endParaRPr lang="en-US"/>
          </a:p>
        </p:txBody>
      </p:sp>
      <p:graphicFrame>
        <p:nvGraphicFramePr>
          <p:cNvPr id="5" name="Diagram 4"/>
          <p:cNvGraphicFramePr/>
          <p:nvPr/>
        </p:nvGraphicFramePr>
        <p:xfrm>
          <a:off x="1066800" y="2437482"/>
          <a:ext cx="6629401" cy="2439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68F9FCF-0A16-4CA5-A9A8-4BB45AA932C7}" type="slidenum">
              <a:rPr lang="en-US" smtClean="0"/>
              <a:pPr/>
              <a:t>31</a:t>
            </a:fld>
            <a:endParaRPr lang="en-US"/>
          </a:p>
        </p:txBody>
      </p:sp>
      <p:pic>
        <p:nvPicPr>
          <p:cNvPr id="5" name="Content Placeholder 4"/>
          <p:cNvPicPr>
            <a:picLocks noGrp="1"/>
          </p:cNvPicPr>
          <p:nvPr>
            <p:ph idx="1"/>
          </p:nvPr>
        </p:nvPicPr>
        <p:blipFill>
          <a:blip r:embed="rId2"/>
          <a:srcRect t="8581" r="679" b="5223"/>
          <a:stretch>
            <a:fillRect/>
          </a:stretch>
        </p:blipFill>
        <p:spPr bwMode="auto">
          <a:xfrm>
            <a:off x="457200" y="1066800"/>
            <a:ext cx="8229600" cy="4895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32</a:t>
            </a:fld>
            <a:endParaRPr lang="en-US"/>
          </a:p>
        </p:txBody>
      </p:sp>
      <p:pic>
        <p:nvPicPr>
          <p:cNvPr id="5" name="Content Placeholder 4"/>
          <p:cNvPicPr>
            <a:picLocks noGrp="1"/>
          </p:cNvPicPr>
          <p:nvPr>
            <p:ph idx="1"/>
          </p:nvPr>
        </p:nvPicPr>
        <p:blipFill>
          <a:blip r:embed="rId2"/>
          <a:srcRect t="8581" r="394" b="5941"/>
          <a:stretch>
            <a:fillRect/>
          </a:stretch>
        </p:blipFill>
        <p:spPr bwMode="auto">
          <a:xfrm>
            <a:off x="457200" y="1143000"/>
            <a:ext cx="8229600" cy="5253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Creation of option set </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33</a:t>
            </a:fld>
            <a:endParaRPr lang="en-US"/>
          </a:p>
        </p:txBody>
      </p:sp>
      <p:graphicFrame>
        <p:nvGraphicFramePr>
          <p:cNvPr id="5" name="Content Placeholder 4"/>
          <p:cNvGraphicFramePr>
            <a:graphicFrameLocks noGrp="1"/>
          </p:cNvGraphicFramePr>
          <p:nvPr>
            <p:ph idx="1"/>
          </p:nvPr>
        </p:nvGraphicFramePr>
        <p:xfrm>
          <a:off x="457200" y="2249488"/>
          <a:ext cx="8077200" cy="270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68F9FCF-0A16-4CA5-A9A8-4BB45AA932C7}" type="slidenum">
              <a:rPr lang="en-US" smtClean="0"/>
              <a:pPr/>
              <a:t>34</a:t>
            </a:fld>
            <a:endParaRPr lang="en-US"/>
          </a:p>
        </p:txBody>
      </p:sp>
      <p:pic>
        <p:nvPicPr>
          <p:cNvPr id="5" name="Content Placeholder 4"/>
          <p:cNvPicPr>
            <a:picLocks noGrp="1"/>
          </p:cNvPicPr>
          <p:nvPr>
            <p:ph idx="1"/>
          </p:nvPr>
        </p:nvPicPr>
        <p:blipFill>
          <a:blip r:embed="rId2"/>
          <a:srcRect t="8117" r="2225" b="6700"/>
          <a:stretch>
            <a:fillRect/>
          </a:stretch>
        </p:blipFill>
        <p:spPr bwMode="auto">
          <a:xfrm>
            <a:off x="457200" y="1219200"/>
            <a:ext cx="8229600" cy="4674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normAutofit/>
          </a:bodyPr>
          <a:lstStyle/>
          <a:p>
            <a:r>
              <a:rPr lang="en-US" sz="2800" dirty="0" smtClean="0"/>
              <a:t>Adding options to option set</a:t>
            </a:r>
            <a:endParaRPr lang="en-US" sz="2800"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35</a:t>
            </a:fld>
            <a:endParaRPr lang="en-US"/>
          </a:p>
        </p:txBody>
      </p:sp>
      <p:pic>
        <p:nvPicPr>
          <p:cNvPr id="5" name="Content Placeholder 4"/>
          <p:cNvPicPr>
            <a:picLocks noGrp="1"/>
          </p:cNvPicPr>
          <p:nvPr>
            <p:ph idx="1"/>
          </p:nvPr>
        </p:nvPicPr>
        <p:blipFill>
          <a:blip r:embed="rId2"/>
          <a:srcRect t="8117" r="1945" b="7019"/>
          <a:stretch>
            <a:fillRect/>
          </a:stretch>
        </p:blipFill>
        <p:spPr bwMode="auto">
          <a:xfrm>
            <a:off x="457200" y="1676401"/>
            <a:ext cx="8229600" cy="4737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229" y="438462"/>
            <a:ext cx="8229600" cy="1066800"/>
          </a:xfrm>
        </p:spPr>
        <p:txBody>
          <a:bodyPr>
            <a:normAutofit/>
          </a:bodyPr>
          <a:lstStyle/>
          <a:p>
            <a:r>
              <a:rPr lang="en-US" sz="2400" dirty="0" smtClean="0"/>
              <a:t>Assigning Option set to Data element</a:t>
            </a:r>
            <a:endParaRPr lang="en-US" sz="2400"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36</a:t>
            </a:fld>
            <a:endParaRPr lang="en-US"/>
          </a:p>
        </p:txBody>
      </p:sp>
      <p:pic>
        <p:nvPicPr>
          <p:cNvPr id="5" name="Content Placeholder 4"/>
          <p:cNvPicPr>
            <a:picLocks noGrp="1"/>
          </p:cNvPicPr>
          <p:nvPr>
            <p:ph idx="1"/>
          </p:nvPr>
        </p:nvPicPr>
        <p:blipFill>
          <a:blip r:embed="rId2"/>
          <a:srcRect t="7921" r="1966" b="6567"/>
          <a:stretch>
            <a:fillRect/>
          </a:stretch>
        </p:blipFill>
        <p:spPr bwMode="auto">
          <a:xfrm>
            <a:off x="457200" y="1600200"/>
            <a:ext cx="8229600" cy="4428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Creation of Program stage </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37</a:t>
            </a:fld>
            <a:endParaRPr lang="en-US"/>
          </a:p>
        </p:txBody>
      </p:sp>
      <p:graphicFrame>
        <p:nvGraphicFramePr>
          <p:cNvPr id="5" name="Content Placeholder 4"/>
          <p:cNvGraphicFramePr>
            <a:graphicFrameLocks noGrp="1"/>
          </p:cNvGraphicFramePr>
          <p:nvPr>
            <p:ph idx="1"/>
          </p:nvPr>
        </p:nvGraphicFramePr>
        <p:xfrm>
          <a:off x="457200" y="2249488"/>
          <a:ext cx="8001000" cy="270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68F9FCF-0A16-4CA5-A9A8-4BB45AA932C7}" type="slidenum">
              <a:rPr lang="en-US" smtClean="0"/>
              <a:pPr/>
              <a:t>38</a:t>
            </a:fld>
            <a:endParaRPr lang="en-US"/>
          </a:p>
        </p:txBody>
      </p:sp>
      <p:pic>
        <p:nvPicPr>
          <p:cNvPr id="5" name="Content Placeholder 4"/>
          <p:cNvPicPr>
            <a:picLocks noGrp="1"/>
          </p:cNvPicPr>
          <p:nvPr>
            <p:ph idx="1"/>
          </p:nvPr>
        </p:nvPicPr>
        <p:blipFill>
          <a:blip r:embed="rId2"/>
          <a:srcRect t="8766" r="2163" b="8913"/>
          <a:stretch>
            <a:fillRect/>
          </a:stretch>
        </p:blipFill>
        <p:spPr bwMode="auto">
          <a:xfrm>
            <a:off x="457200" y="1524001"/>
            <a:ext cx="8229600" cy="4114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normAutofit/>
          </a:bodyPr>
          <a:lstStyle/>
          <a:p>
            <a:r>
              <a:rPr lang="en-US" sz="2800" b="1" dirty="0" smtClean="0"/>
              <a:t>Elements assign to stage</a:t>
            </a:r>
            <a:endParaRPr lang="en-US" sz="2800" b="1"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39</a:t>
            </a:fld>
            <a:endParaRPr lang="en-US"/>
          </a:p>
        </p:txBody>
      </p:sp>
      <p:pic>
        <p:nvPicPr>
          <p:cNvPr id="5" name="Content Placeholder 4"/>
          <p:cNvPicPr>
            <a:picLocks noGrp="1"/>
          </p:cNvPicPr>
          <p:nvPr>
            <p:ph idx="1"/>
          </p:nvPr>
        </p:nvPicPr>
        <p:blipFill>
          <a:blip r:embed="rId2"/>
          <a:srcRect t="8442" r="2316" b="6082"/>
          <a:stretch>
            <a:fillRect/>
          </a:stretch>
        </p:blipFill>
        <p:spPr bwMode="auto">
          <a:xfrm>
            <a:off x="457200" y="1676400"/>
            <a:ext cx="8229600" cy="4759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1"/>
            <a:ext cx="8229600" cy="4525963"/>
          </a:xfrm>
        </p:spPr>
        <p:txBody>
          <a:bodyPr/>
          <a:lstStyle/>
          <a:p>
            <a:pPr lvl="0">
              <a:buNone/>
            </a:pPr>
            <a:r>
              <a:rPr lang="en-US" sz="3600" b="1" dirty="0" smtClean="0"/>
              <a:t>Services </a:t>
            </a:r>
          </a:p>
          <a:p>
            <a:pPr lvl="0">
              <a:buNone/>
            </a:pPr>
            <a:endParaRPr lang="en-US" dirty="0" smtClean="0"/>
          </a:p>
          <a:p>
            <a:pPr lvl="0"/>
            <a:r>
              <a:rPr lang="en-US" dirty="0" smtClean="0"/>
              <a:t>DHIS2 </a:t>
            </a:r>
            <a:r>
              <a:rPr lang="en-US" dirty="0"/>
              <a:t>(District Health Information System)</a:t>
            </a:r>
          </a:p>
          <a:p>
            <a:pPr lvl="0"/>
            <a:r>
              <a:rPr lang="en-US" dirty="0"/>
              <a:t>DHIS2 Mobile</a:t>
            </a:r>
          </a:p>
          <a:p>
            <a:pPr lvl="0"/>
            <a:r>
              <a:rPr lang="en-US" dirty="0"/>
              <a:t>DHIS2 </a:t>
            </a:r>
            <a:r>
              <a:rPr lang="en-US" dirty="0" smtClean="0"/>
              <a:t>Tracker</a:t>
            </a:r>
            <a:endParaRPr lang="en-US" dirty="0"/>
          </a:p>
          <a:p>
            <a:pPr lvl="0"/>
            <a:r>
              <a:rPr lang="en-US" dirty="0"/>
              <a:t>DHIS Hospital</a:t>
            </a:r>
          </a:p>
          <a:p>
            <a:pPr>
              <a:buNone/>
            </a:pP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Tracker capture</a:t>
            </a:r>
            <a:endParaRPr lang="en-US" sz="3200" dirty="0"/>
          </a:p>
        </p:txBody>
      </p:sp>
      <p:sp>
        <p:nvSpPr>
          <p:cNvPr id="3" name="Content Placeholder 2"/>
          <p:cNvSpPr>
            <a:spLocks noGrp="1"/>
          </p:cNvSpPr>
          <p:nvPr>
            <p:ph idx="1"/>
          </p:nvPr>
        </p:nvSpPr>
        <p:spPr/>
        <p:txBody>
          <a:bodyPr/>
          <a:lstStyle/>
          <a:p>
            <a:r>
              <a:rPr lang="en-US" dirty="0" smtClean="0"/>
              <a:t>This is the area within the application where all the elements and option set assigned to the stages are visible </a:t>
            </a:r>
          </a:p>
          <a:p>
            <a:r>
              <a:rPr lang="en-US" dirty="0" smtClean="0"/>
              <a:t>First thing is to register the patient in the registers present within the system</a:t>
            </a: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2700" b="1" dirty="0" smtClean="0"/>
              <a:t>Tracker Capture window consisting of different registers</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41</a:t>
            </a:fld>
            <a:endParaRPr lang="en-US"/>
          </a:p>
        </p:txBody>
      </p:sp>
      <p:pic>
        <p:nvPicPr>
          <p:cNvPr id="5" name="Content Placeholder 4"/>
          <p:cNvPicPr>
            <a:picLocks noGrp="1"/>
          </p:cNvPicPr>
          <p:nvPr>
            <p:ph idx="1"/>
          </p:nvPr>
        </p:nvPicPr>
        <p:blipFill>
          <a:blip r:embed="rId2"/>
          <a:srcRect t="8911" r="-63" b="6873"/>
          <a:stretch>
            <a:fillRect/>
          </a:stretch>
        </p:blipFill>
        <p:spPr bwMode="auto">
          <a:xfrm>
            <a:off x="457200" y="1981200"/>
            <a:ext cx="8229600" cy="4377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85800"/>
          </a:xfrm>
        </p:spPr>
        <p:txBody>
          <a:bodyPr>
            <a:normAutofit fontScale="90000"/>
          </a:bodyPr>
          <a:lstStyle/>
          <a:p>
            <a:pPr lvl="0"/>
            <a:r>
              <a:rPr lang="en-US" sz="3100" b="1" dirty="0" smtClean="0"/>
              <a:t>Registration window of a new patient</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42</a:t>
            </a:fld>
            <a:endParaRPr lang="en-US"/>
          </a:p>
        </p:txBody>
      </p:sp>
      <p:pic>
        <p:nvPicPr>
          <p:cNvPr id="5" name="Content Placeholder 4"/>
          <p:cNvPicPr>
            <a:picLocks noGrp="1"/>
          </p:cNvPicPr>
          <p:nvPr>
            <p:ph idx="1"/>
          </p:nvPr>
        </p:nvPicPr>
        <p:blipFill>
          <a:blip r:embed="rId2"/>
          <a:srcRect t="7921" r="865" b="5882"/>
          <a:stretch>
            <a:fillRect/>
          </a:stretch>
        </p:blipFill>
        <p:spPr bwMode="auto">
          <a:xfrm>
            <a:off x="457200" y="1828800"/>
            <a:ext cx="8229600" cy="4594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normAutofit/>
          </a:bodyPr>
          <a:lstStyle/>
          <a:p>
            <a:r>
              <a:rPr lang="en-US" sz="2400" b="1" dirty="0" smtClean="0"/>
              <a:t>Main window of Tracker system</a:t>
            </a:r>
            <a:endParaRPr lang="en-US" sz="2400" b="1"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43</a:t>
            </a:fld>
            <a:endParaRPr lang="en-US"/>
          </a:p>
        </p:txBody>
      </p:sp>
      <p:pic>
        <p:nvPicPr>
          <p:cNvPr id="5" name="Content Placeholder 4"/>
          <p:cNvPicPr>
            <a:picLocks noGrp="1"/>
          </p:cNvPicPr>
          <p:nvPr>
            <p:ph idx="1"/>
          </p:nvPr>
        </p:nvPicPr>
        <p:blipFill>
          <a:blip r:embed="rId2"/>
          <a:srcRect t="8251" r="1855" b="5722"/>
          <a:stretch>
            <a:fillRect/>
          </a:stretch>
        </p:blipFill>
        <p:spPr bwMode="auto">
          <a:xfrm>
            <a:off x="457200" y="1676401"/>
            <a:ext cx="8229600" cy="4763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b="1" dirty="0" smtClean="0"/>
              <a:t> </a:t>
            </a:r>
            <a:r>
              <a:rPr lang="en-US" dirty="0" smtClean="0"/>
              <a:t/>
            </a:r>
            <a:br>
              <a:rPr lang="en-US" dirty="0" smtClean="0"/>
            </a:br>
            <a:r>
              <a:rPr lang="en-US" sz="2700" b="1" dirty="0" smtClean="0"/>
              <a:t>Tracker system with a single program stage consisting of multiple events </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44</a:t>
            </a:fld>
            <a:endParaRPr lang="en-US"/>
          </a:p>
        </p:txBody>
      </p:sp>
      <p:pic>
        <p:nvPicPr>
          <p:cNvPr id="5" name="Content Placeholder 4"/>
          <p:cNvPicPr>
            <a:picLocks noGrp="1"/>
          </p:cNvPicPr>
          <p:nvPr>
            <p:ph idx="1"/>
          </p:nvPr>
        </p:nvPicPr>
        <p:blipFill>
          <a:blip r:embed="rId2"/>
          <a:srcRect t="8911" r="1382" b="6875"/>
          <a:stretch>
            <a:fillRect/>
          </a:stretch>
        </p:blipFill>
        <p:spPr bwMode="auto">
          <a:xfrm>
            <a:off x="457200" y="1752600"/>
            <a:ext cx="8229600" cy="4634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Clinical Services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For the clinical services within the PHC, </a:t>
            </a:r>
            <a:r>
              <a:rPr lang="en-US" b="1" dirty="0" err="1" smtClean="0"/>
              <a:t>OpenMRS</a:t>
            </a:r>
            <a:r>
              <a:rPr lang="en-US" b="1" dirty="0" smtClean="0"/>
              <a:t> (Open Medical Record system) </a:t>
            </a:r>
            <a:r>
              <a:rPr lang="en-US" dirty="0" smtClean="0"/>
              <a:t>is being  used.</a:t>
            </a:r>
          </a:p>
          <a:p>
            <a:r>
              <a:rPr lang="en-US" dirty="0" smtClean="0"/>
              <a:t> </a:t>
            </a:r>
            <a:r>
              <a:rPr lang="en-US" dirty="0" err="1" smtClean="0"/>
              <a:t>OpenMRS</a:t>
            </a:r>
            <a:r>
              <a:rPr lang="en-US" dirty="0" smtClean="0"/>
              <a:t> has been customized as per the PHC requirement.</a:t>
            </a:r>
          </a:p>
          <a:p>
            <a:r>
              <a:rPr lang="en-US" dirty="0" smtClean="0"/>
              <a:t>Enables patient registration and other records at the facility. </a:t>
            </a:r>
          </a:p>
          <a:p>
            <a:pPr>
              <a:buNone/>
            </a:pP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lstStyle/>
          <a:p>
            <a:r>
              <a:rPr lang="en-US" dirty="0" smtClean="0"/>
              <a:t>Functioning of </a:t>
            </a:r>
            <a:r>
              <a:rPr lang="en-US" dirty="0" err="1" smtClean="0"/>
              <a:t>OpenMRS</a:t>
            </a:r>
            <a:endParaRPr lang="en-US" dirty="0"/>
          </a:p>
        </p:txBody>
      </p:sp>
      <p:sp>
        <p:nvSpPr>
          <p:cNvPr id="3" name="Content Placeholder 2"/>
          <p:cNvSpPr>
            <a:spLocks noGrp="1"/>
          </p:cNvSpPr>
          <p:nvPr>
            <p:ph idx="1"/>
          </p:nvPr>
        </p:nvSpPr>
        <p:spPr>
          <a:xfrm>
            <a:off x="457200" y="1600200"/>
            <a:ext cx="8229600" cy="4974336"/>
          </a:xfrm>
        </p:spPr>
        <p:txBody>
          <a:bodyPr>
            <a:normAutofit/>
          </a:bodyPr>
          <a:lstStyle/>
          <a:p>
            <a:r>
              <a:rPr lang="en-US" sz="2400" dirty="0" err="1" smtClean="0"/>
              <a:t>OpenMRS</a:t>
            </a:r>
            <a:r>
              <a:rPr lang="en-US" sz="2400" dirty="0" smtClean="0"/>
              <a:t> at the PHC have different modules, consisting Pharmacy, Registration and OPD. </a:t>
            </a:r>
            <a:r>
              <a:rPr lang="en-US" sz="2400" dirty="0" err="1" smtClean="0"/>
              <a:t>OpenMRS</a:t>
            </a:r>
            <a:r>
              <a:rPr lang="en-US" sz="2400" dirty="0" smtClean="0"/>
              <a:t> is a medical record system of the PHC. </a:t>
            </a:r>
          </a:p>
          <a:p>
            <a:r>
              <a:rPr lang="en-US" sz="2400" dirty="0" smtClean="0"/>
              <a:t>The patient gets registered and the information is stored within the </a:t>
            </a:r>
            <a:r>
              <a:rPr lang="en-US" sz="2400" dirty="0" err="1" smtClean="0"/>
              <a:t>openMRS</a:t>
            </a:r>
            <a:r>
              <a:rPr lang="en-US" sz="2400" dirty="0" smtClean="0"/>
              <a:t>. The patient is provided a Unique Identification Number. </a:t>
            </a:r>
          </a:p>
          <a:p>
            <a:r>
              <a:rPr lang="en-US" sz="2400" dirty="0" smtClean="0"/>
              <a:t>The record of the patient is maintained using the UID provided. </a:t>
            </a:r>
          </a:p>
          <a:p>
            <a:r>
              <a:rPr lang="en-US" sz="2400" dirty="0" smtClean="0"/>
              <a:t>Patient drug record and doctor consultation is maintained properly which enhances the quality of care within the healthcare system. </a:t>
            </a:r>
          </a:p>
          <a:p>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7620000" cy="381000"/>
          </a:xfrm>
        </p:spPr>
        <p:txBody>
          <a:bodyPr>
            <a:noAutofit/>
          </a:bodyPr>
          <a:lstStyle/>
          <a:p>
            <a:r>
              <a:rPr lang="en-US" sz="2400" b="1" dirty="0" smtClean="0"/>
              <a:t>Login page of </a:t>
            </a:r>
            <a:r>
              <a:rPr lang="en-US" sz="2400" b="1" dirty="0" err="1" smtClean="0"/>
              <a:t>OpenMRS</a:t>
            </a:r>
            <a:endParaRPr lang="en-US" sz="2400" b="1"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47</a:t>
            </a:fld>
            <a:endParaRPr lang="en-US"/>
          </a:p>
        </p:txBody>
      </p:sp>
      <p:pic>
        <p:nvPicPr>
          <p:cNvPr id="5" name="Content Placeholder 4"/>
          <p:cNvPicPr>
            <a:picLocks noGrp="1"/>
          </p:cNvPicPr>
          <p:nvPr>
            <p:ph idx="1"/>
          </p:nvPr>
        </p:nvPicPr>
        <p:blipFill>
          <a:blip r:embed="rId2"/>
          <a:srcRect t="8036" r="755" b="13393"/>
          <a:stretch>
            <a:fillRect/>
          </a:stretch>
        </p:blipFill>
        <p:spPr bwMode="auto">
          <a:xfrm>
            <a:off x="457200" y="1905000"/>
            <a:ext cx="8229600" cy="433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sz="2400" b="1" dirty="0" smtClean="0"/>
              <a:t>Patient registration window</a:t>
            </a:r>
            <a:endParaRPr lang="en-US" sz="2400" b="1"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48</a:t>
            </a:fld>
            <a:endParaRPr lang="en-US"/>
          </a:p>
        </p:txBody>
      </p:sp>
      <p:pic>
        <p:nvPicPr>
          <p:cNvPr id="5" name="Content Placeholder 4"/>
          <p:cNvPicPr>
            <a:picLocks noGrp="1"/>
          </p:cNvPicPr>
          <p:nvPr>
            <p:ph idx="1"/>
          </p:nvPr>
        </p:nvPicPr>
        <p:blipFill>
          <a:blip r:embed="rId2"/>
          <a:srcRect l="14965" t="17607" r="14346" b="23132"/>
          <a:stretch>
            <a:fillRect/>
          </a:stretch>
        </p:blipFill>
        <p:spPr bwMode="auto">
          <a:xfrm>
            <a:off x="457200" y="1752600"/>
            <a:ext cx="8229600" cy="4598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normAutofit fontScale="90000"/>
          </a:bodyPr>
          <a:lstStyle/>
          <a:p>
            <a:r>
              <a:rPr lang="en-US" b="1" dirty="0" smtClean="0"/>
              <a:t>ARCHITECTURE DIAGRAM</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49</a:t>
            </a:fld>
            <a:endParaRPr lang="en-US"/>
          </a:p>
        </p:txBody>
      </p:sp>
      <p:pic>
        <p:nvPicPr>
          <p:cNvPr id="5" name="Content Placeholder 4" descr="C:\Users\Deepika Singh\Desktop\designing flow.PNG"/>
          <p:cNvPicPr>
            <a:picLocks noGrp="1"/>
          </p:cNvPicPr>
          <p:nvPr>
            <p:ph idx="1"/>
          </p:nvPr>
        </p:nvPicPr>
        <p:blipFill>
          <a:blip r:embed="rId2"/>
          <a:srcRect/>
          <a:stretch>
            <a:fillRect/>
          </a:stretch>
        </p:blipFill>
        <p:spPr bwMode="auto">
          <a:xfrm>
            <a:off x="304800" y="1600200"/>
            <a:ext cx="8382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4000" b="1" dirty="0"/>
              <a:t>DHIS 2</a:t>
            </a:r>
          </a:p>
          <a:p>
            <a:r>
              <a:rPr lang="en-US" dirty="0"/>
              <a:t>Collect, manage, visualize and explore your data</a:t>
            </a:r>
          </a:p>
          <a:p>
            <a:r>
              <a:rPr lang="en-US" dirty="0"/>
              <a:t>DHIS 2 is the flexible, web-based open-source information system with awesome visualization features including GIS, charts and pivot tables.</a:t>
            </a:r>
          </a:p>
          <a:p>
            <a:pPr>
              <a:buNone/>
            </a:pP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USE CASE OF THE DEVELOPED SYSTEM</a:t>
            </a:r>
            <a:endParaRPr lang="en-US" dirty="0" smtClean="0"/>
          </a:p>
          <a:p>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lstStyle/>
          <a:p>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51</a:t>
            </a:fld>
            <a:endParaRPr lang="en-US"/>
          </a:p>
        </p:txBody>
      </p:sp>
      <p:pic>
        <p:nvPicPr>
          <p:cNvPr id="5" name="Content Placeholder 4"/>
          <p:cNvPicPr>
            <a:picLocks noGrp="1"/>
          </p:cNvPicPr>
          <p:nvPr>
            <p:ph idx="1"/>
          </p:nvPr>
        </p:nvPicPr>
        <p:blipFill>
          <a:blip r:embed="rId2"/>
          <a:srcRect l="20463" t="18482" r="11063" b="7533"/>
          <a:stretch>
            <a:fillRect/>
          </a:stretch>
        </p:blipFill>
        <p:spPr bwMode="auto">
          <a:xfrm>
            <a:off x="1012718" y="838200"/>
            <a:ext cx="7118563" cy="573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66800"/>
          </a:xfrm>
        </p:spPr>
        <p:txBody>
          <a:bodyPr/>
          <a:lstStyle/>
          <a:p>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52</a:t>
            </a:fld>
            <a:endParaRPr lang="en-US"/>
          </a:p>
        </p:txBody>
      </p:sp>
      <p:pic>
        <p:nvPicPr>
          <p:cNvPr id="5" name="Content Placeholder 4"/>
          <p:cNvPicPr>
            <a:picLocks noGrp="1"/>
          </p:cNvPicPr>
          <p:nvPr>
            <p:ph idx="1"/>
          </p:nvPr>
        </p:nvPicPr>
        <p:blipFill>
          <a:blip r:embed="rId2"/>
          <a:srcRect l="21947" t="18482" r="9579" b="6214"/>
          <a:stretch>
            <a:fillRect/>
          </a:stretch>
        </p:blipFill>
        <p:spPr bwMode="auto">
          <a:xfrm>
            <a:off x="457200" y="533400"/>
            <a:ext cx="8229600" cy="5831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CONCLUSION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IN" sz="1800" dirty="0" smtClean="0"/>
              <a:t>    The new system should not become an additional system but it should rationalize the existing system through an integrated system. The patient centric system is developed to decrease the burden and increase the quality of care to be provided. Through patient centric system the doctor can go through the patient record which helps in providing better treatment to the patient. Patient can access to the record whenever in need. </a:t>
            </a:r>
            <a:endParaRPr lang="en-US" sz="1800" dirty="0" smtClean="0"/>
          </a:p>
          <a:p>
            <a:pPr>
              <a:buNone/>
            </a:pP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38200"/>
            <a:ext cx="8229600" cy="5736336"/>
          </a:xfrm>
        </p:spPr>
        <p:txBody>
          <a:bodyPr>
            <a:normAutofit/>
          </a:bodyPr>
          <a:lstStyle/>
          <a:p>
            <a:pPr>
              <a:buNone/>
            </a:pPr>
            <a:r>
              <a:rPr lang="en-US" b="1" dirty="0" smtClean="0"/>
              <a:t>LIMITATION</a:t>
            </a:r>
            <a:endParaRPr lang="en-US" dirty="0" smtClean="0"/>
          </a:p>
          <a:p>
            <a:pPr lvl="0"/>
            <a:r>
              <a:rPr lang="en-US" sz="2400" dirty="0" smtClean="0"/>
              <a:t>No proper internet connection at the PHC</a:t>
            </a:r>
          </a:p>
          <a:p>
            <a:pPr lvl="0"/>
            <a:r>
              <a:rPr lang="en-US" sz="2400" dirty="0" smtClean="0"/>
              <a:t>No server room set up </a:t>
            </a:r>
          </a:p>
          <a:p>
            <a:pPr lvl="0"/>
            <a:r>
              <a:rPr lang="en-US" sz="2400" dirty="0" smtClean="0"/>
              <a:t>Technical support team is not present at the </a:t>
            </a:r>
            <a:r>
              <a:rPr lang="en-US" sz="2400" dirty="0" smtClean="0"/>
              <a:t>PHC</a:t>
            </a:r>
          </a:p>
          <a:p>
            <a:pPr lvl="0">
              <a:buNone/>
            </a:pPr>
            <a:endParaRPr lang="en-US" sz="2400" dirty="0" smtClean="0"/>
          </a:p>
          <a:p>
            <a:pPr>
              <a:buNone/>
            </a:pPr>
            <a:r>
              <a:rPr lang="en-US" b="1" dirty="0" smtClean="0"/>
              <a:t>RECOMMENDATION</a:t>
            </a:r>
            <a:endParaRPr lang="en-US" dirty="0" smtClean="0"/>
          </a:p>
          <a:p>
            <a:pPr lvl="0"/>
            <a:r>
              <a:rPr lang="en-US" sz="2400" dirty="0" smtClean="0"/>
              <a:t>Unnecessary data elimination</a:t>
            </a:r>
          </a:p>
          <a:p>
            <a:pPr lvl="0"/>
            <a:r>
              <a:rPr lang="en-US" sz="2400" dirty="0" smtClean="0"/>
              <a:t>There should be more option provided under the data element</a:t>
            </a:r>
          </a:p>
          <a:p>
            <a:pPr lvl="0"/>
            <a:r>
              <a:rPr lang="en-US" sz="2400" dirty="0" smtClean="0"/>
              <a:t>Element </a:t>
            </a:r>
            <a:r>
              <a:rPr lang="en-US" sz="2400" dirty="0" err="1" smtClean="0"/>
              <a:t>duplicacy</a:t>
            </a:r>
            <a:r>
              <a:rPr lang="en-US" sz="2400" dirty="0" smtClean="0"/>
              <a:t> should be removed within multiple stages</a:t>
            </a:r>
          </a:p>
          <a:p>
            <a:pPr lvl="0"/>
            <a:r>
              <a:rPr lang="en-US" sz="2400" dirty="0" smtClean="0"/>
              <a:t>Proper description should be provided for elements and </a:t>
            </a:r>
            <a:r>
              <a:rPr lang="en-US" sz="2400" dirty="0" smtClean="0"/>
              <a:t>programs</a:t>
            </a:r>
            <a:r>
              <a:rPr lang="en-US" sz="2400" dirty="0"/>
              <a:t> </a:t>
            </a:r>
            <a:endParaRPr lang="en-US" sz="2400" dirty="0" smtClean="0"/>
          </a:p>
        </p:txBody>
      </p:sp>
      <p:sp>
        <p:nvSpPr>
          <p:cNvPr id="4" name="Slide Number Placeholder 3"/>
          <p:cNvSpPr>
            <a:spLocks noGrp="1"/>
          </p:cNvSpPr>
          <p:nvPr>
            <p:ph type="sldNum" sz="quarter" idx="12"/>
          </p:nvPr>
        </p:nvSpPr>
        <p:spPr/>
        <p:txBody>
          <a:bodyPr/>
          <a:lstStyle/>
          <a:p>
            <a:fld id="{868F9FCF-0A16-4CA5-A9A8-4BB45AA932C7}"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5431536"/>
          </a:xfrm>
        </p:spPr>
        <p:txBody>
          <a:bodyPr/>
          <a:lstStyle/>
          <a:p>
            <a:pPr>
              <a:buNone/>
            </a:pPr>
            <a:endParaRPr lang="en-US" b="1" u="sng" dirty="0" smtClean="0"/>
          </a:p>
          <a:p>
            <a:pPr algn="ctr">
              <a:buNone/>
            </a:pPr>
            <a:r>
              <a:rPr lang="en-US" sz="4400" b="1" dirty="0" smtClean="0"/>
              <a:t>THANK YOU</a:t>
            </a:r>
          </a:p>
          <a:p>
            <a:pPr>
              <a:buNone/>
            </a:pPr>
            <a:endParaRPr lang="en-US" b="1" u="sng" dirty="0" smtClean="0"/>
          </a:p>
          <a:p>
            <a:pPr>
              <a:buNone/>
            </a:pPr>
            <a:endParaRPr lang="en-US" b="1" u="sng" dirty="0" smtClean="0"/>
          </a:p>
          <a:p>
            <a:pPr>
              <a:buNone/>
            </a:pPr>
            <a:r>
              <a:rPr lang="en-US" b="1" u="sng" dirty="0" smtClean="0"/>
              <a:t>REFERENCES</a:t>
            </a:r>
          </a:p>
          <a:p>
            <a:pPr>
              <a:buNone/>
            </a:pPr>
            <a:endParaRPr lang="en-US" dirty="0" smtClean="0"/>
          </a:p>
          <a:p>
            <a:r>
              <a:rPr lang="en-US" sz="1400" u="sng" dirty="0" smtClean="0">
                <a:hlinkClick r:id="rId2"/>
              </a:rPr>
              <a:t>http://health.bih.nic.in/Docs/Guidelines/Guidelines-PHC-2012.pdf</a:t>
            </a:r>
            <a:endParaRPr lang="en-US" sz="1400" dirty="0" smtClean="0"/>
          </a:p>
          <a:p>
            <a:r>
              <a:rPr lang="en-US" sz="1400" u="sng" dirty="0" smtClean="0">
                <a:hlinkClick r:id="rId3"/>
              </a:rPr>
              <a:t>http://childlineindia.org.in/Reproductive-and-Child-Health-Programme.htm</a:t>
            </a:r>
            <a:endParaRPr lang="en-US" sz="1400" dirty="0" smtClean="0"/>
          </a:p>
          <a:p>
            <a:r>
              <a:rPr lang="en-US" sz="1400" u="sng" dirty="0" smtClean="0">
                <a:hlinkClick r:id="rId4"/>
              </a:rPr>
              <a:t>http://openmrs.org/about/</a:t>
            </a:r>
            <a:endParaRPr lang="en-US" sz="1400" dirty="0" smtClean="0"/>
          </a:p>
          <a:p>
            <a:r>
              <a:rPr lang="en-US" sz="1400" u="sng" dirty="0" smtClean="0">
                <a:hlinkClick r:id="rId5"/>
              </a:rPr>
              <a:t>https://www.dhis2.org/</a:t>
            </a:r>
            <a:endParaRPr lang="en-US" sz="1400" dirty="0" smtClean="0"/>
          </a:p>
          <a:p>
            <a:pPr>
              <a:buNone/>
            </a:pPr>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55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57200"/>
            <a:ext cx="8229600" cy="6096000"/>
          </a:xfrm>
        </p:spPr>
        <p:txBody>
          <a:bodyPr/>
          <a:lstStyle/>
          <a:p>
            <a:pPr>
              <a:buNone/>
            </a:pPr>
            <a:r>
              <a:rPr lang="en-US" b="1" dirty="0" smtClean="0"/>
              <a:t>TRACKER </a:t>
            </a:r>
            <a:r>
              <a:rPr lang="en-US" b="1" dirty="0" smtClean="0"/>
              <a:t>SYSTEM</a:t>
            </a:r>
          </a:p>
          <a:p>
            <a:pPr>
              <a:buNone/>
            </a:pPr>
            <a:endParaRPr lang="en-US" b="1" dirty="0" smtClean="0"/>
          </a:p>
          <a:p>
            <a:r>
              <a:rPr lang="en-US" dirty="0" smtClean="0"/>
              <a:t>DHIS </a:t>
            </a:r>
            <a:r>
              <a:rPr lang="en-US" dirty="0"/>
              <a:t>2 enables you to collect, manage and </a:t>
            </a:r>
            <a:r>
              <a:rPr lang="en-US" dirty="0" err="1"/>
              <a:t>analyse</a:t>
            </a:r>
            <a:r>
              <a:rPr lang="en-US" dirty="0"/>
              <a:t> transactional, case-based data records</a:t>
            </a:r>
            <a:r>
              <a:rPr lang="en-US" dirty="0" smtClean="0"/>
              <a:t>.</a:t>
            </a:r>
          </a:p>
          <a:p>
            <a:pPr>
              <a:buNone/>
            </a:pPr>
            <a:r>
              <a:rPr lang="en-US" dirty="0" smtClean="0"/>
              <a:t> </a:t>
            </a:r>
            <a:endParaRPr lang="en-US" dirty="0" smtClean="0"/>
          </a:p>
          <a:p>
            <a:r>
              <a:rPr lang="en-US" dirty="0" smtClean="0"/>
              <a:t>It </a:t>
            </a:r>
            <a:r>
              <a:rPr lang="en-US" dirty="0"/>
              <a:t>lets you store information about individuals and track these persons over time using a flexible set of identifiers. </a:t>
            </a:r>
            <a:endParaRPr lang="en-US" dirty="0" smtClean="0"/>
          </a:p>
          <a:p>
            <a:pPr>
              <a:buNone/>
            </a:pPr>
            <a:endParaRPr lang="en-US" dirty="0" smtClean="0"/>
          </a:p>
          <a:p>
            <a:r>
              <a:rPr lang="en-US" dirty="0" smtClean="0"/>
              <a:t>DHIS </a:t>
            </a:r>
            <a:r>
              <a:rPr lang="en-US" dirty="0"/>
              <a:t>2 lets you configure SMS-reminders, track missed appointments and generate visit schedules.</a:t>
            </a:r>
          </a:p>
        </p:txBody>
      </p:sp>
      <p:sp>
        <p:nvSpPr>
          <p:cNvPr id="4" name="Slide Number Placeholder 3"/>
          <p:cNvSpPr>
            <a:spLocks noGrp="1"/>
          </p:cNvSpPr>
          <p:nvPr>
            <p:ph type="sldNum" sz="quarter" idx="12"/>
          </p:nvPr>
        </p:nvSpPr>
        <p:spPr/>
        <p:txBody>
          <a:bodyPr/>
          <a:lstStyle/>
          <a:p>
            <a:fld id="{868F9FCF-0A16-4CA5-A9A8-4BB45AA932C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4400" b="1" dirty="0" smtClean="0"/>
              <a:t>INRTODUCTION OF SYSTEM</a:t>
            </a:r>
            <a:endParaRPr lang="en-US" sz="4400" dirty="0"/>
          </a:p>
          <a:p>
            <a:endParaRPr lang="en-US" dirty="0"/>
          </a:p>
        </p:txBody>
      </p:sp>
      <p:sp>
        <p:nvSpPr>
          <p:cNvPr id="4" name="Slide Number Placeholder 3"/>
          <p:cNvSpPr>
            <a:spLocks noGrp="1"/>
          </p:cNvSpPr>
          <p:nvPr>
            <p:ph type="sldNum" sz="quarter" idx="12"/>
          </p:nvPr>
        </p:nvSpPr>
        <p:spPr/>
        <p:txBody>
          <a:bodyPr/>
          <a:lstStyle/>
          <a:p>
            <a:fld id="{868F9FCF-0A16-4CA5-A9A8-4BB45AA932C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486400"/>
          </a:xfrm>
        </p:spPr>
        <p:txBody>
          <a:bodyPr>
            <a:normAutofit lnSpcReduction="10000"/>
          </a:bodyPr>
          <a:lstStyle/>
          <a:p>
            <a:pPr>
              <a:buNone/>
            </a:pPr>
            <a:r>
              <a:rPr lang="en-US" sz="3500" b="1" dirty="0"/>
              <a:t>Patient centric system</a:t>
            </a:r>
            <a:endParaRPr lang="en-US" sz="3500" dirty="0"/>
          </a:p>
          <a:p>
            <a:pPr>
              <a:buNone/>
            </a:pPr>
            <a:r>
              <a:rPr lang="en-US" dirty="0" smtClean="0"/>
              <a:t>    Patient-centered </a:t>
            </a:r>
            <a:r>
              <a:rPr lang="en-US" dirty="0"/>
              <a:t>systems are those information systems and devices that are operational in the clinical environment</a:t>
            </a:r>
            <a:r>
              <a:rPr lang="en-US" dirty="0" smtClean="0"/>
              <a:t>.</a:t>
            </a:r>
          </a:p>
          <a:p>
            <a:pPr>
              <a:buNone/>
            </a:pPr>
            <a:r>
              <a:rPr lang="en-US" dirty="0" smtClean="0"/>
              <a:t>   </a:t>
            </a:r>
          </a:p>
          <a:p>
            <a:pPr>
              <a:buNone/>
            </a:pPr>
            <a:r>
              <a:rPr lang="en-US" dirty="0"/>
              <a:t> </a:t>
            </a:r>
            <a:r>
              <a:rPr lang="en-US" dirty="0" smtClean="0"/>
              <a:t>   </a:t>
            </a:r>
            <a:r>
              <a:rPr lang="en-US" dirty="0"/>
              <a:t>A computer-based personal health support system can improve a patient’s quality of life and promote more efficient use of health </a:t>
            </a:r>
            <a:r>
              <a:rPr lang="en-US" dirty="0" smtClean="0"/>
              <a:t>care</a:t>
            </a:r>
          </a:p>
          <a:p>
            <a:pPr>
              <a:buNone/>
            </a:pPr>
            <a:r>
              <a:rPr lang="en-US" dirty="0" smtClean="0"/>
              <a:t>    </a:t>
            </a:r>
          </a:p>
          <a:p>
            <a:pPr>
              <a:buNone/>
            </a:pPr>
            <a:r>
              <a:rPr lang="en-US" dirty="0"/>
              <a:t> </a:t>
            </a:r>
            <a:r>
              <a:rPr lang="en-US" dirty="0" smtClean="0"/>
              <a:t>  Patient centric </a:t>
            </a:r>
            <a:r>
              <a:rPr lang="en-US" dirty="0"/>
              <a:t>system maintains the continuity </a:t>
            </a:r>
            <a:r>
              <a:rPr lang="en-US" dirty="0" smtClean="0"/>
              <a:t>of </a:t>
            </a:r>
            <a:r>
              <a:rPr lang="en-US" dirty="0"/>
              <a:t>care by tracking the patient through the record maintained within the system.</a:t>
            </a:r>
          </a:p>
        </p:txBody>
      </p:sp>
      <p:sp>
        <p:nvSpPr>
          <p:cNvPr id="5" name="Slide Number Placeholder 4"/>
          <p:cNvSpPr>
            <a:spLocks noGrp="1"/>
          </p:cNvSpPr>
          <p:nvPr>
            <p:ph type="sldNum" sz="quarter" idx="12"/>
          </p:nvPr>
        </p:nvSpPr>
        <p:spPr/>
        <p:txBody>
          <a:bodyPr/>
          <a:lstStyle/>
          <a:p>
            <a:fld id="{868F9FCF-0A16-4CA5-A9A8-4BB45AA932C7}"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229600" cy="5410200"/>
          </a:xfrm>
        </p:spPr>
        <p:txBody>
          <a:bodyPr/>
          <a:lstStyle/>
          <a:p>
            <a:pPr>
              <a:buNone/>
            </a:pPr>
            <a:r>
              <a:rPr lang="en-US" sz="3500" b="1" dirty="0" smtClean="0">
                <a:latin typeface="Times New Roman" pitchFamily="18" charset="0"/>
                <a:cs typeface="Times New Roman" pitchFamily="18" charset="0"/>
              </a:rPr>
              <a:t>Primary health centers</a:t>
            </a:r>
            <a:endParaRPr lang="en-US" sz="35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Primary health centers are the state-owned rural health care facilities in India.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They are essentially single-physician clinics usually with facilities for providing initial treatment. </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They are part of the government-funded public health system of </a:t>
            </a:r>
            <a:r>
              <a:rPr lang="en-US" dirty="0" err="1" smtClean="0">
                <a:latin typeface="Times New Roman" pitchFamily="18" charset="0"/>
                <a:cs typeface="Times New Roman" pitchFamily="18" charset="0"/>
              </a:rPr>
              <a:t>india</a:t>
            </a:r>
            <a:r>
              <a:rPr lang="en-US" dirty="0" smtClean="0">
                <a:latin typeface="Times New Roman" pitchFamily="18" charset="0"/>
                <a:cs typeface="Times New Roman" pitchFamily="18" charset="0"/>
              </a:rPr>
              <a:t> and are the most basic units of this system.</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68F9FCF-0A16-4CA5-A9A8-4BB45AA932C7}" type="slidenum">
              <a:rPr lang="en-US" smtClean="0">
                <a:latin typeface="Times New Roman" pitchFamily="18" charset="0"/>
                <a:cs typeface="Times New Roman" pitchFamily="18" charset="0"/>
              </a:rPr>
              <a:pPr/>
              <a:t>9</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629</TotalTime>
  <Words>1529</Words>
  <Application>Microsoft Office PowerPoint</Application>
  <PresentationFormat>On-screen Show (4:3)</PresentationFormat>
  <Paragraphs>268</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Urban</vt:lpstr>
      <vt:lpstr>DESIGN AND DEVELOPMENT OF PATIENT CENTRIC SYSTEM FOR PRIMARY HEALTH CENTER</vt:lpstr>
      <vt:lpstr>About the organisation</vt:lpstr>
      <vt:lpstr>Slide 3</vt:lpstr>
      <vt:lpstr>Slide 4</vt:lpstr>
      <vt:lpstr>Slide 5</vt:lpstr>
      <vt:lpstr>Slide 6</vt:lpstr>
      <vt:lpstr>Slide 7</vt:lpstr>
      <vt:lpstr>Slide 8</vt:lpstr>
      <vt:lpstr>Slide 9</vt:lpstr>
      <vt:lpstr>ABOUT PUBLIC HEALTH DISPENSARY (PHD), SECTOR 25 -CHANDIGARH</vt:lpstr>
      <vt:lpstr>Departments of the PHC</vt:lpstr>
      <vt:lpstr>Workflow within the PHC for a new patient   </vt:lpstr>
      <vt:lpstr>Workflow within the PHC for follow-up patient</vt:lpstr>
      <vt:lpstr>Slide 14</vt:lpstr>
      <vt:lpstr>Slide 15</vt:lpstr>
      <vt:lpstr>Research partners and Collaboration</vt:lpstr>
      <vt:lpstr>  RATIONALE OF THE STUDY </vt:lpstr>
      <vt:lpstr>Slide 18</vt:lpstr>
      <vt:lpstr> METHODOLGY </vt:lpstr>
      <vt:lpstr>PROPOSE PROCESS </vt:lpstr>
      <vt:lpstr>Proposed workflow of the PHC </vt:lpstr>
      <vt:lpstr>  Proposed workflow of ANM and ASHA </vt:lpstr>
      <vt:lpstr>Slide 23</vt:lpstr>
      <vt:lpstr>Community health information system</vt:lpstr>
      <vt:lpstr>Metadata Creation </vt:lpstr>
      <vt:lpstr>Defining Organization Unit</vt:lpstr>
      <vt:lpstr>Login page of DHIS2-INTPART</vt:lpstr>
      <vt:lpstr>Two organization units were created: Chandigarh  PHC 25 </vt:lpstr>
      <vt:lpstr>Slide 29</vt:lpstr>
      <vt:lpstr>Creation of Data Elements </vt:lpstr>
      <vt:lpstr>Slide 31</vt:lpstr>
      <vt:lpstr>Slide 32</vt:lpstr>
      <vt:lpstr>Creation of option set  </vt:lpstr>
      <vt:lpstr>Slide 34</vt:lpstr>
      <vt:lpstr>Adding options to option set</vt:lpstr>
      <vt:lpstr>Assigning Option set to Data element</vt:lpstr>
      <vt:lpstr>Creation of Program stage  </vt:lpstr>
      <vt:lpstr>Slide 38</vt:lpstr>
      <vt:lpstr>Elements assign to stage</vt:lpstr>
      <vt:lpstr>Tracker capture</vt:lpstr>
      <vt:lpstr>Tracker Capture window consisting of different registers </vt:lpstr>
      <vt:lpstr>Registration window of a new patient </vt:lpstr>
      <vt:lpstr>Main window of Tracker system</vt:lpstr>
      <vt:lpstr>  Tracker system with a single program stage consisting of multiple events  </vt:lpstr>
      <vt:lpstr>Clinical Services </vt:lpstr>
      <vt:lpstr>Functioning of OpenMRS</vt:lpstr>
      <vt:lpstr>Login page of OpenMRS</vt:lpstr>
      <vt:lpstr>Patient registration window</vt:lpstr>
      <vt:lpstr>ARCHITECTURE DIAGRAM </vt:lpstr>
      <vt:lpstr>Slide 50</vt:lpstr>
      <vt:lpstr>Slide 51</vt:lpstr>
      <vt:lpstr>Slide 52</vt:lpstr>
      <vt:lpstr>CONCLUSION </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organisation</dc:title>
  <dc:creator>Deepika Singh</dc:creator>
  <cp:lastModifiedBy>Deepika Singh</cp:lastModifiedBy>
  <cp:revision>18</cp:revision>
  <dcterms:created xsi:type="dcterms:W3CDTF">2017-05-17T19:21:57Z</dcterms:created>
  <dcterms:modified xsi:type="dcterms:W3CDTF">2017-05-18T10:40:02Z</dcterms:modified>
</cp:coreProperties>
</file>