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72" r:id="rId4"/>
    <p:sldId id="264" r:id="rId5"/>
    <p:sldId id="265" r:id="rId6"/>
    <p:sldId id="266" r:id="rId7"/>
    <p:sldId id="267" r:id="rId8"/>
    <p:sldId id="260" r:id="rId9"/>
    <p:sldId id="282" r:id="rId10"/>
    <p:sldId id="274" r:id="rId11"/>
    <p:sldId id="283" r:id="rId12"/>
    <p:sldId id="259" r:id="rId13"/>
    <p:sldId id="262" r:id="rId14"/>
    <p:sldId id="261" r:id="rId15"/>
    <p:sldId id="278" r:id="rId16"/>
    <p:sldId id="263" r:id="rId17"/>
    <p:sldId id="279" r:id="rId18"/>
    <p:sldId id="284" r:id="rId19"/>
    <p:sldId id="286" r:id="rId20"/>
    <p:sldId id="285" r:id="rId21"/>
    <p:sldId id="281" r:id="rId22"/>
    <p:sldId id="270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6E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82" autoAdjust="0"/>
    <p:restoredTop sz="94660"/>
  </p:normalViewPr>
  <p:slideViewPr>
    <p:cSldViewPr>
      <p:cViewPr>
        <p:scale>
          <a:sx n="70" d="100"/>
          <a:sy n="70" d="100"/>
        </p:scale>
        <p:origin x="-136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image" Target="../media/image2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C9EF96-DF34-4DB9-B32A-CB4D58C1FE20}" type="doc">
      <dgm:prSet loTypeId="urn:microsoft.com/office/officeart/2008/layout/VerticalCurvedList" loCatId="list" qsTypeId="urn:microsoft.com/office/officeart/2005/8/quickstyle/3d2" qsCatId="3D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679586EE-FC75-40C7-A4FB-5292A371ABF3}">
      <dgm:prSet phldrT="[Text]"/>
      <dgm:spPr/>
      <dgm:t>
        <a:bodyPr/>
        <a:lstStyle/>
        <a:p>
          <a:r>
            <a:rPr lang="en-US" b="1" dirty="0" smtClean="0">
              <a:solidFill>
                <a:schemeClr val="tx2">
                  <a:lumMod val="75000"/>
                </a:schemeClr>
              </a:solidFill>
            </a:rPr>
            <a:t>8. Results</a:t>
          </a:r>
          <a:endParaRPr lang="en-US" dirty="0">
            <a:solidFill>
              <a:schemeClr val="tx2">
                <a:lumMod val="75000"/>
              </a:schemeClr>
            </a:solidFill>
          </a:endParaRPr>
        </a:p>
      </dgm:t>
    </dgm:pt>
    <dgm:pt modelId="{C55E4F64-180E-4AF4-8E66-6D3F3A33DC49}" type="parTrans" cxnId="{2FA01F62-A411-4440-A271-1181777CE410}">
      <dgm:prSet/>
      <dgm:spPr/>
      <dgm:t>
        <a:bodyPr/>
        <a:lstStyle/>
        <a:p>
          <a:endParaRPr lang="en-US"/>
        </a:p>
      </dgm:t>
    </dgm:pt>
    <dgm:pt modelId="{5140E626-A5AD-461A-88AF-E435F78EF8AA}" type="sibTrans" cxnId="{2FA01F62-A411-4440-A271-1181777CE410}">
      <dgm:prSet/>
      <dgm:spPr/>
      <dgm:t>
        <a:bodyPr/>
        <a:lstStyle/>
        <a:p>
          <a:endParaRPr lang="en-US"/>
        </a:p>
      </dgm:t>
    </dgm:pt>
    <dgm:pt modelId="{B755FA28-6F85-4238-8B36-21A241E1D4CF}">
      <dgm:prSet/>
      <dgm:spPr/>
      <dgm:t>
        <a:bodyPr/>
        <a:lstStyle/>
        <a:p>
          <a:r>
            <a:rPr lang="en-US" b="1" dirty="0" smtClean="0">
              <a:solidFill>
                <a:schemeClr val="tx2">
                  <a:lumMod val="75000"/>
                </a:schemeClr>
              </a:solidFill>
            </a:rPr>
            <a:t>2.Objectives </a:t>
          </a:r>
          <a:endParaRPr lang="en-US" b="1" dirty="0">
            <a:solidFill>
              <a:schemeClr val="tx2">
                <a:lumMod val="75000"/>
              </a:schemeClr>
            </a:solidFill>
          </a:endParaRPr>
        </a:p>
      </dgm:t>
    </dgm:pt>
    <dgm:pt modelId="{64A80EF8-66C7-44F9-A863-B5D4E671CAF1}" type="parTrans" cxnId="{B5EF6F36-9743-4AA5-B056-36B591E56910}">
      <dgm:prSet/>
      <dgm:spPr/>
      <dgm:t>
        <a:bodyPr/>
        <a:lstStyle/>
        <a:p>
          <a:endParaRPr lang="en-US"/>
        </a:p>
      </dgm:t>
    </dgm:pt>
    <dgm:pt modelId="{BDE4F03C-2CDC-40F9-A4DE-A6602E7DAD57}" type="sibTrans" cxnId="{B5EF6F36-9743-4AA5-B056-36B591E56910}">
      <dgm:prSet/>
      <dgm:spPr/>
      <dgm:t>
        <a:bodyPr/>
        <a:lstStyle/>
        <a:p>
          <a:endParaRPr lang="en-US"/>
        </a:p>
      </dgm:t>
    </dgm:pt>
    <dgm:pt modelId="{75D2F6CF-AC71-4365-98FE-899EBE987958}">
      <dgm:prSet/>
      <dgm:spPr/>
      <dgm:t>
        <a:bodyPr/>
        <a:lstStyle/>
        <a:p>
          <a:r>
            <a:rPr lang="en-US" b="1" dirty="0" smtClean="0">
              <a:solidFill>
                <a:schemeClr val="tx2">
                  <a:lumMod val="75000"/>
                </a:schemeClr>
              </a:solidFill>
            </a:rPr>
            <a:t>5. Big Data Architecture</a:t>
          </a:r>
          <a:endParaRPr lang="en-US" b="1" dirty="0">
            <a:solidFill>
              <a:schemeClr val="tx2">
                <a:lumMod val="75000"/>
              </a:schemeClr>
            </a:solidFill>
          </a:endParaRPr>
        </a:p>
      </dgm:t>
    </dgm:pt>
    <dgm:pt modelId="{22E01350-4E8A-43C8-92D3-A5B70F875A0B}" type="parTrans" cxnId="{CDF85820-7818-4A07-A7FC-636496EB13E7}">
      <dgm:prSet/>
      <dgm:spPr/>
      <dgm:t>
        <a:bodyPr/>
        <a:lstStyle/>
        <a:p>
          <a:endParaRPr lang="en-US"/>
        </a:p>
      </dgm:t>
    </dgm:pt>
    <dgm:pt modelId="{697BAED8-1EE7-4DA6-92B7-FDB89CCE3BA2}" type="sibTrans" cxnId="{CDF85820-7818-4A07-A7FC-636496EB13E7}">
      <dgm:prSet/>
      <dgm:spPr/>
      <dgm:t>
        <a:bodyPr/>
        <a:lstStyle/>
        <a:p>
          <a:endParaRPr lang="en-US"/>
        </a:p>
      </dgm:t>
    </dgm:pt>
    <dgm:pt modelId="{32D86CB2-032C-47EC-8047-42185500EC63}">
      <dgm:prSet/>
      <dgm:spPr/>
      <dgm:t>
        <a:bodyPr/>
        <a:lstStyle/>
        <a:p>
          <a:r>
            <a:rPr lang="en-US" b="1" dirty="0" smtClean="0">
              <a:solidFill>
                <a:schemeClr val="tx2">
                  <a:lumMod val="75000"/>
                </a:schemeClr>
              </a:solidFill>
            </a:rPr>
            <a:t>6.Tools and Platforms </a:t>
          </a:r>
          <a:endParaRPr lang="en-US" b="1" dirty="0">
            <a:solidFill>
              <a:schemeClr val="tx2">
                <a:lumMod val="75000"/>
              </a:schemeClr>
            </a:solidFill>
          </a:endParaRPr>
        </a:p>
      </dgm:t>
    </dgm:pt>
    <dgm:pt modelId="{11DA0C63-F379-4255-88F0-C291B0B02F75}" type="parTrans" cxnId="{9167E84F-014D-4F74-8101-BE2A8D099B9F}">
      <dgm:prSet/>
      <dgm:spPr/>
      <dgm:t>
        <a:bodyPr/>
        <a:lstStyle/>
        <a:p>
          <a:endParaRPr lang="en-US"/>
        </a:p>
      </dgm:t>
    </dgm:pt>
    <dgm:pt modelId="{1EB3C8F1-97CC-41D4-95A8-7FA70C9633DE}" type="sibTrans" cxnId="{9167E84F-014D-4F74-8101-BE2A8D099B9F}">
      <dgm:prSet/>
      <dgm:spPr/>
      <dgm:t>
        <a:bodyPr/>
        <a:lstStyle/>
        <a:p>
          <a:endParaRPr lang="en-US"/>
        </a:p>
      </dgm:t>
    </dgm:pt>
    <dgm:pt modelId="{522BF149-726F-40FE-859D-FFC1954B2ED0}">
      <dgm:prSet/>
      <dgm:spPr/>
      <dgm:t>
        <a:bodyPr/>
        <a:lstStyle/>
        <a:p>
          <a:r>
            <a:rPr lang="en-US" b="1" dirty="0" smtClean="0">
              <a:solidFill>
                <a:schemeClr val="tx2">
                  <a:lumMod val="75000"/>
                </a:schemeClr>
              </a:solidFill>
            </a:rPr>
            <a:t>7. Hadoop </a:t>
          </a:r>
          <a:endParaRPr lang="en-US" b="1" dirty="0">
            <a:solidFill>
              <a:schemeClr val="tx2">
                <a:lumMod val="75000"/>
              </a:schemeClr>
            </a:solidFill>
          </a:endParaRPr>
        </a:p>
      </dgm:t>
    </dgm:pt>
    <dgm:pt modelId="{B0E2E0C0-D6E9-4611-8A59-035FA46D5BF7}" type="parTrans" cxnId="{46F164ED-49D2-41D0-A354-CBAF15986427}">
      <dgm:prSet/>
      <dgm:spPr/>
      <dgm:t>
        <a:bodyPr/>
        <a:lstStyle/>
        <a:p>
          <a:endParaRPr lang="en-US"/>
        </a:p>
      </dgm:t>
    </dgm:pt>
    <dgm:pt modelId="{A438A6DB-3B34-483E-9E7A-0D2C2BE17C54}" type="sibTrans" cxnId="{46F164ED-49D2-41D0-A354-CBAF15986427}">
      <dgm:prSet/>
      <dgm:spPr/>
      <dgm:t>
        <a:bodyPr/>
        <a:lstStyle/>
        <a:p>
          <a:endParaRPr lang="en-US"/>
        </a:p>
      </dgm:t>
    </dgm:pt>
    <dgm:pt modelId="{80C1A544-9E1E-48A8-8192-DEBB0E4852FD}">
      <dgm:prSet phldrT="[Text]"/>
      <dgm:spPr/>
      <dgm:t>
        <a:bodyPr/>
        <a:lstStyle/>
        <a:p>
          <a:r>
            <a:rPr lang="en-US" b="1" dirty="0" smtClean="0">
              <a:solidFill>
                <a:schemeClr val="tx2">
                  <a:lumMod val="75000"/>
                </a:schemeClr>
              </a:solidFill>
            </a:rPr>
            <a:t>1.Introduction</a:t>
          </a:r>
          <a:endParaRPr lang="en-US" b="1" dirty="0">
            <a:solidFill>
              <a:schemeClr val="tx2">
                <a:lumMod val="75000"/>
              </a:schemeClr>
            </a:solidFill>
          </a:endParaRPr>
        </a:p>
      </dgm:t>
    </dgm:pt>
    <dgm:pt modelId="{8399DD2B-71BC-4943-8D34-C1FF98A8AAC0}" type="sibTrans" cxnId="{5ABE3F35-0BE5-4584-8047-33837E78DF6D}">
      <dgm:prSet/>
      <dgm:spPr/>
      <dgm:t>
        <a:bodyPr/>
        <a:lstStyle/>
        <a:p>
          <a:endParaRPr lang="en-US"/>
        </a:p>
      </dgm:t>
    </dgm:pt>
    <dgm:pt modelId="{22D5FB03-3777-4A45-92AA-DCFD443B15BA}" type="parTrans" cxnId="{5ABE3F35-0BE5-4584-8047-33837E78DF6D}">
      <dgm:prSet/>
      <dgm:spPr/>
      <dgm:t>
        <a:bodyPr/>
        <a:lstStyle/>
        <a:p>
          <a:endParaRPr lang="en-US"/>
        </a:p>
      </dgm:t>
    </dgm:pt>
    <dgm:pt modelId="{8B50F609-96AB-4A69-A8E1-C42C6C209A7E}">
      <dgm:prSet/>
      <dgm:spPr/>
      <dgm:t>
        <a:bodyPr/>
        <a:lstStyle/>
        <a:p>
          <a:r>
            <a:rPr lang="en-US" b="1" dirty="0" smtClean="0">
              <a:solidFill>
                <a:schemeClr val="tx2">
                  <a:lumMod val="75000"/>
                </a:schemeClr>
              </a:solidFill>
            </a:rPr>
            <a:t>4.Methodology</a:t>
          </a:r>
          <a:endParaRPr lang="en-US" b="1" dirty="0">
            <a:solidFill>
              <a:schemeClr val="tx2">
                <a:lumMod val="75000"/>
              </a:schemeClr>
            </a:solidFill>
          </a:endParaRPr>
        </a:p>
      </dgm:t>
    </dgm:pt>
    <dgm:pt modelId="{87530F67-6D8A-47F1-BA84-399D5F272CFD}" type="parTrans" cxnId="{26A8B14F-6C04-40A4-82D5-EFD0EFA561D2}">
      <dgm:prSet/>
      <dgm:spPr/>
      <dgm:t>
        <a:bodyPr/>
        <a:lstStyle/>
        <a:p>
          <a:endParaRPr lang="en-US"/>
        </a:p>
      </dgm:t>
    </dgm:pt>
    <dgm:pt modelId="{43DCAF0D-8085-4DF7-B12D-2EE93EB3B6E5}" type="sibTrans" cxnId="{26A8B14F-6C04-40A4-82D5-EFD0EFA561D2}">
      <dgm:prSet/>
      <dgm:spPr/>
      <dgm:t>
        <a:bodyPr/>
        <a:lstStyle/>
        <a:p>
          <a:endParaRPr lang="en-US"/>
        </a:p>
      </dgm:t>
    </dgm:pt>
    <dgm:pt modelId="{98094DF4-9C06-448B-8A19-FE26EC38CC93}" type="pres">
      <dgm:prSet presAssocID="{CEC9EF96-DF34-4DB9-B32A-CB4D58C1FE2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8BF1D380-2176-4250-92BE-282577F2A3A0}" type="pres">
      <dgm:prSet presAssocID="{CEC9EF96-DF34-4DB9-B32A-CB4D58C1FE20}" presName="Name1" presStyleCnt="0"/>
      <dgm:spPr/>
      <dgm:t>
        <a:bodyPr/>
        <a:lstStyle/>
        <a:p>
          <a:endParaRPr lang="en-US"/>
        </a:p>
      </dgm:t>
    </dgm:pt>
    <dgm:pt modelId="{E49F260F-2E27-4D9A-9624-57829EB971E7}" type="pres">
      <dgm:prSet presAssocID="{CEC9EF96-DF34-4DB9-B32A-CB4D58C1FE20}" presName="cycle" presStyleCnt="0"/>
      <dgm:spPr/>
      <dgm:t>
        <a:bodyPr/>
        <a:lstStyle/>
        <a:p>
          <a:endParaRPr lang="en-US"/>
        </a:p>
      </dgm:t>
    </dgm:pt>
    <dgm:pt modelId="{D5138EE0-0408-4F48-BE22-D01DCBA403CE}" type="pres">
      <dgm:prSet presAssocID="{CEC9EF96-DF34-4DB9-B32A-CB4D58C1FE20}" presName="srcNode" presStyleLbl="node1" presStyleIdx="0" presStyleCnt="7"/>
      <dgm:spPr/>
      <dgm:t>
        <a:bodyPr/>
        <a:lstStyle/>
        <a:p>
          <a:endParaRPr lang="en-US"/>
        </a:p>
      </dgm:t>
    </dgm:pt>
    <dgm:pt modelId="{0240D13C-FB77-48A5-A1C2-592677CBBBCA}" type="pres">
      <dgm:prSet presAssocID="{CEC9EF96-DF34-4DB9-B32A-CB4D58C1FE20}" presName="conn" presStyleLbl="parChTrans1D2" presStyleIdx="0" presStyleCnt="1"/>
      <dgm:spPr/>
      <dgm:t>
        <a:bodyPr/>
        <a:lstStyle/>
        <a:p>
          <a:endParaRPr lang="en-US"/>
        </a:p>
      </dgm:t>
    </dgm:pt>
    <dgm:pt modelId="{0505279F-74F4-4FC9-A1C7-2CFF83DBFC31}" type="pres">
      <dgm:prSet presAssocID="{CEC9EF96-DF34-4DB9-B32A-CB4D58C1FE20}" presName="extraNode" presStyleLbl="node1" presStyleIdx="0" presStyleCnt="7"/>
      <dgm:spPr/>
      <dgm:t>
        <a:bodyPr/>
        <a:lstStyle/>
        <a:p>
          <a:endParaRPr lang="en-US"/>
        </a:p>
      </dgm:t>
    </dgm:pt>
    <dgm:pt modelId="{5705AA90-27CE-4EAA-BA15-B3C9DB38246B}" type="pres">
      <dgm:prSet presAssocID="{CEC9EF96-DF34-4DB9-B32A-CB4D58C1FE20}" presName="dstNode" presStyleLbl="node1" presStyleIdx="0" presStyleCnt="7"/>
      <dgm:spPr/>
      <dgm:t>
        <a:bodyPr/>
        <a:lstStyle/>
        <a:p>
          <a:endParaRPr lang="en-US"/>
        </a:p>
      </dgm:t>
    </dgm:pt>
    <dgm:pt modelId="{8B0F7A76-DCF2-4DC7-A156-68FA14DE5EEA}" type="pres">
      <dgm:prSet presAssocID="{80C1A544-9E1E-48A8-8192-DEBB0E4852FD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A21807-8269-42FE-8A21-ACCCBECDCD18}" type="pres">
      <dgm:prSet presAssocID="{80C1A544-9E1E-48A8-8192-DEBB0E4852FD}" presName="accent_1" presStyleCnt="0"/>
      <dgm:spPr/>
      <dgm:t>
        <a:bodyPr/>
        <a:lstStyle/>
        <a:p>
          <a:endParaRPr lang="en-US"/>
        </a:p>
      </dgm:t>
    </dgm:pt>
    <dgm:pt modelId="{1435F9DC-77D4-4D67-8C04-EF5846BD5B58}" type="pres">
      <dgm:prSet presAssocID="{80C1A544-9E1E-48A8-8192-DEBB0E4852FD}" presName="accentRepeatNode" presStyleLbl="solidFgAcc1" presStyleIdx="0" presStyleCnt="7"/>
      <dgm:spPr/>
      <dgm:t>
        <a:bodyPr/>
        <a:lstStyle/>
        <a:p>
          <a:endParaRPr lang="en-US"/>
        </a:p>
      </dgm:t>
    </dgm:pt>
    <dgm:pt modelId="{34014BAC-99D3-4749-B724-74848B011CDE}" type="pres">
      <dgm:prSet presAssocID="{B755FA28-6F85-4238-8B36-21A241E1D4CF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7B70A8-6412-4086-9ABA-BDE419469EFE}" type="pres">
      <dgm:prSet presAssocID="{B755FA28-6F85-4238-8B36-21A241E1D4CF}" presName="accent_2" presStyleCnt="0"/>
      <dgm:spPr/>
      <dgm:t>
        <a:bodyPr/>
        <a:lstStyle/>
        <a:p>
          <a:endParaRPr lang="en-US"/>
        </a:p>
      </dgm:t>
    </dgm:pt>
    <dgm:pt modelId="{C25B2C7C-5190-430C-8822-657FA93711BB}" type="pres">
      <dgm:prSet presAssocID="{B755FA28-6F85-4238-8B36-21A241E1D4CF}" presName="accentRepeatNode" presStyleLbl="solidFgAcc1" presStyleIdx="1" presStyleCnt="7"/>
      <dgm:spPr/>
      <dgm:t>
        <a:bodyPr/>
        <a:lstStyle/>
        <a:p>
          <a:endParaRPr lang="en-US"/>
        </a:p>
      </dgm:t>
    </dgm:pt>
    <dgm:pt modelId="{A5395812-3751-497B-8B2D-453140F31E51}" type="pres">
      <dgm:prSet presAssocID="{8B50F609-96AB-4A69-A8E1-C42C6C209A7E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1F2615-400F-4D0C-A0B4-96A99A21DF1A}" type="pres">
      <dgm:prSet presAssocID="{8B50F609-96AB-4A69-A8E1-C42C6C209A7E}" presName="accent_3" presStyleCnt="0"/>
      <dgm:spPr/>
    </dgm:pt>
    <dgm:pt modelId="{1C80D544-CEE5-47EA-A011-D7552943D49A}" type="pres">
      <dgm:prSet presAssocID="{8B50F609-96AB-4A69-A8E1-C42C6C209A7E}" presName="accentRepeatNode" presStyleLbl="solidFgAcc1" presStyleIdx="2" presStyleCnt="7"/>
      <dgm:spPr/>
    </dgm:pt>
    <dgm:pt modelId="{35AB77AD-40F8-4BC5-8FB0-6A5C4AD26CA8}" type="pres">
      <dgm:prSet presAssocID="{75D2F6CF-AC71-4365-98FE-899EBE987958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C110E8-E863-4AB7-B287-5F888B73AEE8}" type="pres">
      <dgm:prSet presAssocID="{75D2F6CF-AC71-4365-98FE-899EBE987958}" presName="accent_4" presStyleCnt="0"/>
      <dgm:spPr/>
    </dgm:pt>
    <dgm:pt modelId="{8A046804-AC29-488C-A971-A935A5E87196}" type="pres">
      <dgm:prSet presAssocID="{75D2F6CF-AC71-4365-98FE-899EBE987958}" presName="accentRepeatNode" presStyleLbl="solidFgAcc1" presStyleIdx="3" presStyleCnt="7"/>
      <dgm:spPr/>
      <dgm:t>
        <a:bodyPr/>
        <a:lstStyle/>
        <a:p>
          <a:endParaRPr lang="en-US"/>
        </a:p>
      </dgm:t>
    </dgm:pt>
    <dgm:pt modelId="{9A1811FF-BC56-4569-A646-2AEE971EEE5C}" type="pres">
      <dgm:prSet presAssocID="{32D86CB2-032C-47EC-8047-42185500EC63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6ADD02-4241-4D0F-A5A9-746C1B3FB1EB}" type="pres">
      <dgm:prSet presAssocID="{32D86CB2-032C-47EC-8047-42185500EC63}" presName="accent_5" presStyleCnt="0"/>
      <dgm:spPr/>
    </dgm:pt>
    <dgm:pt modelId="{74C4B340-FE94-407A-AA2C-47FDC8049E26}" type="pres">
      <dgm:prSet presAssocID="{32D86CB2-032C-47EC-8047-42185500EC63}" presName="accentRepeatNode" presStyleLbl="solidFgAcc1" presStyleIdx="4" presStyleCnt="7"/>
      <dgm:spPr/>
      <dgm:t>
        <a:bodyPr/>
        <a:lstStyle/>
        <a:p>
          <a:endParaRPr lang="en-US"/>
        </a:p>
      </dgm:t>
    </dgm:pt>
    <dgm:pt modelId="{E72D9B0C-2814-4977-9CE2-A4F13705B63E}" type="pres">
      <dgm:prSet presAssocID="{522BF149-726F-40FE-859D-FFC1954B2ED0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230A91-E415-4770-AB92-990D59DC5383}" type="pres">
      <dgm:prSet presAssocID="{522BF149-726F-40FE-859D-FFC1954B2ED0}" presName="accent_6" presStyleCnt="0"/>
      <dgm:spPr/>
    </dgm:pt>
    <dgm:pt modelId="{FA731425-3503-4840-A97B-58E2D7EB5B14}" type="pres">
      <dgm:prSet presAssocID="{522BF149-726F-40FE-859D-FFC1954B2ED0}" presName="accentRepeatNode" presStyleLbl="solidFgAcc1" presStyleIdx="5" presStyleCnt="7"/>
      <dgm:spPr/>
      <dgm:t>
        <a:bodyPr/>
        <a:lstStyle/>
        <a:p>
          <a:endParaRPr lang="en-US"/>
        </a:p>
      </dgm:t>
    </dgm:pt>
    <dgm:pt modelId="{3E2ED6AE-7E57-4D16-854F-F586091ECE3C}" type="pres">
      <dgm:prSet presAssocID="{679586EE-FC75-40C7-A4FB-5292A371ABF3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CF8743-6599-4771-877D-05896902956E}" type="pres">
      <dgm:prSet presAssocID="{679586EE-FC75-40C7-A4FB-5292A371ABF3}" presName="accent_7" presStyleCnt="0"/>
      <dgm:spPr/>
    </dgm:pt>
    <dgm:pt modelId="{5836597D-E1A0-4B88-93C0-484816DE60F4}" type="pres">
      <dgm:prSet presAssocID="{679586EE-FC75-40C7-A4FB-5292A371ABF3}" presName="accentRepeatNode" presStyleLbl="solidFgAcc1" presStyleIdx="6" presStyleCnt="7"/>
      <dgm:spPr/>
      <dgm:t>
        <a:bodyPr/>
        <a:lstStyle/>
        <a:p>
          <a:endParaRPr lang="en-US"/>
        </a:p>
      </dgm:t>
    </dgm:pt>
  </dgm:ptLst>
  <dgm:cxnLst>
    <dgm:cxn modelId="{DCECF352-EAC8-430C-95C3-E3134F0E361E}" type="presOf" srcId="{80C1A544-9E1E-48A8-8192-DEBB0E4852FD}" destId="{8B0F7A76-DCF2-4DC7-A156-68FA14DE5EEA}" srcOrd="0" destOrd="0" presId="urn:microsoft.com/office/officeart/2008/layout/VerticalCurvedList"/>
    <dgm:cxn modelId="{AE91D584-04F0-40BF-A283-457C3618472E}" type="presOf" srcId="{CEC9EF96-DF34-4DB9-B32A-CB4D58C1FE20}" destId="{98094DF4-9C06-448B-8A19-FE26EC38CC93}" srcOrd="0" destOrd="0" presId="urn:microsoft.com/office/officeart/2008/layout/VerticalCurvedList"/>
    <dgm:cxn modelId="{2811893B-C8F2-4401-9E82-3E9936BB1F0A}" type="presOf" srcId="{8B50F609-96AB-4A69-A8E1-C42C6C209A7E}" destId="{A5395812-3751-497B-8B2D-453140F31E51}" srcOrd="0" destOrd="0" presId="urn:microsoft.com/office/officeart/2008/layout/VerticalCurvedList"/>
    <dgm:cxn modelId="{46F164ED-49D2-41D0-A354-CBAF15986427}" srcId="{CEC9EF96-DF34-4DB9-B32A-CB4D58C1FE20}" destId="{522BF149-726F-40FE-859D-FFC1954B2ED0}" srcOrd="5" destOrd="0" parTransId="{B0E2E0C0-D6E9-4611-8A59-035FA46D5BF7}" sibTransId="{A438A6DB-3B34-483E-9E7A-0D2C2BE17C54}"/>
    <dgm:cxn modelId="{BAF27EC9-A701-4EC6-BAFA-66968A58F13D}" type="presOf" srcId="{B755FA28-6F85-4238-8B36-21A241E1D4CF}" destId="{34014BAC-99D3-4749-B724-74848B011CDE}" srcOrd="0" destOrd="0" presId="urn:microsoft.com/office/officeart/2008/layout/VerticalCurvedList"/>
    <dgm:cxn modelId="{2FA01F62-A411-4440-A271-1181777CE410}" srcId="{CEC9EF96-DF34-4DB9-B32A-CB4D58C1FE20}" destId="{679586EE-FC75-40C7-A4FB-5292A371ABF3}" srcOrd="6" destOrd="0" parTransId="{C55E4F64-180E-4AF4-8E66-6D3F3A33DC49}" sibTransId="{5140E626-A5AD-461A-88AF-E435F78EF8AA}"/>
    <dgm:cxn modelId="{94CABE85-2EAC-47C7-B4C8-6FEF8B6B1CA5}" type="presOf" srcId="{679586EE-FC75-40C7-A4FB-5292A371ABF3}" destId="{3E2ED6AE-7E57-4D16-854F-F586091ECE3C}" srcOrd="0" destOrd="0" presId="urn:microsoft.com/office/officeart/2008/layout/VerticalCurvedList"/>
    <dgm:cxn modelId="{9167E84F-014D-4F74-8101-BE2A8D099B9F}" srcId="{CEC9EF96-DF34-4DB9-B32A-CB4D58C1FE20}" destId="{32D86CB2-032C-47EC-8047-42185500EC63}" srcOrd="4" destOrd="0" parTransId="{11DA0C63-F379-4255-88F0-C291B0B02F75}" sibTransId="{1EB3C8F1-97CC-41D4-95A8-7FA70C9633DE}"/>
    <dgm:cxn modelId="{26A8B14F-6C04-40A4-82D5-EFD0EFA561D2}" srcId="{CEC9EF96-DF34-4DB9-B32A-CB4D58C1FE20}" destId="{8B50F609-96AB-4A69-A8E1-C42C6C209A7E}" srcOrd="2" destOrd="0" parTransId="{87530F67-6D8A-47F1-BA84-399D5F272CFD}" sibTransId="{43DCAF0D-8085-4DF7-B12D-2EE93EB3B6E5}"/>
    <dgm:cxn modelId="{5ABE3F35-0BE5-4584-8047-33837E78DF6D}" srcId="{CEC9EF96-DF34-4DB9-B32A-CB4D58C1FE20}" destId="{80C1A544-9E1E-48A8-8192-DEBB0E4852FD}" srcOrd="0" destOrd="0" parTransId="{22D5FB03-3777-4A45-92AA-DCFD443B15BA}" sibTransId="{8399DD2B-71BC-4943-8D34-C1FF98A8AAC0}"/>
    <dgm:cxn modelId="{66AA5569-58C6-41E6-A528-B3A4257237DE}" type="presOf" srcId="{32D86CB2-032C-47EC-8047-42185500EC63}" destId="{9A1811FF-BC56-4569-A646-2AEE971EEE5C}" srcOrd="0" destOrd="0" presId="urn:microsoft.com/office/officeart/2008/layout/VerticalCurvedList"/>
    <dgm:cxn modelId="{8F559ACC-590A-4B6D-B0D6-1AA109D6AFB5}" type="presOf" srcId="{8399DD2B-71BC-4943-8D34-C1FF98A8AAC0}" destId="{0240D13C-FB77-48A5-A1C2-592677CBBBCA}" srcOrd="0" destOrd="0" presId="urn:microsoft.com/office/officeart/2008/layout/VerticalCurvedList"/>
    <dgm:cxn modelId="{CDF85820-7818-4A07-A7FC-636496EB13E7}" srcId="{CEC9EF96-DF34-4DB9-B32A-CB4D58C1FE20}" destId="{75D2F6CF-AC71-4365-98FE-899EBE987958}" srcOrd="3" destOrd="0" parTransId="{22E01350-4E8A-43C8-92D3-A5B70F875A0B}" sibTransId="{697BAED8-1EE7-4DA6-92B7-FDB89CCE3BA2}"/>
    <dgm:cxn modelId="{EAE50658-FDC4-4741-80CD-555AD416B3A6}" type="presOf" srcId="{75D2F6CF-AC71-4365-98FE-899EBE987958}" destId="{35AB77AD-40F8-4BC5-8FB0-6A5C4AD26CA8}" srcOrd="0" destOrd="0" presId="urn:microsoft.com/office/officeart/2008/layout/VerticalCurvedList"/>
    <dgm:cxn modelId="{B55B73EF-9D0F-4CBC-8702-E1069131E867}" type="presOf" srcId="{522BF149-726F-40FE-859D-FFC1954B2ED0}" destId="{E72D9B0C-2814-4977-9CE2-A4F13705B63E}" srcOrd="0" destOrd="0" presId="urn:microsoft.com/office/officeart/2008/layout/VerticalCurvedList"/>
    <dgm:cxn modelId="{B5EF6F36-9743-4AA5-B056-36B591E56910}" srcId="{CEC9EF96-DF34-4DB9-B32A-CB4D58C1FE20}" destId="{B755FA28-6F85-4238-8B36-21A241E1D4CF}" srcOrd="1" destOrd="0" parTransId="{64A80EF8-66C7-44F9-A863-B5D4E671CAF1}" sibTransId="{BDE4F03C-2CDC-40F9-A4DE-A6602E7DAD57}"/>
    <dgm:cxn modelId="{CC985F15-23A9-4B9A-9D88-6D1A355E60A9}" type="presParOf" srcId="{98094DF4-9C06-448B-8A19-FE26EC38CC93}" destId="{8BF1D380-2176-4250-92BE-282577F2A3A0}" srcOrd="0" destOrd="0" presId="urn:microsoft.com/office/officeart/2008/layout/VerticalCurvedList"/>
    <dgm:cxn modelId="{25A31BE4-E594-446C-A6B9-F089805787AE}" type="presParOf" srcId="{8BF1D380-2176-4250-92BE-282577F2A3A0}" destId="{E49F260F-2E27-4D9A-9624-57829EB971E7}" srcOrd="0" destOrd="0" presId="urn:microsoft.com/office/officeart/2008/layout/VerticalCurvedList"/>
    <dgm:cxn modelId="{9CBBF8DB-210E-4417-BDC9-AAC8B43B2854}" type="presParOf" srcId="{E49F260F-2E27-4D9A-9624-57829EB971E7}" destId="{D5138EE0-0408-4F48-BE22-D01DCBA403CE}" srcOrd="0" destOrd="0" presId="urn:microsoft.com/office/officeart/2008/layout/VerticalCurvedList"/>
    <dgm:cxn modelId="{2390D332-60DB-4218-A7E0-D2115429DCFC}" type="presParOf" srcId="{E49F260F-2E27-4D9A-9624-57829EB971E7}" destId="{0240D13C-FB77-48A5-A1C2-592677CBBBCA}" srcOrd="1" destOrd="0" presId="urn:microsoft.com/office/officeart/2008/layout/VerticalCurvedList"/>
    <dgm:cxn modelId="{0DBA0A9F-C92E-4FE7-B8C3-29504FB5CB96}" type="presParOf" srcId="{E49F260F-2E27-4D9A-9624-57829EB971E7}" destId="{0505279F-74F4-4FC9-A1C7-2CFF83DBFC31}" srcOrd="2" destOrd="0" presId="urn:microsoft.com/office/officeart/2008/layout/VerticalCurvedList"/>
    <dgm:cxn modelId="{FA7DEC53-BEED-485F-BB37-421B63E4F5A6}" type="presParOf" srcId="{E49F260F-2E27-4D9A-9624-57829EB971E7}" destId="{5705AA90-27CE-4EAA-BA15-B3C9DB38246B}" srcOrd="3" destOrd="0" presId="urn:microsoft.com/office/officeart/2008/layout/VerticalCurvedList"/>
    <dgm:cxn modelId="{86576E0A-5D55-452C-A8D3-F07B94198D51}" type="presParOf" srcId="{8BF1D380-2176-4250-92BE-282577F2A3A0}" destId="{8B0F7A76-DCF2-4DC7-A156-68FA14DE5EEA}" srcOrd="1" destOrd="0" presId="urn:microsoft.com/office/officeart/2008/layout/VerticalCurvedList"/>
    <dgm:cxn modelId="{B3BF3573-A354-4F6D-A5DE-A6011679BE67}" type="presParOf" srcId="{8BF1D380-2176-4250-92BE-282577F2A3A0}" destId="{A5A21807-8269-42FE-8A21-ACCCBECDCD18}" srcOrd="2" destOrd="0" presId="urn:microsoft.com/office/officeart/2008/layout/VerticalCurvedList"/>
    <dgm:cxn modelId="{AA29A0AA-F8B5-4730-B559-2DDCC07CD745}" type="presParOf" srcId="{A5A21807-8269-42FE-8A21-ACCCBECDCD18}" destId="{1435F9DC-77D4-4D67-8C04-EF5846BD5B58}" srcOrd="0" destOrd="0" presId="urn:microsoft.com/office/officeart/2008/layout/VerticalCurvedList"/>
    <dgm:cxn modelId="{A0F2A13A-F981-4C75-A944-E81FA53E8C89}" type="presParOf" srcId="{8BF1D380-2176-4250-92BE-282577F2A3A0}" destId="{34014BAC-99D3-4749-B724-74848B011CDE}" srcOrd="3" destOrd="0" presId="urn:microsoft.com/office/officeart/2008/layout/VerticalCurvedList"/>
    <dgm:cxn modelId="{39D18707-7E27-4C8A-A224-06504D6F12FE}" type="presParOf" srcId="{8BF1D380-2176-4250-92BE-282577F2A3A0}" destId="{027B70A8-6412-4086-9ABA-BDE419469EFE}" srcOrd="4" destOrd="0" presId="urn:microsoft.com/office/officeart/2008/layout/VerticalCurvedList"/>
    <dgm:cxn modelId="{308866B5-9049-476B-AB6F-350F5A8F099D}" type="presParOf" srcId="{027B70A8-6412-4086-9ABA-BDE419469EFE}" destId="{C25B2C7C-5190-430C-8822-657FA93711BB}" srcOrd="0" destOrd="0" presId="urn:microsoft.com/office/officeart/2008/layout/VerticalCurvedList"/>
    <dgm:cxn modelId="{45C5A336-063E-423F-A80F-C826ED767A0E}" type="presParOf" srcId="{8BF1D380-2176-4250-92BE-282577F2A3A0}" destId="{A5395812-3751-497B-8B2D-453140F31E51}" srcOrd="5" destOrd="0" presId="urn:microsoft.com/office/officeart/2008/layout/VerticalCurvedList"/>
    <dgm:cxn modelId="{1505C08E-6A18-465C-971A-210F1FFF36C5}" type="presParOf" srcId="{8BF1D380-2176-4250-92BE-282577F2A3A0}" destId="{471F2615-400F-4D0C-A0B4-96A99A21DF1A}" srcOrd="6" destOrd="0" presId="urn:microsoft.com/office/officeart/2008/layout/VerticalCurvedList"/>
    <dgm:cxn modelId="{85D0E14F-7839-4E1C-85E5-7C6436C2DDD7}" type="presParOf" srcId="{471F2615-400F-4D0C-A0B4-96A99A21DF1A}" destId="{1C80D544-CEE5-47EA-A011-D7552943D49A}" srcOrd="0" destOrd="0" presId="urn:microsoft.com/office/officeart/2008/layout/VerticalCurvedList"/>
    <dgm:cxn modelId="{81CEB1B9-C629-4D26-BAE8-C959F1BCFB55}" type="presParOf" srcId="{8BF1D380-2176-4250-92BE-282577F2A3A0}" destId="{35AB77AD-40F8-4BC5-8FB0-6A5C4AD26CA8}" srcOrd="7" destOrd="0" presId="urn:microsoft.com/office/officeart/2008/layout/VerticalCurvedList"/>
    <dgm:cxn modelId="{07336C35-EBC4-45E8-8233-96555A1A52E9}" type="presParOf" srcId="{8BF1D380-2176-4250-92BE-282577F2A3A0}" destId="{C4C110E8-E863-4AB7-B287-5F888B73AEE8}" srcOrd="8" destOrd="0" presId="urn:microsoft.com/office/officeart/2008/layout/VerticalCurvedList"/>
    <dgm:cxn modelId="{B79F3E68-1D73-4833-A8E0-B5F29015A891}" type="presParOf" srcId="{C4C110E8-E863-4AB7-B287-5F888B73AEE8}" destId="{8A046804-AC29-488C-A971-A935A5E87196}" srcOrd="0" destOrd="0" presId="urn:microsoft.com/office/officeart/2008/layout/VerticalCurvedList"/>
    <dgm:cxn modelId="{458F9193-52A8-4D38-ACF9-6F7903A68576}" type="presParOf" srcId="{8BF1D380-2176-4250-92BE-282577F2A3A0}" destId="{9A1811FF-BC56-4569-A646-2AEE971EEE5C}" srcOrd="9" destOrd="0" presId="urn:microsoft.com/office/officeart/2008/layout/VerticalCurvedList"/>
    <dgm:cxn modelId="{BDEFB5B6-4C63-454F-80D4-E4565EEF7FE5}" type="presParOf" srcId="{8BF1D380-2176-4250-92BE-282577F2A3A0}" destId="{B66ADD02-4241-4D0F-A5A9-746C1B3FB1EB}" srcOrd="10" destOrd="0" presId="urn:microsoft.com/office/officeart/2008/layout/VerticalCurvedList"/>
    <dgm:cxn modelId="{618B8D6A-597B-4790-9591-EA3F03DEBE2D}" type="presParOf" srcId="{B66ADD02-4241-4D0F-A5A9-746C1B3FB1EB}" destId="{74C4B340-FE94-407A-AA2C-47FDC8049E26}" srcOrd="0" destOrd="0" presId="urn:microsoft.com/office/officeart/2008/layout/VerticalCurvedList"/>
    <dgm:cxn modelId="{E5ABF476-73F7-4CAD-A098-03FE6964899A}" type="presParOf" srcId="{8BF1D380-2176-4250-92BE-282577F2A3A0}" destId="{E72D9B0C-2814-4977-9CE2-A4F13705B63E}" srcOrd="11" destOrd="0" presId="urn:microsoft.com/office/officeart/2008/layout/VerticalCurvedList"/>
    <dgm:cxn modelId="{CCB0F552-2677-46F2-B0CE-71937CE53238}" type="presParOf" srcId="{8BF1D380-2176-4250-92BE-282577F2A3A0}" destId="{6D230A91-E415-4770-AB92-990D59DC5383}" srcOrd="12" destOrd="0" presId="urn:microsoft.com/office/officeart/2008/layout/VerticalCurvedList"/>
    <dgm:cxn modelId="{BDAE3290-62AE-40D2-82CE-324C9E9C785D}" type="presParOf" srcId="{6D230A91-E415-4770-AB92-990D59DC5383}" destId="{FA731425-3503-4840-A97B-58E2D7EB5B14}" srcOrd="0" destOrd="0" presId="urn:microsoft.com/office/officeart/2008/layout/VerticalCurvedList"/>
    <dgm:cxn modelId="{90207178-54CB-4BC0-800C-704E428CF95B}" type="presParOf" srcId="{8BF1D380-2176-4250-92BE-282577F2A3A0}" destId="{3E2ED6AE-7E57-4D16-854F-F586091ECE3C}" srcOrd="13" destOrd="0" presId="urn:microsoft.com/office/officeart/2008/layout/VerticalCurvedList"/>
    <dgm:cxn modelId="{A32B4595-B808-44F8-9AC7-52B96955502B}" type="presParOf" srcId="{8BF1D380-2176-4250-92BE-282577F2A3A0}" destId="{49CF8743-6599-4771-877D-05896902956E}" srcOrd="14" destOrd="0" presId="urn:microsoft.com/office/officeart/2008/layout/VerticalCurvedList"/>
    <dgm:cxn modelId="{7E9DEDED-23E4-46AF-BD6B-2AC2C84BEE07}" type="presParOf" srcId="{49CF8743-6599-4771-877D-05896902956E}" destId="{5836597D-E1A0-4B88-93C0-484816DE60F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0986A07-8313-4309-AE87-5B6D225BBA3A}" type="doc">
      <dgm:prSet loTypeId="urn:microsoft.com/office/officeart/2008/layout/HexagonCluster" loCatId="relationship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943142C9-13B2-4F68-8D41-B2968B1001B7}">
      <dgm:prSet phldrT="[Text]"/>
      <dgm:spPr/>
      <dgm:t>
        <a:bodyPr/>
        <a:lstStyle/>
        <a:p>
          <a:r>
            <a:rPr lang="en-US" b="1" dirty="0" smtClean="0"/>
            <a:t>Difficult to Process </a:t>
          </a:r>
          <a:endParaRPr lang="en-US" b="1" dirty="0"/>
        </a:p>
      </dgm:t>
    </dgm:pt>
    <dgm:pt modelId="{A1466FF8-6BAD-4A9E-8382-5DEC722B33A1}" type="parTrans" cxnId="{07FF308E-1287-49B6-B607-2F0EC5E0AE0C}">
      <dgm:prSet/>
      <dgm:spPr/>
      <dgm:t>
        <a:bodyPr/>
        <a:lstStyle/>
        <a:p>
          <a:endParaRPr lang="en-US"/>
        </a:p>
      </dgm:t>
    </dgm:pt>
    <dgm:pt modelId="{DA945ED1-46CE-43F4-960B-4AA2FC5B1F79}" type="sibTrans" cxnId="{07FF308E-1287-49B6-B607-2F0EC5E0AE0C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  <dgm:t>
        <a:bodyPr/>
        <a:lstStyle/>
        <a:p>
          <a:endParaRPr lang="en-US"/>
        </a:p>
      </dgm:t>
    </dgm:pt>
    <dgm:pt modelId="{F0253F13-717D-4EE5-BDA3-06F8E0717B03}">
      <dgm:prSet phldrT="[Text]"/>
      <dgm:spPr/>
      <dgm:t>
        <a:bodyPr/>
        <a:lstStyle/>
        <a:p>
          <a:r>
            <a:rPr lang="en-US" b="1" dirty="0" smtClean="0"/>
            <a:t>Un-structured</a:t>
          </a:r>
          <a:r>
            <a:rPr lang="en-US" dirty="0" smtClean="0"/>
            <a:t> </a:t>
          </a:r>
          <a:endParaRPr lang="en-US" dirty="0"/>
        </a:p>
      </dgm:t>
    </dgm:pt>
    <dgm:pt modelId="{D990AF64-E111-4D81-9D52-B67AA4B5C924}" type="parTrans" cxnId="{7DD5CE60-E9D7-4CA3-B8AB-365EF18F99DD}">
      <dgm:prSet/>
      <dgm:spPr/>
      <dgm:t>
        <a:bodyPr/>
        <a:lstStyle/>
        <a:p>
          <a:endParaRPr lang="en-US"/>
        </a:p>
      </dgm:t>
    </dgm:pt>
    <dgm:pt modelId="{C61FD4A5-BCFF-4568-A57C-85E7FF1C154E}" type="sibTrans" cxnId="{7DD5CE60-E9D7-4CA3-B8AB-365EF18F99DD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2000" b="-32000"/>
          </a:stretch>
        </a:blipFill>
      </dgm:spPr>
      <dgm:t>
        <a:bodyPr/>
        <a:lstStyle/>
        <a:p>
          <a:endParaRPr lang="en-US"/>
        </a:p>
      </dgm:t>
    </dgm:pt>
    <dgm:pt modelId="{D3A9FDF4-909B-4D7B-9DFC-F03195B4E312}">
      <dgm:prSet phldrT="[Text]"/>
      <dgm:spPr/>
      <dgm:t>
        <a:bodyPr/>
        <a:lstStyle/>
        <a:p>
          <a:r>
            <a:rPr lang="en-US" b="1" dirty="0" smtClean="0"/>
            <a:t>Collections of Data sets </a:t>
          </a:r>
          <a:endParaRPr lang="en-US" b="1" dirty="0"/>
        </a:p>
      </dgm:t>
    </dgm:pt>
    <dgm:pt modelId="{345706D1-2F7C-42AA-88C6-4BB6F35352AB}" type="parTrans" cxnId="{04B2E424-B131-4EF0-B630-A1C2CE2594A8}">
      <dgm:prSet/>
      <dgm:spPr/>
      <dgm:t>
        <a:bodyPr/>
        <a:lstStyle/>
        <a:p>
          <a:endParaRPr lang="en-US"/>
        </a:p>
      </dgm:t>
    </dgm:pt>
    <dgm:pt modelId="{BBD6EB6C-DDE4-491A-BAB4-71745A4254E2}" type="sibTrans" cxnId="{04B2E424-B131-4EF0-B630-A1C2CE2594A8}">
      <dgm:prSet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</dgm:spPr>
      <dgm:t>
        <a:bodyPr/>
        <a:lstStyle/>
        <a:p>
          <a:endParaRPr lang="en-US"/>
        </a:p>
      </dgm:t>
    </dgm:pt>
    <dgm:pt modelId="{3A7D894F-3D7F-4EA6-9E9D-8F7A3F45E17F}">
      <dgm:prSet custT="1"/>
      <dgm:spPr/>
      <dgm:t>
        <a:bodyPr/>
        <a:lstStyle/>
        <a:p>
          <a:r>
            <a:rPr lang="en-US" sz="1800" b="1" smtClean="0"/>
            <a:t>Structured</a:t>
          </a:r>
          <a:r>
            <a:rPr lang="en-US" sz="1900" baseline="0" smtClean="0"/>
            <a:t> </a:t>
          </a:r>
          <a:endParaRPr lang="en-US" sz="1900" dirty="0"/>
        </a:p>
      </dgm:t>
    </dgm:pt>
    <dgm:pt modelId="{F98D58A8-DF3F-4159-8538-A64A8C91BBDE}" type="parTrans" cxnId="{3A1A0570-2734-45C2-89ED-5583A79BB88D}">
      <dgm:prSet/>
      <dgm:spPr/>
      <dgm:t>
        <a:bodyPr/>
        <a:lstStyle/>
        <a:p>
          <a:endParaRPr lang="en-US"/>
        </a:p>
      </dgm:t>
    </dgm:pt>
    <dgm:pt modelId="{0F7F5B1D-52D5-417C-9E85-797DB23B81AB}" type="sibTrans" cxnId="{3A1A0570-2734-45C2-89ED-5583A79BB88D}">
      <dgm:prSet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25B19987-4DF8-41A9-8283-569AD0ACB7F9}">
      <dgm:prSet custT="1"/>
      <dgm:spPr/>
      <dgm:t>
        <a:bodyPr/>
        <a:lstStyle/>
        <a:p>
          <a:r>
            <a:rPr lang="en-US" sz="2000" b="1" smtClean="0">
              <a:effectLst/>
            </a:rPr>
            <a:t>Large</a:t>
          </a:r>
          <a:r>
            <a:rPr lang="en-US" sz="2000" b="1" baseline="0" smtClean="0">
              <a:effectLst/>
            </a:rPr>
            <a:t> vol. of Data</a:t>
          </a:r>
          <a:endParaRPr lang="en-US" sz="2000" b="1" dirty="0" smtClean="0">
            <a:effectLst/>
          </a:endParaRPr>
        </a:p>
      </dgm:t>
    </dgm:pt>
    <dgm:pt modelId="{B6C80E0A-EA02-4ADB-BBF7-694600CF892F}" type="parTrans" cxnId="{0A1058C6-CA9D-4969-8DF5-F0032B64D458}">
      <dgm:prSet/>
      <dgm:spPr/>
      <dgm:t>
        <a:bodyPr/>
        <a:lstStyle/>
        <a:p>
          <a:endParaRPr lang="en-US"/>
        </a:p>
      </dgm:t>
    </dgm:pt>
    <dgm:pt modelId="{EAF96F36-1BFE-417E-8C7F-0CC3EBD3D57E}" type="sibTrans" cxnId="{0A1058C6-CA9D-4969-8DF5-F0032B64D458}">
      <dgm:prSet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  <dgm:t>
        <a:bodyPr/>
        <a:lstStyle/>
        <a:p>
          <a:endParaRPr lang="en-US"/>
        </a:p>
      </dgm:t>
    </dgm:pt>
    <dgm:pt modelId="{08AD97A0-86CF-4174-AF9F-D6D584F65551}" type="pres">
      <dgm:prSet presAssocID="{B0986A07-8313-4309-AE87-5B6D225BBA3A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en-US"/>
        </a:p>
      </dgm:t>
    </dgm:pt>
    <dgm:pt modelId="{55D3CD30-A1DD-4B5F-89BA-D762BEDCAE3E}" type="pres">
      <dgm:prSet presAssocID="{943142C9-13B2-4F68-8D41-B2968B1001B7}" presName="text1" presStyleCnt="0"/>
      <dgm:spPr/>
      <dgm:t>
        <a:bodyPr/>
        <a:lstStyle/>
        <a:p>
          <a:endParaRPr lang="en-US"/>
        </a:p>
      </dgm:t>
    </dgm:pt>
    <dgm:pt modelId="{301C4BCC-62CB-493F-BA78-C7C80D3D99C3}" type="pres">
      <dgm:prSet presAssocID="{943142C9-13B2-4F68-8D41-B2968B1001B7}" presName="textRepeatNode" presStyleLbl="align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226A76-E292-4307-A66A-D4714CA476FC}" type="pres">
      <dgm:prSet presAssocID="{943142C9-13B2-4F68-8D41-B2968B1001B7}" presName="textaccent1" presStyleCnt="0"/>
      <dgm:spPr/>
      <dgm:t>
        <a:bodyPr/>
        <a:lstStyle/>
        <a:p>
          <a:endParaRPr lang="en-US"/>
        </a:p>
      </dgm:t>
    </dgm:pt>
    <dgm:pt modelId="{CE42BA27-7423-434E-A263-5E3E71D69729}" type="pres">
      <dgm:prSet presAssocID="{943142C9-13B2-4F68-8D41-B2968B1001B7}" presName="accentRepeatNode" presStyleLbl="solidAlignAcc1" presStyleIdx="0" presStyleCnt="10"/>
      <dgm:spPr/>
      <dgm:t>
        <a:bodyPr/>
        <a:lstStyle/>
        <a:p>
          <a:endParaRPr lang="en-US"/>
        </a:p>
      </dgm:t>
    </dgm:pt>
    <dgm:pt modelId="{3FA24EB4-BC18-4428-ACCF-9749034E0802}" type="pres">
      <dgm:prSet presAssocID="{DA945ED1-46CE-43F4-960B-4AA2FC5B1F79}" presName="image1" presStyleCnt="0"/>
      <dgm:spPr/>
      <dgm:t>
        <a:bodyPr/>
        <a:lstStyle/>
        <a:p>
          <a:endParaRPr lang="en-US"/>
        </a:p>
      </dgm:t>
    </dgm:pt>
    <dgm:pt modelId="{E396F9DD-B987-44CB-BDFA-168C9818564E}" type="pres">
      <dgm:prSet presAssocID="{DA945ED1-46CE-43F4-960B-4AA2FC5B1F79}" presName="imageRepeatNode" presStyleLbl="alignAcc1" presStyleIdx="0" presStyleCnt="5"/>
      <dgm:spPr/>
      <dgm:t>
        <a:bodyPr/>
        <a:lstStyle/>
        <a:p>
          <a:endParaRPr lang="en-US"/>
        </a:p>
      </dgm:t>
    </dgm:pt>
    <dgm:pt modelId="{F6C6E43B-D701-47F5-B52B-1DCFE0063D55}" type="pres">
      <dgm:prSet presAssocID="{DA945ED1-46CE-43F4-960B-4AA2FC5B1F79}" presName="imageaccent1" presStyleCnt="0"/>
      <dgm:spPr/>
      <dgm:t>
        <a:bodyPr/>
        <a:lstStyle/>
        <a:p>
          <a:endParaRPr lang="en-US"/>
        </a:p>
      </dgm:t>
    </dgm:pt>
    <dgm:pt modelId="{6DCB1BB4-F7EE-4E38-BDCD-9BD671F1BC00}" type="pres">
      <dgm:prSet presAssocID="{DA945ED1-46CE-43F4-960B-4AA2FC5B1F79}" presName="accentRepeatNode" presStyleLbl="solidAlignAcc1" presStyleIdx="1" presStyleCnt="10"/>
      <dgm:spPr/>
      <dgm:t>
        <a:bodyPr/>
        <a:lstStyle/>
        <a:p>
          <a:endParaRPr lang="en-US"/>
        </a:p>
      </dgm:t>
    </dgm:pt>
    <dgm:pt modelId="{305F3D25-5331-4302-A9DA-035C2DD6FD50}" type="pres">
      <dgm:prSet presAssocID="{3A7D894F-3D7F-4EA6-9E9D-8F7A3F45E17F}" presName="text2" presStyleCnt="0"/>
      <dgm:spPr/>
      <dgm:t>
        <a:bodyPr/>
        <a:lstStyle/>
        <a:p>
          <a:endParaRPr lang="en-US"/>
        </a:p>
      </dgm:t>
    </dgm:pt>
    <dgm:pt modelId="{2EC1662C-FA25-4922-8670-CF2DE28BB0E3}" type="pres">
      <dgm:prSet presAssocID="{3A7D894F-3D7F-4EA6-9E9D-8F7A3F45E17F}" presName="textRepeatNode" presStyleLbl="align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BC5C4C-A5C9-4A14-B2DC-C316823BAD43}" type="pres">
      <dgm:prSet presAssocID="{3A7D894F-3D7F-4EA6-9E9D-8F7A3F45E17F}" presName="textaccent2" presStyleCnt="0"/>
      <dgm:spPr/>
      <dgm:t>
        <a:bodyPr/>
        <a:lstStyle/>
        <a:p>
          <a:endParaRPr lang="en-US"/>
        </a:p>
      </dgm:t>
    </dgm:pt>
    <dgm:pt modelId="{B4A02204-3753-403F-A4FA-3151C1145027}" type="pres">
      <dgm:prSet presAssocID="{3A7D894F-3D7F-4EA6-9E9D-8F7A3F45E17F}" presName="accentRepeatNode" presStyleLbl="solidAlignAcc1" presStyleIdx="2" presStyleCnt="10"/>
      <dgm:spPr/>
      <dgm:t>
        <a:bodyPr/>
        <a:lstStyle/>
        <a:p>
          <a:endParaRPr lang="en-US"/>
        </a:p>
      </dgm:t>
    </dgm:pt>
    <dgm:pt modelId="{8AC48445-DFAB-4AC7-ACC9-6B8A4F1AC051}" type="pres">
      <dgm:prSet presAssocID="{0F7F5B1D-52D5-417C-9E85-797DB23B81AB}" presName="image2" presStyleCnt="0"/>
      <dgm:spPr/>
      <dgm:t>
        <a:bodyPr/>
        <a:lstStyle/>
        <a:p>
          <a:endParaRPr lang="en-US"/>
        </a:p>
      </dgm:t>
    </dgm:pt>
    <dgm:pt modelId="{A6DDD2F9-7EBB-45A4-8A35-87C5DC15E9A6}" type="pres">
      <dgm:prSet presAssocID="{0F7F5B1D-52D5-417C-9E85-797DB23B81AB}" presName="imageRepeatNode" presStyleLbl="alignAcc1" presStyleIdx="1" presStyleCnt="5"/>
      <dgm:spPr/>
      <dgm:t>
        <a:bodyPr/>
        <a:lstStyle/>
        <a:p>
          <a:endParaRPr lang="en-US"/>
        </a:p>
      </dgm:t>
    </dgm:pt>
    <dgm:pt modelId="{01C79DEA-F5AF-4D23-B5D0-29919F725F66}" type="pres">
      <dgm:prSet presAssocID="{0F7F5B1D-52D5-417C-9E85-797DB23B81AB}" presName="imageaccent2" presStyleCnt="0"/>
      <dgm:spPr/>
      <dgm:t>
        <a:bodyPr/>
        <a:lstStyle/>
        <a:p>
          <a:endParaRPr lang="en-US"/>
        </a:p>
      </dgm:t>
    </dgm:pt>
    <dgm:pt modelId="{F30B060F-FF96-4380-AFB0-4C3FBB209FF0}" type="pres">
      <dgm:prSet presAssocID="{0F7F5B1D-52D5-417C-9E85-797DB23B81AB}" presName="accentRepeatNode" presStyleLbl="solidAlignAcc1" presStyleIdx="3" presStyleCnt="10"/>
      <dgm:spPr/>
      <dgm:t>
        <a:bodyPr/>
        <a:lstStyle/>
        <a:p>
          <a:endParaRPr lang="en-US"/>
        </a:p>
      </dgm:t>
    </dgm:pt>
    <dgm:pt modelId="{E6B57505-79EE-4CFD-B5C3-4AEBD76CFBBB}" type="pres">
      <dgm:prSet presAssocID="{25B19987-4DF8-41A9-8283-569AD0ACB7F9}" presName="text3" presStyleCnt="0"/>
      <dgm:spPr/>
      <dgm:t>
        <a:bodyPr/>
        <a:lstStyle/>
        <a:p>
          <a:endParaRPr lang="en-US"/>
        </a:p>
      </dgm:t>
    </dgm:pt>
    <dgm:pt modelId="{EA9CF9F9-B8C9-4FC2-B717-EA111FF36E16}" type="pres">
      <dgm:prSet presAssocID="{25B19987-4DF8-41A9-8283-569AD0ACB7F9}" presName="textRepeatNode" presStyleLbl="align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C4E601-0E78-4F1E-9E5D-1022684D085E}" type="pres">
      <dgm:prSet presAssocID="{25B19987-4DF8-41A9-8283-569AD0ACB7F9}" presName="textaccent3" presStyleCnt="0"/>
      <dgm:spPr/>
      <dgm:t>
        <a:bodyPr/>
        <a:lstStyle/>
        <a:p>
          <a:endParaRPr lang="en-US"/>
        </a:p>
      </dgm:t>
    </dgm:pt>
    <dgm:pt modelId="{E776FCFA-4D49-4E38-B5CF-A6DA07A8366B}" type="pres">
      <dgm:prSet presAssocID="{25B19987-4DF8-41A9-8283-569AD0ACB7F9}" presName="accentRepeatNode" presStyleLbl="solidAlignAcc1" presStyleIdx="4" presStyleCnt="10"/>
      <dgm:spPr/>
      <dgm:t>
        <a:bodyPr/>
        <a:lstStyle/>
        <a:p>
          <a:endParaRPr lang="en-US"/>
        </a:p>
      </dgm:t>
    </dgm:pt>
    <dgm:pt modelId="{1C87B564-9A8B-4B25-AA99-4C879649B487}" type="pres">
      <dgm:prSet presAssocID="{EAF96F36-1BFE-417E-8C7F-0CC3EBD3D57E}" presName="image3" presStyleCnt="0"/>
      <dgm:spPr/>
      <dgm:t>
        <a:bodyPr/>
        <a:lstStyle/>
        <a:p>
          <a:endParaRPr lang="en-US"/>
        </a:p>
      </dgm:t>
    </dgm:pt>
    <dgm:pt modelId="{2B7E1CB8-1C91-46D1-AC50-E51508746F99}" type="pres">
      <dgm:prSet presAssocID="{EAF96F36-1BFE-417E-8C7F-0CC3EBD3D57E}" presName="imageRepeatNode" presStyleLbl="alignAcc1" presStyleIdx="2" presStyleCnt="5"/>
      <dgm:spPr/>
      <dgm:t>
        <a:bodyPr/>
        <a:lstStyle/>
        <a:p>
          <a:endParaRPr lang="en-US"/>
        </a:p>
      </dgm:t>
    </dgm:pt>
    <dgm:pt modelId="{CA6AE9FE-A743-4642-AE10-F8A1DD36D5FF}" type="pres">
      <dgm:prSet presAssocID="{EAF96F36-1BFE-417E-8C7F-0CC3EBD3D57E}" presName="imageaccent3" presStyleCnt="0"/>
      <dgm:spPr/>
      <dgm:t>
        <a:bodyPr/>
        <a:lstStyle/>
        <a:p>
          <a:endParaRPr lang="en-US"/>
        </a:p>
      </dgm:t>
    </dgm:pt>
    <dgm:pt modelId="{56BC1BD6-4105-4CFC-A525-3F66D27C4FAB}" type="pres">
      <dgm:prSet presAssocID="{EAF96F36-1BFE-417E-8C7F-0CC3EBD3D57E}" presName="accentRepeatNode" presStyleLbl="solidAlignAcc1" presStyleIdx="5" presStyleCnt="10"/>
      <dgm:spPr/>
      <dgm:t>
        <a:bodyPr/>
        <a:lstStyle/>
        <a:p>
          <a:endParaRPr lang="en-US"/>
        </a:p>
      </dgm:t>
    </dgm:pt>
    <dgm:pt modelId="{371820F3-9BA5-49F5-9598-2BE4C30D78B9}" type="pres">
      <dgm:prSet presAssocID="{F0253F13-717D-4EE5-BDA3-06F8E0717B03}" presName="text4" presStyleCnt="0"/>
      <dgm:spPr/>
      <dgm:t>
        <a:bodyPr/>
        <a:lstStyle/>
        <a:p>
          <a:endParaRPr lang="en-US"/>
        </a:p>
      </dgm:t>
    </dgm:pt>
    <dgm:pt modelId="{1672C658-F09E-4071-BF76-78A4B0BE65AF}" type="pres">
      <dgm:prSet presAssocID="{F0253F13-717D-4EE5-BDA3-06F8E0717B03}" presName="textRepeatNode" presStyleLbl="align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635190-9CD7-4411-8AA1-226AE21EFBA8}" type="pres">
      <dgm:prSet presAssocID="{F0253F13-717D-4EE5-BDA3-06F8E0717B03}" presName="textaccent4" presStyleCnt="0"/>
      <dgm:spPr/>
      <dgm:t>
        <a:bodyPr/>
        <a:lstStyle/>
        <a:p>
          <a:endParaRPr lang="en-US"/>
        </a:p>
      </dgm:t>
    </dgm:pt>
    <dgm:pt modelId="{CF04642D-DD78-49AF-85A3-9411EBBDCEEB}" type="pres">
      <dgm:prSet presAssocID="{F0253F13-717D-4EE5-BDA3-06F8E0717B03}" presName="accentRepeatNode" presStyleLbl="solidAlignAcc1" presStyleIdx="6" presStyleCnt="10"/>
      <dgm:spPr/>
      <dgm:t>
        <a:bodyPr/>
        <a:lstStyle/>
        <a:p>
          <a:endParaRPr lang="en-US"/>
        </a:p>
      </dgm:t>
    </dgm:pt>
    <dgm:pt modelId="{B236EC8D-21CB-4811-A981-1785CD0E3BBC}" type="pres">
      <dgm:prSet presAssocID="{C61FD4A5-BCFF-4568-A57C-85E7FF1C154E}" presName="image4" presStyleCnt="0"/>
      <dgm:spPr/>
      <dgm:t>
        <a:bodyPr/>
        <a:lstStyle/>
        <a:p>
          <a:endParaRPr lang="en-US"/>
        </a:p>
      </dgm:t>
    </dgm:pt>
    <dgm:pt modelId="{61A45D1A-53CF-4BA7-894E-AC3712A73C46}" type="pres">
      <dgm:prSet presAssocID="{C61FD4A5-BCFF-4568-A57C-85E7FF1C154E}" presName="imageRepeatNode" presStyleLbl="alignAcc1" presStyleIdx="3" presStyleCnt="5"/>
      <dgm:spPr/>
      <dgm:t>
        <a:bodyPr/>
        <a:lstStyle/>
        <a:p>
          <a:endParaRPr lang="en-US"/>
        </a:p>
      </dgm:t>
    </dgm:pt>
    <dgm:pt modelId="{DC20ED3E-5789-44DE-AD43-797EB2A05545}" type="pres">
      <dgm:prSet presAssocID="{C61FD4A5-BCFF-4568-A57C-85E7FF1C154E}" presName="imageaccent4" presStyleCnt="0"/>
      <dgm:spPr/>
      <dgm:t>
        <a:bodyPr/>
        <a:lstStyle/>
        <a:p>
          <a:endParaRPr lang="en-US"/>
        </a:p>
      </dgm:t>
    </dgm:pt>
    <dgm:pt modelId="{D2DD34D6-B226-459C-94B7-5A7B45C9E399}" type="pres">
      <dgm:prSet presAssocID="{C61FD4A5-BCFF-4568-A57C-85E7FF1C154E}" presName="accentRepeatNode" presStyleLbl="solidAlignAcc1" presStyleIdx="7" presStyleCnt="10"/>
      <dgm:spPr/>
      <dgm:t>
        <a:bodyPr/>
        <a:lstStyle/>
        <a:p>
          <a:endParaRPr lang="en-US"/>
        </a:p>
      </dgm:t>
    </dgm:pt>
    <dgm:pt modelId="{BB31E4F4-0752-40AF-8EAA-66919BB89060}" type="pres">
      <dgm:prSet presAssocID="{D3A9FDF4-909B-4D7B-9DFC-F03195B4E312}" presName="text5" presStyleCnt="0"/>
      <dgm:spPr/>
      <dgm:t>
        <a:bodyPr/>
        <a:lstStyle/>
        <a:p>
          <a:endParaRPr lang="en-US"/>
        </a:p>
      </dgm:t>
    </dgm:pt>
    <dgm:pt modelId="{B1AE4D7E-3A17-45CE-8B8B-99D359E31F93}" type="pres">
      <dgm:prSet presAssocID="{D3A9FDF4-909B-4D7B-9DFC-F03195B4E312}" presName="textRepeatNode" presStyleLbl="align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B8A1B5-BF86-47D5-9580-4AC1E164EB91}" type="pres">
      <dgm:prSet presAssocID="{D3A9FDF4-909B-4D7B-9DFC-F03195B4E312}" presName="textaccent5" presStyleCnt="0"/>
      <dgm:spPr/>
      <dgm:t>
        <a:bodyPr/>
        <a:lstStyle/>
        <a:p>
          <a:endParaRPr lang="en-US"/>
        </a:p>
      </dgm:t>
    </dgm:pt>
    <dgm:pt modelId="{472A331B-37F0-4F53-B391-40287552DD55}" type="pres">
      <dgm:prSet presAssocID="{D3A9FDF4-909B-4D7B-9DFC-F03195B4E312}" presName="accentRepeatNode" presStyleLbl="solidAlignAcc1" presStyleIdx="8" presStyleCnt="10"/>
      <dgm:spPr/>
      <dgm:t>
        <a:bodyPr/>
        <a:lstStyle/>
        <a:p>
          <a:endParaRPr lang="en-US"/>
        </a:p>
      </dgm:t>
    </dgm:pt>
    <dgm:pt modelId="{A3D2F5FA-AF91-4007-A77D-6F4DB92E04F0}" type="pres">
      <dgm:prSet presAssocID="{BBD6EB6C-DDE4-491A-BAB4-71745A4254E2}" presName="image5" presStyleCnt="0"/>
      <dgm:spPr/>
      <dgm:t>
        <a:bodyPr/>
        <a:lstStyle/>
        <a:p>
          <a:endParaRPr lang="en-US"/>
        </a:p>
      </dgm:t>
    </dgm:pt>
    <dgm:pt modelId="{70D6111F-6F02-4D77-A46A-A1FCC5ACF778}" type="pres">
      <dgm:prSet presAssocID="{BBD6EB6C-DDE4-491A-BAB4-71745A4254E2}" presName="imageRepeatNode" presStyleLbl="alignAcc1" presStyleIdx="4" presStyleCnt="5"/>
      <dgm:spPr/>
      <dgm:t>
        <a:bodyPr/>
        <a:lstStyle/>
        <a:p>
          <a:endParaRPr lang="en-US"/>
        </a:p>
      </dgm:t>
    </dgm:pt>
    <dgm:pt modelId="{7D9FD711-A7C3-47C0-93ED-978C332D9C74}" type="pres">
      <dgm:prSet presAssocID="{BBD6EB6C-DDE4-491A-BAB4-71745A4254E2}" presName="imageaccent5" presStyleCnt="0"/>
      <dgm:spPr/>
      <dgm:t>
        <a:bodyPr/>
        <a:lstStyle/>
        <a:p>
          <a:endParaRPr lang="en-US"/>
        </a:p>
      </dgm:t>
    </dgm:pt>
    <dgm:pt modelId="{B48D3B8F-2D74-41BA-9924-CF505F583B24}" type="pres">
      <dgm:prSet presAssocID="{BBD6EB6C-DDE4-491A-BAB4-71745A4254E2}" presName="accentRepeatNode" presStyleLbl="solidAlignAcc1" presStyleIdx="9" presStyleCnt="10"/>
      <dgm:spPr/>
      <dgm:t>
        <a:bodyPr/>
        <a:lstStyle/>
        <a:p>
          <a:endParaRPr lang="en-US"/>
        </a:p>
      </dgm:t>
    </dgm:pt>
  </dgm:ptLst>
  <dgm:cxnLst>
    <dgm:cxn modelId="{6B4F9BF2-CED6-40BE-818B-B3206EE268B0}" type="presOf" srcId="{F0253F13-717D-4EE5-BDA3-06F8E0717B03}" destId="{1672C658-F09E-4071-BF76-78A4B0BE65AF}" srcOrd="0" destOrd="0" presId="urn:microsoft.com/office/officeart/2008/layout/HexagonCluster"/>
    <dgm:cxn modelId="{3A1A0570-2734-45C2-89ED-5583A79BB88D}" srcId="{B0986A07-8313-4309-AE87-5B6D225BBA3A}" destId="{3A7D894F-3D7F-4EA6-9E9D-8F7A3F45E17F}" srcOrd="1" destOrd="0" parTransId="{F98D58A8-DF3F-4159-8538-A64A8C91BBDE}" sibTransId="{0F7F5B1D-52D5-417C-9E85-797DB23B81AB}"/>
    <dgm:cxn modelId="{98A1ABFF-6C8F-4D71-9E14-2A2D3C590C2B}" type="presOf" srcId="{0F7F5B1D-52D5-417C-9E85-797DB23B81AB}" destId="{A6DDD2F9-7EBB-45A4-8A35-87C5DC15E9A6}" srcOrd="0" destOrd="0" presId="urn:microsoft.com/office/officeart/2008/layout/HexagonCluster"/>
    <dgm:cxn modelId="{2DE37044-01A1-4C81-83F0-D96A35299239}" type="presOf" srcId="{B0986A07-8313-4309-AE87-5B6D225BBA3A}" destId="{08AD97A0-86CF-4174-AF9F-D6D584F65551}" srcOrd="0" destOrd="0" presId="urn:microsoft.com/office/officeart/2008/layout/HexagonCluster"/>
    <dgm:cxn modelId="{747B4F1A-8023-4E39-BB42-CB5D6C91C928}" type="presOf" srcId="{DA945ED1-46CE-43F4-960B-4AA2FC5B1F79}" destId="{E396F9DD-B987-44CB-BDFA-168C9818564E}" srcOrd="0" destOrd="0" presId="urn:microsoft.com/office/officeart/2008/layout/HexagonCluster"/>
    <dgm:cxn modelId="{7DD5CE60-E9D7-4CA3-B8AB-365EF18F99DD}" srcId="{B0986A07-8313-4309-AE87-5B6D225BBA3A}" destId="{F0253F13-717D-4EE5-BDA3-06F8E0717B03}" srcOrd="3" destOrd="0" parTransId="{D990AF64-E111-4D81-9D52-B67AA4B5C924}" sibTransId="{C61FD4A5-BCFF-4568-A57C-85E7FF1C154E}"/>
    <dgm:cxn modelId="{61DD399D-9665-4E11-9445-2E53121D8779}" type="presOf" srcId="{C61FD4A5-BCFF-4568-A57C-85E7FF1C154E}" destId="{61A45D1A-53CF-4BA7-894E-AC3712A73C46}" srcOrd="0" destOrd="0" presId="urn:microsoft.com/office/officeart/2008/layout/HexagonCluster"/>
    <dgm:cxn modelId="{3B48B7A0-9FF5-4CCD-8873-580700185BC3}" type="presOf" srcId="{EAF96F36-1BFE-417E-8C7F-0CC3EBD3D57E}" destId="{2B7E1CB8-1C91-46D1-AC50-E51508746F99}" srcOrd="0" destOrd="0" presId="urn:microsoft.com/office/officeart/2008/layout/HexagonCluster"/>
    <dgm:cxn modelId="{04B2E424-B131-4EF0-B630-A1C2CE2594A8}" srcId="{B0986A07-8313-4309-AE87-5B6D225BBA3A}" destId="{D3A9FDF4-909B-4D7B-9DFC-F03195B4E312}" srcOrd="4" destOrd="0" parTransId="{345706D1-2F7C-42AA-88C6-4BB6F35352AB}" sibTransId="{BBD6EB6C-DDE4-491A-BAB4-71745A4254E2}"/>
    <dgm:cxn modelId="{EBA196CB-F245-4CB1-B4CF-E2A371BFD90D}" type="presOf" srcId="{943142C9-13B2-4F68-8D41-B2968B1001B7}" destId="{301C4BCC-62CB-493F-BA78-C7C80D3D99C3}" srcOrd="0" destOrd="0" presId="urn:microsoft.com/office/officeart/2008/layout/HexagonCluster"/>
    <dgm:cxn modelId="{07FF308E-1287-49B6-B607-2F0EC5E0AE0C}" srcId="{B0986A07-8313-4309-AE87-5B6D225BBA3A}" destId="{943142C9-13B2-4F68-8D41-B2968B1001B7}" srcOrd="0" destOrd="0" parTransId="{A1466FF8-6BAD-4A9E-8382-5DEC722B33A1}" sibTransId="{DA945ED1-46CE-43F4-960B-4AA2FC5B1F79}"/>
    <dgm:cxn modelId="{19C925F2-CE74-4C5A-824D-2F74D683EE80}" type="presOf" srcId="{25B19987-4DF8-41A9-8283-569AD0ACB7F9}" destId="{EA9CF9F9-B8C9-4FC2-B717-EA111FF36E16}" srcOrd="0" destOrd="0" presId="urn:microsoft.com/office/officeart/2008/layout/HexagonCluster"/>
    <dgm:cxn modelId="{939D2461-04C5-4C36-B04E-E336E00899E9}" type="presOf" srcId="{D3A9FDF4-909B-4D7B-9DFC-F03195B4E312}" destId="{B1AE4D7E-3A17-45CE-8B8B-99D359E31F93}" srcOrd="0" destOrd="0" presId="urn:microsoft.com/office/officeart/2008/layout/HexagonCluster"/>
    <dgm:cxn modelId="{6A50D46D-28F0-45D4-809A-C95BE0020166}" type="presOf" srcId="{BBD6EB6C-DDE4-491A-BAB4-71745A4254E2}" destId="{70D6111F-6F02-4D77-A46A-A1FCC5ACF778}" srcOrd="0" destOrd="0" presId="urn:microsoft.com/office/officeart/2008/layout/HexagonCluster"/>
    <dgm:cxn modelId="{0A1058C6-CA9D-4969-8DF5-F0032B64D458}" srcId="{B0986A07-8313-4309-AE87-5B6D225BBA3A}" destId="{25B19987-4DF8-41A9-8283-569AD0ACB7F9}" srcOrd="2" destOrd="0" parTransId="{B6C80E0A-EA02-4ADB-BBF7-694600CF892F}" sibTransId="{EAF96F36-1BFE-417E-8C7F-0CC3EBD3D57E}"/>
    <dgm:cxn modelId="{B5BF4F53-902E-482B-966A-D97FBD1CB3DA}" type="presOf" srcId="{3A7D894F-3D7F-4EA6-9E9D-8F7A3F45E17F}" destId="{2EC1662C-FA25-4922-8670-CF2DE28BB0E3}" srcOrd="0" destOrd="0" presId="urn:microsoft.com/office/officeart/2008/layout/HexagonCluster"/>
    <dgm:cxn modelId="{714A4A3D-552C-4C16-B7BB-DA2280640720}" type="presParOf" srcId="{08AD97A0-86CF-4174-AF9F-D6D584F65551}" destId="{55D3CD30-A1DD-4B5F-89BA-D762BEDCAE3E}" srcOrd="0" destOrd="0" presId="urn:microsoft.com/office/officeart/2008/layout/HexagonCluster"/>
    <dgm:cxn modelId="{FE2D2AD5-2A96-45C7-9577-6BE38D27608F}" type="presParOf" srcId="{55D3CD30-A1DD-4B5F-89BA-D762BEDCAE3E}" destId="{301C4BCC-62CB-493F-BA78-C7C80D3D99C3}" srcOrd="0" destOrd="0" presId="urn:microsoft.com/office/officeart/2008/layout/HexagonCluster"/>
    <dgm:cxn modelId="{B82366FD-8B80-43A8-AFC2-597B9891D247}" type="presParOf" srcId="{08AD97A0-86CF-4174-AF9F-D6D584F65551}" destId="{39226A76-E292-4307-A66A-D4714CA476FC}" srcOrd="1" destOrd="0" presId="urn:microsoft.com/office/officeart/2008/layout/HexagonCluster"/>
    <dgm:cxn modelId="{BA13FF7F-657B-4E24-9831-FFE535D279B8}" type="presParOf" srcId="{39226A76-E292-4307-A66A-D4714CA476FC}" destId="{CE42BA27-7423-434E-A263-5E3E71D69729}" srcOrd="0" destOrd="0" presId="urn:microsoft.com/office/officeart/2008/layout/HexagonCluster"/>
    <dgm:cxn modelId="{FAE6CC08-F214-4645-91CA-2AC584DDA82A}" type="presParOf" srcId="{08AD97A0-86CF-4174-AF9F-D6D584F65551}" destId="{3FA24EB4-BC18-4428-ACCF-9749034E0802}" srcOrd="2" destOrd="0" presId="urn:microsoft.com/office/officeart/2008/layout/HexagonCluster"/>
    <dgm:cxn modelId="{0B63E108-94E5-40A5-8310-D7828ED38F6F}" type="presParOf" srcId="{3FA24EB4-BC18-4428-ACCF-9749034E0802}" destId="{E396F9DD-B987-44CB-BDFA-168C9818564E}" srcOrd="0" destOrd="0" presId="urn:microsoft.com/office/officeart/2008/layout/HexagonCluster"/>
    <dgm:cxn modelId="{4D1EE5D7-75D0-4471-BA7D-D925CF3FE84D}" type="presParOf" srcId="{08AD97A0-86CF-4174-AF9F-D6D584F65551}" destId="{F6C6E43B-D701-47F5-B52B-1DCFE0063D55}" srcOrd="3" destOrd="0" presId="urn:microsoft.com/office/officeart/2008/layout/HexagonCluster"/>
    <dgm:cxn modelId="{C24E4DD5-C1AD-4E23-8CCF-F3EA8DEFA6EC}" type="presParOf" srcId="{F6C6E43B-D701-47F5-B52B-1DCFE0063D55}" destId="{6DCB1BB4-F7EE-4E38-BDCD-9BD671F1BC00}" srcOrd="0" destOrd="0" presId="urn:microsoft.com/office/officeart/2008/layout/HexagonCluster"/>
    <dgm:cxn modelId="{008CB092-90A9-448D-88D9-DF3DCC99D8D3}" type="presParOf" srcId="{08AD97A0-86CF-4174-AF9F-D6D584F65551}" destId="{305F3D25-5331-4302-A9DA-035C2DD6FD50}" srcOrd="4" destOrd="0" presId="urn:microsoft.com/office/officeart/2008/layout/HexagonCluster"/>
    <dgm:cxn modelId="{D9DC4CE9-CB6D-45DA-9E89-489B644CB177}" type="presParOf" srcId="{305F3D25-5331-4302-A9DA-035C2DD6FD50}" destId="{2EC1662C-FA25-4922-8670-CF2DE28BB0E3}" srcOrd="0" destOrd="0" presId="urn:microsoft.com/office/officeart/2008/layout/HexagonCluster"/>
    <dgm:cxn modelId="{EFC32C51-4684-401F-8207-3E81A554C3F5}" type="presParOf" srcId="{08AD97A0-86CF-4174-AF9F-D6D584F65551}" destId="{51BC5C4C-A5C9-4A14-B2DC-C316823BAD43}" srcOrd="5" destOrd="0" presId="urn:microsoft.com/office/officeart/2008/layout/HexagonCluster"/>
    <dgm:cxn modelId="{89A16AC0-522D-4C30-A1D9-9EAF965F95ED}" type="presParOf" srcId="{51BC5C4C-A5C9-4A14-B2DC-C316823BAD43}" destId="{B4A02204-3753-403F-A4FA-3151C1145027}" srcOrd="0" destOrd="0" presId="urn:microsoft.com/office/officeart/2008/layout/HexagonCluster"/>
    <dgm:cxn modelId="{31B588FF-3E1D-42B6-B0C3-7B4CF47DEF67}" type="presParOf" srcId="{08AD97A0-86CF-4174-AF9F-D6D584F65551}" destId="{8AC48445-DFAB-4AC7-ACC9-6B8A4F1AC051}" srcOrd="6" destOrd="0" presId="urn:microsoft.com/office/officeart/2008/layout/HexagonCluster"/>
    <dgm:cxn modelId="{81018BEA-9B45-4D82-AF4D-4E05B046F017}" type="presParOf" srcId="{8AC48445-DFAB-4AC7-ACC9-6B8A4F1AC051}" destId="{A6DDD2F9-7EBB-45A4-8A35-87C5DC15E9A6}" srcOrd="0" destOrd="0" presId="urn:microsoft.com/office/officeart/2008/layout/HexagonCluster"/>
    <dgm:cxn modelId="{3B6DB885-5D71-4117-8334-811B2DDA515A}" type="presParOf" srcId="{08AD97A0-86CF-4174-AF9F-D6D584F65551}" destId="{01C79DEA-F5AF-4D23-B5D0-29919F725F66}" srcOrd="7" destOrd="0" presId="urn:microsoft.com/office/officeart/2008/layout/HexagonCluster"/>
    <dgm:cxn modelId="{805E2E91-C495-491F-BF04-5AF9F7742A65}" type="presParOf" srcId="{01C79DEA-F5AF-4D23-B5D0-29919F725F66}" destId="{F30B060F-FF96-4380-AFB0-4C3FBB209FF0}" srcOrd="0" destOrd="0" presId="urn:microsoft.com/office/officeart/2008/layout/HexagonCluster"/>
    <dgm:cxn modelId="{7FA2C486-85EC-42B4-AC22-D81A7A2A6787}" type="presParOf" srcId="{08AD97A0-86CF-4174-AF9F-D6D584F65551}" destId="{E6B57505-79EE-4CFD-B5C3-4AEBD76CFBBB}" srcOrd="8" destOrd="0" presId="urn:microsoft.com/office/officeart/2008/layout/HexagonCluster"/>
    <dgm:cxn modelId="{CDBACB9B-1E94-4345-A8EE-2E3FF9473115}" type="presParOf" srcId="{E6B57505-79EE-4CFD-B5C3-4AEBD76CFBBB}" destId="{EA9CF9F9-B8C9-4FC2-B717-EA111FF36E16}" srcOrd="0" destOrd="0" presId="urn:microsoft.com/office/officeart/2008/layout/HexagonCluster"/>
    <dgm:cxn modelId="{F10A4DE4-FC94-4DF4-AFCE-545FF2738D46}" type="presParOf" srcId="{08AD97A0-86CF-4174-AF9F-D6D584F65551}" destId="{4DC4E601-0E78-4F1E-9E5D-1022684D085E}" srcOrd="9" destOrd="0" presId="urn:microsoft.com/office/officeart/2008/layout/HexagonCluster"/>
    <dgm:cxn modelId="{476B1C12-29C0-42AB-84EE-31CC2C70802D}" type="presParOf" srcId="{4DC4E601-0E78-4F1E-9E5D-1022684D085E}" destId="{E776FCFA-4D49-4E38-B5CF-A6DA07A8366B}" srcOrd="0" destOrd="0" presId="urn:microsoft.com/office/officeart/2008/layout/HexagonCluster"/>
    <dgm:cxn modelId="{2FF78AA6-539D-455C-A7C2-5FB719FD9C57}" type="presParOf" srcId="{08AD97A0-86CF-4174-AF9F-D6D584F65551}" destId="{1C87B564-9A8B-4B25-AA99-4C879649B487}" srcOrd="10" destOrd="0" presId="urn:microsoft.com/office/officeart/2008/layout/HexagonCluster"/>
    <dgm:cxn modelId="{09F958D5-8647-4128-A9B1-2E427C4784FB}" type="presParOf" srcId="{1C87B564-9A8B-4B25-AA99-4C879649B487}" destId="{2B7E1CB8-1C91-46D1-AC50-E51508746F99}" srcOrd="0" destOrd="0" presId="urn:microsoft.com/office/officeart/2008/layout/HexagonCluster"/>
    <dgm:cxn modelId="{4D018310-41BB-4DBD-8091-AB1151A494ED}" type="presParOf" srcId="{08AD97A0-86CF-4174-AF9F-D6D584F65551}" destId="{CA6AE9FE-A743-4642-AE10-F8A1DD36D5FF}" srcOrd="11" destOrd="0" presId="urn:microsoft.com/office/officeart/2008/layout/HexagonCluster"/>
    <dgm:cxn modelId="{B3922505-F59B-4335-A542-FEF96D51042B}" type="presParOf" srcId="{CA6AE9FE-A743-4642-AE10-F8A1DD36D5FF}" destId="{56BC1BD6-4105-4CFC-A525-3F66D27C4FAB}" srcOrd="0" destOrd="0" presId="urn:microsoft.com/office/officeart/2008/layout/HexagonCluster"/>
    <dgm:cxn modelId="{CE0FE8A3-CA08-4A59-ACD4-5C275C5C5ADF}" type="presParOf" srcId="{08AD97A0-86CF-4174-AF9F-D6D584F65551}" destId="{371820F3-9BA5-49F5-9598-2BE4C30D78B9}" srcOrd="12" destOrd="0" presId="urn:microsoft.com/office/officeart/2008/layout/HexagonCluster"/>
    <dgm:cxn modelId="{CA23158C-D342-46C4-8313-420AADDF7FAA}" type="presParOf" srcId="{371820F3-9BA5-49F5-9598-2BE4C30D78B9}" destId="{1672C658-F09E-4071-BF76-78A4B0BE65AF}" srcOrd="0" destOrd="0" presId="urn:microsoft.com/office/officeart/2008/layout/HexagonCluster"/>
    <dgm:cxn modelId="{EDF086B6-8616-42FE-B616-550781A06793}" type="presParOf" srcId="{08AD97A0-86CF-4174-AF9F-D6D584F65551}" destId="{72635190-9CD7-4411-8AA1-226AE21EFBA8}" srcOrd="13" destOrd="0" presId="urn:microsoft.com/office/officeart/2008/layout/HexagonCluster"/>
    <dgm:cxn modelId="{649D66C1-CBED-4BBE-902F-C38198DDF38A}" type="presParOf" srcId="{72635190-9CD7-4411-8AA1-226AE21EFBA8}" destId="{CF04642D-DD78-49AF-85A3-9411EBBDCEEB}" srcOrd="0" destOrd="0" presId="urn:microsoft.com/office/officeart/2008/layout/HexagonCluster"/>
    <dgm:cxn modelId="{505C609A-0607-4391-AE91-CE7ABBC7A432}" type="presParOf" srcId="{08AD97A0-86CF-4174-AF9F-D6D584F65551}" destId="{B236EC8D-21CB-4811-A981-1785CD0E3BBC}" srcOrd="14" destOrd="0" presId="urn:microsoft.com/office/officeart/2008/layout/HexagonCluster"/>
    <dgm:cxn modelId="{66797C8A-ABEE-49C0-82A2-706E443EC2E3}" type="presParOf" srcId="{B236EC8D-21CB-4811-A981-1785CD0E3BBC}" destId="{61A45D1A-53CF-4BA7-894E-AC3712A73C46}" srcOrd="0" destOrd="0" presId="urn:microsoft.com/office/officeart/2008/layout/HexagonCluster"/>
    <dgm:cxn modelId="{5E69617F-171A-4327-8B8A-EE7EAD4BD2B6}" type="presParOf" srcId="{08AD97A0-86CF-4174-AF9F-D6D584F65551}" destId="{DC20ED3E-5789-44DE-AD43-797EB2A05545}" srcOrd="15" destOrd="0" presId="urn:microsoft.com/office/officeart/2008/layout/HexagonCluster"/>
    <dgm:cxn modelId="{558F0922-07EE-40D8-A56F-7778758AC817}" type="presParOf" srcId="{DC20ED3E-5789-44DE-AD43-797EB2A05545}" destId="{D2DD34D6-B226-459C-94B7-5A7B45C9E399}" srcOrd="0" destOrd="0" presId="urn:microsoft.com/office/officeart/2008/layout/HexagonCluster"/>
    <dgm:cxn modelId="{D425261A-DEEE-4502-9AF4-7837ACD49D7B}" type="presParOf" srcId="{08AD97A0-86CF-4174-AF9F-D6D584F65551}" destId="{BB31E4F4-0752-40AF-8EAA-66919BB89060}" srcOrd="16" destOrd="0" presId="urn:microsoft.com/office/officeart/2008/layout/HexagonCluster"/>
    <dgm:cxn modelId="{AA4ABB02-E894-4180-B2C4-2741D00B3B62}" type="presParOf" srcId="{BB31E4F4-0752-40AF-8EAA-66919BB89060}" destId="{B1AE4D7E-3A17-45CE-8B8B-99D359E31F93}" srcOrd="0" destOrd="0" presId="urn:microsoft.com/office/officeart/2008/layout/HexagonCluster"/>
    <dgm:cxn modelId="{088E934A-12A8-495E-92A5-18C358B0EA9A}" type="presParOf" srcId="{08AD97A0-86CF-4174-AF9F-D6D584F65551}" destId="{1CB8A1B5-BF86-47D5-9580-4AC1E164EB91}" srcOrd="17" destOrd="0" presId="urn:microsoft.com/office/officeart/2008/layout/HexagonCluster"/>
    <dgm:cxn modelId="{B0027E48-F326-49AD-AF8C-14B61D089772}" type="presParOf" srcId="{1CB8A1B5-BF86-47D5-9580-4AC1E164EB91}" destId="{472A331B-37F0-4F53-B391-40287552DD55}" srcOrd="0" destOrd="0" presId="urn:microsoft.com/office/officeart/2008/layout/HexagonCluster"/>
    <dgm:cxn modelId="{DBBC25EB-2AE9-40DB-A11B-A401B56966ED}" type="presParOf" srcId="{08AD97A0-86CF-4174-AF9F-D6D584F65551}" destId="{A3D2F5FA-AF91-4007-A77D-6F4DB92E04F0}" srcOrd="18" destOrd="0" presId="urn:microsoft.com/office/officeart/2008/layout/HexagonCluster"/>
    <dgm:cxn modelId="{31477DBB-96FA-40FB-8EB5-751DC85046AF}" type="presParOf" srcId="{A3D2F5FA-AF91-4007-A77D-6F4DB92E04F0}" destId="{70D6111F-6F02-4D77-A46A-A1FCC5ACF778}" srcOrd="0" destOrd="0" presId="urn:microsoft.com/office/officeart/2008/layout/HexagonCluster"/>
    <dgm:cxn modelId="{5FAAB60E-DF57-4613-A514-8D4DA1C2484B}" type="presParOf" srcId="{08AD97A0-86CF-4174-AF9F-D6D584F65551}" destId="{7D9FD711-A7C3-47C0-93ED-978C332D9C74}" srcOrd="19" destOrd="0" presId="urn:microsoft.com/office/officeart/2008/layout/HexagonCluster"/>
    <dgm:cxn modelId="{DA6D1331-BEE5-4E00-94AE-0FAED3CFF4CB}" type="presParOf" srcId="{7D9FD711-A7C3-47C0-93ED-978C332D9C74}" destId="{B48D3B8F-2D74-41BA-9924-CF505F583B24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4306AAA-0594-4960-ACD4-5422EBD7CB34}" type="doc">
      <dgm:prSet loTypeId="urn:microsoft.com/office/officeart/2005/8/layout/cycle4" loCatId="cycl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D89B6002-7F98-4279-BCC8-4E8F6EA07E78}">
      <dgm:prSet phldrT="[Text]" custT="1"/>
      <dgm:spPr/>
      <dgm:t>
        <a:bodyPr/>
        <a:lstStyle/>
        <a:p>
          <a:r>
            <a:rPr lang="en-US" sz="2100" b="1" dirty="0"/>
            <a:t>VOLUME </a:t>
          </a:r>
        </a:p>
      </dgm:t>
    </dgm:pt>
    <dgm:pt modelId="{5B7A6848-B97B-4137-8530-622956EFD511}" type="parTrans" cxnId="{A50C42E7-1DD4-4410-B07E-41A509A1D96D}">
      <dgm:prSet/>
      <dgm:spPr/>
      <dgm:t>
        <a:bodyPr/>
        <a:lstStyle/>
        <a:p>
          <a:endParaRPr lang="en-US"/>
        </a:p>
      </dgm:t>
    </dgm:pt>
    <dgm:pt modelId="{5856B2A8-B013-4825-94AF-CADC251B4B77}" type="sibTrans" cxnId="{A50C42E7-1DD4-4410-B07E-41A509A1D96D}">
      <dgm:prSet/>
      <dgm:spPr/>
      <dgm:t>
        <a:bodyPr/>
        <a:lstStyle/>
        <a:p>
          <a:endParaRPr lang="en-US"/>
        </a:p>
      </dgm:t>
    </dgm:pt>
    <dgm:pt modelId="{D475C3DF-14E3-416D-A57F-4774902123B3}">
      <dgm:prSet phldrT="[Text]"/>
      <dgm:spPr/>
      <dgm:t>
        <a:bodyPr/>
        <a:lstStyle/>
        <a:p>
          <a:endParaRPr lang="en-US" sz="1000" dirty="0"/>
        </a:p>
      </dgm:t>
    </dgm:pt>
    <dgm:pt modelId="{AC98CB46-F836-43B4-BE88-63D481B77F97}" type="parTrans" cxnId="{F881D13A-2B38-4FDE-BCDC-54623C01C10B}">
      <dgm:prSet/>
      <dgm:spPr/>
      <dgm:t>
        <a:bodyPr/>
        <a:lstStyle/>
        <a:p>
          <a:endParaRPr lang="en-US"/>
        </a:p>
      </dgm:t>
    </dgm:pt>
    <dgm:pt modelId="{784CFBD5-689B-4FE9-BCFF-DD8F38531D6C}" type="sibTrans" cxnId="{F881D13A-2B38-4FDE-BCDC-54623C01C10B}">
      <dgm:prSet/>
      <dgm:spPr/>
      <dgm:t>
        <a:bodyPr/>
        <a:lstStyle/>
        <a:p>
          <a:endParaRPr lang="en-US"/>
        </a:p>
      </dgm:t>
    </dgm:pt>
    <dgm:pt modelId="{F53BF87C-EFEC-498D-8C9A-910B1DDED1B6}">
      <dgm:prSet phldrT="[Text]"/>
      <dgm:spPr/>
      <dgm:t>
        <a:bodyPr/>
        <a:lstStyle/>
        <a:p>
          <a:r>
            <a:rPr lang="en-US" b="1" dirty="0"/>
            <a:t>VELOCITY</a:t>
          </a:r>
        </a:p>
      </dgm:t>
    </dgm:pt>
    <dgm:pt modelId="{67E75CB1-37D0-47F7-A683-43D4AE535B12}" type="parTrans" cxnId="{9F012734-ABD6-4D86-8955-936C8E4E0123}">
      <dgm:prSet/>
      <dgm:spPr/>
      <dgm:t>
        <a:bodyPr/>
        <a:lstStyle/>
        <a:p>
          <a:endParaRPr lang="en-US"/>
        </a:p>
      </dgm:t>
    </dgm:pt>
    <dgm:pt modelId="{E925ECD4-F12E-4019-B619-D079FB01F3E6}" type="sibTrans" cxnId="{9F012734-ABD6-4D86-8955-936C8E4E0123}">
      <dgm:prSet/>
      <dgm:spPr/>
      <dgm:t>
        <a:bodyPr/>
        <a:lstStyle/>
        <a:p>
          <a:endParaRPr lang="en-US"/>
        </a:p>
      </dgm:t>
    </dgm:pt>
    <dgm:pt modelId="{69CCACDE-0336-4A70-B96A-38DF73E7609D}">
      <dgm:prSet phldrT="[Text]" custT="1"/>
      <dgm:spPr/>
      <dgm:t>
        <a:bodyPr/>
        <a:lstStyle/>
        <a:p>
          <a:endParaRPr lang="en-US" sz="1200" dirty="0"/>
        </a:p>
      </dgm:t>
    </dgm:pt>
    <dgm:pt modelId="{BF82F654-C936-4C77-A816-40A3E22AFB79}" type="parTrans" cxnId="{7C3BA381-A592-41C9-8423-AFF3F1D7C371}">
      <dgm:prSet/>
      <dgm:spPr/>
      <dgm:t>
        <a:bodyPr/>
        <a:lstStyle/>
        <a:p>
          <a:endParaRPr lang="en-US"/>
        </a:p>
      </dgm:t>
    </dgm:pt>
    <dgm:pt modelId="{558AA768-F1C6-4BF3-B42E-488277E9D8BD}" type="sibTrans" cxnId="{7C3BA381-A592-41C9-8423-AFF3F1D7C371}">
      <dgm:prSet/>
      <dgm:spPr/>
      <dgm:t>
        <a:bodyPr/>
        <a:lstStyle/>
        <a:p>
          <a:endParaRPr lang="en-US"/>
        </a:p>
      </dgm:t>
    </dgm:pt>
    <dgm:pt modelId="{8B96C20D-B5F0-40B9-BC96-E78A730D38C3}">
      <dgm:prSet phldrT="[Text]"/>
      <dgm:spPr/>
      <dgm:t>
        <a:bodyPr/>
        <a:lstStyle/>
        <a:p>
          <a:pPr algn="ctr"/>
          <a:r>
            <a:rPr lang="en-US" b="1" dirty="0"/>
            <a:t>VERACITY</a:t>
          </a:r>
        </a:p>
      </dgm:t>
    </dgm:pt>
    <dgm:pt modelId="{7A1FFBE9-7848-4538-86E1-D5D135E3D477}" type="parTrans" cxnId="{BED4D631-1E72-496D-8A41-3A709A244FF2}">
      <dgm:prSet/>
      <dgm:spPr/>
      <dgm:t>
        <a:bodyPr/>
        <a:lstStyle/>
        <a:p>
          <a:endParaRPr lang="en-US"/>
        </a:p>
      </dgm:t>
    </dgm:pt>
    <dgm:pt modelId="{AEF72C82-89D4-4577-B5C5-635D611CF0EC}" type="sibTrans" cxnId="{BED4D631-1E72-496D-8A41-3A709A244FF2}">
      <dgm:prSet/>
      <dgm:spPr/>
      <dgm:t>
        <a:bodyPr/>
        <a:lstStyle/>
        <a:p>
          <a:endParaRPr lang="en-US"/>
        </a:p>
      </dgm:t>
    </dgm:pt>
    <dgm:pt modelId="{F977B765-F254-480B-9486-E572BC562C0F}">
      <dgm:prSet phldrT="[Text]" custT="1"/>
      <dgm:spPr/>
      <dgm:t>
        <a:bodyPr/>
        <a:lstStyle/>
        <a:p>
          <a:r>
            <a:rPr lang="en-US" sz="1200" b="1" dirty="0"/>
            <a:t>Biases, noise and abnormality in data</a:t>
          </a:r>
        </a:p>
      </dgm:t>
    </dgm:pt>
    <dgm:pt modelId="{3C11697D-10F2-4703-BC6E-C8CC0BD37D2E}" type="parTrans" cxnId="{818239B3-7A4D-49B3-83F4-23CEECF7245E}">
      <dgm:prSet/>
      <dgm:spPr/>
      <dgm:t>
        <a:bodyPr/>
        <a:lstStyle/>
        <a:p>
          <a:endParaRPr lang="en-US"/>
        </a:p>
      </dgm:t>
    </dgm:pt>
    <dgm:pt modelId="{D34BC250-E4F8-445D-BBA4-178456BB5544}" type="sibTrans" cxnId="{818239B3-7A4D-49B3-83F4-23CEECF7245E}">
      <dgm:prSet/>
      <dgm:spPr/>
      <dgm:t>
        <a:bodyPr/>
        <a:lstStyle/>
        <a:p>
          <a:endParaRPr lang="en-US"/>
        </a:p>
      </dgm:t>
    </dgm:pt>
    <dgm:pt modelId="{ABC39461-9FE9-4DF0-A03C-A5D7ECDF860D}">
      <dgm:prSet phldrT="[Text]"/>
      <dgm:spPr/>
      <dgm:t>
        <a:bodyPr/>
        <a:lstStyle/>
        <a:p>
          <a:r>
            <a:rPr lang="en-US" b="1" dirty="0"/>
            <a:t>VARIETY</a:t>
          </a:r>
        </a:p>
      </dgm:t>
    </dgm:pt>
    <dgm:pt modelId="{041B3BE0-6AB0-42B9-A346-9C4BD7F88CD5}" type="parTrans" cxnId="{3B0AFA68-5843-4F95-B722-9F281461ADD7}">
      <dgm:prSet/>
      <dgm:spPr/>
      <dgm:t>
        <a:bodyPr/>
        <a:lstStyle/>
        <a:p>
          <a:endParaRPr lang="en-US"/>
        </a:p>
      </dgm:t>
    </dgm:pt>
    <dgm:pt modelId="{A1EDAEE7-021E-4154-AD0A-CD8458F69756}" type="sibTrans" cxnId="{3B0AFA68-5843-4F95-B722-9F281461ADD7}">
      <dgm:prSet/>
      <dgm:spPr/>
      <dgm:t>
        <a:bodyPr/>
        <a:lstStyle/>
        <a:p>
          <a:endParaRPr lang="en-US"/>
        </a:p>
      </dgm:t>
    </dgm:pt>
    <dgm:pt modelId="{B30A5F8F-16EB-4BC2-B89B-4ECAC7ECA789}">
      <dgm:prSet phldrT="[Text]" custT="1"/>
      <dgm:spPr/>
      <dgm:t>
        <a:bodyPr/>
        <a:lstStyle/>
        <a:p>
          <a:r>
            <a:rPr lang="en-US" sz="1200" b="1" dirty="0"/>
            <a:t>Structured and Unstructured Data</a:t>
          </a:r>
        </a:p>
      </dgm:t>
    </dgm:pt>
    <dgm:pt modelId="{67C5AEB6-C56A-4F98-85EF-D1A9BED59A0C}" type="parTrans" cxnId="{955B6080-FC89-462B-B5A5-0C48A4DC7621}">
      <dgm:prSet/>
      <dgm:spPr/>
      <dgm:t>
        <a:bodyPr/>
        <a:lstStyle/>
        <a:p>
          <a:endParaRPr lang="en-US"/>
        </a:p>
      </dgm:t>
    </dgm:pt>
    <dgm:pt modelId="{66B094B3-7D58-445A-9D9F-0EC2C0F71E2A}" type="sibTrans" cxnId="{955B6080-FC89-462B-B5A5-0C48A4DC7621}">
      <dgm:prSet/>
      <dgm:spPr/>
      <dgm:t>
        <a:bodyPr/>
        <a:lstStyle/>
        <a:p>
          <a:endParaRPr lang="en-US"/>
        </a:p>
      </dgm:t>
    </dgm:pt>
    <dgm:pt modelId="{D98EB63E-0B9A-4733-B772-1B9192A7F00E}">
      <dgm:prSet phldrT="[Text]"/>
      <dgm:spPr/>
      <dgm:t>
        <a:bodyPr/>
        <a:lstStyle/>
        <a:p>
          <a:endParaRPr lang="en-US" sz="1000" dirty="0"/>
        </a:p>
      </dgm:t>
    </dgm:pt>
    <dgm:pt modelId="{18DBD283-D6B2-49E1-AD68-A6924FA7F0DE}" type="parTrans" cxnId="{421E1EBF-4D71-477E-A348-6F25F09EB921}">
      <dgm:prSet/>
      <dgm:spPr/>
      <dgm:t>
        <a:bodyPr/>
        <a:lstStyle/>
        <a:p>
          <a:endParaRPr lang="en-US"/>
        </a:p>
      </dgm:t>
    </dgm:pt>
    <dgm:pt modelId="{02835169-881B-4E59-A514-D1D48C8E37E8}" type="sibTrans" cxnId="{421E1EBF-4D71-477E-A348-6F25F09EB921}">
      <dgm:prSet/>
      <dgm:spPr/>
      <dgm:t>
        <a:bodyPr/>
        <a:lstStyle/>
        <a:p>
          <a:endParaRPr lang="en-US"/>
        </a:p>
      </dgm:t>
    </dgm:pt>
    <dgm:pt modelId="{A096AE40-2FD6-43EC-8EA8-2465AB7FA864}">
      <dgm:prSet custT="1"/>
      <dgm:spPr/>
      <dgm:t>
        <a:bodyPr/>
        <a:lstStyle/>
        <a:p>
          <a:r>
            <a:rPr lang="en-US" sz="1200" b="1" dirty="0"/>
            <a:t>Enormous volumes of data</a:t>
          </a:r>
        </a:p>
      </dgm:t>
    </dgm:pt>
    <dgm:pt modelId="{9090A9A0-3E3C-4037-95D7-9F02EE0F3F33}" type="parTrans" cxnId="{6762DC7B-8670-492E-9964-E638B98FD7B5}">
      <dgm:prSet/>
      <dgm:spPr/>
      <dgm:t>
        <a:bodyPr/>
        <a:lstStyle/>
        <a:p>
          <a:endParaRPr lang="en-US"/>
        </a:p>
      </dgm:t>
    </dgm:pt>
    <dgm:pt modelId="{DFB65EC9-64C5-45C8-BFE3-06561122F1D8}" type="sibTrans" cxnId="{6762DC7B-8670-492E-9964-E638B98FD7B5}">
      <dgm:prSet/>
      <dgm:spPr/>
      <dgm:t>
        <a:bodyPr/>
        <a:lstStyle/>
        <a:p>
          <a:endParaRPr lang="en-US"/>
        </a:p>
      </dgm:t>
    </dgm:pt>
    <dgm:pt modelId="{A4F3DBC9-B061-4207-930A-CA78A9BD3B3E}">
      <dgm:prSet custT="1"/>
      <dgm:spPr/>
      <dgm:t>
        <a:bodyPr/>
        <a:lstStyle/>
        <a:p>
          <a:r>
            <a:rPr lang="en-US" sz="1200" b="1" dirty="0"/>
            <a:t>Data flows in from </a:t>
          </a:r>
          <a:r>
            <a:rPr lang="en-US" sz="1200" b="1" dirty="0" smtClean="0"/>
            <a:t>sources</a:t>
          </a:r>
          <a:endParaRPr lang="en-US" sz="1200" b="1" dirty="0"/>
        </a:p>
      </dgm:t>
    </dgm:pt>
    <dgm:pt modelId="{BF38E6E6-7561-426C-AD72-50A916DE9018}" type="parTrans" cxnId="{AD9F1C43-5A57-45D9-A01C-4C1FB130414F}">
      <dgm:prSet/>
      <dgm:spPr/>
      <dgm:t>
        <a:bodyPr/>
        <a:lstStyle/>
        <a:p>
          <a:endParaRPr lang="en-US"/>
        </a:p>
      </dgm:t>
    </dgm:pt>
    <dgm:pt modelId="{707FE980-96F4-4E63-B881-B03A90376A1F}" type="sibTrans" cxnId="{AD9F1C43-5A57-45D9-A01C-4C1FB130414F}">
      <dgm:prSet/>
      <dgm:spPr/>
      <dgm:t>
        <a:bodyPr/>
        <a:lstStyle/>
        <a:p>
          <a:endParaRPr lang="en-US"/>
        </a:p>
      </dgm:t>
    </dgm:pt>
    <dgm:pt modelId="{6FA78EDC-B10B-4787-8374-6E084C3EDACC}">
      <dgm:prSet custT="1"/>
      <dgm:spPr/>
      <dgm:t>
        <a:bodyPr/>
        <a:lstStyle/>
        <a:p>
          <a:r>
            <a:rPr lang="en-US" sz="1200" b="1" dirty="0" smtClean="0"/>
            <a:t>Huge size </a:t>
          </a:r>
          <a:endParaRPr lang="en-US" sz="1200" b="1" dirty="0"/>
        </a:p>
      </dgm:t>
    </dgm:pt>
    <dgm:pt modelId="{EF3BDCC6-111D-4B43-A2A3-5F6D58672065}" type="parTrans" cxnId="{671A3E8F-0931-44E3-9536-9EFC955C9876}">
      <dgm:prSet/>
      <dgm:spPr/>
      <dgm:t>
        <a:bodyPr/>
        <a:lstStyle/>
        <a:p>
          <a:endParaRPr lang="en-US"/>
        </a:p>
      </dgm:t>
    </dgm:pt>
    <dgm:pt modelId="{336412A9-DF96-43D4-95A9-733EDF994446}" type="sibTrans" cxnId="{671A3E8F-0931-44E3-9536-9EFC955C9876}">
      <dgm:prSet/>
      <dgm:spPr/>
      <dgm:t>
        <a:bodyPr/>
        <a:lstStyle/>
        <a:p>
          <a:endParaRPr lang="en-US"/>
        </a:p>
      </dgm:t>
    </dgm:pt>
    <dgm:pt modelId="{B47BB18B-9208-4933-8AA3-FC1E0F5EC3CB}">
      <dgm:prSet custT="1"/>
      <dgm:spPr/>
      <dgm:t>
        <a:bodyPr/>
        <a:lstStyle/>
        <a:p>
          <a:r>
            <a:rPr lang="en-US" sz="1200" b="1" dirty="0" smtClean="0"/>
            <a:t>Terabyte  or petabyte </a:t>
          </a:r>
          <a:endParaRPr lang="en-US" sz="1200" b="1" dirty="0"/>
        </a:p>
      </dgm:t>
    </dgm:pt>
    <dgm:pt modelId="{F829F1A6-41E6-478E-BFC3-081429F44607}" type="parTrans" cxnId="{8766EDB9-CDA9-4417-B3B2-421742E2CFD2}">
      <dgm:prSet/>
      <dgm:spPr/>
      <dgm:t>
        <a:bodyPr/>
        <a:lstStyle/>
        <a:p>
          <a:endParaRPr lang="en-US"/>
        </a:p>
      </dgm:t>
    </dgm:pt>
    <dgm:pt modelId="{9865B6E5-1F67-487F-9E17-AAB508F766B3}" type="sibTrans" cxnId="{8766EDB9-CDA9-4417-B3B2-421742E2CFD2}">
      <dgm:prSet/>
      <dgm:spPr/>
      <dgm:t>
        <a:bodyPr/>
        <a:lstStyle/>
        <a:p>
          <a:endParaRPr lang="en-US"/>
        </a:p>
      </dgm:t>
    </dgm:pt>
    <dgm:pt modelId="{5C948074-AE0E-4A31-A6EF-991048E6AAF2}">
      <dgm:prSet custT="1"/>
      <dgm:spPr/>
      <dgm:t>
        <a:bodyPr/>
        <a:lstStyle/>
        <a:p>
          <a:r>
            <a:rPr lang="en-US" sz="1200" b="1" dirty="0" smtClean="0"/>
            <a:t>High speed of data flow.</a:t>
          </a:r>
          <a:endParaRPr lang="en-US" sz="1200" b="1" dirty="0"/>
        </a:p>
      </dgm:t>
    </dgm:pt>
    <dgm:pt modelId="{58D84C57-015C-4E96-8A2C-581484AFCF5B}" type="parTrans" cxnId="{83A360CA-3F1B-4478-9CF6-7D0EF1514431}">
      <dgm:prSet/>
      <dgm:spPr/>
      <dgm:t>
        <a:bodyPr/>
        <a:lstStyle/>
        <a:p>
          <a:endParaRPr lang="en-US"/>
        </a:p>
      </dgm:t>
    </dgm:pt>
    <dgm:pt modelId="{3A07B55B-A039-451D-AAD1-3AD889009B01}" type="sibTrans" cxnId="{83A360CA-3F1B-4478-9CF6-7D0EF1514431}">
      <dgm:prSet/>
      <dgm:spPr/>
      <dgm:t>
        <a:bodyPr/>
        <a:lstStyle/>
        <a:p>
          <a:endParaRPr lang="en-US"/>
        </a:p>
      </dgm:t>
    </dgm:pt>
    <dgm:pt modelId="{9CED2BD0-2E31-4656-957B-59F0EB333949}">
      <dgm:prSet custT="1"/>
      <dgm:spPr/>
      <dgm:t>
        <a:bodyPr/>
        <a:lstStyle/>
        <a:p>
          <a:r>
            <a:rPr lang="en-US" sz="1200" b="1" dirty="0" smtClean="0"/>
            <a:t>Change and processing  </a:t>
          </a:r>
          <a:endParaRPr lang="en-US" sz="1200" b="1" dirty="0"/>
        </a:p>
      </dgm:t>
    </dgm:pt>
    <dgm:pt modelId="{F3E23196-2DD5-4D21-A6F4-E04CF70606B0}" type="parTrans" cxnId="{FB10DEF7-1FD1-42D0-8E54-3C2546879F43}">
      <dgm:prSet/>
      <dgm:spPr/>
      <dgm:t>
        <a:bodyPr/>
        <a:lstStyle/>
        <a:p>
          <a:endParaRPr lang="en-US"/>
        </a:p>
      </dgm:t>
    </dgm:pt>
    <dgm:pt modelId="{05FD8773-31E4-4605-8367-3D5439DB110F}" type="sibTrans" cxnId="{FB10DEF7-1FD1-42D0-8E54-3C2546879F43}">
      <dgm:prSet/>
      <dgm:spPr/>
      <dgm:t>
        <a:bodyPr/>
        <a:lstStyle/>
        <a:p>
          <a:endParaRPr lang="en-US"/>
        </a:p>
      </dgm:t>
    </dgm:pt>
    <dgm:pt modelId="{5F756EDA-6151-4C0E-AED3-0F78F0C0D9D0}">
      <dgm:prSet phldrT="[Text]" custT="1"/>
      <dgm:spPr/>
      <dgm:t>
        <a:bodyPr/>
        <a:lstStyle/>
        <a:p>
          <a:r>
            <a:rPr lang="en-US" sz="1200" b="1" dirty="0" smtClean="0"/>
            <a:t>Various data sources       ( social media M2M etc.) </a:t>
          </a:r>
          <a:endParaRPr lang="en-US" sz="1200" b="1" dirty="0"/>
        </a:p>
      </dgm:t>
    </dgm:pt>
    <dgm:pt modelId="{AF125E89-DE28-466D-801F-1417B4272B9C}" type="parTrans" cxnId="{E0136FEB-1F8F-4DCC-BF2F-26AD7CD10A0B}">
      <dgm:prSet/>
      <dgm:spPr/>
      <dgm:t>
        <a:bodyPr/>
        <a:lstStyle/>
        <a:p>
          <a:endParaRPr lang="en-US"/>
        </a:p>
      </dgm:t>
    </dgm:pt>
    <dgm:pt modelId="{620418C3-441A-48AE-82A5-B793F1B4EE0B}" type="sibTrans" cxnId="{E0136FEB-1F8F-4DCC-BF2F-26AD7CD10A0B}">
      <dgm:prSet/>
      <dgm:spPr/>
      <dgm:t>
        <a:bodyPr/>
        <a:lstStyle/>
        <a:p>
          <a:endParaRPr lang="en-US"/>
        </a:p>
      </dgm:t>
    </dgm:pt>
    <dgm:pt modelId="{3A6A3B5D-C026-4558-823B-A3BC91469F4C}">
      <dgm:prSet phldrT="[Text]" custT="1"/>
      <dgm:spPr/>
      <dgm:t>
        <a:bodyPr/>
        <a:lstStyle/>
        <a:p>
          <a:endParaRPr lang="en-US" sz="1200" b="1" dirty="0"/>
        </a:p>
      </dgm:t>
    </dgm:pt>
    <dgm:pt modelId="{BC6F1D97-F290-4C85-AB91-D4696252B99F}" type="parTrans" cxnId="{A6CDDDE4-1E2F-4006-949A-8DD4613D1B7D}">
      <dgm:prSet/>
      <dgm:spPr/>
      <dgm:t>
        <a:bodyPr/>
        <a:lstStyle/>
        <a:p>
          <a:endParaRPr lang="en-US"/>
        </a:p>
      </dgm:t>
    </dgm:pt>
    <dgm:pt modelId="{090D0500-8395-4B1D-AD0B-2959B6081A23}" type="sibTrans" cxnId="{A6CDDDE4-1E2F-4006-949A-8DD4613D1B7D}">
      <dgm:prSet/>
      <dgm:spPr/>
      <dgm:t>
        <a:bodyPr/>
        <a:lstStyle/>
        <a:p>
          <a:endParaRPr lang="en-US"/>
        </a:p>
      </dgm:t>
    </dgm:pt>
    <dgm:pt modelId="{E50677E6-943E-4C47-A4CD-F2A65085E108}">
      <dgm:prSet phldrT="[Text]" custT="1"/>
      <dgm:spPr/>
      <dgm:t>
        <a:bodyPr/>
        <a:lstStyle/>
        <a:p>
          <a:r>
            <a:rPr lang="en-US" sz="1200" b="1" dirty="0" smtClean="0"/>
            <a:t>Various levels of data uncertainly and reliability. </a:t>
          </a:r>
          <a:endParaRPr lang="en-US" sz="1200" b="1" dirty="0"/>
        </a:p>
      </dgm:t>
    </dgm:pt>
    <dgm:pt modelId="{35743D84-652A-4287-B2DF-83569DCE8141}" type="parTrans" cxnId="{47E3FE7C-6992-43FF-BD32-8223646997E0}">
      <dgm:prSet/>
      <dgm:spPr/>
      <dgm:t>
        <a:bodyPr/>
        <a:lstStyle/>
        <a:p>
          <a:endParaRPr lang="en-US"/>
        </a:p>
      </dgm:t>
    </dgm:pt>
    <dgm:pt modelId="{9DF4163C-CD20-49D4-B69B-C0DA7AC38CE4}" type="sibTrans" cxnId="{47E3FE7C-6992-43FF-BD32-8223646997E0}">
      <dgm:prSet/>
      <dgm:spPr/>
      <dgm:t>
        <a:bodyPr/>
        <a:lstStyle/>
        <a:p>
          <a:endParaRPr lang="en-US"/>
        </a:p>
      </dgm:t>
    </dgm:pt>
    <dgm:pt modelId="{76F71009-ED46-42A7-892D-B2FAF1BA611F}" type="pres">
      <dgm:prSet presAssocID="{74306AAA-0594-4960-ACD4-5422EBD7CB34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3B3271C-FE89-4E2C-ACA3-7C5E206BFBA3}" type="pres">
      <dgm:prSet presAssocID="{74306AAA-0594-4960-ACD4-5422EBD7CB34}" presName="children" presStyleCnt="0"/>
      <dgm:spPr/>
      <dgm:t>
        <a:bodyPr/>
        <a:lstStyle/>
        <a:p>
          <a:endParaRPr lang="en-US"/>
        </a:p>
      </dgm:t>
    </dgm:pt>
    <dgm:pt modelId="{A34D499C-0548-43F4-B17A-6C5151A21A32}" type="pres">
      <dgm:prSet presAssocID="{74306AAA-0594-4960-ACD4-5422EBD7CB34}" presName="child1group" presStyleCnt="0"/>
      <dgm:spPr/>
      <dgm:t>
        <a:bodyPr/>
        <a:lstStyle/>
        <a:p>
          <a:endParaRPr lang="en-US"/>
        </a:p>
      </dgm:t>
    </dgm:pt>
    <dgm:pt modelId="{883F7F52-FB47-42FF-A2D2-F54F1A51D8C3}" type="pres">
      <dgm:prSet presAssocID="{74306AAA-0594-4960-ACD4-5422EBD7CB34}" presName="child1" presStyleLbl="bgAcc1" presStyleIdx="0" presStyleCnt="4" custScaleX="101928"/>
      <dgm:spPr/>
      <dgm:t>
        <a:bodyPr/>
        <a:lstStyle/>
        <a:p>
          <a:endParaRPr lang="en-US"/>
        </a:p>
      </dgm:t>
    </dgm:pt>
    <dgm:pt modelId="{C133B491-DB5C-4C78-A79C-EA3943A0A090}" type="pres">
      <dgm:prSet presAssocID="{74306AAA-0594-4960-ACD4-5422EBD7CB34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619C68-E905-4F70-8B7E-8E2AA89A0889}" type="pres">
      <dgm:prSet presAssocID="{74306AAA-0594-4960-ACD4-5422EBD7CB34}" presName="child2group" presStyleCnt="0"/>
      <dgm:spPr/>
      <dgm:t>
        <a:bodyPr/>
        <a:lstStyle/>
        <a:p>
          <a:endParaRPr lang="en-US"/>
        </a:p>
      </dgm:t>
    </dgm:pt>
    <dgm:pt modelId="{4690B696-E0C0-41C0-97F3-D8AB89D2F018}" type="pres">
      <dgm:prSet presAssocID="{74306AAA-0594-4960-ACD4-5422EBD7CB34}" presName="child2" presStyleLbl="bgAcc1" presStyleIdx="1" presStyleCnt="4"/>
      <dgm:spPr/>
      <dgm:t>
        <a:bodyPr/>
        <a:lstStyle/>
        <a:p>
          <a:endParaRPr lang="en-US"/>
        </a:p>
      </dgm:t>
    </dgm:pt>
    <dgm:pt modelId="{46D42EEB-D688-4F7A-9A3C-8CE34B54E8F2}" type="pres">
      <dgm:prSet presAssocID="{74306AAA-0594-4960-ACD4-5422EBD7CB34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183D4A-3C5D-4815-B5E2-61505FA07298}" type="pres">
      <dgm:prSet presAssocID="{74306AAA-0594-4960-ACD4-5422EBD7CB34}" presName="child3group" presStyleCnt="0"/>
      <dgm:spPr/>
      <dgm:t>
        <a:bodyPr/>
        <a:lstStyle/>
        <a:p>
          <a:endParaRPr lang="en-US"/>
        </a:p>
      </dgm:t>
    </dgm:pt>
    <dgm:pt modelId="{D6CF38CA-8DBA-4190-A74C-CE5EA3B0D3F5}" type="pres">
      <dgm:prSet presAssocID="{74306AAA-0594-4960-ACD4-5422EBD7CB34}" presName="child3" presStyleLbl="bgAcc1" presStyleIdx="2" presStyleCnt="4"/>
      <dgm:spPr/>
      <dgm:t>
        <a:bodyPr/>
        <a:lstStyle/>
        <a:p>
          <a:endParaRPr lang="en-US"/>
        </a:p>
      </dgm:t>
    </dgm:pt>
    <dgm:pt modelId="{EA9637F9-83EE-405D-842A-4B75C912CABE}" type="pres">
      <dgm:prSet presAssocID="{74306AAA-0594-4960-ACD4-5422EBD7CB34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F94CD5-6363-49E7-BCE6-A0957C419606}" type="pres">
      <dgm:prSet presAssocID="{74306AAA-0594-4960-ACD4-5422EBD7CB34}" presName="child4group" presStyleCnt="0"/>
      <dgm:spPr/>
      <dgm:t>
        <a:bodyPr/>
        <a:lstStyle/>
        <a:p>
          <a:endParaRPr lang="en-US"/>
        </a:p>
      </dgm:t>
    </dgm:pt>
    <dgm:pt modelId="{B7FD606B-688C-40CC-9DC5-F9D6807F4E36}" type="pres">
      <dgm:prSet presAssocID="{74306AAA-0594-4960-ACD4-5422EBD7CB34}" presName="child4" presStyleLbl="bgAcc1" presStyleIdx="3" presStyleCnt="4" custLinFactNeighborX="1205" custLinFactNeighborY="-3720"/>
      <dgm:spPr/>
      <dgm:t>
        <a:bodyPr/>
        <a:lstStyle/>
        <a:p>
          <a:endParaRPr lang="en-US"/>
        </a:p>
      </dgm:t>
    </dgm:pt>
    <dgm:pt modelId="{A457B569-034D-47E5-BB36-F04648F67D05}" type="pres">
      <dgm:prSet presAssocID="{74306AAA-0594-4960-ACD4-5422EBD7CB34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3CF9AD-B3E3-47A3-AE97-D6D6551DD240}" type="pres">
      <dgm:prSet presAssocID="{74306AAA-0594-4960-ACD4-5422EBD7CB34}" presName="childPlaceholder" presStyleCnt="0"/>
      <dgm:spPr/>
      <dgm:t>
        <a:bodyPr/>
        <a:lstStyle/>
        <a:p>
          <a:endParaRPr lang="en-US"/>
        </a:p>
      </dgm:t>
    </dgm:pt>
    <dgm:pt modelId="{A3711FAA-4C07-4FB3-B2D8-D330A76E78E4}" type="pres">
      <dgm:prSet presAssocID="{74306AAA-0594-4960-ACD4-5422EBD7CB34}" presName="circle" presStyleCnt="0"/>
      <dgm:spPr/>
      <dgm:t>
        <a:bodyPr/>
        <a:lstStyle/>
        <a:p>
          <a:endParaRPr lang="en-US"/>
        </a:p>
      </dgm:t>
    </dgm:pt>
    <dgm:pt modelId="{7BB346A0-F843-468A-9D85-085C9AF58576}" type="pres">
      <dgm:prSet presAssocID="{74306AAA-0594-4960-ACD4-5422EBD7CB34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14A5F2-D353-4C61-872C-C8488B030395}" type="pres">
      <dgm:prSet presAssocID="{74306AAA-0594-4960-ACD4-5422EBD7CB34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25E9CA-F737-406F-A285-5083B3042C29}" type="pres">
      <dgm:prSet presAssocID="{74306AAA-0594-4960-ACD4-5422EBD7CB34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C0CE80-113F-4AEC-9906-C328306E5C9F}" type="pres">
      <dgm:prSet presAssocID="{74306AAA-0594-4960-ACD4-5422EBD7CB34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5562D1-074E-42D0-8A15-71A93CEC9F26}" type="pres">
      <dgm:prSet presAssocID="{74306AAA-0594-4960-ACD4-5422EBD7CB34}" presName="quadrantPlaceholder" presStyleCnt="0"/>
      <dgm:spPr/>
      <dgm:t>
        <a:bodyPr/>
        <a:lstStyle/>
        <a:p>
          <a:endParaRPr lang="en-US"/>
        </a:p>
      </dgm:t>
    </dgm:pt>
    <dgm:pt modelId="{88DA8BE4-5BE7-4AF4-899B-C89C320089E4}" type="pres">
      <dgm:prSet presAssocID="{74306AAA-0594-4960-ACD4-5422EBD7CB34}" presName="center1" presStyleLbl="fgShp" presStyleIdx="0" presStyleCnt="2" custScaleY="98901"/>
      <dgm:spPr/>
      <dgm:t>
        <a:bodyPr/>
        <a:lstStyle/>
        <a:p>
          <a:endParaRPr lang="en-US"/>
        </a:p>
      </dgm:t>
    </dgm:pt>
    <dgm:pt modelId="{85EF9BCF-7611-45C6-AAEA-AD520DF2D33A}" type="pres">
      <dgm:prSet presAssocID="{74306AAA-0594-4960-ACD4-5422EBD7CB34}" presName="center2" presStyleLbl="fgShp" presStyleIdx="1" presStyleCnt="2"/>
      <dgm:spPr/>
      <dgm:t>
        <a:bodyPr/>
        <a:lstStyle/>
        <a:p>
          <a:endParaRPr lang="en-US"/>
        </a:p>
      </dgm:t>
    </dgm:pt>
  </dgm:ptLst>
  <dgm:cxnLst>
    <dgm:cxn modelId="{AE6E6C42-95CA-4BA4-AB8E-A44B153D7F05}" type="presOf" srcId="{B30A5F8F-16EB-4BC2-B89B-4ECAC7ECA789}" destId="{B7FD606B-688C-40CC-9DC5-F9D6807F4E36}" srcOrd="0" destOrd="0" presId="urn:microsoft.com/office/officeart/2005/8/layout/cycle4"/>
    <dgm:cxn modelId="{AD9F1C43-5A57-45D9-A01C-4C1FB130414F}" srcId="{F53BF87C-EFEC-498D-8C9A-910B1DDED1B6}" destId="{A4F3DBC9-B061-4207-930A-CA78A9BD3B3E}" srcOrd="1" destOrd="0" parTransId="{BF38E6E6-7561-426C-AD72-50A916DE9018}" sibTransId="{707FE980-96F4-4E63-B881-B03A90376A1F}"/>
    <dgm:cxn modelId="{32F293EE-EBBB-4FAD-B490-9754B4B369B8}" type="presOf" srcId="{B47BB18B-9208-4933-8AA3-FC1E0F5EC3CB}" destId="{C133B491-DB5C-4C78-A79C-EA3943A0A090}" srcOrd="1" destOrd="3" presId="urn:microsoft.com/office/officeart/2005/8/layout/cycle4"/>
    <dgm:cxn modelId="{BFACEA0D-221A-45F5-B36B-4FAB13A4CCBF}" type="presOf" srcId="{6FA78EDC-B10B-4787-8374-6E084C3EDACC}" destId="{883F7F52-FB47-42FF-A2D2-F54F1A51D8C3}" srcOrd="0" destOrd="2" presId="urn:microsoft.com/office/officeart/2005/8/layout/cycle4"/>
    <dgm:cxn modelId="{E0136FEB-1F8F-4DCC-BF2F-26AD7CD10A0B}" srcId="{ABC39461-9FE9-4DF0-A03C-A5D7ECDF860D}" destId="{5F756EDA-6151-4C0E-AED3-0F78F0C0D9D0}" srcOrd="1" destOrd="0" parTransId="{AF125E89-DE28-466D-801F-1417B4272B9C}" sibTransId="{620418C3-441A-48AE-82A5-B793F1B4EE0B}"/>
    <dgm:cxn modelId="{240C9CF0-A88C-4FF8-B6DB-DD12E88364C2}" type="presOf" srcId="{B47BB18B-9208-4933-8AA3-FC1E0F5EC3CB}" destId="{883F7F52-FB47-42FF-A2D2-F54F1A51D8C3}" srcOrd="0" destOrd="3" presId="urn:microsoft.com/office/officeart/2005/8/layout/cycle4"/>
    <dgm:cxn modelId="{D358C5F2-E182-431E-B915-7CCA701DE4A6}" type="presOf" srcId="{A096AE40-2FD6-43EC-8EA8-2465AB7FA864}" destId="{C133B491-DB5C-4C78-A79C-EA3943A0A090}" srcOrd="1" destOrd="1" presId="urn:microsoft.com/office/officeart/2005/8/layout/cycle4"/>
    <dgm:cxn modelId="{CDD39E8A-29BB-4D3C-B7AD-BAE1C6EE0776}" type="presOf" srcId="{D89B6002-7F98-4279-BCC8-4E8F6EA07E78}" destId="{7BB346A0-F843-468A-9D85-085C9AF58576}" srcOrd="0" destOrd="0" presId="urn:microsoft.com/office/officeart/2005/8/layout/cycle4"/>
    <dgm:cxn modelId="{D349D0F2-7FF2-4E8C-B40C-E87B9F6A9E01}" type="presOf" srcId="{F977B765-F254-480B-9486-E572BC562C0F}" destId="{EA9637F9-83EE-405D-842A-4B75C912CABE}" srcOrd="1" destOrd="1" presId="urn:microsoft.com/office/officeart/2005/8/layout/cycle4"/>
    <dgm:cxn modelId="{E4A0CE56-E3D2-452A-8873-BB08F78E5859}" type="presOf" srcId="{D98EB63E-0B9A-4733-B772-1B9192A7F00E}" destId="{C133B491-DB5C-4C78-A79C-EA3943A0A090}" srcOrd="1" destOrd="4" presId="urn:microsoft.com/office/officeart/2005/8/layout/cycle4"/>
    <dgm:cxn modelId="{A55C6780-0A72-47F7-A031-EB71212E108E}" type="presOf" srcId="{A4F3DBC9-B061-4207-930A-CA78A9BD3B3E}" destId="{4690B696-E0C0-41C0-97F3-D8AB89D2F018}" srcOrd="0" destOrd="1" presId="urn:microsoft.com/office/officeart/2005/8/layout/cycle4"/>
    <dgm:cxn modelId="{47A66621-B6D9-4ED8-AFF4-68D3D85B61B7}" type="presOf" srcId="{B30A5F8F-16EB-4BC2-B89B-4ECAC7ECA789}" destId="{A457B569-034D-47E5-BB36-F04648F67D05}" srcOrd="1" destOrd="0" presId="urn:microsoft.com/office/officeart/2005/8/layout/cycle4"/>
    <dgm:cxn modelId="{EB3D44F1-88E1-4DFE-842A-FFA9D0415632}" type="presOf" srcId="{5C948074-AE0E-4A31-A6EF-991048E6AAF2}" destId="{4690B696-E0C0-41C0-97F3-D8AB89D2F018}" srcOrd="0" destOrd="2" presId="urn:microsoft.com/office/officeart/2005/8/layout/cycle4"/>
    <dgm:cxn modelId="{63B634B1-0EEB-4230-B4E7-06E088490E94}" type="presOf" srcId="{3A6A3B5D-C026-4558-823B-A3BC91469F4C}" destId="{EA9637F9-83EE-405D-842A-4B75C912CABE}" srcOrd="1" destOrd="0" presId="urn:microsoft.com/office/officeart/2005/8/layout/cycle4"/>
    <dgm:cxn modelId="{3B0AFA68-5843-4F95-B722-9F281461ADD7}" srcId="{74306AAA-0594-4960-ACD4-5422EBD7CB34}" destId="{ABC39461-9FE9-4DF0-A03C-A5D7ECDF860D}" srcOrd="3" destOrd="0" parTransId="{041B3BE0-6AB0-42B9-A346-9C4BD7F88CD5}" sibTransId="{A1EDAEE7-021E-4154-AD0A-CD8458F69756}"/>
    <dgm:cxn modelId="{F881D13A-2B38-4FDE-BCDC-54623C01C10B}" srcId="{D89B6002-7F98-4279-BCC8-4E8F6EA07E78}" destId="{D475C3DF-14E3-416D-A57F-4774902123B3}" srcOrd="0" destOrd="0" parTransId="{AC98CB46-F836-43B4-BE88-63D481B77F97}" sibTransId="{784CFBD5-689B-4FE9-BCFF-DD8F38531D6C}"/>
    <dgm:cxn modelId="{818239B3-7A4D-49B3-83F4-23CEECF7245E}" srcId="{8B96C20D-B5F0-40B9-BC96-E78A730D38C3}" destId="{F977B765-F254-480B-9486-E572BC562C0F}" srcOrd="1" destOrd="0" parTransId="{3C11697D-10F2-4703-BC6E-C8CC0BD37D2E}" sibTransId="{D34BC250-E4F8-445D-BBA4-178456BB5544}"/>
    <dgm:cxn modelId="{2578EEF8-70CA-4847-BEBB-4C570D9137FD}" type="presOf" srcId="{E50677E6-943E-4C47-A4CD-F2A65085E108}" destId="{EA9637F9-83EE-405D-842A-4B75C912CABE}" srcOrd="1" destOrd="2" presId="urn:microsoft.com/office/officeart/2005/8/layout/cycle4"/>
    <dgm:cxn modelId="{421E1EBF-4D71-477E-A348-6F25F09EB921}" srcId="{D89B6002-7F98-4279-BCC8-4E8F6EA07E78}" destId="{D98EB63E-0B9A-4733-B772-1B9192A7F00E}" srcOrd="4" destOrd="0" parTransId="{18DBD283-D6B2-49E1-AD68-A6924FA7F0DE}" sibTransId="{02835169-881B-4E59-A514-D1D48C8E37E8}"/>
    <dgm:cxn modelId="{47E3FE7C-6992-43FF-BD32-8223646997E0}" srcId="{8B96C20D-B5F0-40B9-BC96-E78A730D38C3}" destId="{E50677E6-943E-4C47-A4CD-F2A65085E108}" srcOrd="2" destOrd="0" parTransId="{35743D84-652A-4287-B2DF-83569DCE8141}" sibTransId="{9DF4163C-CD20-49D4-B69B-C0DA7AC38CE4}"/>
    <dgm:cxn modelId="{955B6080-FC89-462B-B5A5-0C48A4DC7621}" srcId="{ABC39461-9FE9-4DF0-A03C-A5D7ECDF860D}" destId="{B30A5F8F-16EB-4BC2-B89B-4ECAC7ECA789}" srcOrd="0" destOrd="0" parTransId="{67C5AEB6-C56A-4F98-85EF-D1A9BED59A0C}" sibTransId="{66B094B3-7D58-445A-9D9F-0EC2C0F71E2A}"/>
    <dgm:cxn modelId="{AB67DE5E-D43D-4BD5-AE30-83C979B6F773}" type="presOf" srcId="{A096AE40-2FD6-43EC-8EA8-2465AB7FA864}" destId="{883F7F52-FB47-42FF-A2D2-F54F1A51D8C3}" srcOrd="0" destOrd="1" presId="urn:microsoft.com/office/officeart/2005/8/layout/cycle4"/>
    <dgm:cxn modelId="{7176D6AB-EBE0-499A-A66B-6C1ACBD3DFBC}" type="presOf" srcId="{5F756EDA-6151-4C0E-AED3-0F78F0C0D9D0}" destId="{A457B569-034D-47E5-BB36-F04648F67D05}" srcOrd="1" destOrd="1" presId="urn:microsoft.com/office/officeart/2005/8/layout/cycle4"/>
    <dgm:cxn modelId="{6CF5A8D5-1CA6-494C-9401-5C57E951FD5A}" type="presOf" srcId="{E50677E6-943E-4C47-A4CD-F2A65085E108}" destId="{D6CF38CA-8DBA-4190-A74C-CE5EA3B0D3F5}" srcOrd="0" destOrd="2" presId="urn:microsoft.com/office/officeart/2005/8/layout/cycle4"/>
    <dgm:cxn modelId="{FB10DEF7-1FD1-42D0-8E54-3C2546879F43}" srcId="{F53BF87C-EFEC-498D-8C9A-910B1DDED1B6}" destId="{9CED2BD0-2E31-4656-957B-59F0EB333949}" srcOrd="3" destOrd="0" parTransId="{F3E23196-2DD5-4D21-A6F4-E04CF70606B0}" sibTransId="{05FD8773-31E4-4605-8367-3D5439DB110F}"/>
    <dgm:cxn modelId="{CC618C34-F3D0-4639-B282-3FC18888D56C}" type="presOf" srcId="{6FA78EDC-B10B-4787-8374-6E084C3EDACC}" destId="{C133B491-DB5C-4C78-A79C-EA3943A0A090}" srcOrd="1" destOrd="2" presId="urn:microsoft.com/office/officeart/2005/8/layout/cycle4"/>
    <dgm:cxn modelId="{6762DC7B-8670-492E-9964-E638B98FD7B5}" srcId="{D89B6002-7F98-4279-BCC8-4E8F6EA07E78}" destId="{A096AE40-2FD6-43EC-8EA8-2465AB7FA864}" srcOrd="1" destOrd="0" parTransId="{9090A9A0-3E3C-4037-95D7-9F02EE0F3F33}" sibTransId="{DFB65EC9-64C5-45C8-BFE3-06561122F1D8}"/>
    <dgm:cxn modelId="{F6325188-425C-4E13-A6CA-58DE43873649}" type="presOf" srcId="{ABC39461-9FE9-4DF0-A03C-A5D7ECDF860D}" destId="{E2C0CE80-113F-4AEC-9906-C328306E5C9F}" srcOrd="0" destOrd="0" presId="urn:microsoft.com/office/officeart/2005/8/layout/cycle4"/>
    <dgm:cxn modelId="{1D0F4AFA-D869-4086-B153-BA43A4144E56}" type="presOf" srcId="{9CED2BD0-2E31-4656-957B-59F0EB333949}" destId="{4690B696-E0C0-41C0-97F3-D8AB89D2F018}" srcOrd="0" destOrd="3" presId="urn:microsoft.com/office/officeart/2005/8/layout/cycle4"/>
    <dgm:cxn modelId="{BED4D631-1E72-496D-8A41-3A709A244FF2}" srcId="{74306AAA-0594-4960-ACD4-5422EBD7CB34}" destId="{8B96C20D-B5F0-40B9-BC96-E78A730D38C3}" srcOrd="2" destOrd="0" parTransId="{7A1FFBE9-7848-4538-86E1-D5D135E3D477}" sibTransId="{AEF72C82-89D4-4577-B5C5-635D611CF0EC}"/>
    <dgm:cxn modelId="{92F0742E-216C-413C-BF28-0A8DFBE1653B}" type="presOf" srcId="{D98EB63E-0B9A-4733-B772-1B9192A7F00E}" destId="{883F7F52-FB47-42FF-A2D2-F54F1A51D8C3}" srcOrd="0" destOrd="4" presId="urn:microsoft.com/office/officeart/2005/8/layout/cycle4"/>
    <dgm:cxn modelId="{83A360CA-3F1B-4478-9CF6-7D0EF1514431}" srcId="{F53BF87C-EFEC-498D-8C9A-910B1DDED1B6}" destId="{5C948074-AE0E-4A31-A6EF-991048E6AAF2}" srcOrd="2" destOrd="0" parTransId="{58D84C57-015C-4E96-8A2C-581484AFCF5B}" sibTransId="{3A07B55B-A039-451D-AAD1-3AD889009B01}"/>
    <dgm:cxn modelId="{9F012734-ABD6-4D86-8955-936C8E4E0123}" srcId="{74306AAA-0594-4960-ACD4-5422EBD7CB34}" destId="{F53BF87C-EFEC-498D-8C9A-910B1DDED1B6}" srcOrd="1" destOrd="0" parTransId="{67E75CB1-37D0-47F7-A683-43D4AE535B12}" sibTransId="{E925ECD4-F12E-4019-B619-D079FB01F3E6}"/>
    <dgm:cxn modelId="{671A3E8F-0931-44E3-9536-9EFC955C9876}" srcId="{D89B6002-7F98-4279-BCC8-4E8F6EA07E78}" destId="{6FA78EDC-B10B-4787-8374-6E084C3EDACC}" srcOrd="2" destOrd="0" parTransId="{EF3BDCC6-111D-4B43-A2A3-5F6D58672065}" sibTransId="{336412A9-DF96-43D4-95A9-733EDF994446}"/>
    <dgm:cxn modelId="{6967270E-17F6-4CFC-8CA3-20F02AF0250E}" type="presOf" srcId="{D475C3DF-14E3-416D-A57F-4774902123B3}" destId="{883F7F52-FB47-42FF-A2D2-F54F1A51D8C3}" srcOrd="0" destOrd="0" presId="urn:microsoft.com/office/officeart/2005/8/layout/cycle4"/>
    <dgm:cxn modelId="{FADEF3B1-8EF0-41BF-BF35-D6792C1AB971}" type="presOf" srcId="{9CED2BD0-2E31-4656-957B-59F0EB333949}" destId="{46D42EEB-D688-4F7A-9A3C-8CE34B54E8F2}" srcOrd="1" destOrd="3" presId="urn:microsoft.com/office/officeart/2005/8/layout/cycle4"/>
    <dgm:cxn modelId="{A50C42E7-1DD4-4410-B07E-41A509A1D96D}" srcId="{74306AAA-0594-4960-ACD4-5422EBD7CB34}" destId="{D89B6002-7F98-4279-BCC8-4E8F6EA07E78}" srcOrd="0" destOrd="0" parTransId="{5B7A6848-B97B-4137-8530-622956EFD511}" sibTransId="{5856B2A8-B013-4825-94AF-CADC251B4B77}"/>
    <dgm:cxn modelId="{C7BE0AB3-BEDE-4F10-91AA-70105E3008A4}" type="presOf" srcId="{69CCACDE-0336-4A70-B96A-38DF73E7609D}" destId="{46D42EEB-D688-4F7A-9A3C-8CE34B54E8F2}" srcOrd="1" destOrd="0" presId="urn:microsoft.com/office/officeart/2005/8/layout/cycle4"/>
    <dgm:cxn modelId="{894B307A-FE02-4781-9146-0A5B9D5573A3}" type="presOf" srcId="{5F756EDA-6151-4C0E-AED3-0F78F0C0D9D0}" destId="{B7FD606B-688C-40CC-9DC5-F9D6807F4E36}" srcOrd="0" destOrd="1" presId="urn:microsoft.com/office/officeart/2005/8/layout/cycle4"/>
    <dgm:cxn modelId="{A6CDDDE4-1E2F-4006-949A-8DD4613D1B7D}" srcId="{8B96C20D-B5F0-40B9-BC96-E78A730D38C3}" destId="{3A6A3B5D-C026-4558-823B-A3BC91469F4C}" srcOrd="0" destOrd="0" parTransId="{BC6F1D97-F290-4C85-AB91-D4696252B99F}" sibTransId="{090D0500-8395-4B1D-AD0B-2959B6081A23}"/>
    <dgm:cxn modelId="{8766EDB9-CDA9-4417-B3B2-421742E2CFD2}" srcId="{D89B6002-7F98-4279-BCC8-4E8F6EA07E78}" destId="{B47BB18B-9208-4933-8AA3-FC1E0F5EC3CB}" srcOrd="3" destOrd="0" parTransId="{F829F1A6-41E6-478E-BFC3-081429F44607}" sibTransId="{9865B6E5-1F67-487F-9E17-AAB508F766B3}"/>
    <dgm:cxn modelId="{7C3BA381-A592-41C9-8423-AFF3F1D7C371}" srcId="{F53BF87C-EFEC-498D-8C9A-910B1DDED1B6}" destId="{69CCACDE-0336-4A70-B96A-38DF73E7609D}" srcOrd="0" destOrd="0" parTransId="{BF82F654-C936-4C77-A816-40A3E22AFB79}" sibTransId="{558AA768-F1C6-4BF3-B42E-488277E9D8BD}"/>
    <dgm:cxn modelId="{2A27CDE7-D837-4E49-A3A5-37D2F415EE95}" type="presOf" srcId="{69CCACDE-0336-4A70-B96A-38DF73E7609D}" destId="{4690B696-E0C0-41C0-97F3-D8AB89D2F018}" srcOrd="0" destOrd="0" presId="urn:microsoft.com/office/officeart/2005/8/layout/cycle4"/>
    <dgm:cxn modelId="{CFE347A7-35B6-4569-B715-C0AFDC845BF3}" type="presOf" srcId="{F53BF87C-EFEC-498D-8C9A-910B1DDED1B6}" destId="{F214A5F2-D353-4C61-872C-C8488B030395}" srcOrd="0" destOrd="0" presId="urn:microsoft.com/office/officeart/2005/8/layout/cycle4"/>
    <dgm:cxn modelId="{702A3395-8892-499D-A082-AF1913E3AF75}" type="presOf" srcId="{74306AAA-0594-4960-ACD4-5422EBD7CB34}" destId="{76F71009-ED46-42A7-892D-B2FAF1BA611F}" srcOrd="0" destOrd="0" presId="urn:microsoft.com/office/officeart/2005/8/layout/cycle4"/>
    <dgm:cxn modelId="{C6080CC8-9BD8-4385-89B7-8551C799897B}" type="presOf" srcId="{F977B765-F254-480B-9486-E572BC562C0F}" destId="{D6CF38CA-8DBA-4190-A74C-CE5EA3B0D3F5}" srcOrd="0" destOrd="1" presId="urn:microsoft.com/office/officeart/2005/8/layout/cycle4"/>
    <dgm:cxn modelId="{33FADC08-D9D2-4686-97C9-25BA05A13CE0}" type="presOf" srcId="{A4F3DBC9-B061-4207-930A-CA78A9BD3B3E}" destId="{46D42EEB-D688-4F7A-9A3C-8CE34B54E8F2}" srcOrd="1" destOrd="1" presId="urn:microsoft.com/office/officeart/2005/8/layout/cycle4"/>
    <dgm:cxn modelId="{8E2AE518-56D1-46C3-939D-B21A000A7CCB}" type="presOf" srcId="{D475C3DF-14E3-416D-A57F-4774902123B3}" destId="{C133B491-DB5C-4C78-A79C-EA3943A0A090}" srcOrd="1" destOrd="0" presId="urn:microsoft.com/office/officeart/2005/8/layout/cycle4"/>
    <dgm:cxn modelId="{65AC6940-06DF-4F60-A8E3-87082C6B0C17}" type="presOf" srcId="{3A6A3B5D-C026-4558-823B-A3BC91469F4C}" destId="{D6CF38CA-8DBA-4190-A74C-CE5EA3B0D3F5}" srcOrd="0" destOrd="0" presId="urn:microsoft.com/office/officeart/2005/8/layout/cycle4"/>
    <dgm:cxn modelId="{CC2C699B-10AA-4682-A581-A24A73A17E4B}" type="presOf" srcId="{5C948074-AE0E-4A31-A6EF-991048E6AAF2}" destId="{46D42EEB-D688-4F7A-9A3C-8CE34B54E8F2}" srcOrd="1" destOrd="2" presId="urn:microsoft.com/office/officeart/2005/8/layout/cycle4"/>
    <dgm:cxn modelId="{1F9EA75E-FE67-400A-9C94-C697B8FA3A39}" type="presOf" srcId="{8B96C20D-B5F0-40B9-BC96-E78A730D38C3}" destId="{5C25E9CA-F737-406F-A285-5083B3042C29}" srcOrd="0" destOrd="0" presId="urn:microsoft.com/office/officeart/2005/8/layout/cycle4"/>
    <dgm:cxn modelId="{750798EA-9FD0-4F8D-B443-BC9E8C612133}" type="presParOf" srcId="{76F71009-ED46-42A7-892D-B2FAF1BA611F}" destId="{63B3271C-FE89-4E2C-ACA3-7C5E206BFBA3}" srcOrd="0" destOrd="0" presId="urn:microsoft.com/office/officeart/2005/8/layout/cycle4"/>
    <dgm:cxn modelId="{AB840FE4-FB9A-4BDF-B631-053F8A478E1E}" type="presParOf" srcId="{63B3271C-FE89-4E2C-ACA3-7C5E206BFBA3}" destId="{A34D499C-0548-43F4-B17A-6C5151A21A32}" srcOrd="0" destOrd="0" presId="urn:microsoft.com/office/officeart/2005/8/layout/cycle4"/>
    <dgm:cxn modelId="{ED26DCE2-55BB-4370-87AB-3557549512EE}" type="presParOf" srcId="{A34D499C-0548-43F4-B17A-6C5151A21A32}" destId="{883F7F52-FB47-42FF-A2D2-F54F1A51D8C3}" srcOrd="0" destOrd="0" presId="urn:microsoft.com/office/officeart/2005/8/layout/cycle4"/>
    <dgm:cxn modelId="{76BE0DBB-5705-45B9-BBD4-F17A3FC0FA3B}" type="presParOf" srcId="{A34D499C-0548-43F4-B17A-6C5151A21A32}" destId="{C133B491-DB5C-4C78-A79C-EA3943A0A090}" srcOrd="1" destOrd="0" presId="urn:microsoft.com/office/officeart/2005/8/layout/cycle4"/>
    <dgm:cxn modelId="{5A6E794B-6475-467E-A397-05F086C9098B}" type="presParOf" srcId="{63B3271C-FE89-4E2C-ACA3-7C5E206BFBA3}" destId="{0B619C68-E905-4F70-8B7E-8E2AA89A0889}" srcOrd="1" destOrd="0" presId="urn:microsoft.com/office/officeart/2005/8/layout/cycle4"/>
    <dgm:cxn modelId="{715F2A67-64A5-4074-BFE0-CB1B44C05FB1}" type="presParOf" srcId="{0B619C68-E905-4F70-8B7E-8E2AA89A0889}" destId="{4690B696-E0C0-41C0-97F3-D8AB89D2F018}" srcOrd="0" destOrd="0" presId="urn:microsoft.com/office/officeart/2005/8/layout/cycle4"/>
    <dgm:cxn modelId="{F8009DF3-7E3F-4FB1-A72A-E48C50C7DB7F}" type="presParOf" srcId="{0B619C68-E905-4F70-8B7E-8E2AA89A0889}" destId="{46D42EEB-D688-4F7A-9A3C-8CE34B54E8F2}" srcOrd="1" destOrd="0" presId="urn:microsoft.com/office/officeart/2005/8/layout/cycle4"/>
    <dgm:cxn modelId="{D29ECDB8-AD8B-4183-AC9E-A77A09474DD3}" type="presParOf" srcId="{63B3271C-FE89-4E2C-ACA3-7C5E206BFBA3}" destId="{6A183D4A-3C5D-4815-B5E2-61505FA07298}" srcOrd="2" destOrd="0" presId="urn:microsoft.com/office/officeart/2005/8/layout/cycle4"/>
    <dgm:cxn modelId="{C03ECC6E-4BED-41E8-8A88-29E46247563C}" type="presParOf" srcId="{6A183D4A-3C5D-4815-B5E2-61505FA07298}" destId="{D6CF38CA-8DBA-4190-A74C-CE5EA3B0D3F5}" srcOrd="0" destOrd="0" presId="urn:microsoft.com/office/officeart/2005/8/layout/cycle4"/>
    <dgm:cxn modelId="{4BCB2D2E-4B12-4AA3-A428-F852C9ADE158}" type="presParOf" srcId="{6A183D4A-3C5D-4815-B5E2-61505FA07298}" destId="{EA9637F9-83EE-405D-842A-4B75C912CABE}" srcOrd="1" destOrd="0" presId="urn:microsoft.com/office/officeart/2005/8/layout/cycle4"/>
    <dgm:cxn modelId="{EA49ADDA-13D2-4F3F-81E4-5F4B0700F41D}" type="presParOf" srcId="{63B3271C-FE89-4E2C-ACA3-7C5E206BFBA3}" destId="{6EF94CD5-6363-49E7-BCE6-A0957C419606}" srcOrd="3" destOrd="0" presId="urn:microsoft.com/office/officeart/2005/8/layout/cycle4"/>
    <dgm:cxn modelId="{6E5F1B6F-80F0-48BA-8E3A-9AD27B325948}" type="presParOf" srcId="{6EF94CD5-6363-49E7-BCE6-A0957C419606}" destId="{B7FD606B-688C-40CC-9DC5-F9D6807F4E36}" srcOrd="0" destOrd="0" presId="urn:microsoft.com/office/officeart/2005/8/layout/cycle4"/>
    <dgm:cxn modelId="{49AAFE30-6E7F-4E0F-A2AE-AF184056114A}" type="presParOf" srcId="{6EF94CD5-6363-49E7-BCE6-A0957C419606}" destId="{A457B569-034D-47E5-BB36-F04648F67D05}" srcOrd="1" destOrd="0" presId="urn:microsoft.com/office/officeart/2005/8/layout/cycle4"/>
    <dgm:cxn modelId="{14E2299D-62E1-4DC1-B482-A1040089FEB9}" type="presParOf" srcId="{63B3271C-FE89-4E2C-ACA3-7C5E206BFBA3}" destId="{CE3CF9AD-B3E3-47A3-AE97-D6D6551DD240}" srcOrd="4" destOrd="0" presId="urn:microsoft.com/office/officeart/2005/8/layout/cycle4"/>
    <dgm:cxn modelId="{F32175D8-038A-4428-8F58-4AB82601F69A}" type="presParOf" srcId="{76F71009-ED46-42A7-892D-B2FAF1BA611F}" destId="{A3711FAA-4C07-4FB3-B2D8-D330A76E78E4}" srcOrd="1" destOrd="0" presId="urn:microsoft.com/office/officeart/2005/8/layout/cycle4"/>
    <dgm:cxn modelId="{EC499B23-0AD3-40C2-B42E-2A33A3367C1F}" type="presParOf" srcId="{A3711FAA-4C07-4FB3-B2D8-D330A76E78E4}" destId="{7BB346A0-F843-468A-9D85-085C9AF58576}" srcOrd="0" destOrd="0" presId="urn:microsoft.com/office/officeart/2005/8/layout/cycle4"/>
    <dgm:cxn modelId="{9DCBB29E-CCAA-4E88-AE2B-7573973570BA}" type="presParOf" srcId="{A3711FAA-4C07-4FB3-B2D8-D330A76E78E4}" destId="{F214A5F2-D353-4C61-872C-C8488B030395}" srcOrd="1" destOrd="0" presId="urn:microsoft.com/office/officeart/2005/8/layout/cycle4"/>
    <dgm:cxn modelId="{B33371C7-88F1-43FE-9977-F07A41F1A41E}" type="presParOf" srcId="{A3711FAA-4C07-4FB3-B2D8-D330A76E78E4}" destId="{5C25E9CA-F737-406F-A285-5083B3042C29}" srcOrd="2" destOrd="0" presId="urn:microsoft.com/office/officeart/2005/8/layout/cycle4"/>
    <dgm:cxn modelId="{C048E17D-6587-48DD-93BB-9D0F4042ED8A}" type="presParOf" srcId="{A3711FAA-4C07-4FB3-B2D8-D330A76E78E4}" destId="{E2C0CE80-113F-4AEC-9906-C328306E5C9F}" srcOrd="3" destOrd="0" presId="urn:microsoft.com/office/officeart/2005/8/layout/cycle4"/>
    <dgm:cxn modelId="{156E8257-FBAE-421E-8AA7-7E31A3546A97}" type="presParOf" srcId="{A3711FAA-4C07-4FB3-B2D8-D330A76E78E4}" destId="{885562D1-074E-42D0-8A15-71A93CEC9F26}" srcOrd="4" destOrd="0" presId="urn:microsoft.com/office/officeart/2005/8/layout/cycle4"/>
    <dgm:cxn modelId="{558086AC-6A80-439F-9D63-CBD3B5BFC297}" type="presParOf" srcId="{76F71009-ED46-42A7-892D-B2FAF1BA611F}" destId="{88DA8BE4-5BE7-4AF4-899B-C89C320089E4}" srcOrd="2" destOrd="0" presId="urn:microsoft.com/office/officeart/2005/8/layout/cycle4"/>
    <dgm:cxn modelId="{0B91A5A3-0208-4FCD-8216-5C7DB133FB52}" type="presParOf" srcId="{76F71009-ED46-42A7-892D-B2FAF1BA611F}" destId="{85EF9BCF-7611-45C6-AAEA-AD520DF2D33A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0E20A47-3631-4575-97CE-D476DE781A6B}" type="doc">
      <dgm:prSet loTypeId="urn:microsoft.com/office/officeart/2005/8/layout/list1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A92B66A0-2E42-4085-AB58-DACBB11B7205}">
      <dgm:prSet phldrT="[Text]" custT="1"/>
      <dgm:spPr/>
      <dgm:t>
        <a:bodyPr/>
        <a:lstStyle/>
        <a:p>
          <a:r>
            <a:rPr lang="en-US" sz="2400" b="1" dirty="0" smtClean="0"/>
            <a:t>To describe the potential of big data analytics in healthcare</a:t>
          </a:r>
          <a:endParaRPr lang="en-US" sz="2400" dirty="0"/>
        </a:p>
      </dgm:t>
    </dgm:pt>
    <dgm:pt modelId="{A8E6C0B3-7D7A-41A0-83DC-2748B63B06D9}" type="parTrans" cxnId="{FFFA51C4-196F-4E97-B70C-6D6DFBFC1952}">
      <dgm:prSet/>
      <dgm:spPr/>
      <dgm:t>
        <a:bodyPr/>
        <a:lstStyle/>
        <a:p>
          <a:endParaRPr lang="en-US"/>
        </a:p>
      </dgm:t>
    </dgm:pt>
    <dgm:pt modelId="{E3E98C95-D06C-4B32-B3C8-2640ED12B0E3}" type="sibTrans" cxnId="{FFFA51C4-196F-4E97-B70C-6D6DFBFC1952}">
      <dgm:prSet/>
      <dgm:spPr/>
      <dgm:t>
        <a:bodyPr/>
        <a:lstStyle/>
        <a:p>
          <a:endParaRPr lang="en-US"/>
        </a:p>
      </dgm:t>
    </dgm:pt>
    <dgm:pt modelId="{9FC9C121-509F-42F7-8AFB-E5422A6056C6}">
      <dgm:prSet phldrT="[Text]" custT="1"/>
      <dgm:spPr/>
      <dgm:t>
        <a:bodyPr/>
        <a:lstStyle/>
        <a:p>
          <a:r>
            <a:rPr lang="en-US" sz="2400" b="1" smtClean="0"/>
            <a:t>To analyze the challenges with big data analytics in healthcare</a:t>
          </a:r>
          <a:endParaRPr lang="en-US" sz="2400" dirty="0"/>
        </a:p>
      </dgm:t>
    </dgm:pt>
    <dgm:pt modelId="{53F6CAEF-9D5F-4109-93CD-9DFC1E5654BC}" type="parTrans" cxnId="{260FCB52-4FB7-49B0-868C-A444FBDE8DF6}">
      <dgm:prSet/>
      <dgm:spPr/>
      <dgm:t>
        <a:bodyPr/>
        <a:lstStyle/>
        <a:p>
          <a:endParaRPr lang="en-US"/>
        </a:p>
      </dgm:t>
    </dgm:pt>
    <dgm:pt modelId="{3E2D796E-D7BA-429D-88DF-B33BDE8C4812}" type="sibTrans" cxnId="{260FCB52-4FB7-49B0-868C-A444FBDE8DF6}">
      <dgm:prSet/>
      <dgm:spPr/>
      <dgm:t>
        <a:bodyPr/>
        <a:lstStyle/>
        <a:p>
          <a:endParaRPr lang="en-US"/>
        </a:p>
      </dgm:t>
    </dgm:pt>
    <dgm:pt modelId="{1F2BC787-2D4E-4D63-B1C9-0174EB2A0215}">
      <dgm:prSet phldrT="[Text]" custT="1"/>
      <dgm:spPr/>
      <dgm:t>
        <a:bodyPr/>
        <a:lstStyle/>
        <a:p>
          <a:r>
            <a:rPr lang="en-US" sz="2400" b="1" smtClean="0"/>
            <a:t>To find out the various benefits associated with big data analytics in health care</a:t>
          </a:r>
          <a:endParaRPr lang="en-US" sz="2400" dirty="0"/>
        </a:p>
      </dgm:t>
    </dgm:pt>
    <dgm:pt modelId="{B4C2B05C-F5ED-4BF9-A670-64E1100B4B20}" type="parTrans" cxnId="{124C00CF-C992-4019-B9F6-E11E74824FEB}">
      <dgm:prSet/>
      <dgm:spPr/>
      <dgm:t>
        <a:bodyPr/>
        <a:lstStyle/>
        <a:p>
          <a:endParaRPr lang="en-US"/>
        </a:p>
      </dgm:t>
    </dgm:pt>
    <dgm:pt modelId="{61E1987F-D29A-412B-BEC6-CC1FD249923F}" type="sibTrans" cxnId="{124C00CF-C992-4019-B9F6-E11E74824FEB}">
      <dgm:prSet/>
      <dgm:spPr/>
      <dgm:t>
        <a:bodyPr/>
        <a:lstStyle/>
        <a:p>
          <a:endParaRPr lang="en-US"/>
        </a:p>
      </dgm:t>
    </dgm:pt>
    <dgm:pt modelId="{43367A41-685F-441A-A36D-55D596ED0DEE}" type="pres">
      <dgm:prSet presAssocID="{C0E20A47-3631-4575-97CE-D476DE781A6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A73AE7E-CD01-4F46-8C17-04D330BD993A}" type="pres">
      <dgm:prSet presAssocID="{A92B66A0-2E42-4085-AB58-DACBB11B7205}" presName="parentLin" presStyleCnt="0"/>
      <dgm:spPr/>
    </dgm:pt>
    <dgm:pt modelId="{AD7DFE18-A0FF-4F22-97FA-45B535B79BC3}" type="pres">
      <dgm:prSet presAssocID="{A92B66A0-2E42-4085-AB58-DACBB11B7205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D69E3456-DB16-414E-97ED-C0860F4215C7}" type="pres">
      <dgm:prSet presAssocID="{A92B66A0-2E42-4085-AB58-DACBB11B7205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0D2285-F39E-461F-9443-9A05B0DCA0AC}" type="pres">
      <dgm:prSet presAssocID="{A92B66A0-2E42-4085-AB58-DACBB11B7205}" presName="negativeSpace" presStyleCnt="0"/>
      <dgm:spPr/>
    </dgm:pt>
    <dgm:pt modelId="{94A69595-FF92-4FCD-9E8E-2E17C1F0A7DE}" type="pres">
      <dgm:prSet presAssocID="{A92B66A0-2E42-4085-AB58-DACBB11B7205}" presName="childText" presStyleLbl="conFgAcc1" presStyleIdx="0" presStyleCnt="3">
        <dgm:presLayoutVars>
          <dgm:bulletEnabled val="1"/>
        </dgm:presLayoutVars>
      </dgm:prSet>
      <dgm:spPr/>
    </dgm:pt>
    <dgm:pt modelId="{7E006EEA-A30B-4557-AD84-706DB2093360}" type="pres">
      <dgm:prSet presAssocID="{E3E98C95-D06C-4B32-B3C8-2640ED12B0E3}" presName="spaceBetweenRectangles" presStyleCnt="0"/>
      <dgm:spPr/>
    </dgm:pt>
    <dgm:pt modelId="{5AC09759-FDE0-43FC-B1B9-8113150F6FC9}" type="pres">
      <dgm:prSet presAssocID="{9FC9C121-509F-42F7-8AFB-E5422A6056C6}" presName="parentLin" presStyleCnt="0"/>
      <dgm:spPr/>
    </dgm:pt>
    <dgm:pt modelId="{CE2A331C-938F-4892-94C6-7D3C89AC3A95}" type="pres">
      <dgm:prSet presAssocID="{9FC9C121-509F-42F7-8AFB-E5422A6056C6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ADFFD79B-CFED-492F-8F7F-85A4A0475214}" type="pres">
      <dgm:prSet presAssocID="{9FC9C121-509F-42F7-8AFB-E5422A6056C6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7E5925-3A09-45E6-AD51-59F607B0352C}" type="pres">
      <dgm:prSet presAssocID="{9FC9C121-509F-42F7-8AFB-E5422A6056C6}" presName="negativeSpace" presStyleCnt="0"/>
      <dgm:spPr/>
    </dgm:pt>
    <dgm:pt modelId="{D90C144E-DC7C-4FB2-BE7A-9429F1FC759D}" type="pres">
      <dgm:prSet presAssocID="{9FC9C121-509F-42F7-8AFB-E5422A6056C6}" presName="childText" presStyleLbl="conFgAcc1" presStyleIdx="1" presStyleCnt="3">
        <dgm:presLayoutVars>
          <dgm:bulletEnabled val="1"/>
        </dgm:presLayoutVars>
      </dgm:prSet>
      <dgm:spPr/>
    </dgm:pt>
    <dgm:pt modelId="{C5E27CC8-0A99-489E-BDE5-3D9B435BA229}" type="pres">
      <dgm:prSet presAssocID="{3E2D796E-D7BA-429D-88DF-B33BDE8C4812}" presName="spaceBetweenRectangles" presStyleCnt="0"/>
      <dgm:spPr/>
    </dgm:pt>
    <dgm:pt modelId="{CF71987D-D176-4BC6-90E6-7BC2366E8628}" type="pres">
      <dgm:prSet presAssocID="{1F2BC787-2D4E-4D63-B1C9-0174EB2A0215}" presName="parentLin" presStyleCnt="0"/>
      <dgm:spPr/>
    </dgm:pt>
    <dgm:pt modelId="{1F839E78-FAC0-4A9F-BDF8-F6B37B6568E3}" type="pres">
      <dgm:prSet presAssocID="{1F2BC787-2D4E-4D63-B1C9-0174EB2A0215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CEA64B8F-0A0C-4B75-9E8E-91222AD6B1D0}" type="pres">
      <dgm:prSet presAssocID="{1F2BC787-2D4E-4D63-B1C9-0174EB2A0215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8F7E33-E396-41CB-BCCC-A06A4A703F30}" type="pres">
      <dgm:prSet presAssocID="{1F2BC787-2D4E-4D63-B1C9-0174EB2A0215}" presName="negativeSpace" presStyleCnt="0"/>
      <dgm:spPr/>
    </dgm:pt>
    <dgm:pt modelId="{334217E8-D5DE-476C-B32C-6D24A820AED2}" type="pres">
      <dgm:prSet presAssocID="{1F2BC787-2D4E-4D63-B1C9-0174EB2A021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3B8F3129-A669-4663-B45D-5C4D93F459F3}" type="presOf" srcId="{A92B66A0-2E42-4085-AB58-DACBB11B7205}" destId="{AD7DFE18-A0FF-4F22-97FA-45B535B79BC3}" srcOrd="0" destOrd="0" presId="urn:microsoft.com/office/officeart/2005/8/layout/list1"/>
    <dgm:cxn modelId="{0A418686-29AA-43F1-8866-7ACC7F1B3ACB}" type="presOf" srcId="{A92B66A0-2E42-4085-AB58-DACBB11B7205}" destId="{D69E3456-DB16-414E-97ED-C0860F4215C7}" srcOrd="1" destOrd="0" presId="urn:microsoft.com/office/officeart/2005/8/layout/list1"/>
    <dgm:cxn modelId="{AC17DAB7-1BB2-4E13-B1DB-78219DB948E9}" type="presOf" srcId="{1F2BC787-2D4E-4D63-B1C9-0174EB2A0215}" destId="{1F839E78-FAC0-4A9F-BDF8-F6B37B6568E3}" srcOrd="0" destOrd="0" presId="urn:microsoft.com/office/officeart/2005/8/layout/list1"/>
    <dgm:cxn modelId="{585E8B96-CADA-490F-A3AC-1FAF4936D91D}" type="presOf" srcId="{1F2BC787-2D4E-4D63-B1C9-0174EB2A0215}" destId="{CEA64B8F-0A0C-4B75-9E8E-91222AD6B1D0}" srcOrd="1" destOrd="0" presId="urn:microsoft.com/office/officeart/2005/8/layout/list1"/>
    <dgm:cxn modelId="{124C00CF-C992-4019-B9F6-E11E74824FEB}" srcId="{C0E20A47-3631-4575-97CE-D476DE781A6B}" destId="{1F2BC787-2D4E-4D63-B1C9-0174EB2A0215}" srcOrd="2" destOrd="0" parTransId="{B4C2B05C-F5ED-4BF9-A670-64E1100B4B20}" sibTransId="{61E1987F-D29A-412B-BEC6-CC1FD249923F}"/>
    <dgm:cxn modelId="{EAB3357E-2666-404B-951E-F2A23902E2EF}" type="presOf" srcId="{C0E20A47-3631-4575-97CE-D476DE781A6B}" destId="{43367A41-685F-441A-A36D-55D596ED0DEE}" srcOrd="0" destOrd="0" presId="urn:microsoft.com/office/officeart/2005/8/layout/list1"/>
    <dgm:cxn modelId="{FFFA51C4-196F-4E97-B70C-6D6DFBFC1952}" srcId="{C0E20A47-3631-4575-97CE-D476DE781A6B}" destId="{A92B66A0-2E42-4085-AB58-DACBB11B7205}" srcOrd="0" destOrd="0" parTransId="{A8E6C0B3-7D7A-41A0-83DC-2748B63B06D9}" sibTransId="{E3E98C95-D06C-4B32-B3C8-2640ED12B0E3}"/>
    <dgm:cxn modelId="{260FCB52-4FB7-49B0-868C-A444FBDE8DF6}" srcId="{C0E20A47-3631-4575-97CE-D476DE781A6B}" destId="{9FC9C121-509F-42F7-8AFB-E5422A6056C6}" srcOrd="1" destOrd="0" parTransId="{53F6CAEF-9D5F-4109-93CD-9DFC1E5654BC}" sibTransId="{3E2D796E-D7BA-429D-88DF-B33BDE8C4812}"/>
    <dgm:cxn modelId="{C75C0D26-95AC-4117-9C58-CF6FB61485EF}" type="presOf" srcId="{9FC9C121-509F-42F7-8AFB-E5422A6056C6}" destId="{CE2A331C-938F-4892-94C6-7D3C89AC3A95}" srcOrd="0" destOrd="0" presId="urn:microsoft.com/office/officeart/2005/8/layout/list1"/>
    <dgm:cxn modelId="{CA27B285-1FB7-4995-98B1-A7D40E5FEE76}" type="presOf" srcId="{9FC9C121-509F-42F7-8AFB-E5422A6056C6}" destId="{ADFFD79B-CFED-492F-8F7F-85A4A0475214}" srcOrd="1" destOrd="0" presId="urn:microsoft.com/office/officeart/2005/8/layout/list1"/>
    <dgm:cxn modelId="{3E8E80AB-A5C7-442A-BADC-44F9F3939035}" type="presParOf" srcId="{43367A41-685F-441A-A36D-55D596ED0DEE}" destId="{8A73AE7E-CD01-4F46-8C17-04D330BD993A}" srcOrd="0" destOrd="0" presId="urn:microsoft.com/office/officeart/2005/8/layout/list1"/>
    <dgm:cxn modelId="{DDBCACBC-F674-454F-BC8C-D0D292CAE1E6}" type="presParOf" srcId="{8A73AE7E-CD01-4F46-8C17-04D330BD993A}" destId="{AD7DFE18-A0FF-4F22-97FA-45B535B79BC3}" srcOrd="0" destOrd="0" presId="urn:microsoft.com/office/officeart/2005/8/layout/list1"/>
    <dgm:cxn modelId="{FDE898D3-EC9E-4D4F-95DB-B7370246AA13}" type="presParOf" srcId="{8A73AE7E-CD01-4F46-8C17-04D330BD993A}" destId="{D69E3456-DB16-414E-97ED-C0860F4215C7}" srcOrd="1" destOrd="0" presId="urn:microsoft.com/office/officeart/2005/8/layout/list1"/>
    <dgm:cxn modelId="{67DFE76C-47E5-46F4-8C07-E706E51011D5}" type="presParOf" srcId="{43367A41-685F-441A-A36D-55D596ED0DEE}" destId="{0A0D2285-F39E-461F-9443-9A05B0DCA0AC}" srcOrd="1" destOrd="0" presId="urn:microsoft.com/office/officeart/2005/8/layout/list1"/>
    <dgm:cxn modelId="{5C69EEC1-7C53-44ED-88C9-80808E7228DA}" type="presParOf" srcId="{43367A41-685F-441A-A36D-55D596ED0DEE}" destId="{94A69595-FF92-4FCD-9E8E-2E17C1F0A7DE}" srcOrd="2" destOrd="0" presId="urn:microsoft.com/office/officeart/2005/8/layout/list1"/>
    <dgm:cxn modelId="{FA52D256-8CD3-494B-B566-E4B758A077F8}" type="presParOf" srcId="{43367A41-685F-441A-A36D-55D596ED0DEE}" destId="{7E006EEA-A30B-4557-AD84-706DB2093360}" srcOrd="3" destOrd="0" presId="urn:microsoft.com/office/officeart/2005/8/layout/list1"/>
    <dgm:cxn modelId="{66403A48-E218-4C6F-8B7B-4B19209F2070}" type="presParOf" srcId="{43367A41-685F-441A-A36D-55D596ED0DEE}" destId="{5AC09759-FDE0-43FC-B1B9-8113150F6FC9}" srcOrd="4" destOrd="0" presId="urn:microsoft.com/office/officeart/2005/8/layout/list1"/>
    <dgm:cxn modelId="{E7DC71AD-CAA8-4099-ABEE-5CC464B64B70}" type="presParOf" srcId="{5AC09759-FDE0-43FC-B1B9-8113150F6FC9}" destId="{CE2A331C-938F-4892-94C6-7D3C89AC3A95}" srcOrd="0" destOrd="0" presId="urn:microsoft.com/office/officeart/2005/8/layout/list1"/>
    <dgm:cxn modelId="{8476F948-9F04-4195-9267-BF77546EC6F8}" type="presParOf" srcId="{5AC09759-FDE0-43FC-B1B9-8113150F6FC9}" destId="{ADFFD79B-CFED-492F-8F7F-85A4A0475214}" srcOrd="1" destOrd="0" presId="urn:microsoft.com/office/officeart/2005/8/layout/list1"/>
    <dgm:cxn modelId="{824309F2-5C5F-4746-A579-A813F3CB3CAC}" type="presParOf" srcId="{43367A41-685F-441A-A36D-55D596ED0DEE}" destId="{2F7E5925-3A09-45E6-AD51-59F607B0352C}" srcOrd="5" destOrd="0" presId="urn:microsoft.com/office/officeart/2005/8/layout/list1"/>
    <dgm:cxn modelId="{3E7A67FA-26FE-46A0-BD97-CB0E50AA6627}" type="presParOf" srcId="{43367A41-685F-441A-A36D-55D596ED0DEE}" destId="{D90C144E-DC7C-4FB2-BE7A-9429F1FC759D}" srcOrd="6" destOrd="0" presId="urn:microsoft.com/office/officeart/2005/8/layout/list1"/>
    <dgm:cxn modelId="{6C259FB8-D7C4-40AA-9D6A-8771C8E750C3}" type="presParOf" srcId="{43367A41-685F-441A-A36D-55D596ED0DEE}" destId="{C5E27CC8-0A99-489E-BDE5-3D9B435BA229}" srcOrd="7" destOrd="0" presId="urn:microsoft.com/office/officeart/2005/8/layout/list1"/>
    <dgm:cxn modelId="{EB82B99C-C1C0-43BC-AE96-65805837C46A}" type="presParOf" srcId="{43367A41-685F-441A-A36D-55D596ED0DEE}" destId="{CF71987D-D176-4BC6-90E6-7BC2366E8628}" srcOrd="8" destOrd="0" presId="urn:microsoft.com/office/officeart/2005/8/layout/list1"/>
    <dgm:cxn modelId="{35915BE3-FE57-4257-B835-8E2F3C2E81F2}" type="presParOf" srcId="{CF71987D-D176-4BC6-90E6-7BC2366E8628}" destId="{1F839E78-FAC0-4A9F-BDF8-F6B37B6568E3}" srcOrd="0" destOrd="0" presId="urn:microsoft.com/office/officeart/2005/8/layout/list1"/>
    <dgm:cxn modelId="{76EAC2C6-1D3A-435B-B0F5-0010525B4A52}" type="presParOf" srcId="{CF71987D-D176-4BC6-90E6-7BC2366E8628}" destId="{CEA64B8F-0A0C-4B75-9E8E-91222AD6B1D0}" srcOrd="1" destOrd="0" presId="urn:microsoft.com/office/officeart/2005/8/layout/list1"/>
    <dgm:cxn modelId="{849D534E-46C0-4068-8D57-3CC93B2D1788}" type="presParOf" srcId="{43367A41-685F-441A-A36D-55D596ED0DEE}" destId="{AB8F7E33-E396-41CB-BCCC-A06A4A703F30}" srcOrd="9" destOrd="0" presId="urn:microsoft.com/office/officeart/2005/8/layout/list1"/>
    <dgm:cxn modelId="{1E496DE6-17B5-4D97-9EE5-A4CCE1584812}" type="presParOf" srcId="{43367A41-685F-441A-A36D-55D596ED0DEE}" destId="{334217E8-D5DE-476C-B32C-6D24A820AED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3FB32B1-95CE-429F-991D-41346520E2CC}" type="doc">
      <dgm:prSet loTypeId="urn:microsoft.com/office/officeart/2005/8/layout/radial4" loCatId="relationship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41314BE2-00DF-4443-88F7-1762EDB38DE4}">
      <dgm:prSet phldrT="[Text]" custT="1"/>
      <dgm:spPr/>
      <dgm:t>
        <a:bodyPr/>
        <a:lstStyle/>
        <a:p>
          <a:r>
            <a:rPr lang="en-US" sz="2000" b="1" dirty="0" smtClean="0"/>
            <a:t>HADOOP</a:t>
          </a:r>
        </a:p>
      </dgm:t>
    </dgm:pt>
    <dgm:pt modelId="{CA67E6D7-4C1F-46FB-A0A5-A805E67F747B}" type="parTrans" cxnId="{55F8055F-02AF-475B-B1FF-43C3332150E4}">
      <dgm:prSet/>
      <dgm:spPr/>
      <dgm:t>
        <a:bodyPr/>
        <a:lstStyle/>
        <a:p>
          <a:endParaRPr lang="en-US"/>
        </a:p>
      </dgm:t>
    </dgm:pt>
    <dgm:pt modelId="{D2A2EA4E-B603-4985-920A-A3C75B03D116}" type="sibTrans" cxnId="{55F8055F-02AF-475B-B1FF-43C3332150E4}">
      <dgm:prSet/>
      <dgm:spPr/>
      <dgm:t>
        <a:bodyPr/>
        <a:lstStyle/>
        <a:p>
          <a:endParaRPr lang="en-US"/>
        </a:p>
      </dgm:t>
    </dgm:pt>
    <dgm:pt modelId="{78E6D80D-E630-4B7C-BA10-26E2E461C5DD}">
      <dgm:prSet phldrT="[Text]" custT="1"/>
      <dgm:spPr/>
      <dgm:t>
        <a:bodyPr/>
        <a:lstStyle/>
        <a:p>
          <a:r>
            <a:rPr lang="en-US" sz="2000" b="1" dirty="0" smtClean="0"/>
            <a:t>Reliable</a:t>
          </a:r>
          <a:r>
            <a:rPr lang="en-US" sz="3300" dirty="0" smtClean="0"/>
            <a:t> </a:t>
          </a:r>
          <a:endParaRPr lang="en-US" sz="3300" dirty="0"/>
        </a:p>
      </dgm:t>
    </dgm:pt>
    <dgm:pt modelId="{1937253B-4736-444E-B9C4-0ABFC0E493F7}" type="parTrans" cxnId="{53A16639-4322-465D-9D3C-69CC5C8A1C1E}">
      <dgm:prSet/>
      <dgm:spPr/>
      <dgm:t>
        <a:bodyPr/>
        <a:lstStyle/>
        <a:p>
          <a:endParaRPr lang="en-US"/>
        </a:p>
      </dgm:t>
    </dgm:pt>
    <dgm:pt modelId="{720D6D81-29EF-4D0E-B363-D59DD459C1B5}" type="sibTrans" cxnId="{53A16639-4322-465D-9D3C-69CC5C8A1C1E}">
      <dgm:prSet/>
      <dgm:spPr/>
      <dgm:t>
        <a:bodyPr/>
        <a:lstStyle/>
        <a:p>
          <a:endParaRPr lang="en-US"/>
        </a:p>
      </dgm:t>
    </dgm:pt>
    <dgm:pt modelId="{328445B2-4B8A-4027-9382-451FABDA6815}">
      <dgm:prSet phldrT="[Text]" custT="1"/>
      <dgm:spPr/>
      <dgm:t>
        <a:bodyPr/>
        <a:lstStyle/>
        <a:p>
          <a:r>
            <a:rPr lang="en-US" sz="2000" b="1" dirty="0" smtClean="0"/>
            <a:t>Economical</a:t>
          </a:r>
          <a:endParaRPr lang="en-US" sz="2000" b="1" dirty="0"/>
        </a:p>
      </dgm:t>
    </dgm:pt>
    <dgm:pt modelId="{79C97D9C-4D1E-4F1E-8496-B49E1DA461FD}" type="parTrans" cxnId="{4FE07E43-9913-4863-B7D6-82FA26886C18}">
      <dgm:prSet/>
      <dgm:spPr/>
      <dgm:t>
        <a:bodyPr/>
        <a:lstStyle/>
        <a:p>
          <a:endParaRPr lang="en-US"/>
        </a:p>
      </dgm:t>
    </dgm:pt>
    <dgm:pt modelId="{75E4A433-7D64-4D7D-8FE0-D1132BE60006}" type="sibTrans" cxnId="{4FE07E43-9913-4863-B7D6-82FA26886C18}">
      <dgm:prSet/>
      <dgm:spPr/>
      <dgm:t>
        <a:bodyPr/>
        <a:lstStyle/>
        <a:p>
          <a:endParaRPr lang="en-US"/>
        </a:p>
      </dgm:t>
    </dgm:pt>
    <dgm:pt modelId="{1F0938B4-1D05-48D8-B63C-6465F8BD1F28}">
      <dgm:prSet phldrT="[Text]" custT="1"/>
      <dgm:spPr/>
      <dgm:t>
        <a:bodyPr/>
        <a:lstStyle/>
        <a:p>
          <a:r>
            <a:rPr lang="en-US" sz="2000" b="1" dirty="0" smtClean="0"/>
            <a:t>Flexible</a:t>
          </a:r>
          <a:r>
            <a:rPr lang="en-US" sz="3300" b="1" dirty="0" smtClean="0"/>
            <a:t> </a:t>
          </a:r>
          <a:endParaRPr lang="en-US" sz="3300" b="1" dirty="0"/>
        </a:p>
      </dgm:t>
    </dgm:pt>
    <dgm:pt modelId="{26154D12-1677-418E-A9F4-EC114D6B00C6}" type="parTrans" cxnId="{9C45ABAF-B145-44F3-9282-B553C23D0F77}">
      <dgm:prSet/>
      <dgm:spPr/>
      <dgm:t>
        <a:bodyPr/>
        <a:lstStyle/>
        <a:p>
          <a:endParaRPr lang="en-US"/>
        </a:p>
      </dgm:t>
    </dgm:pt>
    <dgm:pt modelId="{92B00684-0B84-4B4D-AD42-4F8EB9F6F8D3}" type="sibTrans" cxnId="{9C45ABAF-B145-44F3-9282-B553C23D0F77}">
      <dgm:prSet/>
      <dgm:spPr/>
      <dgm:t>
        <a:bodyPr/>
        <a:lstStyle/>
        <a:p>
          <a:endParaRPr lang="en-US"/>
        </a:p>
      </dgm:t>
    </dgm:pt>
    <dgm:pt modelId="{832B4E8F-F091-43FC-8C53-396F8921490D}">
      <dgm:prSet phldrT="[Text]" custT="1"/>
      <dgm:spPr/>
      <dgm:t>
        <a:bodyPr/>
        <a:lstStyle/>
        <a:p>
          <a:r>
            <a:rPr lang="en-US" sz="2000" b="1" dirty="0" smtClean="0"/>
            <a:t>scalable</a:t>
          </a:r>
          <a:endParaRPr lang="en-US" sz="2000" b="1" dirty="0"/>
        </a:p>
      </dgm:t>
    </dgm:pt>
    <dgm:pt modelId="{12BF3C22-8B93-40B5-A498-2FD2BB1163E6}" type="parTrans" cxnId="{1F631F57-956B-4706-8440-7DA479C807EA}">
      <dgm:prSet/>
      <dgm:spPr/>
      <dgm:t>
        <a:bodyPr/>
        <a:lstStyle/>
        <a:p>
          <a:endParaRPr lang="en-US"/>
        </a:p>
      </dgm:t>
    </dgm:pt>
    <dgm:pt modelId="{8BF75FCF-8EC3-4075-8EB6-F8D5E7950D2E}" type="sibTrans" cxnId="{1F631F57-956B-4706-8440-7DA479C807EA}">
      <dgm:prSet/>
      <dgm:spPr/>
      <dgm:t>
        <a:bodyPr/>
        <a:lstStyle/>
        <a:p>
          <a:endParaRPr lang="en-US" i="1"/>
        </a:p>
      </dgm:t>
    </dgm:pt>
    <dgm:pt modelId="{0F2F1563-513B-4F10-B1D2-9D33AF4B7EFF}" type="pres">
      <dgm:prSet presAssocID="{D3FB32B1-95CE-429F-991D-41346520E2C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3F22EFB-6FAC-4509-B543-4BD1FBCA9F31}" type="pres">
      <dgm:prSet presAssocID="{41314BE2-00DF-4443-88F7-1762EDB38DE4}" presName="centerShape" presStyleLbl="node0" presStyleIdx="0" presStyleCnt="1"/>
      <dgm:spPr/>
      <dgm:t>
        <a:bodyPr/>
        <a:lstStyle/>
        <a:p>
          <a:endParaRPr lang="en-US"/>
        </a:p>
      </dgm:t>
    </dgm:pt>
    <dgm:pt modelId="{3C91F79C-E5A7-4A1F-9D25-0C3A606C31F1}" type="pres">
      <dgm:prSet presAssocID="{1937253B-4736-444E-B9C4-0ABFC0E493F7}" presName="parTrans" presStyleLbl="bgSibTrans2D1" presStyleIdx="0" presStyleCnt="4"/>
      <dgm:spPr/>
      <dgm:t>
        <a:bodyPr/>
        <a:lstStyle/>
        <a:p>
          <a:endParaRPr lang="en-US"/>
        </a:p>
      </dgm:t>
    </dgm:pt>
    <dgm:pt modelId="{B3DA9D18-D721-4097-8E96-A27319BC8C15}" type="pres">
      <dgm:prSet presAssocID="{78E6D80D-E630-4B7C-BA10-26E2E461C5D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E00808-568C-4DC1-9EBE-AAA3FD4A8B2C}" type="pres">
      <dgm:prSet presAssocID="{79C97D9C-4D1E-4F1E-8496-B49E1DA461FD}" presName="parTrans" presStyleLbl="bgSibTrans2D1" presStyleIdx="1" presStyleCnt="4"/>
      <dgm:spPr/>
      <dgm:t>
        <a:bodyPr/>
        <a:lstStyle/>
        <a:p>
          <a:endParaRPr lang="en-US"/>
        </a:p>
      </dgm:t>
    </dgm:pt>
    <dgm:pt modelId="{EFC9CAFF-738D-45CB-A5AB-EBA6955DD2E9}" type="pres">
      <dgm:prSet presAssocID="{328445B2-4B8A-4027-9382-451FABDA6815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EFC779-AA61-4D93-BB2B-98DFBD462131}" type="pres">
      <dgm:prSet presAssocID="{26154D12-1677-418E-A9F4-EC114D6B00C6}" presName="parTrans" presStyleLbl="bgSibTrans2D1" presStyleIdx="2" presStyleCnt="4"/>
      <dgm:spPr/>
      <dgm:t>
        <a:bodyPr/>
        <a:lstStyle/>
        <a:p>
          <a:endParaRPr lang="en-US"/>
        </a:p>
      </dgm:t>
    </dgm:pt>
    <dgm:pt modelId="{730C615E-1E50-4F4F-A699-E1ACFA41D04F}" type="pres">
      <dgm:prSet presAssocID="{1F0938B4-1D05-48D8-B63C-6465F8BD1F28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FB4905-2302-4C00-A58A-7E351E025A28}" type="pres">
      <dgm:prSet presAssocID="{12BF3C22-8B93-40B5-A498-2FD2BB1163E6}" presName="parTrans" presStyleLbl="bgSibTrans2D1" presStyleIdx="3" presStyleCnt="4"/>
      <dgm:spPr/>
      <dgm:t>
        <a:bodyPr/>
        <a:lstStyle/>
        <a:p>
          <a:endParaRPr lang="en-US"/>
        </a:p>
      </dgm:t>
    </dgm:pt>
    <dgm:pt modelId="{FDCBC096-D49B-4B3A-85FB-7B12DDE6F8C9}" type="pres">
      <dgm:prSet presAssocID="{832B4E8F-F091-43FC-8C53-396F8921490D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F631F57-956B-4706-8440-7DA479C807EA}" srcId="{41314BE2-00DF-4443-88F7-1762EDB38DE4}" destId="{832B4E8F-F091-43FC-8C53-396F8921490D}" srcOrd="3" destOrd="0" parTransId="{12BF3C22-8B93-40B5-A498-2FD2BB1163E6}" sibTransId="{8BF75FCF-8EC3-4075-8EB6-F8D5E7950D2E}"/>
    <dgm:cxn modelId="{63C6D7B1-9E98-4E5D-BBE3-9F69248166EA}" type="presOf" srcId="{12BF3C22-8B93-40B5-A498-2FD2BB1163E6}" destId="{86FB4905-2302-4C00-A58A-7E351E025A28}" srcOrd="0" destOrd="0" presId="urn:microsoft.com/office/officeart/2005/8/layout/radial4"/>
    <dgm:cxn modelId="{53A16639-4322-465D-9D3C-69CC5C8A1C1E}" srcId="{41314BE2-00DF-4443-88F7-1762EDB38DE4}" destId="{78E6D80D-E630-4B7C-BA10-26E2E461C5DD}" srcOrd="0" destOrd="0" parTransId="{1937253B-4736-444E-B9C4-0ABFC0E493F7}" sibTransId="{720D6D81-29EF-4D0E-B363-D59DD459C1B5}"/>
    <dgm:cxn modelId="{4EFEDBB7-A22C-483F-8C77-83ED589626B4}" type="presOf" srcId="{78E6D80D-E630-4B7C-BA10-26E2E461C5DD}" destId="{B3DA9D18-D721-4097-8E96-A27319BC8C15}" srcOrd="0" destOrd="0" presId="urn:microsoft.com/office/officeart/2005/8/layout/radial4"/>
    <dgm:cxn modelId="{69F01CCA-10C3-46D1-B6E9-6946F0724EF9}" type="presOf" srcId="{328445B2-4B8A-4027-9382-451FABDA6815}" destId="{EFC9CAFF-738D-45CB-A5AB-EBA6955DD2E9}" srcOrd="0" destOrd="0" presId="urn:microsoft.com/office/officeart/2005/8/layout/radial4"/>
    <dgm:cxn modelId="{B4E1383A-64BA-405E-96E3-142F126CFF04}" type="presOf" srcId="{1F0938B4-1D05-48D8-B63C-6465F8BD1F28}" destId="{730C615E-1E50-4F4F-A699-E1ACFA41D04F}" srcOrd="0" destOrd="0" presId="urn:microsoft.com/office/officeart/2005/8/layout/radial4"/>
    <dgm:cxn modelId="{55F8055F-02AF-475B-B1FF-43C3332150E4}" srcId="{D3FB32B1-95CE-429F-991D-41346520E2CC}" destId="{41314BE2-00DF-4443-88F7-1762EDB38DE4}" srcOrd="0" destOrd="0" parTransId="{CA67E6D7-4C1F-46FB-A0A5-A805E67F747B}" sibTransId="{D2A2EA4E-B603-4985-920A-A3C75B03D116}"/>
    <dgm:cxn modelId="{F2505B03-B7DB-42F3-91A6-27D42CB8AEF5}" type="presOf" srcId="{41314BE2-00DF-4443-88F7-1762EDB38DE4}" destId="{63F22EFB-6FAC-4509-B543-4BD1FBCA9F31}" srcOrd="0" destOrd="0" presId="urn:microsoft.com/office/officeart/2005/8/layout/radial4"/>
    <dgm:cxn modelId="{FAAB0990-3EF3-4808-8BC2-35840419D247}" type="presOf" srcId="{26154D12-1677-418E-A9F4-EC114D6B00C6}" destId="{74EFC779-AA61-4D93-BB2B-98DFBD462131}" srcOrd="0" destOrd="0" presId="urn:microsoft.com/office/officeart/2005/8/layout/radial4"/>
    <dgm:cxn modelId="{0DF762E6-5D83-4558-A135-326764882A65}" type="presOf" srcId="{D3FB32B1-95CE-429F-991D-41346520E2CC}" destId="{0F2F1563-513B-4F10-B1D2-9D33AF4B7EFF}" srcOrd="0" destOrd="0" presId="urn:microsoft.com/office/officeart/2005/8/layout/radial4"/>
    <dgm:cxn modelId="{9C45ABAF-B145-44F3-9282-B553C23D0F77}" srcId="{41314BE2-00DF-4443-88F7-1762EDB38DE4}" destId="{1F0938B4-1D05-48D8-B63C-6465F8BD1F28}" srcOrd="2" destOrd="0" parTransId="{26154D12-1677-418E-A9F4-EC114D6B00C6}" sibTransId="{92B00684-0B84-4B4D-AD42-4F8EB9F6F8D3}"/>
    <dgm:cxn modelId="{4A9201D2-AB95-4930-A2FF-417C62BAB754}" type="presOf" srcId="{1937253B-4736-444E-B9C4-0ABFC0E493F7}" destId="{3C91F79C-E5A7-4A1F-9D25-0C3A606C31F1}" srcOrd="0" destOrd="0" presId="urn:microsoft.com/office/officeart/2005/8/layout/radial4"/>
    <dgm:cxn modelId="{4FE07E43-9913-4863-B7D6-82FA26886C18}" srcId="{41314BE2-00DF-4443-88F7-1762EDB38DE4}" destId="{328445B2-4B8A-4027-9382-451FABDA6815}" srcOrd="1" destOrd="0" parTransId="{79C97D9C-4D1E-4F1E-8496-B49E1DA461FD}" sibTransId="{75E4A433-7D64-4D7D-8FE0-D1132BE60006}"/>
    <dgm:cxn modelId="{D96324A1-E1FA-40CD-82D4-AF8D9B953DD5}" type="presOf" srcId="{832B4E8F-F091-43FC-8C53-396F8921490D}" destId="{FDCBC096-D49B-4B3A-85FB-7B12DDE6F8C9}" srcOrd="0" destOrd="0" presId="urn:microsoft.com/office/officeart/2005/8/layout/radial4"/>
    <dgm:cxn modelId="{CF9531FB-7638-4098-A66D-49C3CCC9C636}" type="presOf" srcId="{79C97D9C-4D1E-4F1E-8496-B49E1DA461FD}" destId="{7CE00808-568C-4DC1-9EBE-AAA3FD4A8B2C}" srcOrd="0" destOrd="0" presId="urn:microsoft.com/office/officeart/2005/8/layout/radial4"/>
    <dgm:cxn modelId="{3A931BB7-EA46-47F1-A183-D5EA2DAE5FBF}" type="presParOf" srcId="{0F2F1563-513B-4F10-B1D2-9D33AF4B7EFF}" destId="{63F22EFB-6FAC-4509-B543-4BD1FBCA9F31}" srcOrd="0" destOrd="0" presId="urn:microsoft.com/office/officeart/2005/8/layout/radial4"/>
    <dgm:cxn modelId="{D4217F28-2B6C-4C9A-8E4F-01E5ED95B615}" type="presParOf" srcId="{0F2F1563-513B-4F10-B1D2-9D33AF4B7EFF}" destId="{3C91F79C-E5A7-4A1F-9D25-0C3A606C31F1}" srcOrd="1" destOrd="0" presId="urn:microsoft.com/office/officeart/2005/8/layout/radial4"/>
    <dgm:cxn modelId="{7A25A95E-D1D4-4CB2-900D-5809FDF829A4}" type="presParOf" srcId="{0F2F1563-513B-4F10-B1D2-9D33AF4B7EFF}" destId="{B3DA9D18-D721-4097-8E96-A27319BC8C15}" srcOrd="2" destOrd="0" presId="urn:microsoft.com/office/officeart/2005/8/layout/radial4"/>
    <dgm:cxn modelId="{3994AE8B-82AC-4CDD-A4AB-F264B4DA88DC}" type="presParOf" srcId="{0F2F1563-513B-4F10-B1D2-9D33AF4B7EFF}" destId="{7CE00808-568C-4DC1-9EBE-AAA3FD4A8B2C}" srcOrd="3" destOrd="0" presId="urn:microsoft.com/office/officeart/2005/8/layout/radial4"/>
    <dgm:cxn modelId="{DB2F8DEC-AE36-4954-B040-F5CCA0057602}" type="presParOf" srcId="{0F2F1563-513B-4F10-B1D2-9D33AF4B7EFF}" destId="{EFC9CAFF-738D-45CB-A5AB-EBA6955DD2E9}" srcOrd="4" destOrd="0" presId="urn:microsoft.com/office/officeart/2005/8/layout/radial4"/>
    <dgm:cxn modelId="{CB7880CF-AD89-4955-BCBD-7A7544B282BB}" type="presParOf" srcId="{0F2F1563-513B-4F10-B1D2-9D33AF4B7EFF}" destId="{74EFC779-AA61-4D93-BB2B-98DFBD462131}" srcOrd="5" destOrd="0" presId="urn:microsoft.com/office/officeart/2005/8/layout/radial4"/>
    <dgm:cxn modelId="{DEBEB004-151C-4CBC-BBE1-F6B7FAB7DD16}" type="presParOf" srcId="{0F2F1563-513B-4F10-B1D2-9D33AF4B7EFF}" destId="{730C615E-1E50-4F4F-A699-E1ACFA41D04F}" srcOrd="6" destOrd="0" presId="urn:microsoft.com/office/officeart/2005/8/layout/radial4"/>
    <dgm:cxn modelId="{14D43CDF-B8A5-4D8D-9EA2-23171AE7CE4B}" type="presParOf" srcId="{0F2F1563-513B-4F10-B1D2-9D33AF4B7EFF}" destId="{86FB4905-2302-4C00-A58A-7E351E025A28}" srcOrd="7" destOrd="0" presId="urn:microsoft.com/office/officeart/2005/8/layout/radial4"/>
    <dgm:cxn modelId="{2DA0B0BF-E634-446B-AFF2-18CFD1036974}" type="presParOf" srcId="{0F2F1563-513B-4F10-B1D2-9D33AF4B7EFF}" destId="{FDCBC096-D49B-4B3A-85FB-7B12DDE6F8C9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AF0A5FA-81A1-488A-9F8A-B4A82CCCB467}" type="doc">
      <dgm:prSet loTypeId="urn:microsoft.com/office/officeart/2008/layout/VerticalCurvedList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14B0117-9AAF-4888-8997-B18189CD1171}">
      <dgm:prSet phldrT="[Text]" custT="1"/>
      <dgm:spPr/>
      <dgm:t>
        <a:bodyPr/>
        <a:lstStyle/>
        <a:p>
          <a:r>
            <a:rPr lang="en-US" sz="1800" b="1" dirty="0" smtClean="0">
              <a:solidFill>
                <a:schemeClr val="tx2">
                  <a:lumMod val="50000"/>
                </a:schemeClr>
              </a:solidFill>
            </a:rPr>
            <a:t>Optimizing care by Device/remote monitoring </a:t>
          </a:r>
          <a:endParaRPr lang="en-US" sz="1800" dirty="0">
            <a:solidFill>
              <a:schemeClr val="tx2">
                <a:lumMod val="50000"/>
              </a:schemeClr>
            </a:solidFill>
          </a:endParaRPr>
        </a:p>
      </dgm:t>
    </dgm:pt>
    <dgm:pt modelId="{B0A97E4B-F784-4DCD-B7FB-B8D2120CD3A3}" type="parTrans" cxnId="{64F098D3-DA14-4304-ADBB-55BC072A4B98}">
      <dgm:prSet/>
      <dgm:spPr/>
      <dgm:t>
        <a:bodyPr/>
        <a:lstStyle/>
        <a:p>
          <a:endParaRPr lang="en-US"/>
        </a:p>
      </dgm:t>
    </dgm:pt>
    <dgm:pt modelId="{0B495A02-F89B-45E1-838D-92D9AC63BD09}" type="sibTrans" cxnId="{64F098D3-DA14-4304-ADBB-55BC072A4B98}">
      <dgm:prSet/>
      <dgm:spPr/>
      <dgm:t>
        <a:bodyPr/>
        <a:lstStyle/>
        <a:p>
          <a:endParaRPr lang="en-US"/>
        </a:p>
      </dgm:t>
    </dgm:pt>
    <dgm:pt modelId="{9FB98101-E55B-4B8B-AEB0-4FEF699AF93D}">
      <dgm:prSet phldrT="[Text]" custT="1"/>
      <dgm:spPr/>
      <dgm:t>
        <a:bodyPr/>
        <a:lstStyle/>
        <a:p>
          <a:r>
            <a:rPr lang="en-US" sz="1800" b="1" dirty="0" smtClean="0">
              <a:solidFill>
                <a:schemeClr val="tx2">
                  <a:lumMod val="50000"/>
                </a:schemeClr>
              </a:solidFill>
            </a:rPr>
            <a:t>Disease identification and risk detections</a:t>
          </a:r>
          <a:endParaRPr lang="en-US" sz="1800" dirty="0">
            <a:solidFill>
              <a:schemeClr val="tx2">
                <a:lumMod val="50000"/>
              </a:schemeClr>
            </a:solidFill>
          </a:endParaRPr>
        </a:p>
      </dgm:t>
    </dgm:pt>
    <dgm:pt modelId="{0F90BF47-2432-49A6-901D-D6FBB3992A55}" type="parTrans" cxnId="{16A9EBE7-B9DD-4662-A1E9-65A9F924FC8E}">
      <dgm:prSet/>
      <dgm:spPr/>
      <dgm:t>
        <a:bodyPr/>
        <a:lstStyle/>
        <a:p>
          <a:endParaRPr lang="en-US"/>
        </a:p>
      </dgm:t>
    </dgm:pt>
    <dgm:pt modelId="{180A834F-7F4E-4EC8-97B3-1AD1E4B8DB81}" type="sibTrans" cxnId="{16A9EBE7-B9DD-4662-A1E9-65A9F924FC8E}">
      <dgm:prSet/>
      <dgm:spPr/>
      <dgm:t>
        <a:bodyPr/>
        <a:lstStyle/>
        <a:p>
          <a:endParaRPr lang="en-US"/>
        </a:p>
      </dgm:t>
    </dgm:pt>
    <dgm:pt modelId="{D4A69C89-5D9E-4EC5-A8E5-FFC0F61A2F74}">
      <dgm:prSet phldrT="[Text]" custT="1"/>
      <dgm:spPr/>
      <dgm:t>
        <a:bodyPr/>
        <a:lstStyle/>
        <a:p>
          <a:r>
            <a:rPr lang="en-US" sz="1800" b="1" dirty="0" smtClean="0">
              <a:solidFill>
                <a:schemeClr val="tx2">
                  <a:lumMod val="50000"/>
                </a:schemeClr>
              </a:solidFill>
            </a:rPr>
            <a:t>Reducing cost of care</a:t>
          </a:r>
          <a:endParaRPr lang="en-US" sz="1800" dirty="0">
            <a:solidFill>
              <a:schemeClr val="tx2">
                <a:lumMod val="50000"/>
              </a:schemeClr>
            </a:solidFill>
          </a:endParaRPr>
        </a:p>
      </dgm:t>
    </dgm:pt>
    <dgm:pt modelId="{6F597C51-6491-4E15-A431-D272F2EDC470}" type="parTrans" cxnId="{CC759745-419C-4E48-9553-AC33BCB540CD}">
      <dgm:prSet/>
      <dgm:spPr/>
      <dgm:t>
        <a:bodyPr/>
        <a:lstStyle/>
        <a:p>
          <a:endParaRPr lang="en-US"/>
        </a:p>
      </dgm:t>
    </dgm:pt>
    <dgm:pt modelId="{8CC65189-96FC-48B4-BA2A-1C6C953CFFFB}" type="sibTrans" cxnId="{CC759745-419C-4E48-9553-AC33BCB540CD}">
      <dgm:prSet/>
      <dgm:spPr/>
      <dgm:t>
        <a:bodyPr/>
        <a:lstStyle/>
        <a:p>
          <a:endParaRPr lang="en-US"/>
        </a:p>
      </dgm:t>
    </dgm:pt>
    <dgm:pt modelId="{CBEDF832-C306-42D3-B560-50FFAA7B7F64}">
      <dgm:prSet phldrT="[Text]"/>
      <dgm:spPr/>
      <dgm:t>
        <a:bodyPr/>
        <a:lstStyle/>
        <a:p>
          <a:endParaRPr lang="en-US" dirty="0"/>
        </a:p>
      </dgm:t>
    </dgm:pt>
    <dgm:pt modelId="{401C5EEE-C1D2-4B8D-9DF7-295BA2218C60}" type="parTrans" cxnId="{FE33D40F-E8F3-4BC0-BFC9-CA8BBD51B4F2}">
      <dgm:prSet/>
      <dgm:spPr/>
      <dgm:t>
        <a:bodyPr/>
        <a:lstStyle/>
        <a:p>
          <a:endParaRPr lang="en-US"/>
        </a:p>
      </dgm:t>
    </dgm:pt>
    <dgm:pt modelId="{49145EB7-B41D-414A-9516-5FD2E11E3899}" type="sibTrans" cxnId="{FE33D40F-E8F3-4BC0-BFC9-CA8BBD51B4F2}">
      <dgm:prSet/>
      <dgm:spPr/>
      <dgm:t>
        <a:bodyPr/>
        <a:lstStyle/>
        <a:p>
          <a:endParaRPr lang="en-US"/>
        </a:p>
      </dgm:t>
    </dgm:pt>
    <dgm:pt modelId="{65FD2802-E2F4-4A0E-AF84-8B5579AC6013}">
      <dgm:prSet phldrT="[Text]" custT="1"/>
      <dgm:spPr/>
      <dgm:t>
        <a:bodyPr/>
        <a:lstStyle/>
        <a:p>
          <a:r>
            <a:rPr lang="en-US" sz="1800" b="1" dirty="0" smtClean="0">
              <a:solidFill>
                <a:schemeClr val="tx2">
                  <a:lumMod val="50000"/>
                </a:schemeClr>
              </a:solidFill>
            </a:rPr>
            <a:t>Reducing hospital readmission by Evidence based Medicine </a:t>
          </a:r>
          <a:endParaRPr lang="en-US" sz="1800" dirty="0">
            <a:solidFill>
              <a:schemeClr val="tx2">
                <a:lumMod val="50000"/>
              </a:schemeClr>
            </a:solidFill>
          </a:endParaRPr>
        </a:p>
      </dgm:t>
    </dgm:pt>
    <dgm:pt modelId="{3016C11F-A145-4141-9781-3B3BE106E188}" type="parTrans" cxnId="{5377EB29-E9A0-4653-B704-51733CE10444}">
      <dgm:prSet/>
      <dgm:spPr/>
      <dgm:t>
        <a:bodyPr/>
        <a:lstStyle/>
        <a:p>
          <a:endParaRPr lang="en-US"/>
        </a:p>
      </dgm:t>
    </dgm:pt>
    <dgm:pt modelId="{690FB97A-1A72-4DA0-A36D-5C420E1DA2D5}" type="sibTrans" cxnId="{5377EB29-E9A0-4653-B704-51733CE10444}">
      <dgm:prSet/>
      <dgm:spPr/>
      <dgm:t>
        <a:bodyPr/>
        <a:lstStyle/>
        <a:p>
          <a:endParaRPr lang="en-US"/>
        </a:p>
      </dgm:t>
    </dgm:pt>
    <dgm:pt modelId="{3B8466E2-404B-4967-80DC-CD70286EF1D0}">
      <dgm:prSet phldrT="[Text]" custT="1"/>
      <dgm:spPr/>
      <dgm:t>
        <a:bodyPr/>
        <a:lstStyle/>
        <a:p>
          <a:r>
            <a:rPr lang="en-US" sz="1800" b="1" dirty="0" smtClean="0">
              <a:solidFill>
                <a:schemeClr val="tx2">
                  <a:lumMod val="50000"/>
                </a:schemeClr>
              </a:solidFill>
            </a:rPr>
            <a:t>Reducing fraud Pre-adjudication fraud analysis  </a:t>
          </a:r>
          <a:endParaRPr lang="en-US" sz="1800" dirty="0">
            <a:solidFill>
              <a:schemeClr val="tx2">
                <a:lumMod val="50000"/>
              </a:schemeClr>
            </a:solidFill>
          </a:endParaRPr>
        </a:p>
      </dgm:t>
    </dgm:pt>
    <dgm:pt modelId="{B32DF19C-C40E-450D-B911-E065F2C91555}" type="parTrans" cxnId="{E15B3C65-0943-4667-A0C5-FB61E3E77176}">
      <dgm:prSet/>
      <dgm:spPr/>
      <dgm:t>
        <a:bodyPr/>
        <a:lstStyle/>
        <a:p>
          <a:endParaRPr lang="en-US"/>
        </a:p>
      </dgm:t>
    </dgm:pt>
    <dgm:pt modelId="{2DBFF8FB-99F0-4F27-9D1A-47608D69AC9C}" type="sibTrans" cxnId="{E15B3C65-0943-4667-A0C5-FB61E3E77176}">
      <dgm:prSet/>
      <dgm:spPr/>
      <dgm:t>
        <a:bodyPr/>
        <a:lstStyle/>
        <a:p>
          <a:endParaRPr lang="en-US"/>
        </a:p>
      </dgm:t>
    </dgm:pt>
    <dgm:pt modelId="{F8D1E44D-D6DA-43BF-A042-F19FAEBB5FE2}">
      <dgm:prSet custT="1"/>
      <dgm:spPr/>
      <dgm:t>
        <a:bodyPr/>
        <a:lstStyle/>
        <a:p>
          <a:r>
            <a:rPr lang="en-US" sz="1800" b="1" dirty="0" smtClean="0">
              <a:solidFill>
                <a:schemeClr val="tx2">
                  <a:lumMod val="50000"/>
                </a:schemeClr>
              </a:solidFill>
            </a:rPr>
            <a:t>Clinical efficiency, quality and outcomes by patient profile analytics </a:t>
          </a:r>
          <a:endParaRPr lang="en-US" sz="1800" b="1" dirty="0">
            <a:solidFill>
              <a:schemeClr val="tx2">
                <a:lumMod val="50000"/>
              </a:schemeClr>
            </a:solidFill>
          </a:endParaRPr>
        </a:p>
      </dgm:t>
    </dgm:pt>
    <dgm:pt modelId="{FFB9FB33-A147-4C8D-BF50-63FE4226F42D}" type="parTrans" cxnId="{5C967D8B-4B8B-41CE-9183-6D2019BD39FB}">
      <dgm:prSet/>
      <dgm:spPr/>
      <dgm:t>
        <a:bodyPr/>
        <a:lstStyle/>
        <a:p>
          <a:endParaRPr lang="en-US"/>
        </a:p>
      </dgm:t>
    </dgm:pt>
    <dgm:pt modelId="{536E18AD-9CC6-4F81-B1F9-4FDB3D549CAC}" type="sibTrans" cxnId="{5C967D8B-4B8B-41CE-9183-6D2019BD39FB}">
      <dgm:prSet/>
      <dgm:spPr/>
      <dgm:t>
        <a:bodyPr/>
        <a:lstStyle/>
        <a:p>
          <a:endParaRPr lang="en-US"/>
        </a:p>
      </dgm:t>
    </dgm:pt>
    <dgm:pt modelId="{05DA1B40-0486-4F9D-A8D1-F6C0BC9F2E69}">
      <dgm:prSet phldrT="[Text]" custT="1"/>
      <dgm:spPr/>
      <dgm:t>
        <a:bodyPr/>
        <a:lstStyle/>
        <a:p>
          <a:r>
            <a:rPr lang="en-US" sz="1800" b="1" dirty="0" smtClean="0">
              <a:solidFill>
                <a:schemeClr val="tx2">
                  <a:lumMod val="50000"/>
                </a:schemeClr>
              </a:solidFill>
            </a:rPr>
            <a:t>Supporting Public Health Analytics</a:t>
          </a:r>
          <a:endParaRPr lang="en-US" sz="1800" dirty="0">
            <a:solidFill>
              <a:schemeClr val="tx2">
                <a:lumMod val="50000"/>
              </a:schemeClr>
            </a:solidFill>
          </a:endParaRPr>
        </a:p>
      </dgm:t>
    </dgm:pt>
    <dgm:pt modelId="{08307B85-BA0E-48F4-AB67-8A3009A95319}" type="parTrans" cxnId="{7141DEE6-5C6B-43F1-8D04-2952D8B31768}">
      <dgm:prSet/>
      <dgm:spPr/>
      <dgm:t>
        <a:bodyPr/>
        <a:lstStyle/>
        <a:p>
          <a:endParaRPr lang="en-US"/>
        </a:p>
      </dgm:t>
    </dgm:pt>
    <dgm:pt modelId="{669EC1D9-962C-4668-930C-2DCDFDAD170C}" type="sibTrans" cxnId="{7141DEE6-5C6B-43F1-8D04-2952D8B31768}">
      <dgm:prSet/>
      <dgm:spPr/>
      <dgm:t>
        <a:bodyPr/>
        <a:lstStyle/>
        <a:p>
          <a:endParaRPr lang="en-US"/>
        </a:p>
      </dgm:t>
    </dgm:pt>
    <dgm:pt modelId="{2B32C097-078A-4671-A80F-850D9E287432}" type="pres">
      <dgm:prSet presAssocID="{EAF0A5FA-81A1-488A-9F8A-B4A82CCCB46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CD240AB2-54BE-4E4A-9B9F-716CA0985B44}" type="pres">
      <dgm:prSet presAssocID="{EAF0A5FA-81A1-488A-9F8A-B4A82CCCB467}" presName="Name1" presStyleCnt="0"/>
      <dgm:spPr/>
    </dgm:pt>
    <dgm:pt modelId="{FAE52493-E802-4D41-8DA3-9ECD350FEBF2}" type="pres">
      <dgm:prSet presAssocID="{EAF0A5FA-81A1-488A-9F8A-B4A82CCCB467}" presName="cycle" presStyleCnt="0"/>
      <dgm:spPr/>
    </dgm:pt>
    <dgm:pt modelId="{B623C6B5-654E-48B1-BF9A-FD60DE6B7017}" type="pres">
      <dgm:prSet presAssocID="{EAF0A5FA-81A1-488A-9F8A-B4A82CCCB467}" presName="srcNode" presStyleLbl="node1" presStyleIdx="0" presStyleCnt="7"/>
      <dgm:spPr/>
    </dgm:pt>
    <dgm:pt modelId="{B1CB791D-0CCA-4680-9BBA-2DB947755E80}" type="pres">
      <dgm:prSet presAssocID="{EAF0A5FA-81A1-488A-9F8A-B4A82CCCB467}" presName="conn" presStyleLbl="parChTrans1D2" presStyleIdx="0" presStyleCnt="1"/>
      <dgm:spPr/>
      <dgm:t>
        <a:bodyPr/>
        <a:lstStyle/>
        <a:p>
          <a:endParaRPr lang="en-US"/>
        </a:p>
      </dgm:t>
    </dgm:pt>
    <dgm:pt modelId="{24C93CA0-CBCA-45FF-893D-879537177CD8}" type="pres">
      <dgm:prSet presAssocID="{EAF0A5FA-81A1-488A-9F8A-B4A82CCCB467}" presName="extraNode" presStyleLbl="node1" presStyleIdx="0" presStyleCnt="7"/>
      <dgm:spPr/>
    </dgm:pt>
    <dgm:pt modelId="{E87883D4-281B-4048-AF40-7FF6C9E2B304}" type="pres">
      <dgm:prSet presAssocID="{EAF0A5FA-81A1-488A-9F8A-B4A82CCCB467}" presName="dstNode" presStyleLbl="node1" presStyleIdx="0" presStyleCnt="7"/>
      <dgm:spPr/>
    </dgm:pt>
    <dgm:pt modelId="{F249A9BC-3416-4713-AA2E-A301BE06A43C}" type="pres">
      <dgm:prSet presAssocID="{214B0117-9AAF-4888-8997-B18189CD1171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B0FD18-12FF-4592-BC80-B86CEC3F0D41}" type="pres">
      <dgm:prSet presAssocID="{214B0117-9AAF-4888-8997-B18189CD1171}" presName="accent_1" presStyleCnt="0"/>
      <dgm:spPr/>
    </dgm:pt>
    <dgm:pt modelId="{A1BF2F12-7394-475E-B199-725CBD8D118A}" type="pres">
      <dgm:prSet presAssocID="{214B0117-9AAF-4888-8997-B18189CD1171}" presName="accentRepeatNode" presStyleLbl="solidFgAcc1" presStyleIdx="0" presStyleCnt="7"/>
      <dgm:spPr>
        <a:solidFill>
          <a:schemeClr val="tx2">
            <a:lumMod val="20000"/>
            <a:lumOff val="80000"/>
          </a:schemeClr>
        </a:solidFill>
      </dgm:spPr>
    </dgm:pt>
    <dgm:pt modelId="{E0254C05-0E98-41FE-BCDE-031A0F7BF6B3}" type="pres">
      <dgm:prSet presAssocID="{9FB98101-E55B-4B8B-AEB0-4FEF699AF93D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A3DA98-AD78-44A7-A06C-1EBF6C7FF97B}" type="pres">
      <dgm:prSet presAssocID="{9FB98101-E55B-4B8B-AEB0-4FEF699AF93D}" presName="accent_2" presStyleCnt="0"/>
      <dgm:spPr/>
    </dgm:pt>
    <dgm:pt modelId="{E26A7785-8948-4E9B-91E6-15376944A8D4}" type="pres">
      <dgm:prSet presAssocID="{9FB98101-E55B-4B8B-AEB0-4FEF699AF93D}" presName="accentRepeatNode" presStyleLbl="solidFgAcc1" presStyleIdx="1" presStyleCnt="7"/>
      <dgm:spPr>
        <a:solidFill>
          <a:schemeClr val="tx2">
            <a:lumMod val="20000"/>
            <a:lumOff val="80000"/>
          </a:schemeClr>
        </a:solidFill>
      </dgm:spPr>
    </dgm:pt>
    <dgm:pt modelId="{19671A41-D41B-4123-BE0A-32CD0CE75CF5}" type="pres">
      <dgm:prSet presAssocID="{F8D1E44D-D6DA-43BF-A042-F19FAEBB5FE2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E97420-36BB-4D73-834E-23E8198A5FD2}" type="pres">
      <dgm:prSet presAssocID="{F8D1E44D-D6DA-43BF-A042-F19FAEBB5FE2}" presName="accent_3" presStyleCnt="0"/>
      <dgm:spPr/>
    </dgm:pt>
    <dgm:pt modelId="{48A32F84-A907-4AD3-9965-DB032D2620E6}" type="pres">
      <dgm:prSet presAssocID="{F8D1E44D-D6DA-43BF-A042-F19FAEBB5FE2}" presName="accentRepeatNode" presStyleLbl="solidFgAcc1" presStyleIdx="2" presStyleCnt="7"/>
      <dgm:spPr>
        <a:solidFill>
          <a:schemeClr val="tx2">
            <a:lumMod val="20000"/>
            <a:lumOff val="80000"/>
          </a:schemeClr>
        </a:solidFill>
      </dgm:spPr>
    </dgm:pt>
    <dgm:pt modelId="{8546C34F-9469-4EEB-B579-65AAB6161295}" type="pres">
      <dgm:prSet presAssocID="{05DA1B40-0486-4F9D-A8D1-F6C0BC9F2E69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4387F8-95CF-494A-9D9D-43DD09041E63}" type="pres">
      <dgm:prSet presAssocID="{05DA1B40-0486-4F9D-A8D1-F6C0BC9F2E69}" presName="accent_4" presStyleCnt="0"/>
      <dgm:spPr/>
    </dgm:pt>
    <dgm:pt modelId="{88CEB790-4580-40DD-BB10-BEEC758C31B3}" type="pres">
      <dgm:prSet presAssocID="{05DA1B40-0486-4F9D-A8D1-F6C0BC9F2E69}" presName="accentRepeatNode" presStyleLbl="solidFgAcc1" presStyleIdx="3" presStyleCnt="7"/>
      <dgm:spPr>
        <a:solidFill>
          <a:schemeClr val="tx2">
            <a:lumMod val="20000"/>
            <a:lumOff val="80000"/>
          </a:schemeClr>
        </a:solidFill>
      </dgm:spPr>
    </dgm:pt>
    <dgm:pt modelId="{74993BE9-FBF1-498C-9BB8-95A8C4764D6B}" type="pres">
      <dgm:prSet presAssocID="{D4A69C89-5D9E-4EC5-A8E5-FFC0F61A2F74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AC0848-807D-4BB7-B9BA-7CD8BE13F117}" type="pres">
      <dgm:prSet presAssocID="{D4A69C89-5D9E-4EC5-A8E5-FFC0F61A2F74}" presName="accent_5" presStyleCnt="0"/>
      <dgm:spPr/>
    </dgm:pt>
    <dgm:pt modelId="{FAE31378-6083-4029-9EC5-19921ECC6ABD}" type="pres">
      <dgm:prSet presAssocID="{D4A69C89-5D9E-4EC5-A8E5-FFC0F61A2F74}" presName="accentRepeatNode" presStyleLbl="solidFgAcc1" presStyleIdx="4" presStyleCnt="7"/>
      <dgm:spPr>
        <a:solidFill>
          <a:schemeClr val="tx2">
            <a:lumMod val="20000"/>
            <a:lumOff val="80000"/>
          </a:schemeClr>
        </a:solidFill>
      </dgm:spPr>
    </dgm:pt>
    <dgm:pt modelId="{E3E23144-FD97-47D0-92D8-1DDAE70F94D2}" type="pres">
      <dgm:prSet presAssocID="{65FD2802-E2F4-4A0E-AF84-8B5579AC6013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FD4A66-8D59-43B9-8926-9D5DBB377391}" type="pres">
      <dgm:prSet presAssocID="{65FD2802-E2F4-4A0E-AF84-8B5579AC6013}" presName="accent_6" presStyleCnt="0"/>
      <dgm:spPr/>
    </dgm:pt>
    <dgm:pt modelId="{A08CBB94-DE18-4B55-BDB2-50EA733C7A8B}" type="pres">
      <dgm:prSet presAssocID="{65FD2802-E2F4-4A0E-AF84-8B5579AC6013}" presName="accentRepeatNode" presStyleLbl="solidFgAcc1" presStyleIdx="5" presStyleCnt="7"/>
      <dgm:spPr>
        <a:solidFill>
          <a:schemeClr val="tx2">
            <a:lumMod val="20000"/>
            <a:lumOff val="80000"/>
          </a:schemeClr>
        </a:solidFill>
      </dgm:spPr>
    </dgm:pt>
    <dgm:pt modelId="{9499F64D-0D17-48F2-A546-E7B641B8E3A5}" type="pres">
      <dgm:prSet presAssocID="{3B8466E2-404B-4967-80DC-CD70286EF1D0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6B6662-BF60-4D69-8B50-5D29AA516B3C}" type="pres">
      <dgm:prSet presAssocID="{3B8466E2-404B-4967-80DC-CD70286EF1D0}" presName="accent_7" presStyleCnt="0"/>
      <dgm:spPr/>
    </dgm:pt>
    <dgm:pt modelId="{3085AAC6-457F-4D7B-B204-7022AF301835}" type="pres">
      <dgm:prSet presAssocID="{3B8466E2-404B-4967-80DC-CD70286EF1D0}" presName="accentRepeatNode" presStyleLbl="solidFgAcc1" presStyleIdx="6" presStyleCnt="7"/>
      <dgm:spPr>
        <a:solidFill>
          <a:schemeClr val="tx2">
            <a:lumMod val="20000"/>
            <a:lumOff val="80000"/>
          </a:schemeClr>
        </a:solidFill>
      </dgm:spPr>
    </dgm:pt>
  </dgm:ptLst>
  <dgm:cxnLst>
    <dgm:cxn modelId="{7141DEE6-5C6B-43F1-8D04-2952D8B31768}" srcId="{EAF0A5FA-81A1-488A-9F8A-B4A82CCCB467}" destId="{05DA1B40-0486-4F9D-A8D1-F6C0BC9F2E69}" srcOrd="3" destOrd="0" parTransId="{08307B85-BA0E-48F4-AB67-8A3009A95319}" sibTransId="{669EC1D9-962C-4668-930C-2DCDFDAD170C}"/>
    <dgm:cxn modelId="{16A9EBE7-B9DD-4662-A1E9-65A9F924FC8E}" srcId="{EAF0A5FA-81A1-488A-9F8A-B4A82CCCB467}" destId="{9FB98101-E55B-4B8B-AEB0-4FEF699AF93D}" srcOrd="1" destOrd="0" parTransId="{0F90BF47-2432-49A6-901D-D6FBB3992A55}" sibTransId="{180A834F-7F4E-4EC8-97B3-1AD1E4B8DB81}"/>
    <dgm:cxn modelId="{A88B56C0-5E01-476F-8272-684572DBD730}" type="presOf" srcId="{0B495A02-F89B-45E1-838D-92D9AC63BD09}" destId="{B1CB791D-0CCA-4680-9BBA-2DB947755E80}" srcOrd="0" destOrd="0" presId="urn:microsoft.com/office/officeart/2008/layout/VerticalCurvedList"/>
    <dgm:cxn modelId="{26A868BE-AC9C-4386-ABC7-BE13593803BC}" type="presOf" srcId="{F8D1E44D-D6DA-43BF-A042-F19FAEBB5FE2}" destId="{19671A41-D41B-4123-BE0A-32CD0CE75CF5}" srcOrd="0" destOrd="0" presId="urn:microsoft.com/office/officeart/2008/layout/VerticalCurvedList"/>
    <dgm:cxn modelId="{E15B3C65-0943-4667-A0C5-FB61E3E77176}" srcId="{EAF0A5FA-81A1-488A-9F8A-B4A82CCCB467}" destId="{3B8466E2-404B-4967-80DC-CD70286EF1D0}" srcOrd="6" destOrd="0" parTransId="{B32DF19C-C40E-450D-B911-E065F2C91555}" sibTransId="{2DBFF8FB-99F0-4F27-9D1A-47608D69AC9C}"/>
    <dgm:cxn modelId="{5C967D8B-4B8B-41CE-9183-6D2019BD39FB}" srcId="{EAF0A5FA-81A1-488A-9F8A-B4A82CCCB467}" destId="{F8D1E44D-D6DA-43BF-A042-F19FAEBB5FE2}" srcOrd="2" destOrd="0" parTransId="{FFB9FB33-A147-4C8D-BF50-63FE4226F42D}" sibTransId="{536E18AD-9CC6-4F81-B1F9-4FDB3D549CAC}"/>
    <dgm:cxn modelId="{AC51CEBA-9682-4B6C-87E0-999DD7855152}" type="presOf" srcId="{214B0117-9AAF-4888-8997-B18189CD1171}" destId="{F249A9BC-3416-4713-AA2E-A301BE06A43C}" srcOrd="0" destOrd="0" presId="urn:microsoft.com/office/officeart/2008/layout/VerticalCurvedList"/>
    <dgm:cxn modelId="{C560BF29-DC37-4401-8ABC-62C9513C6763}" type="presOf" srcId="{3B8466E2-404B-4967-80DC-CD70286EF1D0}" destId="{9499F64D-0D17-48F2-A546-E7B641B8E3A5}" srcOrd="0" destOrd="0" presId="urn:microsoft.com/office/officeart/2008/layout/VerticalCurvedList"/>
    <dgm:cxn modelId="{40A39EED-712F-4879-BD14-D81B2C553364}" type="presOf" srcId="{9FB98101-E55B-4B8B-AEB0-4FEF699AF93D}" destId="{E0254C05-0E98-41FE-BCDE-031A0F7BF6B3}" srcOrd="0" destOrd="0" presId="urn:microsoft.com/office/officeart/2008/layout/VerticalCurvedList"/>
    <dgm:cxn modelId="{5DAE8826-0AB2-4AED-82A0-60C8A2AFBFAB}" type="presOf" srcId="{D4A69C89-5D9E-4EC5-A8E5-FFC0F61A2F74}" destId="{74993BE9-FBF1-498C-9BB8-95A8C4764D6B}" srcOrd="0" destOrd="0" presId="urn:microsoft.com/office/officeart/2008/layout/VerticalCurvedList"/>
    <dgm:cxn modelId="{973AB6C7-EBA4-4A42-ABA0-B6F42AA50936}" type="presOf" srcId="{EAF0A5FA-81A1-488A-9F8A-B4A82CCCB467}" destId="{2B32C097-078A-4671-A80F-850D9E287432}" srcOrd="0" destOrd="0" presId="urn:microsoft.com/office/officeart/2008/layout/VerticalCurvedList"/>
    <dgm:cxn modelId="{CC759745-419C-4E48-9553-AC33BCB540CD}" srcId="{EAF0A5FA-81A1-488A-9F8A-B4A82CCCB467}" destId="{D4A69C89-5D9E-4EC5-A8E5-FFC0F61A2F74}" srcOrd="4" destOrd="0" parTransId="{6F597C51-6491-4E15-A431-D272F2EDC470}" sibTransId="{8CC65189-96FC-48B4-BA2A-1C6C953CFFFB}"/>
    <dgm:cxn modelId="{26D3C0D3-52F8-4AC8-9D2C-3D487C561582}" type="presOf" srcId="{05DA1B40-0486-4F9D-A8D1-F6C0BC9F2E69}" destId="{8546C34F-9469-4EEB-B579-65AAB6161295}" srcOrd="0" destOrd="0" presId="urn:microsoft.com/office/officeart/2008/layout/VerticalCurvedList"/>
    <dgm:cxn modelId="{64F098D3-DA14-4304-ADBB-55BC072A4B98}" srcId="{EAF0A5FA-81A1-488A-9F8A-B4A82CCCB467}" destId="{214B0117-9AAF-4888-8997-B18189CD1171}" srcOrd="0" destOrd="0" parTransId="{B0A97E4B-F784-4DCD-B7FB-B8D2120CD3A3}" sibTransId="{0B495A02-F89B-45E1-838D-92D9AC63BD09}"/>
    <dgm:cxn modelId="{5377EB29-E9A0-4653-B704-51733CE10444}" srcId="{EAF0A5FA-81A1-488A-9F8A-B4A82CCCB467}" destId="{65FD2802-E2F4-4A0E-AF84-8B5579AC6013}" srcOrd="5" destOrd="0" parTransId="{3016C11F-A145-4141-9781-3B3BE106E188}" sibTransId="{690FB97A-1A72-4DA0-A36D-5C420E1DA2D5}"/>
    <dgm:cxn modelId="{A8D868CE-73D9-4216-B5F7-7EB51FCB82FF}" type="presOf" srcId="{65FD2802-E2F4-4A0E-AF84-8B5579AC6013}" destId="{E3E23144-FD97-47D0-92D8-1DDAE70F94D2}" srcOrd="0" destOrd="0" presId="urn:microsoft.com/office/officeart/2008/layout/VerticalCurvedList"/>
    <dgm:cxn modelId="{FE33D40F-E8F3-4BC0-BFC9-CA8BBD51B4F2}" srcId="{EAF0A5FA-81A1-488A-9F8A-B4A82CCCB467}" destId="{CBEDF832-C306-42D3-B560-50FFAA7B7F64}" srcOrd="7" destOrd="0" parTransId="{401C5EEE-C1D2-4B8D-9DF7-295BA2218C60}" sibTransId="{49145EB7-B41D-414A-9516-5FD2E11E3899}"/>
    <dgm:cxn modelId="{032F3955-EAF4-4CB0-894D-43FE8E733C66}" type="presParOf" srcId="{2B32C097-078A-4671-A80F-850D9E287432}" destId="{CD240AB2-54BE-4E4A-9B9F-716CA0985B44}" srcOrd="0" destOrd="0" presId="urn:microsoft.com/office/officeart/2008/layout/VerticalCurvedList"/>
    <dgm:cxn modelId="{E99CA51B-B991-468F-84F1-9B270935F5F7}" type="presParOf" srcId="{CD240AB2-54BE-4E4A-9B9F-716CA0985B44}" destId="{FAE52493-E802-4D41-8DA3-9ECD350FEBF2}" srcOrd="0" destOrd="0" presId="urn:microsoft.com/office/officeart/2008/layout/VerticalCurvedList"/>
    <dgm:cxn modelId="{F891659A-484B-40B0-A1C3-6C01B5A3EFC5}" type="presParOf" srcId="{FAE52493-E802-4D41-8DA3-9ECD350FEBF2}" destId="{B623C6B5-654E-48B1-BF9A-FD60DE6B7017}" srcOrd="0" destOrd="0" presId="urn:microsoft.com/office/officeart/2008/layout/VerticalCurvedList"/>
    <dgm:cxn modelId="{ABA3D0D4-AA15-44B6-93BF-A2FE090FC451}" type="presParOf" srcId="{FAE52493-E802-4D41-8DA3-9ECD350FEBF2}" destId="{B1CB791D-0CCA-4680-9BBA-2DB947755E80}" srcOrd="1" destOrd="0" presId="urn:microsoft.com/office/officeart/2008/layout/VerticalCurvedList"/>
    <dgm:cxn modelId="{E0E68E78-E403-4320-ADC0-CB942578E555}" type="presParOf" srcId="{FAE52493-E802-4D41-8DA3-9ECD350FEBF2}" destId="{24C93CA0-CBCA-45FF-893D-879537177CD8}" srcOrd="2" destOrd="0" presId="urn:microsoft.com/office/officeart/2008/layout/VerticalCurvedList"/>
    <dgm:cxn modelId="{23E47DF9-32B2-4950-9CA2-FF9B6B4DE111}" type="presParOf" srcId="{FAE52493-E802-4D41-8DA3-9ECD350FEBF2}" destId="{E87883D4-281B-4048-AF40-7FF6C9E2B304}" srcOrd="3" destOrd="0" presId="urn:microsoft.com/office/officeart/2008/layout/VerticalCurvedList"/>
    <dgm:cxn modelId="{1A2A0874-107B-40B6-B8C6-DA4EC0484C3A}" type="presParOf" srcId="{CD240AB2-54BE-4E4A-9B9F-716CA0985B44}" destId="{F249A9BC-3416-4713-AA2E-A301BE06A43C}" srcOrd="1" destOrd="0" presId="urn:microsoft.com/office/officeart/2008/layout/VerticalCurvedList"/>
    <dgm:cxn modelId="{CAD4CD05-BF3C-4D1A-9B2E-1A766CC9B9A1}" type="presParOf" srcId="{CD240AB2-54BE-4E4A-9B9F-716CA0985B44}" destId="{BCB0FD18-12FF-4592-BC80-B86CEC3F0D41}" srcOrd="2" destOrd="0" presId="urn:microsoft.com/office/officeart/2008/layout/VerticalCurvedList"/>
    <dgm:cxn modelId="{5DE78F37-A949-4B26-B772-7D9A414D85BB}" type="presParOf" srcId="{BCB0FD18-12FF-4592-BC80-B86CEC3F0D41}" destId="{A1BF2F12-7394-475E-B199-725CBD8D118A}" srcOrd="0" destOrd="0" presId="urn:microsoft.com/office/officeart/2008/layout/VerticalCurvedList"/>
    <dgm:cxn modelId="{A4E2AD98-CF70-413B-A0FF-45DDD0D75E07}" type="presParOf" srcId="{CD240AB2-54BE-4E4A-9B9F-716CA0985B44}" destId="{E0254C05-0E98-41FE-BCDE-031A0F7BF6B3}" srcOrd="3" destOrd="0" presId="urn:microsoft.com/office/officeart/2008/layout/VerticalCurvedList"/>
    <dgm:cxn modelId="{5A7DAC43-A944-4908-85C4-58C0D1EB4FB0}" type="presParOf" srcId="{CD240AB2-54BE-4E4A-9B9F-716CA0985B44}" destId="{D7A3DA98-AD78-44A7-A06C-1EBF6C7FF97B}" srcOrd="4" destOrd="0" presId="urn:microsoft.com/office/officeart/2008/layout/VerticalCurvedList"/>
    <dgm:cxn modelId="{577B9F99-600A-4D03-9051-239E79ED9C7D}" type="presParOf" srcId="{D7A3DA98-AD78-44A7-A06C-1EBF6C7FF97B}" destId="{E26A7785-8948-4E9B-91E6-15376944A8D4}" srcOrd="0" destOrd="0" presId="urn:microsoft.com/office/officeart/2008/layout/VerticalCurvedList"/>
    <dgm:cxn modelId="{F4B99F4F-40F3-47A2-8DB7-AB216208799A}" type="presParOf" srcId="{CD240AB2-54BE-4E4A-9B9F-716CA0985B44}" destId="{19671A41-D41B-4123-BE0A-32CD0CE75CF5}" srcOrd="5" destOrd="0" presId="urn:microsoft.com/office/officeart/2008/layout/VerticalCurvedList"/>
    <dgm:cxn modelId="{4238053B-B816-4A42-84FC-BB785C7CC507}" type="presParOf" srcId="{CD240AB2-54BE-4E4A-9B9F-716CA0985B44}" destId="{73E97420-36BB-4D73-834E-23E8198A5FD2}" srcOrd="6" destOrd="0" presId="urn:microsoft.com/office/officeart/2008/layout/VerticalCurvedList"/>
    <dgm:cxn modelId="{45BCB78A-AA7A-4083-994E-1ABC2695F5A6}" type="presParOf" srcId="{73E97420-36BB-4D73-834E-23E8198A5FD2}" destId="{48A32F84-A907-4AD3-9965-DB032D2620E6}" srcOrd="0" destOrd="0" presId="urn:microsoft.com/office/officeart/2008/layout/VerticalCurvedList"/>
    <dgm:cxn modelId="{C206759B-3ADC-4CE0-B92D-0643ECC75BBC}" type="presParOf" srcId="{CD240AB2-54BE-4E4A-9B9F-716CA0985B44}" destId="{8546C34F-9469-4EEB-B579-65AAB6161295}" srcOrd="7" destOrd="0" presId="urn:microsoft.com/office/officeart/2008/layout/VerticalCurvedList"/>
    <dgm:cxn modelId="{A0D1F1A6-B3EE-49FD-8D49-9061548FAE5E}" type="presParOf" srcId="{CD240AB2-54BE-4E4A-9B9F-716CA0985B44}" destId="{9C4387F8-95CF-494A-9D9D-43DD09041E63}" srcOrd="8" destOrd="0" presId="urn:microsoft.com/office/officeart/2008/layout/VerticalCurvedList"/>
    <dgm:cxn modelId="{8BA66682-F77A-454C-A9EE-9EB5A3037F58}" type="presParOf" srcId="{9C4387F8-95CF-494A-9D9D-43DD09041E63}" destId="{88CEB790-4580-40DD-BB10-BEEC758C31B3}" srcOrd="0" destOrd="0" presId="urn:microsoft.com/office/officeart/2008/layout/VerticalCurvedList"/>
    <dgm:cxn modelId="{7A1E705F-6B66-4AD4-BE72-617EFC702C87}" type="presParOf" srcId="{CD240AB2-54BE-4E4A-9B9F-716CA0985B44}" destId="{74993BE9-FBF1-498C-9BB8-95A8C4764D6B}" srcOrd="9" destOrd="0" presId="urn:microsoft.com/office/officeart/2008/layout/VerticalCurvedList"/>
    <dgm:cxn modelId="{D42F46E5-4C15-4E97-87E4-6B0B9F186577}" type="presParOf" srcId="{CD240AB2-54BE-4E4A-9B9F-716CA0985B44}" destId="{97AC0848-807D-4BB7-B9BA-7CD8BE13F117}" srcOrd="10" destOrd="0" presId="urn:microsoft.com/office/officeart/2008/layout/VerticalCurvedList"/>
    <dgm:cxn modelId="{3B0DA29C-730E-4E60-9B31-D638E23A1324}" type="presParOf" srcId="{97AC0848-807D-4BB7-B9BA-7CD8BE13F117}" destId="{FAE31378-6083-4029-9EC5-19921ECC6ABD}" srcOrd="0" destOrd="0" presId="urn:microsoft.com/office/officeart/2008/layout/VerticalCurvedList"/>
    <dgm:cxn modelId="{BFEADB1B-1D4A-4F09-A00B-D755DEAADCE1}" type="presParOf" srcId="{CD240AB2-54BE-4E4A-9B9F-716CA0985B44}" destId="{E3E23144-FD97-47D0-92D8-1DDAE70F94D2}" srcOrd="11" destOrd="0" presId="urn:microsoft.com/office/officeart/2008/layout/VerticalCurvedList"/>
    <dgm:cxn modelId="{A2AC5B45-E033-49A5-BAC1-94E41CA3C12E}" type="presParOf" srcId="{CD240AB2-54BE-4E4A-9B9F-716CA0985B44}" destId="{19FD4A66-8D59-43B9-8926-9D5DBB377391}" srcOrd="12" destOrd="0" presId="urn:microsoft.com/office/officeart/2008/layout/VerticalCurvedList"/>
    <dgm:cxn modelId="{B55C712F-0C90-4CCF-9BC5-CA427555370E}" type="presParOf" srcId="{19FD4A66-8D59-43B9-8926-9D5DBB377391}" destId="{A08CBB94-DE18-4B55-BDB2-50EA733C7A8B}" srcOrd="0" destOrd="0" presId="urn:microsoft.com/office/officeart/2008/layout/VerticalCurvedList"/>
    <dgm:cxn modelId="{5361D369-D471-479C-8A86-56DD5F044F96}" type="presParOf" srcId="{CD240AB2-54BE-4E4A-9B9F-716CA0985B44}" destId="{9499F64D-0D17-48F2-A546-E7B641B8E3A5}" srcOrd="13" destOrd="0" presId="urn:microsoft.com/office/officeart/2008/layout/VerticalCurvedList"/>
    <dgm:cxn modelId="{9D921CD3-80DF-4C9E-9E9B-2773F15CE715}" type="presParOf" srcId="{CD240AB2-54BE-4E4A-9B9F-716CA0985B44}" destId="{DC6B6662-BF60-4D69-8B50-5D29AA516B3C}" srcOrd="14" destOrd="0" presId="urn:microsoft.com/office/officeart/2008/layout/VerticalCurvedList"/>
    <dgm:cxn modelId="{CBBAE1D5-E8B2-45D6-A60C-5563AAD474C8}" type="presParOf" srcId="{DC6B6662-BF60-4D69-8B50-5D29AA516B3C}" destId="{3085AAC6-457F-4D7B-B204-7022AF30183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0F052DF-2519-48FB-BB15-45E09B6E0F4E}" type="doc">
      <dgm:prSet loTypeId="urn:microsoft.com/office/officeart/2008/layout/VerticalCurvedList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B0EFE68-5EDD-4CF6-AE6F-CA461E1AFDBD}">
      <dgm:prSet phldrT="[Text]" custT="1"/>
      <dgm:spPr/>
      <dgm:t>
        <a:bodyPr/>
        <a:lstStyle/>
        <a:p>
          <a:r>
            <a:rPr lang="en-US" sz="1800" b="1" dirty="0" smtClean="0">
              <a:solidFill>
                <a:schemeClr val="tx2">
                  <a:lumMod val="50000"/>
                </a:schemeClr>
              </a:solidFill>
            </a:rPr>
            <a:t>Public Health – By analyzing disease out break and disease pattern </a:t>
          </a:r>
          <a:endParaRPr lang="en-US" sz="1800" dirty="0">
            <a:solidFill>
              <a:schemeClr val="tx2">
                <a:lumMod val="50000"/>
              </a:schemeClr>
            </a:solidFill>
          </a:endParaRPr>
        </a:p>
      </dgm:t>
    </dgm:pt>
    <dgm:pt modelId="{2443DB60-C2C0-4D92-9FC5-BC8F69A7BEE9}" type="parTrans" cxnId="{1004CEB8-0DBC-4ADD-AF30-21518A738721}">
      <dgm:prSet/>
      <dgm:spPr/>
      <dgm:t>
        <a:bodyPr/>
        <a:lstStyle/>
        <a:p>
          <a:endParaRPr lang="en-US"/>
        </a:p>
      </dgm:t>
    </dgm:pt>
    <dgm:pt modelId="{CDFDE7C1-F82F-42F8-AFE4-498F2313FDDB}" type="sibTrans" cxnId="{1004CEB8-0DBC-4ADD-AF30-21518A738721}">
      <dgm:prSet/>
      <dgm:spPr/>
      <dgm:t>
        <a:bodyPr/>
        <a:lstStyle/>
        <a:p>
          <a:endParaRPr lang="en-US"/>
        </a:p>
      </dgm:t>
    </dgm:pt>
    <dgm:pt modelId="{9321D4C6-F236-477C-BBB9-12B5C5C32E15}">
      <dgm:prSet phldrT="[Text]" custT="1"/>
      <dgm:spPr/>
      <dgm:t>
        <a:bodyPr/>
        <a:lstStyle/>
        <a:p>
          <a:r>
            <a:rPr lang="en-US" sz="1800" b="1" dirty="0" smtClean="0">
              <a:solidFill>
                <a:schemeClr val="tx2">
                  <a:lumMod val="50000"/>
                </a:schemeClr>
              </a:solidFill>
            </a:rPr>
            <a:t>By analyzing EMR can predict patient condition based on his/ her conditions</a:t>
          </a:r>
          <a:endParaRPr lang="en-US" sz="1800" dirty="0">
            <a:solidFill>
              <a:schemeClr val="tx2">
                <a:lumMod val="50000"/>
              </a:schemeClr>
            </a:solidFill>
          </a:endParaRPr>
        </a:p>
      </dgm:t>
    </dgm:pt>
    <dgm:pt modelId="{3926B7AB-51B0-4EE6-AA53-BC345D2873D9}" type="parTrans" cxnId="{D16B1719-033C-49EE-945A-ECE813322B88}">
      <dgm:prSet/>
      <dgm:spPr/>
      <dgm:t>
        <a:bodyPr/>
        <a:lstStyle/>
        <a:p>
          <a:endParaRPr lang="en-US"/>
        </a:p>
      </dgm:t>
    </dgm:pt>
    <dgm:pt modelId="{3BEE59F0-26BA-4024-B1DF-3DB249ECFFD1}" type="sibTrans" cxnId="{D16B1719-033C-49EE-945A-ECE813322B88}">
      <dgm:prSet/>
      <dgm:spPr/>
      <dgm:t>
        <a:bodyPr/>
        <a:lstStyle/>
        <a:p>
          <a:endParaRPr lang="en-US"/>
        </a:p>
      </dgm:t>
    </dgm:pt>
    <dgm:pt modelId="{7075C78A-A63A-42DF-A137-1F0AE94A8A6A}">
      <dgm:prSet phldrT="[Text]" custT="1"/>
      <dgm:spPr/>
      <dgm:t>
        <a:bodyPr/>
        <a:lstStyle/>
        <a:p>
          <a:r>
            <a:rPr lang="en-US" sz="1800" b="1" dirty="0" smtClean="0">
              <a:solidFill>
                <a:schemeClr val="tx2">
                  <a:lumMod val="50000"/>
                </a:schemeClr>
              </a:solidFill>
            </a:rPr>
            <a:t>Can also help to analyze claim request to curtail down fraud cases</a:t>
          </a:r>
          <a:endParaRPr lang="en-US" sz="1800" dirty="0">
            <a:solidFill>
              <a:schemeClr val="tx2">
                <a:lumMod val="50000"/>
              </a:schemeClr>
            </a:solidFill>
          </a:endParaRPr>
        </a:p>
      </dgm:t>
    </dgm:pt>
    <dgm:pt modelId="{88DF07C8-6928-43C7-B3A4-703B1BC8CA79}" type="parTrans" cxnId="{B48CD319-E249-4D09-A859-265CB99C448C}">
      <dgm:prSet/>
      <dgm:spPr/>
      <dgm:t>
        <a:bodyPr/>
        <a:lstStyle/>
        <a:p>
          <a:endParaRPr lang="en-US"/>
        </a:p>
      </dgm:t>
    </dgm:pt>
    <dgm:pt modelId="{0ED76636-63D4-47DD-AD33-071AAC3142EF}" type="sibTrans" cxnId="{B48CD319-E249-4D09-A859-265CB99C448C}">
      <dgm:prSet/>
      <dgm:spPr/>
      <dgm:t>
        <a:bodyPr/>
        <a:lstStyle/>
        <a:p>
          <a:endParaRPr lang="en-US"/>
        </a:p>
      </dgm:t>
    </dgm:pt>
    <dgm:pt modelId="{86B64AB7-CF9A-4E60-96B8-535C2AE9CC23}">
      <dgm:prSet phldrT="[Text]"/>
      <dgm:spPr/>
      <dgm:t>
        <a:bodyPr/>
        <a:lstStyle/>
        <a:p>
          <a:endParaRPr lang="en-US" dirty="0"/>
        </a:p>
      </dgm:t>
    </dgm:pt>
    <dgm:pt modelId="{945F3B2C-2B35-4BD9-B3DB-6644FA8DE45A}" type="parTrans" cxnId="{620854CF-ABE5-4544-B670-C036AC386A91}">
      <dgm:prSet/>
      <dgm:spPr/>
      <dgm:t>
        <a:bodyPr/>
        <a:lstStyle/>
        <a:p>
          <a:endParaRPr lang="en-US"/>
        </a:p>
      </dgm:t>
    </dgm:pt>
    <dgm:pt modelId="{C2732C90-E2FD-42D0-8761-7CA59BC83CEB}" type="sibTrans" cxnId="{620854CF-ABE5-4544-B670-C036AC386A91}">
      <dgm:prSet/>
      <dgm:spPr/>
      <dgm:t>
        <a:bodyPr/>
        <a:lstStyle/>
        <a:p>
          <a:endParaRPr lang="en-US"/>
        </a:p>
      </dgm:t>
    </dgm:pt>
    <dgm:pt modelId="{E009E2B8-4FC4-4FEC-A337-A3B653F86D5F}">
      <dgm:prSet phldrT="[Text]" custT="1"/>
      <dgm:spPr/>
      <dgm:t>
        <a:bodyPr/>
        <a:lstStyle/>
        <a:p>
          <a:r>
            <a:rPr lang="en-US" sz="1800" b="1" dirty="0" smtClean="0">
              <a:solidFill>
                <a:schemeClr val="tx2">
                  <a:lumMod val="50000"/>
                </a:schemeClr>
              </a:solidFill>
            </a:rPr>
            <a:t>Helpful to the hospitals in safety monitoring and negative event prediction</a:t>
          </a:r>
          <a:endParaRPr lang="en-US" sz="1800" dirty="0">
            <a:solidFill>
              <a:schemeClr val="tx2">
                <a:lumMod val="50000"/>
              </a:schemeClr>
            </a:solidFill>
          </a:endParaRPr>
        </a:p>
      </dgm:t>
    </dgm:pt>
    <dgm:pt modelId="{F10F1E49-319A-4C89-A85E-CDFF5B6794C1}" type="parTrans" cxnId="{8880DF65-14C0-47FC-9736-70227109D757}">
      <dgm:prSet/>
      <dgm:spPr/>
      <dgm:t>
        <a:bodyPr/>
        <a:lstStyle/>
        <a:p>
          <a:endParaRPr lang="en-US"/>
        </a:p>
      </dgm:t>
    </dgm:pt>
    <dgm:pt modelId="{275BF8B7-DAC4-4522-8DCA-4AA570BF7C3E}" type="sibTrans" cxnId="{8880DF65-14C0-47FC-9736-70227109D757}">
      <dgm:prSet/>
      <dgm:spPr/>
      <dgm:t>
        <a:bodyPr/>
        <a:lstStyle/>
        <a:p>
          <a:endParaRPr lang="en-US"/>
        </a:p>
      </dgm:t>
    </dgm:pt>
    <dgm:pt modelId="{4942CA7E-3FF4-4E29-B2FC-CDCFB0007D9D}">
      <dgm:prSet phldrT="[Text]"/>
      <dgm:spPr/>
      <dgm:t>
        <a:bodyPr/>
        <a:lstStyle/>
        <a:p>
          <a:r>
            <a:rPr lang="en-US" b="1" dirty="0" smtClean="0">
              <a:solidFill>
                <a:schemeClr val="tx2">
                  <a:lumMod val="50000"/>
                </a:schemeClr>
              </a:solidFill>
            </a:rPr>
            <a:t>Big data analytics can help to cut down on administrative costs</a:t>
          </a:r>
          <a:endParaRPr lang="en-US" dirty="0">
            <a:solidFill>
              <a:schemeClr val="tx2">
                <a:lumMod val="50000"/>
              </a:schemeClr>
            </a:solidFill>
          </a:endParaRPr>
        </a:p>
      </dgm:t>
    </dgm:pt>
    <dgm:pt modelId="{509F8469-C726-4FB1-B964-1455BEAF26E0}" type="parTrans" cxnId="{50A34429-7310-410E-BF65-562E9048E0A9}">
      <dgm:prSet/>
      <dgm:spPr/>
      <dgm:t>
        <a:bodyPr/>
        <a:lstStyle/>
        <a:p>
          <a:endParaRPr lang="en-US"/>
        </a:p>
      </dgm:t>
    </dgm:pt>
    <dgm:pt modelId="{64961BB6-BFDE-41E6-84B0-A48564F0BE5E}" type="sibTrans" cxnId="{50A34429-7310-410E-BF65-562E9048E0A9}">
      <dgm:prSet/>
      <dgm:spPr/>
      <dgm:t>
        <a:bodyPr/>
        <a:lstStyle/>
        <a:p>
          <a:endParaRPr lang="en-US"/>
        </a:p>
      </dgm:t>
    </dgm:pt>
    <dgm:pt modelId="{36459733-7466-4EEB-A0EB-A4A7DBA71380}">
      <dgm:prSet phldrT="[Text]"/>
      <dgm:spPr/>
      <dgm:t>
        <a:bodyPr/>
        <a:lstStyle/>
        <a:p>
          <a:r>
            <a:rPr lang="en-US" b="1" dirty="0" smtClean="0">
              <a:solidFill>
                <a:schemeClr val="tx2">
                  <a:lumMod val="50000"/>
                </a:schemeClr>
              </a:solidFill>
            </a:rPr>
            <a:t>Big data analytics can be used  for clinical decision support system</a:t>
          </a:r>
          <a:endParaRPr lang="en-US" dirty="0">
            <a:solidFill>
              <a:schemeClr val="tx2">
                <a:lumMod val="50000"/>
              </a:schemeClr>
            </a:solidFill>
          </a:endParaRPr>
        </a:p>
      </dgm:t>
    </dgm:pt>
    <dgm:pt modelId="{A6516C60-D86F-4933-800F-19D8625CC2D4}" type="parTrans" cxnId="{1EEE6DC8-D778-469B-BAE7-D9B48F8DDA46}">
      <dgm:prSet/>
      <dgm:spPr/>
      <dgm:t>
        <a:bodyPr/>
        <a:lstStyle/>
        <a:p>
          <a:endParaRPr lang="en-US"/>
        </a:p>
      </dgm:t>
    </dgm:pt>
    <dgm:pt modelId="{9A422532-79CE-4341-9181-9DA2EA354430}" type="sibTrans" cxnId="{1EEE6DC8-D778-469B-BAE7-D9B48F8DDA46}">
      <dgm:prSet/>
      <dgm:spPr/>
      <dgm:t>
        <a:bodyPr/>
        <a:lstStyle/>
        <a:p>
          <a:endParaRPr lang="en-US"/>
        </a:p>
      </dgm:t>
    </dgm:pt>
    <dgm:pt modelId="{89DDBD9F-1187-4911-8609-E47938A6B4B5}">
      <dgm:prSet phldrT="[Text]"/>
      <dgm:spPr/>
      <dgm:t>
        <a:bodyPr/>
        <a:lstStyle/>
        <a:p>
          <a:r>
            <a:rPr lang="en-US" b="1" dirty="0" smtClean="0">
              <a:solidFill>
                <a:schemeClr val="tx2">
                  <a:lumMod val="50000"/>
                </a:schemeClr>
              </a:solidFill>
            </a:rPr>
            <a:t>Medical error and wrongful death are the serious problems of healthcare</a:t>
          </a:r>
          <a:endParaRPr lang="en-US" dirty="0">
            <a:solidFill>
              <a:schemeClr val="tx2">
                <a:lumMod val="50000"/>
              </a:schemeClr>
            </a:solidFill>
          </a:endParaRPr>
        </a:p>
      </dgm:t>
    </dgm:pt>
    <dgm:pt modelId="{1F2EE203-C57F-4205-9C8D-39AC693AD724}" type="parTrans" cxnId="{465006DB-F5F6-494B-BCD0-D2E5963F53AA}">
      <dgm:prSet/>
      <dgm:spPr/>
      <dgm:t>
        <a:bodyPr/>
        <a:lstStyle/>
        <a:p>
          <a:endParaRPr lang="en-US"/>
        </a:p>
      </dgm:t>
    </dgm:pt>
    <dgm:pt modelId="{DED7114E-C8AE-4368-B7A8-E8A304C3BB46}" type="sibTrans" cxnId="{465006DB-F5F6-494B-BCD0-D2E5963F53AA}">
      <dgm:prSet/>
      <dgm:spPr/>
      <dgm:t>
        <a:bodyPr/>
        <a:lstStyle/>
        <a:p>
          <a:endParaRPr lang="en-US"/>
        </a:p>
      </dgm:t>
    </dgm:pt>
    <dgm:pt modelId="{4B0B2BB5-D8DA-46DB-8F28-632F4F417E60}">
      <dgm:prSet phldrT="[Text]"/>
      <dgm:spPr/>
      <dgm:t>
        <a:bodyPr/>
        <a:lstStyle/>
        <a:p>
          <a:endParaRPr lang="en-US" dirty="0"/>
        </a:p>
      </dgm:t>
    </dgm:pt>
    <dgm:pt modelId="{E616C6DE-53B2-420D-ABD7-6366ED79B8FC}" type="parTrans" cxnId="{6C8DCEBE-4112-4707-929B-202A82466324}">
      <dgm:prSet/>
      <dgm:spPr/>
      <dgm:t>
        <a:bodyPr/>
        <a:lstStyle/>
        <a:p>
          <a:endParaRPr lang="en-US"/>
        </a:p>
      </dgm:t>
    </dgm:pt>
    <dgm:pt modelId="{65409758-FB22-4B61-A65F-1419D5477B7D}" type="sibTrans" cxnId="{6C8DCEBE-4112-4707-929B-202A82466324}">
      <dgm:prSet/>
      <dgm:spPr/>
      <dgm:t>
        <a:bodyPr/>
        <a:lstStyle/>
        <a:p>
          <a:endParaRPr lang="en-US"/>
        </a:p>
      </dgm:t>
    </dgm:pt>
    <dgm:pt modelId="{43242AC6-46AE-4230-A00A-CA34C556DA0A}" type="pres">
      <dgm:prSet presAssocID="{60F052DF-2519-48FB-BB15-45E09B6E0F4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E88EAC7C-9A35-46A4-AA9B-A6B1480E053C}" type="pres">
      <dgm:prSet presAssocID="{60F052DF-2519-48FB-BB15-45E09B6E0F4E}" presName="Name1" presStyleCnt="0"/>
      <dgm:spPr/>
    </dgm:pt>
    <dgm:pt modelId="{80F3D171-B856-4755-A0C9-6C43DEF62A4A}" type="pres">
      <dgm:prSet presAssocID="{60F052DF-2519-48FB-BB15-45E09B6E0F4E}" presName="cycle" presStyleCnt="0"/>
      <dgm:spPr/>
    </dgm:pt>
    <dgm:pt modelId="{6FE626B9-A1A5-4098-80EA-3D8B43315E1C}" type="pres">
      <dgm:prSet presAssocID="{60F052DF-2519-48FB-BB15-45E09B6E0F4E}" presName="srcNode" presStyleLbl="node1" presStyleIdx="0" presStyleCnt="7"/>
      <dgm:spPr/>
    </dgm:pt>
    <dgm:pt modelId="{5CA26840-B4CF-4CD0-922C-1CEA99642F39}" type="pres">
      <dgm:prSet presAssocID="{60F052DF-2519-48FB-BB15-45E09B6E0F4E}" presName="conn" presStyleLbl="parChTrans1D2" presStyleIdx="0" presStyleCnt="1"/>
      <dgm:spPr/>
      <dgm:t>
        <a:bodyPr/>
        <a:lstStyle/>
        <a:p>
          <a:endParaRPr lang="en-US"/>
        </a:p>
      </dgm:t>
    </dgm:pt>
    <dgm:pt modelId="{408A1497-88CD-453A-8EDA-E665D0232C8C}" type="pres">
      <dgm:prSet presAssocID="{60F052DF-2519-48FB-BB15-45E09B6E0F4E}" presName="extraNode" presStyleLbl="node1" presStyleIdx="0" presStyleCnt="7"/>
      <dgm:spPr/>
    </dgm:pt>
    <dgm:pt modelId="{1DD668FD-95D4-4963-9772-3BDEF454D17B}" type="pres">
      <dgm:prSet presAssocID="{60F052DF-2519-48FB-BB15-45E09B6E0F4E}" presName="dstNode" presStyleLbl="node1" presStyleIdx="0" presStyleCnt="7"/>
      <dgm:spPr/>
    </dgm:pt>
    <dgm:pt modelId="{4C6E780F-7636-4FA7-B4DF-8C33038294D5}" type="pres">
      <dgm:prSet presAssocID="{6B0EFE68-5EDD-4CF6-AE6F-CA461E1AFDBD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865C77-322B-4CCF-B2A1-035564ECE71E}" type="pres">
      <dgm:prSet presAssocID="{6B0EFE68-5EDD-4CF6-AE6F-CA461E1AFDBD}" presName="accent_1" presStyleCnt="0"/>
      <dgm:spPr/>
    </dgm:pt>
    <dgm:pt modelId="{3FC05FDD-8608-422E-9186-6001394F31B0}" type="pres">
      <dgm:prSet presAssocID="{6B0EFE68-5EDD-4CF6-AE6F-CA461E1AFDBD}" presName="accentRepeatNode" presStyleLbl="solidFgAcc1" presStyleIdx="0" presStyleCnt="7"/>
      <dgm:spPr>
        <a:solidFill>
          <a:schemeClr val="tx2">
            <a:lumMod val="20000"/>
            <a:lumOff val="80000"/>
          </a:schemeClr>
        </a:solidFill>
      </dgm:spPr>
    </dgm:pt>
    <dgm:pt modelId="{5E6A05D3-A92F-4D1F-9884-68C9B0DCD30E}" type="pres">
      <dgm:prSet presAssocID="{9321D4C6-F236-477C-BBB9-12B5C5C32E15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956C72-489F-46AA-B8FD-69AA636A940B}" type="pres">
      <dgm:prSet presAssocID="{9321D4C6-F236-477C-BBB9-12B5C5C32E15}" presName="accent_2" presStyleCnt="0"/>
      <dgm:spPr/>
    </dgm:pt>
    <dgm:pt modelId="{16BB71DB-892A-4657-AC98-78AF4FC0A7CE}" type="pres">
      <dgm:prSet presAssocID="{9321D4C6-F236-477C-BBB9-12B5C5C32E15}" presName="accentRepeatNode" presStyleLbl="solidFgAcc1" presStyleIdx="1" presStyleCnt="7"/>
      <dgm:spPr>
        <a:solidFill>
          <a:schemeClr val="tx2">
            <a:lumMod val="20000"/>
            <a:lumOff val="80000"/>
          </a:schemeClr>
        </a:solidFill>
      </dgm:spPr>
    </dgm:pt>
    <dgm:pt modelId="{391E7A24-F2AE-4CFD-A152-5AEEB1BAA9CC}" type="pres">
      <dgm:prSet presAssocID="{7075C78A-A63A-42DF-A137-1F0AE94A8A6A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D1FB43-7AF0-4B15-970C-7962DB91EA96}" type="pres">
      <dgm:prSet presAssocID="{7075C78A-A63A-42DF-A137-1F0AE94A8A6A}" presName="accent_3" presStyleCnt="0"/>
      <dgm:spPr/>
    </dgm:pt>
    <dgm:pt modelId="{B1C3D831-DB68-45D6-9CA3-6A0E6FA88546}" type="pres">
      <dgm:prSet presAssocID="{7075C78A-A63A-42DF-A137-1F0AE94A8A6A}" presName="accentRepeatNode" presStyleLbl="solidFgAcc1" presStyleIdx="2" presStyleCnt="7"/>
      <dgm:spPr>
        <a:solidFill>
          <a:schemeClr val="tx2">
            <a:lumMod val="20000"/>
            <a:lumOff val="80000"/>
          </a:schemeClr>
        </a:solidFill>
      </dgm:spPr>
    </dgm:pt>
    <dgm:pt modelId="{6AEF1AE0-71DE-4ACE-B732-043651FD7404}" type="pres">
      <dgm:prSet presAssocID="{E009E2B8-4FC4-4FEC-A337-A3B653F86D5F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5ACC38-C956-4296-B65F-4EF63656A6C1}" type="pres">
      <dgm:prSet presAssocID="{E009E2B8-4FC4-4FEC-A337-A3B653F86D5F}" presName="accent_4" presStyleCnt="0"/>
      <dgm:spPr/>
    </dgm:pt>
    <dgm:pt modelId="{881C9E54-FCC0-4776-A543-5E7E448F761C}" type="pres">
      <dgm:prSet presAssocID="{E009E2B8-4FC4-4FEC-A337-A3B653F86D5F}" presName="accentRepeatNode" presStyleLbl="solidFgAcc1" presStyleIdx="3" presStyleCnt="7"/>
      <dgm:spPr>
        <a:solidFill>
          <a:schemeClr val="tx2">
            <a:lumMod val="20000"/>
            <a:lumOff val="80000"/>
          </a:schemeClr>
        </a:solidFill>
      </dgm:spPr>
    </dgm:pt>
    <dgm:pt modelId="{A549A575-F3A7-4C8D-8E69-D595BEF8B9C0}" type="pres">
      <dgm:prSet presAssocID="{4942CA7E-3FF4-4E29-B2FC-CDCFB0007D9D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1B5A36-3A48-4E2D-84E6-6A285FF76F8F}" type="pres">
      <dgm:prSet presAssocID="{4942CA7E-3FF4-4E29-B2FC-CDCFB0007D9D}" presName="accent_5" presStyleCnt="0"/>
      <dgm:spPr/>
    </dgm:pt>
    <dgm:pt modelId="{D22AB72C-DAAB-4405-BC7A-AD089FBAB70B}" type="pres">
      <dgm:prSet presAssocID="{4942CA7E-3FF4-4E29-B2FC-CDCFB0007D9D}" presName="accentRepeatNode" presStyleLbl="solidFgAcc1" presStyleIdx="4" presStyleCnt="7"/>
      <dgm:spPr>
        <a:solidFill>
          <a:schemeClr val="tx2">
            <a:lumMod val="20000"/>
            <a:lumOff val="80000"/>
          </a:schemeClr>
        </a:solidFill>
      </dgm:spPr>
    </dgm:pt>
    <dgm:pt modelId="{4B15B686-A467-4F0A-9157-1A15E6C106A0}" type="pres">
      <dgm:prSet presAssocID="{36459733-7466-4EEB-A0EB-A4A7DBA71380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BD6F37-6850-418D-817B-50145C3D72AE}" type="pres">
      <dgm:prSet presAssocID="{36459733-7466-4EEB-A0EB-A4A7DBA71380}" presName="accent_6" presStyleCnt="0"/>
      <dgm:spPr/>
    </dgm:pt>
    <dgm:pt modelId="{832AFB37-E60B-43EF-AA65-09B3C0D5E505}" type="pres">
      <dgm:prSet presAssocID="{36459733-7466-4EEB-A0EB-A4A7DBA71380}" presName="accentRepeatNode" presStyleLbl="solidFgAcc1" presStyleIdx="5" presStyleCnt="7"/>
      <dgm:spPr>
        <a:solidFill>
          <a:schemeClr val="tx2">
            <a:lumMod val="20000"/>
            <a:lumOff val="80000"/>
          </a:schemeClr>
        </a:solidFill>
      </dgm:spPr>
    </dgm:pt>
    <dgm:pt modelId="{D34E1CA6-FB35-4E62-A90F-852F6ACA7065}" type="pres">
      <dgm:prSet presAssocID="{89DDBD9F-1187-4911-8609-E47938A6B4B5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9B2C1D-2527-4A28-8E01-10E8617FF3F7}" type="pres">
      <dgm:prSet presAssocID="{89DDBD9F-1187-4911-8609-E47938A6B4B5}" presName="accent_7" presStyleCnt="0"/>
      <dgm:spPr/>
    </dgm:pt>
    <dgm:pt modelId="{8EB03036-5831-4FA9-8459-FAFBF473D7FF}" type="pres">
      <dgm:prSet presAssocID="{89DDBD9F-1187-4911-8609-E47938A6B4B5}" presName="accentRepeatNode" presStyleLbl="solidFgAcc1" presStyleIdx="6" presStyleCnt="7"/>
      <dgm:spPr>
        <a:solidFill>
          <a:schemeClr val="tx2">
            <a:lumMod val="20000"/>
            <a:lumOff val="80000"/>
          </a:schemeClr>
        </a:solidFill>
      </dgm:spPr>
    </dgm:pt>
  </dgm:ptLst>
  <dgm:cxnLst>
    <dgm:cxn modelId="{0EB63485-2E51-4ED3-B6D2-361280039A95}" type="presOf" srcId="{6B0EFE68-5EDD-4CF6-AE6F-CA461E1AFDBD}" destId="{4C6E780F-7636-4FA7-B4DF-8C33038294D5}" srcOrd="0" destOrd="0" presId="urn:microsoft.com/office/officeart/2008/layout/VerticalCurvedList"/>
    <dgm:cxn modelId="{8409CFBD-C320-4696-AA26-9E9EB16C0D95}" type="presOf" srcId="{36459733-7466-4EEB-A0EB-A4A7DBA71380}" destId="{4B15B686-A467-4F0A-9157-1A15E6C106A0}" srcOrd="0" destOrd="0" presId="urn:microsoft.com/office/officeart/2008/layout/VerticalCurvedList"/>
    <dgm:cxn modelId="{E82D67FA-A411-4715-8785-7BFC278C88A9}" type="presOf" srcId="{E009E2B8-4FC4-4FEC-A337-A3B653F86D5F}" destId="{6AEF1AE0-71DE-4ACE-B732-043651FD7404}" srcOrd="0" destOrd="0" presId="urn:microsoft.com/office/officeart/2008/layout/VerticalCurvedList"/>
    <dgm:cxn modelId="{50A34429-7310-410E-BF65-562E9048E0A9}" srcId="{60F052DF-2519-48FB-BB15-45E09B6E0F4E}" destId="{4942CA7E-3FF4-4E29-B2FC-CDCFB0007D9D}" srcOrd="4" destOrd="0" parTransId="{509F8469-C726-4FB1-B964-1455BEAF26E0}" sibTransId="{64961BB6-BFDE-41E6-84B0-A48564F0BE5E}"/>
    <dgm:cxn modelId="{1004CEB8-0DBC-4ADD-AF30-21518A738721}" srcId="{60F052DF-2519-48FB-BB15-45E09B6E0F4E}" destId="{6B0EFE68-5EDD-4CF6-AE6F-CA461E1AFDBD}" srcOrd="0" destOrd="0" parTransId="{2443DB60-C2C0-4D92-9FC5-BC8F69A7BEE9}" sibTransId="{CDFDE7C1-F82F-42F8-AFE4-498F2313FDDB}"/>
    <dgm:cxn modelId="{1EEE6DC8-D778-469B-BAE7-D9B48F8DDA46}" srcId="{60F052DF-2519-48FB-BB15-45E09B6E0F4E}" destId="{36459733-7466-4EEB-A0EB-A4A7DBA71380}" srcOrd="5" destOrd="0" parTransId="{A6516C60-D86F-4933-800F-19D8625CC2D4}" sibTransId="{9A422532-79CE-4341-9181-9DA2EA354430}"/>
    <dgm:cxn modelId="{08A3C195-2FD7-4C9A-91D1-DBDAF0842C41}" type="presOf" srcId="{4942CA7E-3FF4-4E29-B2FC-CDCFB0007D9D}" destId="{A549A575-F3A7-4C8D-8E69-D595BEF8B9C0}" srcOrd="0" destOrd="0" presId="urn:microsoft.com/office/officeart/2008/layout/VerticalCurvedList"/>
    <dgm:cxn modelId="{465006DB-F5F6-494B-BCD0-D2E5963F53AA}" srcId="{60F052DF-2519-48FB-BB15-45E09B6E0F4E}" destId="{89DDBD9F-1187-4911-8609-E47938A6B4B5}" srcOrd="6" destOrd="0" parTransId="{1F2EE203-C57F-4205-9C8D-39AC693AD724}" sibTransId="{DED7114E-C8AE-4368-B7A8-E8A304C3BB46}"/>
    <dgm:cxn modelId="{B48CD319-E249-4D09-A859-265CB99C448C}" srcId="{60F052DF-2519-48FB-BB15-45E09B6E0F4E}" destId="{7075C78A-A63A-42DF-A137-1F0AE94A8A6A}" srcOrd="2" destOrd="0" parTransId="{88DF07C8-6928-43C7-B3A4-703B1BC8CA79}" sibTransId="{0ED76636-63D4-47DD-AD33-071AAC3142EF}"/>
    <dgm:cxn modelId="{620854CF-ABE5-4544-B670-C036AC386A91}" srcId="{60F052DF-2519-48FB-BB15-45E09B6E0F4E}" destId="{86B64AB7-CF9A-4E60-96B8-535C2AE9CC23}" srcOrd="8" destOrd="0" parTransId="{945F3B2C-2B35-4BD9-B3DB-6644FA8DE45A}" sibTransId="{C2732C90-E2FD-42D0-8761-7CA59BC83CEB}"/>
    <dgm:cxn modelId="{CCFF7A3E-0CF0-4425-ACF6-C70E829E2FB2}" type="presOf" srcId="{9321D4C6-F236-477C-BBB9-12B5C5C32E15}" destId="{5E6A05D3-A92F-4D1F-9884-68C9B0DCD30E}" srcOrd="0" destOrd="0" presId="urn:microsoft.com/office/officeart/2008/layout/VerticalCurvedList"/>
    <dgm:cxn modelId="{D16B1719-033C-49EE-945A-ECE813322B88}" srcId="{60F052DF-2519-48FB-BB15-45E09B6E0F4E}" destId="{9321D4C6-F236-477C-BBB9-12B5C5C32E15}" srcOrd="1" destOrd="0" parTransId="{3926B7AB-51B0-4EE6-AA53-BC345D2873D9}" sibTransId="{3BEE59F0-26BA-4024-B1DF-3DB249ECFFD1}"/>
    <dgm:cxn modelId="{8880DF65-14C0-47FC-9736-70227109D757}" srcId="{60F052DF-2519-48FB-BB15-45E09B6E0F4E}" destId="{E009E2B8-4FC4-4FEC-A337-A3B653F86D5F}" srcOrd="3" destOrd="0" parTransId="{F10F1E49-319A-4C89-A85E-CDFF5B6794C1}" sibTransId="{275BF8B7-DAC4-4522-8DCA-4AA570BF7C3E}"/>
    <dgm:cxn modelId="{5F5695E2-C911-478C-8371-181C6A5184B6}" type="presOf" srcId="{89DDBD9F-1187-4911-8609-E47938A6B4B5}" destId="{D34E1CA6-FB35-4E62-A90F-852F6ACA7065}" srcOrd="0" destOrd="0" presId="urn:microsoft.com/office/officeart/2008/layout/VerticalCurvedList"/>
    <dgm:cxn modelId="{8C88190B-2678-44CC-A714-66622F4EC35F}" type="presOf" srcId="{CDFDE7C1-F82F-42F8-AFE4-498F2313FDDB}" destId="{5CA26840-B4CF-4CD0-922C-1CEA99642F39}" srcOrd="0" destOrd="0" presId="urn:microsoft.com/office/officeart/2008/layout/VerticalCurvedList"/>
    <dgm:cxn modelId="{E405BC6A-1592-467F-9A0D-3772B919D4E8}" type="presOf" srcId="{7075C78A-A63A-42DF-A137-1F0AE94A8A6A}" destId="{391E7A24-F2AE-4CFD-A152-5AEEB1BAA9CC}" srcOrd="0" destOrd="0" presId="urn:microsoft.com/office/officeart/2008/layout/VerticalCurvedList"/>
    <dgm:cxn modelId="{6C8DCEBE-4112-4707-929B-202A82466324}" srcId="{60F052DF-2519-48FB-BB15-45E09B6E0F4E}" destId="{4B0B2BB5-D8DA-46DB-8F28-632F4F417E60}" srcOrd="7" destOrd="0" parTransId="{E616C6DE-53B2-420D-ABD7-6366ED79B8FC}" sibTransId="{65409758-FB22-4B61-A65F-1419D5477B7D}"/>
    <dgm:cxn modelId="{FB2934B8-D69D-4D26-BD25-C6592997807D}" type="presOf" srcId="{60F052DF-2519-48FB-BB15-45E09B6E0F4E}" destId="{43242AC6-46AE-4230-A00A-CA34C556DA0A}" srcOrd="0" destOrd="0" presId="urn:microsoft.com/office/officeart/2008/layout/VerticalCurvedList"/>
    <dgm:cxn modelId="{A7ADC3D3-1F0A-4DFE-929A-0AF478351953}" type="presParOf" srcId="{43242AC6-46AE-4230-A00A-CA34C556DA0A}" destId="{E88EAC7C-9A35-46A4-AA9B-A6B1480E053C}" srcOrd="0" destOrd="0" presId="urn:microsoft.com/office/officeart/2008/layout/VerticalCurvedList"/>
    <dgm:cxn modelId="{CB64151F-77B4-4D46-86C2-A60884476D3A}" type="presParOf" srcId="{E88EAC7C-9A35-46A4-AA9B-A6B1480E053C}" destId="{80F3D171-B856-4755-A0C9-6C43DEF62A4A}" srcOrd="0" destOrd="0" presId="urn:microsoft.com/office/officeart/2008/layout/VerticalCurvedList"/>
    <dgm:cxn modelId="{8E69C9AB-D77A-4107-A86F-53AC96637150}" type="presParOf" srcId="{80F3D171-B856-4755-A0C9-6C43DEF62A4A}" destId="{6FE626B9-A1A5-4098-80EA-3D8B43315E1C}" srcOrd="0" destOrd="0" presId="urn:microsoft.com/office/officeart/2008/layout/VerticalCurvedList"/>
    <dgm:cxn modelId="{7D64A67C-F5F8-4A2D-B699-88EE68422030}" type="presParOf" srcId="{80F3D171-B856-4755-A0C9-6C43DEF62A4A}" destId="{5CA26840-B4CF-4CD0-922C-1CEA99642F39}" srcOrd="1" destOrd="0" presId="urn:microsoft.com/office/officeart/2008/layout/VerticalCurvedList"/>
    <dgm:cxn modelId="{1CF27340-0576-4EF1-824D-A8D3D962FE28}" type="presParOf" srcId="{80F3D171-B856-4755-A0C9-6C43DEF62A4A}" destId="{408A1497-88CD-453A-8EDA-E665D0232C8C}" srcOrd="2" destOrd="0" presId="urn:microsoft.com/office/officeart/2008/layout/VerticalCurvedList"/>
    <dgm:cxn modelId="{9B53F330-1B7C-4013-BAF2-68FCBD5669BA}" type="presParOf" srcId="{80F3D171-B856-4755-A0C9-6C43DEF62A4A}" destId="{1DD668FD-95D4-4963-9772-3BDEF454D17B}" srcOrd="3" destOrd="0" presId="urn:microsoft.com/office/officeart/2008/layout/VerticalCurvedList"/>
    <dgm:cxn modelId="{2B50F1D3-F9E4-4624-A968-06BDF2FF52C7}" type="presParOf" srcId="{E88EAC7C-9A35-46A4-AA9B-A6B1480E053C}" destId="{4C6E780F-7636-4FA7-B4DF-8C33038294D5}" srcOrd="1" destOrd="0" presId="urn:microsoft.com/office/officeart/2008/layout/VerticalCurvedList"/>
    <dgm:cxn modelId="{F481483A-7D32-466D-8233-FF46F7DBA762}" type="presParOf" srcId="{E88EAC7C-9A35-46A4-AA9B-A6B1480E053C}" destId="{05865C77-322B-4CCF-B2A1-035564ECE71E}" srcOrd="2" destOrd="0" presId="urn:microsoft.com/office/officeart/2008/layout/VerticalCurvedList"/>
    <dgm:cxn modelId="{9A387C98-ECBD-49A4-A2D8-D61690780406}" type="presParOf" srcId="{05865C77-322B-4CCF-B2A1-035564ECE71E}" destId="{3FC05FDD-8608-422E-9186-6001394F31B0}" srcOrd="0" destOrd="0" presId="urn:microsoft.com/office/officeart/2008/layout/VerticalCurvedList"/>
    <dgm:cxn modelId="{D8B7958B-8C75-4272-93CF-90D095530B51}" type="presParOf" srcId="{E88EAC7C-9A35-46A4-AA9B-A6B1480E053C}" destId="{5E6A05D3-A92F-4D1F-9884-68C9B0DCD30E}" srcOrd="3" destOrd="0" presId="urn:microsoft.com/office/officeart/2008/layout/VerticalCurvedList"/>
    <dgm:cxn modelId="{6BB2C8B7-E0FF-42D3-8545-115640526DEF}" type="presParOf" srcId="{E88EAC7C-9A35-46A4-AA9B-A6B1480E053C}" destId="{E8956C72-489F-46AA-B8FD-69AA636A940B}" srcOrd="4" destOrd="0" presId="urn:microsoft.com/office/officeart/2008/layout/VerticalCurvedList"/>
    <dgm:cxn modelId="{337C8020-22D6-4263-BB1E-5962ED629B38}" type="presParOf" srcId="{E8956C72-489F-46AA-B8FD-69AA636A940B}" destId="{16BB71DB-892A-4657-AC98-78AF4FC0A7CE}" srcOrd="0" destOrd="0" presId="urn:microsoft.com/office/officeart/2008/layout/VerticalCurvedList"/>
    <dgm:cxn modelId="{25D26DD6-37A0-498F-996B-01F96B8667C6}" type="presParOf" srcId="{E88EAC7C-9A35-46A4-AA9B-A6B1480E053C}" destId="{391E7A24-F2AE-4CFD-A152-5AEEB1BAA9CC}" srcOrd="5" destOrd="0" presId="urn:microsoft.com/office/officeart/2008/layout/VerticalCurvedList"/>
    <dgm:cxn modelId="{0B6928DC-A372-441C-A1E1-CB4DABAB4085}" type="presParOf" srcId="{E88EAC7C-9A35-46A4-AA9B-A6B1480E053C}" destId="{B0D1FB43-7AF0-4B15-970C-7962DB91EA96}" srcOrd="6" destOrd="0" presId="urn:microsoft.com/office/officeart/2008/layout/VerticalCurvedList"/>
    <dgm:cxn modelId="{703E1C03-778F-4049-B880-6CC14EE45A05}" type="presParOf" srcId="{B0D1FB43-7AF0-4B15-970C-7962DB91EA96}" destId="{B1C3D831-DB68-45D6-9CA3-6A0E6FA88546}" srcOrd="0" destOrd="0" presId="urn:microsoft.com/office/officeart/2008/layout/VerticalCurvedList"/>
    <dgm:cxn modelId="{0040CFC0-DA15-4DC3-8446-496CECE05D77}" type="presParOf" srcId="{E88EAC7C-9A35-46A4-AA9B-A6B1480E053C}" destId="{6AEF1AE0-71DE-4ACE-B732-043651FD7404}" srcOrd="7" destOrd="0" presId="urn:microsoft.com/office/officeart/2008/layout/VerticalCurvedList"/>
    <dgm:cxn modelId="{5CDBE64F-F605-4DBD-8587-CF6C8FAE672F}" type="presParOf" srcId="{E88EAC7C-9A35-46A4-AA9B-A6B1480E053C}" destId="{865ACC38-C956-4296-B65F-4EF63656A6C1}" srcOrd="8" destOrd="0" presId="urn:microsoft.com/office/officeart/2008/layout/VerticalCurvedList"/>
    <dgm:cxn modelId="{FDDD66B8-141A-4234-BAEB-6556ECC8204E}" type="presParOf" srcId="{865ACC38-C956-4296-B65F-4EF63656A6C1}" destId="{881C9E54-FCC0-4776-A543-5E7E448F761C}" srcOrd="0" destOrd="0" presId="urn:microsoft.com/office/officeart/2008/layout/VerticalCurvedList"/>
    <dgm:cxn modelId="{84878B53-D833-4F12-A860-5B04FCFFA160}" type="presParOf" srcId="{E88EAC7C-9A35-46A4-AA9B-A6B1480E053C}" destId="{A549A575-F3A7-4C8D-8E69-D595BEF8B9C0}" srcOrd="9" destOrd="0" presId="urn:microsoft.com/office/officeart/2008/layout/VerticalCurvedList"/>
    <dgm:cxn modelId="{620D189B-2EF4-4CFE-BFAD-E2BFC37E0E1A}" type="presParOf" srcId="{E88EAC7C-9A35-46A4-AA9B-A6B1480E053C}" destId="{F11B5A36-3A48-4E2D-84E6-6A285FF76F8F}" srcOrd="10" destOrd="0" presId="urn:microsoft.com/office/officeart/2008/layout/VerticalCurvedList"/>
    <dgm:cxn modelId="{829605B8-01B5-440C-85DA-B176E39C9B5C}" type="presParOf" srcId="{F11B5A36-3A48-4E2D-84E6-6A285FF76F8F}" destId="{D22AB72C-DAAB-4405-BC7A-AD089FBAB70B}" srcOrd="0" destOrd="0" presId="urn:microsoft.com/office/officeart/2008/layout/VerticalCurvedList"/>
    <dgm:cxn modelId="{2F0BA3DB-213C-4CDD-883D-65EB5F3B80E7}" type="presParOf" srcId="{E88EAC7C-9A35-46A4-AA9B-A6B1480E053C}" destId="{4B15B686-A467-4F0A-9157-1A15E6C106A0}" srcOrd="11" destOrd="0" presId="urn:microsoft.com/office/officeart/2008/layout/VerticalCurvedList"/>
    <dgm:cxn modelId="{B1C22CB5-464D-42C6-95ED-237CE7DB0F3C}" type="presParOf" srcId="{E88EAC7C-9A35-46A4-AA9B-A6B1480E053C}" destId="{7CBD6F37-6850-418D-817B-50145C3D72AE}" srcOrd="12" destOrd="0" presId="urn:microsoft.com/office/officeart/2008/layout/VerticalCurvedList"/>
    <dgm:cxn modelId="{24DE60F5-17CB-453A-8039-8D68CFF12992}" type="presParOf" srcId="{7CBD6F37-6850-418D-817B-50145C3D72AE}" destId="{832AFB37-E60B-43EF-AA65-09B3C0D5E505}" srcOrd="0" destOrd="0" presId="urn:microsoft.com/office/officeart/2008/layout/VerticalCurvedList"/>
    <dgm:cxn modelId="{0EAE242A-C3FB-4939-877D-A860AD776090}" type="presParOf" srcId="{E88EAC7C-9A35-46A4-AA9B-A6B1480E053C}" destId="{D34E1CA6-FB35-4E62-A90F-852F6ACA7065}" srcOrd="13" destOrd="0" presId="urn:microsoft.com/office/officeart/2008/layout/VerticalCurvedList"/>
    <dgm:cxn modelId="{D547CE3D-44BD-447F-AE65-543B89A5DD04}" type="presParOf" srcId="{E88EAC7C-9A35-46A4-AA9B-A6B1480E053C}" destId="{E49B2C1D-2527-4A28-8E01-10E8617FF3F7}" srcOrd="14" destOrd="0" presId="urn:microsoft.com/office/officeart/2008/layout/VerticalCurvedList"/>
    <dgm:cxn modelId="{0F1B3E4E-161F-4E1B-A400-04955772A4DD}" type="presParOf" srcId="{E49B2C1D-2527-4A28-8E01-10E8617FF3F7}" destId="{8EB03036-5831-4FA9-8459-FAFBF473D7F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738ED72-ACB0-42C3-BEEF-7A6D9C08AE54}" type="doc">
      <dgm:prSet loTypeId="urn:microsoft.com/office/officeart/2008/layout/VerticalCurvedList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AA26B81-E5AD-4337-B8CC-DE43E4AD2F95}">
      <dgm:prSet phldrT="[Text]" custT="1"/>
      <dgm:spPr/>
      <dgm:t>
        <a:bodyPr/>
        <a:lstStyle/>
        <a:p>
          <a:r>
            <a:rPr lang="en-US" sz="1800" b="1" dirty="0" smtClean="0">
              <a:solidFill>
                <a:schemeClr val="tx2">
                  <a:lumMod val="50000"/>
                </a:schemeClr>
              </a:solidFill>
            </a:rPr>
            <a:t>Data Ownership</a:t>
          </a:r>
          <a:endParaRPr lang="en-US" sz="1800" dirty="0">
            <a:solidFill>
              <a:schemeClr val="tx2">
                <a:lumMod val="50000"/>
              </a:schemeClr>
            </a:solidFill>
          </a:endParaRPr>
        </a:p>
      </dgm:t>
    </dgm:pt>
    <dgm:pt modelId="{32420027-7F4F-40E2-A4E4-8E310DFECC4B}" type="parTrans" cxnId="{6525453A-91B5-422D-B759-F42AD01083EB}">
      <dgm:prSet/>
      <dgm:spPr/>
      <dgm:t>
        <a:bodyPr/>
        <a:lstStyle/>
        <a:p>
          <a:endParaRPr lang="en-US"/>
        </a:p>
      </dgm:t>
    </dgm:pt>
    <dgm:pt modelId="{66AE5C63-70CB-4A89-A1F1-F1CDA79B8E0D}" type="sibTrans" cxnId="{6525453A-91B5-422D-B759-F42AD01083EB}">
      <dgm:prSet/>
      <dgm:spPr/>
      <dgm:t>
        <a:bodyPr/>
        <a:lstStyle/>
        <a:p>
          <a:endParaRPr lang="en-US"/>
        </a:p>
      </dgm:t>
    </dgm:pt>
    <dgm:pt modelId="{F32B3E47-1FE2-4D73-8175-BB348F19D17D}">
      <dgm:prSet phldrT="[Text]" custT="1"/>
      <dgm:spPr/>
      <dgm:t>
        <a:bodyPr/>
        <a:lstStyle/>
        <a:p>
          <a:r>
            <a:rPr lang="en-US" sz="1800" b="1" dirty="0" smtClean="0">
              <a:solidFill>
                <a:schemeClr val="tx2">
                  <a:lumMod val="50000"/>
                </a:schemeClr>
              </a:solidFill>
            </a:rPr>
            <a:t>The subject or the Data collectors: Which data should pick out of pool</a:t>
          </a:r>
          <a:endParaRPr lang="en-US" sz="1800" dirty="0">
            <a:solidFill>
              <a:schemeClr val="tx2">
                <a:lumMod val="50000"/>
              </a:schemeClr>
            </a:solidFill>
          </a:endParaRPr>
        </a:p>
      </dgm:t>
    </dgm:pt>
    <dgm:pt modelId="{6B0A11CA-BA10-45EE-81F8-A3F2171F423C}" type="parTrans" cxnId="{13CA2A55-FE60-42C2-AFDB-54825ED955D8}">
      <dgm:prSet/>
      <dgm:spPr/>
      <dgm:t>
        <a:bodyPr/>
        <a:lstStyle/>
        <a:p>
          <a:endParaRPr lang="en-US"/>
        </a:p>
      </dgm:t>
    </dgm:pt>
    <dgm:pt modelId="{C1466413-DC20-4A3B-A1E0-1E490905553D}" type="sibTrans" cxnId="{13CA2A55-FE60-42C2-AFDB-54825ED955D8}">
      <dgm:prSet/>
      <dgm:spPr/>
      <dgm:t>
        <a:bodyPr/>
        <a:lstStyle/>
        <a:p>
          <a:endParaRPr lang="en-US"/>
        </a:p>
      </dgm:t>
    </dgm:pt>
    <dgm:pt modelId="{93C11B37-A954-4402-B74E-1A4488E9FBC6}">
      <dgm:prSet phldrT="[Text]" custT="1"/>
      <dgm:spPr/>
      <dgm:t>
        <a:bodyPr/>
        <a:lstStyle/>
        <a:p>
          <a:r>
            <a:rPr lang="en-US" sz="1800" b="1" dirty="0" smtClean="0">
              <a:solidFill>
                <a:schemeClr val="tx2">
                  <a:lumMod val="50000"/>
                </a:schemeClr>
              </a:solidFill>
            </a:rPr>
            <a:t>Machine learning techniques to analyze the data </a:t>
          </a:r>
          <a:endParaRPr lang="en-US" sz="1800" dirty="0">
            <a:solidFill>
              <a:schemeClr val="tx2">
                <a:lumMod val="50000"/>
              </a:schemeClr>
            </a:solidFill>
          </a:endParaRPr>
        </a:p>
      </dgm:t>
    </dgm:pt>
    <dgm:pt modelId="{90BD7F2C-B97C-4E9C-A48D-2914E1E9757C}" type="parTrans" cxnId="{B979C712-26EA-4241-8F78-75A795ED2ED3}">
      <dgm:prSet/>
      <dgm:spPr/>
      <dgm:t>
        <a:bodyPr/>
        <a:lstStyle/>
        <a:p>
          <a:endParaRPr lang="en-US"/>
        </a:p>
      </dgm:t>
    </dgm:pt>
    <dgm:pt modelId="{38D946A7-EAE0-4E1B-B7C8-21D444469994}" type="sibTrans" cxnId="{B979C712-26EA-4241-8F78-75A795ED2ED3}">
      <dgm:prSet/>
      <dgm:spPr/>
      <dgm:t>
        <a:bodyPr/>
        <a:lstStyle/>
        <a:p>
          <a:endParaRPr lang="en-US"/>
        </a:p>
      </dgm:t>
    </dgm:pt>
    <dgm:pt modelId="{EE18866D-0259-44F5-9432-CB1E7CC5C557}">
      <dgm:prSet phldrT="[Text]"/>
      <dgm:spPr/>
      <dgm:t>
        <a:bodyPr/>
        <a:lstStyle/>
        <a:p>
          <a:endParaRPr lang="en-US" dirty="0"/>
        </a:p>
      </dgm:t>
    </dgm:pt>
    <dgm:pt modelId="{D7B72D0C-E2C9-423E-BFD9-1260DAA9869F}" type="parTrans" cxnId="{A00E6B28-34B9-48F3-9AAA-64E346C1780E}">
      <dgm:prSet/>
      <dgm:spPr/>
      <dgm:t>
        <a:bodyPr/>
        <a:lstStyle/>
        <a:p>
          <a:endParaRPr lang="en-US"/>
        </a:p>
      </dgm:t>
    </dgm:pt>
    <dgm:pt modelId="{5A7A33D4-96D7-4E7C-AA5A-12D73A2DFF8F}" type="sibTrans" cxnId="{A00E6B28-34B9-48F3-9AAA-64E346C1780E}">
      <dgm:prSet/>
      <dgm:spPr/>
      <dgm:t>
        <a:bodyPr/>
        <a:lstStyle/>
        <a:p>
          <a:endParaRPr lang="en-US"/>
        </a:p>
      </dgm:t>
    </dgm:pt>
    <dgm:pt modelId="{0E0F9FFC-FD57-408A-A41E-A83E7632DBD3}">
      <dgm:prSet phldrT="[Text]" custT="1"/>
      <dgm:spPr/>
      <dgm:t>
        <a:bodyPr/>
        <a:lstStyle/>
        <a:p>
          <a:r>
            <a:rPr lang="en-US" sz="1800" b="1" dirty="0" smtClean="0">
              <a:solidFill>
                <a:schemeClr val="tx2">
                  <a:lumMod val="50000"/>
                </a:schemeClr>
              </a:solidFill>
            </a:rPr>
            <a:t>Choosing the right data</a:t>
          </a:r>
          <a:endParaRPr lang="en-US" sz="1800" dirty="0">
            <a:solidFill>
              <a:schemeClr val="tx2">
                <a:lumMod val="50000"/>
              </a:schemeClr>
            </a:solidFill>
          </a:endParaRPr>
        </a:p>
      </dgm:t>
    </dgm:pt>
    <dgm:pt modelId="{CFB73009-2257-4FE1-96E8-84915491143C}" type="parTrans" cxnId="{D68A670E-DFA2-4266-BCC1-8F3206EE1C74}">
      <dgm:prSet/>
      <dgm:spPr/>
      <dgm:t>
        <a:bodyPr/>
        <a:lstStyle/>
        <a:p>
          <a:endParaRPr lang="en-US"/>
        </a:p>
      </dgm:t>
    </dgm:pt>
    <dgm:pt modelId="{7FE007AA-633B-456E-876A-B46C61575CE6}" type="sibTrans" cxnId="{D68A670E-DFA2-4266-BCC1-8F3206EE1C74}">
      <dgm:prSet/>
      <dgm:spPr/>
      <dgm:t>
        <a:bodyPr/>
        <a:lstStyle/>
        <a:p>
          <a:endParaRPr lang="en-US"/>
        </a:p>
      </dgm:t>
    </dgm:pt>
    <dgm:pt modelId="{04CA539B-E6DB-4332-AB1D-A30C9A49E1FB}">
      <dgm:prSet phldrT="[Text]" custT="1"/>
      <dgm:spPr/>
      <dgm:t>
        <a:bodyPr/>
        <a:lstStyle/>
        <a:p>
          <a:r>
            <a:rPr lang="en-US" sz="1800" b="1" dirty="0" smtClean="0">
              <a:solidFill>
                <a:schemeClr val="tx2">
                  <a:lumMod val="50000"/>
                </a:schemeClr>
              </a:solidFill>
            </a:rPr>
            <a:t>Data storage</a:t>
          </a:r>
          <a:endParaRPr lang="en-US" sz="1800" dirty="0">
            <a:solidFill>
              <a:schemeClr val="tx2">
                <a:lumMod val="50000"/>
              </a:schemeClr>
            </a:solidFill>
          </a:endParaRPr>
        </a:p>
      </dgm:t>
    </dgm:pt>
    <dgm:pt modelId="{859A55F8-A69B-432E-A53C-89F440A059B7}" type="parTrans" cxnId="{E523650A-33FA-4A43-A3CC-F3318EE23798}">
      <dgm:prSet/>
      <dgm:spPr/>
      <dgm:t>
        <a:bodyPr/>
        <a:lstStyle/>
        <a:p>
          <a:endParaRPr lang="en-US"/>
        </a:p>
      </dgm:t>
    </dgm:pt>
    <dgm:pt modelId="{75EE74F6-DF72-4411-AF0E-33EF5132059D}" type="sibTrans" cxnId="{E523650A-33FA-4A43-A3CC-F3318EE23798}">
      <dgm:prSet/>
      <dgm:spPr/>
      <dgm:t>
        <a:bodyPr/>
        <a:lstStyle/>
        <a:p>
          <a:endParaRPr lang="en-US"/>
        </a:p>
      </dgm:t>
    </dgm:pt>
    <dgm:pt modelId="{B2C235AB-B1BB-4244-902C-3ABD21099AA2}">
      <dgm:prSet phldrT="[Text]" custT="1"/>
      <dgm:spPr/>
      <dgm:t>
        <a:bodyPr/>
        <a:lstStyle/>
        <a:p>
          <a:r>
            <a:rPr lang="en-US" sz="1800" b="1" dirty="0" smtClean="0">
              <a:solidFill>
                <a:schemeClr val="tx2">
                  <a:lumMod val="50000"/>
                </a:schemeClr>
              </a:solidFill>
            </a:rPr>
            <a:t>Underinvested  due to ROI</a:t>
          </a:r>
          <a:endParaRPr lang="en-US" sz="1800" dirty="0">
            <a:solidFill>
              <a:schemeClr val="tx2">
                <a:lumMod val="50000"/>
              </a:schemeClr>
            </a:solidFill>
          </a:endParaRPr>
        </a:p>
      </dgm:t>
    </dgm:pt>
    <dgm:pt modelId="{1B825888-5749-4B33-ACFC-872771A6AF01}" type="parTrans" cxnId="{21841AFE-CC11-44BC-99E9-85A8858059A5}">
      <dgm:prSet/>
      <dgm:spPr/>
      <dgm:t>
        <a:bodyPr/>
        <a:lstStyle/>
        <a:p>
          <a:endParaRPr lang="en-US"/>
        </a:p>
      </dgm:t>
    </dgm:pt>
    <dgm:pt modelId="{74E52AB7-E715-440D-8F0F-CF65000065BB}" type="sibTrans" cxnId="{21841AFE-CC11-44BC-99E9-85A8858059A5}">
      <dgm:prSet/>
      <dgm:spPr/>
      <dgm:t>
        <a:bodyPr/>
        <a:lstStyle/>
        <a:p>
          <a:endParaRPr lang="en-US"/>
        </a:p>
      </dgm:t>
    </dgm:pt>
    <dgm:pt modelId="{4240830C-787B-4B78-8B9E-DB1A6D79DF81}">
      <dgm:prSet phldrT="[Text]" custT="1"/>
      <dgm:spPr/>
      <dgm:t>
        <a:bodyPr/>
        <a:lstStyle/>
        <a:p>
          <a:r>
            <a:rPr lang="en-US" sz="1800" b="1" dirty="0" smtClean="0">
              <a:solidFill>
                <a:schemeClr val="tx2">
                  <a:lumMod val="50000"/>
                </a:schemeClr>
              </a:solidFill>
            </a:rPr>
            <a:t>Resistance to change</a:t>
          </a:r>
          <a:endParaRPr lang="en-US" sz="1800" dirty="0">
            <a:solidFill>
              <a:schemeClr val="tx2">
                <a:lumMod val="50000"/>
              </a:schemeClr>
            </a:solidFill>
          </a:endParaRPr>
        </a:p>
      </dgm:t>
    </dgm:pt>
    <dgm:pt modelId="{FFFA9667-F44F-4A4A-BBB2-0746D278030B}" type="parTrans" cxnId="{F2896559-04DB-4D3F-A557-052042583919}">
      <dgm:prSet/>
      <dgm:spPr/>
      <dgm:t>
        <a:bodyPr/>
        <a:lstStyle/>
        <a:p>
          <a:endParaRPr lang="en-US"/>
        </a:p>
      </dgm:t>
    </dgm:pt>
    <dgm:pt modelId="{CF9831A9-8CBF-4A5C-BE5D-1436E6CFBED2}" type="sibTrans" cxnId="{F2896559-04DB-4D3F-A557-052042583919}">
      <dgm:prSet/>
      <dgm:spPr/>
      <dgm:t>
        <a:bodyPr/>
        <a:lstStyle/>
        <a:p>
          <a:endParaRPr lang="en-US"/>
        </a:p>
      </dgm:t>
    </dgm:pt>
    <dgm:pt modelId="{4175FB36-28E2-4752-B99A-D5145FC3DD8C}">
      <dgm:prSet phldrT="[Text]"/>
      <dgm:spPr/>
      <dgm:t>
        <a:bodyPr/>
        <a:lstStyle/>
        <a:p>
          <a:endParaRPr lang="en-US"/>
        </a:p>
      </dgm:t>
    </dgm:pt>
    <dgm:pt modelId="{FBFF6629-475D-4D6C-AD5F-EF810EBA1298}" type="parTrans" cxnId="{78A13BF7-F9A4-4F1C-9D4B-4D050DCAEF84}">
      <dgm:prSet/>
      <dgm:spPr/>
      <dgm:t>
        <a:bodyPr/>
        <a:lstStyle/>
        <a:p>
          <a:endParaRPr lang="en-US"/>
        </a:p>
      </dgm:t>
    </dgm:pt>
    <dgm:pt modelId="{DFABAE80-0E95-430F-BC41-EF27E003C73E}" type="sibTrans" cxnId="{78A13BF7-F9A4-4F1C-9D4B-4D050DCAEF84}">
      <dgm:prSet/>
      <dgm:spPr/>
      <dgm:t>
        <a:bodyPr/>
        <a:lstStyle/>
        <a:p>
          <a:endParaRPr lang="en-US"/>
        </a:p>
      </dgm:t>
    </dgm:pt>
    <dgm:pt modelId="{95FDB1DA-D4CC-4EDD-ADB7-B581B3CD1B75}" type="pres">
      <dgm:prSet presAssocID="{9738ED72-ACB0-42C3-BEEF-7A6D9C08AE5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F5FB94B1-5221-4234-890E-E2A2BE0953F6}" type="pres">
      <dgm:prSet presAssocID="{9738ED72-ACB0-42C3-BEEF-7A6D9C08AE54}" presName="Name1" presStyleCnt="0"/>
      <dgm:spPr/>
    </dgm:pt>
    <dgm:pt modelId="{608B1DD0-D8EF-4E83-80C3-F4677C1AB387}" type="pres">
      <dgm:prSet presAssocID="{9738ED72-ACB0-42C3-BEEF-7A6D9C08AE54}" presName="cycle" presStyleCnt="0"/>
      <dgm:spPr/>
    </dgm:pt>
    <dgm:pt modelId="{26025E45-2B8C-4A1A-997D-44D3D7ACDD31}" type="pres">
      <dgm:prSet presAssocID="{9738ED72-ACB0-42C3-BEEF-7A6D9C08AE54}" presName="srcNode" presStyleLbl="node1" presStyleIdx="0" presStyleCnt="7"/>
      <dgm:spPr/>
    </dgm:pt>
    <dgm:pt modelId="{D7AE57AC-9E87-4C8C-B671-2E38FF6B0D61}" type="pres">
      <dgm:prSet presAssocID="{9738ED72-ACB0-42C3-BEEF-7A6D9C08AE54}" presName="conn" presStyleLbl="parChTrans1D2" presStyleIdx="0" presStyleCnt="1"/>
      <dgm:spPr/>
      <dgm:t>
        <a:bodyPr/>
        <a:lstStyle/>
        <a:p>
          <a:endParaRPr lang="en-US"/>
        </a:p>
      </dgm:t>
    </dgm:pt>
    <dgm:pt modelId="{0786CD0E-5D03-4C61-A77F-6E77179721C9}" type="pres">
      <dgm:prSet presAssocID="{9738ED72-ACB0-42C3-BEEF-7A6D9C08AE54}" presName="extraNode" presStyleLbl="node1" presStyleIdx="0" presStyleCnt="7"/>
      <dgm:spPr/>
    </dgm:pt>
    <dgm:pt modelId="{D3D66BF2-62BA-4E17-9A95-9F7B27662072}" type="pres">
      <dgm:prSet presAssocID="{9738ED72-ACB0-42C3-BEEF-7A6D9C08AE54}" presName="dstNode" presStyleLbl="node1" presStyleIdx="0" presStyleCnt="7"/>
      <dgm:spPr/>
    </dgm:pt>
    <dgm:pt modelId="{0F6391BF-F76D-4158-85BC-1CB5DFF379E1}" type="pres">
      <dgm:prSet presAssocID="{FAA26B81-E5AD-4337-B8CC-DE43E4AD2F95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8EAEDF-2F26-4148-B1C1-8B3DC058A438}" type="pres">
      <dgm:prSet presAssocID="{FAA26B81-E5AD-4337-B8CC-DE43E4AD2F95}" presName="accent_1" presStyleCnt="0"/>
      <dgm:spPr/>
    </dgm:pt>
    <dgm:pt modelId="{AEA7008F-367A-4B86-8890-51AFB5DE47D7}" type="pres">
      <dgm:prSet presAssocID="{FAA26B81-E5AD-4337-B8CC-DE43E4AD2F95}" presName="accentRepeatNode" presStyleLbl="solidFgAcc1" presStyleIdx="0" presStyleCnt="7"/>
      <dgm:spPr>
        <a:solidFill>
          <a:schemeClr val="tx2">
            <a:lumMod val="20000"/>
            <a:lumOff val="80000"/>
          </a:schemeClr>
        </a:solidFill>
      </dgm:spPr>
    </dgm:pt>
    <dgm:pt modelId="{B001E104-87EF-42B7-9B30-2432444BBF21}" type="pres">
      <dgm:prSet presAssocID="{F32B3E47-1FE2-4D73-8175-BB348F19D17D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324929-BD36-4E03-9F32-DB582E655AD1}" type="pres">
      <dgm:prSet presAssocID="{F32B3E47-1FE2-4D73-8175-BB348F19D17D}" presName="accent_2" presStyleCnt="0"/>
      <dgm:spPr/>
    </dgm:pt>
    <dgm:pt modelId="{D68FD47C-110B-47DE-94B3-CD9B6886881B}" type="pres">
      <dgm:prSet presAssocID="{F32B3E47-1FE2-4D73-8175-BB348F19D17D}" presName="accentRepeatNode" presStyleLbl="solidFgAcc1" presStyleIdx="1" presStyleCnt="7"/>
      <dgm:spPr>
        <a:solidFill>
          <a:schemeClr val="tx2">
            <a:lumMod val="20000"/>
            <a:lumOff val="80000"/>
          </a:schemeClr>
        </a:solidFill>
      </dgm:spPr>
    </dgm:pt>
    <dgm:pt modelId="{FCE2CF3A-A9B7-4E27-8B99-65BDD7B54451}" type="pres">
      <dgm:prSet presAssocID="{93C11B37-A954-4402-B74E-1A4488E9FBC6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F49FB9-59A2-45DF-A7D9-E3B79E0AE459}" type="pres">
      <dgm:prSet presAssocID="{93C11B37-A954-4402-B74E-1A4488E9FBC6}" presName="accent_3" presStyleCnt="0"/>
      <dgm:spPr/>
    </dgm:pt>
    <dgm:pt modelId="{196C34D3-4F00-4B9E-B25C-9B5ADA2566CA}" type="pres">
      <dgm:prSet presAssocID="{93C11B37-A954-4402-B74E-1A4488E9FBC6}" presName="accentRepeatNode" presStyleLbl="solidFgAcc1" presStyleIdx="2" presStyleCnt="7"/>
      <dgm:spPr>
        <a:solidFill>
          <a:schemeClr val="tx2">
            <a:lumMod val="20000"/>
            <a:lumOff val="80000"/>
          </a:schemeClr>
        </a:solidFill>
      </dgm:spPr>
    </dgm:pt>
    <dgm:pt modelId="{7C42A27E-2E52-47CB-9CAC-DC816714593F}" type="pres">
      <dgm:prSet presAssocID="{0E0F9FFC-FD57-408A-A41E-A83E7632DBD3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5231C6-2D52-491C-8B7A-325B7F1A831F}" type="pres">
      <dgm:prSet presAssocID="{0E0F9FFC-FD57-408A-A41E-A83E7632DBD3}" presName="accent_4" presStyleCnt="0"/>
      <dgm:spPr/>
    </dgm:pt>
    <dgm:pt modelId="{0C28E4D9-F584-4AED-BDC6-6F4D48ED2D23}" type="pres">
      <dgm:prSet presAssocID="{0E0F9FFC-FD57-408A-A41E-A83E7632DBD3}" presName="accentRepeatNode" presStyleLbl="solidFgAcc1" presStyleIdx="3" presStyleCnt="7"/>
      <dgm:spPr>
        <a:solidFill>
          <a:schemeClr val="tx2">
            <a:lumMod val="20000"/>
            <a:lumOff val="80000"/>
          </a:schemeClr>
        </a:solidFill>
      </dgm:spPr>
    </dgm:pt>
    <dgm:pt modelId="{5FB92EFE-B116-4B7B-A6E3-F296AC2D251F}" type="pres">
      <dgm:prSet presAssocID="{04CA539B-E6DB-4332-AB1D-A30C9A49E1FB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D986DB-7EED-46CB-A596-1BBFFDDDBB10}" type="pres">
      <dgm:prSet presAssocID="{04CA539B-E6DB-4332-AB1D-A30C9A49E1FB}" presName="accent_5" presStyleCnt="0"/>
      <dgm:spPr/>
    </dgm:pt>
    <dgm:pt modelId="{2175672B-FCF0-48D0-8A3E-DFA5F8304E9D}" type="pres">
      <dgm:prSet presAssocID="{04CA539B-E6DB-4332-AB1D-A30C9A49E1FB}" presName="accentRepeatNode" presStyleLbl="solidFgAcc1" presStyleIdx="4" presStyleCnt="7"/>
      <dgm:spPr>
        <a:solidFill>
          <a:schemeClr val="tx2">
            <a:lumMod val="20000"/>
            <a:lumOff val="80000"/>
          </a:schemeClr>
        </a:solidFill>
      </dgm:spPr>
    </dgm:pt>
    <dgm:pt modelId="{FCD15863-87F2-4B40-AC09-2FA476F6039A}" type="pres">
      <dgm:prSet presAssocID="{B2C235AB-B1BB-4244-902C-3ABD21099AA2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8AEF3E-ABCF-4BB6-B735-D4491CEF887D}" type="pres">
      <dgm:prSet presAssocID="{B2C235AB-B1BB-4244-902C-3ABD21099AA2}" presName="accent_6" presStyleCnt="0"/>
      <dgm:spPr/>
    </dgm:pt>
    <dgm:pt modelId="{6D957000-EA3A-4EBA-9960-D98119F3080D}" type="pres">
      <dgm:prSet presAssocID="{B2C235AB-B1BB-4244-902C-3ABD21099AA2}" presName="accentRepeatNode" presStyleLbl="solidFgAcc1" presStyleIdx="5" presStyleCnt="7"/>
      <dgm:spPr>
        <a:solidFill>
          <a:schemeClr val="tx2">
            <a:lumMod val="20000"/>
            <a:lumOff val="80000"/>
          </a:schemeClr>
        </a:solidFill>
      </dgm:spPr>
    </dgm:pt>
    <dgm:pt modelId="{0093E637-A90E-45AE-855A-B313FADE6DBB}" type="pres">
      <dgm:prSet presAssocID="{4240830C-787B-4B78-8B9E-DB1A6D79DF81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A85CAD-B17E-4D74-956D-D1A966FE8D2E}" type="pres">
      <dgm:prSet presAssocID="{4240830C-787B-4B78-8B9E-DB1A6D79DF81}" presName="accent_7" presStyleCnt="0"/>
      <dgm:spPr/>
    </dgm:pt>
    <dgm:pt modelId="{E5FC0F69-A067-4EC6-A55B-4475339505A8}" type="pres">
      <dgm:prSet presAssocID="{4240830C-787B-4B78-8B9E-DB1A6D79DF81}" presName="accentRepeatNode" presStyleLbl="solidFgAcc1" presStyleIdx="6" presStyleCnt="7"/>
      <dgm:spPr>
        <a:solidFill>
          <a:schemeClr val="tx2">
            <a:lumMod val="20000"/>
            <a:lumOff val="80000"/>
          </a:schemeClr>
        </a:solidFill>
      </dgm:spPr>
    </dgm:pt>
  </dgm:ptLst>
  <dgm:cxnLst>
    <dgm:cxn modelId="{B979C712-26EA-4241-8F78-75A795ED2ED3}" srcId="{9738ED72-ACB0-42C3-BEEF-7A6D9C08AE54}" destId="{93C11B37-A954-4402-B74E-1A4488E9FBC6}" srcOrd="2" destOrd="0" parTransId="{90BD7F2C-B97C-4E9C-A48D-2914E1E9757C}" sibTransId="{38D946A7-EAE0-4E1B-B7C8-21D444469994}"/>
    <dgm:cxn modelId="{78A13BF7-F9A4-4F1C-9D4B-4D050DCAEF84}" srcId="{9738ED72-ACB0-42C3-BEEF-7A6D9C08AE54}" destId="{4175FB36-28E2-4752-B99A-D5145FC3DD8C}" srcOrd="7" destOrd="0" parTransId="{FBFF6629-475D-4D6C-AD5F-EF810EBA1298}" sibTransId="{DFABAE80-0E95-430F-BC41-EF27E003C73E}"/>
    <dgm:cxn modelId="{72C9AE4C-EEB3-4FC2-A5E8-905FCA79FBCE}" type="presOf" srcId="{B2C235AB-B1BB-4244-902C-3ABD21099AA2}" destId="{FCD15863-87F2-4B40-AC09-2FA476F6039A}" srcOrd="0" destOrd="0" presId="urn:microsoft.com/office/officeart/2008/layout/VerticalCurvedList"/>
    <dgm:cxn modelId="{D68A670E-DFA2-4266-BCC1-8F3206EE1C74}" srcId="{9738ED72-ACB0-42C3-BEEF-7A6D9C08AE54}" destId="{0E0F9FFC-FD57-408A-A41E-A83E7632DBD3}" srcOrd="3" destOrd="0" parTransId="{CFB73009-2257-4FE1-96E8-84915491143C}" sibTransId="{7FE007AA-633B-456E-876A-B46C61575CE6}"/>
    <dgm:cxn modelId="{5CF5C13C-41BF-481F-9F14-71F11E537F1F}" type="presOf" srcId="{04CA539B-E6DB-4332-AB1D-A30C9A49E1FB}" destId="{5FB92EFE-B116-4B7B-A6E3-F296AC2D251F}" srcOrd="0" destOrd="0" presId="urn:microsoft.com/office/officeart/2008/layout/VerticalCurvedList"/>
    <dgm:cxn modelId="{0DA2FA66-0F2A-4A22-8C71-0FDC5774644B}" type="presOf" srcId="{4240830C-787B-4B78-8B9E-DB1A6D79DF81}" destId="{0093E637-A90E-45AE-855A-B313FADE6DBB}" srcOrd="0" destOrd="0" presId="urn:microsoft.com/office/officeart/2008/layout/VerticalCurvedList"/>
    <dgm:cxn modelId="{54287C4D-6AC7-4B81-825E-1540B4090C38}" type="presOf" srcId="{FAA26B81-E5AD-4337-B8CC-DE43E4AD2F95}" destId="{0F6391BF-F76D-4158-85BC-1CB5DFF379E1}" srcOrd="0" destOrd="0" presId="urn:microsoft.com/office/officeart/2008/layout/VerticalCurvedList"/>
    <dgm:cxn modelId="{72D92734-CBF0-4DBE-AEA7-776C0ECFDD67}" type="presOf" srcId="{F32B3E47-1FE2-4D73-8175-BB348F19D17D}" destId="{B001E104-87EF-42B7-9B30-2432444BBF21}" srcOrd="0" destOrd="0" presId="urn:microsoft.com/office/officeart/2008/layout/VerticalCurvedList"/>
    <dgm:cxn modelId="{A00E6B28-34B9-48F3-9AAA-64E346C1780E}" srcId="{9738ED72-ACB0-42C3-BEEF-7A6D9C08AE54}" destId="{EE18866D-0259-44F5-9432-CB1E7CC5C557}" srcOrd="8" destOrd="0" parTransId="{D7B72D0C-E2C9-423E-BFD9-1260DAA9869F}" sibTransId="{5A7A33D4-96D7-4E7C-AA5A-12D73A2DFF8F}"/>
    <dgm:cxn modelId="{6525453A-91B5-422D-B759-F42AD01083EB}" srcId="{9738ED72-ACB0-42C3-BEEF-7A6D9C08AE54}" destId="{FAA26B81-E5AD-4337-B8CC-DE43E4AD2F95}" srcOrd="0" destOrd="0" parTransId="{32420027-7F4F-40E2-A4E4-8E310DFECC4B}" sibTransId="{66AE5C63-70CB-4A89-A1F1-F1CDA79B8E0D}"/>
    <dgm:cxn modelId="{13CA2A55-FE60-42C2-AFDB-54825ED955D8}" srcId="{9738ED72-ACB0-42C3-BEEF-7A6D9C08AE54}" destId="{F32B3E47-1FE2-4D73-8175-BB348F19D17D}" srcOrd="1" destOrd="0" parTransId="{6B0A11CA-BA10-45EE-81F8-A3F2171F423C}" sibTransId="{C1466413-DC20-4A3B-A1E0-1E490905553D}"/>
    <dgm:cxn modelId="{A3CA0E73-F898-4783-8F17-974358BF5A7A}" type="presOf" srcId="{0E0F9FFC-FD57-408A-A41E-A83E7632DBD3}" destId="{7C42A27E-2E52-47CB-9CAC-DC816714593F}" srcOrd="0" destOrd="0" presId="urn:microsoft.com/office/officeart/2008/layout/VerticalCurvedList"/>
    <dgm:cxn modelId="{547F3150-B87B-4BC6-AE40-DE34663EE326}" type="presOf" srcId="{9738ED72-ACB0-42C3-BEEF-7A6D9C08AE54}" destId="{95FDB1DA-D4CC-4EDD-ADB7-B581B3CD1B75}" srcOrd="0" destOrd="0" presId="urn:microsoft.com/office/officeart/2008/layout/VerticalCurvedList"/>
    <dgm:cxn modelId="{2266251A-BB9E-4842-9A59-6326CBAA059C}" type="presOf" srcId="{66AE5C63-70CB-4A89-A1F1-F1CDA79B8E0D}" destId="{D7AE57AC-9E87-4C8C-B671-2E38FF6B0D61}" srcOrd="0" destOrd="0" presId="urn:microsoft.com/office/officeart/2008/layout/VerticalCurvedList"/>
    <dgm:cxn modelId="{21841AFE-CC11-44BC-99E9-85A8858059A5}" srcId="{9738ED72-ACB0-42C3-BEEF-7A6D9C08AE54}" destId="{B2C235AB-B1BB-4244-902C-3ABD21099AA2}" srcOrd="5" destOrd="0" parTransId="{1B825888-5749-4B33-ACFC-872771A6AF01}" sibTransId="{74E52AB7-E715-440D-8F0F-CF65000065BB}"/>
    <dgm:cxn modelId="{E523650A-33FA-4A43-A3CC-F3318EE23798}" srcId="{9738ED72-ACB0-42C3-BEEF-7A6D9C08AE54}" destId="{04CA539B-E6DB-4332-AB1D-A30C9A49E1FB}" srcOrd="4" destOrd="0" parTransId="{859A55F8-A69B-432E-A53C-89F440A059B7}" sibTransId="{75EE74F6-DF72-4411-AF0E-33EF5132059D}"/>
    <dgm:cxn modelId="{F2896559-04DB-4D3F-A557-052042583919}" srcId="{9738ED72-ACB0-42C3-BEEF-7A6D9C08AE54}" destId="{4240830C-787B-4B78-8B9E-DB1A6D79DF81}" srcOrd="6" destOrd="0" parTransId="{FFFA9667-F44F-4A4A-BBB2-0746D278030B}" sibTransId="{CF9831A9-8CBF-4A5C-BE5D-1436E6CFBED2}"/>
    <dgm:cxn modelId="{72E03D1C-87C6-411F-8DFE-6C8AEF263642}" type="presOf" srcId="{93C11B37-A954-4402-B74E-1A4488E9FBC6}" destId="{FCE2CF3A-A9B7-4E27-8B99-65BDD7B54451}" srcOrd="0" destOrd="0" presId="urn:microsoft.com/office/officeart/2008/layout/VerticalCurvedList"/>
    <dgm:cxn modelId="{B27639D0-B711-494B-A0A3-84456912BB63}" type="presParOf" srcId="{95FDB1DA-D4CC-4EDD-ADB7-B581B3CD1B75}" destId="{F5FB94B1-5221-4234-890E-E2A2BE0953F6}" srcOrd="0" destOrd="0" presId="urn:microsoft.com/office/officeart/2008/layout/VerticalCurvedList"/>
    <dgm:cxn modelId="{8A99274B-C292-46E3-8410-2215A908580C}" type="presParOf" srcId="{F5FB94B1-5221-4234-890E-E2A2BE0953F6}" destId="{608B1DD0-D8EF-4E83-80C3-F4677C1AB387}" srcOrd="0" destOrd="0" presId="urn:microsoft.com/office/officeart/2008/layout/VerticalCurvedList"/>
    <dgm:cxn modelId="{75F2DF2F-5260-44F1-B426-11D552284709}" type="presParOf" srcId="{608B1DD0-D8EF-4E83-80C3-F4677C1AB387}" destId="{26025E45-2B8C-4A1A-997D-44D3D7ACDD31}" srcOrd="0" destOrd="0" presId="urn:microsoft.com/office/officeart/2008/layout/VerticalCurvedList"/>
    <dgm:cxn modelId="{B5F360D4-5BFC-4380-84DE-186AF6FF8675}" type="presParOf" srcId="{608B1DD0-D8EF-4E83-80C3-F4677C1AB387}" destId="{D7AE57AC-9E87-4C8C-B671-2E38FF6B0D61}" srcOrd="1" destOrd="0" presId="urn:microsoft.com/office/officeart/2008/layout/VerticalCurvedList"/>
    <dgm:cxn modelId="{E5B990D2-936E-4EF8-98B1-5066F34223AF}" type="presParOf" srcId="{608B1DD0-D8EF-4E83-80C3-F4677C1AB387}" destId="{0786CD0E-5D03-4C61-A77F-6E77179721C9}" srcOrd="2" destOrd="0" presId="urn:microsoft.com/office/officeart/2008/layout/VerticalCurvedList"/>
    <dgm:cxn modelId="{E0B8BA51-B774-4CFA-A7E9-12EA85215905}" type="presParOf" srcId="{608B1DD0-D8EF-4E83-80C3-F4677C1AB387}" destId="{D3D66BF2-62BA-4E17-9A95-9F7B27662072}" srcOrd="3" destOrd="0" presId="urn:microsoft.com/office/officeart/2008/layout/VerticalCurvedList"/>
    <dgm:cxn modelId="{45945915-E44B-4537-8414-79546E5A3CD0}" type="presParOf" srcId="{F5FB94B1-5221-4234-890E-E2A2BE0953F6}" destId="{0F6391BF-F76D-4158-85BC-1CB5DFF379E1}" srcOrd="1" destOrd="0" presId="urn:microsoft.com/office/officeart/2008/layout/VerticalCurvedList"/>
    <dgm:cxn modelId="{531E098B-F407-4109-8690-C0BC75A03678}" type="presParOf" srcId="{F5FB94B1-5221-4234-890E-E2A2BE0953F6}" destId="{7E8EAEDF-2F26-4148-B1C1-8B3DC058A438}" srcOrd="2" destOrd="0" presId="urn:microsoft.com/office/officeart/2008/layout/VerticalCurvedList"/>
    <dgm:cxn modelId="{1ED85274-CD08-4854-AA57-894C1B42416C}" type="presParOf" srcId="{7E8EAEDF-2F26-4148-B1C1-8B3DC058A438}" destId="{AEA7008F-367A-4B86-8890-51AFB5DE47D7}" srcOrd="0" destOrd="0" presId="urn:microsoft.com/office/officeart/2008/layout/VerticalCurvedList"/>
    <dgm:cxn modelId="{8A0A88F1-C404-430A-97A6-476CE096A14E}" type="presParOf" srcId="{F5FB94B1-5221-4234-890E-E2A2BE0953F6}" destId="{B001E104-87EF-42B7-9B30-2432444BBF21}" srcOrd="3" destOrd="0" presId="urn:microsoft.com/office/officeart/2008/layout/VerticalCurvedList"/>
    <dgm:cxn modelId="{15C5DD61-2762-4C42-94D5-08CA93E41F99}" type="presParOf" srcId="{F5FB94B1-5221-4234-890E-E2A2BE0953F6}" destId="{E6324929-BD36-4E03-9F32-DB582E655AD1}" srcOrd="4" destOrd="0" presId="urn:microsoft.com/office/officeart/2008/layout/VerticalCurvedList"/>
    <dgm:cxn modelId="{6B0B20C6-FB46-4A72-B732-B75228460340}" type="presParOf" srcId="{E6324929-BD36-4E03-9F32-DB582E655AD1}" destId="{D68FD47C-110B-47DE-94B3-CD9B6886881B}" srcOrd="0" destOrd="0" presId="urn:microsoft.com/office/officeart/2008/layout/VerticalCurvedList"/>
    <dgm:cxn modelId="{E6B9A3E6-28E5-49B9-A0F1-F63144BE0AAE}" type="presParOf" srcId="{F5FB94B1-5221-4234-890E-E2A2BE0953F6}" destId="{FCE2CF3A-A9B7-4E27-8B99-65BDD7B54451}" srcOrd="5" destOrd="0" presId="urn:microsoft.com/office/officeart/2008/layout/VerticalCurvedList"/>
    <dgm:cxn modelId="{18F5137A-63D3-4A70-805B-7A8C0EDFF8B5}" type="presParOf" srcId="{F5FB94B1-5221-4234-890E-E2A2BE0953F6}" destId="{84F49FB9-59A2-45DF-A7D9-E3B79E0AE459}" srcOrd="6" destOrd="0" presId="urn:microsoft.com/office/officeart/2008/layout/VerticalCurvedList"/>
    <dgm:cxn modelId="{8A2CF438-2457-4A8C-BACD-52565A993FF6}" type="presParOf" srcId="{84F49FB9-59A2-45DF-A7D9-E3B79E0AE459}" destId="{196C34D3-4F00-4B9E-B25C-9B5ADA2566CA}" srcOrd="0" destOrd="0" presId="urn:microsoft.com/office/officeart/2008/layout/VerticalCurvedList"/>
    <dgm:cxn modelId="{2CFD7AD3-63CE-47C9-982B-A4E667E1E77F}" type="presParOf" srcId="{F5FB94B1-5221-4234-890E-E2A2BE0953F6}" destId="{7C42A27E-2E52-47CB-9CAC-DC816714593F}" srcOrd="7" destOrd="0" presId="urn:microsoft.com/office/officeart/2008/layout/VerticalCurvedList"/>
    <dgm:cxn modelId="{F1492AD6-EBFE-4283-A38E-07E4DEBE8C37}" type="presParOf" srcId="{F5FB94B1-5221-4234-890E-E2A2BE0953F6}" destId="{D95231C6-2D52-491C-8B7A-325B7F1A831F}" srcOrd="8" destOrd="0" presId="urn:microsoft.com/office/officeart/2008/layout/VerticalCurvedList"/>
    <dgm:cxn modelId="{49928C8B-0B36-4D66-BE3C-DED642451CB8}" type="presParOf" srcId="{D95231C6-2D52-491C-8B7A-325B7F1A831F}" destId="{0C28E4D9-F584-4AED-BDC6-6F4D48ED2D23}" srcOrd="0" destOrd="0" presId="urn:microsoft.com/office/officeart/2008/layout/VerticalCurvedList"/>
    <dgm:cxn modelId="{49ADC462-A694-44CA-8940-F1B1F07D945A}" type="presParOf" srcId="{F5FB94B1-5221-4234-890E-E2A2BE0953F6}" destId="{5FB92EFE-B116-4B7B-A6E3-F296AC2D251F}" srcOrd="9" destOrd="0" presId="urn:microsoft.com/office/officeart/2008/layout/VerticalCurvedList"/>
    <dgm:cxn modelId="{422A595D-6D53-41ED-97B5-7EFC6710E56C}" type="presParOf" srcId="{F5FB94B1-5221-4234-890E-E2A2BE0953F6}" destId="{81D986DB-7EED-46CB-A596-1BBFFDDDBB10}" srcOrd="10" destOrd="0" presId="urn:microsoft.com/office/officeart/2008/layout/VerticalCurvedList"/>
    <dgm:cxn modelId="{2CAB6934-8034-4236-8955-57AAB210E8CD}" type="presParOf" srcId="{81D986DB-7EED-46CB-A596-1BBFFDDDBB10}" destId="{2175672B-FCF0-48D0-8A3E-DFA5F8304E9D}" srcOrd="0" destOrd="0" presId="urn:microsoft.com/office/officeart/2008/layout/VerticalCurvedList"/>
    <dgm:cxn modelId="{638E594F-3E4B-4D5C-8F5C-F1947F4688FD}" type="presParOf" srcId="{F5FB94B1-5221-4234-890E-E2A2BE0953F6}" destId="{FCD15863-87F2-4B40-AC09-2FA476F6039A}" srcOrd="11" destOrd="0" presId="urn:microsoft.com/office/officeart/2008/layout/VerticalCurvedList"/>
    <dgm:cxn modelId="{4641150B-3281-4CBF-8AFE-6D1B50A4383D}" type="presParOf" srcId="{F5FB94B1-5221-4234-890E-E2A2BE0953F6}" destId="{8C8AEF3E-ABCF-4BB6-B735-D4491CEF887D}" srcOrd="12" destOrd="0" presId="urn:microsoft.com/office/officeart/2008/layout/VerticalCurvedList"/>
    <dgm:cxn modelId="{239B9087-8791-48A1-98E8-105B855FE58B}" type="presParOf" srcId="{8C8AEF3E-ABCF-4BB6-B735-D4491CEF887D}" destId="{6D957000-EA3A-4EBA-9960-D98119F3080D}" srcOrd="0" destOrd="0" presId="urn:microsoft.com/office/officeart/2008/layout/VerticalCurvedList"/>
    <dgm:cxn modelId="{D2624ADD-F9A1-4034-8EEF-175AE3E766AC}" type="presParOf" srcId="{F5FB94B1-5221-4234-890E-E2A2BE0953F6}" destId="{0093E637-A90E-45AE-855A-B313FADE6DBB}" srcOrd="13" destOrd="0" presId="urn:microsoft.com/office/officeart/2008/layout/VerticalCurvedList"/>
    <dgm:cxn modelId="{E3F46850-585C-4DCA-BE7F-AA5B02DC81A8}" type="presParOf" srcId="{F5FB94B1-5221-4234-890E-E2A2BE0953F6}" destId="{25A85CAD-B17E-4D74-956D-D1A966FE8D2E}" srcOrd="14" destOrd="0" presId="urn:microsoft.com/office/officeart/2008/layout/VerticalCurvedList"/>
    <dgm:cxn modelId="{87D808C5-2BA6-4381-801C-20131F4D60E3}" type="presParOf" srcId="{25A85CAD-B17E-4D74-956D-D1A966FE8D2E}" destId="{E5FC0F69-A067-4EC6-A55B-4475339505A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A497B05-7E46-4C48-9FA4-4F30971EBC57}" type="doc">
      <dgm:prSet loTypeId="urn:microsoft.com/office/officeart/2008/layout/VerticalCurvedList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56DBD5C-495D-4D8C-B187-C986B1AA9A00}">
      <dgm:prSet phldrT="[Text]" custT="1"/>
      <dgm:spPr/>
      <dgm:t>
        <a:bodyPr/>
        <a:lstStyle/>
        <a:p>
          <a:r>
            <a:rPr lang="en-US" sz="1800" b="1" dirty="0" smtClean="0">
              <a:solidFill>
                <a:schemeClr val="tx2">
                  <a:lumMod val="50000"/>
                </a:schemeClr>
              </a:solidFill>
            </a:rPr>
            <a:t>Government Interference</a:t>
          </a:r>
          <a:endParaRPr lang="en-US" sz="1800" b="1" dirty="0">
            <a:solidFill>
              <a:schemeClr val="tx2">
                <a:lumMod val="50000"/>
              </a:schemeClr>
            </a:solidFill>
          </a:endParaRPr>
        </a:p>
      </dgm:t>
    </dgm:pt>
    <dgm:pt modelId="{F47BAF30-86B1-463B-B7E2-C346B6050E34}" type="parTrans" cxnId="{ABCD4A89-A8FB-473F-9B1B-E6016728E6D0}">
      <dgm:prSet/>
      <dgm:spPr/>
      <dgm:t>
        <a:bodyPr/>
        <a:lstStyle/>
        <a:p>
          <a:endParaRPr lang="en-US"/>
        </a:p>
      </dgm:t>
    </dgm:pt>
    <dgm:pt modelId="{8C45666E-8B25-46FC-88F2-ED19452CA766}" type="sibTrans" cxnId="{ABCD4A89-A8FB-473F-9B1B-E6016728E6D0}">
      <dgm:prSet/>
      <dgm:spPr/>
      <dgm:t>
        <a:bodyPr/>
        <a:lstStyle/>
        <a:p>
          <a:endParaRPr lang="en-US"/>
        </a:p>
      </dgm:t>
    </dgm:pt>
    <dgm:pt modelId="{8DF32306-C59F-427F-89A6-9595C82C0B80}">
      <dgm:prSet phldrT="[Text]" custT="1"/>
      <dgm:spPr/>
      <dgm:t>
        <a:bodyPr/>
        <a:lstStyle/>
        <a:p>
          <a:r>
            <a:rPr lang="en-US" sz="1800" b="1" dirty="0" smtClean="0">
              <a:solidFill>
                <a:schemeClr val="tx2">
                  <a:lumMod val="50000"/>
                </a:schemeClr>
              </a:solidFill>
            </a:rPr>
            <a:t>By giving license  </a:t>
          </a:r>
          <a:endParaRPr lang="en-US" sz="1800" b="1" dirty="0">
            <a:solidFill>
              <a:schemeClr val="tx2">
                <a:lumMod val="50000"/>
              </a:schemeClr>
            </a:solidFill>
          </a:endParaRPr>
        </a:p>
      </dgm:t>
    </dgm:pt>
    <dgm:pt modelId="{BA440F96-DE3C-44DE-A890-76507704CEA0}" type="parTrans" cxnId="{E08CF239-7D7A-4145-A923-88FD2F51E35E}">
      <dgm:prSet/>
      <dgm:spPr/>
      <dgm:t>
        <a:bodyPr/>
        <a:lstStyle/>
        <a:p>
          <a:endParaRPr lang="en-US"/>
        </a:p>
      </dgm:t>
    </dgm:pt>
    <dgm:pt modelId="{4E93B0DA-798D-4824-A175-FF2B153227E8}" type="sibTrans" cxnId="{E08CF239-7D7A-4145-A923-88FD2F51E35E}">
      <dgm:prSet/>
      <dgm:spPr/>
      <dgm:t>
        <a:bodyPr/>
        <a:lstStyle/>
        <a:p>
          <a:endParaRPr lang="en-US"/>
        </a:p>
      </dgm:t>
    </dgm:pt>
    <dgm:pt modelId="{81D49514-2683-41AA-BA9F-DD2097EF72E0}">
      <dgm:prSet phldrT="[Text]" custT="1"/>
      <dgm:spPr/>
      <dgm:t>
        <a:bodyPr/>
        <a:lstStyle/>
        <a:p>
          <a:r>
            <a:rPr lang="en-US" sz="1800" b="1" dirty="0" smtClean="0">
              <a:solidFill>
                <a:schemeClr val="tx2">
                  <a:lumMod val="50000"/>
                </a:schemeClr>
              </a:solidFill>
            </a:rPr>
            <a:t>By giving more training and open institute related to data analytics  </a:t>
          </a:r>
          <a:endParaRPr lang="en-US" sz="1800" b="1" dirty="0">
            <a:solidFill>
              <a:schemeClr val="tx2">
                <a:lumMod val="50000"/>
              </a:schemeClr>
            </a:solidFill>
          </a:endParaRPr>
        </a:p>
      </dgm:t>
    </dgm:pt>
    <dgm:pt modelId="{D4C9CC68-BA81-406E-9E30-0D6DE4995DE5}" type="parTrans" cxnId="{525EE578-DF7F-45DD-AE38-E77459760B2F}">
      <dgm:prSet/>
      <dgm:spPr/>
      <dgm:t>
        <a:bodyPr/>
        <a:lstStyle/>
        <a:p>
          <a:endParaRPr lang="en-US"/>
        </a:p>
      </dgm:t>
    </dgm:pt>
    <dgm:pt modelId="{98D39397-BFFC-4C35-908B-06748698AD65}" type="sibTrans" cxnId="{525EE578-DF7F-45DD-AE38-E77459760B2F}">
      <dgm:prSet/>
      <dgm:spPr/>
      <dgm:t>
        <a:bodyPr/>
        <a:lstStyle/>
        <a:p>
          <a:endParaRPr lang="en-US"/>
        </a:p>
      </dgm:t>
    </dgm:pt>
    <dgm:pt modelId="{64A02C59-7060-45BA-91A6-115C8DACE423}">
      <dgm:prSet phldrT="[Text]" custT="1"/>
      <dgm:spPr/>
      <dgm:t>
        <a:bodyPr/>
        <a:lstStyle/>
        <a:p>
          <a:r>
            <a:rPr lang="en-US" sz="1800" b="1" dirty="0" smtClean="0">
              <a:solidFill>
                <a:schemeClr val="tx2">
                  <a:lumMod val="50000"/>
                </a:schemeClr>
              </a:solidFill>
            </a:rPr>
            <a:t>By promotion or telling benefits of BDA</a:t>
          </a:r>
          <a:endParaRPr lang="en-US" sz="1800" b="1" dirty="0">
            <a:solidFill>
              <a:schemeClr val="tx2">
                <a:lumMod val="50000"/>
              </a:schemeClr>
            </a:solidFill>
          </a:endParaRPr>
        </a:p>
      </dgm:t>
    </dgm:pt>
    <dgm:pt modelId="{380E9CB5-86D4-46D1-8F45-17F6126200A5}" type="parTrans" cxnId="{DCE8BA1E-25B7-43B2-95B6-2334175199B8}">
      <dgm:prSet/>
      <dgm:spPr/>
      <dgm:t>
        <a:bodyPr/>
        <a:lstStyle/>
        <a:p>
          <a:endParaRPr lang="en-US"/>
        </a:p>
      </dgm:t>
    </dgm:pt>
    <dgm:pt modelId="{16722007-417C-4A54-8469-514E95010E66}" type="sibTrans" cxnId="{DCE8BA1E-25B7-43B2-95B6-2334175199B8}">
      <dgm:prSet/>
      <dgm:spPr/>
      <dgm:t>
        <a:bodyPr/>
        <a:lstStyle/>
        <a:p>
          <a:endParaRPr lang="en-US"/>
        </a:p>
      </dgm:t>
    </dgm:pt>
    <dgm:pt modelId="{9EE50335-A2A2-40BF-9896-E2C682375C2B}">
      <dgm:prSet phldrT="[Text]" custT="1"/>
      <dgm:spPr/>
      <dgm:t>
        <a:bodyPr/>
        <a:lstStyle/>
        <a:p>
          <a:r>
            <a:rPr lang="en-US" sz="1800" b="1" dirty="0" smtClean="0">
              <a:solidFill>
                <a:schemeClr val="tx2">
                  <a:lumMod val="50000"/>
                </a:schemeClr>
              </a:solidFill>
            </a:rPr>
            <a:t>By promoting and inventing new data storage techniques </a:t>
          </a:r>
          <a:endParaRPr lang="en-US" sz="1800" b="1" dirty="0">
            <a:solidFill>
              <a:schemeClr val="tx2">
                <a:lumMod val="50000"/>
              </a:schemeClr>
            </a:solidFill>
          </a:endParaRPr>
        </a:p>
      </dgm:t>
    </dgm:pt>
    <dgm:pt modelId="{94591EAD-0593-4B6F-BBE8-CA46482CB545}" type="parTrans" cxnId="{8492FB0D-692E-4F0B-B4F5-946698A559EF}">
      <dgm:prSet/>
      <dgm:spPr/>
      <dgm:t>
        <a:bodyPr/>
        <a:lstStyle/>
        <a:p>
          <a:endParaRPr lang="en-US"/>
        </a:p>
      </dgm:t>
    </dgm:pt>
    <dgm:pt modelId="{AD06F016-D5FE-4495-A038-0D38D0FDB430}" type="sibTrans" cxnId="{8492FB0D-692E-4F0B-B4F5-946698A559EF}">
      <dgm:prSet/>
      <dgm:spPr/>
      <dgm:t>
        <a:bodyPr/>
        <a:lstStyle/>
        <a:p>
          <a:endParaRPr lang="en-US"/>
        </a:p>
      </dgm:t>
    </dgm:pt>
    <dgm:pt modelId="{18A17255-46C0-4DB9-A40A-C4B15F4FD468}">
      <dgm:prSet phldrT="[Text]" custT="1"/>
      <dgm:spPr/>
      <dgm:t>
        <a:bodyPr/>
        <a:lstStyle/>
        <a:p>
          <a:r>
            <a:rPr lang="en-US" sz="1800" b="1" dirty="0" smtClean="0">
              <a:solidFill>
                <a:schemeClr val="tx2">
                  <a:lumMod val="50000"/>
                </a:schemeClr>
              </a:solidFill>
            </a:rPr>
            <a:t>By making standards related to ROI</a:t>
          </a:r>
          <a:endParaRPr lang="en-US" sz="1800" b="1" dirty="0">
            <a:solidFill>
              <a:schemeClr val="tx2">
                <a:lumMod val="50000"/>
              </a:schemeClr>
            </a:solidFill>
          </a:endParaRPr>
        </a:p>
      </dgm:t>
    </dgm:pt>
    <dgm:pt modelId="{9F2366B1-EEDF-4B69-8047-753AC0749F13}" type="parTrans" cxnId="{2C8781C1-2ECE-401F-8D29-08CEAFAD54DE}">
      <dgm:prSet/>
      <dgm:spPr/>
      <dgm:t>
        <a:bodyPr/>
        <a:lstStyle/>
        <a:p>
          <a:endParaRPr lang="en-US"/>
        </a:p>
      </dgm:t>
    </dgm:pt>
    <dgm:pt modelId="{CB08E8E6-071F-4771-8350-ED2AC77E6950}" type="sibTrans" cxnId="{2C8781C1-2ECE-401F-8D29-08CEAFAD54DE}">
      <dgm:prSet/>
      <dgm:spPr/>
      <dgm:t>
        <a:bodyPr/>
        <a:lstStyle/>
        <a:p>
          <a:endParaRPr lang="en-US"/>
        </a:p>
      </dgm:t>
    </dgm:pt>
    <dgm:pt modelId="{D2F661A8-EF90-4500-B589-5D516215F1E9}" type="pres">
      <dgm:prSet presAssocID="{0A497B05-7E46-4C48-9FA4-4F30971EBC5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E137200D-096A-4996-868E-5D746071CA9A}" type="pres">
      <dgm:prSet presAssocID="{0A497B05-7E46-4C48-9FA4-4F30971EBC57}" presName="Name1" presStyleCnt="0"/>
      <dgm:spPr/>
    </dgm:pt>
    <dgm:pt modelId="{8FCB1B5D-EFC6-4931-9914-B783C8D5EF2C}" type="pres">
      <dgm:prSet presAssocID="{0A497B05-7E46-4C48-9FA4-4F30971EBC57}" presName="cycle" presStyleCnt="0"/>
      <dgm:spPr/>
    </dgm:pt>
    <dgm:pt modelId="{34E24E81-6C52-467D-A6E1-23FDD22593F0}" type="pres">
      <dgm:prSet presAssocID="{0A497B05-7E46-4C48-9FA4-4F30971EBC57}" presName="srcNode" presStyleLbl="node1" presStyleIdx="0" presStyleCnt="6"/>
      <dgm:spPr/>
    </dgm:pt>
    <dgm:pt modelId="{1554732E-805B-4B6C-897E-801EDEDC0E42}" type="pres">
      <dgm:prSet presAssocID="{0A497B05-7E46-4C48-9FA4-4F30971EBC57}" presName="conn" presStyleLbl="parChTrans1D2" presStyleIdx="0" presStyleCnt="1"/>
      <dgm:spPr/>
      <dgm:t>
        <a:bodyPr/>
        <a:lstStyle/>
        <a:p>
          <a:endParaRPr lang="en-US"/>
        </a:p>
      </dgm:t>
    </dgm:pt>
    <dgm:pt modelId="{0D8EC567-DBE4-4DD5-AE0D-615D44FB53E6}" type="pres">
      <dgm:prSet presAssocID="{0A497B05-7E46-4C48-9FA4-4F30971EBC57}" presName="extraNode" presStyleLbl="node1" presStyleIdx="0" presStyleCnt="6"/>
      <dgm:spPr/>
    </dgm:pt>
    <dgm:pt modelId="{4889EDB9-6DA7-4753-B668-6586558726D4}" type="pres">
      <dgm:prSet presAssocID="{0A497B05-7E46-4C48-9FA4-4F30971EBC57}" presName="dstNode" presStyleLbl="node1" presStyleIdx="0" presStyleCnt="6"/>
      <dgm:spPr/>
    </dgm:pt>
    <dgm:pt modelId="{DE7C89ED-6D31-4867-ACCC-DED8CCD649C6}" type="pres">
      <dgm:prSet presAssocID="{656DBD5C-495D-4D8C-B187-C986B1AA9A00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EFDC4B-A23D-4E6E-A142-5FE91C63A224}" type="pres">
      <dgm:prSet presAssocID="{656DBD5C-495D-4D8C-B187-C986B1AA9A00}" presName="accent_1" presStyleCnt="0"/>
      <dgm:spPr/>
    </dgm:pt>
    <dgm:pt modelId="{F158CFAB-B11D-4067-8C95-7F80EBA1585D}" type="pres">
      <dgm:prSet presAssocID="{656DBD5C-495D-4D8C-B187-C986B1AA9A00}" presName="accentRepeatNode" presStyleLbl="solidFgAcc1" presStyleIdx="0" presStyleCnt="6"/>
      <dgm:spPr>
        <a:solidFill>
          <a:schemeClr val="tx2">
            <a:lumMod val="20000"/>
            <a:lumOff val="80000"/>
          </a:schemeClr>
        </a:solidFill>
      </dgm:spPr>
    </dgm:pt>
    <dgm:pt modelId="{B0BCCC58-FD11-4631-8BD9-6DBF72CEF86D}" type="pres">
      <dgm:prSet presAssocID="{8DF32306-C59F-427F-89A6-9595C82C0B80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3ECBBD-1A70-4E75-B119-9B907D43901A}" type="pres">
      <dgm:prSet presAssocID="{8DF32306-C59F-427F-89A6-9595C82C0B80}" presName="accent_2" presStyleCnt="0"/>
      <dgm:spPr/>
    </dgm:pt>
    <dgm:pt modelId="{B933CD6E-7AF5-42B8-81F2-7A98FE32924A}" type="pres">
      <dgm:prSet presAssocID="{8DF32306-C59F-427F-89A6-9595C82C0B80}" presName="accentRepeatNode" presStyleLbl="solidFgAcc1" presStyleIdx="1" presStyleCnt="6"/>
      <dgm:spPr>
        <a:solidFill>
          <a:schemeClr val="tx2">
            <a:lumMod val="20000"/>
            <a:lumOff val="80000"/>
          </a:schemeClr>
        </a:solidFill>
      </dgm:spPr>
    </dgm:pt>
    <dgm:pt modelId="{EBD78A3A-5BE7-42C6-AFB7-259F4D9191DF}" type="pres">
      <dgm:prSet presAssocID="{81D49514-2683-41AA-BA9F-DD2097EF72E0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88F64A-CDA0-42A6-B5FD-8F36BA8326F6}" type="pres">
      <dgm:prSet presAssocID="{81D49514-2683-41AA-BA9F-DD2097EF72E0}" presName="accent_3" presStyleCnt="0"/>
      <dgm:spPr/>
    </dgm:pt>
    <dgm:pt modelId="{029200EA-E69E-4774-B228-4A28C1A3AA68}" type="pres">
      <dgm:prSet presAssocID="{81D49514-2683-41AA-BA9F-DD2097EF72E0}" presName="accentRepeatNode" presStyleLbl="solidFgAcc1" presStyleIdx="2" presStyleCnt="6"/>
      <dgm:spPr>
        <a:solidFill>
          <a:schemeClr val="tx2">
            <a:lumMod val="20000"/>
            <a:lumOff val="80000"/>
          </a:schemeClr>
        </a:solidFill>
      </dgm:spPr>
    </dgm:pt>
    <dgm:pt modelId="{32A89629-F449-46F6-8E1A-294386EFD8ED}" type="pres">
      <dgm:prSet presAssocID="{9EE50335-A2A2-40BF-9896-E2C682375C2B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AC70EA-6A92-44AE-9185-1400FB0F7DB2}" type="pres">
      <dgm:prSet presAssocID="{9EE50335-A2A2-40BF-9896-E2C682375C2B}" presName="accent_4" presStyleCnt="0"/>
      <dgm:spPr/>
    </dgm:pt>
    <dgm:pt modelId="{B5F1B0EA-86E4-425C-8DE3-1A3002A44948}" type="pres">
      <dgm:prSet presAssocID="{9EE50335-A2A2-40BF-9896-E2C682375C2B}" presName="accentRepeatNode" presStyleLbl="solidFgAcc1" presStyleIdx="3" presStyleCnt="6"/>
      <dgm:spPr>
        <a:solidFill>
          <a:schemeClr val="tx2">
            <a:lumMod val="20000"/>
            <a:lumOff val="80000"/>
          </a:schemeClr>
        </a:solidFill>
      </dgm:spPr>
    </dgm:pt>
    <dgm:pt modelId="{BDD04F8E-BA3A-4610-8F4C-F5A54BE7640D}" type="pres">
      <dgm:prSet presAssocID="{18A17255-46C0-4DB9-A40A-C4B15F4FD468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13500D-0FA5-4CAF-94AE-F427BE2AF5EC}" type="pres">
      <dgm:prSet presAssocID="{18A17255-46C0-4DB9-A40A-C4B15F4FD468}" presName="accent_5" presStyleCnt="0"/>
      <dgm:spPr/>
    </dgm:pt>
    <dgm:pt modelId="{E53CA8FE-089C-4418-BDD5-403F6B52D6EF}" type="pres">
      <dgm:prSet presAssocID="{18A17255-46C0-4DB9-A40A-C4B15F4FD468}" presName="accentRepeatNode" presStyleLbl="solidFgAcc1" presStyleIdx="4" presStyleCnt="6"/>
      <dgm:spPr>
        <a:solidFill>
          <a:schemeClr val="tx2">
            <a:lumMod val="20000"/>
            <a:lumOff val="80000"/>
          </a:schemeClr>
        </a:solidFill>
      </dgm:spPr>
    </dgm:pt>
    <dgm:pt modelId="{F3DE2640-55FA-4005-8772-6465193AE2BF}" type="pres">
      <dgm:prSet presAssocID="{64A02C59-7060-45BA-91A6-115C8DACE423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CFCAE8-0E8C-4E52-B2B6-B4A496C4298C}" type="pres">
      <dgm:prSet presAssocID="{64A02C59-7060-45BA-91A6-115C8DACE423}" presName="accent_6" presStyleCnt="0"/>
      <dgm:spPr/>
    </dgm:pt>
    <dgm:pt modelId="{7AAC8FC9-9369-41FD-87ED-E978B179B03D}" type="pres">
      <dgm:prSet presAssocID="{64A02C59-7060-45BA-91A6-115C8DACE423}" presName="accentRepeatNode" presStyleLbl="solidFgAcc1" presStyleIdx="5" presStyleCnt="6"/>
      <dgm:spPr>
        <a:solidFill>
          <a:schemeClr val="tx2">
            <a:lumMod val="20000"/>
            <a:lumOff val="80000"/>
          </a:schemeClr>
        </a:solidFill>
      </dgm:spPr>
    </dgm:pt>
  </dgm:ptLst>
  <dgm:cxnLst>
    <dgm:cxn modelId="{ABCD4A89-A8FB-473F-9B1B-E6016728E6D0}" srcId="{0A497B05-7E46-4C48-9FA4-4F30971EBC57}" destId="{656DBD5C-495D-4D8C-B187-C986B1AA9A00}" srcOrd="0" destOrd="0" parTransId="{F47BAF30-86B1-463B-B7E2-C346B6050E34}" sibTransId="{8C45666E-8B25-46FC-88F2-ED19452CA766}"/>
    <dgm:cxn modelId="{D001DC7F-0247-4B40-AADE-011B83787EA1}" type="presOf" srcId="{81D49514-2683-41AA-BA9F-DD2097EF72E0}" destId="{EBD78A3A-5BE7-42C6-AFB7-259F4D9191DF}" srcOrd="0" destOrd="0" presId="urn:microsoft.com/office/officeart/2008/layout/VerticalCurvedList"/>
    <dgm:cxn modelId="{0D7DAB81-41A0-4AF9-9190-81FA6CAC1FC4}" type="presOf" srcId="{64A02C59-7060-45BA-91A6-115C8DACE423}" destId="{F3DE2640-55FA-4005-8772-6465193AE2BF}" srcOrd="0" destOrd="0" presId="urn:microsoft.com/office/officeart/2008/layout/VerticalCurvedList"/>
    <dgm:cxn modelId="{B5FDF883-E649-4EA4-ABD0-2DB22E12EF9E}" type="presOf" srcId="{8DF32306-C59F-427F-89A6-9595C82C0B80}" destId="{B0BCCC58-FD11-4631-8BD9-6DBF72CEF86D}" srcOrd="0" destOrd="0" presId="urn:microsoft.com/office/officeart/2008/layout/VerticalCurvedList"/>
    <dgm:cxn modelId="{13D513D7-5016-4AED-B932-F6C74ED3E1EC}" type="presOf" srcId="{18A17255-46C0-4DB9-A40A-C4B15F4FD468}" destId="{BDD04F8E-BA3A-4610-8F4C-F5A54BE7640D}" srcOrd="0" destOrd="0" presId="urn:microsoft.com/office/officeart/2008/layout/VerticalCurvedList"/>
    <dgm:cxn modelId="{E08CF239-7D7A-4145-A923-88FD2F51E35E}" srcId="{0A497B05-7E46-4C48-9FA4-4F30971EBC57}" destId="{8DF32306-C59F-427F-89A6-9595C82C0B80}" srcOrd="1" destOrd="0" parTransId="{BA440F96-DE3C-44DE-A890-76507704CEA0}" sibTransId="{4E93B0DA-798D-4824-A175-FF2B153227E8}"/>
    <dgm:cxn modelId="{C1506096-C442-4A19-9ACE-06067DD03348}" type="presOf" srcId="{9EE50335-A2A2-40BF-9896-E2C682375C2B}" destId="{32A89629-F449-46F6-8E1A-294386EFD8ED}" srcOrd="0" destOrd="0" presId="urn:microsoft.com/office/officeart/2008/layout/VerticalCurvedList"/>
    <dgm:cxn modelId="{525EE578-DF7F-45DD-AE38-E77459760B2F}" srcId="{0A497B05-7E46-4C48-9FA4-4F30971EBC57}" destId="{81D49514-2683-41AA-BA9F-DD2097EF72E0}" srcOrd="2" destOrd="0" parTransId="{D4C9CC68-BA81-406E-9E30-0D6DE4995DE5}" sibTransId="{98D39397-BFFC-4C35-908B-06748698AD65}"/>
    <dgm:cxn modelId="{8492FB0D-692E-4F0B-B4F5-946698A559EF}" srcId="{0A497B05-7E46-4C48-9FA4-4F30971EBC57}" destId="{9EE50335-A2A2-40BF-9896-E2C682375C2B}" srcOrd="3" destOrd="0" parTransId="{94591EAD-0593-4B6F-BBE8-CA46482CB545}" sibTransId="{AD06F016-D5FE-4495-A038-0D38D0FDB430}"/>
    <dgm:cxn modelId="{4A2D6176-A84B-49BC-B573-FA7A1999AF96}" type="presOf" srcId="{656DBD5C-495D-4D8C-B187-C986B1AA9A00}" destId="{DE7C89ED-6D31-4867-ACCC-DED8CCD649C6}" srcOrd="0" destOrd="0" presId="urn:microsoft.com/office/officeart/2008/layout/VerticalCurvedList"/>
    <dgm:cxn modelId="{1977476F-3DF4-468B-A0F1-902304BEC3E4}" type="presOf" srcId="{8C45666E-8B25-46FC-88F2-ED19452CA766}" destId="{1554732E-805B-4B6C-897E-801EDEDC0E42}" srcOrd="0" destOrd="0" presId="urn:microsoft.com/office/officeart/2008/layout/VerticalCurvedList"/>
    <dgm:cxn modelId="{DCE8BA1E-25B7-43B2-95B6-2334175199B8}" srcId="{0A497B05-7E46-4C48-9FA4-4F30971EBC57}" destId="{64A02C59-7060-45BA-91A6-115C8DACE423}" srcOrd="5" destOrd="0" parTransId="{380E9CB5-86D4-46D1-8F45-17F6126200A5}" sibTransId="{16722007-417C-4A54-8469-514E95010E66}"/>
    <dgm:cxn modelId="{2C8781C1-2ECE-401F-8D29-08CEAFAD54DE}" srcId="{0A497B05-7E46-4C48-9FA4-4F30971EBC57}" destId="{18A17255-46C0-4DB9-A40A-C4B15F4FD468}" srcOrd="4" destOrd="0" parTransId="{9F2366B1-EEDF-4B69-8047-753AC0749F13}" sibTransId="{CB08E8E6-071F-4771-8350-ED2AC77E6950}"/>
    <dgm:cxn modelId="{C198113E-E190-44C2-A1DA-7217793DEB2D}" type="presOf" srcId="{0A497B05-7E46-4C48-9FA4-4F30971EBC57}" destId="{D2F661A8-EF90-4500-B589-5D516215F1E9}" srcOrd="0" destOrd="0" presId="urn:microsoft.com/office/officeart/2008/layout/VerticalCurvedList"/>
    <dgm:cxn modelId="{DBE36EB8-789B-4EFC-BCC3-5440E37E1F90}" type="presParOf" srcId="{D2F661A8-EF90-4500-B589-5D516215F1E9}" destId="{E137200D-096A-4996-868E-5D746071CA9A}" srcOrd="0" destOrd="0" presId="urn:microsoft.com/office/officeart/2008/layout/VerticalCurvedList"/>
    <dgm:cxn modelId="{B5681593-C961-4C6E-909B-FFDB0A198F16}" type="presParOf" srcId="{E137200D-096A-4996-868E-5D746071CA9A}" destId="{8FCB1B5D-EFC6-4931-9914-B783C8D5EF2C}" srcOrd="0" destOrd="0" presId="urn:microsoft.com/office/officeart/2008/layout/VerticalCurvedList"/>
    <dgm:cxn modelId="{CA2577BC-847A-4B00-9E34-DFF2D425B514}" type="presParOf" srcId="{8FCB1B5D-EFC6-4931-9914-B783C8D5EF2C}" destId="{34E24E81-6C52-467D-A6E1-23FDD22593F0}" srcOrd="0" destOrd="0" presId="urn:microsoft.com/office/officeart/2008/layout/VerticalCurvedList"/>
    <dgm:cxn modelId="{54CC7940-470C-46E4-BAC0-32A0D3B547AD}" type="presParOf" srcId="{8FCB1B5D-EFC6-4931-9914-B783C8D5EF2C}" destId="{1554732E-805B-4B6C-897E-801EDEDC0E42}" srcOrd="1" destOrd="0" presId="urn:microsoft.com/office/officeart/2008/layout/VerticalCurvedList"/>
    <dgm:cxn modelId="{21B59C7E-36CC-4F84-BC86-B84E9469AA1A}" type="presParOf" srcId="{8FCB1B5D-EFC6-4931-9914-B783C8D5EF2C}" destId="{0D8EC567-DBE4-4DD5-AE0D-615D44FB53E6}" srcOrd="2" destOrd="0" presId="urn:microsoft.com/office/officeart/2008/layout/VerticalCurvedList"/>
    <dgm:cxn modelId="{C3FE4AC3-2CD6-469C-8043-3A72905B50E6}" type="presParOf" srcId="{8FCB1B5D-EFC6-4931-9914-B783C8D5EF2C}" destId="{4889EDB9-6DA7-4753-B668-6586558726D4}" srcOrd="3" destOrd="0" presId="urn:microsoft.com/office/officeart/2008/layout/VerticalCurvedList"/>
    <dgm:cxn modelId="{9259DE25-1408-4DC1-BEA0-758666650E2C}" type="presParOf" srcId="{E137200D-096A-4996-868E-5D746071CA9A}" destId="{DE7C89ED-6D31-4867-ACCC-DED8CCD649C6}" srcOrd="1" destOrd="0" presId="urn:microsoft.com/office/officeart/2008/layout/VerticalCurvedList"/>
    <dgm:cxn modelId="{D11C784A-4CCE-494A-A8BF-4B508A7E70DD}" type="presParOf" srcId="{E137200D-096A-4996-868E-5D746071CA9A}" destId="{B1EFDC4B-A23D-4E6E-A142-5FE91C63A224}" srcOrd="2" destOrd="0" presId="urn:microsoft.com/office/officeart/2008/layout/VerticalCurvedList"/>
    <dgm:cxn modelId="{4E2F9CD9-C15E-40AE-854E-9972E9C2AB81}" type="presParOf" srcId="{B1EFDC4B-A23D-4E6E-A142-5FE91C63A224}" destId="{F158CFAB-B11D-4067-8C95-7F80EBA1585D}" srcOrd="0" destOrd="0" presId="urn:microsoft.com/office/officeart/2008/layout/VerticalCurvedList"/>
    <dgm:cxn modelId="{C3DFB9FA-233C-4BCC-93A9-2AEB9ACD085F}" type="presParOf" srcId="{E137200D-096A-4996-868E-5D746071CA9A}" destId="{B0BCCC58-FD11-4631-8BD9-6DBF72CEF86D}" srcOrd="3" destOrd="0" presId="urn:microsoft.com/office/officeart/2008/layout/VerticalCurvedList"/>
    <dgm:cxn modelId="{23188CD8-E40D-4C20-9644-B43DBE2941AE}" type="presParOf" srcId="{E137200D-096A-4996-868E-5D746071CA9A}" destId="{D03ECBBD-1A70-4E75-B119-9B907D43901A}" srcOrd="4" destOrd="0" presId="urn:microsoft.com/office/officeart/2008/layout/VerticalCurvedList"/>
    <dgm:cxn modelId="{11127594-30D9-451A-8046-79D12F8A115F}" type="presParOf" srcId="{D03ECBBD-1A70-4E75-B119-9B907D43901A}" destId="{B933CD6E-7AF5-42B8-81F2-7A98FE32924A}" srcOrd="0" destOrd="0" presId="urn:microsoft.com/office/officeart/2008/layout/VerticalCurvedList"/>
    <dgm:cxn modelId="{2792EA17-FC1A-4278-8C0F-6AF3AB82E65B}" type="presParOf" srcId="{E137200D-096A-4996-868E-5D746071CA9A}" destId="{EBD78A3A-5BE7-42C6-AFB7-259F4D9191DF}" srcOrd="5" destOrd="0" presId="urn:microsoft.com/office/officeart/2008/layout/VerticalCurvedList"/>
    <dgm:cxn modelId="{5639B423-32A7-4C7B-AB10-939EA641FD95}" type="presParOf" srcId="{E137200D-096A-4996-868E-5D746071CA9A}" destId="{5A88F64A-CDA0-42A6-B5FD-8F36BA8326F6}" srcOrd="6" destOrd="0" presId="urn:microsoft.com/office/officeart/2008/layout/VerticalCurvedList"/>
    <dgm:cxn modelId="{778FDA70-303D-4759-A51C-CA89C5AF31CF}" type="presParOf" srcId="{5A88F64A-CDA0-42A6-B5FD-8F36BA8326F6}" destId="{029200EA-E69E-4774-B228-4A28C1A3AA68}" srcOrd="0" destOrd="0" presId="urn:microsoft.com/office/officeart/2008/layout/VerticalCurvedList"/>
    <dgm:cxn modelId="{32B44F39-7E37-45A8-8981-2E2C41CD3992}" type="presParOf" srcId="{E137200D-096A-4996-868E-5D746071CA9A}" destId="{32A89629-F449-46F6-8E1A-294386EFD8ED}" srcOrd="7" destOrd="0" presId="urn:microsoft.com/office/officeart/2008/layout/VerticalCurvedList"/>
    <dgm:cxn modelId="{38845807-7394-4538-8529-4AE47F6C7C44}" type="presParOf" srcId="{E137200D-096A-4996-868E-5D746071CA9A}" destId="{E4AC70EA-6A92-44AE-9185-1400FB0F7DB2}" srcOrd="8" destOrd="0" presId="urn:microsoft.com/office/officeart/2008/layout/VerticalCurvedList"/>
    <dgm:cxn modelId="{4E1A175F-0A8A-4DEF-88ED-21E2778A8C42}" type="presParOf" srcId="{E4AC70EA-6A92-44AE-9185-1400FB0F7DB2}" destId="{B5F1B0EA-86E4-425C-8DE3-1A3002A44948}" srcOrd="0" destOrd="0" presId="urn:microsoft.com/office/officeart/2008/layout/VerticalCurvedList"/>
    <dgm:cxn modelId="{6BA08808-737A-4A83-B2F8-E8DF909F79FB}" type="presParOf" srcId="{E137200D-096A-4996-868E-5D746071CA9A}" destId="{BDD04F8E-BA3A-4610-8F4C-F5A54BE7640D}" srcOrd="9" destOrd="0" presId="urn:microsoft.com/office/officeart/2008/layout/VerticalCurvedList"/>
    <dgm:cxn modelId="{27F19B42-610B-4CAF-B911-C9276F03CB70}" type="presParOf" srcId="{E137200D-096A-4996-868E-5D746071CA9A}" destId="{7A13500D-0FA5-4CAF-94AE-F427BE2AF5EC}" srcOrd="10" destOrd="0" presId="urn:microsoft.com/office/officeart/2008/layout/VerticalCurvedList"/>
    <dgm:cxn modelId="{A8038279-82C4-45FE-916D-9F6ADC30A7F8}" type="presParOf" srcId="{7A13500D-0FA5-4CAF-94AE-F427BE2AF5EC}" destId="{E53CA8FE-089C-4418-BDD5-403F6B52D6EF}" srcOrd="0" destOrd="0" presId="urn:microsoft.com/office/officeart/2008/layout/VerticalCurvedList"/>
    <dgm:cxn modelId="{09223277-62F9-4576-9C40-B585547598BA}" type="presParOf" srcId="{E137200D-096A-4996-868E-5D746071CA9A}" destId="{F3DE2640-55FA-4005-8772-6465193AE2BF}" srcOrd="11" destOrd="0" presId="urn:microsoft.com/office/officeart/2008/layout/VerticalCurvedList"/>
    <dgm:cxn modelId="{55D170A8-5D29-4B17-9F86-A83C5DECB872}" type="presParOf" srcId="{E137200D-096A-4996-868E-5D746071CA9A}" destId="{17CFCAE8-0E8C-4E52-B2B6-B4A496C4298C}" srcOrd="12" destOrd="0" presId="urn:microsoft.com/office/officeart/2008/layout/VerticalCurvedList"/>
    <dgm:cxn modelId="{4668F6AE-0150-418C-80EE-E0E9CDD0B9D5}" type="presParOf" srcId="{17CFCAE8-0E8C-4E52-B2B6-B4A496C4298C}" destId="{7AAC8FC9-9369-41FD-87ED-E978B179B03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F22EFB-6FAC-4509-B543-4BD1FBCA9F31}">
      <dsp:nvSpPr>
        <dsp:cNvPr id="0" name=""/>
        <dsp:cNvSpPr/>
      </dsp:nvSpPr>
      <dsp:spPr>
        <a:xfrm>
          <a:off x="2225040" y="2172962"/>
          <a:ext cx="1645920" cy="1645920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HADOOP</a:t>
          </a:r>
        </a:p>
      </dsp:txBody>
      <dsp:txXfrm>
        <a:off x="2466079" y="2414001"/>
        <a:ext cx="1163842" cy="1163842"/>
      </dsp:txXfrm>
    </dsp:sp>
    <dsp:sp modelId="{3C91F79C-E5A7-4A1F-9D25-0C3A606C31F1}">
      <dsp:nvSpPr>
        <dsp:cNvPr id="0" name=""/>
        <dsp:cNvSpPr/>
      </dsp:nvSpPr>
      <dsp:spPr>
        <a:xfrm rot="11700000">
          <a:off x="758329" y="2340572"/>
          <a:ext cx="1438394" cy="469087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DA9D18-D721-4097-8E96-A27319BC8C15}">
      <dsp:nvSpPr>
        <dsp:cNvPr id="0" name=""/>
        <dsp:cNvSpPr/>
      </dsp:nvSpPr>
      <dsp:spPr>
        <a:xfrm>
          <a:off x="1023" y="1763524"/>
          <a:ext cx="1563624" cy="125089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Reliable</a:t>
          </a:r>
          <a:r>
            <a:rPr lang="en-US" sz="3300" kern="1200" dirty="0" smtClean="0"/>
            <a:t> </a:t>
          </a:r>
          <a:endParaRPr lang="en-US" sz="3300" kern="1200" dirty="0"/>
        </a:p>
      </dsp:txBody>
      <dsp:txXfrm>
        <a:off x="37661" y="1800162"/>
        <a:ext cx="1490348" cy="1177623"/>
      </dsp:txXfrm>
    </dsp:sp>
    <dsp:sp modelId="{7CE00808-568C-4DC1-9EBE-AAA3FD4A8B2C}">
      <dsp:nvSpPr>
        <dsp:cNvPr id="0" name=""/>
        <dsp:cNvSpPr/>
      </dsp:nvSpPr>
      <dsp:spPr>
        <a:xfrm rot="14700000">
          <a:off x="1641679" y="1287837"/>
          <a:ext cx="1438394" cy="469087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C9CAFF-738D-45CB-A5AB-EBA6955DD2E9}">
      <dsp:nvSpPr>
        <dsp:cNvPr id="0" name=""/>
        <dsp:cNvSpPr/>
      </dsp:nvSpPr>
      <dsp:spPr>
        <a:xfrm>
          <a:off x="1275118" y="245117"/>
          <a:ext cx="1563624" cy="125089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Economical</a:t>
          </a:r>
          <a:endParaRPr lang="en-US" sz="2000" b="1" kern="1200" dirty="0"/>
        </a:p>
      </dsp:txBody>
      <dsp:txXfrm>
        <a:off x="1311756" y="281755"/>
        <a:ext cx="1490348" cy="1177623"/>
      </dsp:txXfrm>
    </dsp:sp>
    <dsp:sp modelId="{74EFC779-AA61-4D93-BB2B-98DFBD462131}">
      <dsp:nvSpPr>
        <dsp:cNvPr id="0" name=""/>
        <dsp:cNvSpPr/>
      </dsp:nvSpPr>
      <dsp:spPr>
        <a:xfrm rot="17700000">
          <a:off x="3015926" y="1287837"/>
          <a:ext cx="1438394" cy="469087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0C615E-1E50-4F4F-A699-E1ACFA41D04F}">
      <dsp:nvSpPr>
        <dsp:cNvPr id="0" name=""/>
        <dsp:cNvSpPr/>
      </dsp:nvSpPr>
      <dsp:spPr>
        <a:xfrm>
          <a:off x="3257257" y="245117"/>
          <a:ext cx="1563624" cy="125089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Flexible</a:t>
          </a:r>
          <a:r>
            <a:rPr lang="en-US" sz="3300" b="1" kern="1200" dirty="0" smtClean="0"/>
            <a:t> </a:t>
          </a:r>
          <a:endParaRPr lang="en-US" sz="3300" b="1" kern="1200" dirty="0"/>
        </a:p>
      </dsp:txBody>
      <dsp:txXfrm>
        <a:off x="3293895" y="281755"/>
        <a:ext cx="1490348" cy="1177623"/>
      </dsp:txXfrm>
    </dsp:sp>
    <dsp:sp modelId="{86FB4905-2302-4C00-A58A-7E351E025A28}">
      <dsp:nvSpPr>
        <dsp:cNvPr id="0" name=""/>
        <dsp:cNvSpPr/>
      </dsp:nvSpPr>
      <dsp:spPr>
        <a:xfrm rot="20700000">
          <a:off x="3899275" y="2340572"/>
          <a:ext cx="1438394" cy="469087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CBC096-D49B-4B3A-85FB-7B12DDE6F8C9}">
      <dsp:nvSpPr>
        <dsp:cNvPr id="0" name=""/>
        <dsp:cNvSpPr/>
      </dsp:nvSpPr>
      <dsp:spPr>
        <a:xfrm>
          <a:off x="4531352" y="1763524"/>
          <a:ext cx="1563624" cy="125089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scalable</a:t>
          </a:r>
          <a:endParaRPr lang="en-US" sz="2000" b="1" kern="1200" dirty="0"/>
        </a:p>
      </dsp:txBody>
      <dsp:txXfrm>
        <a:off x="4567990" y="1800162"/>
        <a:ext cx="1490348" cy="117762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6288DF-F079-46CE-B42E-300E3BA0F0B7}" type="datetimeFigureOut">
              <a:rPr lang="en-US" smtClean="0"/>
              <a:t>5/31/2017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C62F87-BDA9-4251-B3A8-0A85F621E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465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62F87-BDA9-4251-B3A8-0A85F621E6D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3893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62F87-BDA9-4251-B3A8-0A85F621E6D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9003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62F87-BDA9-4251-B3A8-0A85F621E6D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8669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62F87-BDA9-4251-B3A8-0A85F621E6D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7779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62F87-BDA9-4251-B3A8-0A85F621E6D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1758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62F87-BDA9-4251-B3A8-0A85F621E6D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863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E4567-A24C-4B2D-A55B-30E32C7FF2B5}" type="datetimeFigureOut">
              <a:rPr lang="en-US" smtClean="0"/>
              <a:t>5/31/2017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FB2F4-B5B7-47D4-87EB-3DB633EB5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979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E4567-A24C-4B2D-A55B-30E32C7FF2B5}" type="datetimeFigureOut">
              <a:rPr lang="en-US" smtClean="0"/>
              <a:t>5/31/2017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FB2F4-B5B7-47D4-87EB-3DB633EB5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433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E4567-A24C-4B2D-A55B-30E32C7FF2B5}" type="datetimeFigureOut">
              <a:rPr lang="en-US" smtClean="0"/>
              <a:t>5/31/2017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FB2F4-B5B7-47D4-87EB-3DB633EB5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788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E4567-A24C-4B2D-A55B-30E32C7FF2B5}" type="datetimeFigureOut">
              <a:rPr lang="en-US" smtClean="0"/>
              <a:t>5/31/2017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FB2F4-B5B7-47D4-87EB-3DB633EB5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841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E4567-A24C-4B2D-A55B-30E32C7FF2B5}" type="datetimeFigureOut">
              <a:rPr lang="en-US" smtClean="0"/>
              <a:t>5/31/2017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FB2F4-B5B7-47D4-87EB-3DB633EB5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908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E4567-A24C-4B2D-A55B-30E32C7FF2B5}" type="datetimeFigureOut">
              <a:rPr lang="en-US" smtClean="0"/>
              <a:t>5/31/2017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FB2F4-B5B7-47D4-87EB-3DB633EB5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402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E4567-A24C-4B2D-A55B-30E32C7FF2B5}" type="datetimeFigureOut">
              <a:rPr lang="en-US" smtClean="0"/>
              <a:t>5/31/2017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FB2F4-B5B7-47D4-87EB-3DB633EB5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723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E4567-A24C-4B2D-A55B-30E32C7FF2B5}" type="datetimeFigureOut">
              <a:rPr lang="en-US" smtClean="0"/>
              <a:t>5/31/2017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FB2F4-B5B7-47D4-87EB-3DB633EB5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386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E4567-A24C-4B2D-A55B-30E32C7FF2B5}" type="datetimeFigureOut">
              <a:rPr lang="en-US" smtClean="0"/>
              <a:t>5/31/2017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FB2F4-B5B7-47D4-87EB-3DB633EB5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912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E4567-A24C-4B2D-A55B-30E32C7FF2B5}" type="datetimeFigureOut">
              <a:rPr lang="en-US" smtClean="0"/>
              <a:t>5/31/2017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FB2F4-B5B7-47D4-87EB-3DB633EB5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921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E4567-A24C-4B2D-A55B-30E32C7FF2B5}" type="datetimeFigureOut">
              <a:rPr lang="en-US" smtClean="0"/>
              <a:t>5/31/2017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FB2F4-B5B7-47D4-87EB-3DB633EB5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584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0E4567-A24C-4B2D-A55B-30E32C7FF2B5}" type="datetimeFigureOut">
              <a:rPr lang="en-US" smtClean="0"/>
              <a:t>5/31/2017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FB2F4-B5B7-47D4-87EB-3DB633EB583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l"/>
          <p:cNvSpPr txBox="1"/>
          <p:nvPr userDrawn="1"/>
        </p:nvSpPr>
        <p:spPr>
          <a:xfrm>
            <a:off x="0" y="6520180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870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jp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533400"/>
            <a:ext cx="7772400" cy="1470025"/>
          </a:xfrm>
        </p:spPr>
        <p:txBody>
          <a:bodyPr/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BIG DATA ANALTYICS IN HEALTHCARE 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-762000" y="5334000"/>
            <a:ext cx="5715000" cy="16764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Britannic Bold" pitchFamily="34" charset="0"/>
              </a:rPr>
              <a:t>Guided by: Ms. Archika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Britannic Bold" pitchFamily="34" charset="0"/>
              </a:rPr>
              <a:t>R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Britannic Bold" pitchFamily="34" charset="0"/>
              </a:rPr>
              <a:t>oy </a:t>
            </a:r>
          </a:p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Britannic Bold" pitchFamily="34" charset="0"/>
              </a:rPr>
              <a:t>                 Mr. Hitesh Mehta </a:t>
            </a:r>
          </a:p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Britannic Bold" pitchFamily="34" charset="0"/>
              </a:rPr>
              <a:t>                          Ms.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Britannic Bold" pitchFamily="34" charset="0"/>
              </a:rPr>
              <a:t>S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Britannic Bold" pitchFamily="34" charset="0"/>
              </a:rPr>
              <a:t>ushma Baradwad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43600" y="5171071"/>
            <a:ext cx="32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Britannic Bold" pitchFamily="34" charset="0"/>
              </a:rPr>
              <a:t>Prepared by : Maninder 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Britannic Bold" pitchFamily="34" charset="0"/>
              </a:rPr>
              <a:t>S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Britannic Bold" pitchFamily="34" charset="0"/>
              </a:rPr>
              <a:t>ingh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3600"/>
            <a:ext cx="9144000" cy="3009900"/>
          </a:xfrm>
          <a:prstGeom prst="rect">
            <a:avLst/>
          </a:prstGeom>
        </p:spPr>
      </p:pic>
      <p:sp>
        <p:nvSpPr>
          <p:cNvPr id="6" name="flFirstPage"/>
          <p:cNvSpPr txBox="1"/>
          <p:nvPr/>
        </p:nvSpPr>
        <p:spPr>
          <a:xfrm>
            <a:off x="0" y="6520180"/>
            <a:ext cx="184731" cy="369332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44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9" y="391569"/>
            <a:ext cx="8229600" cy="563562"/>
          </a:xfrm>
        </p:spPr>
        <p:txBody>
          <a:bodyPr>
            <a:normAutofit fontScale="90000"/>
          </a:bodyPr>
          <a:lstStyle/>
          <a:p>
            <a:pPr marL="571500" indent="-571500" algn="l">
              <a:buFont typeface="Wingdings" panose="05000000000000000000" pitchFamily="2" charset="2"/>
              <a:buChar char="q"/>
            </a:pP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Objectives</a:t>
            </a:r>
            <a:r>
              <a:rPr lang="en-US" sz="3600" b="1" dirty="0">
                <a:latin typeface="+mn-lt"/>
              </a:rPr>
              <a:t>: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0514206"/>
              </p:ext>
            </p:extLst>
          </p:nvPr>
        </p:nvGraphicFramePr>
        <p:xfrm>
          <a:off x="446964" y="109696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2866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057400" y="0"/>
            <a:ext cx="8229600" cy="1143000"/>
          </a:xfrm>
        </p:spPr>
        <p:txBody>
          <a:bodyPr>
            <a:norm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Study Methodology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49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8229600" cy="792162"/>
          </a:xfrm>
        </p:spPr>
        <p:txBody>
          <a:bodyPr>
            <a:normAutofit/>
          </a:bodyPr>
          <a:lstStyle/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Big Data Analytics</a:t>
            </a:r>
            <a:endParaRPr lang="en-US" sz="32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0"/>
            <a:ext cx="8839199" cy="4906963"/>
          </a:xfrm>
        </p:spPr>
      </p:pic>
    </p:spTree>
    <p:extLst>
      <p:ext uri="{BB962C8B-B14F-4D97-AF65-F5344CB8AC3E}">
        <p14:creationId xmlns:p14="http://schemas.microsoft.com/office/powerpoint/2010/main" val="312271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99" y="190500"/>
            <a:ext cx="8229600" cy="609600"/>
          </a:xfrm>
        </p:spPr>
        <p:txBody>
          <a:bodyPr>
            <a:normAutofit fontScale="90000"/>
          </a:bodyPr>
          <a:lstStyle/>
          <a:p>
            <a:pPr marL="571500" indent="-571500" algn="l">
              <a:buFont typeface="Wingdings" panose="05000000000000000000" pitchFamily="2" charset="2"/>
              <a:buChar char="q"/>
            </a:pP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Architecture of Big Data  </a:t>
            </a:r>
            <a:r>
              <a:rPr lang="en-US" sz="3600" b="1" dirty="0" smtClean="0">
                <a:solidFill>
                  <a:schemeClr val="bg1"/>
                </a:solidFill>
              </a:rPr>
              <a:t>Analytics: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19981"/>
            <a:ext cx="85344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313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7162800" cy="868362"/>
          </a:xfrm>
        </p:spPr>
        <p:txBody>
          <a:bodyPr>
            <a:normAutofit/>
          </a:bodyPr>
          <a:lstStyle/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Sources of 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B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ig Data in Healthcare </a:t>
            </a:r>
            <a:endParaRPr lang="en-US" sz="32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95400"/>
            <a:ext cx="883920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57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8229600" cy="563562"/>
          </a:xfrm>
        </p:spPr>
        <p:txBody>
          <a:bodyPr>
            <a:normAutofit fontScale="90000"/>
          </a:bodyPr>
          <a:lstStyle/>
          <a:p>
            <a:pPr marL="571500" indent="-571500" algn="l">
              <a:buFont typeface="Wingdings" panose="05000000000000000000" pitchFamily="2" charset="2"/>
              <a:buChar char="q"/>
            </a:pP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Tools and Platforms</a:t>
            </a:r>
            <a:endParaRPr lang="en-US" sz="32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43000"/>
            <a:ext cx="2962275" cy="193357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4521292"/>
            <a:ext cx="2743200" cy="22109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923" y="964504"/>
            <a:ext cx="2895600" cy="21796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76" y="3109904"/>
            <a:ext cx="3216322" cy="16009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615" y="1106046"/>
            <a:ext cx="2768647" cy="13372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720" y="3301642"/>
            <a:ext cx="2667000" cy="105418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964024"/>
            <a:ext cx="2657475" cy="1524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445" y="2672279"/>
            <a:ext cx="2686050" cy="10477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949" y="3983546"/>
            <a:ext cx="2220036" cy="74971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793" y="5116371"/>
            <a:ext cx="2514600" cy="121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42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229600" cy="812800"/>
          </a:xfrm>
        </p:spPr>
        <p:txBody>
          <a:bodyPr>
            <a:normAutofit/>
          </a:bodyPr>
          <a:lstStyle/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Hadoop </a:t>
            </a:r>
            <a:endParaRPr lang="en-US" sz="32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382000" cy="5562600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Hadoop is a framework that  allows the distributed processing of large data sets across cluster of commodity computer using a simple programming model. </a:t>
            </a:r>
          </a:p>
          <a:p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It is an open source data management technology with extensive </a:t>
            </a:r>
            <a:r>
              <a:rPr lang="en-US" sz="2000" b="1" dirty="0" smtClean="0">
                <a:solidFill>
                  <a:schemeClr val="bg1"/>
                </a:solidFill>
              </a:rPr>
              <a:t>storage and distributed processing.   </a:t>
            </a:r>
            <a:endParaRPr lang="en-US" sz="20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222443642"/>
              </p:ext>
            </p:extLst>
          </p:nvPr>
        </p:nvGraphicFramePr>
        <p:xfrm>
          <a:off x="1295400" y="2791725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1673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03"/>
            <a:ext cx="8229600" cy="1143000"/>
          </a:xfrm>
        </p:spPr>
        <p:txBody>
          <a:bodyPr/>
          <a:lstStyle/>
          <a:p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111" y="1758009"/>
            <a:ext cx="924578" cy="619468"/>
          </a:xfrm>
        </p:spPr>
      </p:pic>
      <p:sp>
        <p:nvSpPr>
          <p:cNvPr id="4" name="Rounded Rectangle 3"/>
          <p:cNvSpPr/>
          <p:nvPr/>
        </p:nvSpPr>
        <p:spPr>
          <a:xfrm>
            <a:off x="762000" y="609600"/>
            <a:ext cx="1447800" cy="502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XML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Text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Binary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Log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Objects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Other form of data  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Flowchart: Process 4"/>
          <p:cNvSpPr/>
          <p:nvPr/>
        </p:nvSpPr>
        <p:spPr>
          <a:xfrm>
            <a:off x="876300" y="4648200"/>
            <a:ext cx="1219200" cy="457200"/>
          </a:xfrm>
          <a:prstGeom prst="flowChart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Data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en-US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334336" y="961660"/>
            <a:ext cx="1521456" cy="415741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111" y="1061862"/>
            <a:ext cx="924578" cy="619468"/>
          </a:xfrm>
          <a:prstGeom prst="rect">
            <a:avLst/>
          </a:prstGeom>
        </p:spPr>
      </p:pic>
      <p:pic>
        <p:nvPicPr>
          <p:cNvPr id="9" name="Content Placeholder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111" y="2443408"/>
            <a:ext cx="924578" cy="619468"/>
          </a:xfrm>
          <a:prstGeom prst="rect">
            <a:avLst/>
          </a:prstGeom>
        </p:spPr>
      </p:pic>
      <p:pic>
        <p:nvPicPr>
          <p:cNvPr id="10" name="Content Placeholder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111" y="3128807"/>
            <a:ext cx="924578" cy="619468"/>
          </a:xfrm>
          <a:prstGeom prst="rect">
            <a:avLst/>
          </a:prstGeom>
        </p:spPr>
      </p:pic>
      <p:pic>
        <p:nvPicPr>
          <p:cNvPr id="11" name="Content Placeholder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111" y="3814206"/>
            <a:ext cx="924578" cy="619468"/>
          </a:xfrm>
          <a:prstGeom prst="rect">
            <a:avLst/>
          </a:prstGeom>
        </p:spPr>
      </p:pic>
      <p:pic>
        <p:nvPicPr>
          <p:cNvPr id="12" name="Content Placeholder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061" y="4499605"/>
            <a:ext cx="924578" cy="619468"/>
          </a:xfrm>
          <a:prstGeom prst="rect">
            <a:avLst/>
          </a:prstGeom>
        </p:spPr>
      </p:pic>
      <p:sp>
        <p:nvSpPr>
          <p:cNvPr id="13" name="Right Brace 12"/>
          <p:cNvSpPr/>
          <p:nvPr/>
        </p:nvSpPr>
        <p:spPr>
          <a:xfrm>
            <a:off x="3281689" y="1371596"/>
            <a:ext cx="452111" cy="696147"/>
          </a:xfrm>
          <a:prstGeom prst="rightBrac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Brace 14"/>
          <p:cNvSpPr/>
          <p:nvPr/>
        </p:nvSpPr>
        <p:spPr>
          <a:xfrm>
            <a:off x="3202944" y="2739209"/>
            <a:ext cx="452111" cy="696147"/>
          </a:xfrm>
          <a:prstGeom prst="rightBrac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Brace 15"/>
          <p:cNvSpPr/>
          <p:nvPr/>
        </p:nvSpPr>
        <p:spPr>
          <a:xfrm>
            <a:off x="3240446" y="4118566"/>
            <a:ext cx="452111" cy="696147"/>
          </a:xfrm>
          <a:prstGeom prst="rightBrac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833" y="980205"/>
            <a:ext cx="386417" cy="58307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870" y="870133"/>
            <a:ext cx="468033" cy="68214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041" y="1603303"/>
            <a:ext cx="468033" cy="68214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712" y="2307196"/>
            <a:ext cx="468033" cy="68214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041" y="3040366"/>
            <a:ext cx="468033" cy="68214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691" y="4535728"/>
            <a:ext cx="468033" cy="68214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157" y="3751531"/>
            <a:ext cx="468033" cy="68214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490" y="1130669"/>
            <a:ext cx="514438" cy="89202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381" y="3836952"/>
            <a:ext cx="514438" cy="89202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299" y="2543327"/>
            <a:ext cx="514438" cy="89202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2377477"/>
            <a:ext cx="642282" cy="1149904"/>
          </a:xfrm>
          <a:prstGeom prst="rect">
            <a:avLst/>
          </a:prstGeom>
        </p:spPr>
      </p:pic>
      <p:cxnSp>
        <p:nvCxnSpPr>
          <p:cNvPr id="37" name="Straight Arrow Connector 36"/>
          <p:cNvCxnSpPr/>
          <p:nvPr/>
        </p:nvCxnSpPr>
        <p:spPr>
          <a:xfrm>
            <a:off x="4564816" y="1211204"/>
            <a:ext cx="397682" cy="23245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4564939" y="1661883"/>
            <a:ext cx="397559" cy="2494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4592903" y="2589044"/>
            <a:ext cx="397682" cy="23245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4564939" y="3087282"/>
            <a:ext cx="397559" cy="2494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4574692" y="4494768"/>
            <a:ext cx="397559" cy="2494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4567289" y="3958465"/>
            <a:ext cx="397682" cy="23245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5640148" y="1612077"/>
            <a:ext cx="725672" cy="86672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V="1">
            <a:off x="5783494" y="3527381"/>
            <a:ext cx="670516" cy="76534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V="1">
            <a:off x="5669997" y="2989338"/>
            <a:ext cx="695823" cy="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Picture 5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6102" y="1102431"/>
            <a:ext cx="1939017" cy="4043538"/>
          </a:xfrm>
          <a:prstGeom prst="rect">
            <a:avLst/>
          </a:prstGeom>
          <a:scene3d>
            <a:camera prst="orthographicFront">
              <a:rot lat="0" lon="2400000" rev="0"/>
            </a:camera>
            <a:lightRig rig="threePt" dir="t"/>
          </a:scene3d>
        </p:spPr>
      </p:pic>
      <p:sp>
        <p:nvSpPr>
          <p:cNvPr id="3" name="Rounded Rectangle 2"/>
          <p:cNvSpPr/>
          <p:nvPr/>
        </p:nvSpPr>
        <p:spPr>
          <a:xfrm>
            <a:off x="2438400" y="5217871"/>
            <a:ext cx="1295400" cy="4209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MAP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4549972" y="5193430"/>
            <a:ext cx="2240049" cy="4209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Reduce 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7043082" y="2821503"/>
            <a:ext cx="27211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577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48000" y="0"/>
            <a:ext cx="8229600" cy="914400"/>
          </a:xfrm>
        </p:spPr>
        <p:txBody>
          <a:bodyPr/>
          <a:lstStyle/>
          <a:p>
            <a:pPr marL="457200" indent="-457200">
              <a:buFont typeface="Wingdings" pitchFamily="2" charset="2"/>
              <a:buChar char="q"/>
            </a:pP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Potential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0845046"/>
              </p:ext>
            </p:extLst>
          </p:nvPr>
        </p:nvGraphicFramePr>
        <p:xfrm>
          <a:off x="457200" y="914400"/>
          <a:ext cx="82296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3525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4800" y="304800"/>
            <a:ext cx="2971800" cy="609600"/>
          </a:xfrm>
        </p:spPr>
        <p:txBody>
          <a:bodyPr>
            <a:normAutofit fontScale="90000"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Benefits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5303003"/>
              </p:ext>
            </p:extLst>
          </p:nvPr>
        </p:nvGraphicFramePr>
        <p:xfrm>
          <a:off x="381000" y="990600"/>
          <a:ext cx="8229600" cy="5668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3905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92162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Contents: </a:t>
            </a:r>
            <a:endParaRPr lang="en-US" sz="32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3999959"/>
              </p:ext>
            </p:extLst>
          </p:nvPr>
        </p:nvGraphicFramePr>
        <p:xfrm>
          <a:off x="457200" y="1295400"/>
          <a:ext cx="8229600" cy="4830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5345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6394" y="228600"/>
            <a:ext cx="3008194" cy="868362"/>
          </a:xfrm>
        </p:spPr>
        <p:txBody>
          <a:bodyPr>
            <a:norm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Challenges</a:t>
            </a:r>
            <a:endParaRPr lang="en-US" dirty="0">
              <a:latin typeface="+mn-l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6499228"/>
              </p:ext>
            </p:extLst>
          </p:nvPr>
        </p:nvGraphicFramePr>
        <p:xfrm>
          <a:off x="228600" y="838200"/>
          <a:ext cx="86868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6758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981200" y="0"/>
            <a:ext cx="8229600" cy="1143000"/>
          </a:xfrm>
        </p:spPr>
        <p:txBody>
          <a:bodyPr/>
          <a:lstStyle/>
          <a:p>
            <a:pPr marL="457200" indent="-457200">
              <a:buFont typeface="Wingdings" pitchFamily="2" charset="2"/>
              <a:buChar char="q"/>
            </a:pP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Recommendations</a:t>
            </a:r>
            <a:r>
              <a:rPr lang="en-US" sz="3200" b="1" dirty="0">
                <a:latin typeface="+mn-lt"/>
              </a:rPr>
              <a:t>: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4565319"/>
              </p:ext>
            </p:extLst>
          </p:nvPr>
        </p:nvGraphicFramePr>
        <p:xfrm>
          <a:off x="457200" y="1219200"/>
          <a:ext cx="82296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2211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838200"/>
            <a:ext cx="7162800" cy="4724400"/>
          </a:xfrm>
        </p:spPr>
      </p:pic>
    </p:spTree>
    <p:extLst>
      <p:ext uri="{BB962C8B-B14F-4D97-AF65-F5344CB8AC3E}">
        <p14:creationId xmlns:p14="http://schemas.microsoft.com/office/powerpoint/2010/main" val="125861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229600" cy="868362"/>
          </a:xfrm>
        </p:spPr>
        <p:txBody>
          <a:bodyPr>
            <a:normAutofit/>
          </a:bodyPr>
          <a:lstStyle/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Introduction:</a:t>
            </a:r>
            <a:endParaRPr lang="en-US" sz="32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382000" cy="5287963"/>
          </a:xfrm>
        </p:spPr>
        <p:txBody>
          <a:bodyPr/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Big Data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: 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403093765"/>
              </p:ext>
            </p:extLst>
          </p:nvPr>
        </p:nvGraphicFramePr>
        <p:xfrm>
          <a:off x="304800" y="876323"/>
          <a:ext cx="83820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6429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3400" y="1066800"/>
            <a:ext cx="2209800" cy="5334000"/>
          </a:xfrm>
        </p:spPr>
      </p:pic>
      <p:sp>
        <p:nvSpPr>
          <p:cNvPr id="5" name="Oval Callout 4"/>
          <p:cNvSpPr/>
          <p:nvPr/>
        </p:nvSpPr>
        <p:spPr>
          <a:xfrm>
            <a:off x="2362200" y="152400"/>
            <a:ext cx="3886200" cy="2286000"/>
          </a:xfrm>
          <a:prstGeom prst="wedgeEllipseCallou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BOB;;;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He is Diabetic and visit Doctor often to monitor his Glucose level 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905000"/>
            <a:ext cx="2133600" cy="51054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276600" y="2286000"/>
            <a:ext cx="2133600" cy="441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Information the Doctors collect: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Height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Weight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Blood Pressure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Heart Rate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Respiratory Rate 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Temperature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Blood glucose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Cholesterol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ECG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MRI  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174" y="-53180"/>
            <a:ext cx="4343401" cy="34289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3400" y="2026226"/>
            <a:ext cx="1600198" cy="281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883226"/>
            <a:ext cx="2837645" cy="51054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179024" y="3695698"/>
            <a:ext cx="3221776" cy="2590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Socio demographic </a:t>
            </a:r>
          </a:p>
          <a:p>
            <a:pPr algn="ctr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Data </a:t>
            </a:r>
          </a:p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Name : Bob </a:t>
            </a:r>
          </a:p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Gender : Male </a:t>
            </a:r>
          </a:p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Age : 35</a:t>
            </a:r>
          </a:p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Education : soft. Engineer </a:t>
            </a:r>
          </a:p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Marriage status:  Married </a:t>
            </a:r>
          </a:p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Children's: one </a:t>
            </a:r>
          </a:p>
        </p:txBody>
      </p:sp>
    </p:spTree>
    <p:extLst>
      <p:ext uri="{BB962C8B-B14F-4D97-AF65-F5344CB8AC3E}">
        <p14:creationId xmlns:p14="http://schemas.microsoft.com/office/powerpoint/2010/main" val="294321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/>
      <p:bldP spid="7" grpId="1"/>
      <p:bldP spid="12" grpId="0"/>
      <p:bldP spid="1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219200"/>
            <a:ext cx="2276258" cy="3810000"/>
          </a:xfrm>
        </p:spPr>
      </p:pic>
      <p:sp>
        <p:nvSpPr>
          <p:cNvPr id="7" name="Cloud Callout 6"/>
          <p:cNvSpPr/>
          <p:nvPr/>
        </p:nvSpPr>
        <p:spPr>
          <a:xfrm>
            <a:off x="3886200" y="838200"/>
            <a:ext cx="3505200" cy="1524000"/>
          </a:xfrm>
          <a:prstGeom prst="cloudCallout">
            <a:avLst>
              <a:gd name="adj1" fmla="val -80913"/>
              <a:gd name="adj2" fmla="val 6704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Wearable 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Technology 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618" y="2209800"/>
            <a:ext cx="1676400" cy="2133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4572000"/>
            <a:ext cx="2971800" cy="1524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657600" y="2499487"/>
            <a:ext cx="2514600" cy="1905000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Information wearable Technology collect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Exercise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Food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Sleep  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467700"/>
            <a:ext cx="2743200" cy="313200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700" y="457200"/>
            <a:ext cx="2590800" cy="131365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654960"/>
            <a:ext cx="2189018" cy="275748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314700" y="2514600"/>
            <a:ext cx="3238500" cy="3200400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Pharmaceuticals and Research</a:t>
            </a:r>
          </a:p>
          <a:p>
            <a:pPr algn="ctr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Data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Molecules and Proteins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Genes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Pharmaceuticals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Personalized Medicine </a:t>
            </a:r>
          </a:p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  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258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0" grpId="0" animBg="1"/>
      <p:bldP spid="10" grpId="1" animBg="1"/>
      <p:bldP spid="14" grpId="0" animBg="1"/>
      <p:bldP spid="1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362200"/>
            <a:ext cx="2057400" cy="220980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548" y="609600"/>
            <a:ext cx="1300501" cy="13005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752600"/>
            <a:ext cx="1300501" cy="13005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500" y="1903174"/>
            <a:ext cx="1300501" cy="13005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145" y="4114800"/>
            <a:ext cx="1300501" cy="130050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501" y="4114800"/>
            <a:ext cx="1300501" cy="130050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549" y="4953000"/>
            <a:ext cx="1300501" cy="1300501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310322" y="335973"/>
            <a:ext cx="2370954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Medical Diag. Data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956273" y="1517073"/>
            <a:ext cx="2370954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Lab Tests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514332" y="1517073"/>
            <a:ext cx="2370954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Socio Demo. Data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36918" y="3810000"/>
            <a:ext cx="2370954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Health App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132194" y="3810000"/>
            <a:ext cx="2370954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Census</a:t>
            </a:r>
            <a:r>
              <a:rPr lang="en-US" b="1" dirty="0" smtClean="0"/>
              <a:t>  </a:t>
            </a:r>
            <a:endParaRPr lang="en-US" b="1" dirty="0"/>
          </a:p>
        </p:txBody>
      </p:sp>
      <p:sp>
        <p:nvSpPr>
          <p:cNvPr id="19" name="Rectangle 18"/>
          <p:cNvSpPr/>
          <p:nvPr/>
        </p:nvSpPr>
        <p:spPr>
          <a:xfrm>
            <a:off x="3324177" y="6400800"/>
            <a:ext cx="2370954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Genetic Tests 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4168" y="169235"/>
            <a:ext cx="31900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Data from BOB</a:t>
            </a:r>
            <a:r>
              <a:rPr lang="en-US" sz="3200" b="1" dirty="0" smtClean="0"/>
              <a:t>: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202322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9020"/>
            <a:ext cx="8839200" cy="334962"/>
          </a:xfrm>
        </p:spPr>
        <p:txBody>
          <a:bodyPr>
            <a:noAutofit/>
          </a:bodyPr>
          <a:lstStyle/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Target Population Grows, the Data size grows : </a:t>
            </a:r>
            <a:endParaRPr lang="en-US" sz="32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524000"/>
            <a:ext cx="4648200" cy="28194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034145"/>
            <a:ext cx="4428952" cy="350194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638800" y="4572000"/>
            <a:ext cx="2133600" cy="9298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Big Data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609600" y="1066800"/>
            <a:ext cx="8382000" cy="57912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045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868362"/>
          </a:xfrm>
        </p:spPr>
        <p:txBody>
          <a:bodyPr>
            <a:normAutofit/>
          </a:bodyPr>
          <a:lstStyle/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Big Data Four V’s</a:t>
            </a:r>
            <a:endParaRPr lang="en-US" sz="32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0801826"/>
              </p:ext>
            </p:extLst>
          </p:nvPr>
        </p:nvGraphicFramePr>
        <p:xfrm>
          <a:off x="381000" y="1066800"/>
          <a:ext cx="82296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8935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77308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5B3D7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1497</TotalTime>
  <Words>555</Words>
  <Application>Microsoft Office PowerPoint</Application>
  <PresentationFormat>On-screen Show (4:3)</PresentationFormat>
  <Paragraphs>147</Paragraphs>
  <Slides>22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BIG DATA ANALTYICS IN HEALTHCARE </vt:lpstr>
      <vt:lpstr>Contents: </vt:lpstr>
      <vt:lpstr>Introduction:</vt:lpstr>
      <vt:lpstr>    </vt:lpstr>
      <vt:lpstr>  </vt:lpstr>
      <vt:lpstr>   </vt:lpstr>
      <vt:lpstr>Target Population Grows, the Data size grows : </vt:lpstr>
      <vt:lpstr>Big Data Four V’s</vt:lpstr>
      <vt:lpstr>PowerPoint Presentation</vt:lpstr>
      <vt:lpstr>Objectives: </vt:lpstr>
      <vt:lpstr>Study Methodology</vt:lpstr>
      <vt:lpstr>Big Data Analytics</vt:lpstr>
      <vt:lpstr>Architecture of Big Data  Analytics:</vt:lpstr>
      <vt:lpstr>Sources of Big Data in Healthcare </vt:lpstr>
      <vt:lpstr>Tools and Platforms</vt:lpstr>
      <vt:lpstr>Hadoop </vt:lpstr>
      <vt:lpstr>  </vt:lpstr>
      <vt:lpstr>Potential</vt:lpstr>
      <vt:lpstr>Benefits </vt:lpstr>
      <vt:lpstr>Challenges</vt:lpstr>
      <vt:lpstr>Recommendations: </vt:lpstr>
      <vt:lpstr>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BIG DATA ANALTYICS IN HEALTHCARE</dc:title>
  <dc:creator>ASUS Pc</dc:creator>
  <cp:keywords>No Restrictions</cp:keywords>
  <cp:lastModifiedBy>ASUS Pc</cp:lastModifiedBy>
  <cp:revision>97</cp:revision>
  <dcterms:created xsi:type="dcterms:W3CDTF">2017-04-08T16:41:38Z</dcterms:created>
  <dcterms:modified xsi:type="dcterms:W3CDTF">2017-05-31T15:40:05Z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440a38ff-ffec-4881-a19f-d543eb7e1d50</vt:lpwstr>
  </property>
  <property fmtid="{D5CDD505-2E9C-101B-9397-08002B2CF9AE}" pid="3" name="Document Creator">
    <vt:lpwstr/>
  </property>
  <property fmtid="{D5CDD505-2E9C-101B-9397-08002B2CF9AE}" pid="4" name="Document Editor">
    <vt:lpwstr/>
  </property>
  <property fmtid="{D5CDD505-2E9C-101B-9397-08002B2CF9AE}" pid="5" name="Classification">
    <vt:lpwstr>No Restrictions</vt:lpwstr>
  </property>
  <property fmtid="{D5CDD505-2E9C-101B-9397-08002B2CF9AE}" pid="6" name="Sublabels">
    <vt:lpwstr/>
  </property>
</Properties>
</file>