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3.xml" ContentType="application/vnd.openxmlformats-officedocument.theme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4.xml" ContentType="application/vnd.openxmlformats-officedocument.theme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5.xml" ContentType="application/vnd.openxmlformats-officedocument.themeOverrid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705" r:id="rId2"/>
    <p:sldMasterId id="2147483727" r:id="rId3"/>
    <p:sldMasterId id="2147483749" r:id="rId4"/>
  </p:sldMasterIdLst>
  <p:sldIdLst>
    <p:sldId id="256" r:id="rId5"/>
    <p:sldId id="282" r:id="rId6"/>
    <p:sldId id="283" r:id="rId7"/>
    <p:sldId id="273" r:id="rId8"/>
    <p:sldId id="258" r:id="rId9"/>
    <p:sldId id="274" r:id="rId10"/>
    <p:sldId id="271" r:id="rId11"/>
    <p:sldId id="268" r:id="rId12"/>
    <p:sldId id="260" r:id="rId13"/>
    <p:sldId id="285" r:id="rId14"/>
    <p:sldId id="280" r:id="rId15"/>
    <p:sldId id="281" r:id="rId16"/>
    <p:sldId id="266" r:id="rId17"/>
    <p:sldId id="261" r:id="rId18"/>
    <p:sldId id="269" r:id="rId19"/>
    <p:sldId id="262" r:id="rId20"/>
    <p:sldId id="284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pitam162\Desktop\dissertation\PwC_Market%20Model%20Project%20Nexus_10th%20April,%20201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Share (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0.14755436255992616"/>
                  <c:y val="-9.795179953169888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6928899606263918E-2"/>
                  <c:y val="0.1511591077873397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Haemodialysis</c:v>
                </c:pt>
                <c:pt idx="1">
                  <c:v>Peritoneal Dialysis</c:v>
                </c:pt>
              </c:strCache>
            </c:strRef>
          </c:cat>
          <c:val>
            <c:numRef>
              <c:f>Sheet1!$B$2:$B$3</c:f>
              <c:numCache>
                <c:formatCode>_(* #,##0_);_(* \(#,##0\);_(* "-"??_);_(@_)</c:formatCode>
                <c:ptCount val="2"/>
                <c:pt idx="0">
                  <c:v>361.38511354394939</c:v>
                </c:pt>
                <c:pt idx="1">
                  <c:v>52.200071956348232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 defTabSz="1018824" rtl="0" eaLnBrk="1" latinLnBrk="0" hangingPunct="1">
              <a:spcBef>
                <a:spcPct val="0"/>
              </a:spcBef>
              <a:buNone/>
              <a:defRPr lang="en-GB" sz="1400" b="1" i="1" u="none" strike="noStrike" kern="1200" spc="0" baseline="0" noProof="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lang="en-GB" sz="1400" b="1" i="1" kern="1200" baseline="0" noProof="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ARPT Price change</a:t>
            </a:r>
          </a:p>
        </c:rich>
      </c:tx>
      <c:layout>
        <c:manualLayout>
          <c:xMode val="edge"/>
          <c:yMode val="edge"/>
          <c:x val="0.30975848415347279"/>
          <c:y val="1.2022822535881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 defTabSz="1018824" rtl="0" eaLnBrk="1" latinLnBrk="0" hangingPunct="1">
            <a:spcBef>
              <a:spcPct val="0"/>
            </a:spcBef>
            <a:buNone/>
            <a:defRPr lang="en-GB" sz="1400" b="1" i="1" u="none" strike="noStrike" kern="1200" spc="0" baseline="0" noProof="0" dirty="0" smtClean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671470750324512"/>
          <c:y val="0.10038477189726629"/>
          <c:w val="0.87698094340208388"/>
          <c:h val="0.7560681383640952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Future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5.6422189025439962E-3"/>
                  <c:y val="3.2060860095683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6926656707631989E-2"/>
                  <c:y val="4.0076075119604995E-2"/>
                </c:manualLayout>
              </c:layout>
              <c:tx>
                <c:rich>
                  <a:bodyPr/>
                  <a:lstStyle/>
                  <a:p>
                    <a:fld id="{AA4D9F5B-32E1-4EFD-9BEE-0CAD5F8C3E4D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9747766158904091E-2"/>
                  <c:y val="2.0038037559802498E-2"/>
                </c:manualLayout>
              </c:layout>
              <c:tx>
                <c:rich>
                  <a:bodyPr/>
                  <a:lstStyle/>
                  <a:p>
                    <a:fld id="{C752CCE6-2F22-4292-8362-9F2944501D9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</c:numCache>
            </c:numRef>
          </c:cat>
          <c:val>
            <c:numRef>
              <c:f>Sheet1!$B$2:$B$22</c:f>
              <c:numCache>
                <c:formatCode>0.0</c:formatCode>
                <c:ptCount val="21"/>
                <c:pt idx="0">
                  <c:v>22.706756458431315</c:v>
                </c:pt>
                <c:pt idx="1">
                  <c:v>23.738929287631862</c:v>
                </c:pt>
                <c:pt idx="2">
                  <c:v>24.806137574545289</c:v>
                </c:pt>
                <c:pt idx="3">
                  <c:v>25.909031311004259</c:v>
                </c:pt>
                <c:pt idx="4">
                  <c:v>27.048232285309616</c:v>
                </c:pt>
                <c:pt idx="5">
                  <c:v>28.224329557692709</c:v>
                </c:pt>
                <c:pt idx="6">
                  <c:v>29.43787455432966</c:v>
                </c:pt>
                <c:pt idx="7">
                  <c:v>30.689375753173447</c:v>
                </c:pt>
                <c:pt idx="8">
                  <c:v>31.979292933154507</c:v>
                </c:pt>
                <c:pt idx="9">
                  <c:v>33.308030956481758</c:v>
                </c:pt>
                <c:pt idx="10">
                  <c:v>34.86449425872798</c:v>
                </c:pt>
                <c:pt idx="11">
                  <c:v>36.494969648844048</c:v>
                </c:pt>
                <c:pt idx="12">
                  <c:v>38.203016252412468</c:v>
                </c:pt>
                <c:pt idx="13">
                  <c:v>39.992365549605751</c:v>
                </c:pt>
                <c:pt idx="14">
                  <c:v>41.86692975699922</c:v>
                </c:pt>
                <c:pt idx="15">
                  <c:v>43.830810618003248</c:v>
                </c:pt>
                <c:pt idx="16">
                  <c:v>45.888308621862755</c:v>
                </c:pt>
                <c:pt idx="17">
                  <c:v>48.043932672145196</c:v>
                </c:pt>
                <c:pt idx="18">
                  <c:v>50.302410226660697</c:v>
                </c:pt>
                <c:pt idx="19">
                  <c:v>52.668697931829634</c:v>
                </c:pt>
                <c:pt idx="20">
                  <c:v>55.147992775637555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Sheet1!$B$2:$B$22</c15:f>
                <c15:dlblRangeCache>
                  <c:ptCount val="21"/>
                  <c:pt idx="0">
                    <c:v>22.7</c:v>
                  </c:pt>
                  <c:pt idx="1">
                    <c:v>23.7</c:v>
                  </c:pt>
                  <c:pt idx="2">
                    <c:v>24.8</c:v>
                  </c:pt>
                  <c:pt idx="3">
                    <c:v>25.9</c:v>
                  </c:pt>
                  <c:pt idx="4">
                    <c:v>27.0</c:v>
                  </c:pt>
                  <c:pt idx="5">
                    <c:v>28.2</c:v>
                  </c:pt>
                  <c:pt idx="6">
                    <c:v>29.4</c:v>
                  </c:pt>
                  <c:pt idx="7">
                    <c:v>30.7</c:v>
                  </c:pt>
                  <c:pt idx="8">
                    <c:v>32.0</c:v>
                  </c:pt>
                  <c:pt idx="9">
                    <c:v>33.3</c:v>
                  </c:pt>
                  <c:pt idx="10">
                    <c:v>34.9</c:v>
                  </c:pt>
                  <c:pt idx="11">
                    <c:v>36.5</c:v>
                  </c:pt>
                  <c:pt idx="12">
                    <c:v>38.2</c:v>
                  </c:pt>
                  <c:pt idx="13">
                    <c:v>40.0</c:v>
                  </c:pt>
                  <c:pt idx="14">
                    <c:v>41.9</c:v>
                  </c:pt>
                  <c:pt idx="15">
                    <c:v>43.8</c:v>
                  </c:pt>
                  <c:pt idx="16">
                    <c:v>45.9</c:v>
                  </c:pt>
                  <c:pt idx="17">
                    <c:v>48.0</c:v>
                  </c:pt>
                  <c:pt idx="18">
                    <c:v>50.3</c:v>
                  </c:pt>
                  <c:pt idx="19">
                    <c:v>52.7</c:v>
                  </c:pt>
                  <c:pt idx="20">
                    <c:v>55.1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0125432"/>
        <c:axId val="360125824"/>
      </c:lineChart>
      <c:catAx>
        <c:axId val="360125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60125824"/>
        <c:crosses val="autoZero"/>
        <c:auto val="1"/>
        <c:lblAlgn val="ctr"/>
        <c:lblOffset val="100"/>
        <c:tickLblSkip val="5"/>
        <c:noMultiLvlLbl val="0"/>
      </c:catAx>
      <c:valAx>
        <c:axId val="36012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l" defTabSz="1018824" rtl="0" eaLnBrk="1" latinLnBrk="0" hangingPunct="1">
                  <a:spcBef>
                    <a:spcPct val="0"/>
                  </a:spcBef>
                  <a:buNone/>
                  <a:defRPr lang="en-GB" sz="900" b="1" i="1" u="none" strike="noStrike" kern="1200" baseline="0" noProof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defRPr>
                </a:pPr>
                <a:r>
                  <a:rPr lang="en-GB" sz="900" b="1" i="1" kern="1200" baseline="0" noProof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ARPT in USD</a:t>
                </a:r>
              </a:p>
            </c:rich>
          </c:tx>
          <c:layout>
            <c:manualLayout>
              <c:xMode val="edge"/>
              <c:yMode val="edge"/>
              <c:x val="1.4783776713673211E-2"/>
              <c:y val="0.339047600202257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l" defTabSz="1018824" rtl="0" eaLnBrk="1" latinLnBrk="0" hangingPunct="1">
                <a:spcBef>
                  <a:spcPct val="0"/>
                </a:spcBef>
                <a:buNone/>
                <a:defRPr lang="en-GB" sz="900" b="1" i="1" u="none" strike="noStrike" kern="1200" baseline="0" noProof="0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601254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1" u="none" strike="noStrike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r>
              <a:rPr lang="en-US" sz="1400" b="1" i="1" u="none" strike="noStrike" kern="1200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Centers</a:t>
            </a:r>
          </a:p>
        </c:rich>
      </c:tx>
      <c:layout>
        <c:manualLayout>
          <c:xMode val="edge"/>
          <c:yMode val="edge"/>
          <c:x val="0.67777333070225021"/>
          <c:y val="4.1738967962144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1" u="none" strike="noStrike" kern="1200" spc="0" baseline="0">
              <a:solidFill>
                <a:schemeClr val="tx2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67307896420429"/>
          <c:y val="0.15993510153784102"/>
          <c:w val="0.76049210777465193"/>
          <c:h val="0.840065053357247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centres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3.3996343983645663E-2"/>
                  <c:y val="0.1160124014042766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Sheet1!$A$2:$A$9</c:f>
              <c:strCache>
                <c:ptCount val="7"/>
                <c:pt idx="0">
                  <c:v>Apex</c:v>
                </c:pt>
                <c:pt idx="1">
                  <c:v>Nexus</c:v>
                </c:pt>
                <c:pt idx="2">
                  <c:v>DCDC</c:v>
                </c:pt>
                <c:pt idx="3">
                  <c:v>B.Braun</c:v>
                </c:pt>
                <c:pt idx="4">
                  <c:v>Davita</c:v>
                </c:pt>
                <c:pt idx="5">
                  <c:v>Sparsh</c:v>
                </c:pt>
                <c:pt idx="6">
                  <c:v>Rahicare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30</c:v>
                </c:pt>
                <c:pt idx="1">
                  <c:v>96</c:v>
                </c:pt>
                <c:pt idx="2">
                  <c:v>67</c:v>
                </c:pt>
                <c:pt idx="3">
                  <c:v>35</c:v>
                </c:pt>
                <c:pt idx="4">
                  <c:v>19</c:v>
                </c:pt>
                <c:pt idx="5">
                  <c:v>55</c:v>
                </c:pt>
                <c:pt idx="6">
                  <c:v>10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1" u="none" strike="noStrike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r>
              <a:rPr lang="en-US" sz="1400" b="1" i="1" u="none" strike="noStrike" kern="1200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Revenue</a:t>
            </a:r>
          </a:p>
        </c:rich>
      </c:tx>
      <c:layout>
        <c:manualLayout>
          <c:xMode val="edge"/>
          <c:yMode val="edge"/>
          <c:x val="0.76102854595234981"/>
          <c:y val="0.146480448816183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1" u="none" strike="noStrike" kern="1200" spc="0" baseline="0">
              <a:solidFill>
                <a:schemeClr val="tx2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66383101699814"/>
          <c:y val="0.14700633637546975"/>
          <c:w val="0.42441902272494381"/>
          <c:h val="0.6940914640106955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 in million (2016)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4.1160309638820627E-2"/>
                  <c:y val="0.1089219341784283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Apex</c:v>
                </c:pt>
                <c:pt idx="1">
                  <c:v>Nephroplus</c:v>
                </c:pt>
                <c:pt idx="2">
                  <c:v>DCDC</c:v>
                </c:pt>
                <c:pt idx="3">
                  <c:v>B.Braun</c:v>
                </c:pt>
                <c:pt idx="4">
                  <c:v>Davita</c:v>
                </c:pt>
                <c:pt idx="5">
                  <c:v>Sparsh</c:v>
                </c:pt>
                <c:pt idx="6">
                  <c:v>Rahicare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6.7</c:v>
                </c:pt>
                <c:pt idx="1">
                  <c:v>14.1</c:v>
                </c:pt>
                <c:pt idx="2">
                  <c:v>3.2</c:v>
                </c:pt>
                <c:pt idx="3">
                  <c:v>4.5999999999999996</c:v>
                </c:pt>
                <c:pt idx="4">
                  <c:v>3.6</c:v>
                </c:pt>
                <c:pt idx="5">
                  <c:v>4.2</c:v>
                </c:pt>
                <c:pt idx="6">
                  <c:v>1.5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GB" sz="1400" b="1" i="1" u="none" strike="noStrike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r>
              <a:rPr lang="en-GB" sz="1400" b="1" i="1" u="none" strike="noStrike" kern="1200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Machines</a:t>
            </a:r>
          </a:p>
        </c:rich>
      </c:tx>
      <c:layout>
        <c:manualLayout>
          <c:xMode val="edge"/>
          <c:yMode val="edge"/>
          <c:x val="0.42336215127784099"/>
          <c:y val="0.746507110724602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GB" sz="1400" b="1" i="1" u="none" strike="noStrike" kern="1200" spc="0" baseline="0">
              <a:solidFill>
                <a:schemeClr val="tx2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087139880917205"/>
          <c:y val="0.16897596284823022"/>
          <c:w val="0.63536580564128464"/>
          <c:h val="0.5447439336000460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machines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3.9629800601236248E-2"/>
                  <c:y val="8.690857516611580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Apex</c:v>
                </c:pt>
                <c:pt idx="1">
                  <c:v>Nexus</c:v>
                </c:pt>
                <c:pt idx="2">
                  <c:v>DCDC</c:v>
                </c:pt>
                <c:pt idx="3">
                  <c:v>B.Braun</c:v>
                </c:pt>
                <c:pt idx="4">
                  <c:v>Davita</c:v>
                </c:pt>
                <c:pt idx="5">
                  <c:v>Sparsh</c:v>
                </c:pt>
                <c:pt idx="6">
                  <c:v>rahicare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0.15311330384484517</c:v>
                </c:pt>
                <c:pt idx="1">
                  <c:v>0.33106498809118751</c:v>
                </c:pt>
                <c:pt idx="2">
                  <c:v>0.13507995916978563</c:v>
                </c:pt>
                <c:pt idx="3">
                  <c:v>0.13610071452875128</c:v>
                </c:pt>
                <c:pt idx="4">
                  <c:v>8.5062946580469548E-2</c:v>
                </c:pt>
                <c:pt idx="5">
                  <c:v>0.12555290915277306</c:v>
                </c:pt>
                <c:pt idx="6">
                  <c:v>3.4025178632187819E-2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39119862723319"/>
          <c:y val="2.7757772272092203E-2"/>
          <c:w val="0.85377170614910358"/>
          <c:h val="0.8914626584366821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 cap="rnd">
              <a:noFill/>
              <a:round/>
            </a:ln>
            <a:effectLst>
              <a:glow>
                <a:schemeClr val="accent1">
                  <a:alpha val="40000"/>
                </a:schemeClr>
              </a:glow>
            </a:effectLst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>
                <a:glow>
                  <a:schemeClr val="accent1">
                    <a:alpha val="40000"/>
                  </a:schemeClr>
                </a:glow>
              </a:effectLst>
            </c:spPr>
          </c:marker>
          <c:dLbls>
            <c:dLbl>
              <c:idx val="0"/>
              <c:layout>
                <c:manualLayout>
                  <c:x val="-5.9283090380496367E-2"/>
                  <c:y val="3.1637410365860492E-2"/>
                </c:manualLayout>
              </c:layout>
              <c:tx>
                <c:rich>
                  <a:bodyPr/>
                  <a:lstStyle/>
                  <a:p>
                    <a:fld id="{FED4C0C7-AD4B-4D31-B661-ED77D00667DA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592D5DC-9EEE-4418-86B2-27FF56BB586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2"/>
              <c:layout>
                <c:manualLayout>
                  <c:x val="-9.6507356433366109E-2"/>
                  <c:y val="-2.900095950203881E-2"/>
                </c:manualLayout>
              </c:layout>
              <c:tx>
                <c:rich>
                  <a:bodyPr/>
                  <a:lstStyle/>
                  <a:p>
                    <a:fld id="{C9FF0217-9D55-45E4-9309-8A90DD4FFCA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-3.8408741862537504E-17"/>
                  <c:y val="-4.0579047025044619E-2"/>
                </c:manualLayout>
              </c:layout>
              <c:tx>
                <c:rich>
                  <a:bodyPr/>
                  <a:lstStyle/>
                  <a:p>
                    <a:fld id="{77D41E95-8D4F-4C19-B230-216B195508D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1.3786725587512072E-2"/>
                  <c:y val="6.4307032359500096E-2"/>
                </c:manualLayout>
              </c:layout>
              <c:tx>
                <c:rich>
                  <a:bodyPr/>
                  <a:lstStyle/>
                  <a:p>
                    <a:fld id="{F0CB595F-F96B-48EF-A78E-C6AB85040F5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59B20782-DE39-41A5-90ED-8B82930E856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6"/>
              <c:layout>
                <c:manualLayout>
                  <c:x val="-3.3088236491439778E-2"/>
                  <c:y val="3.9546762957325621E-2"/>
                </c:manualLayout>
              </c:layout>
              <c:tx>
                <c:rich>
                  <a:bodyPr/>
                  <a:lstStyle/>
                  <a:p>
                    <a:fld id="{E80633A0-31C7-4BBD-9148-16EDC96AF912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78AFE101-9DC7-4835-81C6-391A735CACE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8"/>
              <c:layout>
                <c:manualLayout>
                  <c:x val="-9.7656385322269293E-3"/>
                  <c:y val="4.4178972981597037E-2"/>
                </c:manualLayout>
              </c:layout>
              <c:tx>
                <c:rich>
                  <a:bodyPr/>
                  <a:lstStyle/>
                  <a:p>
                    <a:fld id="{777F253E-EAA9-4311-B330-265552D5B205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9"/>
              <c:layout>
                <c:manualLayout>
                  <c:x val="-4.3786471542505194E-2"/>
                  <c:y val="7.4715291654711288E-2"/>
                </c:manualLayout>
              </c:layout>
              <c:tx>
                <c:rich>
                  <a:bodyPr/>
                  <a:lstStyle/>
                  <a:p>
                    <a:fld id="{E7873450-1F8F-4C6F-8C3B-8E05A7DFCB17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0"/>
              <c:layout>
                <c:manualLayout>
                  <c:x val="1.4212498420466922E-2"/>
                  <c:y val="-6.054819842877078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1360295614298707E-3"/>
                  <c:y val="2.9000959502038785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6.066176690097292E-2"/>
                  <c:y val="-4.7456115548790742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2.1835828198269843E-2"/>
                  <c:y val="-8.6706240290584366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5.3491320733800751E-2"/>
                  <c:y val="-6.8939221108091295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1.4665325397011309E-2"/>
                  <c:y val="4.3284316826714263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1.6537340161975174E-2"/>
                  <c:y val="-0.12680366408558366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9.4277091837930236E-3"/>
                  <c:y val="-5.4105396033392879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4.2948452948390302E-2"/>
                  <c:y val="-1.0821079206678566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3.352074376459728E-2"/>
                  <c:y val="-4.8694856430053592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-3.8408741862537504E-17"/>
                  <c:y val="2.9757967818366055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3.7710836735171935E-2"/>
                  <c:y val="3.5168507421705388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layout>
                <c:manualLayout>
                  <c:x val="5.2376162132183247E-2"/>
                  <c:y val="-8.1158094050090227E-3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layout>
                <c:manualLayout>
                  <c:x val="-2.9330650794022618E-2"/>
                  <c:y val="3.5168507421705339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8"/>
              <c:layout>
                <c:manualLayout>
                  <c:x val="8.589690589678052E-2"/>
                  <c:y val="-0.28134805937364271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0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layout>
                <c:manualLayout>
                  <c:x val="-1.676037188229864E-2"/>
                  <c:y val="4.8694856430053446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2"/>
              <c:layout>
                <c:manualLayout>
                  <c:x val="-2.4093034580804314E-2"/>
                  <c:y val="-6.7631745041741034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3"/>
              <c:layout>
                <c:manualLayout>
                  <c:x val="-1.5712848639654973E-2"/>
                  <c:y val="0.12173714107513386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4"/>
              <c:layout>
                <c:manualLayout>
                  <c:x val="1.4665325397011309E-2"/>
                  <c:y val="-0.10009498266177673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5"/>
              <c:layout>
                <c:manualLayout>
                  <c:x val="3.1425697279309946E-2"/>
                  <c:y val="4.8694856430053543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6"/>
              <c:layout>
                <c:manualLayout>
                  <c:x val="-3.2473220521953575E-2"/>
                  <c:y val="-0.14878983909183033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7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8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9"/>
              <c:tx>
                <c:rich>
                  <a:bodyPr/>
                  <a:lstStyle/>
                  <a:p>
                    <a:endParaRPr lang="en-GB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F48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DataLabelsRange val="1"/>
                <c15:showLeaderLines val="0"/>
              </c:ext>
            </c:extLst>
          </c:dLbls>
          <c:xVal>
            <c:numRef>
              <c:f>Sheet1!$B$2:$B$41</c:f>
              <c:numCache>
                <c:formatCode>0.00</c:formatCode>
                <c:ptCount val="40"/>
                <c:pt idx="0">
                  <c:v>3.3327679782903665</c:v>
                </c:pt>
                <c:pt idx="1">
                  <c:v>4.7500592276711684</c:v>
                </c:pt>
                <c:pt idx="2">
                  <c:v>4.4972307320827616</c:v>
                </c:pt>
                <c:pt idx="3">
                  <c:v>1.8633481165146644</c:v>
                </c:pt>
                <c:pt idx="4">
                  <c:v>1.8720926914186238</c:v>
                </c:pt>
                <c:pt idx="5">
                  <c:v>3.8100636060205302</c:v>
                </c:pt>
                <c:pt idx="6">
                  <c:v>3.0952619453070152</c:v>
                </c:pt>
                <c:pt idx="7">
                  <c:v>2.0885158401464068</c:v>
                </c:pt>
                <c:pt idx="8">
                  <c:v>3.3359322789039871</c:v>
                </c:pt>
                <c:pt idx="9">
                  <c:v>2.627770239710538</c:v>
                </c:pt>
              </c:numCache>
            </c:numRef>
          </c:xVal>
          <c:yVal>
            <c:numRef>
              <c:f>Sheet1!$C$2:$C$41</c:f>
              <c:numCache>
                <c:formatCode>0</c:formatCode>
                <c:ptCount val="40"/>
                <c:pt idx="0">
                  <c:v>1073.6674525740245</c:v>
                </c:pt>
                <c:pt idx="1">
                  <c:v>-124.62443736177784</c:v>
                </c:pt>
                <c:pt idx="2">
                  <c:v>-190.12664170698235</c:v>
                </c:pt>
                <c:pt idx="3">
                  <c:v>357.58985706129397</c:v>
                </c:pt>
                <c:pt idx="4">
                  <c:v>370.7773168728495</c:v>
                </c:pt>
                <c:pt idx="5">
                  <c:v>-439.38728834085924</c:v>
                </c:pt>
                <c:pt idx="6">
                  <c:v>-410.13105039739258</c:v>
                </c:pt>
                <c:pt idx="7">
                  <c:v>-484.10190427148638</c:v>
                </c:pt>
                <c:pt idx="8">
                  <c:v>-126.49360130275551</c:v>
                </c:pt>
                <c:pt idx="9">
                  <c:v>210.31264735762966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Sheet1!$A$2:$A$41</c15:f>
                <c15:dlblRangeCache>
                  <c:ptCount val="40"/>
                  <c:pt idx="0">
                    <c:v>Delhi</c:v>
                  </c:pt>
                  <c:pt idx="1">
                    <c:v>Mumbai</c:v>
                  </c:pt>
                  <c:pt idx="2">
                    <c:v>Bengaluru</c:v>
                  </c:pt>
                  <c:pt idx="3">
                    <c:v>Ahmadabad</c:v>
                  </c:pt>
                  <c:pt idx="4">
                    <c:v>Surat</c:v>
                  </c:pt>
                  <c:pt idx="5">
                    <c:v>Chennai</c:v>
                  </c:pt>
                  <c:pt idx="6">
                    <c:v>Kolkata</c:v>
                  </c:pt>
                  <c:pt idx="7">
                    <c:v>Hyderabad</c:v>
                  </c:pt>
                  <c:pt idx="8">
                    <c:v>Pune</c:v>
                  </c:pt>
                  <c:pt idx="9">
                    <c:v>Jaipur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5286768"/>
        <c:axId val="305287160"/>
      </c:scatterChart>
      <c:valAx>
        <c:axId val="305286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lang="en-GB" sz="1200" b="1" i="1" u="none" strike="noStrike" kern="1200" baseline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 sz="1200" b="1" i="1" u="none" strike="noStrike" kern="1200" baseline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Per Capita Income ( Thousand USD)</a:t>
                </a:r>
              </a:p>
            </c:rich>
          </c:tx>
          <c:layout>
            <c:manualLayout>
              <c:xMode val="edge"/>
              <c:yMode val="edge"/>
              <c:x val="0.1928748458821119"/>
              <c:y val="0.688025943324384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 rtl="0">
                <a:defRPr lang="en-GB" sz="1200" b="1" i="1" u="none" strike="noStrike" kern="1200" baseline="0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287160"/>
        <c:crosses val="autoZero"/>
        <c:crossBetween val="midCat"/>
      </c:valAx>
      <c:valAx>
        <c:axId val="3052871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lang="en-GB" sz="1200" b="1" i="1" u="none" strike="noStrike" kern="1200" baseline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 sz="1200" b="1" i="1" u="none" strike="noStrike" kern="1200" baseline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Supply Demand Gap ^</a:t>
                </a:r>
              </a:p>
            </c:rich>
          </c:tx>
          <c:layout>
            <c:manualLayout>
              <c:xMode val="edge"/>
              <c:yMode val="edge"/>
              <c:x val="6.2087774859376194E-2"/>
              <c:y val="0.244732552128099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lang="en-GB" sz="1200" b="1" i="1" u="none" strike="noStrike" kern="1200" baseline="0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2867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28027571296552"/>
          <c:y val="3.7496843496830953E-2"/>
          <c:w val="0.85377170614910358"/>
          <c:h val="0.77243078716321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 cap="rnd">
              <a:noFill/>
              <a:round/>
            </a:ln>
            <a:effectLst>
              <a:glow>
                <a:schemeClr val="accent1">
                  <a:alpha val="40000"/>
                </a:schemeClr>
              </a:glow>
            </a:effectLst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>
                <a:glow>
                  <a:schemeClr val="accent1">
                    <a:alpha val="40000"/>
                  </a:schemeClr>
                </a:glow>
              </a:effectLst>
            </c:spPr>
          </c:marker>
          <c:dLbls>
            <c:dLbl>
              <c:idx val="0"/>
              <c:layout>
                <c:manualLayout>
                  <c:x val="-4.042763363014816E-2"/>
                  <c:y val="-0.12256299391143884"/>
                </c:manualLayout>
              </c:layout>
              <c:tx>
                <c:rich>
                  <a:bodyPr/>
                  <a:lstStyle/>
                  <a:p>
                    <a:fld id="{5C8986D9-B3AA-4658-90F5-F4BFE643A9A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78960CE4-82EE-4475-9548-83DC6FD48E9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2"/>
              <c:layout>
                <c:manualLayout>
                  <c:x val="-6.4203276916646622E-3"/>
                  <c:y val="-6.4169425722344312E-2"/>
                </c:manualLayout>
              </c:layout>
              <c:tx>
                <c:rich>
                  <a:bodyPr/>
                  <a:lstStyle/>
                  <a:p>
                    <a:fld id="{CD399318-E9AF-4FC2-A0F3-B71B3F053F0A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6.8138309443697012E-3"/>
                  <c:y val="5.1475044067312598E-2"/>
                </c:manualLayout>
              </c:layout>
              <c:tx>
                <c:rich>
                  <a:bodyPr/>
                  <a:lstStyle/>
                  <a:p>
                    <a:fld id="{11C2E6EE-BE10-486B-81BA-A7FECC16F09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-5.6397331669613478E-2"/>
                  <c:y val="-0.10341969534401775"/>
                </c:manualLayout>
              </c:layout>
              <c:tx>
                <c:rich>
                  <a:bodyPr/>
                  <a:lstStyle/>
                  <a:p>
                    <a:fld id="{BD198271-0C6D-4C3A-9AD8-F9F5957E0CA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>
                <c:manualLayout>
                  <c:x val="-3.9805883220459269E-2"/>
                  <c:y val="-3.5168507421705388E-2"/>
                </c:manualLayout>
              </c:layout>
              <c:tx>
                <c:rich>
                  <a:bodyPr/>
                  <a:lstStyle/>
                  <a:p>
                    <a:fld id="{DFA5C729-4A07-41DF-82FE-79E04E4AE07B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6"/>
              <c:layout>
                <c:manualLayout>
                  <c:x val="3.569566472784275E-3"/>
                  <c:y val="5.1757969074397739E-2"/>
                </c:manualLayout>
              </c:layout>
              <c:tx>
                <c:rich>
                  <a:bodyPr/>
                  <a:lstStyle/>
                  <a:p>
                    <a:fld id="{1ADE806B-0230-4F06-B063-2C485D99D2FB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7"/>
              <c:layout>
                <c:manualLayout>
                  <c:x val="-2.9330650794022618E-2"/>
                  <c:y val="-2.9757967818366156E-2"/>
                </c:manualLayout>
              </c:layout>
              <c:tx>
                <c:rich>
                  <a:bodyPr/>
                  <a:lstStyle/>
                  <a:p>
                    <a:fld id="{1D368C04-950E-4B0C-A9A1-AF13731DD1B8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8"/>
              <c:layout>
                <c:manualLayout>
                  <c:x val="-3.1763626627743929E-2"/>
                  <c:y val="-9.3789786903554578E-2"/>
                </c:manualLayout>
              </c:layout>
              <c:tx>
                <c:rich>
                  <a:bodyPr/>
                  <a:lstStyle/>
                  <a:p>
                    <a:fld id="{BFE18BE4-9320-48C4-8D4F-B5C9F0B2D68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9"/>
              <c:layout>
                <c:manualLayout>
                  <c:x val="-1.8855418367585968E-3"/>
                  <c:y val="-0.15793791128887796"/>
                </c:manualLayout>
              </c:layout>
              <c:tx>
                <c:rich>
                  <a:bodyPr/>
                  <a:lstStyle/>
                  <a:p>
                    <a:fld id="{60F8B5F4-F6A0-4601-A8A6-01A89E8DE04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0"/>
              <c:layout>
                <c:manualLayout>
                  <c:x val="-6.2256698292520694E-2"/>
                  <c:y val="7.7420561456380932E-2"/>
                </c:manualLayout>
              </c:layout>
              <c:tx>
                <c:rich>
                  <a:bodyPr/>
                  <a:lstStyle/>
                  <a:p>
                    <a:fld id="{F7C7DE0F-6A75-49A0-B629-E021DFCEA50B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1"/>
              <c:layout>
                <c:manualLayout>
                  <c:x val="-4.8132043356574603E-2"/>
                  <c:y val="7.7695774730692418E-2"/>
                </c:manualLayout>
              </c:layout>
              <c:tx>
                <c:rich>
                  <a:bodyPr/>
                  <a:lstStyle/>
                  <a:p>
                    <a:fld id="{1AA02032-ADC7-43D7-8463-18B6D508757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2"/>
              <c:layout>
                <c:manualLayout>
                  <c:x val="-5.1234031869121288E-2"/>
                  <c:y val="9.8628385607879357E-2"/>
                </c:manualLayout>
              </c:layout>
              <c:tx>
                <c:rich>
                  <a:bodyPr/>
                  <a:lstStyle/>
                  <a:p>
                    <a:fld id="{5A37964B-006E-4B53-966E-F759BA3DEB9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3"/>
              <c:layout>
                <c:manualLayout>
                  <c:x val="5.3261525477579869E-2"/>
                  <c:y val="2.691509137954062E-2"/>
                </c:manualLayout>
              </c:layout>
              <c:tx>
                <c:rich>
                  <a:bodyPr/>
                  <a:lstStyle/>
                  <a:p>
                    <a:fld id="{B1313939-6BB9-48D3-A19B-EEF9F3E5482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4"/>
              <c:layout>
                <c:manualLayout>
                  <c:x val="-0.11110509907920232"/>
                  <c:y val="2.5745221950346158E-2"/>
                </c:manualLayout>
              </c:layout>
              <c:tx>
                <c:rich>
                  <a:bodyPr/>
                  <a:lstStyle/>
                  <a:p>
                    <a:fld id="{A4CD411B-57D7-48A1-8FCD-D9EF8F0EBF08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5"/>
              <c:layout>
                <c:manualLayout>
                  <c:x val="3.7710836735171858E-2"/>
                  <c:y val="-9.197917325676791E-2"/>
                </c:manualLayout>
              </c:layout>
              <c:tx>
                <c:rich>
                  <a:bodyPr/>
                  <a:lstStyle/>
                  <a:p>
                    <a:fld id="{CC2F3E2D-64A1-4C61-98D1-9958DDE53EE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6"/>
              <c:layout>
                <c:manualLayout>
                  <c:x val="-7.1008548779445638E-2"/>
                  <c:y val="-3.7529760630485492E-2"/>
                </c:manualLayout>
              </c:layout>
              <c:tx>
                <c:rich>
                  <a:bodyPr/>
                  <a:lstStyle/>
                  <a:p>
                    <a:fld id="{552E6551-640C-494E-868E-E3118F71D98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534E87EB-A79D-488F-AF13-912F708A4B9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18"/>
              <c:layout>
                <c:manualLayout>
                  <c:x val="-6.5993964286550924E-2"/>
                  <c:y val="2.9757967818365955E-2"/>
                </c:manualLayout>
              </c:layout>
              <c:tx>
                <c:rich>
                  <a:bodyPr/>
                  <a:lstStyle/>
                  <a:p>
                    <a:fld id="{0542B60F-66A0-4A71-965E-9F98D4D3660B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CF48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DataLabelsRange val="1"/>
                <c15:showLeaderLines val="0"/>
              </c:ext>
            </c:extLst>
          </c:dLbls>
          <c:xVal>
            <c:numRef>
              <c:f>Sheet1!$B$2:$B$20</c:f>
              <c:numCache>
                <c:formatCode>0.00</c:formatCode>
                <c:ptCount val="19"/>
                <c:pt idx="0">
                  <c:v>2.5137470542026712</c:v>
                </c:pt>
                <c:pt idx="1">
                  <c:v>2.2729456748787409</c:v>
                </c:pt>
                <c:pt idx="2">
                  <c:v>2.6415541340914475</c:v>
                </c:pt>
                <c:pt idx="3">
                  <c:v>2.4305080104066823</c:v>
                </c:pt>
                <c:pt idx="4">
                  <c:v>2.9330746268656713</c:v>
                </c:pt>
                <c:pt idx="5">
                  <c:v>2.0988805970149254</c:v>
                </c:pt>
                <c:pt idx="6">
                  <c:v>2.8174634847154603</c:v>
                </c:pt>
                <c:pt idx="7">
                  <c:v>3.6510993419996791</c:v>
                </c:pt>
                <c:pt idx="8">
                  <c:v>1.4813432835820894</c:v>
                </c:pt>
                <c:pt idx="9">
                  <c:v>1.643229817427323</c:v>
                </c:pt>
                <c:pt idx="10">
                  <c:v>2.1354638956285892</c:v>
                </c:pt>
                <c:pt idx="11">
                  <c:v>1.4130530778062351</c:v>
                </c:pt>
                <c:pt idx="12">
                  <c:v>1.587169049855617</c:v>
                </c:pt>
                <c:pt idx="13">
                  <c:v>2.9269238224462106</c:v>
                </c:pt>
                <c:pt idx="14">
                  <c:v>2.0383283582089553</c:v>
                </c:pt>
                <c:pt idx="15">
                  <c:v>1.4495865993772148</c:v>
                </c:pt>
                <c:pt idx="16">
                  <c:v>2.8027799931639517</c:v>
                </c:pt>
                <c:pt idx="17">
                  <c:v>1.2498483193787162</c:v>
                </c:pt>
                <c:pt idx="18">
                  <c:v>1.8962564228040126</c:v>
                </c:pt>
              </c:numCache>
            </c:numRef>
          </c:xVal>
          <c:yVal>
            <c:numRef>
              <c:f>Sheet1!$C$2:$C$20</c:f>
              <c:numCache>
                <c:formatCode>0</c:formatCode>
                <c:ptCount val="19"/>
                <c:pt idx="0">
                  <c:v>89.63346908096787</c:v>
                </c:pt>
                <c:pt idx="1">
                  <c:v>220.34179348353581</c:v>
                </c:pt>
                <c:pt idx="2">
                  <c:v>178.27511252764441</c:v>
                </c:pt>
                <c:pt idx="3">
                  <c:v>32.079264012009929</c:v>
                </c:pt>
                <c:pt idx="4">
                  <c:v>92.304258653550619</c:v>
                </c:pt>
                <c:pt idx="5">
                  <c:v>122.40008573534811</c:v>
                </c:pt>
                <c:pt idx="6">
                  <c:v>41.077166835990141</c:v>
                </c:pt>
                <c:pt idx="7">
                  <c:v>57.012583056118558</c:v>
                </c:pt>
                <c:pt idx="8">
                  <c:v>142.01258305611856</c:v>
                </c:pt>
                <c:pt idx="9">
                  <c:v>129.43132903727408</c:v>
                </c:pt>
                <c:pt idx="10">
                  <c:v>80.914658798301275</c:v>
                </c:pt>
                <c:pt idx="11">
                  <c:v>128.91465879830128</c:v>
                </c:pt>
                <c:pt idx="12">
                  <c:v>69.591739898943217</c:v>
                </c:pt>
                <c:pt idx="13">
                  <c:v>63.945902100227215</c:v>
                </c:pt>
                <c:pt idx="14">
                  <c:v>38.300064301511156</c:v>
                </c:pt>
                <c:pt idx="15">
                  <c:v>105.9771454021531</c:v>
                </c:pt>
                <c:pt idx="16">
                  <c:v>43.460475163180263</c:v>
                </c:pt>
                <c:pt idx="17">
                  <c:v>51.943804924207427</c:v>
                </c:pt>
                <c:pt idx="18">
                  <c:v>64.879221144335844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Sheet1!$A$2:$A$20</c15:f>
                <c15:dlblRangeCache>
                  <c:ptCount val="19"/>
                  <c:pt idx="0">
                    <c:v>Lucknow</c:v>
                  </c:pt>
                  <c:pt idx="1">
                    <c:v>Kanpur</c:v>
                  </c:pt>
                  <c:pt idx="2">
                    <c:v>Nagpur</c:v>
                  </c:pt>
                  <c:pt idx="3">
                    <c:v>Indore</c:v>
                  </c:pt>
                  <c:pt idx="4">
                    <c:v>Thane</c:v>
                  </c:pt>
                  <c:pt idx="5">
                    <c:v>Bhopal</c:v>
                  </c:pt>
                  <c:pt idx="6">
                    <c:v>Vadodara</c:v>
                  </c:pt>
                  <c:pt idx="7">
                    <c:v>Visakhapatnam</c:v>
                  </c:pt>
                  <c:pt idx="8">
                    <c:v>Ghaziabad</c:v>
                  </c:pt>
                  <c:pt idx="9">
                    <c:v>Patna</c:v>
                  </c:pt>
                  <c:pt idx="10">
                    <c:v>Ludhiana</c:v>
                  </c:pt>
                  <c:pt idx="11">
                    <c:v>Agra</c:v>
                  </c:pt>
                  <c:pt idx="12">
                    <c:v>Nashik</c:v>
                  </c:pt>
                  <c:pt idx="13">
                    <c:v>Faridabad</c:v>
                  </c:pt>
                  <c:pt idx="14">
                    <c:v>Rajkot</c:v>
                  </c:pt>
                  <c:pt idx="15">
                    <c:v>Meerut</c:v>
                  </c:pt>
                  <c:pt idx="16">
                    <c:v>Gurgaon</c:v>
                  </c:pt>
                  <c:pt idx="17">
                    <c:v>Varanasi</c:v>
                  </c:pt>
                  <c:pt idx="18">
                    <c:v>Allahabad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5287944"/>
        <c:axId val="305288336"/>
      </c:scatterChart>
      <c:valAx>
        <c:axId val="305287944"/>
        <c:scaling>
          <c:orientation val="minMax"/>
          <c:max val="4"/>
          <c:min val="1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lang="en-GB" sz="1200" b="1" i="1" u="none" strike="noStrike" kern="1200" baseline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 sz="1200" b="1" i="1" u="none" strike="noStrike" kern="1200" baseline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Per Capita Income (Thousand USD)</a:t>
                </a:r>
              </a:p>
            </c:rich>
          </c:tx>
          <c:layout>
            <c:manualLayout>
              <c:xMode val="edge"/>
              <c:yMode val="edge"/>
              <c:x val="0.35991982053380311"/>
              <c:y val="0.871443290855531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 rtl="0">
                <a:defRPr lang="en-GB" sz="1200" b="1" i="1" u="none" strike="noStrike" kern="1200" baseline="0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288336"/>
        <c:crosses val="autoZero"/>
        <c:crossBetween val="midCat"/>
      </c:valAx>
      <c:valAx>
        <c:axId val="3052883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lang="en-GB" sz="1200" b="1" i="1" u="none" strike="noStrike" kern="1200" baseline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 sz="1200" b="1" i="1" u="none" strike="noStrike" kern="1200" baseline="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Supply Demand Gap ^</a:t>
                </a:r>
              </a:p>
            </c:rich>
          </c:tx>
          <c:layout>
            <c:manualLayout>
              <c:xMode val="edge"/>
              <c:yMode val="edge"/>
              <c:x val="6.4182821344663521E-2"/>
              <c:y val="0.217679854111402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lang="en-GB" sz="1200" b="1" i="1" u="none" strike="noStrike" kern="1200" baseline="0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2879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97876773185452"/>
          <c:y val="0.14705882352941177"/>
          <c:w val="0.82081865253224673"/>
          <c:h val="0.7392241778601202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'Output Sheet (Market Size)'!$D$20:$X$20</c:f>
              <c:numCache>
                <c:formatCode>General</c:formatCode>
                <c:ptCount val="21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</c:numCache>
            </c:numRef>
          </c:cat>
          <c:val>
            <c:numRef>
              <c:f>'Output Sheet (Market Size)'!$D$30:$X$30</c:f>
              <c:numCache>
                <c:formatCode>_(* #,##0_);_(* \(#,##0\);_(* "-"??_);_(@_)</c:formatCode>
                <c:ptCount val="21"/>
                <c:pt idx="0">
                  <c:v>413.5851855002976</c:v>
                </c:pt>
                <c:pt idx="1">
                  <c:v>502.07078836187128</c:v>
                </c:pt>
                <c:pt idx="2">
                  <c:v>609.13951775339319</c:v>
                </c:pt>
                <c:pt idx="3">
                  <c:v>738.62365062271158</c:v>
                </c:pt>
                <c:pt idx="4">
                  <c:v>895.13115691923554</c:v>
                </c:pt>
                <c:pt idx="5">
                  <c:v>1060.630034706734</c:v>
                </c:pt>
                <c:pt idx="6">
                  <c:v>1256.0357535319622</c:v>
                </c:pt>
                <c:pt idx="7">
                  <c:v>1486.628026176696</c:v>
                </c:pt>
                <c:pt idx="8">
                  <c:v>1758.5954071691981</c:v>
                </c:pt>
                <c:pt idx="9">
                  <c:v>2079.1872501413582</c:v>
                </c:pt>
                <c:pt idx="10">
                  <c:v>2411.469494016992</c:v>
                </c:pt>
                <c:pt idx="11">
                  <c:v>2796.8058929684948</c:v>
                </c:pt>
                <c:pt idx="12">
                  <c:v>3243.660369512113</c:v>
                </c:pt>
                <c:pt idx="13">
                  <c:v>3761.8460934611626</c:v>
                </c:pt>
                <c:pt idx="14">
                  <c:v>4362.7404119470048</c:v>
                </c:pt>
                <c:pt idx="15">
                  <c:v>4944.5445841845776</c:v>
                </c:pt>
                <c:pt idx="16">
                  <c:v>5603.8449321868466</c:v>
                </c:pt>
                <c:pt idx="17">
                  <c:v>6350.952952596208</c:v>
                </c:pt>
                <c:pt idx="18">
                  <c:v>7197.5508108454951</c:v>
                </c:pt>
                <c:pt idx="19">
                  <c:v>8156.8733661245669</c:v>
                </c:pt>
                <c:pt idx="20">
                  <c:v>9243.914346906271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0886672"/>
        <c:axId val="301789536"/>
      </c:lineChart>
      <c:catAx>
        <c:axId val="30088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01789536"/>
        <c:crosses val="autoZero"/>
        <c:auto val="1"/>
        <c:lblAlgn val="ctr"/>
        <c:lblOffset val="100"/>
        <c:tickLblSkip val="5"/>
        <c:noMultiLvlLbl val="0"/>
      </c:catAx>
      <c:valAx>
        <c:axId val="301789536"/>
        <c:scaling>
          <c:orientation val="minMax"/>
          <c:max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Dialysis</a:t>
                </a:r>
                <a:r>
                  <a:rPr lang="en-US" b="1" baseline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Market (Mn. USD)</a:t>
                </a:r>
              </a:p>
            </c:rich>
          </c:tx>
          <c:layout>
            <c:manualLayout>
              <c:xMode val="edge"/>
              <c:yMode val="edge"/>
              <c:x val="1.5138489182358699E-2"/>
              <c:y val="0.105238709677419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00886672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4.6613096174907061E-2"/>
                <c:y val="9.3058067030058547E-2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2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87195738862093"/>
          <c:y val="8.9701115058927125E-2"/>
          <c:w val="0.80142081437956392"/>
          <c:h val="0.71101461147005518"/>
        </c:manualLayout>
      </c:layout>
      <c:lineChart>
        <c:grouping val="standar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5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Base Case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2.5801119272668791E-2"/>
                  <c:y val="5.9083863014151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3.683646549037746E-2"/>
                  <c:y val="7.2821846553966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GB" sz="1200" b="1" i="0" u="none" strike="noStrike" kern="1200" baseline="0">
                    <a:solidFill>
                      <a:srgbClr val="821A1A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</c:numCache>
            </c:numRef>
          </c:cat>
          <c:val>
            <c:numRef>
              <c:f>Sheet1!$B$2:$B$22</c:f>
              <c:numCache>
                <c:formatCode>0%</c:formatCode>
                <c:ptCount val="21"/>
                <c:pt idx="0">
                  <c:v>0.13347414642629413</c:v>
                </c:pt>
                <c:pt idx="1">
                  <c:v>0.1491541668940288</c:v>
                </c:pt>
                <c:pt idx="2">
                  <c:v>0.16667621481390646</c:v>
                </c:pt>
                <c:pt idx="3">
                  <c:v>0.18625668436356407</c:v>
                </c:pt>
                <c:pt idx="4">
                  <c:v>0.20813739086192568</c:v>
                </c:pt>
                <c:pt idx="5">
                  <c:v>0.22753228416399124</c:v>
                </c:pt>
                <c:pt idx="6">
                  <c:v>0.24873445430680502</c:v>
                </c:pt>
                <c:pt idx="7">
                  <c:v>0.27191230900100688</c:v>
                </c:pt>
                <c:pt idx="8">
                  <c:v>0.29724994871462901</c:v>
                </c:pt>
                <c:pt idx="9">
                  <c:v>0.32494862897332955</c:v>
                </c:pt>
                <c:pt idx="10">
                  <c:v>0.34733439539073013</c:v>
                </c:pt>
                <c:pt idx="11">
                  <c:v>0.37126232107089685</c:v>
                </c:pt>
                <c:pt idx="12">
                  <c:v>0.39683864562820759</c:v>
                </c:pt>
                <c:pt idx="13">
                  <c:v>0.42417692754217662</c:v>
                </c:pt>
                <c:pt idx="14">
                  <c:v>0.4533985483553209</c:v>
                </c:pt>
                <c:pt idx="15">
                  <c:v>0.47361885952336485</c:v>
                </c:pt>
                <c:pt idx="16">
                  <c:v>0.49474094019467602</c:v>
                </c:pt>
                <c:pt idx="17">
                  <c:v>0.51680500677494023</c:v>
                </c:pt>
                <c:pt idx="18">
                  <c:v>0.53985306920941201</c:v>
                </c:pt>
                <c:pt idx="19">
                  <c:v>0.56392901096977954</c:v>
                </c:pt>
                <c:pt idx="20">
                  <c:v>0.59903526362896553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5">
                  <a:tint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1788752"/>
        <c:axId val="301789928"/>
      </c:lineChart>
      <c:catAx>
        <c:axId val="30178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0178992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301789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GB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 sz="10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Dialysis Penetration Rate</a:t>
                </a:r>
              </a:p>
            </c:rich>
          </c:tx>
          <c:layout>
            <c:manualLayout>
              <c:xMode val="edge"/>
              <c:yMode val="edge"/>
              <c:x val="3.9107777316588065E-2"/>
              <c:y val="8.970122509313889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GB" sz="10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lang="en-GB"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78875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 rtl="0">
        <a:defRPr lang="en-GB" sz="1200" b="1" i="0" u="none" strike="noStrike" kern="1200" baseline="0">
          <a:solidFill>
            <a:srgbClr val="821A1A"/>
          </a:solidFill>
          <a:latin typeface="+mj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PPP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4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GB" sz="1100" b="1" i="1" u="none" strike="noStrike" kern="1200" baseline="0" noProof="0" dirty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Current</c:v>
                </c:pt>
                <c:pt idx="1">
                  <c:v>Future (2025)</c:v>
                </c:pt>
              </c:strCache>
            </c:strRef>
          </c:cat>
          <c:val>
            <c:numRef>
              <c:f>Sheet1!$B$2:$B$3</c:f>
              <c:numCache>
                <c:formatCode>_(* #,##0_);_(* \(#,##0\);_(* "-"??_);_(@_)</c:formatCode>
                <c:ptCount val="2"/>
                <c:pt idx="0">
                  <c:v>896</c:v>
                </c:pt>
                <c:pt idx="1">
                  <c:v>9952.6468452034333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 Hospitals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Current</c:v>
                </c:pt>
                <c:pt idx="1">
                  <c:v>Future (2025)</c:v>
                </c:pt>
              </c:strCache>
            </c:strRef>
          </c:cat>
          <c:val>
            <c:numRef>
              <c:f>Sheet1!$C$2:$C$3</c:f>
              <c:numCache>
                <c:formatCode>_(* #,##0_);_(* \(#,##0\);_(* "-"??_);_(@_)</c:formatCode>
                <c:ptCount val="2"/>
                <c:pt idx="0">
                  <c:v>14272</c:v>
                </c:pt>
                <c:pt idx="1">
                  <c:v>36493.038432412592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Government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Current</c:v>
                </c:pt>
                <c:pt idx="1">
                  <c:v>Future (2025)</c:v>
                </c:pt>
              </c:strCache>
            </c:strRef>
          </c:cat>
          <c:val>
            <c:numRef>
              <c:f>Sheet1!$D$2:$D$3</c:f>
              <c:numCache>
                <c:formatCode>_(* #,##0_);_(* \(#,##0\);_(* "-"??_);_(@_)</c:formatCode>
                <c:ptCount val="2"/>
                <c:pt idx="0">
                  <c:v>3841</c:v>
                </c:pt>
                <c:pt idx="1">
                  <c:v>5308.0783174418311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Organised Dialysis Players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GB" sz="1100" b="1" i="1" u="none" strike="noStrike" kern="1200" baseline="0" noProof="0" dirty="0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Current</c:v>
                </c:pt>
                <c:pt idx="1">
                  <c:v>Future (2025)</c:v>
                </c:pt>
              </c:strCache>
            </c:strRef>
          </c:cat>
          <c:val>
            <c:numRef>
              <c:f>Sheet1!$E$2:$E$3</c:f>
              <c:numCache>
                <c:formatCode>_(* #,##0_);_(* \(#,##0\);_(* "-"??_);_(@_)</c:formatCode>
                <c:ptCount val="2"/>
                <c:pt idx="0">
                  <c:v>2042.9999999999998</c:v>
                </c:pt>
                <c:pt idx="1">
                  <c:v>14597.215372965033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5289120"/>
        <c:axId val="305289512"/>
      </c:barChart>
      <c:catAx>
        <c:axId val="30528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100" b="1" i="1" u="none" strike="noStrike" kern="1200" baseline="0" noProof="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endParaRPr lang="en-US"/>
          </a:p>
        </c:txPr>
        <c:crossAx val="305289512"/>
        <c:crosses val="autoZero"/>
        <c:auto val="1"/>
        <c:lblAlgn val="ctr"/>
        <c:lblOffset val="100"/>
        <c:noMultiLvlLbl val="0"/>
      </c:catAx>
      <c:valAx>
        <c:axId val="305289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GB" sz="1100" b="1" i="1" u="none" strike="noStrike" kern="1200" baseline="0" noProof="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defRPr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 of </a:t>
                </a:r>
                <a:r>
                  <a:rPr lang="en-GB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Machines (</a:t>
                </a: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Thousands)</a:t>
                </a:r>
              </a:p>
            </c:rich>
          </c:tx>
          <c:layout>
            <c:manualLayout>
              <c:xMode val="edge"/>
              <c:yMode val="edge"/>
              <c:x val="1.1302337528898022E-2"/>
              <c:y val="0.182347830682238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GB" sz="1100" b="1" i="1" u="none" strike="noStrike" kern="1200" baseline="0" noProof="0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100" b="1" i="1" u="none" strike="noStrike" kern="1200" baseline="0" noProof="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endParaRPr lang="en-US"/>
          </a:p>
        </c:txPr>
        <c:crossAx val="305289120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100" b="1" i="1" u="none" strike="noStrike" kern="1200" baseline="0" noProof="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000000"/>
      </a:solidFill>
    </a:ln>
    <a:effectLst/>
  </c:spPr>
  <c:txPr>
    <a:bodyPr/>
    <a:lstStyle/>
    <a:p>
      <a:pPr>
        <a:defRPr lang="en-GB" sz="1100" b="1" i="1" kern="1200" baseline="0" noProof="0" dirty="0">
          <a:solidFill>
            <a:schemeClr val="tx2"/>
          </a:solidFill>
          <a:latin typeface="+mj-lt"/>
          <a:ea typeface="+mj-ea"/>
          <a:cs typeface="+mj-cs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E9D7F2-0AE9-447A-9628-AEE67856321C}" type="doc">
      <dgm:prSet loTypeId="urn:microsoft.com/office/officeart/2005/8/layout/hChevron3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GB"/>
        </a:p>
      </dgm:t>
    </dgm:pt>
    <dgm:pt modelId="{FC7D0415-A9A6-46BA-AF1F-B7B4A5637F6D}">
      <dgm:prSet phldrT="[Text]"/>
      <dgm:spPr/>
      <dgm:t>
        <a:bodyPr/>
        <a:lstStyle/>
        <a:p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Total Population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E1A453-5D00-4EF6-BF00-10CCC69C1C86}" type="parTrans" cxnId="{56994704-2D3D-4CE9-8AB0-796B79CE43D0}">
      <dgm:prSet/>
      <dgm:spPr/>
      <dgm:t>
        <a:bodyPr/>
        <a:lstStyle/>
        <a:p>
          <a:endParaRPr lang="en-GB"/>
        </a:p>
      </dgm:t>
    </dgm:pt>
    <dgm:pt modelId="{91BA7D47-A62E-4C20-98E3-B7AA22738431}" type="sibTrans" cxnId="{56994704-2D3D-4CE9-8AB0-796B79CE43D0}">
      <dgm:prSet/>
      <dgm:spPr/>
      <dgm:t>
        <a:bodyPr/>
        <a:lstStyle/>
        <a:p>
          <a:endParaRPr lang="en-GB"/>
        </a:p>
      </dgm:t>
    </dgm:pt>
    <dgm:pt modelId="{718029D6-4FA6-4472-A2EF-0508B88440E7}">
      <dgm:prSet phldrT="[Text]"/>
      <dgm:spPr/>
      <dgm:t>
        <a:bodyPr/>
        <a:lstStyle/>
        <a:p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ESRD Prevalence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E45F58-22C0-46A2-B36F-50A42D0742E5}" type="parTrans" cxnId="{2BFB4AB8-F752-476E-AEFD-B1B2DAC97996}">
      <dgm:prSet/>
      <dgm:spPr/>
      <dgm:t>
        <a:bodyPr/>
        <a:lstStyle/>
        <a:p>
          <a:endParaRPr lang="en-GB"/>
        </a:p>
      </dgm:t>
    </dgm:pt>
    <dgm:pt modelId="{26012A71-02A7-4E64-BD06-F8A087B9A85D}" type="sibTrans" cxnId="{2BFB4AB8-F752-476E-AEFD-B1B2DAC97996}">
      <dgm:prSet/>
      <dgm:spPr/>
      <dgm:t>
        <a:bodyPr/>
        <a:lstStyle/>
        <a:p>
          <a:endParaRPr lang="en-GB"/>
        </a:p>
      </dgm:t>
    </dgm:pt>
    <dgm:pt modelId="{CDE47822-A0CA-4FCA-BF42-F3BD58E19354}">
      <dgm:prSet phldrT="[Text]"/>
      <dgm:spPr/>
      <dgm:t>
        <a:bodyPr/>
        <a:lstStyle/>
        <a:p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Treated ESRD 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EE5CF7-D806-4C75-8091-DF5DCCCB9C17}" type="parTrans" cxnId="{D6B44B14-12DE-424C-B2AA-C1AD7592D351}">
      <dgm:prSet/>
      <dgm:spPr/>
      <dgm:t>
        <a:bodyPr/>
        <a:lstStyle/>
        <a:p>
          <a:endParaRPr lang="en-GB"/>
        </a:p>
      </dgm:t>
    </dgm:pt>
    <dgm:pt modelId="{556006FC-333F-4B37-80B6-B67B753018B6}" type="sibTrans" cxnId="{D6B44B14-12DE-424C-B2AA-C1AD7592D351}">
      <dgm:prSet/>
      <dgm:spPr/>
      <dgm:t>
        <a:bodyPr/>
        <a:lstStyle/>
        <a:p>
          <a:endParaRPr lang="en-GB"/>
        </a:p>
      </dgm:t>
    </dgm:pt>
    <dgm:pt modelId="{EFE43D57-A5AC-4219-908C-687E2657AED6}">
      <dgm:prSet phldrT="[Text]"/>
      <dgm:spPr/>
      <dgm:t>
        <a:bodyPr/>
        <a:lstStyle/>
        <a:p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Patients on HD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7723B0-E190-4E23-B9BD-0AA7AEF58A46}" type="parTrans" cxnId="{C4B60ADF-32BD-439F-8E1E-CD68DCBBD007}">
      <dgm:prSet/>
      <dgm:spPr/>
      <dgm:t>
        <a:bodyPr/>
        <a:lstStyle/>
        <a:p>
          <a:endParaRPr lang="en-GB"/>
        </a:p>
      </dgm:t>
    </dgm:pt>
    <dgm:pt modelId="{1B806EB5-AD45-4EA6-8F38-AAF9166D03F6}" type="sibTrans" cxnId="{C4B60ADF-32BD-439F-8E1E-CD68DCBBD007}">
      <dgm:prSet/>
      <dgm:spPr/>
      <dgm:t>
        <a:bodyPr/>
        <a:lstStyle/>
        <a:p>
          <a:endParaRPr lang="en-GB"/>
        </a:p>
      </dgm:t>
    </dgm:pt>
    <dgm:pt modelId="{CCE93A27-6006-4D5C-8ED4-702A5756443A}" type="pres">
      <dgm:prSet presAssocID="{42E9D7F2-0AE9-447A-9628-AEE67856321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7734943-8E5D-4F20-9BED-3AAE45594B3F}" type="pres">
      <dgm:prSet presAssocID="{FC7D0415-A9A6-46BA-AF1F-B7B4A5637F6D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EF20A0-12C5-42A7-8FE9-9A67B72E54EB}" type="pres">
      <dgm:prSet presAssocID="{91BA7D47-A62E-4C20-98E3-B7AA22738431}" presName="parSpace" presStyleCnt="0"/>
      <dgm:spPr/>
    </dgm:pt>
    <dgm:pt modelId="{B5DF62F7-AE37-4A57-B5FB-E115F195ACB3}" type="pres">
      <dgm:prSet presAssocID="{718029D6-4FA6-4472-A2EF-0508B88440E7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286DED-4DC1-4ECE-AECD-C44C63A6A739}" type="pres">
      <dgm:prSet presAssocID="{26012A71-02A7-4E64-BD06-F8A087B9A85D}" presName="parSpace" presStyleCnt="0"/>
      <dgm:spPr/>
    </dgm:pt>
    <dgm:pt modelId="{FCD6C924-C9A2-4024-B460-256617081A25}" type="pres">
      <dgm:prSet presAssocID="{CDE47822-A0CA-4FCA-BF42-F3BD58E19354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8758B4-ED1F-429C-A839-1F0B274EA8F0}" type="pres">
      <dgm:prSet presAssocID="{556006FC-333F-4B37-80B6-B67B753018B6}" presName="parSpace" presStyleCnt="0"/>
      <dgm:spPr/>
    </dgm:pt>
    <dgm:pt modelId="{35026AF4-4D43-480A-9A00-66ED419E3D32}" type="pres">
      <dgm:prSet presAssocID="{EFE43D57-A5AC-4219-908C-687E2657AED6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4B60ADF-32BD-439F-8E1E-CD68DCBBD007}" srcId="{42E9D7F2-0AE9-447A-9628-AEE67856321C}" destId="{EFE43D57-A5AC-4219-908C-687E2657AED6}" srcOrd="3" destOrd="0" parTransId="{BA7723B0-E190-4E23-B9BD-0AA7AEF58A46}" sibTransId="{1B806EB5-AD45-4EA6-8F38-AAF9166D03F6}"/>
    <dgm:cxn modelId="{56994704-2D3D-4CE9-8AB0-796B79CE43D0}" srcId="{42E9D7F2-0AE9-447A-9628-AEE67856321C}" destId="{FC7D0415-A9A6-46BA-AF1F-B7B4A5637F6D}" srcOrd="0" destOrd="0" parTransId="{32E1A453-5D00-4EF6-BF00-10CCC69C1C86}" sibTransId="{91BA7D47-A62E-4C20-98E3-B7AA22738431}"/>
    <dgm:cxn modelId="{58C88078-DFCA-4AD0-B6D4-9BF80F13E22F}" type="presOf" srcId="{FC7D0415-A9A6-46BA-AF1F-B7B4A5637F6D}" destId="{87734943-8E5D-4F20-9BED-3AAE45594B3F}" srcOrd="0" destOrd="0" presId="urn:microsoft.com/office/officeart/2005/8/layout/hChevron3"/>
    <dgm:cxn modelId="{F9388476-26F7-49C6-B18F-098EA2537AE0}" type="presOf" srcId="{42E9D7F2-0AE9-447A-9628-AEE67856321C}" destId="{CCE93A27-6006-4D5C-8ED4-702A5756443A}" srcOrd="0" destOrd="0" presId="urn:microsoft.com/office/officeart/2005/8/layout/hChevron3"/>
    <dgm:cxn modelId="{F4868CC4-B3D0-4F53-A0B8-3D372955D51A}" type="presOf" srcId="{718029D6-4FA6-4472-A2EF-0508B88440E7}" destId="{B5DF62F7-AE37-4A57-B5FB-E115F195ACB3}" srcOrd="0" destOrd="0" presId="urn:microsoft.com/office/officeart/2005/8/layout/hChevron3"/>
    <dgm:cxn modelId="{D6B44B14-12DE-424C-B2AA-C1AD7592D351}" srcId="{42E9D7F2-0AE9-447A-9628-AEE67856321C}" destId="{CDE47822-A0CA-4FCA-BF42-F3BD58E19354}" srcOrd="2" destOrd="0" parTransId="{47EE5CF7-D806-4C75-8091-DF5DCCCB9C17}" sibTransId="{556006FC-333F-4B37-80B6-B67B753018B6}"/>
    <dgm:cxn modelId="{2BFB4AB8-F752-476E-AEFD-B1B2DAC97996}" srcId="{42E9D7F2-0AE9-447A-9628-AEE67856321C}" destId="{718029D6-4FA6-4472-A2EF-0508B88440E7}" srcOrd="1" destOrd="0" parTransId="{5BE45F58-22C0-46A2-B36F-50A42D0742E5}" sibTransId="{26012A71-02A7-4E64-BD06-F8A087B9A85D}"/>
    <dgm:cxn modelId="{2D5842F3-B097-40EB-842B-35A7B9C3D911}" type="presOf" srcId="{EFE43D57-A5AC-4219-908C-687E2657AED6}" destId="{35026AF4-4D43-480A-9A00-66ED419E3D32}" srcOrd="0" destOrd="0" presId="urn:microsoft.com/office/officeart/2005/8/layout/hChevron3"/>
    <dgm:cxn modelId="{8CE3C87A-5873-4CB4-9930-E3C94834121A}" type="presOf" srcId="{CDE47822-A0CA-4FCA-BF42-F3BD58E19354}" destId="{FCD6C924-C9A2-4024-B460-256617081A25}" srcOrd="0" destOrd="0" presId="urn:microsoft.com/office/officeart/2005/8/layout/hChevron3"/>
    <dgm:cxn modelId="{DA71BB03-1E04-4183-80F7-33BEB490A5D6}" type="presParOf" srcId="{CCE93A27-6006-4D5C-8ED4-702A5756443A}" destId="{87734943-8E5D-4F20-9BED-3AAE45594B3F}" srcOrd="0" destOrd="0" presId="urn:microsoft.com/office/officeart/2005/8/layout/hChevron3"/>
    <dgm:cxn modelId="{192F824C-79E0-4325-A701-136E7D89E5BF}" type="presParOf" srcId="{CCE93A27-6006-4D5C-8ED4-702A5756443A}" destId="{B0EF20A0-12C5-42A7-8FE9-9A67B72E54EB}" srcOrd="1" destOrd="0" presId="urn:microsoft.com/office/officeart/2005/8/layout/hChevron3"/>
    <dgm:cxn modelId="{6273E7ED-5E68-4480-9824-A378CCADC9E5}" type="presParOf" srcId="{CCE93A27-6006-4D5C-8ED4-702A5756443A}" destId="{B5DF62F7-AE37-4A57-B5FB-E115F195ACB3}" srcOrd="2" destOrd="0" presId="urn:microsoft.com/office/officeart/2005/8/layout/hChevron3"/>
    <dgm:cxn modelId="{FA323BE3-831E-4288-AEF8-125A3DA096CA}" type="presParOf" srcId="{CCE93A27-6006-4D5C-8ED4-702A5756443A}" destId="{71286DED-4DC1-4ECE-AECD-C44C63A6A739}" srcOrd="3" destOrd="0" presId="urn:microsoft.com/office/officeart/2005/8/layout/hChevron3"/>
    <dgm:cxn modelId="{8C2EA5F7-1114-464C-9E3E-3905828F50C0}" type="presParOf" srcId="{CCE93A27-6006-4D5C-8ED4-702A5756443A}" destId="{FCD6C924-C9A2-4024-B460-256617081A25}" srcOrd="4" destOrd="0" presId="urn:microsoft.com/office/officeart/2005/8/layout/hChevron3"/>
    <dgm:cxn modelId="{5396D0D4-6C7A-417C-A529-8849A20A8B0B}" type="presParOf" srcId="{CCE93A27-6006-4D5C-8ED4-702A5756443A}" destId="{6A8758B4-ED1F-429C-A839-1F0B274EA8F0}" srcOrd="5" destOrd="0" presId="urn:microsoft.com/office/officeart/2005/8/layout/hChevron3"/>
    <dgm:cxn modelId="{334B2B81-11E6-4D19-81EE-509C07921D71}" type="presParOf" srcId="{CCE93A27-6006-4D5C-8ED4-702A5756443A}" destId="{35026AF4-4D43-480A-9A00-66ED419E3D32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734943-8E5D-4F20-9BED-3AAE45594B3F}">
      <dsp:nvSpPr>
        <dsp:cNvPr id="0" name=""/>
        <dsp:cNvSpPr/>
      </dsp:nvSpPr>
      <dsp:spPr>
        <a:xfrm>
          <a:off x="1559" y="1214019"/>
          <a:ext cx="1564610" cy="625844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Total Population</a:t>
          </a:r>
          <a:endParaRPr lang="en-GB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9" y="1214019"/>
        <a:ext cx="1408149" cy="625844"/>
      </dsp:txXfrm>
    </dsp:sp>
    <dsp:sp modelId="{B5DF62F7-AE37-4A57-B5FB-E115F195ACB3}">
      <dsp:nvSpPr>
        <dsp:cNvPr id="0" name=""/>
        <dsp:cNvSpPr/>
      </dsp:nvSpPr>
      <dsp:spPr>
        <a:xfrm>
          <a:off x="1253247" y="1214019"/>
          <a:ext cx="1564610" cy="62584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ESRD Prevalence</a:t>
          </a:r>
          <a:endParaRPr lang="en-GB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66169" y="1214019"/>
        <a:ext cx="938766" cy="625844"/>
      </dsp:txXfrm>
    </dsp:sp>
    <dsp:sp modelId="{FCD6C924-C9A2-4024-B460-256617081A25}">
      <dsp:nvSpPr>
        <dsp:cNvPr id="0" name=""/>
        <dsp:cNvSpPr/>
      </dsp:nvSpPr>
      <dsp:spPr>
        <a:xfrm>
          <a:off x="2504935" y="1214019"/>
          <a:ext cx="1564610" cy="62584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Treated ESRD </a:t>
          </a:r>
          <a:endParaRPr lang="en-GB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17857" y="1214019"/>
        <a:ext cx="938766" cy="625844"/>
      </dsp:txXfrm>
    </dsp:sp>
    <dsp:sp modelId="{35026AF4-4D43-480A-9A00-66ED419E3D32}">
      <dsp:nvSpPr>
        <dsp:cNvPr id="0" name=""/>
        <dsp:cNvSpPr/>
      </dsp:nvSpPr>
      <dsp:spPr>
        <a:xfrm>
          <a:off x="3756623" y="1214019"/>
          <a:ext cx="1564610" cy="62584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Patients on HD</a:t>
          </a:r>
          <a:endParaRPr lang="en-GB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9545" y="1214019"/>
        <a:ext cx="938766" cy="625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0.39632</cdr:x>
      <cdr:y>0.51852</cdr:y>
    </cdr:from>
    <cdr:to>
      <cdr:x>0.56505</cdr:x>
      <cdr:y>0.62562</cdr:y>
    </cdr:to>
    <cdr:sp macro="" textlink="">
      <cdr:nvSpPr>
        <cdr:cNvPr id="2" name="Oval 1"/>
        <cdr:cNvSpPr/>
      </cdr:nvSpPr>
      <cdr:spPr>
        <a:xfrm xmlns:a="http://schemas.openxmlformats.org/drawingml/2006/main">
          <a:off x="2863633" y="2133600"/>
          <a:ext cx="1219200" cy="440703"/>
        </a:xfrm>
        <a:prstGeom xmlns:a="http://schemas.openxmlformats.org/drawingml/2006/main" prst="ellipse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lIns="91440" tIns="45720" rIns="91440" bIns="45720" rtlCol="0" anchor="ctr">
          <a:noAutofit/>
        </a:bodyPr>
        <a:lstStyle xmlns:a="http://schemas.openxmlformats.org/drawingml/2006/main">
          <a:defPPr>
            <a:defRPr lang="en-US"/>
          </a:defPPr>
          <a:lvl1pPr marL="0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509412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1018824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528237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2037649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547061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3056473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565886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4075298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5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361 </a:t>
          </a:r>
          <a:r>
            <a:rPr lang="en-GB" sz="1050" b="1" dirty="0" err="1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Mn</a:t>
          </a:r>
          <a:r>
            <a:rPr lang="en-GB" sz="105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USD</a:t>
          </a:r>
        </a:p>
      </cdr:txBody>
    </cdr:sp>
  </cdr:relSizeAnchor>
  <cdr:relSizeAnchor xmlns:cdr="http://schemas.openxmlformats.org/drawingml/2006/chartDrawing">
    <cdr:from>
      <cdr:x>0.82527</cdr:x>
      <cdr:y>0</cdr:y>
    </cdr:from>
    <cdr:to>
      <cdr:x>0.97953</cdr:x>
      <cdr:y>0.11111</cdr:y>
    </cdr:to>
    <cdr:sp macro="" textlink="">
      <cdr:nvSpPr>
        <cdr:cNvPr id="3" name="Oval 2"/>
        <cdr:cNvSpPr/>
      </cdr:nvSpPr>
      <cdr:spPr>
        <a:xfrm xmlns:a="http://schemas.openxmlformats.org/drawingml/2006/main">
          <a:off x="5963066" y="0"/>
          <a:ext cx="1114612" cy="457199"/>
        </a:xfrm>
        <a:prstGeom xmlns:a="http://schemas.openxmlformats.org/drawingml/2006/main" prst="ellipse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lIns="91440" tIns="45720" rIns="91440" bIns="45720" rtlCol="0" anchor="ctr">
          <a:noAutofit/>
        </a:bodyPr>
        <a:lstStyle xmlns:a="http://schemas.openxmlformats.org/drawingml/2006/main">
          <a:defPPr>
            <a:defRPr lang="en-US"/>
          </a:defPPr>
          <a:lvl1pPr marL="0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509412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1018824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528237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2037649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547061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3056473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565886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4075298" algn="l" defTabSz="1018824" rtl="0" eaLnBrk="1" latinLnBrk="0" hangingPunct="1">
            <a:defRPr sz="11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0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1838 </a:t>
          </a:r>
          <a:r>
            <a:rPr lang="en-GB" sz="1000" b="1" dirty="0" err="1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Mn</a:t>
          </a:r>
          <a:r>
            <a:rPr lang="en-GB" sz="100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USD</a:t>
          </a:r>
        </a:p>
      </cdr:txBody>
    </cdr:sp>
  </cdr:relSizeAnchor>
  <cdr:relSizeAnchor xmlns:cdr="http://schemas.openxmlformats.org/drawingml/2006/chartDrawing">
    <cdr:from>
      <cdr:x>0.86555</cdr:x>
      <cdr:y>0.16136</cdr:y>
    </cdr:from>
    <cdr:to>
      <cdr:x>0.91261</cdr:x>
      <cdr:y>0.20284</cdr:y>
    </cdr:to>
    <cdr:sp macro="" textlink="">
      <cdr:nvSpPr>
        <cdr:cNvPr id="4" name="TextBox 76"/>
        <cdr:cNvSpPr txBox="1"/>
      </cdr:nvSpPr>
      <cdr:spPr>
        <a:xfrm xmlns:a="http://schemas.openxmlformats.org/drawingml/2006/main">
          <a:off x="5425115" y="658458"/>
          <a:ext cx="294953" cy="169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09412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18824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28237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37649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47061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56473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565886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075298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7.1</a:t>
          </a:r>
          <a:r>
            <a:rPr lang="en-GB" b="1" dirty="0" smtClean="0">
              <a:solidFill>
                <a:schemeClr val="tx2"/>
              </a:solidFill>
              <a:latin typeface="Georgia" pitchFamily="18" charset="0"/>
              <a:cs typeface="Arial" pitchFamily="34" charset="0"/>
            </a:rPr>
            <a:t> </a:t>
          </a:r>
          <a:r>
            <a:rPr lang="en-GB" b="1" noProof="0" dirty="0" smtClean="0">
              <a:solidFill>
                <a:schemeClr val="tx2"/>
              </a:solidFill>
              <a:latin typeface="Georgia" pitchFamily="18" charset="0"/>
              <a:cs typeface="Arial" pitchFamily="34" charset="0"/>
            </a:rPr>
            <a:t>x</a:t>
          </a:r>
        </a:p>
      </cdr:txBody>
    </cdr:sp>
  </cdr:relSizeAnchor>
  <cdr:relSizeAnchor xmlns:cdr="http://schemas.openxmlformats.org/drawingml/2006/chartDrawing">
    <cdr:from>
      <cdr:x>0.85877</cdr:x>
      <cdr:y>0.26605</cdr:y>
    </cdr:from>
    <cdr:to>
      <cdr:x>0.90583</cdr:x>
      <cdr:y>0.30753</cdr:y>
    </cdr:to>
    <cdr:sp macro="" textlink="">
      <cdr:nvSpPr>
        <cdr:cNvPr id="5" name="TextBox 75"/>
        <cdr:cNvSpPr txBox="1"/>
      </cdr:nvSpPr>
      <cdr:spPr>
        <a:xfrm xmlns:a="http://schemas.openxmlformats.org/drawingml/2006/main">
          <a:off x="5382619" y="1085664"/>
          <a:ext cx="294953" cy="169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09412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18824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28237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37649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47061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56473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565886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075298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1.4</a:t>
          </a:r>
          <a:r>
            <a:rPr lang="en-GB" b="1" dirty="0" smtClean="0">
              <a:solidFill>
                <a:schemeClr val="tx2"/>
              </a:solidFill>
              <a:latin typeface="Georgia" pitchFamily="18" charset="0"/>
              <a:cs typeface="Arial" pitchFamily="34" charset="0"/>
            </a:rPr>
            <a:t> </a:t>
          </a:r>
          <a:r>
            <a:rPr lang="en-GB" b="1" noProof="0" dirty="0" smtClean="0">
              <a:solidFill>
                <a:schemeClr val="tx2"/>
              </a:solidFill>
              <a:latin typeface="Georgia" pitchFamily="18" charset="0"/>
              <a:cs typeface="Arial" pitchFamily="34" charset="0"/>
            </a:rPr>
            <a:t>x</a:t>
          </a:r>
        </a:p>
      </cdr:txBody>
    </cdr:sp>
  </cdr:relSizeAnchor>
  <cdr:relSizeAnchor xmlns:cdr="http://schemas.openxmlformats.org/drawingml/2006/chartDrawing">
    <cdr:from>
      <cdr:x>0.86669</cdr:x>
      <cdr:y>0.47943</cdr:y>
    </cdr:from>
    <cdr:to>
      <cdr:x>0.91439</cdr:x>
      <cdr:y>0.52057</cdr:y>
    </cdr:to>
    <cdr:sp macro="" textlink="">
      <cdr:nvSpPr>
        <cdr:cNvPr id="6" name="TextBox 74"/>
        <cdr:cNvSpPr txBox="1"/>
      </cdr:nvSpPr>
      <cdr:spPr>
        <a:xfrm xmlns:a="http://schemas.openxmlformats.org/drawingml/2006/main">
          <a:off x="6262384" y="1972761"/>
          <a:ext cx="344646" cy="169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09412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18824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28237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37649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47061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56473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565886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075298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2.6</a:t>
          </a:r>
          <a:r>
            <a:rPr lang="en-GB" b="1" dirty="0" smtClean="0">
              <a:solidFill>
                <a:schemeClr val="tx2"/>
              </a:solidFill>
              <a:latin typeface="Georgia" pitchFamily="18" charset="0"/>
              <a:cs typeface="Arial" pitchFamily="34" charset="0"/>
            </a:rPr>
            <a:t> </a:t>
          </a:r>
          <a:r>
            <a:rPr lang="en-GB" b="1" noProof="0" dirty="0" smtClean="0">
              <a:solidFill>
                <a:schemeClr val="tx2"/>
              </a:solidFill>
              <a:latin typeface="Georgia" pitchFamily="18" charset="0"/>
              <a:cs typeface="Arial" pitchFamily="34" charset="0"/>
            </a:rPr>
            <a:t>x</a:t>
          </a:r>
        </a:p>
      </cdr:txBody>
    </cdr:sp>
  </cdr:relSizeAnchor>
  <cdr:relSizeAnchor xmlns:cdr="http://schemas.openxmlformats.org/drawingml/2006/chartDrawing">
    <cdr:from>
      <cdr:x>0.86106</cdr:x>
      <cdr:y>0.76278</cdr:y>
    </cdr:from>
    <cdr:to>
      <cdr:x>0.91733</cdr:x>
      <cdr:y>0.80426</cdr:y>
    </cdr:to>
    <cdr:sp macro="" textlink="">
      <cdr:nvSpPr>
        <cdr:cNvPr id="7" name="TextBox 73"/>
        <cdr:cNvSpPr txBox="1"/>
      </cdr:nvSpPr>
      <cdr:spPr>
        <a:xfrm xmlns:a="http://schemas.openxmlformats.org/drawingml/2006/main">
          <a:off x="5396973" y="3112660"/>
          <a:ext cx="352661" cy="169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09412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18824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28237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37649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47061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56473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565886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075298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11.1 </a:t>
          </a:r>
          <a:r>
            <a:rPr lang="en-GB" b="1" noProof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</a:p>
      </cdr:txBody>
    </cdr:sp>
  </cdr:relSizeAnchor>
  <cdr:relSizeAnchor xmlns:cdr="http://schemas.openxmlformats.org/drawingml/2006/chartDrawing">
    <cdr:from>
      <cdr:x>0.31132</cdr:x>
      <cdr:y>0.03574</cdr:y>
    </cdr:from>
    <cdr:to>
      <cdr:x>0.64082</cdr:x>
      <cdr:y>0.2191</cdr:y>
    </cdr:to>
    <cdr:sp macro="" textlink="">
      <cdr:nvSpPr>
        <cdr:cNvPr id="8" name="Rounded Rectangular Callout 7"/>
        <cdr:cNvSpPr/>
      </cdr:nvSpPr>
      <cdr:spPr>
        <a:xfrm xmlns:a="http://schemas.openxmlformats.org/drawingml/2006/main">
          <a:off x="1951318" y="145843"/>
          <a:ext cx="2065230" cy="748234"/>
        </a:xfrm>
        <a:prstGeom xmlns:a="http://schemas.openxmlformats.org/drawingml/2006/main" prst="wedgeRoundRectCallout">
          <a:avLst>
            <a:gd name="adj1" fmla="val 62560"/>
            <a:gd name="adj2" fmla="val 11285"/>
            <a:gd name="adj3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6350">
          <a:solidFill>
            <a:schemeClr val="tx1"/>
          </a:solidFill>
        </a:ln>
      </cdr:spPr>
      <cdr:txBody>
        <a:bodyPr xmlns:a="http://schemas.openxmlformats.org/drawingml/2006/main" vert="horz" wrap="square" lIns="91440" tIns="45720" rIns="91440" bIns="45720" rtlCol="0" anchor="ctr">
          <a:noAutofit/>
        </a:bodyPr>
        <a:lstStyle xmlns:a="http://schemas.openxmlformats.org/drawingml/2006/main">
          <a:defPPr>
            <a:defRPr lang="en-US"/>
          </a:defPPr>
          <a:lvl1pPr marL="0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09412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18824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28237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37649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47061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56473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565886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075298" algn="l" defTabSz="1018824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Assuming PPP and Organized players record high growth, the market will grow by 4x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13.xml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5" Type="http://schemas.openxmlformats.org/officeDocument/2006/relationships/tags" Target="../tags/tag2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33.xml"/><Relationship Id="rId9" Type="http://schemas.openxmlformats.org/officeDocument/2006/relationships/tags" Target="../tags/tag38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43.xml"/><Relationship Id="rId10" Type="http://schemas.openxmlformats.org/officeDocument/2006/relationships/tags" Target="../tags/tag48.xml"/><Relationship Id="rId4" Type="http://schemas.openxmlformats.org/officeDocument/2006/relationships/tags" Target="../tags/tag42.xml"/><Relationship Id="rId9" Type="http://schemas.openxmlformats.org/officeDocument/2006/relationships/tags" Target="../tags/tag47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5" Type="http://schemas.openxmlformats.org/officeDocument/2006/relationships/tags" Target="../tags/tag53.xml"/><Relationship Id="rId10" Type="http://schemas.openxmlformats.org/officeDocument/2006/relationships/tags" Target="../tags/tag58.xml"/><Relationship Id="rId4" Type="http://schemas.openxmlformats.org/officeDocument/2006/relationships/tags" Target="../tags/tag52.xml"/><Relationship Id="rId9" Type="http://schemas.openxmlformats.org/officeDocument/2006/relationships/tags" Target="../tags/tag57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3" Type="http://schemas.openxmlformats.org/officeDocument/2006/relationships/tags" Target="../tags/tag62.xml"/><Relationship Id="rId7" Type="http://schemas.openxmlformats.org/officeDocument/2006/relationships/tags" Target="../tags/tag66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11" Type="http://schemas.openxmlformats.org/officeDocument/2006/relationships/tags" Target="../tags/tag70.xml"/><Relationship Id="rId5" Type="http://schemas.openxmlformats.org/officeDocument/2006/relationships/tags" Target="../tags/tag64.xml"/><Relationship Id="rId10" Type="http://schemas.openxmlformats.org/officeDocument/2006/relationships/tags" Target="../tags/tag69.xml"/><Relationship Id="rId4" Type="http://schemas.openxmlformats.org/officeDocument/2006/relationships/tags" Target="../tags/tag63.xml"/><Relationship Id="rId9" Type="http://schemas.openxmlformats.org/officeDocument/2006/relationships/tags" Target="../tags/tag68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slideMaster" Target="../slideMasters/slideMaster2.xml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5" Type="http://schemas.openxmlformats.org/officeDocument/2006/relationships/tags" Target="../tags/tag75.xml"/><Relationship Id="rId10" Type="http://schemas.openxmlformats.org/officeDocument/2006/relationships/tags" Target="../tags/tag80.xml"/><Relationship Id="rId4" Type="http://schemas.openxmlformats.org/officeDocument/2006/relationships/tags" Target="../tags/tag74.xml"/><Relationship Id="rId9" Type="http://schemas.openxmlformats.org/officeDocument/2006/relationships/tags" Target="../tags/tag7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3" Type="http://schemas.openxmlformats.org/officeDocument/2006/relationships/tags" Target="../tags/tag85.xml"/><Relationship Id="rId7" Type="http://schemas.openxmlformats.org/officeDocument/2006/relationships/tags" Target="../tags/tag89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86.xml"/><Relationship Id="rId9" Type="http://schemas.openxmlformats.org/officeDocument/2006/relationships/tags" Target="../tags/tag91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95.xml"/><Relationship Id="rId9" Type="http://schemas.openxmlformats.org/officeDocument/2006/relationships/tags" Target="../tags/tag100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112.xml"/><Relationship Id="rId3" Type="http://schemas.openxmlformats.org/officeDocument/2006/relationships/tags" Target="../tags/tag107.xml"/><Relationship Id="rId7" Type="http://schemas.openxmlformats.org/officeDocument/2006/relationships/tags" Target="../tags/tag111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08.xml"/><Relationship Id="rId9" Type="http://schemas.openxmlformats.org/officeDocument/2006/relationships/tags" Target="../tags/tag113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9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tags" Target="../tags/tag129.xml"/><Relationship Id="rId3" Type="http://schemas.openxmlformats.org/officeDocument/2006/relationships/tags" Target="../tags/tag124.xml"/><Relationship Id="rId7" Type="http://schemas.openxmlformats.org/officeDocument/2006/relationships/tags" Target="../tags/tag128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6" Type="http://schemas.openxmlformats.org/officeDocument/2006/relationships/tags" Target="../tags/tag127.xml"/><Relationship Id="rId11" Type="http://schemas.openxmlformats.org/officeDocument/2006/relationships/tags" Target="../tags/tag132.xml"/><Relationship Id="rId5" Type="http://schemas.openxmlformats.org/officeDocument/2006/relationships/tags" Target="../tags/tag126.xml"/><Relationship Id="rId10" Type="http://schemas.openxmlformats.org/officeDocument/2006/relationships/tags" Target="../tags/tag131.xml"/><Relationship Id="rId4" Type="http://schemas.openxmlformats.org/officeDocument/2006/relationships/tags" Target="../tags/tag125.xml"/><Relationship Id="rId9" Type="http://schemas.openxmlformats.org/officeDocument/2006/relationships/tags" Target="../tags/tag130.xml"/></Relationships>
</file>

<file path=ppt/slideLayouts/_rels/slideLayout37.xml.rels><?xml version="1.0" encoding="UTF-8" standalone="yes"?>
<Relationships xmlns="http://schemas.openxmlformats.org/package/2006/relationships"><Relationship Id="rId8" Type="http://schemas.openxmlformats.org/officeDocument/2006/relationships/tags" Target="../tags/tag140.xml"/><Relationship Id="rId3" Type="http://schemas.openxmlformats.org/officeDocument/2006/relationships/tags" Target="../tags/tag135.xml"/><Relationship Id="rId7" Type="http://schemas.openxmlformats.org/officeDocument/2006/relationships/tags" Target="../tags/tag139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11" Type="http://schemas.openxmlformats.org/officeDocument/2006/relationships/tags" Target="../tags/tag143.xml"/><Relationship Id="rId5" Type="http://schemas.openxmlformats.org/officeDocument/2006/relationships/tags" Target="../tags/tag137.xml"/><Relationship Id="rId10" Type="http://schemas.openxmlformats.org/officeDocument/2006/relationships/tags" Target="../tags/tag142.xml"/><Relationship Id="rId4" Type="http://schemas.openxmlformats.org/officeDocument/2006/relationships/tags" Target="../tags/tag136.xml"/><Relationship Id="rId9" Type="http://schemas.openxmlformats.org/officeDocument/2006/relationships/tags" Target="../tags/tag141.xml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tags" Target="../tags/tag151.xml"/><Relationship Id="rId3" Type="http://schemas.openxmlformats.org/officeDocument/2006/relationships/tags" Target="../tags/tag146.xml"/><Relationship Id="rId7" Type="http://schemas.openxmlformats.org/officeDocument/2006/relationships/tags" Target="../tags/tag150.xml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6" Type="http://schemas.openxmlformats.org/officeDocument/2006/relationships/tags" Target="../tags/tag149.xml"/><Relationship Id="rId5" Type="http://schemas.openxmlformats.org/officeDocument/2006/relationships/tags" Target="../tags/tag148.xml"/><Relationship Id="rId4" Type="http://schemas.openxmlformats.org/officeDocument/2006/relationships/tags" Target="../tags/tag147.xml"/><Relationship Id="rId9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8" Type="http://schemas.openxmlformats.org/officeDocument/2006/relationships/tags" Target="../tags/tag159.xml"/><Relationship Id="rId3" Type="http://schemas.openxmlformats.org/officeDocument/2006/relationships/tags" Target="../tags/tag154.xml"/><Relationship Id="rId7" Type="http://schemas.openxmlformats.org/officeDocument/2006/relationships/tags" Target="../tags/tag158.xml"/><Relationship Id="rId2" Type="http://schemas.openxmlformats.org/officeDocument/2006/relationships/tags" Target="../tags/tag153.xml"/><Relationship Id="rId1" Type="http://schemas.openxmlformats.org/officeDocument/2006/relationships/tags" Target="../tags/tag152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9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tags" Target="../tags/tag167.xml"/><Relationship Id="rId3" Type="http://schemas.openxmlformats.org/officeDocument/2006/relationships/tags" Target="../tags/tag162.xml"/><Relationship Id="rId7" Type="http://schemas.openxmlformats.org/officeDocument/2006/relationships/tags" Target="../tags/tag166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9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3" Type="http://schemas.openxmlformats.org/officeDocument/2006/relationships/tags" Target="../tags/tag170.xml"/><Relationship Id="rId7" Type="http://schemas.openxmlformats.org/officeDocument/2006/relationships/tags" Target="../tags/tag174.xm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5" Type="http://schemas.openxmlformats.org/officeDocument/2006/relationships/tags" Target="../tags/tag172.xml"/><Relationship Id="rId4" Type="http://schemas.openxmlformats.org/officeDocument/2006/relationships/tags" Target="../tags/tag171.xml"/><Relationship Id="rId9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179.xml"/><Relationship Id="rId7" Type="http://schemas.openxmlformats.org/officeDocument/2006/relationships/tags" Target="../tags/tag183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6" Type="http://schemas.openxmlformats.org/officeDocument/2006/relationships/tags" Target="../tags/tag182.xml"/><Relationship Id="rId5" Type="http://schemas.openxmlformats.org/officeDocument/2006/relationships/tags" Target="../tags/tag181.xml"/><Relationship Id="rId4" Type="http://schemas.openxmlformats.org/officeDocument/2006/relationships/tags" Target="../tags/tag180.xml"/></Relationships>
</file>

<file path=ppt/slideLayouts/_rels/slideLayout44.xml.rels><?xml version="1.0" encoding="UTF-8" standalone="yes"?>
<Relationships xmlns="http://schemas.openxmlformats.org/package/2006/relationships"><Relationship Id="rId8" Type="http://schemas.openxmlformats.org/officeDocument/2006/relationships/tags" Target="../tags/tag191.xml"/><Relationship Id="rId3" Type="http://schemas.openxmlformats.org/officeDocument/2006/relationships/tags" Target="../tags/tag186.xml"/><Relationship Id="rId7" Type="http://schemas.openxmlformats.org/officeDocument/2006/relationships/tags" Target="../tags/tag190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6" Type="http://schemas.openxmlformats.org/officeDocument/2006/relationships/tags" Target="../tags/tag189.xml"/><Relationship Id="rId11" Type="http://schemas.openxmlformats.org/officeDocument/2006/relationships/slideMaster" Target="../slideMasters/slideMaster3.xml"/><Relationship Id="rId5" Type="http://schemas.openxmlformats.org/officeDocument/2006/relationships/tags" Target="../tags/tag188.xml"/><Relationship Id="rId10" Type="http://schemas.openxmlformats.org/officeDocument/2006/relationships/tags" Target="../tags/tag193.xml"/><Relationship Id="rId4" Type="http://schemas.openxmlformats.org/officeDocument/2006/relationships/tags" Target="../tags/tag187.xml"/><Relationship Id="rId9" Type="http://schemas.openxmlformats.org/officeDocument/2006/relationships/tags" Target="../tags/tag192.xml"/></Relationships>
</file>

<file path=ppt/slideLayouts/_rels/slideLayout45.xml.rels><?xml version="1.0" encoding="UTF-8" standalone="yes"?>
<Relationships xmlns="http://schemas.openxmlformats.org/package/2006/relationships"><Relationship Id="rId8" Type="http://schemas.openxmlformats.org/officeDocument/2006/relationships/tags" Target="../tags/tag201.xml"/><Relationship Id="rId3" Type="http://schemas.openxmlformats.org/officeDocument/2006/relationships/tags" Target="../tags/tag196.xml"/><Relationship Id="rId7" Type="http://schemas.openxmlformats.org/officeDocument/2006/relationships/tags" Target="../tags/tag200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195.xml"/><Relationship Id="rId1" Type="http://schemas.openxmlformats.org/officeDocument/2006/relationships/tags" Target="../tags/tag194.xml"/><Relationship Id="rId6" Type="http://schemas.openxmlformats.org/officeDocument/2006/relationships/tags" Target="../tags/tag199.xml"/><Relationship Id="rId11" Type="http://schemas.openxmlformats.org/officeDocument/2006/relationships/tags" Target="../tags/tag204.xml"/><Relationship Id="rId5" Type="http://schemas.openxmlformats.org/officeDocument/2006/relationships/tags" Target="../tags/tag198.xml"/><Relationship Id="rId10" Type="http://schemas.openxmlformats.org/officeDocument/2006/relationships/tags" Target="../tags/tag203.xml"/><Relationship Id="rId4" Type="http://schemas.openxmlformats.org/officeDocument/2006/relationships/tags" Target="../tags/tag197.xml"/><Relationship Id="rId9" Type="http://schemas.openxmlformats.org/officeDocument/2006/relationships/tags" Target="../tags/tag202.xml"/></Relationships>
</file>

<file path=ppt/slideLayouts/_rels/slideLayout46.xml.rels><?xml version="1.0" encoding="UTF-8" standalone="yes"?>
<Relationships xmlns="http://schemas.openxmlformats.org/package/2006/relationships"><Relationship Id="rId8" Type="http://schemas.openxmlformats.org/officeDocument/2006/relationships/tags" Target="../tags/tag212.xml"/><Relationship Id="rId3" Type="http://schemas.openxmlformats.org/officeDocument/2006/relationships/tags" Target="../tags/tag207.xml"/><Relationship Id="rId7" Type="http://schemas.openxmlformats.org/officeDocument/2006/relationships/tags" Target="../tags/tag211.xml"/><Relationship Id="rId2" Type="http://schemas.openxmlformats.org/officeDocument/2006/relationships/tags" Target="../tags/tag206.xml"/><Relationship Id="rId1" Type="http://schemas.openxmlformats.org/officeDocument/2006/relationships/tags" Target="../tags/tag205.xml"/><Relationship Id="rId6" Type="http://schemas.openxmlformats.org/officeDocument/2006/relationships/tags" Target="../tags/tag210.xml"/><Relationship Id="rId5" Type="http://schemas.openxmlformats.org/officeDocument/2006/relationships/tags" Target="../tags/tag209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208.xml"/><Relationship Id="rId9" Type="http://schemas.openxmlformats.org/officeDocument/2006/relationships/tags" Target="../tags/tag213.xml"/></Relationships>
</file>

<file path=ppt/slideLayouts/_rels/slideLayout47.xml.rels><?xml version="1.0" encoding="UTF-8" standalone="yes"?>
<Relationships xmlns="http://schemas.openxmlformats.org/package/2006/relationships"><Relationship Id="rId8" Type="http://schemas.openxmlformats.org/officeDocument/2006/relationships/tags" Target="../tags/tag221.xml"/><Relationship Id="rId3" Type="http://schemas.openxmlformats.org/officeDocument/2006/relationships/tags" Target="../tags/tag216.xml"/><Relationship Id="rId7" Type="http://schemas.openxmlformats.org/officeDocument/2006/relationships/tags" Target="../tags/tag220.xml"/><Relationship Id="rId2" Type="http://schemas.openxmlformats.org/officeDocument/2006/relationships/tags" Target="../tags/tag215.xml"/><Relationship Id="rId1" Type="http://schemas.openxmlformats.org/officeDocument/2006/relationships/tags" Target="../tags/tag214.xml"/><Relationship Id="rId6" Type="http://schemas.openxmlformats.org/officeDocument/2006/relationships/tags" Target="../tags/tag219.xml"/><Relationship Id="rId11" Type="http://schemas.openxmlformats.org/officeDocument/2006/relationships/slideMaster" Target="../slideMasters/slideMaster3.xml"/><Relationship Id="rId5" Type="http://schemas.openxmlformats.org/officeDocument/2006/relationships/tags" Target="../tags/tag218.xml"/><Relationship Id="rId10" Type="http://schemas.openxmlformats.org/officeDocument/2006/relationships/tags" Target="../tags/tag223.xml"/><Relationship Id="rId4" Type="http://schemas.openxmlformats.org/officeDocument/2006/relationships/tags" Target="../tags/tag217.xml"/><Relationship Id="rId9" Type="http://schemas.openxmlformats.org/officeDocument/2006/relationships/tags" Target="../tags/tag222.xml"/></Relationships>
</file>

<file path=ppt/slideLayouts/_rels/slideLayout48.xml.rels><?xml version="1.0" encoding="UTF-8" standalone="yes"?>
<Relationships xmlns="http://schemas.openxmlformats.org/package/2006/relationships"><Relationship Id="rId8" Type="http://schemas.openxmlformats.org/officeDocument/2006/relationships/tags" Target="../tags/tag231.xml"/><Relationship Id="rId3" Type="http://schemas.openxmlformats.org/officeDocument/2006/relationships/tags" Target="../tags/tag226.xml"/><Relationship Id="rId7" Type="http://schemas.openxmlformats.org/officeDocument/2006/relationships/tags" Target="../tags/tag230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225.xml"/><Relationship Id="rId1" Type="http://schemas.openxmlformats.org/officeDocument/2006/relationships/tags" Target="../tags/tag224.xml"/><Relationship Id="rId6" Type="http://schemas.openxmlformats.org/officeDocument/2006/relationships/tags" Target="../tags/tag229.xml"/><Relationship Id="rId11" Type="http://schemas.openxmlformats.org/officeDocument/2006/relationships/tags" Target="../tags/tag234.xml"/><Relationship Id="rId5" Type="http://schemas.openxmlformats.org/officeDocument/2006/relationships/tags" Target="../tags/tag228.xml"/><Relationship Id="rId10" Type="http://schemas.openxmlformats.org/officeDocument/2006/relationships/tags" Target="../tags/tag233.xml"/><Relationship Id="rId4" Type="http://schemas.openxmlformats.org/officeDocument/2006/relationships/tags" Target="../tags/tag227.xml"/><Relationship Id="rId9" Type="http://schemas.openxmlformats.org/officeDocument/2006/relationships/tags" Target="../tags/tag232.xml"/></Relationships>
</file>

<file path=ppt/slideLayouts/_rels/slideLayout49.xml.rels><?xml version="1.0" encoding="UTF-8" standalone="yes"?>
<Relationships xmlns="http://schemas.openxmlformats.org/package/2006/relationships"><Relationship Id="rId8" Type="http://schemas.openxmlformats.org/officeDocument/2006/relationships/tags" Target="../tags/tag242.xml"/><Relationship Id="rId3" Type="http://schemas.openxmlformats.org/officeDocument/2006/relationships/tags" Target="../tags/tag237.xml"/><Relationship Id="rId7" Type="http://schemas.openxmlformats.org/officeDocument/2006/relationships/tags" Target="../tags/tag241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236.xml"/><Relationship Id="rId1" Type="http://schemas.openxmlformats.org/officeDocument/2006/relationships/tags" Target="../tags/tag235.xml"/><Relationship Id="rId6" Type="http://schemas.openxmlformats.org/officeDocument/2006/relationships/tags" Target="../tags/tag240.xml"/><Relationship Id="rId11" Type="http://schemas.openxmlformats.org/officeDocument/2006/relationships/tags" Target="../tags/tag245.xml"/><Relationship Id="rId5" Type="http://schemas.openxmlformats.org/officeDocument/2006/relationships/tags" Target="../tags/tag239.xml"/><Relationship Id="rId10" Type="http://schemas.openxmlformats.org/officeDocument/2006/relationships/tags" Target="../tags/tag244.xml"/><Relationship Id="rId4" Type="http://schemas.openxmlformats.org/officeDocument/2006/relationships/tags" Target="../tags/tag238.xml"/><Relationship Id="rId9" Type="http://schemas.openxmlformats.org/officeDocument/2006/relationships/tags" Target="../tags/tag24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tags" Target="../tags/tag253.xml"/><Relationship Id="rId13" Type="http://schemas.openxmlformats.org/officeDocument/2006/relationships/slideMaster" Target="../slideMasters/slideMaster3.xml"/><Relationship Id="rId3" Type="http://schemas.openxmlformats.org/officeDocument/2006/relationships/tags" Target="../tags/tag248.xml"/><Relationship Id="rId7" Type="http://schemas.openxmlformats.org/officeDocument/2006/relationships/tags" Target="../tags/tag252.xml"/><Relationship Id="rId12" Type="http://schemas.openxmlformats.org/officeDocument/2006/relationships/tags" Target="../tags/tag257.xml"/><Relationship Id="rId2" Type="http://schemas.openxmlformats.org/officeDocument/2006/relationships/tags" Target="../tags/tag247.xml"/><Relationship Id="rId1" Type="http://schemas.openxmlformats.org/officeDocument/2006/relationships/tags" Target="../tags/tag246.xml"/><Relationship Id="rId6" Type="http://schemas.openxmlformats.org/officeDocument/2006/relationships/tags" Target="../tags/tag251.xml"/><Relationship Id="rId11" Type="http://schemas.openxmlformats.org/officeDocument/2006/relationships/tags" Target="../tags/tag256.xml"/><Relationship Id="rId5" Type="http://schemas.openxmlformats.org/officeDocument/2006/relationships/tags" Target="../tags/tag250.xml"/><Relationship Id="rId10" Type="http://schemas.openxmlformats.org/officeDocument/2006/relationships/tags" Target="../tags/tag255.xml"/><Relationship Id="rId4" Type="http://schemas.openxmlformats.org/officeDocument/2006/relationships/tags" Target="../tags/tag249.xml"/><Relationship Id="rId9" Type="http://schemas.openxmlformats.org/officeDocument/2006/relationships/tags" Target="../tags/tag254.xml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tags" Target="../tags/tag265.xml"/><Relationship Id="rId3" Type="http://schemas.openxmlformats.org/officeDocument/2006/relationships/tags" Target="../tags/tag260.xml"/><Relationship Id="rId7" Type="http://schemas.openxmlformats.org/officeDocument/2006/relationships/tags" Target="../tags/tag264.xml"/><Relationship Id="rId2" Type="http://schemas.openxmlformats.org/officeDocument/2006/relationships/tags" Target="../tags/tag259.xml"/><Relationship Id="rId1" Type="http://schemas.openxmlformats.org/officeDocument/2006/relationships/tags" Target="../tags/tag258.xml"/><Relationship Id="rId6" Type="http://schemas.openxmlformats.org/officeDocument/2006/relationships/tags" Target="../tags/tag263.xml"/><Relationship Id="rId5" Type="http://schemas.openxmlformats.org/officeDocument/2006/relationships/tags" Target="../tags/tag262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261.xml"/><Relationship Id="rId9" Type="http://schemas.openxmlformats.org/officeDocument/2006/relationships/tags" Target="../tags/tag266.xml"/></Relationships>
</file>

<file path=ppt/slideLayouts/_rels/slideLayout52.xml.rels><?xml version="1.0" encoding="UTF-8" standalone="yes"?>
<Relationships xmlns="http://schemas.openxmlformats.org/package/2006/relationships"><Relationship Id="rId8" Type="http://schemas.openxmlformats.org/officeDocument/2006/relationships/tags" Target="../tags/tag274.xml"/><Relationship Id="rId3" Type="http://schemas.openxmlformats.org/officeDocument/2006/relationships/tags" Target="../tags/tag269.xml"/><Relationship Id="rId7" Type="http://schemas.openxmlformats.org/officeDocument/2006/relationships/tags" Target="../tags/tag273.xml"/><Relationship Id="rId2" Type="http://schemas.openxmlformats.org/officeDocument/2006/relationships/tags" Target="../tags/tag268.xml"/><Relationship Id="rId1" Type="http://schemas.openxmlformats.org/officeDocument/2006/relationships/tags" Target="../tags/tag267.xml"/><Relationship Id="rId6" Type="http://schemas.openxmlformats.org/officeDocument/2006/relationships/tags" Target="../tags/tag272.xml"/><Relationship Id="rId5" Type="http://schemas.openxmlformats.org/officeDocument/2006/relationships/tags" Target="../tags/tag271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270.xml"/><Relationship Id="rId9" Type="http://schemas.openxmlformats.org/officeDocument/2006/relationships/tags" Target="../tags/tag27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277.xml"/><Relationship Id="rId1" Type="http://schemas.openxmlformats.org/officeDocument/2006/relationships/tags" Target="../tags/tag276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279.xml"/><Relationship Id="rId1" Type="http://schemas.openxmlformats.org/officeDocument/2006/relationships/tags" Target="../tags/tag278.xml"/></Relationships>
</file>

<file path=ppt/slideLayouts/_rels/slideLayout55.xml.rels><?xml version="1.0" encoding="UTF-8" standalone="yes"?>
<Relationships xmlns="http://schemas.openxmlformats.org/package/2006/relationships"><Relationship Id="rId8" Type="http://schemas.openxmlformats.org/officeDocument/2006/relationships/tags" Target="../tags/tag287.xml"/><Relationship Id="rId3" Type="http://schemas.openxmlformats.org/officeDocument/2006/relationships/tags" Target="../tags/tag282.xml"/><Relationship Id="rId7" Type="http://schemas.openxmlformats.org/officeDocument/2006/relationships/tags" Target="../tags/tag286.xml"/><Relationship Id="rId2" Type="http://schemas.openxmlformats.org/officeDocument/2006/relationships/tags" Target="../tags/tag281.xml"/><Relationship Id="rId1" Type="http://schemas.openxmlformats.org/officeDocument/2006/relationships/tags" Target="../tags/tag280.xml"/><Relationship Id="rId6" Type="http://schemas.openxmlformats.org/officeDocument/2006/relationships/tags" Target="../tags/tag285.xml"/><Relationship Id="rId5" Type="http://schemas.openxmlformats.org/officeDocument/2006/relationships/tags" Target="../tags/tag284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283.xml"/><Relationship Id="rId9" Type="http://schemas.openxmlformats.org/officeDocument/2006/relationships/tags" Target="../tags/tag288.xml"/></Relationships>
</file>

<file path=ppt/slideLayouts/_rels/slideLayout56.xml.rels><?xml version="1.0" encoding="UTF-8" standalone="yes"?>
<Relationships xmlns="http://schemas.openxmlformats.org/package/2006/relationships"><Relationship Id="rId8" Type="http://schemas.openxmlformats.org/officeDocument/2006/relationships/tags" Target="../tags/tag296.xml"/><Relationship Id="rId3" Type="http://schemas.openxmlformats.org/officeDocument/2006/relationships/tags" Target="../tags/tag291.xml"/><Relationship Id="rId7" Type="http://schemas.openxmlformats.org/officeDocument/2006/relationships/tags" Target="../tags/tag295.xml"/><Relationship Id="rId2" Type="http://schemas.openxmlformats.org/officeDocument/2006/relationships/tags" Target="../tags/tag290.xml"/><Relationship Id="rId1" Type="http://schemas.openxmlformats.org/officeDocument/2006/relationships/tags" Target="../tags/tag289.xml"/><Relationship Id="rId6" Type="http://schemas.openxmlformats.org/officeDocument/2006/relationships/tags" Target="../tags/tag294.xml"/><Relationship Id="rId5" Type="http://schemas.openxmlformats.org/officeDocument/2006/relationships/tags" Target="../tags/tag293.xml"/><Relationship Id="rId4" Type="http://schemas.openxmlformats.org/officeDocument/2006/relationships/tags" Target="../tags/tag292.xml"/><Relationship Id="rId9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8" Type="http://schemas.openxmlformats.org/officeDocument/2006/relationships/tags" Target="../tags/tag304.xml"/><Relationship Id="rId3" Type="http://schemas.openxmlformats.org/officeDocument/2006/relationships/tags" Target="../tags/tag299.xml"/><Relationship Id="rId7" Type="http://schemas.openxmlformats.org/officeDocument/2006/relationships/tags" Target="../tags/tag303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298.xml"/><Relationship Id="rId1" Type="http://schemas.openxmlformats.org/officeDocument/2006/relationships/tags" Target="../tags/tag297.xml"/><Relationship Id="rId6" Type="http://schemas.openxmlformats.org/officeDocument/2006/relationships/tags" Target="../tags/tag302.xml"/><Relationship Id="rId11" Type="http://schemas.openxmlformats.org/officeDocument/2006/relationships/tags" Target="../tags/tag307.xml"/><Relationship Id="rId5" Type="http://schemas.openxmlformats.org/officeDocument/2006/relationships/tags" Target="../tags/tag301.xml"/><Relationship Id="rId10" Type="http://schemas.openxmlformats.org/officeDocument/2006/relationships/tags" Target="../tags/tag306.xml"/><Relationship Id="rId4" Type="http://schemas.openxmlformats.org/officeDocument/2006/relationships/tags" Target="../tags/tag300.xml"/><Relationship Id="rId9" Type="http://schemas.openxmlformats.org/officeDocument/2006/relationships/tags" Target="../tags/tag305.xml"/></Relationships>
</file>

<file path=ppt/slideLayouts/_rels/slideLayout58.xml.rels><?xml version="1.0" encoding="UTF-8" standalone="yes"?>
<Relationships xmlns="http://schemas.openxmlformats.org/package/2006/relationships"><Relationship Id="rId8" Type="http://schemas.openxmlformats.org/officeDocument/2006/relationships/tags" Target="../tags/tag315.xml"/><Relationship Id="rId3" Type="http://schemas.openxmlformats.org/officeDocument/2006/relationships/tags" Target="../tags/tag310.xml"/><Relationship Id="rId7" Type="http://schemas.openxmlformats.org/officeDocument/2006/relationships/tags" Target="../tags/tag314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309.xml"/><Relationship Id="rId1" Type="http://schemas.openxmlformats.org/officeDocument/2006/relationships/tags" Target="../tags/tag308.xml"/><Relationship Id="rId6" Type="http://schemas.openxmlformats.org/officeDocument/2006/relationships/tags" Target="../tags/tag313.xml"/><Relationship Id="rId11" Type="http://schemas.openxmlformats.org/officeDocument/2006/relationships/tags" Target="../tags/tag318.xml"/><Relationship Id="rId5" Type="http://schemas.openxmlformats.org/officeDocument/2006/relationships/tags" Target="../tags/tag312.xml"/><Relationship Id="rId10" Type="http://schemas.openxmlformats.org/officeDocument/2006/relationships/tags" Target="../tags/tag317.xml"/><Relationship Id="rId4" Type="http://schemas.openxmlformats.org/officeDocument/2006/relationships/tags" Target="../tags/tag311.xml"/><Relationship Id="rId9" Type="http://schemas.openxmlformats.org/officeDocument/2006/relationships/tags" Target="../tags/tag316.xml"/></Relationships>
</file>

<file path=ppt/slideLayouts/_rels/slideLayout59.xml.rels><?xml version="1.0" encoding="UTF-8" standalone="yes"?>
<Relationships xmlns="http://schemas.openxmlformats.org/package/2006/relationships"><Relationship Id="rId8" Type="http://schemas.openxmlformats.org/officeDocument/2006/relationships/tags" Target="../tags/tag326.xml"/><Relationship Id="rId3" Type="http://schemas.openxmlformats.org/officeDocument/2006/relationships/tags" Target="../tags/tag321.xml"/><Relationship Id="rId7" Type="http://schemas.openxmlformats.org/officeDocument/2006/relationships/tags" Target="../tags/tag325.xml"/><Relationship Id="rId2" Type="http://schemas.openxmlformats.org/officeDocument/2006/relationships/tags" Target="../tags/tag320.xml"/><Relationship Id="rId1" Type="http://schemas.openxmlformats.org/officeDocument/2006/relationships/tags" Target="../tags/tag319.xml"/><Relationship Id="rId6" Type="http://schemas.openxmlformats.org/officeDocument/2006/relationships/tags" Target="../tags/tag324.xml"/><Relationship Id="rId5" Type="http://schemas.openxmlformats.org/officeDocument/2006/relationships/tags" Target="../tags/tag323.xml"/><Relationship Id="rId4" Type="http://schemas.openxmlformats.org/officeDocument/2006/relationships/tags" Target="../tags/tag322.xml"/><Relationship Id="rId9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8" Type="http://schemas.openxmlformats.org/officeDocument/2006/relationships/tags" Target="../tags/tag334.xml"/><Relationship Id="rId3" Type="http://schemas.openxmlformats.org/officeDocument/2006/relationships/tags" Target="../tags/tag329.xml"/><Relationship Id="rId7" Type="http://schemas.openxmlformats.org/officeDocument/2006/relationships/tags" Target="../tags/tag333.xml"/><Relationship Id="rId2" Type="http://schemas.openxmlformats.org/officeDocument/2006/relationships/tags" Target="../tags/tag328.xml"/><Relationship Id="rId1" Type="http://schemas.openxmlformats.org/officeDocument/2006/relationships/tags" Target="../tags/tag327.xml"/><Relationship Id="rId6" Type="http://schemas.openxmlformats.org/officeDocument/2006/relationships/tags" Target="../tags/tag332.xml"/><Relationship Id="rId5" Type="http://schemas.openxmlformats.org/officeDocument/2006/relationships/tags" Target="../tags/tag331.xml"/><Relationship Id="rId4" Type="http://schemas.openxmlformats.org/officeDocument/2006/relationships/tags" Target="../tags/tag330.xml"/><Relationship Id="rId9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8" Type="http://schemas.openxmlformats.org/officeDocument/2006/relationships/tags" Target="../tags/tag342.xml"/><Relationship Id="rId3" Type="http://schemas.openxmlformats.org/officeDocument/2006/relationships/tags" Target="../tags/tag337.xml"/><Relationship Id="rId7" Type="http://schemas.openxmlformats.org/officeDocument/2006/relationships/tags" Target="../tags/tag341.xml"/><Relationship Id="rId2" Type="http://schemas.openxmlformats.org/officeDocument/2006/relationships/tags" Target="../tags/tag336.xml"/><Relationship Id="rId1" Type="http://schemas.openxmlformats.org/officeDocument/2006/relationships/tags" Target="../tags/tag335.xml"/><Relationship Id="rId6" Type="http://schemas.openxmlformats.org/officeDocument/2006/relationships/tags" Target="../tags/tag340.xml"/><Relationship Id="rId5" Type="http://schemas.openxmlformats.org/officeDocument/2006/relationships/tags" Target="../tags/tag339.xml"/><Relationship Id="rId4" Type="http://schemas.openxmlformats.org/officeDocument/2006/relationships/tags" Target="../tags/tag338.xml"/><Relationship Id="rId9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8" Type="http://schemas.openxmlformats.org/officeDocument/2006/relationships/tags" Target="../tags/tag350.xml"/><Relationship Id="rId3" Type="http://schemas.openxmlformats.org/officeDocument/2006/relationships/tags" Target="../tags/tag345.xml"/><Relationship Id="rId7" Type="http://schemas.openxmlformats.org/officeDocument/2006/relationships/tags" Target="../tags/tag349.xml"/><Relationship Id="rId2" Type="http://schemas.openxmlformats.org/officeDocument/2006/relationships/tags" Target="../tags/tag344.xml"/><Relationship Id="rId1" Type="http://schemas.openxmlformats.org/officeDocument/2006/relationships/tags" Target="../tags/tag343.xml"/><Relationship Id="rId6" Type="http://schemas.openxmlformats.org/officeDocument/2006/relationships/tags" Target="../tags/tag348.xml"/><Relationship Id="rId5" Type="http://schemas.openxmlformats.org/officeDocument/2006/relationships/tags" Target="../tags/tag347.xml"/><Relationship Id="rId4" Type="http://schemas.openxmlformats.org/officeDocument/2006/relationships/tags" Target="../tags/tag346.xml"/><Relationship Id="rId9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4.xml"/><Relationship Id="rId3" Type="http://schemas.openxmlformats.org/officeDocument/2006/relationships/tags" Target="../tags/tag354.xml"/><Relationship Id="rId7" Type="http://schemas.openxmlformats.org/officeDocument/2006/relationships/tags" Target="../tags/tag358.xml"/><Relationship Id="rId2" Type="http://schemas.openxmlformats.org/officeDocument/2006/relationships/tags" Target="../tags/tag353.xml"/><Relationship Id="rId1" Type="http://schemas.openxmlformats.org/officeDocument/2006/relationships/tags" Target="../tags/tag352.xml"/><Relationship Id="rId6" Type="http://schemas.openxmlformats.org/officeDocument/2006/relationships/tags" Target="../tags/tag357.xml"/><Relationship Id="rId5" Type="http://schemas.openxmlformats.org/officeDocument/2006/relationships/tags" Target="../tags/tag356.xml"/><Relationship Id="rId4" Type="http://schemas.openxmlformats.org/officeDocument/2006/relationships/tags" Target="../tags/tag355.xml"/></Relationships>
</file>

<file path=ppt/slideLayouts/_rels/slideLayout65.xml.rels><?xml version="1.0" encoding="UTF-8" standalone="yes"?>
<Relationships xmlns="http://schemas.openxmlformats.org/package/2006/relationships"><Relationship Id="rId8" Type="http://schemas.openxmlformats.org/officeDocument/2006/relationships/tags" Target="../tags/tag366.xml"/><Relationship Id="rId3" Type="http://schemas.openxmlformats.org/officeDocument/2006/relationships/tags" Target="../tags/tag361.xml"/><Relationship Id="rId7" Type="http://schemas.openxmlformats.org/officeDocument/2006/relationships/tags" Target="../tags/tag365.xml"/><Relationship Id="rId2" Type="http://schemas.openxmlformats.org/officeDocument/2006/relationships/tags" Target="../tags/tag360.xml"/><Relationship Id="rId1" Type="http://schemas.openxmlformats.org/officeDocument/2006/relationships/tags" Target="../tags/tag359.xml"/><Relationship Id="rId6" Type="http://schemas.openxmlformats.org/officeDocument/2006/relationships/tags" Target="../tags/tag364.xml"/><Relationship Id="rId11" Type="http://schemas.openxmlformats.org/officeDocument/2006/relationships/slideMaster" Target="../slideMasters/slideMaster4.xml"/><Relationship Id="rId5" Type="http://schemas.openxmlformats.org/officeDocument/2006/relationships/tags" Target="../tags/tag363.xml"/><Relationship Id="rId10" Type="http://schemas.openxmlformats.org/officeDocument/2006/relationships/tags" Target="../tags/tag368.xml"/><Relationship Id="rId4" Type="http://schemas.openxmlformats.org/officeDocument/2006/relationships/tags" Target="../tags/tag362.xml"/><Relationship Id="rId9" Type="http://schemas.openxmlformats.org/officeDocument/2006/relationships/tags" Target="../tags/tag367.xml"/></Relationships>
</file>

<file path=ppt/slideLayouts/_rels/slideLayout66.xml.rels><?xml version="1.0" encoding="UTF-8" standalone="yes"?>
<Relationships xmlns="http://schemas.openxmlformats.org/package/2006/relationships"><Relationship Id="rId8" Type="http://schemas.openxmlformats.org/officeDocument/2006/relationships/tags" Target="../tags/tag376.xml"/><Relationship Id="rId3" Type="http://schemas.openxmlformats.org/officeDocument/2006/relationships/tags" Target="../tags/tag371.xml"/><Relationship Id="rId7" Type="http://schemas.openxmlformats.org/officeDocument/2006/relationships/tags" Target="../tags/tag375.xml"/><Relationship Id="rId12" Type="http://schemas.openxmlformats.org/officeDocument/2006/relationships/slideMaster" Target="../slideMasters/slideMaster4.xml"/><Relationship Id="rId2" Type="http://schemas.openxmlformats.org/officeDocument/2006/relationships/tags" Target="../tags/tag370.xml"/><Relationship Id="rId1" Type="http://schemas.openxmlformats.org/officeDocument/2006/relationships/tags" Target="../tags/tag369.xml"/><Relationship Id="rId6" Type="http://schemas.openxmlformats.org/officeDocument/2006/relationships/tags" Target="../tags/tag374.xml"/><Relationship Id="rId11" Type="http://schemas.openxmlformats.org/officeDocument/2006/relationships/tags" Target="../tags/tag379.xml"/><Relationship Id="rId5" Type="http://schemas.openxmlformats.org/officeDocument/2006/relationships/tags" Target="../tags/tag373.xml"/><Relationship Id="rId10" Type="http://schemas.openxmlformats.org/officeDocument/2006/relationships/tags" Target="../tags/tag378.xml"/><Relationship Id="rId4" Type="http://schemas.openxmlformats.org/officeDocument/2006/relationships/tags" Target="../tags/tag372.xml"/><Relationship Id="rId9" Type="http://schemas.openxmlformats.org/officeDocument/2006/relationships/tags" Target="../tags/tag377.xml"/></Relationships>
</file>

<file path=ppt/slideLayouts/_rels/slideLayout67.xml.rels><?xml version="1.0" encoding="UTF-8" standalone="yes"?>
<Relationships xmlns="http://schemas.openxmlformats.org/package/2006/relationships"><Relationship Id="rId8" Type="http://schemas.openxmlformats.org/officeDocument/2006/relationships/tags" Target="../tags/tag387.xml"/><Relationship Id="rId3" Type="http://schemas.openxmlformats.org/officeDocument/2006/relationships/tags" Target="../tags/tag382.xml"/><Relationship Id="rId7" Type="http://schemas.openxmlformats.org/officeDocument/2006/relationships/tags" Target="../tags/tag386.xml"/><Relationship Id="rId2" Type="http://schemas.openxmlformats.org/officeDocument/2006/relationships/tags" Target="../tags/tag381.xml"/><Relationship Id="rId1" Type="http://schemas.openxmlformats.org/officeDocument/2006/relationships/tags" Target="../tags/tag380.xml"/><Relationship Id="rId6" Type="http://schemas.openxmlformats.org/officeDocument/2006/relationships/tags" Target="../tags/tag385.xml"/><Relationship Id="rId5" Type="http://schemas.openxmlformats.org/officeDocument/2006/relationships/tags" Target="../tags/tag384.xml"/><Relationship Id="rId10" Type="http://schemas.openxmlformats.org/officeDocument/2006/relationships/slideMaster" Target="../slideMasters/slideMaster4.xml"/><Relationship Id="rId4" Type="http://schemas.openxmlformats.org/officeDocument/2006/relationships/tags" Target="../tags/tag383.xml"/><Relationship Id="rId9" Type="http://schemas.openxmlformats.org/officeDocument/2006/relationships/tags" Target="../tags/tag388.xml"/></Relationships>
</file>

<file path=ppt/slideLayouts/_rels/slideLayout68.xml.rels><?xml version="1.0" encoding="UTF-8" standalone="yes"?>
<Relationships xmlns="http://schemas.openxmlformats.org/package/2006/relationships"><Relationship Id="rId8" Type="http://schemas.openxmlformats.org/officeDocument/2006/relationships/tags" Target="../tags/tag396.xml"/><Relationship Id="rId3" Type="http://schemas.openxmlformats.org/officeDocument/2006/relationships/tags" Target="../tags/tag391.xml"/><Relationship Id="rId7" Type="http://schemas.openxmlformats.org/officeDocument/2006/relationships/tags" Target="../tags/tag395.xml"/><Relationship Id="rId2" Type="http://schemas.openxmlformats.org/officeDocument/2006/relationships/tags" Target="../tags/tag390.xml"/><Relationship Id="rId1" Type="http://schemas.openxmlformats.org/officeDocument/2006/relationships/tags" Target="../tags/tag389.xml"/><Relationship Id="rId6" Type="http://schemas.openxmlformats.org/officeDocument/2006/relationships/tags" Target="../tags/tag394.xml"/><Relationship Id="rId11" Type="http://schemas.openxmlformats.org/officeDocument/2006/relationships/slideMaster" Target="../slideMasters/slideMaster4.xml"/><Relationship Id="rId5" Type="http://schemas.openxmlformats.org/officeDocument/2006/relationships/tags" Target="../tags/tag393.xml"/><Relationship Id="rId10" Type="http://schemas.openxmlformats.org/officeDocument/2006/relationships/tags" Target="../tags/tag398.xml"/><Relationship Id="rId4" Type="http://schemas.openxmlformats.org/officeDocument/2006/relationships/tags" Target="../tags/tag392.xml"/><Relationship Id="rId9" Type="http://schemas.openxmlformats.org/officeDocument/2006/relationships/tags" Target="../tags/tag397.xml"/></Relationships>
</file>

<file path=ppt/slideLayouts/_rels/slideLayout69.xml.rels><?xml version="1.0" encoding="UTF-8" standalone="yes"?>
<Relationships xmlns="http://schemas.openxmlformats.org/package/2006/relationships"><Relationship Id="rId8" Type="http://schemas.openxmlformats.org/officeDocument/2006/relationships/tags" Target="../tags/tag406.xml"/><Relationship Id="rId3" Type="http://schemas.openxmlformats.org/officeDocument/2006/relationships/tags" Target="../tags/tag401.xml"/><Relationship Id="rId7" Type="http://schemas.openxmlformats.org/officeDocument/2006/relationships/tags" Target="../tags/tag405.xml"/><Relationship Id="rId12" Type="http://schemas.openxmlformats.org/officeDocument/2006/relationships/slideMaster" Target="../slideMasters/slideMaster4.xml"/><Relationship Id="rId2" Type="http://schemas.openxmlformats.org/officeDocument/2006/relationships/tags" Target="../tags/tag400.xml"/><Relationship Id="rId1" Type="http://schemas.openxmlformats.org/officeDocument/2006/relationships/tags" Target="../tags/tag399.xml"/><Relationship Id="rId6" Type="http://schemas.openxmlformats.org/officeDocument/2006/relationships/tags" Target="../tags/tag404.xml"/><Relationship Id="rId11" Type="http://schemas.openxmlformats.org/officeDocument/2006/relationships/tags" Target="../tags/tag409.xml"/><Relationship Id="rId5" Type="http://schemas.openxmlformats.org/officeDocument/2006/relationships/tags" Target="../tags/tag403.xml"/><Relationship Id="rId10" Type="http://schemas.openxmlformats.org/officeDocument/2006/relationships/tags" Target="../tags/tag408.xml"/><Relationship Id="rId4" Type="http://schemas.openxmlformats.org/officeDocument/2006/relationships/tags" Target="../tags/tag402.xml"/><Relationship Id="rId9" Type="http://schemas.openxmlformats.org/officeDocument/2006/relationships/tags" Target="../tags/tag40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8" Type="http://schemas.openxmlformats.org/officeDocument/2006/relationships/tags" Target="../tags/tag417.xml"/><Relationship Id="rId3" Type="http://schemas.openxmlformats.org/officeDocument/2006/relationships/tags" Target="../tags/tag412.xml"/><Relationship Id="rId7" Type="http://schemas.openxmlformats.org/officeDocument/2006/relationships/tags" Target="../tags/tag416.xml"/><Relationship Id="rId12" Type="http://schemas.openxmlformats.org/officeDocument/2006/relationships/slideMaster" Target="../slideMasters/slideMaster4.xml"/><Relationship Id="rId2" Type="http://schemas.openxmlformats.org/officeDocument/2006/relationships/tags" Target="../tags/tag411.xml"/><Relationship Id="rId1" Type="http://schemas.openxmlformats.org/officeDocument/2006/relationships/tags" Target="../tags/tag410.xml"/><Relationship Id="rId6" Type="http://schemas.openxmlformats.org/officeDocument/2006/relationships/tags" Target="../tags/tag415.xml"/><Relationship Id="rId11" Type="http://schemas.openxmlformats.org/officeDocument/2006/relationships/tags" Target="../tags/tag420.xml"/><Relationship Id="rId5" Type="http://schemas.openxmlformats.org/officeDocument/2006/relationships/tags" Target="../tags/tag414.xml"/><Relationship Id="rId10" Type="http://schemas.openxmlformats.org/officeDocument/2006/relationships/tags" Target="../tags/tag419.xml"/><Relationship Id="rId4" Type="http://schemas.openxmlformats.org/officeDocument/2006/relationships/tags" Target="../tags/tag413.xml"/><Relationship Id="rId9" Type="http://schemas.openxmlformats.org/officeDocument/2006/relationships/tags" Target="../tags/tag418.xml"/></Relationships>
</file>

<file path=ppt/slideLayouts/_rels/slideLayout71.xml.rels><?xml version="1.0" encoding="UTF-8" standalone="yes"?>
<Relationships xmlns="http://schemas.openxmlformats.org/package/2006/relationships"><Relationship Id="rId8" Type="http://schemas.openxmlformats.org/officeDocument/2006/relationships/tags" Target="../tags/tag428.xml"/><Relationship Id="rId13" Type="http://schemas.openxmlformats.org/officeDocument/2006/relationships/slideMaster" Target="../slideMasters/slideMaster4.xml"/><Relationship Id="rId3" Type="http://schemas.openxmlformats.org/officeDocument/2006/relationships/tags" Target="../tags/tag423.xml"/><Relationship Id="rId7" Type="http://schemas.openxmlformats.org/officeDocument/2006/relationships/tags" Target="../tags/tag427.xml"/><Relationship Id="rId12" Type="http://schemas.openxmlformats.org/officeDocument/2006/relationships/tags" Target="../tags/tag432.xml"/><Relationship Id="rId2" Type="http://schemas.openxmlformats.org/officeDocument/2006/relationships/tags" Target="../tags/tag422.xml"/><Relationship Id="rId1" Type="http://schemas.openxmlformats.org/officeDocument/2006/relationships/tags" Target="../tags/tag421.xml"/><Relationship Id="rId6" Type="http://schemas.openxmlformats.org/officeDocument/2006/relationships/tags" Target="../tags/tag426.xml"/><Relationship Id="rId11" Type="http://schemas.openxmlformats.org/officeDocument/2006/relationships/tags" Target="../tags/tag431.xml"/><Relationship Id="rId5" Type="http://schemas.openxmlformats.org/officeDocument/2006/relationships/tags" Target="../tags/tag425.xml"/><Relationship Id="rId10" Type="http://schemas.openxmlformats.org/officeDocument/2006/relationships/tags" Target="../tags/tag430.xml"/><Relationship Id="rId4" Type="http://schemas.openxmlformats.org/officeDocument/2006/relationships/tags" Target="../tags/tag424.xml"/><Relationship Id="rId9" Type="http://schemas.openxmlformats.org/officeDocument/2006/relationships/tags" Target="../tags/tag429.xml"/></Relationships>
</file>

<file path=ppt/slideLayouts/_rels/slideLayout72.xml.rels><?xml version="1.0" encoding="UTF-8" standalone="yes"?>
<Relationships xmlns="http://schemas.openxmlformats.org/package/2006/relationships"><Relationship Id="rId8" Type="http://schemas.openxmlformats.org/officeDocument/2006/relationships/tags" Target="../tags/tag440.xml"/><Relationship Id="rId3" Type="http://schemas.openxmlformats.org/officeDocument/2006/relationships/tags" Target="../tags/tag435.xml"/><Relationship Id="rId7" Type="http://schemas.openxmlformats.org/officeDocument/2006/relationships/tags" Target="../tags/tag439.xml"/><Relationship Id="rId2" Type="http://schemas.openxmlformats.org/officeDocument/2006/relationships/tags" Target="../tags/tag434.xml"/><Relationship Id="rId1" Type="http://schemas.openxmlformats.org/officeDocument/2006/relationships/tags" Target="../tags/tag433.xml"/><Relationship Id="rId6" Type="http://schemas.openxmlformats.org/officeDocument/2006/relationships/tags" Target="../tags/tag438.xml"/><Relationship Id="rId5" Type="http://schemas.openxmlformats.org/officeDocument/2006/relationships/tags" Target="../tags/tag437.xml"/><Relationship Id="rId10" Type="http://schemas.openxmlformats.org/officeDocument/2006/relationships/slideMaster" Target="../slideMasters/slideMaster4.xml"/><Relationship Id="rId4" Type="http://schemas.openxmlformats.org/officeDocument/2006/relationships/tags" Target="../tags/tag436.xml"/><Relationship Id="rId9" Type="http://schemas.openxmlformats.org/officeDocument/2006/relationships/tags" Target="../tags/tag441.xml"/></Relationships>
</file>

<file path=ppt/slideLayouts/_rels/slideLayout73.xml.rels><?xml version="1.0" encoding="UTF-8" standalone="yes"?>
<Relationships xmlns="http://schemas.openxmlformats.org/package/2006/relationships"><Relationship Id="rId8" Type="http://schemas.openxmlformats.org/officeDocument/2006/relationships/tags" Target="../tags/tag449.xml"/><Relationship Id="rId3" Type="http://schemas.openxmlformats.org/officeDocument/2006/relationships/tags" Target="../tags/tag444.xml"/><Relationship Id="rId7" Type="http://schemas.openxmlformats.org/officeDocument/2006/relationships/tags" Target="../tags/tag448.xml"/><Relationship Id="rId2" Type="http://schemas.openxmlformats.org/officeDocument/2006/relationships/tags" Target="../tags/tag443.xml"/><Relationship Id="rId1" Type="http://schemas.openxmlformats.org/officeDocument/2006/relationships/tags" Target="../tags/tag442.xml"/><Relationship Id="rId6" Type="http://schemas.openxmlformats.org/officeDocument/2006/relationships/tags" Target="../tags/tag447.xml"/><Relationship Id="rId5" Type="http://schemas.openxmlformats.org/officeDocument/2006/relationships/tags" Target="../tags/tag446.xml"/><Relationship Id="rId10" Type="http://schemas.openxmlformats.org/officeDocument/2006/relationships/slideMaster" Target="../slideMasters/slideMaster4.xml"/><Relationship Id="rId4" Type="http://schemas.openxmlformats.org/officeDocument/2006/relationships/tags" Target="../tags/tag445.xml"/><Relationship Id="rId9" Type="http://schemas.openxmlformats.org/officeDocument/2006/relationships/tags" Target="../tags/tag450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452.xml"/><Relationship Id="rId1" Type="http://schemas.openxmlformats.org/officeDocument/2006/relationships/tags" Target="../tags/tag451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454.xml"/><Relationship Id="rId1" Type="http://schemas.openxmlformats.org/officeDocument/2006/relationships/tags" Target="../tags/tag453.xml"/></Relationships>
</file>

<file path=ppt/slideLayouts/_rels/slideLayout76.xml.rels><?xml version="1.0" encoding="UTF-8" standalone="yes"?>
<Relationships xmlns="http://schemas.openxmlformats.org/package/2006/relationships"><Relationship Id="rId8" Type="http://schemas.openxmlformats.org/officeDocument/2006/relationships/tags" Target="../tags/tag462.xml"/><Relationship Id="rId3" Type="http://schemas.openxmlformats.org/officeDocument/2006/relationships/tags" Target="../tags/tag457.xml"/><Relationship Id="rId7" Type="http://schemas.openxmlformats.org/officeDocument/2006/relationships/tags" Target="../tags/tag461.xml"/><Relationship Id="rId2" Type="http://schemas.openxmlformats.org/officeDocument/2006/relationships/tags" Target="../tags/tag456.xml"/><Relationship Id="rId1" Type="http://schemas.openxmlformats.org/officeDocument/2006/relationships/tags" Target="../tags/tag455.xml"/><Relationship Id="rId6" Type="http://schemas.openxmlformats.org/officeDocument/2006/relationships/tags" Target="../tags/tag460.xml"/><Relationship Id="rId5" Type="http://schemas.openxmlformats.org/officeDocument/2006/relationships/tags" Target="../tags/tag459.xml"/><Relationship Id="rId10" Type="http://schemas.openxmlformats.org/officeDocument/2006/relationships/slideMaster" Target="../slideMasters/slideMaster4.xml"/><Relationship Id="rId4" Type="http://schemas.openxmlformats.org/officeDocument/2006/relationships/tags" Target="../tags/tag458.xml"/><Relationship Id="rId9" Type="http://schemas.openxmlformats.org/officeDocument/2006/relationships/tags" Target="../tags/tag463.xml"/></Relationships>
</file>

<file path=ppt/slideLayouts/_rels/slideLayout77.xml.rels><?xml version="1.0" encoding="UTF-8" standalone="yes"?>
<Relationships xmlns="http://schemas.openxmlformats.org/package/2006/relationships"><Relationship Id="rId8" Type="http://schemas.openxmlformats.org/officeDocument/2006/relationships/tags" Target="../tags/tag471.xml"/><Relationship Id="rId3" Type="http://schemas.openxmlformats.org/officeDocument/2006/relationships/tags" Target="../tags/tag466.xml"/><Relationship Id="rId7" Type="http://schemas.openxmlformats.org/officeDocument/2006/relationships/tags" Target="../tags/tag470.xml"/><Relationship Id="rId2" Type="http://schemas.openxmlformats.org/officeDocument/2006/relationships/tags" Target="../tags/tag465.xml"/><Relationship Id="rId1" Type="http://schemas.openxmlformats.org/officeDocument/2006/relationships/tags" Target="../tags/tag464.xml"/><Relationship Id="rId6" Type="http://schemas.openxmlformats.org/officeDocument/2006/relationships/tags" Target="../tags/tag469.xml"/><Relationship Id="rId5" Type="http://schemas.openxmlformats.org/officeDocument/2006/relationships/tags" Target="../tags/tag468.xml"/><Relationship Id="rId4" Type="http://schemas.openxmlformats.org/officeDocument/2006/relationships/tags" Target="../tags/tag467.xml"/><Relationship Id="rId9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8" Type="http://schemas.openxmlformats.org/officeDocument/2006/relationships/tags" Target="../tags/tag479.xml"/><Relationship Id="rId3" Type="http://schemas.openxmlformats.org/officeDocument/2006/relationships/tags" Target="../tags/tag474.xml"/><Relationship Id="rId7" Type="http://schemas.openxmlformats.org/officeDocument/2006/relationships/tags" Target="../tags/tag478.xml"/><Relationship Id="rId12" Type="http://schemas.openxmlformats.org/officeDocument/2006/relationships/slideMaster" Target="../slideMasters/slideMaster4.xml"/><Relationship Id="rId2" Type="http://schemas.openxmlformats.org/officeDocument/2006/relationships/tags" Target="../tags/tag473.xml"/><Relationship Id="rId1" Type="http://schemas.openxmlformats.org/officeDocument/2006/relationships/tags" Target="../tags/tag472.xml"/><Relationship Id="rId6" Type="http://schemas.openxmlformats.org/officeDocument/2006/relationships/tags" Target="../tags/tag477.xml"/><Relationship Id="rId11" Type="http://schemas.openxmlformats.org/officeDocument/2006/relationships/tags" Target="../tags/tag482.xml"/><Relationship Id="rId5" Type="http://schemas.openxmlformats.org/officeDocument/2006/relationships/tags" Target="../tags/tag476.xml"/><Relationship Id="rId10" Type="http://schemas.openxmlformats.org/officeDocument/2006/relationships/tags" Target="../tags/tag481.xml"/><Relationship Id="rId4" Type="http://schemas.openxmlformats.org/officeDocument/2006/relationships/tags" Target="../tags/tag475.xml"/><Relationship Id="rId9" Type="http://schemas.openxmlformats.org/officeDocument/2006/relationships/tags" Target="../tags/tag480.xml"/></Relationships>
</file>

<file path=ppt/slideLayouts/_rels/slideLayout79.xml.rels><?xml version="1.0" encoding="UTF-8" standalone="yes"?>
<Relationships xmlns="http://schemas.openxmlformats.org/package/2006/relationships"><Relationship Id="rId8" Type="http://schemas.openxmlformats.org/officeDocument/2006/relationships/tags" Target="../tags/tag490.xml"/><Relationship Id="rId3" Type="http://schemas.openxmlformats.org/officeDocument/2006/relationships/tags" Target="../tags/tag485.xml"/><Relationship Id="rId7" Type="http://schemas.openxmlformats.org/officeDocument/2006/relationships/tags" Target="../tags/tag489.xml"/><Relationship Id="rId12" Type="http://schemas.openxmlformats.org/officeDocument/2006/relationships/slideMaster" Target="../slideMasters/slideMaster4.xml"/><Relationship Id="rId2" Type="http://schemas.openxmlformats.org/officeDocument/2006/relationships/tags" Target="../tags/tag484.xml"/><Relationship Id="rId1" Type="http://schemas.openxmlformats.org/officeDocument/2006/relationships/tags" Target="../tags/tag483.xml"/><Relationship Id="rId6" Type="http://schemas.openxmlformats.org/officeDocument/2006/relationships/tags" Target="../tags/tag488.xml"/><Relationship Id="rId11" Type="http://schemas.openxmlformats.org/officeDocument/2006/relationships/tags" Target="../tags/tag493.xml"/><Relationship Id="rId5" Type="http://schemas.openxmlformats.org/officeDocument/2006/relationships/tags" Target="../tags/tag487.xml"/><Relationship Id="rId10" Type="http://schemas.openxmlformats.org/officeDocument/2006/relationships/tags" Target="../tags/tag492.xml"/><Relationship Id="rId4" Type="http://schemas.openxmlformats.org/officeDocument/2006/relationships/tags" Target="../tags/tag486.xml"/><Relationship Id="rId9" Type="http://schemas.openxmlformats.org/officeDocument/2006/relationships/tags" Target="../tags/tag49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8" Type="http://schemas.openxmlformats.org/officeDocument/2006/relationships/tags" Target="../tags/tag501.xml"/><Relationship Id="rId3" Type="http://schemas.openxmlformats.org/officeDocument/2006/relationships/tags" Target="../tags/tag496.xml"/><Relationship Id="rId7" Type="http://schemas.openxmlformats.org/officeDocument/2006/relationships/tags" Target="../tags/tag500.xml"/><Relationship Id="rId2" Type="http://schemas.openxmlformats.org/officeDocument/2006/relationships/tags" Target="../tags/tag495.xml"/><Relationship Id="rId1" Type="http://schemas.openxmlformats.org/officeDocument/2006/relationships/tags" Target="../tags/tag494.xml"/><Relationship Id="rId6" Type="http://schemas.openxmlformats.org/officeDocument/2006/relationships/tags" Target="../tags/tag499.xml"/><Relationship Id="rId5" Type="http://schemas.openxmlformats.org/officeDocument/2006/relationships/tags" Target="../tags/tag498.xml"/><Relationship Id="rId4" Type="http://schemas.openxmlformats.org/officeDocument/2006/relationships/tags" Target="../tags/tag497.xml"/><Relationship Id="rId9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8" Type="http://schemas.openxmlformats.org/officeDocument/2006/relationships/tags" Target="../tags/tag509.xml"/><Relationship Id="rId3" Type="http://schemas.openxmlformats.org/officeDocument/2006/relationships/tags" Target="../tags/tag504.xml"/><Relationship Id="rId7" Type="http://schemas.openxmlformats.org/officeDocument/2006/relationships/tags" Target="../tags/tag508.xml"/><Relationship Id="rId2" Type="http://schemas.openxmlformats.org/officeDocument/2006/relationships/tags" Target="../tags/tag503.xml"/><Relationship Id="rId1" Type="http://schemas.openxmlformats.org/officeDocument/2006/relationships/tags" Target="../tags/tag502.xml"/><Relationship Id="rId6" Type="http://schemas.openxmlformats.org/officeDocument/2006/relationships/tags" Target="../tags/tag507.xml"/><Relationship Id="rId5" Type="http://schemas.openxmlformats.org/officeDocument/2006/relationships/tags" Target="../tags/tag506.xml"/><Relationship Id="rId4" Type="http://schemas.openxmlformats.org/officeDocument/2006/relationships/tags" Target="../tags/tag505.xml"/><Relationship Id="rId9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8" Type="http://schemas.openxmlformats.org/officeDocument/2006/relationships/tags" Target="../tags/tag517.xml"/><Relationship Id="rId3" Type="http://schemas.openxmlformats.org/officeDocument/2006/relationships/tags" Target="../tags/tag512.xml"/><Relationship Id="rId7" Type="http://schemas.openxmlformats.org/officeDocument/2006/relationships/tags" Target="../tags/tag516.xml"/><Relationship Id="rId2" Type="http://schemas.openxmlformats.org/officeDocument/2006/relationships/tags" Target="../tags/tag511.xml"/><Relationship Id="rId1" Type="http://schemas.openxmlformats.org/officeDocument/2006/relationships/tags" Target="../tags/tag510.xml"/><Relationship Id="rId6" Type="http://schemas.openxmlformats.org/officeDocument/2006/relationships/tags" Target="../tags/tag515.xml"/><Relationship Id="rId5" Type="http://schemas.openxmlformats.org/officeDocument/2006/relationships/tags" Target="../tags/tag514.xml"/><Relationship Id="rId4" Type="http://schemas.openxmlformats.org/officeDocument/2006/relationships/tags" Target="../tags/tag513.xml"/><Relationship Id="rId9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8" Type="http://schemas.openxmlformats.org/officeDocument/2006/relationships/tags" Target="../tags/tag525.xml"/><Relationship Id="rId3" Type="http://schemas.openxmlformats.org/officeDocument/2006/relationships/tags" Target="../tags/tag520.xml"/><Relationship Id="rId7" Type="http://schemas.openxmlformats.org/officeDocument/2006/relationships/tags" Target="../tags/tag524.xml"/><Relationship Id="rId2" Type="http://schemas.openxmlformats.org/officeDocument/2006/relationships/tags" Target="../tags/tag519.xml"/><Relationship Id="rId1" Type="http://schemas.openxmlformats.org/officeDocument/2006/relationships/tags" Target="../tags/tag518.xml"/><Relationship Id="rId6" Type="http://schemas.openxmlformats.org/officeDocument/2006/relationships/tags" Target="../tags/tag523.xml"/><Relationship Id="rId5" Type="http://schemas.openxmlformats.org/officeDocument/2006/relationships/tags" Target="../tags/tag522.xml"/><Relationship Id="rId4" Type="http://schemas.openxmlformats.org/officeDocument/2006/relationships/tags" Target="../tags/tag521.xml"/><Relationship Id="rId9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 bwMode="gray">
          <a:xfrm>
            <a:off x="2336801" y="4"/>
            <a:ext cx="9855200" cy="6176009"/>
            <a:chOff x="19140488" y="13674"/>
            <a:chExt cx="7443798" cy="6145827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21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527300" y="374904"/>
            <a:ext cx="5474208" cy="146304"/>
          </a:xfrm>
        </p:spPr>
        <p:txBody>
          <a:bodyPr/>
          <a:lstStyle>
            <a:lvl1pPr>
              <a:defRPr sz="825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dirty="0" err="1" smtClean="0"/>
              <a:t>www.pwc.com</a:t>
            </a:r>
            <a:endParaRPr lang="en-GB" noProof="0" dirty="0"/>
          </a:p>
        </p:txBody>
      </p:sp>
      <p:grpSp>
        <p:nvGrpSpPr>
          <p:cNvPr id="16" name="Group 32"/>
          <p:cNvGrpSpPr/>
          <p:nvPr/>
        </p:nvGrpSpPr>
        <p:grpSpPr>
          <a:xfrm>
            <a:off x="1291456" y="6170994"/>
            <a:ext cx="1219200" cy="533479"/>
            <a:chOff x="518032" y="978681"/>
            <a:chExt cx="4572000" cy="2667393"/>
          </a:xfrm>
        </p:grpSpPr>
        <p:sp>
          <p:nvSpPr>
            <p:cNvPr id="1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noProof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noProof="0"/>
            </a:p>
          </p:txBody>
        </p:sp>
      </p:grpSp>
    </p:spTree>
    <p:extLst>
      <p:ext uri="{BB962C8B-B14F-4D97-AF65-F5344CB8AC3E}">
        <p14:creationId xmlns:p14="http://schemas.microsoft.com/office/powerpoint/2010/main" val="228106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76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1200" y="6477004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2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1200" y="6477004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24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24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24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24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2400">
                <a:solidFill>
                  <a:schemeClr val="tx2"/>
                </a:solidFill>
              </a:defRPr>
            </a:lvl8pPr>
            <a:lvl9pPr>
              <a:defRPr sz="2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07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752600"/>
            <a:ext cx="10769600" cy="4419600"/>
          </a:xfrm>
        </p:spPr>
        <p:txBody>
          <a:bodyPr>
            <a:noAutofit/>
          </a:bodyPr>
          <a:lstStyle>
            <a:lvl1pPr>
              <a:lnSpc>
                <a:spcPts val="2700"/>
              </a:lnSpc>
              <a:spcBef>
                <a:spcPts val="0"/>
              </a:spcBef>
              <a:spcAft>
                <a:spcPts val="450"/>
              </a:spcAft>
              <a:defRPr sz="2400" baseline="0">
                <a:solidFill>
                  <a:schemeClr val="bg1"/>
                </a:solidFill>
              </a:defRPr>
            </a:lvl1pPr>
            <a:lvl2pPr marL="333375" indent="-197644">
              <a:lnSpc>
                <a:spcPts val="2700"/>
              </a:lnSpc>
              <a:spcBef>
                <a:spcPts val="0"/>
              </a:spcBef>
              <a:spcAft>
                <a:spcPts val="45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2pPr>
            <a:lvl3pPr marL="535781" indent="-200025">
              <a:lnSpc>
                <a:spcPts val="2700"/>
              </a:lnSpc>
              <a:spcBef>
                <a:spcPts val="0"/>
              </a:spcBef>
              <a:spcAft>
                <a:spcPts val="45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3pPr>
            <a:lvl4pPr marL="738188" indent="-200025">
              <a:lnSpc>
                <a:spcPts val="2700"/>
              </a:lnSpc>
              <a:spcBef>
                <a:spcPts val="0"/>
              </a:spcBef>
              <a:spcAft>
                <a:spcPts val="45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4pPr>
            <a:lvl5pPr marL="1006079" indent="-200025">
              <a:lnSpc>
                <a:spcPts val="2700"/>
              </a:lnSpc>
              <a:spcBef>
                <a:spcPts val="0"/>
              </a:spcBef>
              <a:spcAft>
                <a:spcPts val="450"/>
              </a:spcAft>
              <a:buClr>
                <a:schemeClr val="bg1"/>
              </a:buClr>
              <a:defRPr sz="2400">
                <a:solidFill>
                  <a:schemeClr val="bg1"/>
                </a:solidFill>
              </a:defRPr>
            </a:lvl5pPr>
            <a:lvl6pPr marL="1208485" indent="-203597">
              <a:lnSpc>
                <a:spcPts val="2700"/>
              </a:lnSpc>
              <a:spcBef>
                <a:spcPts val="0"/>
              </a:spcBef>
              <a:spcAft>
                <a:spcPts val="45"/>
              </a:spcAft>
              <a:buClr>
                <a:schemeClr val="bg1"/>
              </a:buClr>
              <a:buFont typeface="Arial" pitchFamily="34" charset="0"/>
              <a:buNone/>
              <a:defRPr sz="2100">
                <a:solidFill>
                  <a:schemeClr val="bg1"/>
                </a:solidFill>
              </a:defRPr>
            </a:lvl6pPr>
            <a:lvl7pPr>
              <a:defRPr sz="2100">
                <a:solidFill>
                  <a:schemeClr val="bg1"/>
                </a:solidFill>
              </a:defRPr>
            </a:lvl7pPr>
            <a:lvl8pPr>
              <a:lnSpc>
                <a:spcPts val="2700"/>
              </a:lnSpc>
              <a:defRPr sz="2100">
                <a:solidFill>
                  <a:schemeClr val="bg1"/>
                </a:solidFill>
              </a:defRPr>
            </a:lvl8pPr>
            <a:lvl9pPr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11200" y="6477004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78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711200" y="685804"/>
            <a:ext cx="10769600" cy="106679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711200" y="1905004"/>
            <a:ext cx="10769600" cy="137159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11200" y="6477004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30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711200" y="685800"/>
            <a:ext cx="107696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711200" y="1905000"/>
            <a:ext cx="10769600" cy="1371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59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711200" y="685800"/>
            <a:ext cx="107696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711203" y="2819400"/>
            <a:ext cx="52831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11200" y="1905001"/>
            <a:ext cx="107696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39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6820411" y="-3874008"/>
            <a:ext cx="152399" cy="9119616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2527300" y="374904"/>
            <a:ext cx="5474208" cy="146304"/>
          </a:xfrm>
        </p:spPr>
        <p:txBody>
          <a:bodyPr/>
          <a:lstStyle>
            <a:lvl1pPr>
              <a:defRPr sz="825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www.pwc.com</a:t>
            </a:r>
            <a:endParaRPr lang="en-GB" noProof="0"/>
          </a:p>
        </p:txBody>
      </p:sp>
      <p:grpSp>
        <p:nvGrpSpPr>
          <p:cNvPr id="102" name="Group 101"/>
          <p:cNvGrpSpPr>
            <a:grpSpLocks noChangeAspect="1"/>
          </p:cNvGrpSpPr>
          <p:nvPr/>
        </p:nvGrpSpPr>
        <p:grpSpPr>
          <a:xfrm>
            <a:off x="1291458" y="5768684"/>
            <a:ext cx="1643044" cy="935789"/>
            <a:chOff x="518032" y="-1032869"/>
            <a:chExt cx="6161413" cy="4678943"/>
          </a:xfrm>
        </p:grpSpPr>
        <p:grpSp>
          <p:nvGrpSpPr>
            <p:cNvPr id="103" name="Group 73"/>
            <p:cNvGrpSpPr>
              <a:grpSpLocks noChangeAspect="1"/>
            </p:cNvGrpSpPr>
            <p:nvPr/>
          </p:nvGrpSpPr>
          <p:grpSpPr>
            <a:xfrm>
              <a:off x="4438637" y="-1032863"/>
              <a:ext cx="2240792" cy="2011550"/>
              <a:chOff x="1905000" y="5715000"/>
              <a:chExt cx="445770" cy="381000"/>
            </a:xfrm>
          </p:grpSpPr>
          <p:sp>
            <p:nvSpPr>
              <p:cNvPr id="107" name="Rectangle 25"/>
              <p:cNvSpPr>
                <a:spLocks noChangeArrowheads="1"/>
              </p:cNvSpPr>
              <p:nvPr userDrawn="1"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08" name="Rectangle 26"/>
              <p:cNvSpPr>
                <a:spLocks noChangeArrowheads="1"/>
              </p:cNvSpPr>
              <p:nvPr userDrawn="1"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09" name="Rectangle 27"/>
              <p:cNvSpPr>
                <a:spLocks noChangeArrowheads="1"/>
              </p:cNvSpPr>
              <p:nvPr userDrawn="1"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0" name="Rectangle 28"/>
              <p:cNvSpPr>
                <a:spLocks noChangeArrowheads="1"/>
              </p:cNvSpPr>
              <p:nvPr userDrawn="1"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1" name="Rectangle 29"/>
              <p:cNvSpPr>
                <a:spLocks noChangeArrowheads="1"/>
              </p:cNvSpPr>
              <p:nvPr userDrawn="1"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 userDrawn="1"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3" name="Rectangle 31"/>
              <p:cNvSpPr>
                <a:spLocks noChangeArrowheads="1"/>
              </p:cNvSpPr>
              <p:nvPr userDrawn="1"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4" name="Rectangle 32"/>
              <p:cNvSpPr>
                <a:spLocks noChangeArrowheads="1"/>
              </p:cNvSpPr>
              <p:nvPr userDrawn="1"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5" name="Freeform 33"/>
              <p:cNvSpPr>
                <a:spLocks/>
              </p:cNvSpPr>
              <p:nvPr userDrawn="1"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6" name="Rectangle 34"/>
              <p:cNvSpPr>
                <a:spLocks noChangeArrowheads="1"/>
              </p:cNvSpPr>
              <p:nvPr userDrawn="1"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7" name="Rectangle 35"/>
              <p:cNvSpPr>
                <a:spLocks noChangeArrowheads="1"/>
              </p:cNvSpPr>
              <p:nvPr userDrawn="1"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8" name="Rectangle 36"/>
              <p:cNvSpPr>
                <a:spLocks noChangeArrowheads="1"/>
              </p:cNvSpPr>
              <p:nvPr userDrawn="1"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19" name="Rectangle 25"/>
              <p:cNvSpPr>
                <a:spLocks noChangeArrowheads="1"/>
              </p:cNvSpPr>
              <p:nvPr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0" name="Rectangle 26"/>
              <p:cNvSpPr>
                <a:spLocks noChangeArrowheads="1"/>
              </p:cNvSpPr>
              <p:nvPr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1" name="Rectangle 27"/>
              <p:cNvSpPr>
                <a:spLocks noChangeArrowheads="1"/>
              </p:cNvSpPr>
              <p:nvPr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2" name="Rectangle 28"/>
              <p:cNvSpPr>
                <a:spLocks noChangeArrowheads="1"/>
              </p:cNvSpPr>
              <p:nvPr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3" name="Rectangle 29"/>
              <p:cNvSpPr>
                <a:spLocks noChangeArrowheads="1"/>
              </p:cNvSpPr>
              <p:nvPr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4" name="Rectangle 30"/>
              <p:cNvSpPr>
                <a:spLocks noChangeArrowheads="1"/>
              </p:cNvSpPr>
              <p:nvPr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5" name="Rectangle 31"/>
              <p:cNvSpPr>
                <a:spLocks noChangeArrowheads="1"/>
              </p:cNvSpPr>
              <p:nvPr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6" name="Rectangle 32"/>
              <p:cNvSpPr>
                <a:spLocks noChangeArrowheads="1"/>
              </p:cNvSpPr>
              <p:nvPr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7" name="Freeform 33"/>
              <p:cNvSpPr>
                <a:spLocks/>
              </p:cNvSpPr>
              <p:nvPr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8" name="Rectangle 34"/>
              <p:cNvSpPr>
                <a:spLocks noChangeArrowheads="1"/>
              </p:cNvSpPr>
              <p:nvPr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29" name="Rectangle 35"/>
              <p:cNvSpPr>
                <a:spLocks noChangeArrowheads="1"/>
              </p:cNvSpPr>
              <p:nvPr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30" name="Rectangle 36"/>
              <p:cNvSpPr>
                <a:spLocks noChangeArrowheads="1"/>
              </p:cNvSpPr>
              <p:nvPr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</p:grpSp>
        <p:grpSp>
          <p:nvGrpSpPr>
            <p:cNvPr id="104" name="Group 32"/>
            <p:cNvGrpSpPr/>
            <p:nvPr/>
          </p:nvGrpSpPr>
          <p:grpSpPr>
            <a:xfrm>
              <a:off x="518032" y="978681"/>
              <a:ext cx="4572000" cy="2667393"/>
              <a:chOff x="518032" y="978681"/>
              <a:chExt cx="4572000" cy="2667393"/>
            </a:xfrm>
          </p:grpSpPr>
          <p:sp>
            <p:nvSpPr>
              <p:cNvPr id="105" name="Rectangle 37"/>
              <p:cNvSpPr>
                <a:spLocks noChangeArrowheads="1"/>
              </p:cNvSpPr>
              <p:nvPr userDrawn="1"/>
            </p:nvSpPr>
            <p:spPr bwMode="black">
              <a:xfrm>
                <a:off x="3295650" y="978681"/>
                <a:ext cx="1143000" cy="263229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  <p:sp>
            <p:nvSpPr>
              <p:cNvPr id="106" name="Freeform 7"/>
              <p:cNvSpPr>
                <a:spLocks noEditPoints="1"/>
              </p:cNvSpPr>
              <p:nvPr userDrawn="1"/>
            </p:nvSpPr>
            <p:spPr bwMode="black">
              <a:xfrm>
                <a:off x="518032" y="1922794"/>
                <a:ext cx="4572000" cy="1723280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noProof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97634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 bwMode="gray">
          <a:xfrm>
            <a:off x="2336801" y="4"/>
            <a:ext cx="9855200" cy="6176009"/>
            <a:chOff x="19140488" y="13674"/>
            <a:chExt cx="7443798" cy="6145827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7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4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51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52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31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812801" y="3048000"/>
            <a:ext cx="1219200" cy="762000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grpSp>
        <p:nvGrpSpPr>
          <p:cNvPr id="3" name="Group 31"/>
          <p:cNvGrpSpPr/>
          <p:nvPr/>
        </p:nvGrpSpPr>
        <p:grpSpPr>
          <a:xfrm>
            <a:off x="652116" y="2901700"/>
            <a:ext cx="1613003" cy="151219"/>
            <a:chOff x="489087" y="2521685"/>
            <a:chExt cx="1209752" cy="151219"/>
          </a:xfrm>
        </p:grpSpPr>
        <p:cxnSp>
          <p:nvCxnSpPr>
            <p:cNvPr id="33" name="Straight Connector 32"/>
            <p:cNvCxnSpPr/>
            <p:nvPr userDrawn="1"/>
          </p:nvCxnSpPr>
          <p:spPr>
            <a:xfrm rot="10800000">
              <a:off x="489087" y="2521686"/>
              <a:ext cx="120975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rot="5400000">
              <a:off x="413478" y="2597295"/>
              <a:ext cx="15121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Click to add the presentation’s main title</a:t>
            </a:r>
            <a:endParaRPr lang="en-GB" noProof="0"/>
          </a:p>
        </p:txBody>
      </p:sp>
      <p:sp>
        <p:nvSpPr>
          <p:cNvPr id="4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527300" y="374904"/>
            <a:ext cx="5474208" cy="146304"/>
          </a:xfrm>
        </p:spPr>
        <p:txBody>
          <a:bodyPr/>
          <a:lstStyle>
            <a:lvl1pPr>
              <a:defRPr sz="825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www.pwc.com</a:t>
            </a:r>
            <a:endParaRPr lang="en-GB" noProof="0"/>
          </a:p>
        </p:txBody>
      </p:sp>
      <p:grpSp>
        <p:nvGrpSpPr>
          <p:cNvPr id="96" name="Group 32"/>
          <p:cNvGrpSpPr/>
          <p:nvPr/>
        </p:nvGrpSpPr>
        <p:grpSpPr>
          <a:xfrm>
            <a:off x="1291456" y="6170994"/>
            <a:ext cx="1219200" cy="533479"/>
            <a:chOff x="518032" y="978681"/>
            <a:chExt cx="4572000" cy="2667393"/>
          </a:xfrm>
        </p:grpSpPr>
        <p:sp>
          <p:nvSpPr>
            <p:cNvPr id="9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noProof="0"/>
            </a:p>
          </p:txBody>
        </p:sp>
        <p:sp>
          <p:nvSpPr>
            <p:cNvPr id="98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noProof="0"/>
            </a:p>
          </p:txBody>
        </p:sp>
      </p:grpSp>
    </p:spTree>
    <p:extLst>
      <p:ext uri="{BB962C8B-B14F-4D97-AF65-F5344CB8AC3E}">
        <p14:creationId xmlns:p14="http://schemas.microsoft.com/office/powerpoint/2010/main" val="2764804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 bwMode="gray">
          <a:xfrm>
            <a:off x="2336801" y="4"/>
            <a:ext cx="9855200" cy="6176009"/>
            <a:chOff x="19140488" y="13674"/>
            <a:chExt cx="7443798" cy="6145827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2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54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55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56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527300" y="374904"/>
            <a:ext cx="5474208" cy="146304"/>
          </a:xfrm>
        </p:spPr>
        <p:txBody>
          <a:bodyPr/>
          <a:lstStyle>
            <a:lvl1pPr>
              <a:defRPr sz="825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www.pwc.com</a:t>
            </a:r>
            <a:endParaRPr lang="en-GB" noProof="0"/>
          </a:p>
        </p:txBody>
      </p:sp>
      <p:sp>
        <p:nvSpPr>
          <p:cNvPr id="17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2336800" y="2899980"/>
            <a:ext cx="8432800" cy="3272223"/>
          </a:xfrm>
        </p:spPr>
        <p:txBody>
          <a:bodyPr/>
          <a:lstStyle>
            <a:lvl1pPr>
              <a:defRPr sz="1050"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grpSp>
        <p:nvGrpSpPr>
          <p:cNvPr id="18" name="Group 32"/>
          <p:cNvGrpSpPr/>
          <p:nvPr/>
        </p:nvGrpSpPr>
        <p:grpSpPr>
          <a:xfrm>
            <a:off x="1291456" y="6170994"/>
            <a:ext cx="1219200" cy="533479"/>
            <a:chOff x="518032" y="978681"/>
            <a:chExt cx="4572000" cy="2667393"/>
          </a:xfrm>
        </p:grpSpPr>
        <p:sp>
          <p:nvSpPr>
            <p:cNvPr id="19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noProof="0"/>
            </a:p>
          </p:txBody>
        </p:sp>
        <p:sp>
          <p:nvSpPr>
            <p:cNvPr id="21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noProof="0"/>
            </a:p>
          </p:txBody>
        </p:sp>
      </p:grpSp>
    </p:spTree>
    <p:extLst>
      <p:ext uri="{BB962C8B-B14F-4D97-AF65-F5344CB8AC3E}">
        <p14:creationId xmlns:p14="http://schemas.microsoft.com/office/powerpoint/2010/main" val="346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11200" y="6477003"/>
            <a:ext cx="3454400" cy="15240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962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49"/>
          <p:cNvSpPr>
            <a:spLocks noChangeArrowheads="1"/>
          </p:cNvSpPr>
          <p:nvPr/>
        </p:nvSpPr>
        <p:spPr bwMode="gray">
          <a:xfrm>
            <a:off x="9855200" y="685804"/>
            <a:ext cx="2336800" cy="54863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 noProof="0"/>
          </a:p>
        </p:txBody>
      </p:sp>
      <p:sp>
        <p:nvSpPr>
          <p:cNvPr id="81" name="Rectangle 648"/>
          <p:cNvSpPr>
            <a:spLocks noChangeArrowheads="1"/>
          </p:cNvSpPr>
          <p:nvPr/>
        </p:nvSpPr>
        <p:spPr bwMode="gray">
          <a:xfrm>
            <a:off x="2336800" y="0"/>
            <a:ext cx="75184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 noProof="0"/>
          </a:p>
        </p:txBody>
      </p:sp>
      <p:sp>
        <p:nvSpPr>
          <p:cNvPr id="83" name="Rectangle 650"/>
          <p:cNvSpPr>
            <a:spLocks noChangeArrowheads="1"/>
          </p:cNvSpPr>
          <p:nvPr/>
        </p:nvSpPr>
        <p:spPr bwMode="gray">
          <a:xfrm>
            <a:off x="2336800" y="685800"/>
            <a:ext cx="7518400" cy="5486400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 noProof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51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52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527300" y="374904"/>
            <a:ext cx="5474208" cy="146304"/>
          </a:xfrm>
        </p:spPr>
        <p:txBody>
          <a:bodyPr/>
          <a:lstStyle>
            <a:lvl1pPr>
              <a:defRPr sz="825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75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www.pwc.com</a:t>
            </a:r>
            <a:endParaRPr lang="en-GB" noProof="0"/>
          </a:p>
        </p:txBody>
      </p:sp>
      <p:grpSp>
        <p:nvGrpSpPr>
          <p:cNvPr id="11" name="Group 32"/>
          <p:cNvGrpSpPr/>
          <p:nvPr/>
        </p:nvGrpSpPr>
        <p:grpSpPr>
          <a:xfrm>
            <a:off x="1291456" y="6170994"/>
            <a:ext cx="1219200" cy="533479"/>
            <a:chOff x="518032" y="978681"/>
            <a:chExt cx="4572000" cy="2667393"/>
          </a:xfrm>
        </p:grpSpPr>
        <p:sp>
          <p:nvSpPr>
            <p:cNvPr id="12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noProof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noProof="0"/>
            </a:p>
          </p:txBody>
        </p:sp>
      </p:grpSp>
    </p:spTree>
    <p:extLst>
      <p:ext uri="{BB962C8B-B14F-4D97-AF65-F5344CB8AC3E}">
        <p14:creationId xmlns:p14="http://schemas.microsoft.com/office/powerpoint/2010/main" val="1073045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5867400"/>
            <a:ext cx="6400800" cy="762000"/>
          </a:xfrm>
        </p:spPr>
        <p:txBody>
          <a:bodyPr anchor="b"/>
          <a:lstStyle>
            <a:lvl1pPr>
              <a:defRPr sz="675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Add legal and copyright disclaimers here.</a:t>
            </a:r>
            <a:endParaRPr lang="en-GB" noProof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270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Logo with Panels"/>
          <p:cNvGrpSpPr/>
          <p:nvPr userDrawn="1"/>
        </p:nvGrpSpPr>
        <p:grpSpPr>
          <a:xfrm>
            <a:off x="1370143" y="0"/>
            <a:ext cx="10821856" cy="6457244"/>
            <a:chOff x="1130368" y="0"/>
            <a:chExt cx="8928031" cy="7318210"/>
          </a:xfrm>
        </p:grpSpPr>
        <p:grpSp>
          <p:nvGrpSpPr>
            <p:cNvPr id="4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492240" cy="5707715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248400" cy="5707715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3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1765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493818" y="598467"/>
            <a:ext cx="32060" cy="13574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pPr defTabSz="899010"/>
            <a:r>
              <a:rPr lang="en-GB" sz="882" dirty="0" smtClean="0">
                <a:solidFill>
                  <a:srgbClr val="FFFF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4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493114" y="1112680"/>
            <a:ext cx="7204363" cy="391057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8990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24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4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493114" y="1546412"/>
            <a:ext cx="7204363" cy="391057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824" baseline="0">
                <a:solidFill>
                  <a:schemeClr val="bg1"/>
                </a:solidFill>
                <a:latin typeface="+mj-lt"/>
              </a:defRPr>
            </a:lvl1pPr>
            <a:lvl2pPr marL="44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5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642851" y="3291841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882" i="1" dirty="0" smtClean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2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642851" y="3566160"/>
            <a:ext cx="1662545" cy="2579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21024" rtlCol="0" anchor="t" anchorCtr="0">
            <a:spAutoFit/>
          </a:bodyPr>
          <a:lstStyle/>
          <a:p>
            <a:pPr defTabSz="899010"/>
            <a:endParaRPr lang="en-GB" sz="882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33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642851" y="3832412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882" i="1" dirty="0">
              <a:solidFill>
                <a:srgbClr val="000000"/>
              </a:solidFill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461818" y="3171487"/>
            <a:ext cx="1662545" cy="127059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ver image"/>
          <p:cNvSpPr txBox="1">
            <a:spLocks noChangeAspect="1"/>
          </p:cNvSpPr>
          <p:nvPr userDrawn="1">
            <p:custDataLst>
              <p:tags r:id="rId7"/>
            </p:custDataLst>
          </p:nvPr>
        </p:nvSpPr>
        <p:spPr>
          <a:xfrm>
            <a:off x="2308284" y="3167623"/>
            <a:ext cx="8145369" cy="2823882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69703" defTabSz="899010">
              <a:spcAft>
                <a:spcPts val="885"/>
              </a:spcAft>
            </a:pPr>
            <a:endParaRPr lang="en-GB" sz="1941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5908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10906298" cy="4308438"/>
          </a:xfrm>
        </p:spPr>
        <p:txBody>
          <a:bodyPr tIns="0" bIns="0"/>
          <a:lstStyle>
            <a:lvl5pPr>
              <a:defRPr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5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35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8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9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4" name="Slide Tags" hidden="1"/>
          <p:cNvSpPr txBox="1"/>
          <p:nvPr userDrawn="1">
            <p:custDataLst>
              <p:tags r:id="rId10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19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5359977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189327" y="1815353"/>
            <a:ext cx="5364480" cy="4308438"/>
          </a:xfrm>
        </p:spPr>
        <p:txBody>
          <a:bodyPr tIns="0" bIns="0"/>
          <a:lstStyle>
            <a:lvl5pPr>
              <a:defRPr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1341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53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41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2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6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7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2" name="Straight Connector 5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2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4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30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4357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10906298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8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9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0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580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1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184669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211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0" y="1815353"/>
            <a:ext cx="7219758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8035638" y="1815353"/>
            <a:ext cx="3506124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213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1" y="1815353"/>
            <a:ext cx="5360786" cy="2084294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42851" y="4034118"/>
            <a:ext cx="5360786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  <p:custDataLst>
              <p:tags r:id="rId3"/>
            </p:custDataLst>
          </p:nvPr>
        </p:nvSpPr>
        <p:spPr>
          <a:xfrm>
            <a:off x="6188364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6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3" name="Page Number"/>
          <p:cNvSpPr txBox="1"/>
          <p:nvPr userDrawn="1">
            <p:custDataLst>
              <p:tags r:id="rId5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4" name="HeaderTOCPlaceholder"/>
          <p:cNvSpPr txBox="1"/>
          <p:nvPr userDrawn="1">
            <p:custDataLst>
              <p:tags r:id="rId6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50183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9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0" name="Draft stamp"/>
          <p:cNvSpPr txBox="1"/>
          <p:nvPr userDrawn="1">
            <p:custDataLst>
              <p:tags r:id="rId10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5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0" name="Slide Tags" hidden="1"/>
          <p:cNvSpPr txBox="1"/>
          <p:nvPr userDrawn="1">
            <p:custDataLst>
              <p:tags r:id="rId1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68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4"/>
            <a:ext cx="52832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3" y="1752600"/>
            <a:ext cx="5283199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441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Lar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642851" y="1815353"/>
            <a:ext cx="5364480" cy="134739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1"/>
          </p:nvPr>
        </p:nvSpPr>
        <p:spPr>
          <a:xfrm>
            <a:off x="6184669" y="1815353"/>
            <a:ext cx="5364480" cy="134739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0" name="Content Placeholder 4"/>
          <p:cNvSpPr>
            <a:spLocks noGrp="1"/>
          </p:cNvSpPr>
          <p:nvPr>
            <p:ph sz="quarter" idx="12"/>
          </p:nvPr>
        </p:nvSpPr>
        <p:spPr>
          <a:xfrm>
            <a:off x="642852" y="3294530"/>
            <a:ext cx="10906298" cy="282388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3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5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6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9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1" name="Straight Connector 50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1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2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1490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</p:nvPr>
        </p:nvSpPr>
        <p:spPr>
          <a:xfrm>
            <a:off x="642851" y="1815353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</p:nvPr>
        </p:nvSpPr>
        <p:spPr>
          <a:xfrm>
            <a:off x="6184669" y="1815353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</p:nvPr>
        </p:nvSpPr>
        <p:spPr>
          <a:xfrm>
            <a:off x="642851" y="4034118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/>
          </p:nvPr>
        </p:nvSpPr>
        <p:spPr>
          <a:xfrm>
            <a:off x="6184669" y="4034118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9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50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51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4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6" name="Straight Connector 55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3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7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3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275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5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9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2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9868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8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0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2320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0" name="Draft stamp"/>
          <p:cNvSpPr txBox="1"/>
          <p:nvPr userDrawn="1">
            <p:custDataLst>
              <p:tags r:id="rId6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8585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41455" y="886235"/>
            <a:ext cx="3504394" cy="1303525"/>
          </a:xfrm>
        </p:spPr>
        <p:txBody>
          <a:bodyPr wrap="square" tIns="0" bIns="0" anchor="t">
            <a:spAutoFit/>
          </a:bodyPr>
          <a:lstStyle>
            <a:lvl1pPr algn="l">
              <a:defRPr sz="2824" b="1" i="1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add Section Divider Title</a:t>
            </a:r>
            <a:endParaRPr lang="en-GB" noProof="0" dirty="0"/>
          </a:p>
        </p:txBody>
      </p:sp>
      <p:sp>
        <p:nvSpPr>
          <p:cNvPr id="25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4350546" y="908471"/>
            <a:ext cx="7204363" cy="52099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899010"/>
            <a:endParaRPr lang="en-GB" sz="971" noProof="1" smtClean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4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7693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42850" y="886235"/>
            <a:ext cx="3513514" cy="1303525"/>
          </a:xfrm>
        </p:spPr>
        <p:txBody>
          <a:bodyPr wrap="square" tIns="0" bIns="0" anchor="t">
            <a:spAutoFit/>
          </a:bodyPr>
          <a:lstStyle>
            <a:lvl1pPr algn="l">
              <a:defRPr sz="2824" b="1" i="1" cap="none" baseline="0">
                <a:latin typeface="+mj-lt"/>
              </a:defRPr>
            </a:lvl1pPr>
          </a:lstStyle>
          <a:p>
            <a:r>
              <a:rPr lang="en-GB" noProof="0" dirty="0" smtClean="0"/>
              <a:t>Click to add Appendix Divider Title</a:t>
            </a:r>
            <a:endParaRPr lang="en-GB" noProof="0" dirty="0"/>
          </a:p>
        </p:txBody>
      </p:sp>
      <p:sp>
        <p:nvSpPr>
          <p:cNvPr id="18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4350546" y="908470"/>
            <a:ext cx="7204363" cy="520941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899010"/>
            <a:endParaRPr lang="en-GB" sz="971" noProof="1" smtClean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0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5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3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6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6608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2967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 text here</a:t>
            </a:r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5633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  <a:latin typeface="+mj-lt"/>
                <a:cs typeface="Arial"/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4363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642851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4344786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8035637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62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1"/>
            <a:ext cx="107696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711200" y="1752604"/>
            <a:ext cx="34544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4368803" y="1752604"/>
            <a:ext cx="3454399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1752604"/>
            <a:ext cx="34544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1200" y="6477003"/>
            <a:ext cx="3454400" cy="15240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642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4363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642851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4344785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8035635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6" name="Content Placeholder 5"/>
          <p:cNvSpPr>
            <a:spLocks noGrp="1"/>
          </p:cNvSpPr>
          <p:nvPr>
            <p:ph sz="quarter" idx="34"/>
          </p:nvPr>
        </p:nvSpPr>
        <p:spPr>
          <a:xfrm>
            <a:off x="642851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8" name="Content Placeholder 6"/>
          <p:cNvSpPr>
            <a:spLocks noGrp="1"/>
          </p:cNvSpPr>
          <p:nvPr>
            <p:ph sz="quarter" idx="35"/>
          </p:nvPr>
        </p:nvSpPr>
        <p:spPr>
          <a:xfrm>
            <a:off x="4344785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0" name="Content Placeholder 7"/>
          <p:cNvSpPr>
            <a:spLocks noGrp="1"/>
          </p:cNvSpPr>
          <p:nvPr>
            <p:ph sz="quarter" idx="36"/>
          </p:nvPr>
        </p:nvSpPr>
        <p:spPr>
          <a:xfrm>
            <a:off x="8035635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7043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/>
          <p:nvPr userDrawn="1"/>
        </p:nvGrpSpPr>
        <p:grpSpPr>
          <a:xfrm>
            <a:off x="1370143" y="0"/>
            <a:ext cx="10821856" cy="6457244"/>
            <a:chOff x="1130368" y="0"/>
            <a:chExt cx="8928031" cy="7318210"/>
          </a:xfrm>
        </p:grpSpPr>
        <p:grpSp>
          <p:nvGrpSpPr>
            <p:cNvPr id="5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492240" cy="5708197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248400" cy="5708197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2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1765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1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493818" y="594041"/>
            <a:ext cx="32060" cy="13574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pPr defTabSz="899010"/>
            <a:r>
              <a:rPr lang="en-GB" sz="882" dirty="0" smtClean="0">
                <a:solidFill>
                  <a:srgbClr val="FFFF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3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493114" y="1112680"/>
            <a:ext cx="7204363" cy="391057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8990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24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3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493114" y="1546412"/>
            <a:ext cx="7204363" cy="391057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824" baseline="0">
                <a:solidFill>
                  <a:schemeClr val="bg1"/>
                </a:solidFill>
                <a:latin typeface="+mj-lt"/>
              </a:defRPr>
            </a:lvl1pPr>
            <a:lvl2pPr marL="44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2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642851" y="3291841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882" i="1" dirty="0" smtClean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4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642851" y="3566160"/>
            <a:ext cx="1662545" cy="2579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21024" rtlCol="0" anchor="t" anchorCtr="0">
            <a:spAutoFit/>
          </a:bodyPr>
          <a:lstStyle/>
          <a:p>
            <a:pPr defTabSz="899010"/>
            <a:endParaRPr lang="en-GB" sz="882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40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642851" y="3832412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882" i="1" dirty="0">
              <a:solidFill>
                <a:srgbClr val="000000"/>
              </a:solidFill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461818" y="3170816"/>
            <a:ext cx="1662545" cy="127059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34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642851" y="4098664"/>
            <a:ext cx="1485207" cy="1145689"/>
          </a:xfrm>
        </p:spPr>
        <p:txBody>
          <a:bodyPr/>
          <a:lstStyle>
            <a:lvl1pPr>
              <a:defRPr sz="882" i="1"/>
            </a:lvl1pPr>
          </a:lstStyle>
          <a:p>
            <a:pPr lvl="0"/>
            <a:r>
              <a:rPr lang="en-GB" dirty="0" smtClean="0"/>
              <a:t>Click to enter text</a:t>
            </a:r>
            <a:endParaRPr lang="en-GB" dirty="0"/>
          </a:p>
        </p:txBody>
      </p:sp>
      <p:sp>
        <p:nvSpPr>
          <p:cNvPr id="36" name="Cover image"/>
          <p:cNvSpPr txBox="1">
            <a:spLocks noChangeAspect="1"/>
          </p:cNvSpPr>
          <p:nvPr userDrawn="1">
            <p:custDataLst>
              <p:tags r:id="rId8"/>
            </p:custDataLst>
          </p:nvPr>
        </p:nvSpPr>
        <p:spPr>
          <a:xfrm>
            <a:off x="2308284" y="3167623"/>
            <a:ext cx="8145369" cy="2823882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69703" defTabSz="899010">
              <a:spcAft>
                <a:spcPts val="885"/>
              </a:spcAft>
            </a:pPr>
            <a:endParaRPr lang="en-GB" sz="1941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4203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201" y="6477003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 defTabSz="899010"/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1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1" y="1752600"/>
            <a:ext cx="107696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GB" smtClean="0">
                <a:solidFill>
                  <a:srgbClr val="000000"/>
                </a:solidFill>
              </a:rPr>
              <a:pPr/>
              <a:t>15/05/2017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93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Logo with Panels"/>
          <p:cNvGrpSpPr/>
          <p:nvPr userDrawn="1"/>
        </p:nvGrpSpPr>
        <p:grpSpPr>
          <a:xfrm>
            <a:off x="1370143" y="0"/>
            <a:ext cx="10821856" cy="6457244"/>
            <a:chOff x="1130368" y="0"/>
            <a:chExt cx="8928031" cy="7318210"/>
          </a:xfrm>
        </p:grpSpPr>
        <p:grpSp>
          <p:nvGrpSpPr>
            <p:cNvPr id="4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492240" cy="5707715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248400" cy="5707715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3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1765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493818" y="598467"/>
            <a:ext cx="32060" cy="13574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pPr defTabSz="899010"/>
            <a:r>
              <a:rPr lang="en-GB" sz="882" dirty="0" smtClean="0">
                <a:solidFill>
                  <a:srgbClr val="FFFF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4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493114" y="1112680"/>
            <a:ext cx="7204363" cy="391057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8990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24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4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493114" y="1546412"/>
            <a:ext cx="7204363" cy="391057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824" baseline="0">
                <a:solidFill>
                  <a:schemeClr val="bg1"/>
                </a:solidFill>
                <a:latin typeface="+mj-lt"/>
              </a:defRPr>
            </a:lvl1pPr>
            <a:lvl2pPr marL="44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5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642851" y="3291841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882" i="1" dirty="0" smtClean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2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642851" y="3566160"/>
            <a:ext cx="1662545" cy="2579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21024" rtlCol="0" anchor="t" anchorCtr="0">
            <a:spAutoFit/>
          </a:bodyPr>
          <a:lstStyle/>
          <a:p>
            <a:pPr defTabSz="899010"/>
            <a:endParaRPr lang="en-GB" sz="882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33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642851" y="3832412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882" i="1" dirty="0">
              <a:solidFill>
                <a:srgbClr val="000000"/>
              </a:solidFill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461818" y="3171487"/>
            <a:ext cx="1662545" cy="127059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ver image"/>
          <p:cNvSpPr txBox="1">
            <a:spLocks noChangeAspect="1"/>
          </p:cNvSpPr>
          <p:nvPr userDrawn="1">
            <p:custDataLst>
              <p:tags r:id="rId7"/>
            </p:custDataLst>
          </p:nvPr>
        </p:nvSpPr>
        <p:spPr>
          <a:xfrm>
            <a:off x="2308284" y="3167623"/>
            <a:ext cx="8145369" cy="2823882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69703" defTabSz="899010">
              <a:spcAft>
                <a:spcPts val="885"/>
              </a:spcAft>
            </a:pPr>
            <a:endParaRPr lang="en-GB" sz="1941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957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10906298" cy="4308438"/>
          </a:xfrm>
        </p:spPr>
        <p:txBody>
          <a:bodyPr tIns="0" bIns="0"/>
          <a:lstStyle>
            <a:lvl5pPr>
              <a:defRPr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5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35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8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9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4" name="Slide Tags" hidden="1"/>
          <p:cNvSpPr txBox="1"/>
          <p:nvPr userDrawn="1">
            <p:custDataLst>
              <p:tags r:id="rId10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264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5359977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189327" y="1815353"/>
            <a:ext cx="5364480" cy="4308438"/>
          </a:xfrm>
        </p:spPr>
        <p:txBody>
          <a:bodyPr tIns="0" bIns="0"/>
          <a:lstStyle>
            <a:lvl5pPr>
              <a:defRPr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2480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53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41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2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6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7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2" name="Straight Connector 5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2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4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30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6798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10906298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8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9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0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2168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1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184669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937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0" y="1815353"/>
            <a:ext cx="7219758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8035638" y="1815353"/>
            <a:ext cx="3506124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02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3352800"/>
            <a:ext cx="5283200" cy="2819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1" y="3352800"/>
            <a:ext cx="5283201" cy="2819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10769600" cy="14478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003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1" y="1815353"/>
            <a:ext cx="5360786" cy="2084294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42851" y="4034118"/>
            <a:ext cx="5360786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  <p:custDataLst>
              <p:tags r:id="rId3"/>
            </p:custDataLst>
          </p:nvPr>
        </p:nvSpPr>
        <p:spPr>
          <a:xfrm>
            <a:off x="6188364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6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3" name="Page Number"/>
          <p:cNvSpPr txBox="1"/>
          <p:nvPr userDrawn="1">
            <p:custDataLst>
              <p:tags r:id="rId5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4" name="HeaderTOCPlaceholder"/>
          <p:cNvSpPr txBox="1"/>
          <p:nvPr userDrawn="1">
            <p:custDataLst>
              <p:tags r:id="rId6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50183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9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0" name="Draft stamp"/>
          <p:cNvSpPr txBox="1"/>
          <p:nvPr userDrawn="1">
            <p:custDataLst>
              <p:tags r:id="rId10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5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0" name="Slide Tags" hidden="1"/>
          <p:cNvSpPr txBox="1"/>
          <p:nvPr userDrawn="1">
            <p:custDataLst>
              <p:tags r:id="rId1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1919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Lar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642851" y="1815353"/>
            <a:ext cx="5364480" cy="134739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1"/>
          </p:nvPr>
        </p:nvSpPr>
        <p:spPr>
          <a:xfrm>
            <a:off x="6184669" y="1815353"/>
            <a:ext cx="5364480" cy="134739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0" name="Content Placeholder 4"/>
          <p:cNvSpPr>
            <a:spLocks noGrp="1"/>
          </p:cNvSpPr>
          <p:nvPr>
            <p:ph sz="quarter" idx="12"/>
          </p:nvPr>
        </p:nvSpPr>
        <p:spPr>
          <a:xfrm>
            <a:off x="642852" y="3294530"/>
            <a:ext cx="10906298" cy="282388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3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5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6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9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1" name="Straight Connector 50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1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2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0954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</p:nvPr>
        </p:nvSpPr>
        <p:spPr>
          <a:xfrm>
            <a:off x="642851" y="1815353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</p:nvPr>
        </p:nvSpPr>
        <p:spPr>
          <a:xfrm>
            <a:off x="6184669" y="1815353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</p:nvPr>
        </p:nvSpPr>
        <p:spPr>
          <a:xfrm>
            <a:off x="642851" y="4034118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/>
          </p:nvPr>
        </p:nvSpPr>
        <p:spPr>
          <a:xfrm>
            <a:off x="6184669" y="4034118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9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50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51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4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6" name="Straight Connector 55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3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7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3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0174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5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800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2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6879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8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0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8540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0" name="Draft stamp"/>
          <p:cNvSpPr txBox="1"/>
          <p:nvPr userDrawn="1">
            <p:custDataLst>
              <p:tags r:id="rId6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1583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41455" y="886235"/>
            <a:ext cx="3504394" cy="1303525"/>
          </a:xfrm>
        </p:spPr>
        <p:txBody>
          <a:bodyPr wrap="square" tIns="0" bIns="0" anchor="t">
            <a:spAutoFit/>
          </a:bodyPr>
          <a:lstStyle>
            <a:lvl1pPr algn="l">
              <a:defRPr sz="2824" b="1" i="1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add Section Divider Title</a:t>
            </a:r>
            <a:endParaRPr lang="en-GB" noProof="0" dirty="0"/>
          </a:p>
        </p:txBody>
      </p:sp>
      <p:sp>
        <p:nvSpPr>
          <p:cNvPr id="25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4350546" y="908471"/>
            <a:ext cx="7204363" cy="52099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899010"/>
            <a:endParaRPr lang="en-GB" sz="971" noProof="1" smtClean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4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0589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42850" y="886235"/>
            <a:ext cx="3513514" cy="1303525"/>
          </a:xfrm>
        </p:spPr>
        <p:txBody>
          <a:bodyPr wrap="square" tIns="0" bIns="0" anchor="t">
            <a:spAutoFit/>
          </a:bodyPr>
          <a:lstStyle>
            <a:lvl1pPr algn="l">
              <a:defRPr sz="2824" b="1" i="1" cap="none" baseline="0">
                <a:latin typeface="+mj-lt"/>
              </a:defRPr>
            </a:lvl1pPr>
          </a:lstStyle>
          <a:p>
            <a:r>
              <a:rPr lang="en-GB" noProof="0" dirty="0" smtClean="0"/>
              <a:t>Click to add Appendix Divider Title</a:t>
            </a:r>
            <a:endParaRPr lang="en-GB" noProof="0" dirty="0"/>
          </a:p>
        </p:txBody>
      </p:sp>
      <p:sp>
        <p:nvSpPr>
          <p:cNvPr id="18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4350546" y="908470"/>
            <a:ext cx="7204363" cy="520941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899010"/>
            <a:endParaRPr lang="en-GB" sz="971" noProof="1" smtClean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0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5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3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6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5654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2967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 text here</a:t>
            </a:r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57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8026400" y="1752600"/>
            <a:ext cx="34544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4038600"/>
            <a:ext cx="34544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7112000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310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  <a:latin typeface="+mj-lt"/>
                <a:cs typeface="Arial"/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4363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642851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4344786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8035637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1371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4363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642851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4344785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8035635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6" name="Content Placeholder 5"/>
          <p:cNvSpPr>
            <a:spLocks noGrp="1"/>
          </p:cNvSpPr>
          <p:nvPr>
            <p:ph sz="quarter" idx="34"/>
          </p:nvPr>
        </p:nvSpPr>
        <p:spPr>
          <a:xfrm>
            <a:off x="642851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8" name="Content Placeholder 6"/>
          <p:cNvSpPr>
            <a:spLocks noGrp="1"/>
          </p:cNvSpPr>
          <p:nvPr>
            <p:ph sz="quarter" idx="35"/>
          </p:nvPr>
        </p:nvSpPr>
        <p:spPr>
          <a:xfrm>
            <a:off x="4344785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0" name="Content Placeholder 7"/>
          <p:cNvSpPr>
            <a:spLocks noGrp="1"/>
          </p:cNvSpPr>
          <p:nvPr>
            <p:ph sz="quarter" idx="36"/>
          </p:nvPr>
        </p:nvSpPr>
        <p:spPr>
          <a:xfrm>
            <a:off x="8035635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895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/>
          <p:nvPr userDrawn="1"/>
        </p:nvGrpSpPr>
        <p:grpSpPr>
          <a:xfrm>
            <a:off x="1370143" y="0"/>
            <a:ext cx="10821856" cy="6457244"/>
            <a:chOff x="1130368" y="0"/>
            <a:chExt cx="8928031" cy="7318210"/>
          </a:xfrm>
        </p:grpSpPr>
        <p:grpSp>
          <p:nvGrpSpPr>
            <p:cNvPr id="5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492240" cy="5708197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248400" cy="5708197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2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1765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1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493818" y="594041"/>
            <a:ext cx="32060" cy="13574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pPr defTabSz="899010"/>
            <a:r>
              <a:rPr lang="en-GB" sz="882" dirty="0" smtClean="0">
                <a:solidFill>
                  <a:srgbClr val="FFFF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3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493114" y="1112680"/>
            <a:ext cx="7204363" cy="391057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8990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24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3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493114" y="1546412"/>
            <a:ext cx="7204363" cy="391057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824" baseline="0">
                <a:solidFill>
                  <a:schemeClr val="bg1"/>
                </a:solidFill>
                <a:latin typeface="+mj-lt"/>
              </a:defRPr>
            </a:lvl1pPr>
            <a:lvl2pPr marL="44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2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642851" y="3291841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882" i="1" dirty="0" smtClean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4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642851" y="3566160"/>
            <a:ext cx="1662545" cy="2579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21024" rtlCol="0" anchor="t" anchorCtr="0">
            <a:spAutoFit/>
          </a:bodyPr>
          <a:lstStyle/>
          <a:p>
            <a:pPr defTabSz="899010"/>
            <a:endParaRPr lang="en-GB" sz="882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40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642851" y="3832412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882" i="1" dirty="0">
              <a:solidFill>
                <a:srgbClr val="000000"/>
              </a:solidFill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461818" y="3170816"/>
            <a:ext cx="1662545" cy="127059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34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642851" y="4098664"/>
            <a:ext cx="1485207" cy="1145689"/>
          </a:xfrm>
        </p:spPr>
        <p:txBody>
          <a:bodyPr/>
          <a:lstStyle>
            <a:lvl1pPr>
              <a:defRPr sz="882" i="1"/>
            </a:lvl1pPr>
          </a:lstStyle>
          <a:p>
            <a:pPr lvl="0"/>
            <a:r>
              <a:rPr lang="en-GB" dirty="0" smtClean="0"/>
              <a:t>Click to enter text</a:t>
            </a:r>
            <a:endParaRPr lang="en-GB" dirty="0"/>
          </a:p>
        </p:txBody>
      </p:sp>
      <p:sp>
        <p:nvSpPr>
          <p:cNvPr id="36" name="Cover image"/>
          <p:cNvSpPr txBox="1">
            <a:spLocks noChangeAspect="1"/>
          </p:cNvSpPr>
          <p:nvPr userDrawn="1">
            <p:custDataLst>
              <p:tags r:id="rId8"/>
            </p:custDataLst>
          </p:nvPr>
        </p:nvSpPr>
        <p:spPr>
          <a:xfrm>
            <a:off x="2308284" y="3167623"/>
            <a:ext cx="8145369" cy="2823882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69703" defTabSz="899010">
              <a:spcAft>
                <a:spcPts val="885"/>
              </a:spcAft>
            </a:pPr>
            <a:endParaRPr lang="en-GB" sz="1941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75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201" y="6477003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 defTabSz="899010"/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1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1" y="1752600"/>
            <a:ext cx="107696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GB" smtClean="0">
                <a:solidFill>
                  <a:srgbClr val="000000"/>
                </a:solidFill>
              </a:rPr>
              <a:pPr/>
              <a:t>15/05/2017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7113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Logo with Panels"/>
          <p:cNvGrpSpPr/>
          <p:nvPr userDrawn="1"/>
        </p:nvGrpSpPr>
        <p:grpSpPr>
          <a:xfrm>
            <a:off x="1370143" y="0"/>
            <a:ext cx="10821856" cy="6457244"/>
            <a:chOff x="1130368" y="0"/>
            <a:chExt cx="8928031" cy="7318210"/>
          </a:xfrm>
        </p:grpSpPr>
        <p:grpSp>
          <p:nvGrpSpPr>
            <p:cNvPr id="4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492240" cy="5707715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248400" cy="5707715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3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1765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493818" y="598467"/>
            <a:ext cx="32060" cy="13574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pPr defTabSz="899010"/>
            <a:r>
              <a:rPr lang="en-GB" sz="882" dirty="0" smtClean="0">
                <a:solidFill>
                  <a:srgbClr val="FFFF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4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493114" y="1112680"/>
            <a:ext cx="7204363" cy="391057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8990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24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4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493114" y="1546412"/>
            <a:ext cx="7204363" cy="391057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824" baseline="0">
                <a:solidFill>
                  <a:schemeClr val="bg1"/>
                </a:solidFill>
                <a:latin typeface="+mj-lt"/>
              </a:defRPr>
            </a:lvl1pPr>
            <a:lvl2pPr marL="44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5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642851" y="3291841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882" i="1" dirty="0" smtClean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2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642851" y="3566160"/>
            <a:ext cx="1662545" cy="2579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21024" rtlCol="0" anchor="t" anchorCtr="0">
            <a:spAutoFit/>
          </a:bodyPr>
          <a:lstStyle/>
          <a:p>
            <a:pPr defTabSz="899010"/>
            <a:endParaRPr lang="en-GB" sz="882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33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642851" y="3832412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882" i="1" dirty="0">
              <a:solidFill>
                <a:srgbClr val="000000"/>
              </a:solidFill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461818" y="3171487"/>
            <a:ext cx="1662545" cy="127059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ver image"/>
          <p:cNvSpPr txBox="1">
            <a:spLocks noChangeAspect="1"/>
          </p:cNvSpPr>
          <p:nvPr userDrawn="1">
            <p:custDataLst>
              <p:tags r:id="rId7"/>
            </p:custDataLst>
          </p:nvPr>
        </p:nvSpPr>
        <p:spPr>
          <a:xfrm>
            <a:off x="2308284" y="3167623"/>
            <a:ext cx="8145369" cy="2823882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69703" defTabSz="899010">
              <a:spcAft>
                <a:spcPts val="885"/>
              </a:spcAft>
            </a:pPr>
            <a:endParaRPr lang="en-GB" sz="1941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4501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10906298" cy="4308438"/>
          </a:xfrm>
        </p:spPr>
        <p:txBody>
          <a:bodyPr tIns="0" bIns="0"/>
          <a:lstStyle>
            <a:lvl5pPr>
              <a:defRPr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5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35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8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9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4" name="Slide Tags" hidden="1"/>
          <p:cNvSpPr txBox="1"/>
          <p:nvPr userDrawn="1">
            <p:custDataLst>
              <p:tags r:id="rId10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5773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5359977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189327" y="1815353"/>
            <a:ext cx="5364480" cy="4308438"/>
          </a:xfrm>
        </p:spPr>
        <p:txBody>
          <a:bodyPr tIns="0" bIns="0"/>
          <a:lstStyle>
            <a:lvl5pPr>
              <a:defRPr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159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1" y="943983"/>
            <a:ext cx="5360786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53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6188362" y="944097"/>
            <a:ext cx="536448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971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41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2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6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7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2" name="Straight Connector 5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2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4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30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390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2" y="1815353"/>
            <a:ext cx="10906298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8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9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0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9207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1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184669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92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0"/>
            <a:ext cx="34544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4038600"/>
            <a:ext cx="34544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368800" y="1752600"/>
            <a:ext cx="7112000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294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0" y="1815353"/>
            <a:ext cx="7219758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8035638" y="1815353"/>
            <a:ext cx="3506124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03458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642851" y="1815353"/>
            <a:ext cx="5360786" cy="2084294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42851" y="4034118"/>
            <a:ext cx="5360786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  <p:custDataLst>
              <p:tags r:id="rId3"/>
            </p:custDataLst>
          </p:nvPr>
        </p:nvSpPr>
        <p:spPr>
          <a:xfrm>
            <a:off x="6188364" y="1815353"/>
            <a:ext cx="5364480" cy="4308438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6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3" name="Page Number"/>
          <p:cNvSpPr txBox="1"/>
          <p:nvPr userDrawn="1">
            <p:custDataLst>
              <p:tags r:id="rId5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4" name="HeaderTOCPlaceholder"/>
          <p:cNvSpPr txBox="1"/>
          <p:nvPr userDrawn="1">
            <p:custDataLst>
              <p:tags r:id="rId6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50183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9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0" name="Draft stamp"/>
          <p:cNvSpPr txBox="1"/>
          <p:nvPr userDrawn="1">
            <p:custDataLst>
              <p:tags r:id="rId10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5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0" name="Slide Tags" hidden="1"/>
          <p:cNvSpPr txBox="1"/>
          <p:nvPr userDrawn="1">
            <p:custDataLst>
              <p:tags r:id="rId1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5191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Lar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642851" y="1815353"/>
            <a:ext cx="5364480" cy="134739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1"/>
          </p:nvPr>
        </p:nvSpPr>
        <p:spPr>
          <a:xfrm>
            <a:off x="6184669" y="1815353"/>
            <a:ext cx="5364480" cy="134739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0" name="Content Placeholder 4"/>
          <p:cNvSpPr>
            <a:spLocks noGrp="1"/>
          </p:cNvSpPr>
          <p:nvPr>
            <p:ph sz="quarter" idx="12"/>
          </p:nvPr>
        </p:nvSpPr>
        <p:spPr>
          <a:xfrm>
            <a:off x="642852" y="3294530"/>
            <a:ext cx="10906298" cy="282388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3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45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46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9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1" name="Straight Connector 50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1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7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2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7710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</p:nvPr>
        </p:nvSpPr>
        <p:spPr>
          <a:xfrm>
            <a:off x="642851" y="1815353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</p:nvPr>
        </p:nvSpPr>
        <p:spPr>
          <a:xfrm>
            <a:off x="6184669" y="1815353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</p:nvPr>
        </p:nvSpPr>
        <p:spPr>
          <a:xfrm>
            <a:off x="642851" y="4034118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/>
          </p:nvPr>
        </p:nvSpPr>
        <p:spPr>
          <a:xfrm>
            <a:off x="6184669" y="4034118"/>
            <a:ext cx="5364480" cy="2081605"/>
          </a:xfrm>
        </p:spPr>
        <p:txBody>
          <a:bodyPr tIns="0" bIns="0"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9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50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51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199290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4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56" name="Straight Connector 55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33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7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21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3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8727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5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09184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642852" y="943983"/>
            <a:ext cx="10906298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2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91583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8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0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2008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0" name="Draft stamp"/>
          <p:cNvSpPr txBox="1"/>
          <p:nvPr userDrawn="1">
            <p:custDataLst>
              <p:tags r:id="rId6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8305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41455" y="886235"/>
            <a:ext cx="3504394" cy="1303525"/>
          </a:xfrm>
        </p:spPr>
        <p:txBody>
          <a:bodyPr wrap="square" tIns="0" bIns="0" anchor="t">
            <a:spAutoFit/>
          </a:bodyPr>
          <a:lstStyle>
            <a:lvl1pPr algn="l">
              <a:defRPr sz="2824" b="1" i="1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add Section Divider Title</a:t>
            </a:r>
            <a:endParaRPr lang="en-GB" noProof="0" dirty="0"/>
          </a:p>
        </p:txBody>
      </p:sp>
      <p:sp>
        <p:nvSpPr>
          <p:cNvPr id="25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4350546" y="908471"/>
            <a:ext cx="7204363" cy="52099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899010"/>
            <a:endParaRPr lang="en-GB" sz="971" noProof="1" smtClean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4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4843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42850" y="886235"/>
            <a:ext cx="3513514" cy="1303525"/>
          </a:xfrm>
        </p:spPr>
        <p:txBody>
          <a:bodyPr wrap="square" tIns="0" bIns="0" anchor="t">
            <a:spAutoFit/>
          </a:bodyPr>
          <a:lstStyle>
            <a:lvl1pPr algn="l">
              <a:defRPr sz="2824" b="1" i="1" cap="none" baseline="0">
                <a:latin typeface="+mj-lt"/>
              </a:defRPr>
            </a:lvl1pPr>
          </a:lstStyle>
          <a:p>
            <a:r>
              <a:rPr lang="en-GB" noProof="0" dirty="0" smtClean="0"/>
              <a:t>Click to add Appendix Divider Title</a:t>
            </a:r>
            <a:endParaRPr lang="en-GB" noProof="0" dirty="0"/>
          </a:p>
        </p:txBody>
      </p:sp>
      <p:sp>
        <p:nvSpPr>
          <p:cNvPr id="18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4350546" y="908470"/>
            <a:ext cx="7204363" cy="520941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899010"/>
            <a:endParaRPr lang="en-GB" sz="971" noProof="1" smtClean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0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5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4341091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1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3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7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6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39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800" y="685800"/>
            <a:ext cx="7112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368800" y="1752600"/>
            <a:ext cx="7112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3454400" cy="2130552"/>
          </a:xfrm>
        </p:spPr>
        <p:txBody>
          <a:bodyPr/>
          <a:lstStyle>
            <a:lvl1pPr>
              <a:defRPr sz="18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1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7747003" y="-2971800"/>
            <a:ext cx="152399" cy="73152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70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2967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 text here</a:t>
            </a:r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4213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  <a:latin typeface="+mj-lt"/>
                <a:cs typeface="Arial"/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4363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642851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4344786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8035637" y="1815353"/>
            <a:ext cx="3513513" cy="430843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7356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642851" y="941294"/>
            <a:ext cx="3513513" cy="742278"/>
          </a:xfrm>
        </p:spPr>
        <p:txBody>
          <a:bodyPr wrap="square" tIns="0" bIns="0" anchor="t">
            <a:noAutofit/>
          </a:bodyPr>
          <a:lstStyle>
            <a:lvl1pPr algn="l">
              <a:defRPr sz="1324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4346183" y="941293"/>
            <a:ext cx="7204363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8990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971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642851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4344785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8035635" y="1815353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6" name="Content Placeholder 5"/>
          <p:cNvSpPr>
            <a:spLocks noGrp="1"/>
          </p:cNvSpPr>
          <p:nvPr>
            <p:ph sz="quarter" idx="34"/>
          </p:nvPr>
        </p:nvSpPr>
        <p:spPr>
          <a:xfrm>
            <a:off x="642851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8" name="Content Placeholder 6"/>
          <p:cNvSpPr>
            <a:spLocks noGrp="1"/>
          </p:cNvSpPr>
          <p:nvPr>
            <p:ph sz="quarter" idx="35"/>
          </p:nvPr>
        </p:nvSpPr>
        <p:spPr>
          <a:xfrm>
            <a:off x="4344785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0" name="Content Placeholder 7"/>
          <p:cNvSpPr>
            <a:spLocks noGrp="1"/>
          </p:cNvSpPr>
          <p:nvPr>
            <p:ph sz="quarter" idx="36"/>
          </p:nvPr>
        </p:nvSpPr>
        <p:spPr>
          <a:xfrm>
            <a:off x="8035635" y="4034118"/>
            <a:ext cx="3513513" cy="208160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642851" y="6454590"/>
            <a:ext cx="332509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899010">
              <a:lnSpc>
                <a:spcPts val="882"/>
              </a:lnSpc>
            </a:pPr>
            <a:r>
              <a:rPr lang="en-GB" sz="794" noProof="1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794" noProof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10941483" y="6317430"/>
            <a:ext cx="596318" cy="12221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 defTabSz="899010">
              <a:spcAft>
                <a:spcPts val="794"/>
              </a:spcAft>
            </a:pPr>
            <a:r>
              <a:rPr lang="en-GB" sz="794" noProof="1" smtClean="0">
                <a:solidFill>
                  <a:srgbClr val="000000"/>
                </a:solidFill>
              </a:rPr>
              <a:t>11 April 2017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11172306" y="6454588"/>
            <a:ext cx="387927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899010">
              <a:lnSpc>
                <a:spcPts val="882"/>
              </a:lnSpc>
            </a:pPr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4344787" y="6317430"/>
            <a:ext cx="1378583" cy="12221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Strictly private and confidential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642851" y="6252882"/>
            <a:ext cx="109063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41455" y="1748118"/>
            <a:ext cx="10904727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4344786" y="621255"/>
            <a:ext cx="720436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642851" y="6317422"/>
            <a:ext cx="3513513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642851" y="621254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899010"/>
            <a:endParaRPr lang="en-GB" sz="794" noProof="1" smtClean="0">
              <a:solidFill>
                <a:srgbClr val="000000"/>
              </a:solidFill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4344786" y="6439538"/>
            <a:ext cx="2582487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794" noProof="1" smtClean="0">
                <a:solidFill>
                  <a:srgbClr val="000000"/>
                </a:solidFill>
              </a:rPr>
              <a:t>Draft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999351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899010"/>
            <a:r>
              <a:rPr lang="en-GB" sz="794" noProof="1" smtClean="0">
                <a:solidFill>
                  <a:srgbClr val="000000"/>
                </a:solidFill>
              </a:rPr>
              <a:t>04/11/2017 C:\Users\ashwania340\Desktop\PwC_Project Nexus_CDD_Interim Report_10th April 2017pptx.pptx</a:t>
            </a:r>
            <a:endParaRPr lang="en-GB" sz="794" noProof="1">
              <a:solidFill>
                <a:srgbClr val="000000"/>
              </a:solidFill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939637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GB" sz="971" noProof="1" smtClean="0">
                <a:solidFill>
                  <a:srgbClr val="000000"/>
                </a:solidFill>
              </a:rPr>
              <a:t>Slide Tags</a:t>
            </a:r>
            <a:endParaRPr lang="en-GB" sz="971" noProof="1">
              <a:solidFill>
                <a:srgbClr val="000000"/>
              </a:solidFill>
            </a:endParaRPr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461818" y="823408"/>
            <a:ext cx="1108363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56240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/>
          <p:nvPr userDrawn="1"/>
        </p:nvGrpSpPr>
        <p:grpSpPr>
          <a:xfrm>
            <a:off x="1370143" y="0"/>
            <a:ext cx="10821856" cy="6457244"/>
            <a:chOff x="1130368" y="0"/>
            <a:chExt cx="8928031" cy="7318210"/>
          </a:xfrm>
        </p:grpSpPr>
        <p:grpSp>
          <p:nvGrpSpPr>
            <p:cNvPr id="5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492240" cy="5708197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248400" cy="5708197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2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1765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899010"/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sz="1588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1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493818" y="594041"/>
            <a:ext cx="32060" cy="13574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pPr defTabSz="899010"/>
            <a:r>
              <a:rPr lang="en-GB" sz="882" dirty="0" smtClean="0">
                <a:solidFill>
                  <a:srgbClr val="FFFF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3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493114" y="1112680"/>
            <a:ext cx="7204363" cy="391057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8990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24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3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493114" y="1546412"/>
            <a:ext cx="7204363" cy="391057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824" baseline="0">
                <a:solidFill>
                  <a:schemeClr val="bg1"/>
                </a:solidFill>
                <a:latin typeface="+mj-lt"/>
              </a:defRPr>
            </a:lvl1pPr>
            <a:lvl2pPr marL="44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2" name="Confidentiality Stamp"/>
          <p:cNvSpPr txBox="1"/>
          <p:nvPr userDrawn="1">
            <p:custDataLst>
              <p:tags r:id="rId4"/>
            </p:custDataLst>
          </p:nvPr>
        </p:nvSpPr>
        <p:spPr>
          <a:xfrm>
            <a:off x="642851" y="3291841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882" i="1" dirty="0" smtClean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4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642851" y="3566160"/>
            <a:ext cx="1662545" cy="25794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21024" rtlCol="0" anchor="t" anchorCtr="0">
            <a:spAutoFit/>
          </a:bodyPr>
          <a:lstStyle/>
          <a:p>
            <a:pPr defTabSz="899010"/>
            <a:endParaRPr lang="en-GB" sz="882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40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642851" y="3832412"/>
            <a:ext cx="1485207" cy="1357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endParaRPr lang="en-GB" sz="882" i="1" dirty="0">
              <a:solidFill>
                <a:srgbClr val="000000"/>
              </a:solidFill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461818" y="3170816"/>
            <a:ext cx="1662545" cy="127059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34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642851" y="4098664"/>
            <a:ext cx="1485207" cy="1145689"/>
          </a:xfrm>
        </p:spPr>
        <p:txBody>
          <a:bodyPr/>
          <a:lstStyle>
            <a:lvl1pPr>
              <a:defRPr sz="882" i="1"/>
            </a:lvl1pPr>
          </a:lstStyle>
          <a:p>
            <a:pPr lvl="0"/>
            <a:r>
              <a:rPr lang="en-GB" dirty="0" smtClean="0"/>
              <a:t>Click to enter text</a:t>
            </a:r>
            <a:endParaRPr lang="en-GB" dirty="0"/>
          </a:p>
        </p:txBody>
      </p:sp>
      <p:sp>
        <p:nvSpPr>
          <p:cNvPr id="36" name="Cover image"/>
          <p:cNvSpPr txBox="1">
            <a:spLocks noChangeAspect="1"/>
          </p:cNvSpPr>
          <p:nvPr userDrawn="1">
            <p:custDataLst>
              <p:tags r:id="rId8"/>
            </p:custDataLst>
          </p:nvPr>
        </p:nvSpPr>
        <p:spPr>
          <a:xfrm>
            <a:off x="2308284" y="3167623"/>
            <a:ext cx="8145369" cy="2823882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69703" defTabSz="899010">
              <a:spcAft>
                <a:spcPts val="885"/>
              </a:spcAft>
            </a:pPr>
            <a:endParaRPr lang="en-GB" sz="1941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71627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201" y="6477003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 defTabSz="899010"/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PwC</a:t>
            </a:r>
            <a:endParaRPr lang="en-GB" sz="1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1" y="1752600"/>
            <a:ext cx="107696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GB" smtClean="0">
                <a:solidFill>
                  <a:srgbClr val="000000"/>
                </a:solidFill>
              </a:rPr>
              <a:pPr/>
              <a:t>15/05/2017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64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 smtClean="0">
                <a:latin typeface="Arial" pitchFamily="34" charset="0"/>
                <a:cs typeface="Arial" pitchFamily="34" charset="0"/>
              </a:rPr>
              <a:t>PwC</a:t>
            </a:r>
            <a:endParaRPr lang="en-GB" sz="750" noProof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7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tags" Target="../tags/tag1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45.xml"/><Relationship Id="rId21" Type="http://schemas.openxmlformats.org/officeDocument/2006/relationships/slideLayout" Target="../slideLayouts/slideLayout63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20" Type="http://schemas.openxmlformats.org/officeDocument/2006/relationships/slideLayout" Target="../slideLayouts/slideLayout62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23" Type="http://schemas.openxmlformats.org/officeDocument/2006/relationships/tags" Target="../tags/tag176.xml"/><Relationship Id="rId10" Type="http://schemas.openxmlformats.org/officeDocument/2006/relationships/slideLayout" Target="../slideLayouts/slideLayout52.xml"/><Relationship Id="rId19" Type="http://schemas.openxmlformats.org/officeDocument/2006/relationships/slideLayout" Target="../slideLayouts/slideLayout61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Relationship Id="rId2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1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66.xml"/><Relationship Id="rId21" Type="http://schemas.openxmlformats.org/officeDocument/2006/relationships/slideLayout" Target="../slideLayouts/slideLayout84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slideLayout" Target="../slideLayouts/slideLayout80.xml"/><Relationship Id="rId2" Type="http://schemas.openxmlformats.org/officeDocument/2006/relationships/slideLayout" Target="../slideLayouts/slideLayout65.xml"/><Relationship Id="rId16" Type="http://schemas.openxmlformats.org/officeDocument/2006/relationships/slideLayout" Target="../slideLayouts/slideLayout79.xml"/><Relationship Id="rId20" Type="http://schemas.openxmlformats.org/officeDocument/2006/relationships/slideLayout" Target="../slideLayouts/slideLayout83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slideLayout" Target="../slideLayouts/slideLayout78.xml"/><Relationship Id="rId23" Type="http://schemas.openxmlformats.org/officeDocument/2006/relationships/tags" Target="../tags/tag351.xml"/><Relationship Id="rId10" Type="http://schemas.openxmlformats.org/officeDocument/2006/relationships/slideLayout" Target="../slideLayouts/slideLayout73.xml"/><Relationship Id="rId19" Type="http://schemas.openxmlformats.org/officeDocument/2006/relationships/slideLayout" Target="../slideLayouts/slideLayout82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Relationship Id="rId2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1202" y="685800"/>
            <a:ext cx="107696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</a:t>
            </a:r>
            <a:br>
              <a:rPr lang="en-GB" noProof="0" smtClean="0"/>
            </a:br>
            <a:r>
              <a:rPr lang="en-GB" noProof="0" smtClean="0"/>
              <a:t>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3" y="1752600"/>
            <a:ext cx="107695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15/05/2017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136" y="6324600"/>
            <a:ext cx="7014464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9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  <p:sldLayoutId id="2147483703" r:id="rId20"/>
    <p:sldLayoutId id="2147483704" r:id="rId21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8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Tx/>
        <a:buFontTx/>
        <a:buNone/>
        <a:tabLst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0574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•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-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◦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2296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›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574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Pct val="100000"/>
        <a:buFont typeface="+mj-lt"/>
        <a:buAutoNum type="arabicPeriod"/>
        <a:tabLst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alpha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roman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itchFamily="34" charset="0"/>
        <a:buNone/>
        <a:defRPr sz="15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id" hidden="1"/>
          <p:cNvGrpSpPr/>
          <p:nvPr>
            <p:custDataLst>
              <p:tags r:id="rId23"/>
            </p:custDataLst>
          </p:nvPr>
        </p:nvGrpSpPr>
        <p:grpSpPr>
          <a:xfrm>
            <a:off x="642852" y="540572"/>
            <a:ext cx="10906298" cy="6043108"/>
            <a:chOff x="530352" y="612648"/>
            <a:chExt cx="8997696" cy="6848856"/>
          </a:xfrm>
        </p:grpSpPr>
        <p:grpSp>
          <p:nvGrpSpPr>
            <p:cNvPr id="108" name="Group 107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43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7" name="Group 106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45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GB" sz="1235" dirty="0">
                <a:solidFill>
                  <a:srgbClr val="821A1A"/>
                </a:solidFill>
                <a:cs typeface="Arial" charset="0"/>
              </a:endParaRPr>
            </a:p>
          </p:txBody>
        </p:sp>
        <p:grpSp>
          <p:nvGrpSpPr>
            <p:cNvPr id="106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50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5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52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4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54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65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0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1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77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2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71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6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3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4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5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852" y="943983"/>
            <a:ext cx="10906298" cy="7422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852" y="1815353"/>
            <a:ext cx="10906298" cy="43072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09760" y="6252882"/>
            <a:ext cx="2028305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fld id="{19421298-5ECC-4ECF-8253-524571409FFE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 defTabSz="899010"/>
              <a:t>15/05/2017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2852" y="6252882"/>
            <a:ext cx="7004858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09760" y="6390042"/>
            <a:ext cx="2028305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fld id="{4D5A39AF-FEF5-47AB-AA80-4C0BD4A8B092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 defTabSz="899010"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6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  <p:sldLayoutId id="2147483723" r:id="rId18"/>
    <p:sldLayoutId id="2147483724" r:id="rId19"/>
    <p:sldLayoutId id="2147483725" r:id="rId20"/>
    <p:sldLayoutId id="2147483726" r:id="rId21"/>
  </p:sldLayoutIdLst>
  <p:txStyles>
    <p:titleStyle>
      <a:lvl1pPr algn="l" defTabSz="899010" rtl="0" eaLnBrk="1" latinLnBrk="0" hangingPunct="1">
        <a:spcBef>
          <a:spcPct val="0"/>
        </a:spcBef>
        <a:buNone/>
        <a:defRPr sz="1235" b="1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Wingdings" pitchFamily="2" charset="2"/>
        <a:buNone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07320" marR="0" indent="-201717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Times New Roman" pitchFamily="18" charset="0"/>
        <a:buChar char="•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2963" marR="0" indent="-203305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Arial" pitchFamily="34" charset="0"/>
        <a:buChar char="-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13092" marR="0" indent="-203305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Georgia" pitchFamily="18" charset="0"/>
        <a:buChar char="◦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06867" marR="0" indent="-201717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Georgia" pitchFamily="18" charset="0"/>
        <a:buChar char="›"/>
        <a:tabLst/>
        <a:defRPr sz="971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6482" indent="-203305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rabi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2963" indent="-201717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lphaL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13092" indent="-201717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romanL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0" algn="l" defTabSz="899010" rtl="0" eaLnBrk="1" latinLnBrk="0" hangingPunct="1">
        <a:lnSpc>
          <a:spcPct val="100000"/>
        </a:lnSpc>
        <a:spcBef>
          <a:spcPts val="0"/>
        </a:spcBef>
        <a:spcAft>
          <a:spcPts val="529"/>
        </a:spcAft>
        <a:buFont typeface="Arial" pitchFamily="34" charset="0"/>
        <a:buNone/>
        <a:defRPr lang="en-GB" sz="971" b="1" kern="1200" baseline="0" noProof="0" dirty="0" smtClean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505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901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516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8021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527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7032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6538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6043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id" hidden="1"/>
          <p:cNvGrpSpPr/>
          <p:nvPr>
            <p:custDataLst>
              <p:tags r:id="rId23"/>
            </p:custDataLst>
          </p:nvPr>
        </p:nvGrpSpPr>
        <p:grpSpPr>
          <a:xfrm>
            <a:off x="642852" y="540572"/>
            <a:ext cx="10906298" cy="6043108"/>
            <a:chOff x="530352" y="612648"/>
            <a:chExt cx="8997696" cy="6848856"/>
          </a:xfrm>
        </p:grpSpPr>
        <p:grpSp>
          <p:nvGrpSpPr>
            <p:cNvPr id="108" name="Group 107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43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7" name="Group 106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45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GB" sz="1235" dirty="0">
                <a:solidFill>
                  <a:srgbClr val="821A1A"/>
                </a:solidFill>
                <a:cs typeface="Arial" charset="0"/>
              </a:endParaRPr>
            </a:p>
          </p:txBody>
        </p:sp>
        <p:grpSp>
          <p:nvGrpSpPr>
            <p:cNvPr id="106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50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5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52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4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54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65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0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1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77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2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71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6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3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4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5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852" y="943983"/>
            <a:ext cx="10906298" cy="7422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852" y="1815353"/>
            <a:ext cx="10906298" cy="43072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09760" y="6252882"/>
            <a:ext cx="2028305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fld id="{19421298-5ECC-4ECF-8253-524571409FFE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 defTabSz="899010"/>
              <a:t>15/05/2017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2852" y="6252882"/>
            <a:ext cx="7004858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09760" y="6390042"/>
            <a:ext cx="2028305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fld id="{4D5A39AF-FEF5-47AB-AA80-4C0BD4A8B092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 defTabSz="899010"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71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  <p:sldLayoutId id="2147483745" r:id="rId18"/>
    <p:sldLayoutId id="2147483746" r:id="rId19"/>
    <p:sldLayoutId id="2147483747" r:id="rId20"/>
    <p:sldLayoutId id="2147483748" r:id="rId21"/>
  </p:sldLayoutIdLst>
  <p:txStyles>
    <p:titleStyle>
      <a:lvl1pPr algn="l" defTabSz="899010" rtl="0" eaLnBrk="1" latinLnBrk="0" hangingPunct="1">
        <a:spcBef>
          <a:spcPct val="0"/>
        </a:spcBef>
        <a:buNone/>
        <a:defRPr sz="1235" b="1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Wingdings" pitchFamily="2" charset="2"/>
        <a:buNone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07320" marR="0" indent="-201717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Times New Roman" pitchFamily="18" charset="0"/>
        <a:buChar char="•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2963" marR="0" indent="-203305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Arial" pitchFamily="34" charset="0"/>
        <a:buChar char="-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13092" marR="0" indent="-203305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Georgia" pitchFamily="18" charset="0"/>
        <a:buChar char="◦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06867" marR="0" indent="-201717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Georgia" pitchFamily="18" charset="0"/>
        <a:buChar char="›"/>
        <a:tabLst/>
        <a:defRPr sz="971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6482" indent="-203305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rabi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2963" indent="-201717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lphaL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13092" indent="-201717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romanL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0" algn="l" defTabSz="899010" rtl="0" eaLnBrk="1" latinLnBrk="0" hangingPunct="1">
        <a:lnSpc>
          <a:spcPct val="100000"/>
        </a:lnSpc>
        <a:spcBef>
          <a:spcPts val="0"/>
        </a:spcBef>
        <a:spcAft>
          <a:spcPts val="529"/>
        </a:spcAft>
        <a:buFont typeface="Arial" pitchFamily="34" charset="0"/>
        <a:buNone/>
        <a:defRPr lang="en-GB" sz="971" b="1" kern="1200" baseline="0" noProof="0" dirty="0" smtClean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505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901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516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8021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527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7032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6538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6043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id" hidden="1"/>
          <p:cNvGrpSpPr/>
          <p:nvPr>
            <p:custDataLst>
              <p:tags r:id="rId23"/>
            </p:custDataLst>
          </p:nvPr>
        </p:nvGrpSpPr>
        <p:grpSpPr>
          <a:xfrm>
            <a:off x="642852" y="540572"/>
            <a:ext cx="10906298" cy="6043108"/>
            <a:chOff x="530352" y="612648"/>
            <a:chExt cx="8997696" cy="6848856"/>
          </a:xfrm>
        </p:grpSpPr>
        <p:grpSp>
          <p:nvGrpSpPr>
            <p:cNvPr id="108" name="Group 107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43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7" name="Group 106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45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GB" sz="1235" dirty="0">
                <a:solidFill>
                  <a:srgbClr val="821A1A"/>
                </a:solidFill>
                <a:cs typeface="Arial" charset="0"/>
              </a:endParaRPr>
            </a:p>
          </p:txBody>
        </p:sp>
        <p:grpSp>
          <p:nvGrpSpPr>
            <p:cNvPr id="106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50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5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52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4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54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65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0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1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77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2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71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6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3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4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5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852" y="943983"/>
            <a:ext cx="10906298" cy="7422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852" y="1815353"/>
            <a:ext cx="10906298" cy="43072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09760" y="6252882"/>
            <a:ext cx="2028305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fld id="{19421298-5ECC-4ECF-8253-524571409FFE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 defTabSz="899010"/>
              <a:t>15/05/2017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2852" y="6252882"/>
            <a:ext cx="7004858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09760" y="6390042"/>
            <a:ext cx="2028305" cy="137160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899010"/>
            <a:fld id="{4D5A39AF-FEF5-47AB-AA80-4C0BD4A8B092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 defTabSz="899010"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  <p:sldLayoutId id="2147483767" r:id="rId18"/>
    <p:sldLayoutId id="2147483768" r:id="rId19"/>
    <p:sldLayoutId id="2147483769" r:id="rId20"/>
    <p:sldLayoutId id="2147483770" r:id="rId21"/>
  </p:sldLayoutIdLst>
  <p:txStyles>
    <p:titleStyle>
      <a:lvl1pPr algn="l" defTabSz="899010" rtl="0" eaLnBrk="1" latinLnBrk="0" hangingPunct="1">
        <a:spcBef>
          <a:spcPct val="0"/>
        </a:spcBef>
        <a:buNone/>
        <a:defRPr sz="1235" b="1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Wingdings" pitchFamily="2" charset="2"/>
        <a:buNone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07320" marR="0" indent="-201717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Times New Roman" pitchFamily="18" charset="0"/>
        <a:buChar char="•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2963" marR="0" indent="-203305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Arial" pitchFamily="34" charset="0"/>
        <a:buChar char="-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13092" marR="0" indent="-203305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Georgia" pitchFamily="18" charset="0"/>
        <a:buChar char="◦"/>
        <a:tabLst/>
        <a:defRPr sz="971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06867" marR="0" indent="-201717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Georgia" pitchFamily="18" charset="0"/>
        <a:buChar char="›"/>
        <a:tabLst/>
        <a:defRPr sz="971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6482" indent="-203305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rabi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2963" indent="-201717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lphaL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13092" indent="-201717" algn="l" defTabSz="8990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romanLcPeriod"/>
        <a:defRPr lang="en-GB" sz="971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0" algn="l" defTabSz="899010" rtl="0" eaLnBrk="1" latinLnBrk="0" hangingPunct="1">
        <a:lnSpc>
          <a:spcPct val="100000"/>
        </a:lnSpc>
        <a:spcBef>
          <a:spcPts val="0"/>
        </a:spcBef>
        <a:spcAft>
          <a:spcPts val="529"/>
        </a:spcAft>
        <a:buFont typeface="Arial" pitchFamily="34" charset="0"/>
        <a:buNone/>
        <a:defRPr lang="en-GB" sz="971" b="1" kern="1200" baseline="0" noProof="0" dirty="0" smtClean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505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901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516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8021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527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7032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6538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6043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tags" Target="../tags/tag529.xml"/><Relationship Id="rId1" Type="http://schemas.openxmlformats.org/officeDocument/2006/relationships/tags" Target="../tags/tag528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8.xml"/><Relationship Id="rId2" Type="http://schemas.openxmlformats.org/officeDocument/2006/relationships/tags" Target="../tags/tag531.xml"/><Relationship Id="rId1" Type="http://schemas.openxmlformats.org/officeDocument/2006/relationships/tags" Target="../tags/tag530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27.xml"/><Relationship Id="rId1" Type="http://schemas.openxmlformats.org/officeDocument/2006/relationships/tags" Target="../tags/tag5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7302" y="838199"/>
            <a:ext cx="7124700" cy="923365"/>
          </a:xfrm>
        </p:spPr>
        <p:txBody>
          <a:bodyPr/>
          <a:lstStyle/>
          <a:p>
            <a:r>
              <a:rPr lang="en-US" dirty="0" smtClean="0"/>
              <a:t>Market review for business expansion opportunities in Indian dialysis market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368988" y="4101353"/>
            <a:ext cx="3210861" cy="17615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</a:p>
          <a:p>
            <a:pPr indent="-274320">
              <a:spcAft>
                <a:spcPts val="900"/>
              </a:spcAft>
            </a:pP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Arpita Mehta</a:t>
            </a:r>
          </a:p>
          <a:p>
            <a:pPr indent="-274320">
              <a:spcAft>
                <a:spcPts val="900"/>
              </a:spcAft>
            </a:pP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74320">
              <a:spcAft>
                <a:spcPts val="900"/>
              </a:spcAft>
            </a:pP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the guidance of:</a:t>
            </a:r>
          </a:p>
          <a:p>
            <a:pPr indent="-274320">
              <a:spcAft>
                <a:spcPts val="900"/>
              </a:spcAft>
            </a:pP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Manish </a:t>
            </a:r>
            <a:r>
              <a:rPr lang="en-GB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Priyadarshi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32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ltGray">
          <a:xfrm>
            <a:off x="1021976" y="4074406"/>
            <a:ext cx="10571631" cy="2616376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Results: Objective 1 (Current Scenario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)…..2/5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600636" y="1600200"/>
            <a:ext cx="10654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 Dialysis Service Providers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~17% of the total organized player market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306317"/>
              </p:ext>
            </p:extLst>
          </p:nvPr>
        </p:nvGraphicFramePr>
        <p:xfrm>
          <a:off x="833717" y="2026455"/>
          <a:ext cx="10759890" cy="1742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04041"/>
                <a:gridCol w="1817406"/>
                <a:gridCol w="2109283"/>
                <a:gridCol w="1410668"/>
                <a:gridCol w="1756339"/>
                <a:gridCol w="196215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DaVita</a:t>
                      </a:r>
                      <a:endPara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Nephroplus</a:t>
                      </a:r>
                      <a:endPara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Apex Kidney Care</a:t>
                      </a:r>
                      <a:endPara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Sparsh</a:t>
                      </a:r>
                      <a:endPara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DCDC</a:t>
                      </a:r>
                      <a:endPara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B.Braun</a:t>
                      </a:r>
                      <a:endPara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centres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Concentrated in south India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Premium prices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(31USD)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Private/Standalone</a:t>
                      </a:r>
                      <a:endParaRPr lang="en-GB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Largest player,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96 centres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 India presence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per session: 24USD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Private/Standalone/PPP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centres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Concentrated mainly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Maharashtra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per session: 20USD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Private/Standalone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(charitable trusts &amp; Social          schemes)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centres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 India presence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per session: 19-21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centres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per session: 19 USD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Private/PPP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centres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Concentrated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south India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per session: 16 USD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PPP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11199" y="3755152"/>
            <a:ext cx="105439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Nephroplus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37% of the total revenue amongst the top 7 Organized Dialysis Service Providers </a:t>
            </a:r>
          </a:p>
        </p:txBody>
      </p:sp>
      <p:graphicFrame>
        <p:nvGraphicFramePr>
          <p:cNvPr id="1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769238"/>
              </p:ext>
            </p:extLst>
          </p:nvPr>
        </p:nvGraphicFramePr>
        <p:xfrm>
          <a:off x="8789893" y="3971615"/>
          <a:ext cx="2690907" cy="2237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598367"/>
              </p:ext>
            </p:extLst>
          </p:nvPr>
        </p:nvGraphicFramePr>
        <p:xfrm>
          <a:off x="4226999" y="3893045"/>
          <a:ext cx="4450088" cy="272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865599"/>
              </p:ext>
            </p:extLst>
          </p:nvPr>
        </p:nvGraphicFramePr>
        <p:xfrm>
          <a:off x="600636" y="3755152"/>
          <a:ext cx="4131237" cy="3583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1492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73"/>
          <p:cNvSpPr/>
          <p:nvPr/>
        </p:nvSpPr>
        <p:spPr>
          <a:xfrm rot="696985">
            <a:off x="4978191" y="3290195"/>
            <a:ext cx="2109446" cy="1082925"/>
          </a:xfrm>
          <a:prstGeom prst="ellipse">
            <a:avLst/>
          </a:prstGeom>
          <a:solidFill>
            <a:srgbClr val="FFFFFF"/>
          </a:solidFill>
          <a:ln w="6350">
            <a:solidFill>
              <a:schemeClr val="accent1"/>
            </a:solidFill>
            <a:prstDash val="lgDash"/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GB" sz="97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Oval 72"/>
          <p:cNvSpPr/>
          <p:nvPr/>
        </p:nvSpPr>
        <p:spPr>
          <a:xfrm rot="20869520">
            <a:off x="5241019" y="4551632"/>
            <a:ext cx="5668740" cy="1155774"/>
          </a:xfrm>
          <a:prstGeom prst="ellipse">
            <a:avLst/>
          </a:prstGeom>
          <a:solidFill>
            <a:srgbClr val="FFFFFF"/>
          </a:solidFill>
          <a:ln w="6350">
            <a:solidFill>
              <a:schemeClr val="accent1"/>
            </a:solidFill>
            <a:prstDash val="lgDash"/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GB" sz="97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037294" y="1949823"/>
            <a:ext cx="1210235" cy="806824"/>
          </a:xfrm>
          <a:prstGeom prst="ellipse">
            <a:avLst/>
          </a:prstGeom>
          <a:solidFill>
            <a:srgbClr val="FFFFFF"/>
          </a:solidFill>
          <a:ln w="6350">
            <a:solidFill>
              <a:schemeClr val="accent1"/>
            </a:solidFill>
            <a:prstDash val="lgDash"/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GB" sz="97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9" name="Chart 58"/>
          <p:cNvGraphicFramePr/>
          <p:nvPr>
            <p:extLst>
              <p:ext uri="{D42A27DB-BD31-4B8C-83A1-F6EECF244321}">
                <p14:modId xmlns:p14="http://schemas.microsoft.com/office/powerpoint/2010/main" val="304660172"/>
              </p:ext>
            </p:extLst>
          </p:nvPr>
        </p:nvGraphicFramePr>
        <p:xfrm>
          <a:off x="642851" y="1841700"/>
          <a:ext cx="10697502" cy="4142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642852" y="540572"/>
            <a:ext cx="10906298" cy="6043108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GB" sz="1235" dirty="0">
                <a:solidFill>
                  <a:srgbClr val="821A1A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9561648" y="2218765"/>
            <a:ext cx="1778705" cy="81496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1059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demand supply deficit has been calculated assuming a prevalence of ESRD as 800 </a:t>
            </a:r>
            <a:r>
              <a:rPr lang="en-GB" sz="1059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pmp</a:t>
            </a:r>
            <a:r>
              <a:rPr lang="en-GB" sz="1059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899010"/>
            <a:r>
              <a:rPr lang="en-GB" sz="1059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no. of sessions required per patient as 2. </a:t>
            </a:r>
          </a:p>
        </p:txBody>
      </p:sp>
      <p:sp>
        <p:nvSpPr>
          <p:cNvPr id="58" name="Rounded Rectangular Callout 57"/>
          <p:cNvSpPr/>
          <p:nvPr/>
        </p:nvSpPr>
        <p:spPr>
          <a:xfrm>
            <a:off x="4324233" y="1980079"/>
            <a:ext cx="1680882" cy="672353"/>
          </a:xfrm>
          <a:prstGeom prst="wedgeRoundRectCallout">
            <a:avLst>
              <a:gd name="adj1" fmla="val 110796"/>
              <a:gd name="adj2" fmla="val 16000"/>
              <a:gd name="adj3" fmla="val 16667"/>
            </a:avLst>
          </a:prstGeom>
          <a:solidFill>
            <a:schemeClr val="accent4"/>
          </a:solidFill>
          <a:ln w="6350">
            <a:solidFill>
              <a:srgbClr val="821A1A"/>
            </a:solidFill>
            <a:prstDash val="sysDash"/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r>
              <a:rPr lang="en-GB" sz="971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rentals limit the supply of dialysis chains in Delhi</a:t>
            </a:r>
          </a:p>
        </p:txBody>
      </p:sp>
      <p:sp>
        <p:nvSpPr>
          <p:cNvPr id="72" name="Rounded Rectangular Callout 71"/>
          <p:cNvSpPr/>
          <p:nvPr/>
        </p:nvSpPr>
        <p:spPr>
          <a:xfrm>
            <a:off x="2734235" y="5177118"/>
            <a:ext cx="1680882" cy="672353"/>
          </a:xfrm>
          <a:prstGeom prst="wedgeRoundRectCallout">
            <a:avLst>
              <a:gd name="adj1" fmla="val 110796"/>
              <a:gd name="adj2" fmla="val 16000"/>
              <a:gd name="adj3" fmla="val 16667"/>
            </a:avLst>
          </a:prstGeom>
          <a:solidFill>
            <a:schemeClr val="accent4"/>
          </a:solidFill>
          <a:ln w="6350">
            <a:solidFill>
              <a:srgbClr val="821A1A"/>
            </a:solidFill>
            <a:prstDash val="sysDash"/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r>
              <a:rPr lang="en-GB" sz="971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Excess Supply in cities in Southern India</a:t>
            </a:r>
          </a:p>
        </p:txBody>
      </p:sp>
      <p:sp>
        <p:nvSpPr>
          <p:cNvPr id="75" name="Rounded Rectangular Callout 74"/>
          <p:cNvSpPr/>
          <p:nvPr/>
        </p:nvSpPr>
        <p:spPr>
          <a:xfrm>
            <a:off x="2542141" y="2904565"/>
            <a:ext cx="1680882" cy="672353"/>
          </a:xfrm>
          <a:prstGeom prst="wedgeRoundRectCallout">
            <a:avLst>
              <a:gd name="adj1" fmla="val 110796"/>
              <a:gd name="adj2" fmla="val 16000"/>
              <a:gd name="adj3" fmla="val 16667"/>
            </a:avLst>
          </a:prstGeom>
          <a:solidFill>
            <a:schemeClr val="accent4"/>
          </a:solidFill>
          <a:ln w="6350">
            <a:solidFill>
              <a:srgbClr val="821A1A"/>
            </a:solidFill>
            <a:prstDash val="sysDash"/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r>
              <a:rPr lang="en-GB" sz="971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Cities for expansion</a:t>
            </a:r>
          </a:p>
        </p:txBody>
      </p:sp>
      <p:sp>
        <p:nvSpPr>
          <p:cNvPr id="76" name="TextBox 34"/>
          <p:cNvSpPr txBox="1"/>
          <p:nvPr/>
        </p:nvSpPr>
        <p:spPr>
          <a:xfrm>
            <a:off x="674306" y="6130678"/>
            <a:ext cx="1320341" cy="12221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758535">
              <a:defRPr/>
            </a:pPr>
            <a:r>
              <a:rPr lang="en-GB" sz="794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: PwC Analysis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054354" y="5667636"/>
            <a:ext cx="2622177" cy="4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97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^ Difference between number of machines required based on the epidemiology and the number of machines available</a:t>
            </a:r>
          </a:p>
        </p:txBody>
      </p:sp>
      <p:sp>
        <p:nvSpPr>
          <p:cNvPr id="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Results: Objective 1 (Current Scenario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)…..3/5</a:t>
            </a: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223023" y="6292157"/>
            <a:ext cx="1613001" cy="37758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61" name="Rectangle 60"/>
          <p:cNvSpPr/>
          <p:nvPr/>
        </p:nvSpPr>
        <p:spPr>
          <a:xfrm>
            <a:off x="10905688" y="6342407"/>
            <a:ext cx="708647" cy="21621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7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/>
          <p:cNvSpPr txBox="1"/>
          <p:nvPr/>
        </p:nvSpPr>
        <p:spPr>
          <a:xfrm>
            <a:off x="9561648" y="2218765"/>
            <a:ext cx="1778705" cy="114095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1059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demand supply deficit has been calculated assuming using a prevalence of ESRD as 800 </a:t>
            </a:r>
            <a:r>
              <a:rPr lang="en-GB" sz="1059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pmp</a:t>
            </a:r>
            <a:r>
              <a:rPr lang="en-GB" sz="1059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no. of sessions required per patient as 2. </a:t>
            </a:r>
          </a:p>
          <a:p>
            <a:pPr defTabSz="899010"/>
            <a:endParaRPr lang="en-GB" sz="1059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899010"/>
            <a:r>
              <a:rPr lang="en-GB" sz="1059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Axis intersection at data median</a:t>
            </a:r>
          </a:p>
        </p:txBody>
      </p:sp>
      <p:sp>
        <p:nvSpPr>
          <p:cNvPr id="79" name="Oval 78"/>
          <p:cNvSpPr/>
          <p:nvPr/>
        </p:nvSpPr>
        <p:spPr>
          <a:xfrm rot="1762638">
            <a:off x="5190984" y="2471275"/>
            <a:ext cx="3018325" cy="1722601"/>
          </a:xfrm>
          <a:prstGeom prst="ellipse">
            <a:avLst/>
          </a:prstGeom>
          <a:solidFill>
            <a:srgbClr val="FFFFFF"/>
          </a:solidFill>
          <a:ln w="6350">
            <a:solidFill>
              <a:schemeClr val="accent1"/>
            </a:solidFill>
            <a:prstDash val="lgDash"/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GB" sz="971" dirty="0">
              <a:solidFill>
                <a:srgbClr val="000000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flipH="1">
            <a:off x="1994647" y="4168588"/>
            <a:ext cx="8538882" cy="0"/>
          </a:xfrm>
          <a:prstGeom prst="line">
            <a:avLst/>
          </a:prstGeom>
          <a:ln w="28575">
            <a:solidFill>
              <a:srgbClr val="DC6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642852" y="540572"/>
            <a:ext cx="10906298" cy="6043108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GB" sz="1235" dirty="0">
                <a:solidFill>
                  <a:srgbClr val="821A1A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971" dirty="0">
                  <a:solidFill>
                    <a:srgbClr val="000000"/>
                  </a:solidFill>
                </a:endParaRPr>
              </a:p>
            </p:txBody>
          </p:sp>
        </p:grpSp>
      </p:grpSp>
      <p:cxnSp>
        <p:nvCxnSpPr>
          <p:cNvPr id="58" name="Straight Connector 57"/>
          <p:cNvCxnSpPr/>
          <p:nvPr/>
        </p:nvCxnSpPr>
        <p:spPr>
          <a:xfrm>
            <a:off x="5490882" y="1815353"/>
            <a:ext cx="0" cy="3429000"/>
          </a:xfrm>
          <a:prstGeom prst="line">
            <a:avLst/>
          </a:prstGeom>
          <a:ln w="28575">
            <a:solidFill>
              <a:srgbClr val="DC6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34"/>
          <p:cNvSpPr txBox="1"/>
          <p:nvPr/>
        </p:nvSpPr>
        <p:spPr>
          <a:xfrm>
            <a:off x="646546" y="6084939"/>
            <a:ext cx="1351796" cy="10861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758535">
              <a:defRPr/>
            </a:pPr>
            <a:r>
              <a:rPr lang="en-GB" sz="706" kern="0" dirty="0">
                <a:solidFill>
                  <a:srgbClr val="000000"/>
                </a:solidFill>
                <a:latin typeface="Georgia"/>
                <a:cs typeface="Estrangelo Edessa" panose="03080600000000000000" pitchFamily="66" charset="0"/>
              </a:rPr>
              <a:t>Source : PwC Analysis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054354" y="5667636"/>
            <a:ext cx="2622177" cy="4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GB" sz="97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^ Difference between number of machines required based on the epidemiology and the number of machines available</a:t>
            </a:r>
          </a:p>
        </p:txBody>
      </p:sp>
      <p:graphicFrame>
        <p:nvGraphicFramePr>
          <p:cNvPr id="77" name="Chart 76"/>
          <p:cNvGraphicFramePr/>
          <p:nvPr>
            <p:extLst>
              <p:ext uri="{D42A27DB-BD31-4B8C-83A1-F6EECF244321}">
                <p14:modId xmlns:p14="http://schemas.microsoft.com/office/powerpoint/2010/main" val="281477331"/>
              </p:ext>
            </p:extLst>
          </p:nvPr>
        </p:nvGraphicFramePr>
        <p:xfrm>
          <a:off x="606275" y="1841698"/>
          <a:ext cx="10393419" cy="416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Results: Objective 1 (Current Scenario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)…..4/5</a:t>
            </a: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03059" y="6335940"/>
            <a:ext cx="1680882" cy="47474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GB" dirty="0" smtClean="0"/>
          </a:p>
        </p:txBody>
      </p:sp>
      <p:sp>
        <p:nvSpPr>
          <p:cNvPr id="59" name="Rectangle 58"/>
          <p:cNvSpPr/>
          <p:nvPr/>
        </p:nvSpPr>
        <p:spPr>
          <a:xfrm>
            <a:off x="10905565" y="6324999"/>
            <a:ext cx="770966" cy="19933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87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Results: Objective 1 (Current Scenario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)…..5/5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711200" y="1542492"/>
            <a:ext cx="10769600" cy="4728882"/>
          </a:xfrm>
        </p:spPr>
        <p:txBody>
          <a:bodyPr/>
          <a:lstStyle/>
          <a:p>
            <a:pPr indent="0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PPP scenario in dialysis: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endParaRPr lang="en-US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/>
            <a:endPara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23308"/>
              </p:ext>
            </p:extLst>
          </p:nvPr>
        </p:nvGraphicFramePr>
        <p:xfrm>
          <a:off x="3352800" y="1618094"/>
          <a:ext cx="8128000" cy="45720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73518"/>
                <a:gridCol w="6354482"/>
              </a:tblGrid>
              <a:tr h="474050"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4050">
                <a:tc row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Operating Model</a:t>
                      </a:r>
                    </a:p>
                    <a:p>
                      <a:pPr algn="ctr"/>
                      <a:endParaRPr lang="en-GB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provider to provide dialysis machine along with RO water plant infrastructure, dialyzer, medical human resource and consumables</a:t>
                      </a:r>
                    </a:p>
                  </a:txBody>
                  <a:tcPr/>
                </a:tc>
              </a:tr>
              <a:tr h="47405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Payor</a:t>
                      </a: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government to provide space in district hospitals, drugs, power, water supply and pay for the cost of dialysis for the poor patients</a:t>
                      </a:r>
                    </a:p>
                  </a:txBody>
                  <a:tcPr/>
                </a:tc>
              </a:tr>
              <a:tr h="648499">
                <a:tc row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Financial Model</a:t>
                      </a:r>
                    </a:p>
                    <a:p>
                      <a:pPr algn="ctr"/>
                      <a:endParaRPr lang="en-GB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0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of the service procedure fees for patients from below poverty line (BPL) is covered by the government</a:t>
                      </a:r>
                    </a:p>
                    <a:p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849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However, non BPL patients get the treatment at the same rates as paid by the Government for the BPL patient</a:t>
                      </a:r>
                    </a:p>
                    <a:p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378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Benefits to the Government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in supply</a:t>
                      </a:r>
                    </a:p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Reduced financial burden as there is less capital involved</a:t>
                      </a:r>
                    </a:p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Improved operational efficiency</a:t>
                      </a:r>
                    </a:p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Increased Quality of Care to patients by private players</a:t>
                      </a:r>
                    </a:p>
                  </a:txBody>
                  <a:tcPr/>
                </a:tc>
              </a:tr>
              <a:tr h="1019069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Prevailing Players</a:t>
                      </a:r>
                    </a:p>
                    <a:p>
                      <a:pPr algn="ctr"/>
                      <a:endParaRPr lang="en-GB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Nephroplus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Andhra Pradesh, Tamil Nadu, Telangana &amp; Karnataka</a:t>
                      </a:r>
                    </a:p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DCDC in Delhi and Madhya Pradesh</a:t>
                      </a:r>
                    </a:p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B.Braun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Andhra Pradesh, Telangana and Bihar</a:t>
                      </a:r>
                    </a:p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Heritage Hospital in Uttar Pradesh</a:t>
                      </a:r>
                    </a:p>
                    <a:p>
                      <a:pPr marL="120650" indent="-1206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Soni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Hospital in Rajasthan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ltGray">
          <a:xfrm>
            <a:off x="711200" y="3434008"/>
            <a:ext cx="2253120" cy="940171"/>
          </a:xfrm>
          <a:prstGeom prst="wedgeRectCallout">
            <a:avLst>
              <a:gd name="adj1" fmla="val 42549"/>
              <a:gd name="adj2" fmla="val -166025"/>
            </a:avLst>
          </a:prstGeom>
          <a:solidFill>
            <a:schemeClr val="accent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GB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Dialysis Services </a:t>
            </a:r>
            <a:r>
              <a:rPr lang="en-GB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Programme: </a:t>
            </a:r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22.7 </a:t>
            </a:r>
            <a:r>
              <a:rPr lang="en-GB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USD has been allocated to 27 states/ union territories for setting up new PPP </a:t>
            </a:r>
            <a:r>
              <a:rPr lang="en-GB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GB" sz="1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– Objective 2 (Future Projections)…..1/2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711201" y="1752600"/>
            <a:ext cx="5466840" cy="4419600"/>
          </a:xfrm>
        </p:spPr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most realistic case, the total dialysis market size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(including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20% markup for lab investigations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erythropoietin)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derived to be around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billion USD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2025 against the current size of 414 million USD.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is observed to be growing by a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CAGR of 20%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42199565"/>
              </p:ext>
            </p:extLst>
          </p:nvPr>
        </p:nvGraphicFramePr>
        <p:xfrm>
          <a:off x="893483" y="3376119"/>
          <a:ext cx="4905188" cy="2299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85914" y="5674614"/>
            <a:ext cx="4235823" cy="4975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r>
              <a:rPr lang="en-GB" sz="800" dirty="0" smtClean="0">
                <a:latin typeface="Georgia" pitchFamily="18" charset="0"/>
              </a:rPr>
              <a:t>Source: PwC analysis </a:t>
            </a:r>
          </a:p>
        </p:txBody>
      </p:sp>
      <p:sp>
        <p:nvSpPr>
          <p:cNvPr id="6" name="Rectangle 5"/>
          <p:cNvSpPr/>
          <p:nvPr/>
        </p:nvSpPr>
        <p:spPr>
          <a:xfrm>
            <a:off x="1816355" y="5841412"/>
            <a:ext cx="23203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u="sng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Indian</a:t>
            </a:r>
            <a:r>
              <a:rPr lang="en-US" sz="1200" b="1" u="sng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Dialysis Market-Future 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834742"/>
              </p:ext>
            </p:extLst>
          </p:nvPr>
        </p:nvGraphicFramePr>
        <p:xfrm>
          <a:off x="6365855" y="3376120"/>
          <a:ext cx="4999318" cy="230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ounded Rectangular Callout 7"/>
          <p:cNvSpPr/>
          <p:nvPr/>
        </p:nvSpPr>
        <p:spPr>
          <a:xfrm>
            <a:off x="9489768" y="3322375"/>
            <a:ext cx="1537780" cy="798379"/>
          </a:xfrm>
          <a:prstGeom prst="wedgeRoundRectCallout">
            <a:avLst>
              <a:gd name="adj1" fmla="val -65767"/>
              <a:gd name="adj2" fmla="val 89760"/>
              <a:gd name="adj3" fmla="val 16667"/>
            </a:avLst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GB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Machines in market grow at ~14% for next 10 years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4327" y="5790004"/>
            <a:ext cx="1978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u="sng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Dialysis </a:t>
            </a:r>
            <a:r>
              <a:rPr lang="en-US" sz="1400" b="1" u="sng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Penetration</a:t>
            </a:r>
            <a:r>
              <a:rPr lang="en-US" sz="1200" b="1" u="sng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Rate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210775" y="1752600"/>
            <a:ext cx="0" cy="419996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6382223" y="1752600"/>
            <a:ext cx="5654655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-20574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SzTx/>
              <a:buFontTx/>
              <a:buNone/>
              <a:tabLst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0574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•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1148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-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1722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◦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82296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›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05740" marR="0" indent="-20574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1148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SzPct val="100000"/>
              <a:buFont typeface="+mj-lt"/>
              <a:buAutoNum type="alphaLcPeriod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1722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SzPct val="100000"/>
              <a:buFont typeface="+mj-lt"/>
              <a:buAutoNum type="romanLcPeriod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itchFamily="34" charset="0"/>
              <a:buNone/>
              <a:defRPr sz="15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Dialysis Penetration Rate: ESRD patients on dialysis (both HD &amp; PD)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projected to increase from the current </a:t>
            </a:r>
            <a:r>
              <a:rPr lang="en-GB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13% to 32%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2025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7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– Objective 2 (Future Projections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)…..2/2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sz="quarter" idx="15"/>
          </p:nvPr>
        </p:nvSpPr>
        <p:spPr>
          <a:xfrm>
            <a:off x="678274" y="1458465"/>
            <a:ext cx="6267824" cy="461179"/>
          </a:xfrm>
        </p:spPr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Indian haemodialysis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arket is expected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en-GB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1.8 </a:t>
            </a:r>
            <a:r>
              <a:rPr lang="en-GB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USD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at a CAGR of 20%  with maximum growth expected in the PPP segment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2073088"/>
              </p:ext>
            </p:extLst>
          </p:nvPr>
        </p:nvGraphicFramePr>
        <p:xfrm>
          <a:off x="711201" y="2239090"/>
          <a:ext cx="6267824" cy="4080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/>
          <p:cNvSpPr/>
          <p:nvPr/>
        </p:nvSpPr>
        <p:spPr>
          <a:xfrm>
            <a:off x="3714397" y="6324600"/>
            <a:ext cx="1219200" cy="419100"/>
          </a:xfrm>
          <a:prstGeom prst="ellipse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GB" b="1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45113" y="6403345"/>
            <a:ext cx="1121412" cy="26161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900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en-GB" sz="800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Size (Including EPO and Lab)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979025" y="1600200"/>
            <a:ext cx="14941" cy="4572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168776" y="1425192"/>
            <a:ext cx="45705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ARPT  would increase from current 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22.7 USD to 33.3 USD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year 2025 with a CAGR of 4.3 % in the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366899"/>
              </p:ext>
            </p:extLst>
          </p:nvPr>
        </p:nvGraphicFramePr>
        <p:xfrm>
          <a:off x="7899201" y="2278593"/>
          <a:ext cx="3109655" cy="1188720"/>
        </p:xfrm>
        <a:graphic>
          <a:graphicData uri="http://schemas.openxmlformats.org/drawingml/2006/table">
            <a:tbl>
              <a:tblPr firstRow="1" firstCol="1" bandRow="1"/>
              <a:tblGrid>
                <a:gridCol w="821901"/>
                <a:gridCol w="1143877"/>
                <a:gridCol w="1143877"/>
              </a:tblGrid>
              <a:tr h="345440"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Change in</a:t>
                      </a:r>
                      <a:r>
                        <a:rPr lang="en-GB" sz="1400" b="1" u="none" strike="noStrike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ARPT</a:t>
                      </a:r>
                      <a:endParaRPr lang="en-GB" sz="1400" b="1" u="none" strike="noStrike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91440" marB="91440" anchor="b">
                    <a:lnL w="12700" cmpd="sng">
                      <a:solidFill>
                        <a:srgbClr val="D62E1C"/>
                      </a:solidFill>
                    </a:lnL>
                    <a:lnR w="12700" cmpd="sng">
                      <a:solidFill>
                        <a:srgbClr val="D62E1C"/>
                      </a:solidFill>
                    </a:lnR>
                    <a:lnT w="12700" cmpd="sng">
                      <a:solidFill>
                        <a:srgbClr val="D62E1C"/>
                      </a:solidFill>
                    </a:lnT>
                    <a:lnB w="12700" cmpd="sng">
                      <a:solidFill>
                        <a:srgbClr val="D62E1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2E1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b"/>
                </a:tc>
              </a:tr>
              <a:tr h="34544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CAGR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>
                    <a:lnL w="12700" cmpd="sng">
                      <a:solidFill>
                        <a:srgbClr val="D62E1C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D62E1C"/>
                      </a:solidFill>
                    </a:lnT>
                    <a:lnB w="12700" cmpd="sng">
                      <a:solidFill>
                        <a:srgbClr val="D62E1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2E1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D62E1C"/>
                      </a:solidFill>
                    </a:lnT>
                    <a:lnB w="12700" cmpd="sng">
                      <a:solidFill>
                        <a:srgbClr val="D62E1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2E1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Future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D62E1C"/>
                      </a:solidFill>
                    </a:lnR>
                    <a:lnT w="12700" cmpd="sng">
                      <a:solidFill>
                        <a:srgbClr val="D62E1C"/>
                      </a:solidFill>
                    </a:lnT>
                    <a:lnB w="12700" cmpd="sng">
                      <a:solidFill>
                        <a:srgbClr val="D62E1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2E1C">
                        <a:tint val="20000"/>
                      </a:srgbClr>
                    </a:solidFill>
                  </a:tcPr>
                </a:tc>
              </a:tr>
              <a:tr h="34544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>
                    <a:lnL w="12700" cmpd="sng">
                      <a:solidFill>
                        <a:srgbClr val="D62E1C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62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D62E1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2E1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62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D62E1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2E1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D62E1C"/>
                      </a:solidFill>
                    </a:lnR>
                    <a:lnT w="12700" cap="flat" cmpd="sng" algn="ctr">
                      <a:solidFill>
                        <a:srgbClr val="D62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D62E1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2E1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931585578"/>
              </p:ext>
            </p:extLst>
          </p:nvPr>
        </p:nvGraphicFramePr>
        <p:xfrm>
          <a:off x="7168776" y="3489717"/>
          <a:ext cx="4312024" cy="2830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22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dialysis market sized at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billion USD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2025; CAGR projected to be ~20%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projected to become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opposed to the current fragmented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PPP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rganized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dialysis service providers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expected to grow at the cost of both government and private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dialysis services in India is huge and players need to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come up with business models to cater to this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opportunities exist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elevate the standard of care and provide cost-effective renal treatment especially after the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government’s thrust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providing dialysis services for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demand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owing to increased ESRD prevalence, ageing population and increasing affordability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pose an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opportunity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Indian dialysis industry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42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711200" y="1600200"/>
            <a:ext cx="10769600" cy="4419600"/>
          </a:xfrm>
        </p:spPr>
        <p:txBody>
          <a:bodyPr/>
          <a:lstStyle/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Hospitals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The profitability of running a dialysis unit is dependent on volumes and possesses wafer thin margins. It is recommended for private hospitals to outsource the dialysis services to the organized players for a hassle free operation along with a steady source of revenue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 dialysis service providers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The future market poses an excellent investment opportunity supported by increasing demand for dialysis and the government initiatives under the National dialysis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Expansion by organized players can be either in </a:t>
            </a:r>
          </a:p>
          <a:p>
            <a:pPr indent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Greenfield/Brownfield – It is recommended to start with a minimum of 10 machines so as to make it profitable</a:t>
            </a:r>
          </a:p>
          <a:p>
            <a:pPr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Advisable not to engage in long term contracts</a:t>
            </a:r>
          </a:p>
          <a:p>
            <a:pPr indent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PPP- Defined payment mechanisms, terms for tariff revision, minimum assured revenue and a defined exit clause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growing market for HD, some niches should attract investors. One is the provision of home HD services. Another one is the development of ‘holiday dialysis’ centers in major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tourist destinations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 is of course another growth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opportunity. Improvements in dialysis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have increased the survival rate of patients with ESRD and also account for the growing numbers of dialyzed patients; dialysis has advanced with increased blood and dialysate flow rates due to technology crossover from water treatment technology and better membranes and filters,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perfected with nanotechnology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10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8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profile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 of firms in 157 countries with more than 223,000 people who are committed to delivering quality in assurance, advisory and tax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PwC started its operations in India in 1983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largest providers of consulting and advisory services in India, giving services to the private and the public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PwC has offices in Ahmedabad, Bangalore, Chennai, Delhi-NCR, Hyderabad, Kolkata, Mumbai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PwC’s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 Health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Practice: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leading advisor to healthcare organizations, including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payors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providers, health sciences, biotech/medical devices and pharmaceutical organizations in the public, private and academic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sectors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elp their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clients address issues and take advantage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and existing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team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comprises of Physicians and Managers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hospital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health management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</a:p>
          <a:p>
            <a:pPr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752" y="4145055"/>
            <a:ext cx="5806048" cy="2027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6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profile: Scope of services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711199" y="1600199"/>
            <a:ext cx="3410857" cy="4926511"/>
          </a:xfrm>
        </p:spPr>
        <p:txBody>
          <a:bodyPr/>
          <a:lstStyle/>
          <a:p>
            <a:pPr indent="0"/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and private payers need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</a:p>
          <a:p>
            <a:pPr indent="0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themselves for the following: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competitive market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to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decelerate rising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costs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on IT investment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Simplify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practices e.g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transition from one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coding system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another, such as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ICD-9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ICD-10.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 new products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end-to-end management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members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health.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collaboratively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employers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members and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providers for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</a:t>
            </a:r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 lvl="2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390571" y="1600200"/>
            <a:ext cx="3410857" cy="49265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-20574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SzTx/>
              <a:buFontTx/>
              <a:buNone/>
              <a:tabLst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0574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•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1148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-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1722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◦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82296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›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05740" marR="0" indent="-20574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1148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SzPct val="100000"/>
              <a:buFont typeface="+mj-lt"/>
              <a:buAutoNum type="alphaLcPeriod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1722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SzPct val="100000"/>
              <a:buFont typeface="+mj-lt"/>
              <a:buAutoNum type="romanLcPeriod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itchFamily="34" charset="0"/>
              <a:buNone/>
              <a:defRPr sz="15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indent="0"/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Providers need to adapt their services and business processes to keep both patients and their bottom lines healthy. We can help providers in many ways: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benefits and return on investment by adopting health IT 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Enhance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and accelerate cash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Capture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bigger share of a competitive market where boundaries between providers and retail businesses are becoming blurred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Minimize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and reduce the cost of regulatory compliance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Leverage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advances to offer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preventive medicine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 lvl="1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Explore mergers and acquisitions to expand service offerings, build scale and improve financial performance</a:t>
            </a:r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069943" y="1600199"/>
            <a:ext cx="3410857" cy="49265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-20574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SzTx/>
              <a:buFontTx/>
              <a:buNone/>
              <a:tabLst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0574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•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1148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-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1722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◦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82296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›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05740" marR="0" indent="-20574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1148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SzPct val="100000"/>
              <a:buFont typeface="+mj-lt"/>
              <a:buAutoNum type="alphaLcPeriod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1722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SzPct val="100000"/>
              <a:buFont typeface="+mj-lt"/>
              <a:buAutoNum type="romanLcPeriod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itchFamily="34" charset="0"/>
              <a:buNone/>
              <a:defRPr sz="15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indent="0"/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New Entrants</a:t>
            </a:r>
          </a:p>
          <a:p>
            <a:pPr indent="0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players and new market entrants need to understand the complex market forces of the industry. They need to anticipate trends and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capitalize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consumer demands and regulatory reforms that enable rapid change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Private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nvestors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any aid, neither the public nor the private sector can afford the entire financial burden of providing healthcare.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are turning to public-private partnerships (PPPs).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PPPs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emerging as a new and compelling model for funding not just infrastructure but also business operations and care delivery needs. </a:t>
            </a:r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06843" y="1927412"/>
            <a:ext cx="15213" cy="44733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12866" y="1927412"/>
            <a:ext cx="15213" cy="44733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91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1951844"/>
          </a:xfrm>
        </p:spPr>
        <p:txBody>
          <a:bodyPr/>
          <a:lstStyle/>
          <a:p>
            <a:pPr indent="0"/>
            <a:r>
              <a:rPr lang="en-US" sz="16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Disease Status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Chronic </a:t>
            </a:r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diseases account for 60% deaths worldwide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Chronic Kidney Disease (CKD) is increasing in alarming proportion. Lack of financial resources, trained manpower &amp; infrastructure are some of the causal factors that are contributing to CKD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200,000 new patients develop ESRD every year in India. End stage renal disease (ESRD) is the last stage (5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stage) of CKD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8322644"/>
              </p:ext>
            </p:extLst>
          </p:nvPr>
        </p:nvGraphicFramePr>
        <p:xfrm>
          <a:off x="6234418" y="3306575"/>
          <a:ext cx="5322793" cy="3053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340761" y="4253842"/>
            <a:ext cx="5010087" cy="1922928"/>
            <a:chOff x="1334683" y="3348318"/>
            <a:chExt cx="5010087" cy="1922928"/>
          </a:xfrm>
        </p:grpSpPr>
        <p:sp>
          <p:nvSpPr>
            <p:cNvPr id="6" name="TextBox 5"/>
            <p:cNvSpPr txBox="1"/>
            <p:nvPr/>
          </p:nvSpPr>
          <p:spPr>
            <a:xfrm>
              <a:off x="1334683" y="4356846"/>
              <a:ext cx="914400" cy="9144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indent="-274320">
                <a:spcAft>
                  <a:spcPts val="900"/>
                </a:spcAft>
              </a:pPr>
              <a:r>
                <a:rPr lang="en-GB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1.33 billion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9901" y="3402106"/>
              <a:ext cx="914400" cy="209182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indent="-274320">
                <a:spcAft>
                  <a:spcPts val="900"/>
                </a:spcAft>
              </a:pPr>
              <a:r>
                <a:rPr lang="en-GB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800 </a:t>
              </a:r>
              <a:r>
                <a:rPr lang="en-GB" sz="1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pmp</a:t>
              </a:r>
              <a:endParaRPr lang="en-GB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50613" y="3402106"/>
              <a:ext cx="914400" cy="209182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indent="-274320">
                <a:spcAft>
                  <a:spcPts val="900"/>
                </a:spcAft>
              </a:pPr>
              <a:r>
                <a:rPr lang="en-GB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12-14%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20435" y="4349475"/>
              <a:ext cx="914400" cy="9144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indent="-274320">
                <a:spcAft>
                  <a:spcPts val="900"/>
                </a:spcAft>
              </a:pPr>
              <a:r>
                <a:rPr lang="en-GB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c. 1,25,000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12210" y="4356845"/>
              <a:ext cx="914400" cy="9144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indent="-274320">
                <a:spcAft>
                  <a:spcPts val="900"/>
                </a:spcAft>
              </a:pPr>
              <a:r>
                <a:rPr lang="en-GB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c. 10,61,000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89737" y="4356845"/>
              <a:ext cx="914400" cy="9144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indent="-274320">
                <a:spcAft>
                  <a:spcPts val="900"/>
                </a:spcAft>
              </a:pPr>
              <a:r>
                <a:rPr lang="en-GB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c. 1,50,000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30370" y="3348318"/>
              <a:ext cx="914400" cy="209182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indent="-274320">
                <a:spcAft>
                  <a:spcPts val="900"/>
                </a:spcAft>
              </a:pPr>
              <a:endParaRPr lang="en-GB" sz="1200" b="1" dirty="0" smtClean="0">
                <a:latin typeface="Georgia" pitchFamily="18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7508323" y="3923334"/>
            <a:ext cx="2778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of Dialysis in India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11200" y="3484852"/>
            <a:ext cx="5770283" cy="1905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-20574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SzTx/>
              <a:buFontTx/>
              <a:buNone/>
              <a:tabLst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0574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•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1148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-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1722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◦"/>
              <a:defRPr sz="15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82296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Font typeface="Georgia" pitchFamily="18" charset="0"/>
              <a:buChar char="›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05740" marR="0" indent="-20574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1148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SzPct val="100000"/>
              <a:buFont typeface="+mj-lt"/>
              <a:buAutoNum type="alphaLcPeriod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1722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SzPct val="100000"/>
              <a:buFont typeface="+mj-lt"/>
              <a:buAutoNum type="romanLcPeriod"/>
              <a:defRPr sz="15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20574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itchFamily="34" charset="0"/>
              <a:buNone/>
              <a:defRPr sz="15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indent="0"/>
            <a:r>
              <a:rPr lang="en-US" sz="16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Treatment Options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Hemodialysis </a:t>
            </a:r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(HD), Peritoneal Dialysis (PD), </a:t>
            </a: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Kidney Transplant</a:t>
            </a:r>
            <a:endParaRPr lang="en-US" sz="16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Dialysis - </a:t>
            </a:r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requires regular </a:t>
            </a: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monitoring by nephrologists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Currently, only ~1300 nephrologists in </a:t>
            </a:r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 entire country </a:t>
            </a: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(about</a:t>
            </a:r>
          </a:p>
          <a:p>
            <a:pPr indent="0"/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c.1 for every million </a:t>
            </a: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population) </a:t>
            </a:r>
            <a:endParaRPr lang="en-US" sz="16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Demand for dialysis in India is growing at a rate of </a:t>
            </a: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31%, </a:t>
            </a:r>
          </a:p>
          <a:p>
            <a:pPr indent="0"/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compared </a:t>
            </a:r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 </a:t>
            </a: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8% globally</a:t>
            </a:r>
            <a:endParaRPr lang="en-US" sz="16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Of the prevalent ESRD cases, only </a:t>
            </a:r>
            <a:r>
              <a:rPr lang="en-US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12-14% are able to receive </a:t>
            </a:r>
            <a:r>
              <a:rPr lang="en-US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treatment</a:t>
            </a:r>
            <a:endParaRPr lang="en-US" sz="16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24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349250" lvl="0" indent="-34925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To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detailed analysis of the current scenario in the Indian dialysis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pPr marL="349250" lvl="0" indent="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   To estimate the current dialysis market size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9250" lvl="0" indent="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    To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analysis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market with respect to the current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supply-demand deficit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9250" lvl="0" indent="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    To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insights about the competitive landscape in the Indian dialysis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</a:p>
          <a:p>
            <a:pPr marL="349250" lvl="0" indent="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    To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the role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dialysis and the impact of National Dialysis Program in the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pPr marL="349250" lvl="0" indent="0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To project the future scope of the Indian Dialysis Market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-342900">
              <a:buFont typeface="+mj-lt"/>
              <a:buAutoNum type="arabicPeriod"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3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711200" y="1752599"/>
            <a:ext cx="5824071" cy="4554071"/>
          </a:xfrm>
        </p:spPr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Design: Descriptive study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population: Dialysis service providers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beneficiaries in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 of Data Collection: An ideal mix of primary and secondary methods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Procurement                    Information Analysis	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Analysis                    Market Formulation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fontAlgn="base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 Technique: Semi-structured interviews were conducted to explore the areas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</a:t>
            </a:r>
          </a:p>
          <a:p>
            <a:pPr marL="228600" indent="-228600" fontAlgn="base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 Tool: A checklist was used to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 interviews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industry experts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fontAlgn="base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tool: Microsoft Excel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146611" y="3375213"/>
            <a:ext cx="7933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839569" y="3711389"/>
            <a:ext cx="7754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:\Users\arpitam162\Desktop\metho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341" y="1600200"/>
            <a:ext cx="4954905" cy="4572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6644341" y="1792940"/>
            <a:ext cx="15213" cy="44733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93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Methodology: Objective 1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1416719371"/>
              </p:ext>
            </p:extLst>
          </p:nvPr>
        </p:nvGraphicFramePr>
        <p:xfrm>
          <a:off x="711200" y="1296297"/>
          <a:ext cx="10769600" cy="34747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546600"/>
                <a:gridCol w="6223000"/>
              </a:tblGrid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1.1 </a:t>
                      </a: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 Size Estimation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the total machines in market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sources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Identifying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market segments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Primary/secondary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patients in different segments (Volumes)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 sources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no. of machines in different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market segment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Primary/secondary</a:t>
                      </a: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the number of machines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different cities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sources</a:t>
                      </a: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the ARPT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Primary/secondary</a:t>
                      </a: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the HD market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Volumes*ARPT(assuming 70% utilization*300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working days*3 sessions/week)</a:t>
                      </a:r>
                      <a:endParaRPr lang="en-GB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PD patients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HD patients/90*10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Monthly cost of PD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 sources (monthly cost of PD= 1.5 * monthly cost HD)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the PD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 patients*Monthly cost of PD*12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Dialysis</a:t>
                      </a:r>
                      <a:r>
                        <a:rPr lang="en-GB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market size</a:t>
                      </a:r>
                      <a:endPara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HD market + PD market</a:t>
                      </a:r>
                      <a:endPara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017075"/>
              </p:ext>
            </p:extLst>
          </p:nvPr>
        </p:nvGraphicFramePr>
        <p:xfrm>
          <a:off x="711200" y="4771017"/>
          <a:ext cx="10769600" cy="10972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533153"/>
                <a:gridCol w="6236447"/>
              </a:tblGrid>
              <a:tr h="25146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 1.2 Current Supply Demand Deficit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146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Supply of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machines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different cities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sources</a:t>
                      </a:r>
                    </a:p>
                  </a:txBody>
                  <a:tcPr/>
                </a:tc>
              </a:tr>
              <a:tr h="25146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the demand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Primary/secondary</a:t>
                      </a:r>
                      <a:r>
                        <a:rPr lang="en-GB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</a:t>
                      </a: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ssuming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ESRD prevalence 800 </a:t>
                      </a:r>
                      <a:r>
                        <a:rPr lang="en-GB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pmp</a:t>
                      </a:r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avg. sessions/week: 2)</a:t>
                      </a:r>
                      <a:endParaRPr lang="en-GB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146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 the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Supply demand deficit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Demand-Supply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638665"/>
              </p:ext>
            </p:extLst>
          </p:nvPr>
        </p:nvGraphicFramePr>
        <p:xfrm>
          <a:off x="711200" y="5868297"/>
          <a:ext cx="10769600" cy="5486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519706"/>
                <a:gridCol w="6249894"/>
              </a:tblGrid>
              <a:tr h="22860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 1.3 Competitive Landscape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Secondary/Primary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 1.4 Role of PPP</a:t>
                      </a:r>
                      <a:endParaRPr lang="en-GB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</a:t>
                      </a:r>
                      <a:endParaRPr lang="en-GB" sz="1200" b="1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58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2126428" y="540572"/>
            <a:ext cx="7939144" cy="6043108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GB" sz="1235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GB" sz="1588" dirty="0"/>
              </a:p>
            </p:txBody>
          </p:sp>
        </p:grpSp>
      </p:grpSp>
      <p:graphicFrame>
        <p:nvGraphicFramePr>
          <p:cNvPr id="147" name="Table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360180"/>
              </p:ext>
            </p:extLst>
          </p:nvPr>
        </p:nvGraphicFramePr>
        <p:xfrm>
          <a:off x="1068293" y="1785163"/>
          <a:ext cx="5295154" cy="33091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32806"/>
                <a:gridCol w="1438753"/>
                <a:gridCol w="1433921"/>
                <a:gridCol w="1589674"/>
              </a:tblGrid>
              <a:tr h="372953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Future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ESRD prevalence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0.08%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0.11%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Growth Rate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5420">
                <a:tc rowSpan="2"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Growth Rate of no.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machines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Till 2020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542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From 2020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2025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12.5%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0">
                <a:tc rowSpan="4">
                  <a:txBody>
                    <a:bodyPr/>
                    <a:lstStyle/>
                    <a:p>
                      <a:r>
                        <a:rPr lang="en-GB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Share</a:t>
                      </a:r>
                      <a:r>
                        <a:rPr lang="en-GB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machines</a:t>
                      </a:r>
                      <a:endParaRPr lang="en-GB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PPP sector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 sector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sector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Organized player sector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 anchor="b"/>
                </a:tc>
              </a:tr>
            </a:tbl>
          </a:graphicData>
        </a:graphic>
      </p:graphicFrame>
      <p:sp>
        <p:nvSpPr>
          <p:cNvPr id="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Methodology: Objective 2 (Future market estimation)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685692" y="5125430"/>
            <a:ext cx="16351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Assumptions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ltGray">
          <a:xfrm>
            <a:off x="6409649" y="2084294"/>
            <a:ext cx="1355165" cy="537882"/>
          </a:xfrm>
          <a:prstGeom prst="rightArrow">
            <a:avLst/>
          </a:prstGeom>
          <a:solidFill>
            <a:schemeClr val="accent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2211" y="2030506"/>
            <a:ext cx="396047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these assumptions, the future market</a:t>
            </a:r>
          </a:p>
          <a:p>
            <a:pPr indent="-274320">
              <a:spcAft>
                <a:spcPts val="900"/>
              </a:spcAft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was estimated in the same manner as the</a:t>
            </a:r>
          </a:p>
          <a:p>
            <a:pPr indent="-274320">
              <a:spcAft>
                <a:spcPts val="900"/>
              </a:spcAft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market 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783960" y="4468090"/>
            <a:ext cx="54080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1018824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Steps used in estimating the ESRD prevalence</a:t>
            </a:r>
          </a:p>
          <a:p>
            <a:pPr marL="0" marR="0" lvl="0" indent="0" defTabSz="1018824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1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defTabSz="1018824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Mapped the ESRD prevalence in different countries vis-à-vis the diabetes mellitus prevalence</a:t>
            </a:r>
          </a:p>
          <a:p>
            <a:pPr marL="228600" marR="0" lvl="0" indent="-228600" defTabSz="1018824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Estimated the correlation between ESRD prevalence and diabetes mellitus prevalence</a:t>
            </a:r>
          </a:p>
          <a:p>
            <a:pPr marL="228600" marR="0" lvl="0" indent="-228600" defTabSz="1018824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Estimated the expected diabetes mellitus prevalence in India</a:t>
            </a:r>
          </a:p>
          <a:p>
            <a:pPr marL="228600" marR="0" lvl="0" indent="-228600" defTabSz="1018824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Used the correlation from step 2 in estimating the prevalence of ESRD in India in different scenarios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03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Results: Objective 1 (Current Scenario)…..1/5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711199" y="1470211"/>
            <a:ext cx="10769600" cy="4717797"/>
          </a:xfrm>
        </p:spPr>
        <p:txBody>
          <a:bodyPr/>
          <a:lstStyle/>
          <a:p>
            <a:pPr indent="0"/>
            <a:r>
              <a:rPr lang="en-GB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Market Size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dialysis market in India: 414 million USD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Haemodialysis Market: 361 million USD; with a CAGR 20%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Peritoneal dialysis Market: 52 million USD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Valued at 361 million USD, the Indian Haemodialysis market has grown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</a:p>
          <a:p>
            <a:pPr indent="0"/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CAGR of ~20% over the last five years and is expected to continue growing </a:t>
            </a:r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rate over next five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</a:p>
          <a:p>
            <a:pPr indent="0"/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218084"/>
              </p:ext>
            </p:extLst>
          </p:nvPr>
        </p:nvGraphicFramePr>
        <p:xfrm>
          <a:off x="6768417" y="1497102"/>
          <a:ext cx="4629243" cy="2958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69805"/>
              </p:ext>
            </p:extLst>
          </p:nvPr>
        </p:nvGraphicFramePr>
        <p:xfrm>
          <a:off x="711198" y="3858125"/>
          <a:ext cx="5974080" cy="2159635"/>
        </p:xfrm>
        <a:graphic>
          <a:graphicData uri="http://schemas.openxmlformats.org/drawingml/2006/table">
            <a:tbl>
              <a:tblPr firstCol="1"/>
              <a:tblGrid>
                <a:gridCol w="1120140"/>
                <a:gridCol w="742950"/>
                <a:gridCol w="742950"/>
                <a:gridCol w="1028700"/>
                <a:gridCol w="914400"/>
                <a:gridCol w="712470"/>
                <a:gridCol w="712470"/>
              </a:tblGrid>
              <a:tr h="17653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 Providers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Dialysis Machines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Patients on </a:t>
                      </a:r>
                      <a:r>
                        <a:rPr lang="en-GB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Dialysis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Revenue per treatment (</a:t>
                      </a:r>
                      <a:r>
                        <a:rPr lang="en-GB" sz="10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Revenue (in USD million</a:t>
                      </a:r>
                      <a:r>
                        <a:rPr lang="en-GB" sz="10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06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Number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Percentage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Percentage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Government </a:t>
                      </a:r>
                      <a:r>
                        <a:rPr lang="en-GB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Sector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3,800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9-10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Private </a:t>
                      </a:r>
                      <a:r>
                        <a:rPr lang="en-GB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Partnership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5,400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14-17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Private </a:t>
                      </a:r>
                      <a:r>
                        <a:rPr lang="en-GB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Hospitals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14,300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69%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25-28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289.9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Organized Dialysis Service </a:t>
                      </a:r>
                      <a:r>
                        <a:rPr lang="en-GB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Providers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22-25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34.6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21,100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1,27,000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361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/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Growth Rate (For last 5 years</a:t>
                      </a:r>
                      <a:r>
                        <a:rPr lang="en-GB" sz="1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~15% CAGR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~15% CAGR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~4.5% CAGR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~19.5% CAGR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368990" y="4419720"/>
            <a:ext cx="3697940" cy="157607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drivers:</a:t>
            </a:r>
          </a:p>
          <a:p>
            <a:pPr marL="577850" indent="-285750">
              <a:buFont typeface="Wingdings" panose="05000000000000000000" pitchFamily="2" charset="2"/>
              <a:buChar char="Ø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ESRD prevalence</a:t>
            </a:r>
          </a:p>
          <a:p>
            <a:pPr marL="577850" indent="-285750">
              <a:buFont typeface="Wingdings" panose="05000000000000000000" pitchFamily="2" charset="2"/>
              <a:buChar char="Ø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affordability</a:t>
            </a:r>
          </a:p>
          <a:p>
            <a:pPr marL="577850" indent="-285750">
              <a:buFont typeface="Wingdings" panose="05000000000000000000" pitchFamily="2" charset="2"/>
              <a:buChar char="Ø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Initiatives</a:t>
            </a:r>
          </a:p>
          <a:p>
            <a:pPr marL="577850" indent="-285750">
              <a:buFont typeface="Wingdings" panose="05000000000000000000" pitchFamily="2" charset="2"/>
              <a:buChar char="Ø"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7850" indent="-285750"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Utilization* </a:t>
            </a:r>
            <a:r>
              <a:rPr lang="en-GB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no.of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machines*3*300/52/2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74320">
              <a:spcAft>
                <a:spcPts val="900"/>
              </a:spcAft>
            </a:pPr>
            <a:endParaRPr lang="en-GB" sz="1600" dirty="0" err="1" smtClean="0">
              <a:latin typeface="Georgi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191347" y="1522815"/>
            <a:ext cx="15213" cy="44733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5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  <p:tag name="UNLOCK SHAPES" val="YES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  <p:tag name="UNLOCK SHAPES" val="NO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  <p:tag name="UNLOCK SHAPES" val="NO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heme/theme1.xml><?xml version="1.0" encoding="utf-8"?>
<a:theme xmlns:a="http://schemas.openxmlformats.org/drawingml/2006/main" name="PwC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94186EA-B0B2-4E41-A351-6242F0C72D9D}" vid="{E142F899-578D-4885-93C2-118BB84F8808}"/>
    </a:ext>
  </a:extLst>
</a:theme>
</file>

<file path=ppt/theme/theme2.xml><?xml version="1.0" encoding="utf-8"?>
<a:theme xmlns:a="http://schemas.openxmlformats.org/drawingml/2006/main" name="Report">
  <a:themeElements>
    <a:clrScheme name="Smart Report">
      <a:dk1>
        <a:srgbClr val="000000"/>
      </a:dk1>
      <a:lt1>
        <a:srgbClr val="FFFFFF"/>
      </a:lt1>
      <a:dk2>
        <a:srgbClr val="821A1A"/>
      </a:dk2>
      <a:lt2>
        <a:srgbClr val="FFFFFF"/>
      </a:lt2>
      <a:accent1>
        <a:srgbClr val="821A1A"/>
      </a:accent1>
      <a:accent2>
        <a:srgbClr val="D62E1C"/>
      </a:accent2>
      <a:accent3>
        <a:srgbClr val="FFCF48"/>
      </a:accent3>
      <a:accent4>
        <a:srgbClr val="E36A00"/>
      </a:accent4>
      <a:accent5>
        <a:srgbClr val="ABA591"/>
      </a:accent5>
      <a:accent6>
        <a:srgbClr val="877E62"/>
      </a:accent6>
      <a:hlink>
        <a:srgbClr val="821A1A"/>
      </a:hlink>
      <a:folHlink>
        <a:srgbClr val="821A1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tx1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Report">
  <a:themeElements>
    <a:clrScheme name="Smart Report">
      <a:dk1>
        <a:srgbClr val="000000"/>
      </a:dk1>
      <a:lt1>
        <a:srgbClr val="FFFFFF"/>
      </a:lt1>
      <a:dk2>
        <a:srgbClr val="821A1A"/>
      </a:dk2>
      <a:lt2>
        <a:srgbClr val="FFFFFF"/>
      </a:lt2>
      <a:accent1>
        <a:srgbClr val="821A1A"/>
      </a:accent1>
      <a:accent2>
        <a:srgbClr val="D62E1C"/>
      </a:accent2>
      <a:accent3>
        <a:srgbClr val="FFCF48"/>
      </a:accent3>
      <a:accent4>
        <a:srgbClr val="E36A00"/>
      </a:accent4>
      <a:accent5>
        <a:srgbClr val="ABA591"/>
      </a:accent5>
      <a:accent6>
        <a:srgbClr val="877E62"/>
      </a:accent6>
      <a:hlink>
        <a:srgbClr val="821A1A"/>
      </a:hlink>
      <a:folHlink>
        <a:srgbClr val="821A1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tx1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Report">
  <a:themeElements>
    <a:clrScheme name="Smart Report">
      <a:dk1>
        <a:srgbClr val="000000"/>
      </a:dk1>
      <a:lt1>
        <a:srgbClr val="FFFFFF"/>
      </a:lt1>
      <a:dk2>
        <a:srgbClr val="821A1A"/>
      </a:dk2>
      <a:lt2>
        <a:srgbClr val="FFFFFF"/>
      </a:lt2>
      <a:accent1>
        <a:srgbClr val="821A1A"/>
      </a:accent1>
      <a:accent2>
        <a:srgbClr val="D62E1C"/>
      </a:accent2>
      <a:accent3>
        <a:srgbClr val="FFCF48"/>
      </a:accent3>
      <a:accent4>
        <a:srgbClr val="E36A00"/>
      </a:accent4>
      <a:accent5>
        <a:srgbClr val="ABA591"/>
      </a:accent5>
      <a:accent6>
        <a:srgbClr val="877E62"/>
      </a:accent6>
      <a:hlink>
        <a:srgbClr val="821A1A"/>
      </a:hlink>
      <a:folHlink>
        <a:srgbClr val="821A1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tx1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Smart Report">
    <a:dk1>
      <a:srgbClr val="000000"/>
    </a:dk1>
    <a:lt1>
      <a:srgbClr val="FFFFFF"/>
    </a:lt1>
    <a:dk2>
      <a:srgbClr val="821A1A"/>
    </a:dk2>
    <a:lt2>
      <a:srgbClr val="FFFFFF"/>
    </a:lt2>
    <a:accent1>
      <a:srgbClr val="821A1A"/>
    </a:accent1>
    <a:accent2>
      <a:srgbClr val="D62E1C"/>
    </a:accent2>
    <a:accent3>
      <a:srgbClr val="FFCF48"/>
    </a:accent3>
    <a:accent4>
      <a:srgbClr val="E36A00"/>
    </a:accent4>
    <a:accent5>
      <a:srgbClr val="ABA591"/>
    </a:accent5>
    <a:accent6>
      <a:srgbClr val="877E62"/>
    </a:accent6>
    <a:hlink>
      <a:srgbClr val="821A1A"/>
    </a:hlink>
    <a:folHlink>
      <a:srgbClr val="821A1A"/>
    </a:folHlink>
  </a:clrScheme>
  <a:fontScheme name="PwC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mart Report">
    <a:dk1>
      <a:srgbClr val="000000"/>
    </a:dk1>
    <a:lt1>
      <a:srgbClr val="FFFFFF"/>
    </a:lt1>
    <a:dk2>
      <a:srgbClr val="821A1A"/>
    </a:dk2>
    <a:lt2>
      <a:srgbClr val="FFFFFF"/>
    </a:lt2>
    <a:accent1>
      <a:srgbClr val="821A1A"/>
    </a:accent1>
    <a:accent2>
      <a:srgbClr val="D62E1C"/>
    </a:accent2>
    <a:accent3>
      <a:srgbClr val="FFCF48"/>
    </a:accent3>
    <a:accent4>
      <a:srgbClr val="E36A00"/>
    </a:accent4>
    <a:accent5>
      <a:srgbClr val="ABA591"/>
    </a:accent5>
    <a:accent6>
      <a:srgbClr val="877E62"/>
    </a:accent6>
    <a:hlink>
      <a:srgbClr val="821A1A"/>
    </a:hlink>
    <a:folHlink>
      <a:srgbClr val="821A1A"/>
    </a:folHlink>
  </a:clrScheme>
  <a:fontScheme name="PwC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mart Report">
    <a:dk1>
      <a:srgbClr val="000000"/>
    </a:dk1>
    <a:lt1>
      <a:srgbClr val="FFFFFF"/>
    </a:lt1>
    <a:dk2>
      <a:srgbClr val="821A1A"/>
    </a:dk2>
    <a:lt2>
      <a:srgbClr val="FFFFFF"/>
    </a:lt2>
    <a:accent1>
      <a:srgbClr val="821A1A"/>
    </a:accent1>
    <a:accent2>
      <a:srgbClr val="D62E1C"/>
    </a:accent2>
    <a:accent3>
      <a:srgbClr val="FFCF48"/>
    </a:accent3>
    <a:accent4>
      <a:srgbClr val="E36A00"/>
    </a:accent4>
    <a:accent5>
      <a:srgbClr val="ABA591"/>
    </a:accent5>
    <a:accent6>
      <a:srgbClr val="877E62"/>
    </a:accent6>
    <a:hlink>
      <a:srgbClr val="821A1A"/>
    </a:hlink>
    <a:folHlink>
      <a:srgbClr val="821A1A"/>
    </a:folHlink>
  </a:clrScheme>
  <a:fontScheme name="PwC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mart Report">
    <a:dk1>
      <a:srgbClr val="000000"/>
    </a:dk1>
    <a:lt1>
      <a:srgbClr val="FFFFFF"/>
    </a:lt1>
    <a:dk2>
      <a:srgbClr val="821A1A"/>
    </a:dk2>
    <a:lt2>
      <a:srgbClr val="FFFFFF"/>
    </a:lt2>
    <a:accent1>
      <a:srgbClr val="821A1A"/>
    </a:accent1>
    <a:accent2>
      <a:srgbClr val="D62E1C"/>
    </a:accent2>
    <a:accent3>
      <a:srgbClr val="FFCF48"/>
    </a:accent3>
    <a:accent4>
      <a:srgbClr val="E36A00"/>
    </a:accent4>
    <a:accent5>
      <a:srgbClr val="ABA591"/>
    </a:accent5>
    <a:accent6>
      <a:srgbClr val="877E62"/>
    </a:accent6>
    <a:hlink>
      <a:srgbClr val="821A1A"/>
    </a:hlink>
    <a:folHlink>
      <a:srgbClr val="821A1A"/>
    </a:folHlink>
  </a:clrScheme>
  <a:fontScheme name="PwC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Smart Report">
    <a:dk1>
      <a:srgbClr val="000000"/>
    </a:dk1>
    <a:lt1>
      <a:srgbClr val="FFFFFF"/>
    </a:lt1>
    <a:dk2>
      <a:srgbClr val="821A1A"/>
    </a:dk2>
    <a:lt2>
      <a:srgbClr val="FFFFFF"/>
    </a:lt2>
    <a:accent1>
      <a:srgbClr val="821A1A"/>
    </a:accent1>
    <a:accent2>
      <a:srgbClr val="D62E1C"/>
    </a:accent2>
    <a:accent3>
      <a:srgbClr val="FFCF48"/>
    </a:accent3>
    <a:accent4>
      <a:srgbClr val="E36A00"/>
    </a:accent4>
    <a:accent5>
      <a:srgbClr val="ABA591"/>
    </a:accent5>
    <a:accent6>
      <a:srgbClr val="877E62"/>
    </a:accent6>
    <a:hlink>
      <a:srgbClr val="821A1A"/>
    </a:hlink>
    <a:folHlink>
      <a:srgbClr val="821A1A"/>
    </a:folHlink>
  </a:clrScheme>
  <a:fontScheme name="PwC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Smart Report">
    <a:dk1>
      <a:srgbClr val="000000"/>
    </a:dk1>
    <a:lt1>
      <a:srgbClr val="FFFFFF"/>
    </a:lt1>
    <a:dk2>
      <a:srgbClr val="821A1A"/>
    </a:dk2>
    <a:lt2>
      <a:srgbClr val="FFFFFF"/>
    </a:lt2>
    <a:accent1>
      <a:srgbClr val="821A1A"/>
    </a:accent1>
    <a:accent2>
      <a:srgbClr val="D62E1C"/>
    </a:accent2>
    <a:accent3>
      <a:srgbClr val="FFCF48"/>
    </a:accent3>
    <a:accent4>
      <a:srgbClr val="E36A00"/>
    </a:accent4>
    <a:accent5>
      <a:srgbClr val="ABA591"/>
    </a:accent5>
    <a:accent6>
      <a:srgbClr val="877E62"/>
    </a:accent6>
    <a:hlink>
      <a:srgbClr val="821A1A"/>
    </a:hlink>
    <a:folHlink>
      <a:srgbClr val="821A1A"/>
    </a:folHlink>
  </a:clrScheme>
  <a:fontScheme name="PwC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1050</TotalTime>
  <Words>2153</Words>
  <Application>Microsoft Office PowerPoint</Application>
  <PresentationFormat>Widescreen</PresentationFormat>
  <Paragraphs>400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Estrangelo Edessa</vt:lpstr>
      <vt:lpstr>Georgia</vt:lpstr>
      <vt:lpstr>Times New Roman</vt:lpstr>
      <vt:lpstr>Wingdings</vt:lpstr>
      <vt:lpstr>PwC</vt:lpstr>
      <vt:lpstr>Report</vt:lpstr>
      <vt:lpstr>1_Report</vt:lpstr>
      <vt:lpstr>2_Report</vt:lpstr>
      <vt:lpstr>Market review for business expansion opportunities in Indian dialysis market</vt:lpstr>
      <vt:lpstr>Organization profile</vt:lpstr>
      <vt:lpstr>Organization profile: Scope of services</vt:lpstr>
      <vt:lpstr>Introduction</vt:lpstr>
      <vt:lpstr>Objectives</vt:lpstr>
      <vt:lpstr>Methodology</vt:lpstr>
      <vt:lpstr>Methodology: Objective 1</vt:lpstr>
      <vt:lpstr>Methodology: Objective 2 (Future market estimation)</vt:lpstr>
      <vt:lpstr>Results: Objective 1 (Current Scenario)…..1/5</vt:lpstr>
      <vt:lpstr>Results: Objective 1 (Current Scenario)…..2/5</vt:lpstr>
      <vt:lpstr>Results: Objective 1 (Current Scenario)…..3/5</vt:lpstr>
      <vt:lpstr>Results: Objective 1 (Current Scenario)…..4/5</vt:lpstr>
      <vt:lpstr>Results: Objective 1 (Current Scenario)…..5/5</vt:lpstr>
      <vt:lpstr>Results – Objective 2 (Future Projections)…..1/2</vt:lpstr>
      <vt:lpstr>Results – Objective 2 (Future Projections)…..2/2</vt:lpstr>
      <vt:lpstr>Conclusion</vt:lpstr>
      <vt:lpstr>Recommendations</vt:lpstr>
      <vt:lpstr>Thank You!</vt:lpstr>
    </vt:vector>
  </TitlesOfParts>
  <Company>PricewaterhouseCoopers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Arpita Mehta</dc:creator>
  <cp:lastModifiedBy>Arpita Mehta</cp:lastModifiedBy>
  <cp:revision>171</cp:revision>
  <dcterms:created xsi:type="dcterms:W3CDTF">2017-05-11T14:05:07Z</dcterms:created>
  <dcterms:modified xsi:type="dcterms:W3CDTF">2017-05-15T05:44:14Z</dcterms:modified>
</cp:coreProperties>
</file>