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34615" autoAdjust="0"/>
    <p:restoredTop sz="86384" autoAdjust="0"/>
  </p:normalViewPr>
  <p:slideViewPr>
    <p:cSldViewPr>
      <p:cViewPr>
        <p:scale>
          <a:sx n="70" d="100"/>
          <a:sy n="70" d="100"/>
        </p:scale>
        <p:origin x="-1764" y="-540"/>
      </p:cViewPr>
      <p:guideLst>
        <p:guide orient="horz" pos="2160"/>
        <p:guide pos="2880"/>
      </p:guideLst>
    </p:cSldViewPr>
  </p:slideViewPr>
  <p:outlineViewPr>
    <p:cViewPr>
      <p:scale>
        <a:sx n="33" d="100"/>
        <a:sy n="33" d="100"/>
      </p:scale>
      <p:origin x="0" y="414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89C316-AB2D-4080-917E-4C8D1388AFA4}" type="datetimeFigureOut">
              <a:rPr lang="en-US" smtClean="0"/>
              <a:t>10/29/2008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1E761-57A9-444F-AEC4-AA19A9EA2205}" type="slidenum">
              <a:rPr lang="en-US" smtClean="0"/>
              <a:t>‹#›</a:t>
            </a:fld>
            <a:endParaRPr lang="en-US"/>
          </a:p>
        </p:txBody>
      </p:sp>
    </p:spTree>
    <p:extLst>
      <p:ext uri="{BB962C8B-B14F-4D97-AF65-F5344CB8AC3E}">
        <p14:creationId xmlns:p14="http://schemas.microsoft.com/office/powerpoint/2010/main" val="463177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89C316-AB2D-4080-917E-4C8D1388AFA4}" type="datetimeFigureOut">
              <a:rPr lang="en-US" smtClean="0"/>
              <a:t>10/29/2008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1E761-57A9-444F-AEC4-AA19A9EA2205}" type="slidenum">
              <a:rPr lang="en-US" smtClean="0"/>
              <a:t>‹#›</a:t>
            </a:fld>
            <a:endParaRPr lang="en-US"/>
          </a:p>
        </p:txBody>
      </p:sp>
    </p:spTree>
    <p:extLst>
      <p:ext uri="{BB962C8B-B14F-4D97-AF65-F5344CB8AC3E}">
        <p14:creationId xmlns:p14="http://schemas.microsoft.com/office/powerpoint/2010/main" val="3756814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89C316-AB2D-4080-917E-4C8D1388AFA4}" type="datetimeFigureOut">
              <a:rPr lang="en-US" smtClean="0"/>
              <a:t>10/29/2008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1E761-57A9-444F-AEC4-AA19A9EA2205}" type="slidenum">
              <a:rPr lang="en-US" smtClean="0"/>
              <a:t>‹#›</a:t>
            </a:fld>
            <a:endParaRPr lang="en-US"/>
          </a:p>
        </p:txBody>
      </p:sp>
    </p:spTree>
    <p:extLst>
      <p:ext uri="{BB962C8B-B14F-4D97-AF65-F5344CB8AC3E}">
        <p14:creationId xmlns:p14="http://schemas.microsoft.com/office/powerpoint/2010/main" val="3088782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89C316-AB2D-4080-917E-4C8D1388AFA4}" type="datetimeFigureOut">
              <a:rPr lang="en-US" smtClean="0"/>
              <a:t>10/29/2008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1E761-57A9-444F-AEC4-AA19A9EA2205}" type="slidenum">
              <a:rPr lang="en-US" smtClean="0"/>
              <a:t>‹#›</a:t>
            </a:fld>
            <a:endParaRPr lang="en-US"/>
          </a:p>
        </p:txBody>
      </p:sp>
    </p:spTree>
    <p:extLst>
      <p:ext uri="{BB962C8B-B14F-4D97-AF65-F5344CB8AC3E}">
        <p14:creationId xmlns:p14="http://schemas.microsoft.com/office/powerpoint/2010/main" val="1978236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89C316-AB2D-4080-917E-4C8D1388AFA4}" type="datetimeFigureOut">
              <a:rPr lang="en-US" smtClean="0"/>
              <a:t>10/29/2008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1E761-57A9-444F-AEC4-AA19A9EA2205}" type="slidenum">
              <a:rPr lang="en-US" smtClean="0"/>
              <a:t>‹#›</a:t>
            </a:fld>
            <a:endParaRPr lang="en-US"/>
          </a:p>
        </p:txBody>
      </p:sp>
    </p:spTree>
    <p:extLst>
      <p:ext uri="{BB962C8B-B14F-4D97-AF65-F5344CB8AC3E}">
        <p14:creationId xmlns:p14="http://schemas.microsoft.com/office/powerpoint/2010/main" val="1427608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89C316-AB2D-4080-917E-4C8D1388AFA4}" type="datetimeFigureOut">
              <a:rPr lang="en-US" smtClean="0"/>
              <a:t>10/29/2008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D1E761-57A9-444F-AEC4-AA19A9EA2205}" type="slidenum">
              <a:rPr lang="en-US" smtClean="0"/>
              <a:t>‹#›</a:t>
            </a:fld>
            <a:endParaRPr lang="en-US"/>
          </a:p>
        </p:txBody>
      </p:sp>
    </p:spTree>
    <p:extLst>
      <p:ext uri="{BB962C8B-B14F-4D97-AF65-F5344CB8AC3E}">
        <p14:creationId xmlns:p14="http://schemas.microsoft.com/office/powerpoint/2010/main" val="3166495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89C316-AB2D-4080-917E-4C8D1388AFA4}" type="datetimeFigureOut">
              <a:rPr lang="en-US" smtClean="0"/>
              <a:t>10/29/2008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D1E761-57A9-444F-AEC4-AA19A9EA2205}" type="slidenum">
              <a:rPr lang="en-US" smtClean="0"/>
              <a:t>‹#›</a:t>
            </a:fld>
            <a:endParaRPr lang="en-US"/>
          </a:p>
        </p:txBody>
      </p:sp>
    </p:spTree>
    <p:extLst>
      <p:ext uri="{BB962C8B-B14F-4D97-AF65-F5344CB8AC3E}">
        <p14:creationId xmlns:p14="http://schemas.microsoft.com/office/powerpoint/2010/main" val="345929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89C316-AB2D-4080-917E-4C8D1388AFA4}" type="datetimeFigureOut">
              <a:rPr lang="en-US" smtClean="0"/>
              <a:t>10/29/2008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D1E761-57A9-444F-AEC4-AA19A9EA2205}" type="slidenum">
              <a:rPr lang="en-US" smtClean="0"/>
              <a:t>‹#›</a:t>
            </a:fld>
            <a:endParaRPr lang="en-US"/>
          </a:p>
        </p:txBody>
      </p:sp>
    </p:spTree>
    <p:extLst>
      <p:ext uri="{BB962C8B-B14F-4D97-AF65-F5344CB8AC3E}">
        <p14:creationId xmlns:p14="http://schemas.microsoft.com/office/powerpoint/2010/main" val="4258967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89C316-AB2D-4080-917E-4C8D1388AFA4}" type="datetimeFigureOut">
              <a:rPr lang="en-US" smtClean="0"/>
              <a:t>10/29/2008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D1E761-57A9-444F-AEC4-AA19A9EA2205}" type="slidenum">
              <a:rPr lang="en-US" smtClean="0"/>
              <a:t>‹#›</a:t>
            </a:fld>
            <a:endParaRPr lang="en-US"/>
          </a:p>
        </p:txBody>
      </p:sp>
    </p:spTree>
    <p:extLst>
      <p:ext uri="{BB962C8B-B14F-4D97-AF65-F5344CB8AC3E}">
        <p14:creationId xmlns:p14="http://schemas.microsoft.com/office/powerpoint/2010/main" val="273736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89C316-AB2D-4080-917E-4C8D1388AFA4}" type="datetimeFigureOut">
              <a:rPr lang="en-US" smtClean="0"/>
              <a:t>10/29/2008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D1E761-57A9-444F-AEC4-AA19A9EA2205}" type="slidenum">
              <a:rPr lang="en-US" smtClean="0"/>
              <a:t>‹#›</a:t>
            </a:fld>
            <a:endParaRPr lang="en-US"/>
          </a:p>
        </p:txBody>
      </p:sp>
    </p:spTree>
    <p:extLst>
      <p:ext uri="{BB962C8B-B14F-4D97-AF65-F5344CB8AC3E}">
        <p14:creationId xmlns:p14="http://schemas.microsoft.com/office/powerpoint/2010/main" val="4017678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89C316-AB2D-4080-917E-4C8D1388AFA4}" type="datetimeFigureOut">
              <a:rPr lang="en-US" smtClean="0"/>
              <a:t>10/29/2008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D1E761-57A9-444F-AEC4-AA19A9EA2205}" type="slidenum">
              <a:rPr lang="en-US" smtClean="0"/>
              <a:t>‹#›</a:t>
            </a:fld>
            <a:endParaRPr lang="en-US"/>
          </a:p>
        </p:txBody>
      </p:sp>
    </p:spTree>
    <p:extLst>
      <p:ext uri="{BB962C8B-B14F-4D97-AF65-F5344CB8AC3E}">
        <p14:creationId xmlns:p14="http://schemas.microsoft.com/office/powerpoint/2010/main" val="3145485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89C316-AB2D-4080-917E-4C8D1388AFA4}" type="datetimeFigureOut">
              <a:rPr lang="en-US" smtClean="0"/>
              <a:t>10/29/2008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1E761-57A9-444F-AEC4-AA19A9EA2205}" type="slidenum">
              <a:rPr lang="en-US" smtClean="0"/>
              <a:t>‹#›</a:t>
            </a:fld>
            <a:endParaRPr lang="en-US"/>
          </a:p>
        </p:txBody>
      </p:sp>
    </p:spTree>
    <p:extLst>
      <p:ext uri="{BB962C8B-B14F-4D97-AF65-F5344CB8AC3E}">
        <p14:creationId xmlns:p14="http://schemas.microsoft.com/office/powerpoint/2010/main" val="3892530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FFFF00"/>
          </a:solidFill>
        </p:spPr>
        <p:txBody>
          <a:bodyPr/>
          <a:lstStyle/>
          <a:p>
            <a:r>
              <a:rPr lang="en-US" b="1" u="sng" dirty="0" smtClean="0">
                <a:solidFill>
                  <a:srgbClr val="FF0000"/>
                </a:solidFill>
              </a:rPr>
              <a:t>DESSERTATION</a:t>
            </a:r>
            <a:endParaRPr lang="en-US" b="1" u="sng" dirty="0">
              <a:solidFill>
                <a:srgbClr val="FF0000"/>
              </a:solidFill>
            </a:endParaRPr>
          </a:p>
        </p:txBody>
      </p:sp>
      <p:sp>
        <p:nvSpPr>
          <p:cNvPr id="5" name="Content Placeholder 4"/>
          <p:cNvSpPr>
            <a:spLocks noGrp="1"/>
          </p:cNvSpPr>
          <p:nvPr>
            <p:ph idx="1"/>
          </p:nvPr>
        </p:nvSpPr>
        <p:spPr>
          <a:solidFill>
            <a:schemeClr val="accent1">
              <a:lumMod val="20000"/>
              <a:lumOff val="80000"/>
            </a:schemeClr>
          </a:solidFill>
        </p:spPr>
        <p:txBody>
          <a:bodyPr/>
          <a:lstStyle/>
          <a:p>
            <a:r>
              <a:rPr lang="en-US" b="1" dirty="0" smtClean="0">
                <a:solidFill>
                  <a:srgbClr val="002060"/>
                </a:solidFill>
              </a:rPr>
              <a:t>SUSTAINABILITY IN URBAN DEVELOPMENT : AN INDIAN STAND POINT.</a:t>
            </a:r>
          </a:p>
          <a:p>
            <a:r>
              <a:rPr lang="en-US" b="1" dirty="0" smtClean="0"/>
              <a:t>SUSTAINABILITY OF ENVIORMENT BY ADOPTING GREEN PRACTISES IN HOSPITALS. </a:t>
            </a:r>
          </a:p>
          <a:p>
            <a:endParaRPr lang="en-US" b="1" dirty="0"/>
          </a:p>
          <a:p>
            <a:endParaRPr lang="en-US" dirty="0" smtClean="0"/>
          </a:p>
          <a:p>
            <a:pPr marL="0" indent="0">
              <a:buNone/>
            </a:pPr>
            <a:r>
              <a:rPr lang="en-US" b="1" dirty="0" smtClean="0">
                <a:solidFill>
                  <a:srgbClr val="FF0000"/>
                </a:solidFill>
              </a:rPr>
              <a:t>                                     BY COL APS HANSI,VSM</a:t>
            </a:r>
            <a:endParaRPr lang="en-US" b="1" dirty="0">
              <a:solidFill>
                <a:srgbClr val="FF0000"/>
              </a:solidFill>
            </a:endParaRPr>
          </a:p>
        </p:txBody>
      </p:sp>
    </p:spTree>
    <p:extLst>
      <p:ext uri="{BB962C8B-B14F-4D97-AF65-F5344CB8AC3E}">
        <p14:creationId xmlns:p14="http://schemas.microsoft.com/office/powerpoint/2010/main" val="956747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en-US" b="1" dirty="0" smtClean="0">
                <a:solidFill>
                  <a:srgbClr val="FF0000"/>
                </a:solidFill>
              </a:rPr>
              <a:t>OBJECTIVE</a:t>
            </a:r>
            <a:endParaRPr lang="en-US" b="1" dirty="0">
              <a:solidFill>
                <a:srgbClr val="FF0000"/>
              </a:solidFill>
            </a:endParaRPr>
          </a:p>
        </p:txBody>
      </p:sp>
      <p:sp>
        <p:nvSpPr>
          <p:cNvPr id="3" name="Content Placeholder 2"/>
          <p:cNvSpPr>
            <a:spLocks noGrp="1"/>
          </p:cNvSpPr>
          <p:nvPr>
            <p:ph idx="1"/>
          </p:nvPr>
        </p:nvSpPr>
        <p:spPr>
          <a:solidFill>
            <a:schemeClr val="bg1">
              <a:lumMod val="85000"/>
            </a:schemeClr>
          </a:solidFill>
        </p:spPr>
        <p:txBody>
          <a:bodyPr>
            <a:normAutofit lnSpcReduction="10000"/>
          </a:bodyPr>
          <a:lstStyle/>
          <a:p>
            <a:r>
              <a:rPr lang="en-US" b="1" dirty="0" smtClean="0"/>
              <a:t>THE OBJECTIVE OF THE DESSERTATION IS TO IMPROVE THE UNDERSTANDING OF SUSTAINABLE DEVELOPMENT AND THE VARIOUS CONCEPTS RELATED  TO SUSTAINABILITY IN URBAN DEVELOPMENT. IT ALSO HIGHLIGHTS THE DEFICIENCY IN URBAN BASIC  SERVICES IN  INDIA  AND  ITS  MANAGEMENT FOR SUSTAINABLE URBAN DEVELOPMENT WITH A SPECIAL EMPHASIS ON GREEN PRACTISES IN HOSPITALS.</a:t>
            </a:r>
          </a:p>
          <a:p>
            <a:endParaRPr lang="en-US" b="1" dirty="0" smtClean="0"/>
          </a:p>
          <a:p>
            <a:endParaRPr lang="en-US" dirty="0"/>
          </a:p>
        </p:txBody>
      </p:sp>
    </p:spTree>
    <p:extLst>
      <p:ext uri="{BB962C8B-B14F-4D97-AF65-F5344CB8AC3E}">
        <p14:creationId xmlns:p14="http://schemas.microsoft.com/office/powerpoint/2010/main" val="404507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r>
              <a:rPr lang="en-US" b="1" u="sng" dirty="0" smtClean="0"/>
              <a:t>SUSTAINABLE DEVELOPMENT</a:t>
            </a:r>
            <a:endParaRPr lang="en-US" b="1" u="sng" dirty="0"/>
          </a:p>
        </p:txBody>
      </p:sp>
      <p:sp>
        <p:nvSpPr>
          <p:cNvPr id="3" name="Content Placeholder 2"/>
          <p:cNvSpPr>
            <a:spLocks noGrp="1"/>
          </p:cNvSpPr>
          <p:nvPr>
            <p:ph idx="1"/>
          </p:nvPr>
        </p:nvSpPr>
        <p:spPr>
          <a:solidFill>
            <a:srgbClr val="FFFF00"/>
          </a:solidFill>
        </p:spPr>
        <p:txBody>
          <a:bodyPr>
            <a:normAutofit fontScale="85000" lnSpcReduction="20000"/>
          </a:bodyPr>
          <a:lstStyle/>
          <a:p>
            <a:r>
              <a:rPr lang="en-US" b="1" dirty="0" smtClean="0"/>
              <a:t>SUSTAINABLE DEVELOPMENT MEANS ATTAINING A BALANCE BETWEEN ENVIRONMENTAL PROTECTION PRESENT AND FUTURE NEEDS.</a:t>
            </a:r>
          </a:p>
          <a:p>
            <a:r>
              <a:rPr lang="en-US" b="1" dirty="0" smtClean="0"/>
              <a:t>IT ALSO ENCOMPASSES THE NEED TO ADOPT GREEN PRACTISES TO SAVE THE ENVIORMENT.</a:t>
            </a:r>
          </a:p>
          <a:p>
            <a:r>
              <a:rPr lang="en-US" b="1" dirty="0" smtClean="0"/>
              <a:t>NEED TO PROTECT ENVIORMENT FOR PRESENT AND FUTURE GENERATIONS. </a:t>
            </a:r>
          </a:p>
          <a:p>
            <a:r>
              <a:rPr lang="en-US" b="1" dirty="0" smtClean="0"/>
              <a:t> IN RECENT TIMES CITIES  HAVE  BECOME PLACES  OF URBAN  ENVIRONMENTAL DEGRADATION AND WASTEFUL USE OF RESOURCES, WHICH  IS PROVING TO BE COSTLY TO GENERATIONS PRESENT AND FUTURE.</a:t>
            </a:r>
            <a:endParaRPr lang="en-US" b="1" dirty="0"/>
          </a:p>
        </p:txBody>
      </p:sp>
    </p:spTree>
    <p:extLst>
      <p:ext uri="{BB962C8B-B14F-4D97-AF65-F5344CB8AC3E}">
        <p14:creationId xmlns:p14="http://schemas.microsoft.com/office/powerpoint/2010/main" val="6525883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normAutofit fontScale="90000"/>
          </a:bodyPr>
          <a:lstStyle/>
          <a:p>
            <a:r>
              <a:rPr lang="en-US" b="1" dirty="0" smtClean="0">
                <a:solidFill>
                  <a:srgbClr val="FF0000"/>
                </a:solidFill>
              </a:rPr>
              <a:t>STEPS TO COUNTER CLIMATE CHANGE</a:t>
            </a:r>
            <a:endParaRPr lang="en-US" b="1" dirty="0">
              <a:solidFill>
                <a:srgbClr val="FF0000"/>
              </a:solidFill>
            </a:endParaRPr>
          </a:p>
        </p:txBody>
      </p:sp>
      <p:sp>
        <p:nvSpPr>
          <p:cNvPr id="3" name="Content Placeholder 2"/>
          <p:cNvSpPr>
            <a:spLocks noGrp="1"/>
          </p:cNvSpPr>
          <p:nvPr>
            <p:ph idx="1"/>
          </p:nvPr>
        </p:nvSpPr>
        <p:spPr>
          <a:xfrm>
            <a:off x="381000" y="1600200"/>
            <a:ext cx="8229600" cy="4525963"/>
          </a:xfrm>
          <a:solidFill>
            <a:schemeClr val="accent1">
              <a:lumMod val="20000"/>
              <a:lumOff val="80000"/>
            </a:schemeClr>
          </a:solidFill>
        </p:spPr>
        <p:txBody>
          <a:bodyPr>
            <a:normAutofit fontScale="92500"/>
          </a:bodyPr>
          <a:lstStyle/>
          <a:p>
            <a:r>
              <a:rPr lang="en-US" b="1" dirty="0" smtClean="0">
                <a:solidFill>
                  <a:schemeClr val="tx1">
                    <a:lumMod val="95000"/>
                    <a:lumOff val="5000"/>
                  </a:schemeClr>
                </a:solidFill>
              </a:rPr>
              <a:t> INTEGRATION OF  THE  PRINCIPLES OF SUSTAINABLE DEVELOPMENT  IN  THE  POLICIES AND PROGRAMMES OF THE  COUNTRY.  </a:t>
            </a:r>
          </a:p>
          <a:p>
            <a:r>
              <a:rPr lang="en-US" b="1" dirty="0" smtClean="0">
                <a:solidFill>
                  <a:schemeClr val="tx1">
                    <a:lumMod val="95000"/>
                    <a:lumOff val="5000"/>
                  </a:schemeClr>
                </a:solidFill>
              </a:rPr>
              <a:t> REVERSAL  OF LOSS  OF ENVIRONMENTAL RESOURCES.</a:t>
            </a:r>
          </a:p>
          <a:p>
            <a:r>
              <a:rPr lang="en-US" b="1" dirty="0" smtClean="0">
                <a:solidFill>
                  <a:schemeClr val="tx1">
                    <a:lumMod val="95000"/>
                    <a:lumOff val="5000"/>
                  </a:schemeClr>
                </a:solidFill>
              </a:rPr>
              <a:t>  REDUCTION OF THE PROPORTION OF PEOPLE WITHOUT SUSTAINABLE ACCESS TO SAFE DRINKING WATER. </a:t>
            </a:r>
          </a:p>
          <a:p>
            <a:r>
              <a:rPr lang="en-US" b="1" dirty="0" smtClean="0">
                <a:solidFill>
                  <a:schemeClr val="tx1">
                    <a:lumMod val="95000"/>
                    <a:lumOff val="5000"/>
                  </a:schemeClr>
                </a:solidFill>
              </a:rPr>
              <a:t> IMPROVING THE LIVES OF SLUM DWELLERS.</a:t>
            </a:r>
          </a:p>
          <a:p>
            <a:endParaRPr lang="en-US" b="1" dirty="0">
              <a:solidFill>
                <a:schemeClr val="tx1">
                  <a:lumMod val="95000"/>
                  <a:lumOff val="5000"/>
                </a:schemeClr>
              </a:solidFill>
            </a:endParaRPr>
          </a:p>
        </p:txBody>
      </p:sp>
    </p:spTree>
    <p:extLst>
      <p:ext uri="{BB962C8B-B14F-4D97-AF65-F5344CB8AC3E}">
        <p14:creationId xmlns:p14="http://schemas.microsoft.com/office/powerpoint/2010/main" val="3341095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en-US" b="1" u="sng" dirty="0" smtClean="0">
                <a:solidFill>
                  <a:srgbClr val="FF0000"/>
                </a:solidFill>
              </a:rPr>
              <a:t>CHALLENGES FACING INDIA</a:t>
            </a:r>
            <a:endParaRPr lang="en-US" b="1" u="sng" dirty="0">
              <a:solidFill>
                <a:srgbClr val="FF0000"/>
              </a:solidFill>
            </a:endParaRPr>
          </a:p>
        </p:txBody>
      </p:sp>
      <p:sp>
        <p:nvSpPr>
          <p:cNvPr id="3" name="Content Placeholder 2"/>
          <p:cNvSpPr>
            <a:spLocks noGrp="1"/>
          </p:cNvSpPr>
          <p:nvPr>
            <p:ph idx="1"/>
          </p:nvPr>
        </p:nvSpPr>
        <p:spPr>
          <a:xfrm>
            <a:off x="533400" y="1600200"/>
            <a:ext cx="8229600" cy="4525963"/>
          </a:xfrm>
        </p:spPr>
        <p:txBody>
          <a:bodyPr>
            <a:normAutofit lnSpcReduction="10000"/>
          </a:bodyPr>
          <a:lstStyle/>
          <a:p>
            <a:r>
              <a:rPr lang="en-US" b="1" dirty="0" smtClean="0"/>
              <a:t>WASTE DISPOSAL : CONTAMINATION.</a:t>
            </a:r>
          </a:p>
          <a:p>
            <a:r>
              <a:rPr lang="en-US" b="1" dirty="0" smtClean="0"/>
              <a:t>ENERGY MANAGEMENT.</a:t>
            </a:r>
          </a:p>
          <a:p>
            <a:r>
              <a:rPr lang="en-US" b="1" dirty="0" smtClean="0"/>
              <a:t>INEFFICIENT LAND </a:t>
            </a:r>
            <a:r>
              <a:rPr lang="en-US" b="1" dirty="0" smtClean="0"/>
              <a:t>UTILISATION.</a:t>
            </a:r>
            <a:endParaRPr lang="en-US" b="1" dirty="0" smtClean="0"/>
          </a:p>
          <a:p>
            <a:r>
              <a:rPr lang="en-US" b="1" dirty="0" smtClean="0"/>
              <a:t>AIR QUALITY.</a:t>
            </a:r>
          </a:p>
          <a:p>
            <a:r>
              <a:rPr lang="en-US" b="1" dirty="0" smtClean="0"/>
              <a:t>DENSITY OF POPULATION : BASIC SERVICES.</a:t>
            </a:r>
          </a:p>
          <a:p>
            <a:r>
              <a:rPr lang="en-US" b="1" dirty="0" smtClean="0"/>
              <a:t>LACK OF SERVICES.</a:t>
            </a:r>
          </a:p>
          <a:p>
            <a:r>
              <a:rPr lang="en-US" b="1" dirty="0" smtClean="0"/>
              <a:t>HOW TO </a:t>
            </a:r>
            <a:r>
              <a:rPr lang="en-US" b="1" dirty="0" err="1" smtClean="0"/>
              <a:t>TO</a:t>
            </a:r>
            <a:r>
              <a:rPr lang="en-US" b="1" dirty="0" smtClean="0"/>
              <a:t> PROVIDE SERVICES IN ENVIORONMENT FRIENDLY </a:t>
            </a:r>
            <a:r>
              <a:rPr lang="en-US" b="1" dirty="0" smtClean="0"/>
              <a:t>WAY.</a:t>
            </a:r>
            <a:endParaRPr lang="en-US" b="1" dirty="0" smtClean="0"/>
          </a:p>
        </p:txBody>
      </p:sp>
    </p:spTree>
    <p:extLst>
      <p:ext uri="{BB962C8B-B14F-4D97-AF65-F5344CB8AC3E}">
        <p14:creationId xmlns:p14="http://schemas.microsoft.com/office/powerpoint/2010/main" val="3835405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noAutofit/>
          </a:bodyPr>
          <a:lstStyle/>
          <a:p>
            <a:r>
              <a:rPr lang="en-US" sz="3600" b="1" dirty="0" smtClean="0"/>
              <a:t>HOW TO NEGATE CHALLENGES FACING INDIA FOR SUSTAINABLE DEVELOPMENT</a:t>
            </a:r>
            <a:endParaRPr lang="en-US" sz="3600" b="1" dirty="0"/>
          </a:p>
        </p:txBody>
      </p:sp>
      <p:sp>
        <p:nvSpPr>
          <p:cNvPr id="3" name="Content Placeholder 2"/>
          <p:cNvSpPr>
            <a:spLocks noGrp="1"/>
          </p:cNvSpPr>
          <p:nvPr>
            <p:ph idx="1"/>
          </p:nvPr>
        </p:nvSpPr>
        <p:spPr>
          <a:solidFill>
            <a:schemeClr val="bg1">
              <a:lumMod val="75000"/>
            </a:schemeClr>
          </a:solidFill>
        </p:spPr>
        <p:txBody>
          <a:bodyPr/>
          <a:lstStyle/>
          <a:p>
            <a:r>
              <a:rPr lang="en-US" b="1" dirty="0" smtClean="0"/>
              <a:t>WATER CONSERVATION; RAW WATER USE, RAIN WATER HARVESTING,CONSERVATION OF OLD WATER BODIES.</a:t>
            </a:r>
          </a:p>
          <a:p>
            <a:r>
              <a:rPr lang="en-US" b="1" dirty="0" smtClean="0"/>
              <a:t>WASTE MANAGEMENT.</a:t>
            </a:r>
          </a:p>
          <a:p>
            <a:r>
              <a:rPr lang="en-US" b="1" dirty="0" smtClean="0"/>
              <a:t>TOWN PLANNING.</a:t>
            </a:r>
          </a:p>
          <a:p>
            <a:r>
              <a:rPr lang="en-US" b="1" dirty="0" smtClean="0"/>
              <a:t>PROTECTION OF ECOSYSTEMS.</a:t>
            </a:r>
          </a:p>
          <a:p>
            <a:r>
              <a:rPr lang="en-US" b="1" dirty="0" smtClean="0"/>
              <a:t>CONTROL ON POLLUTION.</a:t>
            </a:r>
          </a:p>
          <a:p>
            <a:r>
              <a:rPr lang="en-US" b="1" dirty="0" smtClean="0"/>
              <a:t>CONTROL ENVIORNMENTAL DEGRADATION.</a:t>
            </a:r>
            <a:endParaRPr lang="en-US" b="1" dirty="0"/>
          </a:p>
        </p:txBody>
      </p:sp>
    </p:spTree>
    <p:extLst>
      <p:ext uri="{BB962C8B-B14F-4D97-AF65-F5344CB8AC3E}">
        <p14:creationId xmlns:p14="http://schemas.microsoft.com/office/powerpoint/2010/main" val="33483026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en-US" b="1" dirty="0" smtClean="0"/>
              <a:t>GREEN PRACTICES IN HOSPITALS</a:t>
            </a:r>
            <a:endParaRPr lang="en-US" b="1" dirty="0"/>
          </a:p>
        </p:txBody>
      </p:sp>
      <p:sp>
        <p:nvSpPr>
          <p:cNvPr id="3" name="Content Placeholder 2"/>
          <p:cNvSpPr>
            <a:spLocks noGrp="1"/>
          </p:cNvSpPr>
          <p:nvPr>
            <p:ph idx="1"/>
          </p:nvPr>
        </p:nvSpPr>
        <p:spPr>
          <a:solidFill>
            <a:schemeClr val="bg1">
              <a:lumMod val="85000"/>
            </a:schemeClr>
          </a:solidFill>
        </p:spPr>
        <p:txBody>
          <a:bodyPr>
            <a:normAutofit fontScale="85000" lnSpcReduction="10000"/>
          </a:bodyPr>
          <a:lstStyle/>
          <a:p>
            <a:r>
              <a:rPr lang="en-US" b="1" dirty="0" smtClean="0"/>
              <a:t>ENERGY CONSERVATION : USE SOLAR. ENERGY EFFICIENT DEVICES. REUSE STEAM FOR HEATING.</a:t>
            </a:r>
          </a:p>
          <a:p>
            <a:r>
              <a:rPr lang="en-US" b="1" dirty="0" smtClean="0"/>
              <a:t>WASTE MANAGEMENT : COMPOSTING, RECYCLING.</a:t>
            </a:r>
          </a:p>
          <a:p>
            <a:r>
              <a:rPr lang="en-US" b="1" dirty="0" smtClean="0"/>
              <a:t>WATER MANAGEMENT : RECYCLING.</a:t>
            </a:r>
          </a:p>
          <a:p>
            <a:r>
              <a:rPr lang="en-US" b="1" dirty="0" smtClean="0"/>
              <a:t>MANAGEMENT OF TOXIC MATERIALS : CHEMICAL MANAGEMENT POLICY TO ENSURE NO CONTAMINATION.</a:t>
            </a:r>
          </a:p>
          <a:p>
            <a:r>
              <a:rPr lang="en-US" b="1" dirty="0" smtClean="0"/>
              <a:t>CLEANERS AND PESTICIDES: PATIENTS VULNERABLE. LEAD TO POOR AIR QUALITY AND ALLERGIES.</a:t>
            </a:r>
          </a:p>
          <a:p>
            <a:r>
              <a:rPr lang="en-US" b="1" dirty="0" smtClean="0"/>
              <a:t>GREEN PURCHASING. </a:t>
            </a:r>
            <a:endParaRPr lang="en-US" b="1" dirty="0"/>
          </a:p>
        </p:txBody>
      </p:sp>
    </p:spTree>
    <p:extLst>
      <p:ext uri="{BB962C8B-B14F-4D97-AF65-F5344CB8AC3E}">
        <p14:creationId xmlns:p14="http://schemas.microsoft.com/office/powerpoint/2010/main" val="10429016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normAutofit fontScale="90000"/>
          </a:bodyPr>
          <a:lstStyle/>
          <a:p>
            <a:r>
              <a:rPr lang="en-US" b="1" dirty="0" smtClean="0">
                <a:solidFill>
                  <a:srgbClr val="FF0000"/>
                </a:solidFill>
              </a:rPr>
              <a:t>GREEN PRACTICES IN ADMINISTRATION</a:t>
            </a:r>
            <a:endParaRPr lang="en-US" b="1" dirty="0">
              <a:solidFill>
                <a:srgbClr val="FF0000"/>
              </a:solidFill>
            </a:endParaRPr>
          </a:p>
        </p:txBody>
      </p:sp>
      <p:sp>
        <p:nvSpPr>
          <p:cNvPr id="3" name="Content Placeholder 2"/>
          <p:cNvSpPr>
            <a:spLocks noGrp="1"/>
          </p:cNvSpPr>
          <p:nvPr>
            <p:ph idx="1"/>
          </p:nvPr>
        </p:nvSpPr>
        <p:spPr>
          <a:solidFill>
            <a:schemeClr val="bg1">
              <a:lumMod val="85000"/>
            </a:schemeClr>
          </a:solidFill>
        </p:spPr>
        <p:txBody>
          <a:bodyPr/>
          <a:lstStyle/>
          <a:p>
            <a:r>
              <a:rPr lang="en-US" b="1" dirty="0" smtClean="0"/>
              <a:t>RECYCLED PAPER.</a:t>
            </a:r>
          </a:p>
          <a:p>
            <a:r>
              <a:rPr lang="en-US" b="1" dirty="0" smtClean="0"/>
              <a:t>RECHARGEABLE BATTERIES.</a:t>
            </a:r>
          </a:p>
          <a:p>
            <a:r>
              <a:rPr lang="en-US" b="1" dirty="0" smtClean="0"/>
              <a:t>USE ORGANIC PRODUCTS IN CAFETARIA.</a:t>
            </a:r>
          </a:p>
          <a:p>
            <a:r>
              <a:rPr lang="en-US" b="1" dirty="0" smtClean="0"/>
              <a:t>LAUNDRY MACHINES ENERGY EFFICIENT.</a:t>
            </a:r>
          </a:p>
          <a:p>
            <a:r>
              <a:rPr lang="en-US" b="1" dirty="0" smtClean="0"/>
              <a:t>LEAST TOXIC PRODUCTS FOR CLEANING.</a:t>
            </a:r>
          </a:p>
        </p:txBody>
      </p:sp>
    </p:spTree>
    <p:extLst>
      <p:ext uri="{BB962C8B-B14F-4D97-AF65-F5344CB8AC3E}">
        <p14:creationId xmlns:p14="http://schemas.microsoft.com/office/powerpoint/2010/main" val="5468007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normAutofit/>
          </a:bodyPr>
          <a:lstStyle/>
          <a:p>
            <a:r>
              <a:rPr lang="en-US" sz="4800" b="1" dirty="0" smtClean="0">
                <a:solidFill>
                  <a:srgbClr val="FF0000"/>
                </a:solidFill>
              </a:rPr>
              <a:t>THANK YOU</a:t>
            </a:r>
            <a:endParaRPr lang="en-US" sz="4800" b="1" dirty="0">
              <a:solidFill>
                <a:srgbClr val="FF0000"/>
              </a:solidFill>
            </a:endParaRPr>
          </a:p>
        </p:txBody>
      </p:sp>
    </p:spTree>
    <p:extLst>
      <p:ext uri="{BB962C8B-B14F-4D97-AF65-F5344CB8AC3E}">
        <p14:creationId xmlns:p14="http://schemas.microsoft.com/office/powerpoint/2010/main" val="30674953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TotalTime>
  <Words>374</Words>
  <Application>Microsoft Office PowerPoint</Application>
  <PresentationFormat>On-screen Show (4:3)</PresentationFormat>
  <Paragraphs>47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DESSERTATION</vt:lpstr>
      <vt:lpstr>OBJECTIVE</vt:lpstr>
      <vt:lpstr>SUSTAINABLE DEVELOPMENT</vt:lpstr>
      <vt:lpstr>STEPS TO COUNTER CLIMATE CHANGE</vt:lpstr>
      <vt:lpstr>CHALLENGES FACING INDIA</vt:lpstr>
      <vt:lpstr>HOW TO NEGATE CHALLENGES FACING INDIA FOR SUSTAINABLE DEVELOPMENT</vt:lpstr>
      <vt:lpstr>GREEN PRACTICES IN HOSPITALS</vt:lpstr>
      <vt:lpstr>GREEN PRACTICES IN ADMINISTRATION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DESSERTATION</dc:title>
  <dc:creator>A2Z</dc:creator>
  <cp:lastModifiedBy>A2Z</cp:lastModifiedBy>
  <cp:revision>26</cp:revision>
  <dcterms:created xsi:type="dcterms:W3CDTF">2008-10-28T18:49:43Z</dcterms:created>
  <dcterms:modified xsi:type="dcterms:W3CDTF">2008-10-29T07:31:20Z</dcterms:modified>
</cp:coreProperties>
</file>