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5" r:id="rId18"/>
    <p:sldId id="276" r:id="rId19"/>
    <p:sldId id="27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37A632-0B90-44C1-8596-7B97FBE70FBE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8B473B3E-DE85-4801-8ECC-7AB0B3B123C7}">
      <dgm:prSet phldrT="[Text]"/>
      <dgm:spPr/>
      <dgm:t>
        <a:bodyPr/>
        <a:lstStyle/>
        <a:p>
          <a:r>
            <a:rPr lang="en-US"/>
            <a:t>Clusters (3)</a:t>
          </a:r>
        </a:p>
      </dgm:t>
    </dgm:pt>
    <dgm:pt modelId="{9087C0F5-BDEF-4398-999C-4396D1FE7F6A}" type="parTrans" cxnId="{C4A459D7-81F4-4C20-8E3C-6C717DC7D7BF}">
      <dgm:prSet/>
      <dgm:spPr/>
      <dgm:t>
        <a:bodyPr/>
        <a:lstStyle/>
        <a:p>
          <a:endParaRPr lang="en-US"/>
        </a:p>
      </dgm:t>
    </dgm:pt>
    <dgm:pt modelId="{C6261CA7-ADD5-46F7-A177-2B46A904C6D7}" type="sibTrans" cxnId="{C4A459D7-81F4-4C20-8E3C-6C717DC7D7BF}">
      <dgm:prSet/>
      <dgm:spPr/>
      <dgm:t>
        <a:bodyPr/>
        <a:lstStyle/>
        <a:p>
          <a:endParaRPr lang="en-US"/>
        </a:p>
      </dgm:t>
    </dgm:pt>
    <dgm:pt modelId="{5E6F45A8-4537-4C66-8B83-A6FBB532F6F7}">
      <dgm:prSet phldrT="[Text]"/>
      <dgm:spPr/>
      <dgm:t>
        <a:bodyPr/>
        <a:lstStyle/>
        <a:p>
          <a:r>
            <a:rPr lang="en-US"/>
            <a:t>Villages (50)</a:t>
          </a:r>
        </a:p>
      </dgm:t>
    </dgm:pt>
    <dgm:pt modelId="{8763D43A-2558-4CD4-9B2B-9BE59DB61D84}" type="parTrans" cxnId="{FEF3D3CF-064C-4B09-B5A8-B01050E0A951}">
      <dgm:prSet/>
      <dgm:spPr/>
      <dgm:t>
        <a:bodyPr/>
        <a:lstStyle/>
        <a:p>
          <a:endParaRPr lang="en-US"/>
        </a:p>
      </dgm:t>
    </dgm:pt>
    <dgm:pt modelId="{3691E029-6A01-4C7C-BBA1-11A7B9FCC6E8}" type="sibTrans" cxnId="{FEF3D3CF-064C-4B09-B5A8-B01050E0A951}">
      <dgm:prSet/>
      <dgm:spPr/>
      <dgm:t>
        <a:bodyPr/>
        <a:lstStyle/>
        <a:p>
          <a:endParaRPr lang="en-US"/>
        </a:p>
      </dgm:t>
    </dgm:pt>
    <dgm:pt modelId="{36BF967F-247C-41C3-AD0C-15729C0465C8}">
      <dgm:prSet/>
      <dgm:spPr/>
      <dgm:t>
        <a:bodyPr/>
        <a:lstStyle/>
        <a:p>
          <a:r>
            <a:rPr lang="en-US"/>
            <a:t>Blocks (4)</a:t>
          </a:r>
        </a:p>
      </dgm:t>
    </dgm:pt>
    <dgm:pt modelId="{6FCD9F99-A758-4FD9-BDDE-0D5AF5868EBA}" type="parTrans" cxnId="{5D5BD945-350F-4E92-AD7F-8A40E50D1711}">
      <dgm:prSet/>
      <dgm:spPr/>
      <dgm:t>
        <a:bodyPr/>
        <a:lstStyle/>
        <a:p>
          <a:endParaRPr lang="en-US"/>
        </a:p>
      </dgm:t>
    </dgm:pt>
    <dgm:pt modelId="{CFC9A069-4EDD-4498-A209-FD6F43604040}" type="sibTrans" cxnId="{5D5BD945-350F-4E92-AD7F-8A40E50D1711}">
      <dgm:prSet/>
      <dgm:spPr/>
      <dgm:t>
        <a:bodyPr/>
        <a:lstStyle/>
        <a:p>
          <a:endParaRPr lang="en-US"/>
        </a:p>
      </dgm:t>
    </dgm:pt>
    <dgm:pt modelId="{A1DF40E9-4356-42A2-BE0F-89F914254847}">
      <dgm:prSet/>
      <dgm:spPr/>
      <dgm:t>
        <a:bodyPr/>
        <a:lstStyle/>
        <a:p>
          <a:r>
            <a:rPr lang="en-US"/>
            <a:t>Sub Centers (7)</a:t>
          </a:r>
        </a:p>
      </dgm:t>
    </dgm:pt>
    <dgm:pt modelId="{DE451F34-F96F-4FFC-B860-112A86470979}" type="parTrans" cxnId="{52243F4B-942E-4DB6-9B25-2B76B324839C}">
      <dgm:prSet/>
      <dgm:spPr/>
      <dgm:t>
        <a:bodyPr/>
        <a:lstStyle/>
        <a:p>
          <a:endParaRPr lang="en-US"/>
        </a:p>
      </dgm:t>
    </dgm:pt>
    <dgm:pt modelId="{80309188-55F9-4CE7-BFB7-484EDF3CA317}" type="sibTrans" cxnId="{52243F4B-942E-4DB6-9B25-2B76B324839C}">
      <dgm:prSet/>
      <dgm:spPr/>
      <dgm:t>
        <a:bodyPr/>
        <a:lstStyle/>
        <a:p>
          <a:endParaRPr lang="en-US"/>
        </a:p>
      </dgm:t>
    </dgm:pt>
    <dgm:pt modelId="{BC2EBC33-44A0-4922-8D27-B2913A3CCBB6}" type="pres">
      <dgm:prSet presAssocID="{4137A632-0B90-44C1-8596-7B97FBE70FBE}" presName="Name0" presStyleCnt="0">
        <dgm:presLayoutVars>
          <dgm:dir/>
          <dgm:animLvl val="lvl"/>
          <dgm:resizeHandles val="exact"/>
        </dgm:presLayoutVars>
      </dgm:prSet>
      <dgm:spPr/>
    </dgm:pt>
    <dgm:pt modelId="{F439EA66-BB71-4548-A10B-ACE0CF48CC5B}" type="pres">
      <dgm:prSet presAssocID="{36BF967F-247C-41C3-AD0C-15729C0465C8}" presName="Name8" presStyleCnt="0"/>
      <dgm:spPr/>
    </dgm:pt>
    <dgm:pt modelId="{33B82F5D-BFC6-436B-9D66-292783C7DC5D}" type="pres">
      <dgm:prSet presAssocID="{36BF967F-247C-41C3-AD0C-15729C0465C8}" presName="level" presStyleLbl="node1" presStyleIdx="0" presStyleCnt="4" custLinFactNeighborY="-1132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1B2158-325F-4FFC-8B0A-A5631EAED236}" type="pres">
      <dgm:prSet presAssocID="{36BF967F-247C-41C3-AD0C-15729C0465C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A664EB-5A22-4866-8FDC-6EEA78FD6C93}" type="pres">
      <dgm:prSet presAssocID="{8B473B3E-DE85-4801-8ECC-7AB0B3B123C7}" presName="Name8" presStyleCnt="0"/>
      <dgm:spPr/>
    </dgm:pt>
    <dgm:pt modelId="{8D3DB3F0-475B-4C1E-8671-0D37DBCEAC66}" type="pres">
      <dgm:prSet presAssocID="{8B473B3E-DE85-4801-8ECC-7AB0B3B123C7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8B743A-0DEC-4B62-95D1-B891C14BF2E3}" type="pres">
      <dgm:prSet presAssocID="{8B473B3E-DE85-4801-8ECC-7AB0B3B123C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B6292F-A4A1-4264-9F91-DD4186E2D139}" type="pres">
      <dgm:prSet presAssocID="{A1DF40E9-4356-42A2-BE0F-89F914254847}" presName="Name8" presStyleCnt="0"/>
      <dgm:spPr/>
    </dgm:pt>
    <dgm:pt modelId="{DFA1A4DD-C4F5-4EB0-9B2C-3A14DCE64FDD}" type="pres">
      <dgm:prSet presAssocID="{A1DF40E9-4356-42A2-BE0F-89F914254847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9D66EC-49A9-45E8-ACD1-730B93825BFE}" type="pres">
      <dgm:prSet presAssocID="{A1DF40E9-4356-42A2-BE0F-89F91425484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F8C3A9-BEF7-4306-BCD3-5961D9AE676B}" type="pres">
      <dgm:prSet presAssocID="{5E6F45A8-4537-4C66-8B83-A6FBB532F6F7}" presName="Name8" presStyleCnt="0"/>
      <dgm:spPr/>
    </dgm:pt>
    <dgm:pt modelId="{854E729C-D83C-4E69-BD57-9E209FFDCBDD}" type="pres">
      <dgm:prSet presAssocID="{5E6F45A8-4537-4C66-8B83-A6FBB532F6F7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64C5C7-354C-4CC3-B89D-0B51A15A18E6}" type="pres">
      <dgm:prSet presAssocID="{5E6F45A8-4537-4C66-8B83-A6FBB532F6F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39EB38E-34A4-46F0-8299-750112517E6F}" type="presOf" srcId="{A1DF40E9-4356-42A2-BE0F-89F914254847}" destId="{549D66EC-49A9-45E8-ACD1-730B93825BFE}" srcOrd="1" destOrd="0" presId="urn:microsoft.com/office/officeart/2005/8/layout/pyramid3"/>
    <dgm:cxn modelId="{1B602E18-2A6D-4808-97DF-B09EBD50143F}" type="presOf" srcId="{4137A632-0B90-44C1-8596-7B97FBE70FBE}" destId="{BC2EBC33-44A0-4922-8D27-B2913A3CCBB6}" srcOrd="0" destOrd="0" presId="urn:microsoft.com/office/officeart/2005/8/layout/pyramid3"/>
    <dgm:cxn modelId="{FEF3D3CF-064C-4B09-B5A8-B01050E0A951}" srcId="{4137A632-0B90-44C1-8596-7B97FBE70FBE}" destId="{5E6F45A8-4537-4C66-8B83-A6FBB532F6F7}" srcOrd="3" destOrd="0" parTransId="{8763D43A-2558-4CD4-9B2B-9BE59DB61D84}" sibTransId="{3691E029-6A01-4C7C-BBA1-11A7B9FCC6E8}"/>
    <dgm:cxn modelId="{75A82EC7-1402-407C-9B0B-95054DD52140}" type="presOf" srcId="{A1DF40E9-4356-42A2-BE0F-89F914254847}" destId="{DFA1A4DD-C4F5-4EB0-9B2C-3A14DCE64FDD}" srcOrd="0" destOrd="0" presId="urn:microsoft.com/office/officeart/2005/8/layout/pyramid3"/>
    <dgm:cxn modelId="{8A1F2EE4-C8CB-408C-AC1C-774359858F11}" type="presOf" srcId="{5E6F45A8-4537-4C66-8B83-A6FBB532F6F7}" destId="{854E729C-D83C-4E69-BD57-9E209FFDCBDD}" srcOrd="0" destOrd="0" presId="urn:microsoft.com/office/officeart/2005/8/layout/pyramid3"/>
    <dgm:cxn modelId="{BC0EDF6C-C849-40C3-AF09-88EE9FF0D778}" type="presOf" srcId="{5E6F45A8-4537-4C66-8B83-A6FBB532F6F7}" destId="{6764C5C7-354C-4CC3-B89D-0B51A15A18E6}" srcOrd="1" destOrd="0" presId="urn:microsoft.com/office/officeart/2005/8/layout/pyramid3"/>
    <dgm:cxn modelId="{82EEAD46-821B-432A-879E-66A045122D96}" type="presOf" srcId="{8B473B3E-DE85-4801-8ECC-7AB0B3B123C7}" destId="{8D3DB3F0-475B-4C1E-8671-0D37DBCEAC66}" srcOrd="0" destOrd="0" presId="urn:microsoft.com/office/officeart/2005/8/layout/pyramid3"/>
    <dgm:cxn modelId="{C4A459D7-81F4-4C20-8E3C-6C717DC7D7BF}" srcId="{4137A632-0B90-44C1-8596-7B97FBE70FBE}" destId="{8B473B3E-DE85-4801-8ECC-7AB0B3B123C7}" srcOrd="1" destOrd="0" parTransId="{9087C0F5-BDEF-4398-999C-4396D1FE7F6A}" sibTransId="{C6261CA7-ADD5-46F7-A177-2B46A904C6D7}"/>
    <dgm:cxn modelId="{5D5BD945-350F-4E92-AD7F-8A40E50D1711}" srcId="{4137A632-0B90-44C1-8596-7B97FBE70FBE}" destId="{36BF967F-247C-41C3-AD0C-15729C0465C8}" srcOrd="0" destOrd="0" parTransId="{6FCD9F99-A758-4FD9-BDDE-0D5AF5868EBA}" sibTransId="{CFC9A069-4EDD-4498-A209-FD6F43604040}"/>
    <dgm:cxn modelId="{702E751E-8AF7-4A2F-B73D-AB33D9AE1EB4}" type="presOf" srcId="{8B473B3E-DE85-4801-8ECC-7AB0B3B123C7}" destId="{D78B743A-0DEC-4B62-95D1-B891C14BF2E3}" srcOrd="1" destOrd="0" presId="urn:microsoft.com/office/officeart/2005/8/layout/pyramid3"/>
    <dgm:cxn modelId="{52243F4B-942E-4DB6-9B25-2B76B324839C}" srcId="{4137A632-0B90-44C1-8596-7B97FBE70FBE}" destId="{A1DF40E9-4356-42A2-BE0F-89F914254847}" srcOrd="2" destOrd="0" parTransId="{DE451F34-F96F-4FFC-B860-112A86470979}" sibTransId="{80309188-55F9-4CE7-BFB7-484EDF3CA317}"/>
    <dgm:cxn modelId="{61FF93DB-ABA1-44FF-9308-A21AC845D219}" type="presOf" srcId="{36BF967F-247C-41C3-AD0C-15729C0465C8}" destId="{D71B2158-325F-4FFC-8B0A-A5631EAED236}" srcOrd="1" destOrd="0" presId="urn:microsoft.com/office/officeart/2005/8/layout/pyramid3"/>
    <dgm:cxn modelId="{7DAD0897-C2B6-45C1-9162-E4E988E6983F}" type="presOf" srcId="{36BF967F-247C-41C3-AD0C-15729C0465C8}" destId="{33B82F5D-BFC6-436B-9D66-292783C7DC5D}" srcOrd="0" destOrd="0" presId="urn:microsoft.com/office/officeart/2005/8/layout/pyramid3"/>
    <dgm:cxn modelId="{E04A7D19-2562-46A6-9878-3888F77C06C2}" type="presParOf" srcId="{BC2EBC33-44A0-4922-8D27-B2913A3CCBB6}" destId="{F439EA66-BB71-4548-A10B-ACE0CF48CC5B}" srcOrd="0" destOrd="0" presId="urn:microsoft.com/office/officeart/2005/8/layout/pyramid3"/>
    <dgm:cxn modelId="{9A35B362-15AE-4E51-A31C-97CAB28AA74F}" type="presParOf" srcId="{F439EA66-BB71-4548-A10B-ACE0CF48CC5B}" destId="{33B82F5D-BFC6-436B-9D66-292783C7DC5D}" srcOrd="0" destOrd="0" presId="urn:microsoft.com/office/officeart/2005/8/layout/pyramid3"/>
    <dgm:cxn modelId="{03550ADB-91AC-493F-9747-AAE881829100}" type="presParOf" srcId="{F439EA66-BB71-4548-A10B-ACE0CF48CC5B}" destId="{D71B2158-325F-4FFC-8B0A-A5631EAED236}" srcOrd="1" destOrd="0" presId="urn:microsoft.com/office/officeart/2005/8/layout/pyramid3"/>
    <dgm:cxn modelId="{2CD39B64-7256-4A23-B5EA-F3CBE692CA4D}" type="presParOf" srcId="{BC2EBC33-44A0-4922-8D27-B2913A3CCBB6}" destId="{09A664EB-5A22-4866-8FDC-6EEA78FD6C93}" srcOrd="1" destOrd="0" presId="urn:microsoft.com/office/officeart/2005/8/layout/pyramid3"/>
    <dgm:cxn modelId="{5F2028B4-6D6C-4AED-AEA7-FD7C650A01CB}" type="presParOf" srcId="{09A664EB-5A22-4866-8FDC-6EEA78FD6C93}" destId="{8D3DB3F0-475B-4C1E-8671-0D37DBCEAC66}" srcOrd="0" destOrd="0" presId="urn:microsoft.com/office/officeart/2005/8/layout/pyramid3"/>
    <dgm:cxn modelId="{B59A9743-D9AE-4398-B16D-B2BA85FC4EE3}" type="presParOf" srcId="{09A664EB-5A22-4866-8FDC-6EEA78FD6C93}" destId="{D78B743A-0DEC-4B62-95D1-B891C14BF2E3}" srcOrd="1" destOrd="0" presId="urn:microsoft.com/office/officeart/2005/8/layout/pyramid3"/>
    <dgm:cxn modelId="{BC23C34F-9A57-42B0-BA38-603B8534E69A}" type="presParOf" srcId="{BC2EBC33-44A0-4922-8D27-B2913A3CCBB6}" destId="{0BB6292F-A4A1-4264-9F91-DD4186E2D139}" srcOrd="2" destOrd="0" presId="urn:microsoft.com/office/officeart/2005/8/layout/pyramid3"/>
    <dgm:cxn modelId="{40211B89-C368-476F-85B8-D065E0FA056E}" type="presParOf" srcId="{0BB6292F-A4A1-4264-9F91-DD4186E2D139}" destId="{DFA1A4DD-C4F5-4EB0-9B2C-3A14DCE64FDD}" srcOrd="0" destOrd="0" presId="urn:microsoft.com/office/officeart/2005/8/layout/pyramid3"/>
    <dgm:cxn modelId="{82E76BCE-E5C6-4791-8165-418DFED6AABE}" type="presParOf" srcId="{0BB6292F-A4A1-4264-9F91-DD4186E2D139}" destId="{549D66EC-49A9-45E8-ACD1-730B93825BFE}" srcOrd="1" destOrd="0" presId="urn:microsoft.com/office/officeart/2005/8/layout/pyramid3"/>
    <dgm:cxn modelId="{A6A5F736-5F19-44A7-B3D3-C951ABE4398E}" type="presParOf" srcId="{BC2EBC33-44A0-4922-8D27-B2913A3CCBB6}" destId="{CDF8C3A9-BEF7-4306-BCD3-5961D9AE676B}" srcOrd="3" destOrd="0" presId="urn:microsoft.com/office/officeart/2005/8/layout/pyramid3"/>
    <dgm:cxn modelId="{6E448246-9D7D-4924-8109-205F99A6747F}" type="presParOf" srcId="{CDF8C3A9-BEF7-4306-BCD3-5961D9AE676B}" destId="{854E729C-D83C-4E69-BD57-9E209FFDCBDD}" srcOrd="0" destOrd="0" presId="urn:microsoft.com/office/officeart/2005/8/layout/pyramid3"/>
    <dgm:cxn modelId="{A8FADA30-8022-4D5F-9816-0B4EE882E7ED}" type="presParOf" srcId="{CDF8C3A9-BEF7-4306-BCD3-5961D9AE676B}" destId="{6764C5C7-354C-4CC3-B89D-0B51A15A18E6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F3E5DB-856D-4478-83CD-ACEA3122E07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493391-69E2-4D4B-9DA4-382BBD48FF16}">
      <dgm:prSet phldrT="[Text]"/>
      <dgm:spPr/>
      <dgm:t>
        <a:bodyPr/>
        <a:lstStyle/>
        <a:p>
          <a:r>
            <a:rPr lang="en-US" dirty="0" smtClean="0"/>
            <a:t>Block</a:t>
          </a:r>
          <a:endParaRPr lang="en-US" dirty="0"/>
        </a:p>
      </dgm:t>
    </dgm:pt>
    <dgm:pt modelId="{3C4A2DAF-D4D0-408F-9D06-DA92D8823118}" type="parTrans" cxnId="{1D080905-BDA1-4F92-BFE4-1038B4F4BF29}">
      <dgm:prSet/>
      <dgm:spPr/>
      <dgm:t>
        <a:bodyPr/>
        <a:lstStyle/>
        <a:p>
          <a:endParaRPr lang="en-US"/>
        </a:p>
      </dgm:t>
    </dgm:pt>
    <dgm:pt modelId="{DB101720-4A15-46C5-A804-5926376AF1DB}" type="sibTrans" cxnId="{1D080905-BDA1-4F92-BFE4-1038B4F4BF29}">
      <dgm:prSet/>
      <dgm:spPr/>
      <dgm:t>
        <a:bodyPr/>
        <a:lstStyle/>
        <a:p>
          <a:endParaRPr lang="en-US"/>
        </a:p>
      </dgm:t>
    </dgm:pt>
    <dgm:pt modelId="{2EF08CC3-FEA3-438C-B275-2B86950E6984}">
      <dgm:prSet phldrT="[Text]"/>
      <dgm:spPr/>
      <dgm:t>
        <a:bodyPr/>
        <a:lstStyle/>
        <a:p>
          <a:r>
            <a:rPr lang="en-US" dirty="0" smtClean="0"/>
            <a:t>Weakest cluster</a:t>
          </a:r>
          <a:endParaRPr lang="en-US" dirty="0"/>
        </a:p>
      </dgm:t>
    </dgm:pt>
    <dgm:pt modelId="{2AB270B8-F0B6-4B9E-8D00-FF77A63303F9}" type="parTrans" cxnId="{64D5BE70-5425-4AF0-A97B-263420507533}">
      <dgm:prSet/>
      <dgm:spPr/>
      <dgm:t>
        <a:bodyPr/>
        <a:lstStyle/>
        <a:p>
          <a:endParaRPr lang="en-US"/>
        </a:p>
      </dgm:t>
    </dgm:pt>
    <dgm:pt modelId="{AB5D1781-75DC-4F86-9A5B-112E3CF40476}" type="sibTrans" cxnId="{64D5BE70-5425-4AF0-A97B-263420507533}">
      <dgm:prSet/>
      <dgm:spPr/>
      <dgm:t>
        <a:bodyPr/>
        <a:lstStyle/>
        <a:p>
          <a:endParaRPr lang="en-US"/>
        </a:p>
      </dgm:t>
    </dgm:pt>
    <dgm:pt modelId="{5F97DBDF-C821-47E9-A3F4-A7EE38F9B3D7}">
      <dgm:prSet phldrT="[Text]"/>
      <dgm:spPr/>
      <dgm:t>
        <a:bodyPr/>
        <a:lstStyle/>
        <a:p>
          <a:r>
            <a:rPr lang="en-US" dirty="0" smtClean="0"/>
            <a:t>Weakest Sub Center 1</a:t>
          </a:r>
          <a:endParaRPr lang="en-US" dirty="0"/>
        </a:p>
      </dgm:t>
    </dgm:pt>
    <dgm:pt modelId="{08FDB080-B424-4AD6-AE26-32989662C4F5}" type="parTrans" cxnId="{F1CB7C8E-D5F2-4297-9D45-F00A2DD556D8}">
      <dgm:prSet/>
      <dgm:spPr/>
      <dgm:t>
        <a:bodyPr/>
        <a:lstStyle/>
        <a:p>
          <a:endParaRPr lang="en-US"/>
        </a:p>
      </dgm:t>
    </dgm:pt>
    <dgm:pt modelId="{0E81725F-38ED-4B1D-83F8-FDF07AAE4927}" type="sibTrans" cxnId="{F1CB7C8E-D5F2-4297-9D45-F00A2DD556D8}">
      <dgm:prSet/>
      <dgm:spPr/>
      <dgm:t>
        <a:bodyPr/>
        <a:lstStyle/>
        <a:p>
          <a:endParaRPr lang="en-US"/>
        </a:p>
      </dgm:t>
    </dgm:pt>
    <dgm:pt modelId="{9D28CBD2-F7E6-4512-A75E-E1EBC4C196CB}">
      <dgm:prSet phldrT="[Text]"/>
      <dgm:spPr/>
      <dgm:t>
        <a:bodyPr/>
        <a:lstStyle/>
        <a:p>
          <a:r>
            <a:rPr lang="en-US" dirty="0" smtClean="0"/>
            <a:t>Weakest Sub Center 2</a:t>
          </a:r>
          <a:endParaRPr lang="en-US" dirty="0"/>
        </a:p>
      </dgm:t>
    </dgm:pt>
    <dgm:pt modelId="{FD4B04F8-5754-41B7-9C87-2720DBB69A74}" type="sibTrans" cxnId="{B0A736D8-495E-4307-A610-D97020AD5D9A}">
      <dgm:prSet/>
      <dgm:spPr/>
      <dgm:t>
        <a:bodyPr/>
        <a:lstStyle/>
        <a:p>
          <a:endParaRPr lang="en-US"/>
        </a:p>
      </dgm:t>
    </dgm:pt>
    <dgm:pt modelId="{EF44F61C-9CA3-4DE4-8C09-5D5C45291E85}" type="parTrans" cxnId="{B0A736D8-495E-4307-A610-D97020AD5D9A}">
      <dgm:prSet/>
      <dgm:spPr/>
      <dgm:t>
        <a:bodyPr/>
        <a:lstStyle/>
        <a:p>
          <a:endParaRPr lang="en-US"/>
        </a:p>
      </dgm:t>
    </dgm:pt>
    <dgm:pt modelId="{E259466B-C2E4-4545-9724-C114263D2F7C}">
      <dgm:prSet/>
      <dgm:spPr/>
      <dgm:t>
        <a:bodyPr/>
        <a:lstStyle/>
        <a:p>
          <a:r>
            <a:rPr lang="en-US" dirty="0" smtClean="0"/>
            <a:t>Household 2 : ANC Non User</a:t>
          </a:r>
          <a:endParaRPr lang="en-US" dirty="0"/>
        </a:p>
      </dgm:t>
    </dgm:pt>
    <dgm:pt modelId="{4A1365F4-1D9E-4D48-8947-EB8AE2DB0954}" type="parTrans" cxnId="{B97F80D9-D353-4370-BB27-250BF48C4859}">
      <dgm:prSet/>
      <dgm:spPr/>
      <dgm:t>
        <a:bodyPr/>
        <a:lstStyle/>
        <a:p>
          <a:endParaRPr lang="en-US"/>
        </a:p>
      </dgm:t>
    </dgm:pt>
    <dgm:pt modelId="{8C926846-D946-4091-85BC-42A8EE83E3B2}" type="sibTrans" cxnId="{B97F80D9-D353-4370-BB27-250BF48C4859}">
      <dgm:prSet/>
      <dgm:spPr/>
      <dgm:t>
        <a:bodyPr/>
        <a:lstStyle/>
        <a:p>
          <a:endParaRPr lang="en-US"/>
        </a:p>
      </dgm:t>
    </dgm:pt>
    <dgm:pt modelId="{19598BBE-B4F3-49EF-BCF7-26E4D14B52FC}">
      <dgm:prSet/>
      <dgm:spPr/>
      <dgm:t>
        <a:bodyPr/>
        <a:lstStyle/>
        <a:p>
          <a:r>
            <a:rPr lang="en-US" dirty="0" smtClean="0"/>
            <a:t>Household 1: ANC User</a:t>
          </a:r>
          <a:endParaRPr lang="en-US" dirty="0"/>
        </a:p>
      </dgm:t>
    </dgm:pt>
    <dgm:pt modelId="{EA6016D6-B838-4055-87CD-885BFD6FD32A}" type="parTrans" cxnId="{E6EFE33D-621E-4690-A062-C465BB80C13B}">
      <dgm:prSet/>
      <dgm:spPr/>
      <dgm:t>
        <a:bodyPr/>
        <a:lstStyle/>
        <a:p>
          <a:endParaRPr lang="en-US"/>
        </a:p>
      </dgm:t>
    </dgm:pt>
    <dgm:pt modelId="{5BE30A00-A79D-44CB-9E54-8D89B3573D5B}" type="sibTrans" cxnId="{E6EFE33D-621E-4690-A062-C465BB80C13B}">
      <dgm:prSet/>
      <dgm:spPr/>
      <dgm:t>
        <a:bodyPr/>
        <a:lstStyle/>
        <a:p>
          <a:endParaRPr lang="en-US"/>
        </a:p>
      </dgm:t>
    </dgm:pt>
    <dgm:pt modelId="{558C2B99-8E92-4F85-A3D8-F51703CDC09C}">
      <dgm:prSet/>
      <dgm:spPr/>
      <dgm:t>
        <a:bodyPr/>
        <a:lstStyle/>
        <a:p>
          <a:r>
            <a:rPr lang="en-US" dirty="0" smtClean="0"/>
            <a:t>Household 1: ANC User</a:t>
          </a:r>
          <a:endParaRPr lang="en-US" dirty="0"/>
        </a:p>
      </dgm:t>
    </dgm:pt>
    <dgm:pt modelId="{4F1378D1-AF92-41E4-8EBE-45E06AD9D12C}" type="parTrans" cxnId="{051103A7-54C3-4F98-8336-46B4A9A89BF4}">
      <dgm:prSet/>
      <dgm:spPr/>
      <dgm:t>
        <a:bodyPr/>
        <a:lstStyle/>
        <a:p>
          <a:endParaRPr lang="en-US"/>
        </a:p>
      </dgm:t>
    </dgm:pt>
    <dgm:pt modelId="{54C25EEA-B3EA-4811-8739-17DFCDB7DC0D}" type="sibTrans" cxnId="{051103A7-54C3-4F98-8336-46B4A9A89BF4}">
      <dgm:prSet/>
      <dgm:spPr/>
      <dgm:t>
        <a:bodyPr/>
        <a:lstStyle/>
        <a:p>
          <a:endParaRPr lang="en-US"/>
        </a:p>
      </dgm:t>
    </dgm:pt>
    <dgm:pt modelId="{8E4EB640-8E7F-408E-9FD1-F02998ED831D}">
      <dgm:prSet/>
      <dgm:spPr/>
      <dgm:t>
        <a:bodyPr/>
        <a:lstStyle/>
        <a:p>
          <a:endParaRPr lang="en-US" dirty="0" smtClean="0"/>
        </a:p>
        <a:p>
          <a:r>
            <a:rPr lang="en-US" dirty="0" smtClean="0"/>
            <a:t>Household 2: ANC Non User</a:t>
          </a:r>
        </a:p>
        <a:p>
          <a:endParaRPr lang="en-US" dirty="0"/>
        </a:p>
      </dgm:t>
    </dgm:pt>
    <dgm:pt modelId="{83A69D0C-F362-4C21-9BE2-F699EACBD817}" type="parTrans" cxnId="{D181CC5B-DD01-4FBA-B15E-3C6EFBC46CC1}">
      <dgm:prSet/>
      <dgm:spPr/>
      <dgm:t>
        <a:bodyPr/>
        <a:lstStyle/>
        <a:p>
          <a:endParaRPr lang="en-US"/>
        </a:p>
      </dgm:t>
    </dgm:pt>
    <dgm:pt modelId="{BD30CB79-7CF6-49B3-9D7A-95906B018BEC}" type="sibTrans" cxnId="{D181CC5B-DD01-4FBA-B15E-3C6EFBC46CC1}">
      <dgm:prSet/>
      <dgm:spPr/>
      <dgm:t>
        <a:bodyPr/>
        <a:lstStyle/>
        <a:p>
          <a:endParaRPr lang="en-US"/>
        </a:p>
      </dgm:t>
    </dgm:pt>
    <dgm:pt modelId="{95672F94-2CE8-4E85-BBDB-230F2777E7FA}" type="pres">
      <dgm:prSet presAssocID="{5CF3E5DB-856D-4478-83CD-ACEA3122E07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F9857CD-B7B3-48D2-B668-ACEF378BD2AB}" type="pres">
      <dgm:prSet presAssocID="{31493391-69E2-4D4B-9DA4-382BBD48FF16}" presName="hierRoot1" presStyleCnt="0"/>
      <dgm:spPr/>
    </dgm:pt>
    <dgm:pt modelId="{D7B7DC78-C58A-4FDD-8461-56D16F26B2A7}" type="pres">
      <dgm:prSet presAssocID="{31493391-69E2-4D4B-9DA4-382BBD48FF16}" presName="composite" presStyleCnt="0"/>
      <dgm:spPr/>
    </dgm:pt>
    <dgm:pt modelId="{26637395-40C5-455B-B422-52E5CA2C893B}" type="pres">
      <dgm:prSet presAssocID="{31493391-69E2-4D4B-9DA4-382BBD48FF16}" presName="background" presStyleLbl="node0" presStyleIdx="0" presStyleCnt="1"/>
      <dgm:spPr/>
    </dgm:pt>
    <dgm:pt modelId="{2DFC6681-75B6-496E-B4D1-3C1E9DE9EAA5}" type="pres">
      <dgm:prSet presAssocID="{31493391-69E2-4D4B-9DA4-382BBD48FF16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27B389-BFFE-4A18-8295-32C08C715A5A}" type="pres">
      <dgm:prSet presAssocID="{31493391-69E2-4D4B-9DA4-382BBD48FF16}" presName="hierChild2" presStyleCnt="0"/>
      <dgm:spPr/>
    </dgm:pt>
    <dgm:pt modelId="{B6C118D7-A4A5-426F-9042-20CB340FA328}" type="pres">
      <dgm:prSet presAssocID="{2AB270B8-F0B6-4B9E-8D00-FF77A63303F9}" presName="Name10" presStyleLbl="parChTrans1D2" presStyleIdx="0" presStyleCnt="1"/>
      <dgm:spPr/>
      <dgm:t>
        <a:bodyPr/>
        <a:lstStyle/>
        <a:p>
          <a:endParaRPr lang="en-US"/>
        </a:p>
      </dgm:t>
    </dgm:pt>
    <dgm:pt modelId="{43BE0A15-5C15-425E-B0A2-D0737A026364}" type="pres">
      <dgm:prSet presAssocID="{2EF08CC3-FEA3-438C-B275-2B86950E6984}" presName="hierRoot2" presStyleCnt="0"/>
      <dgm:spPr/>
    </dgm:pt>
    <dgm:pt modelId="{D1FD030B-0F64-482D-8051-0B67F60E841A}" type="pres">
      <dgm:prSet presAssocID="{2EF08CC3-FEA3-438C-B275-2B86950E6984}" presName="composite2" presStyleCnt="0"/>
      <dgm:spPr/>
    </dgm:pt>
    <dgm:pt modelId="{7F2E0933-348B-4272-8A69-6595F85210DF}" type="pres">
      <dgm:prSet presAssocID="{2EF08CC3-FEA3-438C-B275-2B86950E6984}" presName="background2" presStyleLbl="node2" presStyleIdx="0" presStyleCnt="1"/>
      <dgm:spPr/>
    </dgm:pt>
    <dgm:pt modelId="{1D179CA1-63A6-4CCB-9C47-981EC16F3407}" type="pres">
      <dgm:prSet presAssocID="{2EF08CC3-FEA3-438C-B275-2B86950E6984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E45F5F-7571-4EBE-A908-71572F24C6F3}" type="pres">
      <dgm:prSet presAssocID="{2EF08CC3-FEA3-438C-B275-2B86950E6984}" presName="hierChild3" presStyleCnt="0"/>
      <dgm:spPr/>
    </dgm:pt>
    <dgm:pt modelId="{0DE96909-329E-4369-B615-952547F65C3A}" type="pres">
      <dgm:prSet presAssocID="{08FDB080-B424-4AD6-AE26-32989662C4F5}" presName="Name17" presStyleLbl="parChTrans1D3" presStyleIdx="0" presStyleCnt="2"/>
      <dgm:spPr/>
      <dgm:t>
        <a:bodyPr/>
        <a:lstStyle/>
        <a:p>
          <a:endParaRPr lang="en-US"/>
        </a:p>
      </dgm:t>
    </dgm:pt>
    <dgm:pt modelId="{5E2B3E10-4C73-4FB8-9794-89A599D41BC0}" type="pres">
      <dgm:prSet presAssocID="{5F97DBDF-C821-47E9-A3F4-A7EE38F9B3D7}" presName="hierRoot3" presStyleCnt="0"/>
      <dgm:spPr/>
    </dgm:pt>
    <dgm:pt modelId="{72BCE93B-B50A-4EEE-8E92-93F2A612C2E9}" type="pres">
      <dgm:prSet presAssocID="{5F97DBDF-C821-47E9-A3F4-A7EE38F9B3D7}" presName="composite3" presStyleCnt="0"/>
      <dgm:spPr/>
    </dgm:pt>
    <dgm:pt modelId="{A42A257E-7A7A-4592-90AB-45C8D412D46A}" type="pres">
      <dgm:prSet presAssocID="{5F97DBDF-C821-47E9-A3F4-A7EE38F9B3D7}" presName="background3" presStyleLbl="node3" presStyleIdx="0" presStyleCnt="2"/>
      <dgm:spPr/>
    </dgm:pt>
    <dgm:pt modelId="{71DB2C4A-204A-485B-B5B7-83B0F4718526}" type="pres">
      <dgm:prSet presAssocID="{5F97DBDF-C821-47E9-A3F4-A7EE38F9B3D7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F41336-3BCF-4117-B9B1-7411F9BC53FE}" type="pres">
      <dgm:prSet presAssocID="{5F97DBDF-C821-47E9-A3F4-A7EE38F9B3D7}" presName="hierChild4" presStyleCnt="0"/>
      <dgm:spPr/>
    </dgm:pt>
    <dgm:pt modelId="{79688D63-A1F7-41B4-9109-3C1D83BB3917}" type="pres">
      <dgm:prSet presAssocID="{EA6016D6-B838-4055-87CD-885BFD6FD32A}" presName="Name23" presStyleLbl="parChTrans1D4" presStyleIdx="0" presStyleCnt="4"/>
      <dgm:spPr/>
      <dgm:t>
        <a:bodyPr/>
        <a:lstStyle/>
        <a:p>
          <a:endParaRPr lang="en-US"/>
        </a:p>
      </dgm:t>
    </dgm:pt>
    <dgm:pt modelId="{28F6753B-847C-49E1-897B-EA4AB80AFC9A}" type="pres">
      <dgm:prSet presAssocID="{19598BBE-B4F3-49EF-BCF7-26E4D14B52FC}" presName="hierRoot4" presStyleCnt="0"/>
      <dgm:spPr/>
    </dgm:pt>
    <dgm:pt modelId="{F4A94004-1AC4-4443-945A-AEEAE775AD29}" type="pres">
      <dgm:prSet presAssocID="{19598BBE-B4F3-49EF-BCF7-26E4D14B52FC}" presName="composite4" presStyleCnt="0"/>
      <dgm:spPr/>
    </dgm:pt>
    <dgm:pt modelId="{AA90FB41-60EE-49FF-B084-DFFA389F57AC}" type="pres">
      <dgm:prSet presAssocID="{19598BBE-B4F3-49EF-BCF7-26E4D14B52FC}" presName="background4" presStyleLbl="node4" presStyleIdx="0" presStyleCnt="4"/>
      <dgm:spPr/>
    </dgm:pt>
    <dgm:pt modelId="{7B3E4054-ED9A-4EF2-846E-C378EA39AB32}" type="pres">
      <dgm:prSet presAssocID="{19598BBE-B4F3-49EF-BCF7-26E4D14B52FC}" presName="text4" presStyleLbl="fgAcc4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40B40C6-5320-4CEE-825A-440D504B6377}" type="pres">
      <dgm:prSet presAssocID="{19598BBE-B4F3-49EF-BCF7-26E4D14B52FC}" presName="hierChild5" presStyleCnt="0"/>
      <dgm:spPr/>
    </dgm:pt>
    <dgm:pt modelId="{B46D5C1D-763A-429A-AC4F-99C345135A5F}" type="pres">
      <dgm:prSet presAssocID="{4A1365F4-1D9E-4D48-8947-EB8AE2DB0954}" presName="Name23" presStyleLbl="parChTrans1D4" presStyleIdx="1" presStyleCnt="4"/>
      <dgm:spPr/>
      <dgm:t>
        <a:bodyPr/>
        <a:lstStyle/>
        <a:p>
          <a:endParaRPr lang="en-US"/>
        </a:p>
      </dgm:t>
    </dgm:pt>
    <dgm:pt modelId="{EBC6E713-366A-4DD6-B1A0-C1FBE92C5C3C}" type="pres">
      <dgm:prSet presAssocID="{E259466B-C2E4-4545-9724-C114263D2F7C}" presName="hierRoot4" presStyleCnt="0"/>
      <dgm:spPr/>
    </dgm:pt>
    <dgm:pt modelId="{86F91271-F906-465A-B239-00D32A9C086E}" type="pres">
      <dgm:prSet presAssocID="{E259466B-C2E4-4545-9724-C114263D2F7C}" presName="composite4" presStyleCnt="0"/>
      <dgm:spPr/>
    </dgm:pt>
    <dgm:pt modelId="{6F16663E-955C-4088-8499-31826C0022CA}" type="pres">
      <dgm:prSet presAssocID="{E259466B-C2E4-4545-9724-C114263D2F7C}" presName="background4" presStyleLbl="node4" presStyleIdx="1" presStyleCnt="4"/>
      <dgm:spPr/>
    </dgm:pt>
    <dgm:pt modelId="{C7070A60-5C4C-4025-9BE6-75144D84928D}" type="pres">
      <dgm:prSet presAssocID="{E259466B-C2E4-4545-9724-C114263D2F7C}" presName="text4" presStyleLbl="fgAcc4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27E09B-8E44-4B97-A1F7-B420EAF77F7F}" type="pres">
      <dgm:prSet presAssocID="{E259466B-C2E4-4545-9724-C114263D2F7C}" presName="hierChild5" presStyleCnt="0"/>
      <dgm:spPr/>
    </dgm:pt>
    <dgm:pt modelId="{3A52F257-4BC2-481B-A524-0C366B3F1952}" type="pres">
      <dgm:prSet presAssocID="{EF44F61C-9CA3-4DE4-8C09-5D5C45291E85}" presName="Name17" presStyleLbl="parChTrans1D3" presStyleIdx="1" presStyleCnt="2"/>
      <dgm:spPr/>
      <dgm:t>
        <a:bodyPr/>
        <a:lstStyle/>
        <a:p>
          <a:endParaRPr lang="en-US"/>
        </a:p>
      </dgm:t>
    </dgm:pt>
    <dgm:pt modelId="{37C2DEF9-C7BA-4AEE-9090-7D1DCF76AA1C}" type="pres">
      <dgm:prSet presAssocID="{9D28CBD2-F7E6-4512-A75E-E1EBC4C196CB}" presName="hierRoot3" presStyleCnt="0"/>
      <dgm:spPr/>
    </dgm:pt>
    <dgm:pt modelId="{7D4A6298-F261-4159-8CE2-3969EFB441A1}" type="pres">
      <dgm:prSet presAssocID="{9D28CBD2-F7E6-4512-A75E-E1EBC4C196CB}" presName="composite3" presStyleCnt="0"/>
      <dgm:spPr/>
    </dgm:pt>
    <dgm:pt modelId="{9C06A1AC-2500-4C62-9E1C-289EF124287C}" type="pres">
      <dgm:prSet presAssocID="{9D28CBD2-F7E6-4512-A75E-E1EBC4C196CB}" presName="background3" presStyleLbl="node3" presStyleIdx="1" presStyleCnt="2"/>
      <dgm:spPr/>
    </dgm:pt>
    <dgm:pt modelId="{FCF896CF-17C4-480F-97C4-D49784EE9AE6}" type="pres">
      <dgm:prSet presAssocID="{9D28CBD2-F7E6-4512-A75E-E1EBC4C196CB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EAF11D-018A-4C62-B3E4-83B668BEF850}" type="pres">
      <dgm:prSet presAssocID="{9D28CBD2-F7E6-4512-A75E-E1EBC4C196CB}" presName="hierChild4" presStyleCnt="0"/>
      <dgm:spPr/>
    </dgm:pt>
    <dgm:pt modelId="{D5AAA798-AD3E-446C-A08E-5247F9640540}" type="pres">
      <dgm:prSet presAssocID="{4F1378D1-AF92-41E4-8EBE-45E06AD9D12C}" presName="Name23" presStyleLbl="parChTrans1D4" presStyleIdx="2" presStyleCnt="4"/>
      <dgm:spPr/>
      <dgm:t>
        <a:bodyPr/>
        <a:lstStyle/>
        <a:p>
          <a:endParaRPr lang="en-US"/>
        </a:p>
      </dgm:t>
    </dgm:pt>
    <dgm:pt modelId="{8CCE33E7-3329-40E7-8FFD-A4D296796198}" type="pres">
      <dgm:prSet presAssocID="{558C2B99-8E92-4F85-A3D8-F51703CDC09C}" presName="hierRoot4" presStyleCnt="0"/>
      <dgm:spPr/>
    </dgm:pt>
    <dgm:pt modelId="{0C15148C-6CD1-4898-AC02-AFDCE6C2E0E1}" type="pres">
      <dgm:prSet presAssocID="{558C2B99-8E92-4F85-A3D8-F51703CDC09C}" presName="composite4" presStyleCnt="0"/>
      <dgm:spPr/>
    </dgm:pt>
    <dgm:pt modelId="{FF7FC0A4-9249-4559-B36A-03D056712654}" type="pres">
      <dgm:prSet presAssocID="{558C2B99-8E92-4F85-A3D8-F51703CDC09C}" presName="background4" presStyleLbl="node4" presStyleIdx="2" presStyleCnt="4"/>
      <dgm:spPr/>
    </dgm:pt>
    <dgm:pt modelId="{9B6E2577-5774-4A83-8EB8-78BA744421AD}" type="pres">
      <dgm:prSet presAssocID="{558C2B99-8E92-4F85-A3D8-F51703CDC09C}" presName="text4" presStyleLbl="fgAcc4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A1E79A-9639-4C38-A459-C6730E14EC28}" type="pres">
      <dgm:prSet presAssocID="{558C2B99-8E92-4F85-A3D8-F51703CDC09C}" presName="hierChild5" presStyleCnt="0"/>
      <dgm:spPr/>
    </dgm:pt>
    <dgm:pt modelId="{FB24A951-A545-428E-8179-D88B738F4F4C}" type="pres">
      <dgm:prSet presAssocID="{83A69D0C-F362-4C21-9BE2-F699EACBD817}" presName="Name23" presStyleLbl="parChTrans1D4" presStyleIdx="3" presStyleCnt="4"/>
      <dgm:spPr/>
      <dgm:t>
        <a:bodyPr/>
        <a:lstStyle/>
        <a:p>
          <a:endParaRPr lang="en-US"/>
        </a:p>
      </dgm:t>
    </dgm:pt>
    <dgm:pt modelId="{D41837C4-2BF8-4A69-9CCB-5F76DFFF757D}" type="pres">
      <dgm:prSet presAssocID="{8E4EB640-8E7F-408E-9FD1-F02998ED831D}" presName="hierRoot4" presStyleCnt="0"/>
      <dgm:spPr/>
    </dgm:pt>
    <dgm:pt modelId="{6E187F40-5EB5-4770-A422-A35D76217506}" type="pres">
      <dgm:prSet presAssocID="{8E4EB640-8E7F-408E-9FD1-F02998ED831D}" presName="composite4" presStyleCnt="0"/>
      <dgm:spPr/>
    </dgm:pt>
    <dgm:pt modelId="{923F82E9-6928-4101-A943-ED90A66B5C97}" type="pres">
      <dgm:prSet presAssocID="{8E4EB640-8E7F-408E-9FD1-F02998ED831D}" presName="background4" presStyleLbl="node4" presStyleIdx="3" presStyleCnt="4"/>
      <dgm:spPr/>
    </dgm:pt>
    <dgm:pt modelId="{BBB94779-3E34-46C9-8800-01A3E383AD33}" type="pres">
      <dgm:prSet presAssocID="{8E4EB640-8E7F-408E-9FD1-F02998ED831D}" presName="text4" presStyleLbl="fgAcc4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2E0660-5F0A-4A66-A05C-587634E5B211}" type="pres">
      <dgm:prSet presAssocID="{8E4EB640-8E7F-408E-9FD1-F02998ED831D}" presName="hierChild5" presStyleCnt="0"/>
      <dgm:spPr/>
    </dgm:pt>
  </dgm:ptLst>
  <dgm:cxnLst>
    <dgm:cxn modelId="{D811AF1C-D597-4EE5-BE0C-167408B04094}" type="presOf" srcId="{5F97DBDF-C821-47E9-A3F4-A7EE38F9B3D7}" destId="{71DB2C4A-204A-485B-B5B7-83B0F4718526}" srcOrd="0" destOrd="0" presId="urn:microsoft.com/office/officeart/2005/8/layout/hierarchy1"/>
    <dgm:cxn modelId="{051103A7-54C3-4F98-8336-46B4A9A89BF4}" srcId="{9D28CBD2-F7E6-4512-A75E-E1EBC4C196CB}" destId="{558C2B99-8E92-4F85-A3D8-F51703CDC09C}" srcOrd="0" destOrd="0" parTransId="{4F1378D1-AF92-41E4-8EBE-45E06AD9D12C}" sibTransId="{54C25EEA-B3EA-4811-8739-17DFCDB7DC0D}"/>
    <dgm:cxn modelId="{39AE855B-73E9-4218-8292-E6A5D3CF46AE}" type="presOf" srcId="{08FDB080-B424-4AD6-AE26-32989662C4F5}" destId="{0DE96909-329E-4369-B615-952547F65C3A}" srcOrd="0" destOrd="0" presId="urn:microsoft.com/office/officeart/2005/8/layout/hierarchy1"/>
    <dgm:cxn modelId="{B97F80D9-D353-4370-BB27-250BF48C4859}" srcId="{5F97DBDF-C821-47E9-A3F4-A7EE38F9B3D7}" destId="{E259466B-C2E4-4545-9724-C114263D2F7C}" srcOrd="1" destOrd="0" parTransId="{4A1365F4-1D9E-4D48-8947-EB8AE2DB0954}" sibTransId="{8C926846-D946-4091-85BC-42A8EE83E3B2}"/>
    <dgm:cxn modelId="{AFE35F3A-9CC0-458F-B368-D5CF5D3B6BDC}" type="presOf" srcId="{8E4EB640-8E7F-408E-9FD1-F02998ED831D}" destId="{BBB94779-3E34-46C9-8800-01A3E383AD33}" srcOrd="0" destOrd="0" presId="urn:microsoft.com/office/officeart/2005/8/layout/hierarchy1"/>
    <dgm:cxn modelId="{0BE25E62-ABAE-4BA4-8EE9-266BF318D99B}" type="presOf" srcId="{5CF3E5DB-856D-4478-83CD-ACEA3122E077}" destId="{95672F94-2CE8-4E85-BBDB-230F2777E7FA}" srcOrd="0" destOrd="0" presId="urn:microsoft.com/office/officeart/2005/8/layout/hierarchy1"/>
    <dgm:cxn modelId="{AA47AF75-A18F-4983-9DE1-E60E86A04CAB}" type="presOf" srcId="{EF44F61C-9CA3-4DE4-8C09-5D5C45291E85}" destId="{3A52F257-4BC2-481B-A524-0C366B3F1952}" srcOrd="0" destOrd="0" presId="urn:microsoft.com/office/officeart/2005/8/layout/hierarchy1"/>
    <dgm:cxn modelId="{CA908999-3E0C-499A-B65C-55C126FFCAFE}" type="presOf" srcId="{EA6016D6-B838-4055-87CD-885BFD6FD32A}" destId="{79688D63-A1F7-41B4-9109-3C1D83BB3917}" srcOrd="0" destOrd="0" presId="urn:microsoft.com/office/officeart/2005/8/layout/hierarchy1"/>
    <dgm:cxn modelId="{64D5BE70-5425-4AF0-A97B-263420507533}" srcId="{31493391-69E2-4D4B-9DA4-382BBD48FF16}" destId="{2EF08CC3-FEA3-438C-B275-2B86950E6984}" srcOrd="0" destOrd="0" parTransId="{2AB270B8-F0B6-4B9E-8D00-FF77A63303F9}" sibTransId="{AB5D1781-75DC-4F86-9A5B-112E3CF40476}"/>
    <dgm:cxn modelId="{4B4110AF-6A7A-4172-835A-C30A72724B28}" type="presOf" srcId="{31493391-69E2-4D4B-9DA4-382BBD48FF16}" destId="{2DFC6681-75B6-496E-B4D1-3C1E9DE9EAA5}" srcOrd="0" destOrd="0" presId="urn:microsoft.com/office/officeart/2005/8/layout/hierarchy1"/>
    <dgm:cxn modelId="{B9C14EC8-F0A2-46B5-8C60-042A5E59E22B}" type="presOf" srcId="{4A1365F4-1D9E-4D48-8947-EB8AE2DB0954}" destId="{B46D5C1D-763A-429A-AC4F-99C345135A5F}" srcOrd="0" destOrd="0" presId="urn:microsoft.com/office/officeart/2005/8/layout/hierarchy1"/>
    <dgm:cxn modelId="{1D080905-BDA1-4F92-BFE4-1038B4F4BF29}" srcId="{5CF3E5DB-856D-4478-83CD-ACEA3122E077}" destId="{31493391-69E2-4D4B-9DA4-382BBD48FF16}" srcOrd="0" destOrd="0" parTransId="{3C4A2DAF-D4D0-408F-9D06-DA92D8823118}" sibTransId="{DB101720-4A15-46C5-A804-5926376AF1DB}"/>
    <dgm:cxn modelId="{E6EFE33D-621E-4690-A062-C465BB80C13B}" srcId="{5F97DBDF-C821-47E9-A3F4-A7EE38F9B3D7}" destId="{19598BBE-B4F3-49EF-BCF7-26E4D14B52FC}" srcOrd="0" destOrd="0" parTransId="{EA6016D6-B838-4055-87CD-885BFD6FD32A}" sibTransId="{5BE30A00-A79D-44CB-9E54-8D89B3573D5B}"/>
    <dgm:cxn modelId="{FA84AB2A-B46B-415F-A2F9-272B3C6B1964}" type="presOf" srcId="{4F1378D1-AF92-41E4-8EBE-45E06AD9D12C}" destId="{D5AAA798-AD3E-446C-A08E-5247F9640540}" srcOrd="0" destOrd="0" presId="urn:microsoft.com/office/officeart/2005/8/layout/hierarchy1"/>
    <dgm:cxn modelId="{E4D0613D-665A-4E9C-BBE0-FB140383B418}" type="presOf" srcId="{2AB270B8-F0B6-4B9E-8D00-FF77A63303F9}" destId="{B6C118D7-A4A5-426F-9042-20CB340FA328}" srcOrd="0" destOrd="0" presId="urn:microsoft.com/office/officeart/2005/8/layout/hierarchy1"/>
    <dgm:cxn modelId="{3A037A1F-04FC-4B94-9A44-71E970D2C573}" type="presOf" srcId="{19598BBE-B4F3-49EF-BCF7-26E4D14B52FC}" destId="{7B3E4054-ED9A-4EF2-846E-C378EA39AB32}" srcOrd="0" destOrd="0" presId="urn:microsoft.com/office/officeart/2005/8/layout/hierarchy1"/>
    <dgm:cxn modelId="{D181CC5B-DD01-4FBA-B15E-3C6EFBC46CC1}" srcId="{9D28CBD2-F7E6-4512-A75E-E1EBC4C196CB}" destId="{8E4EB640-8E7F-408E-9FD1-F02998ED831D}" srcOrd="1" destOrd="0" parTransId="{83A69D0C-F362-4C21-9BE2-F699EACBD817}" sibTransId="{BD30CB79-7CF6-49B3-9D7A-95906B018BEC}"/>
    <dgm:cxn modelId="{8F04A512-8AB5-4266-BBFE-10DA972E8011}" type="presOf" srcId="{83A69D0C-F362-4C21-9BE2-F699EACBD817}" destId="{FB24A951-A545-428E-8179-D88B738F4F4C}" srcOrd="0" destOrd="0" presId="urn:microsoft.com/office/officeart/2005/8/layout/hierarchy1"/>
    <dgm:cxn modelId="{B0A736D8-495E-4307-A610-D97020AD5D9A}" srcId="{2EF08CC3-FEA3-438C-B275-2B86950E6984}" destId="{9D28CBD2-F7E6-4512-A75E-E1EBC4C196CB}" srcOrd="1" destOrd="0" parTransId="{EF44F61C-9CA3-4DE4-8C09-5D5C45291E85}" sibTransId="{FD4B04F8-5754-41B7-9C87-2720DBB69A74}"/>
    <dgm:cxn modelId="{F1CB7C8E-D5F2-4297-9D45-F00A2DD556D8}" srcId="{2EF08CC3-FEA3-438C-B275-2B86950E6984}" destId="{5F97DBDF-C821-47E9-A3F4-A7EE38F9B3D7}" srcOrd="0" destOrd="0" parTransId="{08FDB080-B424-4AD6-AE26-32989662C4F5}" sibTransId="{0E81725F-38ED-4B1D-83F8-FDF07AAE4927}"/>
    <dgm:cxn modelId="{DF081A6B-7F04-418B-AEEF-A57064E2FFDB}" type="presOf" srcId="{E259466B-C2E4-4545-9724-C114263D2F7C}" destId="{C7070A60-5C4C-4025-9BE6-75144D84928D}" srcOrd="0" destOrd="0" presId="urn:microsoft.com/office/officeart/2005/8/layout/hierarchy1"/>
    <dgm:cxn modelId="{1CAA9E4A-C0A0-44C0-92E6-EAD4B7A80977}" type="presOf" srcId="{9D28CBD2-F7E6-4512-A75E-E1EBC4C196CB}" destId="{FCF896CF-17C4-480F-97C4-D49784EE9AE6}" srcOrd="0" destOrd="0" presId="urn:microsoft.com/office/officeart/2005/8/layout/hierarchy1"/>
    <dgm:cxn modelId="{41E0D550-B41B-4E85-875C-F1CA10C730FA}" type="presOf" srcId="{2EF08CC3-FEA3-438C-B275-2B86950E6984}" destId="{1D179CA1-63A6-4CCB-9C47-981EC16F3407}" srcOrd="0" destOrd="0" presId="urn:microsoft.com/office/officeart/2005/8/layout/hierarchy1"/>
    <dgm:cxn modelId="{0FA9D06F-8A09-4CDF-98C5-127EE1867C3F}" type="presOf" srcId="{558C2B99-8E92-4F85-A3D8-F51703CDC09C}" destId="{9B6E2577-5774-4A83-8EB8-78BA744421AD}" srcOrd="0" destOrd="0" presId="urn:microsoft.com/office/officeart/2005/8/layout/hierarchy1"/>
    <dgm:cxn modelId="{DAC1E3A2-6B17-4B63-8DC3-80EEA954DD0A}" type="presParOf" srcId="{95672F94-2CE8-4E85-BBDB-230F2777E7FA}" destId="{3F9857CD-B7B3-48D2-B668-ACEF378BD2AB}" srcOrd="0" destOrd="0" presId="urn:microsoft.com/office/officeart/2005/8/layout/hierarchy1"/>
    <dgm:cxn modelId="{0DAD2E84-51C3-46BB-9C00-99B2F955183E}" type="presParOf" srcId="{3F9857CD-B7B3-48D2-B668-ACEF378BD2AB}" destId="{D7B7DC78-C58A-4FDD-8461-56D16F26B2A7}" srcOrd="0" destOrd="0" presId="urn:microsoft.com/office/officeart/2005/8/layout/hierarchy1"/>
    <dgm:cxn modelId="{3C757D6F-E9D5-497D-90DC-D849BEDC05D6}" type="presParOf" srcId="{D7B7DC78-C58A-4FDD-8461-56D16F26B2A7}" destId="{26637395-40C5-455B-B422-52E5CA2C893B}" srcOrd="0" destOrd="0" presId="urn:microsoft.com/office/officeart/2005/8/layout/hierarchy1"/>
    <dgm:cxn modelId="{43278F76-0830-4A2D-8667-98FB8C2843E9}" type="presParOf" srcId="{D7B7DC78-C58A-4FDD-8461-56D16F26B2A7}" destId="{2DFC6681-75B6-496E-B4D1-3C1E9DE9EAA5}" srcOrd="1" destOrd="0" presId="urn:microsoft.com/office/officeart/2005/8/layout/hierarchy1"/>
    <dgm:cxn modelId="{D27E6D3B-33ED-40A2-997F-94F8C67A25C2}" type="presParOf" srcId="{3F9857CD-B7B3-48D2-B668-ACEF378BD2AB}" destId="{3627B389-BFFE-4A18-8295-32C08C715A5A}" srcOrd="1" destOrd="0" presId="urn:microsoft.com/office/officeart/2005/8/layout/hierarchy1"/>
    <dgm:cxn modelId="{06D4CD84-BE6E-4661-AD63-04ABA3C38721}" type="presParOf" srcId="{3627B389-BFFE-4A18-8295-32C08C715A5A}" destId="{B6C118D7-A4A5-426F-9042-20CB340FA328}" srcOrd="0" destOrd="0" presId="urn:microsoft.com/office/officeart/2005/8/layout/hierarchy1"/>
    <dgm:cxn modelId="{B43A8850-A641-4ADE-B6B0-3BF9F01E2ED9}" type="presParOf" srcId="{3627B389-BFFE-4A18-8295-32C08C715A5A}" destId="{43BE0A15-5C15-425E-B0A2-D0737A026364}" srcOrd="1" destOrd="0" presId="urn:microsoft.com/office/officeart/2005/8/layout/hierarchy1"/>
    <dgm:cxn modelId="{7F361F7F-03E0-46E0-A8FD-BC625E549C28}" type="presParOf" srcId="{43BE0A15-5C15-425E-B0A2-D0737A026364}" destId="{D1FD030B-0F64-482D-8051-0B67F60E841A}" srcOrd="0" destOrd="0" presId="urn:microsoft.com/office/officeart/2005/8/layout/hierarchy1"/>
    <dgm:cxn modelId="{876F7915-3C3B-4466-A297-0C486C85A2D7}" type="presParOf" srcId="{D1FD030B-0F64-482D-8051-0B67F60E841A}" destId="{7F2E0933-348B-4272-8A69-6595F85210DF}" srcOrd="0" destOrd="0" presId="urn:microsoft.com/office/officeart/2005/8/layout/hierarchy1"/>
    <dgm:cxn modelId="{97E862E0-8A1C-42F3-8458-F1B989F1FF73}" type="presParOf" srcId="{D1FD030B-0F64-482D-8051-0B67F60E841A}" destId="{1D179CA1-63A6-4CCB-9C47-981EC16F3407}" srcOrd="1" destOrd="0" presId="urn:microsoft.com/office/officeart/2005/8/layout/hierarchy1"/>
    <dgm:cxn modelId="{0BD481DA-2328-4DBE-B6D2-BB873385C5F7}" type="presParOf" srcId="{43BE0A15-5C15-425E-B0A2-D0737A026364}" destId="{10E45F5F-7571-4EBE-A908-71572F24C6F3}" srcOrd="1" destOrd="0" presId="urn:microsoft.com/office/officeart/2005/8/layout/hierarchy1"/>
    <dgm:cxn modelId="{9700410C-92CC-466B-9471-566A04D49820}" type="presParOf" srcId="{10E45F5F-7571-4EBE-A908-71572F24C6F3}" destId="{0DE96909-329E-4369-B615-952547F65C3A}" srcOrd="0" destOrd="0" presId="urn:microsoft.com/office/officeart/2005/8/layout/hierarchy1"/>
    <dgm:cxn modelId="{B91610DD-0909-4FDD-B4ED-4A3CD22558FA}" type="presParOf" srcId="{10E45F5F-7571-4EBE-A908-71572F24C6F3}" destId="{5E2B3E10-4C73-4FB8-9794-89A599D41BC0}" srcOrd="1" destOrd="0" presId="urn:microsoft.com/office/officeart/2005/8/layout/hierarchy1"/>
    <dgm:cxn modelId="{119C0C5F-9248-4431-98DA-6825819CAD75}" type="presParOf" srcId="{5E2B3E10-4C73-4FB8-9794-89A599D41BC0}" destId="{72BCE93B-B50A-4EEE-8E92-93F2A612C2E9}" srcOrd="0" destOrd="0" presId="urn:microsoft.com/office/officeart/2005/8/layout/hierarchy1"/>
    <dgm:cxn modelId="{5083EFB5-A283-476C-A035-3783EE995025}" type="presParOf" srcId="{72BCE93B-B50A-4EEE-8E92-93F2A612C2E9}" destId="{A42A257E-7A7A-4592-90AB-45C8D412D46A}" srcOrd="0" destOrd="0" presId="urn:microsoft.com/office/officeart/2005/8/layout/hierarchy1"/>
    <dgm:cxn modelId="{814675E2-D7C5-4763-B730-241C9404213D}" type="presParOf" srcId="{72BCE93B-B50A-4EEE-8E92-93F2A612C2E9}" destId="{71DB2C4A-204A-485B-B5B7-83B0F4718526}" srcOrd="1" destOrd="0" presId="urn:microsoft.com/office/officeart/2005/8/layout/hierarchy1"/>
    <dgm:cxn modelId="{671E6EC7-4862-465D-9106-F58A3764837F}" type="presParOf" srcId="{5E2B3E10-4C73-4FB8-9794-89A599D41BC0}" destId="{68F41336-3BCF-4117-B9B1-7411F9BC53FE}" srcOrd="1" destOrd="0" presId="urn:microsoft.com/office/officeart/2005/8/layout/hierarchy1"/>
    <dgm:cxn modelId="{B9B4D32E-41D5-492E-8C50-717E6A09F54A}" type="presParOf" srcId="{68F41336-3BCF-4117-B9B1-7411F9BC53FE}" destId="{79688D63-A1F7-41B4-9109-3C1D83BB3917}" srcOrd="0" destOrd="0" presId="urn:microsoft.com/office/officeart/2005/8/layout/hierarchy1"/>
    <dgm:cxn modelId="{FEA687A6-B694-4C51-8269-F075D4D90729}" type="presParOf" srcId="{68F41336-3BCF-4117-B9B1-7411F9BC53FE}" destId="{28F6753B-847C-49E1-897B-EA4AB80AFC9A}" srcOrd="1" destOrd="0" presId="urn:microsoft.com/office/officeart/2005/8/layout/hierarchy1"/>
    <dgm:cxn modelId="{4313C4AD-3ED4-4DC3-B041-DFE26911EF93}" type="presParOf" srcId="{28F6753B-847C-49E1-897B-EA4AB80AFC9A}" destId="{F4A94004-1AC4-4443-945A-AEEAE775AD29}" srcOrd="0" destOrd="0" presId="urn:microsoft.com/office/officeart/2005/8/layout/hierarchy1"/>
    <dgm:cxn modelId="{F1FF7F61-B5E6-4C42-A695-0747E4E21404}" type="presParOf" srcId="{F4A94004-1AC4-4443-945A-AEEAE775AD29}" destId="{AA90FB41-60EE-49FF-B084-DFFA389F57AC}" srcOrd="0" destOrd="0" presId="urn:microsoft.com/office/officeart/2005/8/layout/hierarchy1"/>
    <dgm:cxn modelId="{A11CFD32-1784-436C-B64C-C67D82914EB8}" type="presParOf" srcId="{F4A94004-1AC4-4443-945A-AEEAE775AD29}" destId="{7B3E4054-ED9A-4EF2-846E-C378EA39AB32}" srcOrd="1" destOrd="0" presId="urn:microsoft.com/office/officeart/2005/8/layout/hierarchy1"/>
    <dgm:cxn modelId="{AB694940-913E-4538-96D4-8D3FFB99E5CF}" type="presParOf" srcId="{28F6753B-847C-49E1-897B-EA4AB80AFC9A}" destId="{140B40C6-5320-4CEE-825A-440D504B6377}" srcOrd="1" destOrd="0" presId="urn:microsoft.com/office/officeart/2005/8/layout/hierarchy1"/>
    <dgm:cxn modelId="{9C9B91C6-D026-4DA7-AF87-F7861F01488E}" type="presParOf" srcId="{68F41336-3BCF-4117-B9B1-7411F9BC53FE}" destId="{B46D5C1D-763A-429A-AC4F-99C345135A5F}" srcOrd="2" destOrd="0" presId="urn:microsoft.com/office/officeart/2005/8/layout/hierarchy1"/>
    <dgm:cxn modelId="{901AACEA-25DE-4905-8B92-DE6868F6F932}" type="presParOf" srcId="{68F41336-3BCF-4117-B9B1-7411F9BC53FE}" destId="{EBC6E713-366A-4DD6-B1A0-C1FBE92C5C3C}" srcOrd="3" destOrd="0" presId="urn:microsoft.com/office/officeart/2005/8/layout/hierarchy1"/>
    <dgm:cxn modelId="{BAD95FCB-5B96-460C-AD35-ACA28D9AB929}" type="presParOf" srcId="{EBC6E713-366A-4DD6-B1A0-C1FBE92C5C3C}" destId="{86F91271-F906-465A-B239-00D32A9C086E}" srcOrd="0" destOrd="0" presId="urn:microsoft.com/office/officeart/2005/8/layout/hierarchy1"/>
    <dgm:cxn modelId="{765E1A73-BA29-4D87-8C0E-637B4DA759FF}" type="presParOf" srcId="{86F91271-F906-465A-B239-00D32A9C086E}" destId="{6F16663E-955C-4088-8499-31826C0022CA}" srcOrd="0" destOrd="0" presId="urn:microsoft.com/office/officeart/2005/8/layout/hierarchy1"/>
    <dgm:cxn modelId="{B28AD0AA-DAF7-494E-862F-964C7244D5D1}" type="presParOf" srcId="{86F91271-F906-465A-B239-00D32A9C086E}" destId="{C7070A60-5C4C-4025-9BE6-75144D84928D}" srcOrd="1" destOrd="0" presId="urn:microsoft.com/office/officeart/2005/8/layout/hierarchy1"/>
    <dgm:cxn modelId="{743E3E37-A0EA-44D7-A468-647944DF58FA}" type="presParOf" srcId="{EBC6E713-366A-4DD6-B1A0-C1FBE92C5C3C}" destId="{1527E09B-8E44-4B97-A1F7-B420EAF77F7F}" srcOrd="1" destOrd="0" presId="urn:microsoft.com/office/officeart/2005/8/layout/hierarchy1"/>
    <dgm:cxn modelId="{B6B92128-5944-4686-9B31-98989D3F1224}" type="presParOf" srcId="{10E45F5F-7571-4EBE-A908-71572F24C6F3}" destId="{3A52F257-4BC2-481B-A524-0C366B3F1952}" srcOrd="2" destOrd="0" presId="urn:microsoft.com/office/officeart/2005/8/layout/hierarchy1"/>
    <dgm:cxn modelId="{1C64AEEB-00F7-4D55-AF10-826AAF3DF391}" type="presParOf" srcId="{10E45F5F-7571-4EBE-A908-71572F24C6F3}" destId="{37C2DEF9-C7BA-4AEE-9090-7D1DCF76AA1C}" srcOrd="3" destOrd="0" presId="urn:microsoft.com/office/officeart/2005/8/layout/hierarchy1"/>
    <dgm:cxn modelId="{57A06B4E-6143-43EE-94A3-16D7BF44AE73}" type="presParOf" srcId="{37C2DEF9-C7BA-4AEE-9090-7D1DCF76AA1C}" destId="{7D4A6298-F261-4159-8CE2-3969EFB441A1}" srcOrd="0" destOrd="0" presId="urn:microsoft.com/office/officeart/2005/8/layout/hierarchy1"/>
    <dgm:cxn modelId="{A15BE579-6DCD-46B5-A5ED-342646D9A486}" type="presParOf" srcId="{7D4A6298-F261-4159-8CE2-3969EFB441A1}" destId="{9C06A1AC-2500-4C62-9E1C-289EF124287C}" srcOrd="0" destOrd="0" presId="urn:microsoft.com/office/officeart/2005/8/layout/hierarchy1"/>
    <dgm:cxn modelId="{12D684C4-1461-4872-9E3B-8085C86A7E75}" type="presParOf" srcId="{7D4A6298-F261-4159-8CE2-3969EFB441A1}" destId="{FCF896CF-17C4-480F-97C4-D49784EE9AE6}" srcOrd="1" destOrd="0" presId="urn:microsoft.com/office/officeart/2005/8/layout/hierarchy1"/>
    <dgm:cxn modelId="{0355B24B-F960-4FE4-98D6-D75B7F3E9071}" type="presParOf" srcId="{37C2DEF9-C7BA-4AEE-9090-7D1DCF76AA1C}" destId="{F6EAF11D-018A-4C62-B3E4-83B668BEF850}" srcOrd="1" destOrd="0" presId="urn:microsoft.com/office/officeart/2005/8/layout/hierarchy1"/>
    <dgm:cxn modelId="{3A36A2F7-12A5-4CF7-904F-A62A31FBD3AB}" type="presParOf" srcId="{F6EAF11D-018A-4C62-B3E4-83B668BEF850}" destId="{D5AAA798-AD3E-446C-A08E-5247F9640540}" srcOrd="0" destOrd="0" presId="urn:microsoft.com/office/officeart/2005/8/layout/hierarchy1"/>
    <dgm:cxn modelId="{7E18BAAC-2BB2-473B-BADA-63FBA01A3743}" type="presParOf" srcId="{F6EAF11D-018A-4C62-B3E4-83B668BEF850}" destId="{8CCE33E7-3329-40E7-8FFD-A4D296796198}" srcOrd="1" destOrd="0" presId="urn:microsoft.com/office/officeart/2005/8/layout/hierarchy1"/>
    <dgm:cxn modelId="{00558B34-9201-4DF6-8D28-934906E61D1A}" type="presParOf" srcId="{8CCE33E7-3329-40E7-8FFD-A4D296796198}" destId="{0C15148C-6CD1-4898-AC02-AFDCE6C2E0E1}" srcOrd="0" destOrd="0" presId="urn:microsoft.com/office/officeart/2005/8/layout/hierarchy1"/>
    <dgm:cxn modelId="{43BD2C40-80FE-4DA4-9C74-FA9C01A8C9AB}" type="presParOf" srcId="{0C15148C-6CD1-4898-AC02-AFDCE6C2E0E1}" destId="{FF7FC0A4-9249-4559-B36A-03D056712654}" srcOrd="0" destOrd="0" presId="urn:microsoft.com/office/officeart/2005/8/layout/hierarchy1"/>
    <dgm:cxn modelId="{D5531FEF-FBE2-4A8E-887B-D644F09D7DF9}" type="presParOf" srcId="{0C15148C-6CD1-4898-AC02-AFDCE6C2E0E1}" destId="{9B6E2577-5774-4A83-8EB8-78BA744421AD}" srcOrd="1" destOrd="0" presId="urn:microsoft.com/office/officeart/2005/8/layout/hierarchy1"/>
    <dgm:cxn modelId="{835B84FB-A713-40B9-9F46-28B93CCD0AE2}" type="presParOf" srcId="{8CCE33E7-3329-40E7-8FFD-A4D296796198}" destId="{52A1E79A-9639-4C38-A459-C6730E14EC28}" srcOrd="1" destOrd="0" presId="urn:microsoft.com/office/officeart/2005/8/layout/hierarchy1"/>
    <dgm:cxn modelId="{3D5CF8EB-578B-4768-B889-17393AF465A1}" type="presParOf" srcId="{F6EAF11D-018A-4C62-B3E4-83B668BEF850}" destId="{FB24A951-A545-428E-8179-D88B738F4F4C}" srcOrd="2" destOrd="0" presId="urn:microsoft.com/office/officeart/2005/8/layout/hierarchy1"/>
    <dgm:cxn modelId="{6830811A-6540-4247-9F22-0759710426F5}" type="presParOf" srcId="{F6EAF11D-018A-4C62-B3E4-83B668BEF850}" destId="{D41837C4-2BF8-4A69-9CCB-5F76DFFF757D}" srcOrd="3" destOrd="0" presId="urn:microsoft.com/office/officeart/2005/8/layout/hierarchy1"/>
    <dgm:cxn modelId="{74F047C9-1CD9-4ACD-B05F-E049512DCBEF}" type="presParOf" srcId="{D41837C4-2BF8-4A69-9CCB-5F76DFFF757D}" destId="{6E187F40-5EB5-4770-A422-A35D76217506}" srcOrd="0" destOrd="0" presId="urn:microsoft.com/office/officeart/2005/8/layout/hierarchy1"/>
    <dgm:cxn modelId="{5706D8E5-8AA3-4822-9574-22D462960255}" type="presParOf" srcId="{6E187F40-5EB5-4770-A422-A35D76217506}" destId="{923F82E9-6928-4101-A943-ED90A66B5C97}" srcOrd="0" destOrd="0" presId="urn:microsoft.com/office/officeart/2005/8/layout/hierarchy1"/>
    <dgm:cxn modelId="{0D8E3829-6BF5-4EF7-B3A2-087F6BF33DAE}" type="presParOf" srcId="{6E187F40-5EB5-4770-A422-A35D76217506}" destId="{BBB94779-3E34-46C9-8800-01A3E383AD33}" srcOrd="1" destOrd="0" presId="urn:microsoft.com/office/officeart/2005/8/layout/hierarchy1"/>
    <dgm:cxn modelId="{152B7E35-A29E-42DA-985C-EDEE249F3436}" type="presParOf" srcId="{D41837C4-2BF8-4A69-9CCB-5F76DFFF757D}" destId="{072E0660-5F0A-4A66-A05C-587634E5B21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61372EB-BE72-46AE-974E-42E6635D3D79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BCB3-A7DE-4D4A-A5F6-D38ED618F6D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0146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72EB-BE72-46AE-974E-42E6635D3D79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BCB3-A7DE-4D4A-A5F6-D38ED618F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544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72EB-BE72-46AE-974E-42E6635D3D79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BCB3-A7DE-4D4A-A5F6-D38ED618F6D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5514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72EB-BE72-46AE-974E-42E6635D3D79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BCB3-A7DE-4D4A-A5F6-D38ED618F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7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72EB-BE72-46AE-974E-42E6635D3D79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BCB3-A7DE-4D4A-A5F6-D38ED618F6D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6682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72EB-BE72-46AE-974E-42E6635D3D79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BCB3-A7DE-4D4A-A5F6-D38ED618F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207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72EB-BE72-46AE-974E-42E6635D3D79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BCB3-A7DE-4D4A-A5F6-D38ED618F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265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72EB-BE72-46AE-974E-42E6635D3D79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BCB3-A7DE-4D4A-A5F6-D38ED618F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59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72EB-BE72-46AE-974E-42E6635D3D79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BCB3-A7DE-4D4A-A5F6-D38ED618F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154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72EB-BE72-46AE-974E-42E6635D3D79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BCB3-A7DE-4D4A-A5F6-D38ED618F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028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72EB-BE72-46AE-974E-42E6635D3D79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BCB3-A7DE-4D4A-A5F6-D38ED618F6D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845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61372EB-BE72-46AE-974E-42E6635D3D79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438BCB3-A7DE-4D4A-A5F6-D38ED618F6D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71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06062" y="4499858"/>
            <a:ext cx="8336926" cy="24584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/>
              <a:t>   assessment of knowledge, perceptions and practices towards Antenatal Care in pregnant women; their mothers-in-law and husbands in </a:t>
            </a:r>
            <a:r>
              <a:rPr lang="en-US" sz="2800" b="1" dirty="0" err="1" smtClean="0"/>
              <a:t>etah</a:t>
            </a:r>
            <a:r>
              <a:rPr lang="en-US" sz="2800" b="1" dirty="0" smtClean="0"/>
              <a:t>, UP</a:t>
            </a:r>
            <a:r>
              <a:rPr lang="en-US" sz="2800" dirty="0" smtClean="0"/>
              <a:t>. 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8349" y="4046360"/>
            <a:ext cx="9783651" cy="3365432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pPr algn="r"/>
            <a:r>
              <a:rPr lang="en-US" dirty="0" smtClean="0"/>
              <a:t>Mentor: B.S. Singh</a:t>
            </a:r>
            <a:br>
              <a:rPr lang="en-US" dirty="0" smtClean="0"/>
            </a:br>
            <a:r>
              <a:rPr lang="en-US" dirty="0" smtClean="0"/>
              <a:t>                                 Associate Professor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Name: </a:t>
            </a:r>
            <a:r>
              <a:rPr lang="en-US" dirty="0" err="1" smtClean="0"/>
              <a:t>Gyanika</a:t>
            </a:r>
            <a:r>
              <a:rPr lang="en-US" dirty="0" smtClean="0"/>
              <a:t> </a:t>
            </a:r>
            <a:r>
              <a:rPr lang="en-US" dirty="0" err="1" smtClean="0"/>
              <a:t>Narayanaswamy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Enrollment # PG/14/021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93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1144" y="1797125"/>
            <a:ext cx="11007811" cy="4817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Interview</a:t>
            </a:r>
          </a:p>
          <a:p>
            <a:r>
              <a:rPr lang="en-US" dirty="0" smtClean="0"/>
              <a:t>Knowledge</a:t>
            </a:r>
          </a:p>
          <a:p>
            <a:pPr marL="0" indent="0">
              <a:buNone/>
            </a:pPr>
            <a:r>
              <a:rPr lang="en-US" dirty="0" smtClean="0"/>
              <a:t>ANC user Household:</a:t>
            </a:r>
          </a:p>
          <a:p>
            <a:pPr marL="0" indent="0">
              <a:buNone/>
            </a:pPr>
            <a:r>
              <a:rPr lang="en-US" dirty="0" smtClean="0"/>
              <a:t>Pregnant women - </a:t>
            </a:r>
            <a:r>
              <a:rPr lang="en-IN" dirty="0" smtClean="0"/>
              <a:t> “ASHA </a:t>
            </a:r>
            <a:r>
              <a:rPr lang="en-IN" dirty="0"/>
              <a:t>told me that it is good to conduct ANC as it keeps my baby and me safe, which is why I went to do it.” 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“</a:t>
            </a:r>
            <a:r>
              <a:rPr lang="en-IN" dirty="0"/>
              <a:t>No I do not know how ANC will keep me safe during my delivery. I only know that the child will be healthy during pregnancy and after delivery.” 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“</a:t>
            </a:r>
            <a:r>
              <a:rPr lang="en-IN" dirty="0"/>
              <a:t>ANC means their blood and urine will be tested and that they will be weighed by the female doctor</a:t>
            </a:r>
            <a:r>
              <a:rPr lang="en-IN" dirty="0" smtClean="0"/>
              <a:t>.”</a:t>
            </a:r>
          </a:p>
          <a:p>
            <a:pPr marL="0" indent="0">
              <a:buNone/>
            </a:pP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Mothers-in-law and Husbands - </a:t>
            </a:r>
            <a:r>
              <a:rPr lang="en-IN" dirty="0"/>
              <a:t>“I do not know what ANC is.”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94871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Knowledge</a:t>
            </a:r>
          </a:p>
          <a:p>
            <a:pPr marL="0" indent="0">
              <a:buNone/>
            </a:pPr>
            <a:r>
              <a:rPr lang="en-US" dirty="0" smtClean="0"/>
              <a:t>Non User Household:</a:t>
            </a:r>
            <a:br>
              <a:rPr lang="en-US" dirty="0" smtClean="0"/>
            </a:br>
            <a:r>
              <a:rPr lang="en-US" dirty="0" smtClean="0"/>
              <a:t>Pregnant women - </a:t>
            </a:r>
            <a:r>
              <a:rPr lang="en-IN" dirty="0"/>
              <a:t>“I do not know what ANC is.” </a:t>
            </a:r>
            <a:br>
              <a:rPr lang="en-IN" dirty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“</a:t>
            </a:r>
            <a:r>
              <a:rPr lang="en-IN" dirty="0"/>
              <a:t>I know that ANC is supposed to help keep the mother and the child safe during pregnancy, but I am scared of the injection and therefore do not go.” 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Mothers-in-law and husbands: “I do not what ANC is.”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2443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661" y="381607"/>
            <a:ext cx="10515600" cy="1325563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818" y="1694291"/>
            <a:ext cx="11180805" cy="5163709"/>
          </a:xfrm>
        </p:spPr>
        <p:txBody>
          <a:bodyPr/>
          <a:lstStyle/>
          <a:p>
            <a:r>
              <a:rPr lang="en-US" dirty="0" smtClean="0"/>
              <a:t>Perceptions</a:t>
            </a:r>
          </a:p>
          <a:p>
            <a:pPr marL="0" indent="0">
              <a:buNone/>
            </a:pPr>
            <a:r>
              <a:rPr lang="en-US" dirty="0" smtClean="0"/>
              <a:t>ANC User Household: </a:t>
            </a:r>
          </a:p>
          <a:p>
            <a:pPr marL="0" indent="0">
              <a:buNone/>
            </a:pPr>
            <a:r>
              <a:rPr lang="en-US" dirty="0" smtClean="0"/>
              <a:t>Pregnant women – “</a:t>
            </a:r>
            <a:r>
              <a:rPr lang="en-IN" dirty="0" smtClean="0"/>
              <a:t>Yes</a:t>
            </a:r>
            <a:r>
              <a:rPr lang="en-IN" dirty="0"/>
              <a:t>, I should get an ANC check-up as it will help me keep my baby safe. It will also help the baby after delivery</a:t>
            </a:r>
            <a:r>
              <a:rPr lang="en-IN" dirty="0" smtClean="0"/>
              <a:t>.”</a:t>
            </a:r>
          </a:p>
          <a:p>
            <a:pPr marL="0" indent="0">
              <a:buNone/>
            </a:pPr>
            <a:r>
              <a:rPr lang="en-IN" dirty="0" smtClean="0"/>
              <a:t>- “Should </a:t>
            </a:r>
            <a:r>
              <a:rPr lang="en-IN" dirty="0"/>
              <a:t>not conduct physical activity, should rest frequently, should consume fruits and vegetables regularly to remain healthy during pregnancy.” </a:t>
            </a:r>
            <a:br>
              <a:rPr lang="en-IN" dirty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- “The </a:t>
            </a:r>
            <a:r>
              <a:rPr lang="en-IN" dirty="0"/>
              <a:t>reason a pregnant woman should conduct ANC check up is to prevent any complications that can be threatening to her child.” 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- “They </a:t>
            </a:r>
            <a:r>
              <a:rPr lang="en-IN" dirty="0"/>
              <a:t>should go to the village hospital and the female doctor to get their ANC check up.” </a:t>
            </a:r>
            <a:endParaRPr lang="en-IN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362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Perceptions</a:t>
            </a:r>
          </a:p>
          <a:p>
            <a:pPr marL="0" indent="0">
              <a:buNone/>
            </a:pPr>
            <a:r>
              <a:rPr lang="en-US" dirty="0" smtClean="0"/>
              <a:t>ANC User Household: </a:t>
            </a:r>
          </a:p>
          <a:p>
            <a:pPr marL="0" indent="0">
              <a:buNone/>
            </a:pPr>
            <a:r>
              <a:rPr lang="en-US" dirty="0" smtClean="0"/>
              <a:t>Mothers-in-law: </a:t>
            </a:r>
            <a:r>
              <a:rPr lang="en-IN" dirty="0"/>
              <a:t>“my daughter-in-law should go to the doctor during her pregnancy to ensure that her health and the child’s health is safe.” 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US" dirty="0" smtClean="0"/>
              <a:t>Husband: </a:t>
            </a:r>
            <a:r>
              <a:rPr lang="en-IN" dirty="0"/>
              <a:t>“my wife should see the doctor is she wants to, I have heard that it is good to go to the doctor during pregnancy.” 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367477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0945" y="1964028"/>
            <a:ext cx="9720073" cy="402336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Perceptions</a:t>
            </a:r>
          </a:p>
          <a:p>
            <a:pPr marL="0" indent="0">
              <a:buNone/>
            </a:pPr>
            <a:r>
              <a:rPr lang="en-US" dirty="0" smtClean="0"/>
              <a:t>ANC Non User Household</a:t>
            </a:r>
          </a:p>
          <a:p>
            <a:pPr marL="0" indent="0">
              <a:buNone/>
            </a:pPr>
            <a:r>
              <a:rPr lang="en-US" dirty="0" smtClean="0"/>
              <a:t>Pregnant women - </a:t>
            </a:r>
            <a:r>
              <a:rPr lang="en-IN" dirty="0"/>
              <a:t>“I am scared of the injection and therefore will not go for my ANC check up</a:t>
            </a:r>
            <a:r>
              <a:rPr lang="en-IN" dirty="0" smtClean="0"/>
              <a:t>.” </a:t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/>
              <a:t>“My mother in law says there is no need for ANC as she herself had healthy children without conducting ANC check-ups so I don’t go for them either.” 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“There </a:t>
            </a:r>
            <a:r>
              <a:rPr lang="en-IN" dirty="0"/>
              <a:t>is too much work in the house and the farm, who will do all this work if I keep going for check ups.”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981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7735" y="509156"/>
            <a:ext cx="10515600" cy="1325563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7735" y="1680172"/>
            <a:ext cx="10908957" cy="5474042"/>
          </a:xfrm>
        </p:spPr>
        <p:txBody>
          <a:bodyPr>
            <a:normAutofit/>
          </a:bodyPr>
          <a:lstStyle/>
          <a:p>
            <a:r>
              <a:rPr lang="en-US" dirty="0" smtClean="0"/>
              <a:t>Perceptions</a:t>
            </a:r>
          </a:p>
          <a:p>
            <a:pPr marL="0" indent="0">
              <a:buNone/>
            </a:pPr>
            <a:r>
              <a:rPr lang="en-US" dirty="0" smtClean="0"/>
              <a:t>ANC Non User Household</a:t>
            </a:r>
            <a:br>
              <a:rPr lang="en-US" dirty="0" smtClean="0"/>
            </a:br>
            <a:r>
              <a:rPr lang="en-US" dirty="0" smtClean="0"/>
              <a:t>Mothers-in-law -</a:t>
            </a:r>
            <a:r>
              <a:rPr lang="en-IN" dirty="0" smtClean="0"/>
              <a:t> </a:t>
            </a:r>
            <a:r>
              <a:rPr lang="en-IN" dirty="0"/>
              <a:t>“I gave birth to healthy children without conducting ANC, therefore I don’t see why my daughter in law should go and have an ANC check up.” </a:t>
            </a:r>
            <a:r>
              <a:rPr lang="en-IN" dirty="0" smtClean="0"/>
              <a:t> </a:t>
            </a:r>
          </a:p>
          <a:p>
            <a:pPr marL="0" indent="0">
              <a:buNone/>
            </a:pPr>
            <a:r>
              <a:rPr lang="en-IN" dirty="0"/>
              <a:t>“She is the daughter-in-law of the house and should therefore make sure all the housework is done first before going outside the house for other matters.” 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Husbands: </a:t>
            </a:r>
            <a:r>
              <a:rPr lang="en-IN" dirty="0"/>
              <a:t>“My mother gave birth to me and my siblings without ANC</a:t>
            </a:r>
            <a:r>
              <a:rPr lang="en-IN" dirty="0" smtClean="0"/>
              <a:t>”</a:t>
            </a:r>
            <a:br>
              <a:rPr lang="en-IN" dirty="0" smtClean="0"/>
            </a:br>
            <a:r>
              <a:rPr lang="en-IN" dirty="0"/>
              <a:t>“I cannot allow my wife to go outside the house, if the lady doctor comes to my house and conducts the check ups I will allow it, but my wife cannot leave the house</a:t>
            </a:r>
            <a:r>
              <a:rPr lang="en-IN" dirty="0" smtClean="0"/>
              <a:t>.”</a:t>
            </a:r>
          </a:p>
          <a:p>
            <a:pPr marL="0" indent="0">
              <a:buNone/>
            </a:pPr>
            <a:r>
              <a:rPr lang="en-IN" dirty="0" smtClean="0"/>
              <a:t>All three participants: </a:t>
            </a:r>
            <a:r>
              <a:rPr lang="en-IN" dirty="0"/>
              <a:t>“Pregnancy is not an illness, therefore I do not see why I need to go to the doctor unless something serious happens.”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278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730" y="524078"/>
            <a:ext cx="10515600" cy="1325563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730" y="179812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Practices</a:t>
            </a:r>
          </a:p>
          <a:p>
            <a:pPr marL="0" indent="0">
              <a:buNone/>
            </a:pPr>
            <a:r>
              <a:rPr lang="en-US" dirty="0" smtClean="0"/>
              <a:t>ANC User Household</a:t>
            </a:r>
          </a:p>
          <a:p>
            <a:pPr marL="0" indent="0">
              <a:buNone/>
            </a:pPr>
            <a:r>
              <a:rPr lang="en-US" dirty="0" smtClean="0"/>
              <a:t>Pregnant Women: </a:t>
            </a:r>
            <a:r>
              <a:rPr lang="en-IN" dirty="0"/>
              <a:t>“ASHA takes me to the ANM or the hospital to conduct ANC check ups.” </a:t>
            </a:r>
            <a:r>
              <a:rPr lang="en-IN" dirty="0" smtClean="0"/>
              <a:t/>
            </a:r>
            <a:br>
              <a:rPr lang="en-IN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Mothers in law: </a:t>
            </a:r>
            <a:r>
              <a:rPr lang="en-IN" dirty="0"/>
              <a:t>“No, I did not accompany her, I only told her to go and she went on her own for the check up.”</a:t>
            </a:r>
            <a:br>
              <a:rPr lang="en-IN" dirty="0"/>
            </a:br>
            <a:endParaRPr lang="en-IN" dirty="0" smtClean="0"/>
          </a:p>
          <a:p>
            <a:pPr marL="0" indent="0">
              <a:buNone/>
            </a:pPr>
            <a:r>
              <a:rPr lang="en-US" dirty="0" smtClean="0"/>
              <a:t>ANC Non User Household</a:t>
            </a:r>
          </a:p>
          <a:p>
            <a:pPr marL="0" indent="0">
              <a:buNone/>
            </a:pPr>
            <a:r>
              <a:rPr lang="en-IN" dirty="0" smtClean="0"/>
              <a:t>“If we need to take her to the doctor we will.”</a:t>
            </a:r>
            <a:endParaRPr lang="en-US" dirty="0" smtClean="0"/>
          </a:p>
          <a:p>
            <a:pPr marL="0" indent="0">
              <a:buNone/>
            </a:pP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14870529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Incomplete understanding of ANC present in ANC users pregnant women.</a:t>
            </a:r>
          </a:p>
          <a:p>
            <a:r>
              <a:rPr lang="en-US" dirty="0" smtClean="0"/>
              <a:t>Mothers-in-law and husbands have a strong influence on the woman’s decision making process.</a:t>
            </a:r>
          </a:p>
          <a:p>
            <a:r>
              <a:rPr lang="en-US" dirty="0" smtClean="0"/>
              <a:t>Information gap in mothers-in-law and pregnant women about how ANC is related to safe delivery.</a:t>
            </a:r>
          </a:p>
          <a:p>
            <a:r>
              <a:rPr lang="en-US" dirty="0" smtClean="0"/>
              <a:t>ASHAs not covering men or mothers-in-law during counselling.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793282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Knowledge level of ASHAs regarding ANC needs to be assessed.</a:t>
            </a:r>
          </a:p>
          <a:p>
            <a:r>
              <a:rPr lang="en-US" dirty="0" smtClean="0"/>
              <a:t>Evaluation of ASHA training </a:t>
            </a:r>
            <a:r>
              <a:rPr lang="en-US" dirty="0" smtClean="0"/>
              <a:t>program with pre and </a:t>
            </a:r>
            <a:r>
              <a:rPr lang="en-US" smtClean="0"/>
              <a:t>post test.</a:t>
            </a:r>
            <a:endParaRPr lang="en-US" dirty="0"/>
          </a:p>
          <a:p>
            <a:r>
              <a:rPr lang="en-US" dirty="0" smtClean="0"/>
              <a:t>ASHA level interventions should be re-structured to include household level counselling.</a:t>
            </a:r>
          </a:p>
          <a:p>
            <a:r>
              <a:rPr lang="en-US" dirty="0" smtClean="0"/>
              <a:t>The study needs to be repeated with a larger sample size.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310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dirty="0" smtClean="0"/>
              <a:t>Thank you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229400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Antenatal care (ANC) vital for mother and child</a:t>
            </a:r>
          </a:p>
          <a:p>
            <a:r>
              <a:rPr lang="en-US" dirty="0" smtClean="0"/>
              <a:t>Demographic aspects and behavioral process influence utilization of ANC</a:t>
            </a:r>
          </a:p>
          <a:p>
            <a:r>
              <a:rPr lang="en-US" dirty="0" smtClean="0"/>
              <a:t>Syed et al states family members significantly influence ANC use</a:t>
            </a:r>
          </a:p>
          <a:p>
            <a:r>
              <a:rPr lang="en-US" dirty="0" smtClean="0"/>
              <a:t>Sternberg and </a:t>
            </a:r>
            <a:r>
              <a:rPr lang="en-US" dirty="0" err="1" smtClean="0"/>
              <a:t>Hubley</a:t>
            </a:r>
            <a:r>
              <a:rPr lang="en-US" dirty="0" smtClean="0"/>
              <a:t> highlight the lack of research on male participation in female reproductive health</a:t>
            </a:r>
          </a:p>
          <a:p>
            <a:r>
              <a:rPr lang="en-US" dirty="0" smtClean="0"/>
              <a:t>ANC utilization in </a:t>
            </a:r>
            <a:r>
              <a:rPr lang="en-US" dirty="0" err="1" smtClean="0"/>
              <a:t>Etah</a:t>
            </a:r>
            <a:r>
              <a:rPr lang="en-US" dirty="0" smtClean="0"/>
              <a:t>: 56%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19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assess the knowledge of ANC in pregnant women and her family members; specifically mother-in-law and  husband.</a:t>
            </a:r>
          </a:p>
          <a:p>
            <a:r>
              <a:rPr lang="en-US" dirty="0" smtClean="0"/>
              <a:t>To assess the perceptions of ANC in pregnant women and her family members; specifically mother-in-law and  husband.</a:t>
            </a:r>
          </a:p>
          <a:p>
            <a:r>
              <a:rPr lang="en-US" dirty="0" smtClean="0"/>
              <a:t>To assess the practices of ANC in pregnant women and her family members; specifically mother-in-law and  husband.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21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703" y="0"/>
            <a:ext cx="9720072" cy="1499616"/>
          </a:xfrm>
        </p:spPr>
        <p:txBody>
          <a:bodyPr/>
          <a:lstStyle/>
          <a:p>
            <a:r>
              <a:rPr lang="en-US" dirty="0" smtClean="0"/>
              <a:t>Research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855" y="1262129"/>
            <a:ext cx="9720073" cy="4519197"/>
          </a:xfrm>
        </p:spPr>
        <p:txBody>
          <a:bodyPr/>
          <a:lstStyle/>
          <a:p>
            <a:r>
              <a:rPr lang="en-US" dirty="0" smtClean="0"/>
              <a:t>Qualitative Study</a:t>
            </a:r>
          </a:p>
          <a:p>
            <a:r>
              <a:rPr lang="en-US" dirty="0" smtClean="0"/>
              <a:t>Cross Sectional descriptive study</a:t>
            </a:r>
          </a:p>
          <a:p>
            <a:r>
              <a:rPr lang="en-US" dirty="0" smtClean="0"/>
              <a:t>Study period : April 1 – May 15</a:t>
            </a:r>
          </a:p>
          <a:p>
            <a:r>
              <a:rPr lang="en-US" dirty="0" smtClean="0"/>
              <a:t>Study population: pregnant women, mothers-in-law and husbands from </a:t>
            </a:r>
            <a:r>
              <a:rPr lang="en-US" dirty="0" err="1" smtClean="0"/>
              <a:t>Etah</a:t>
            </a:r>
            <a:r>
              <a:rPr lang="en-US" dirty="0" smtClean="0"/>
              <a:t> : Blocks </a:t>
            </a:r>
            <a:r>
              <a:rPr lang="en-US" dirty="0" err="1" smtClean="0"/>
              <a:t>Aliganj</a:t>
            </a:r>
            <a:r>
              <a:rPr lang="en-US" dirty="0" smtClean="0"/>
              <a:t>, </a:t>
            </a:r>
            <a:r>
              <a:rPr lang="en-US" dirty="0" err="1" smtClean="0"/>
              <a:t>Sheetalpur</a:t>
            </a:r>
            <a:r>
              <a:rPr lang="en-US" dirty="0" smtClean="0"/>
              <a:t>, </a:t>
            </a:r>
            <a:r>
              <a:rPr lang="en-US" dirty="0" err="1" smtClean="0"/>
              <a:t>Nidhauli</a:t>
            </a:r>
            <a:r>
              <a:rPr lang="en-US" dirty="0" smtClean="0"/>
              <a:t> Kalan and </a:t>
            </a:r>
            <a:r>
              <a:rPr lang="en-US" dirty="0" err="1" smtClean="0"/>
              <a:t>Sakit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99544898"/>
              </p:ext>
            </p:extLst>
          </p:nvPr>
        </p:nvGraphicFramePr>
        <p:xfrm>
          <a:off x="2078246" y="3822314"/>
          <a:ext cx="6400800" cy="24785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071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Research Design : convenience Sampling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8412550"/>
              </p:ext>
            </p:extLst>
          </p:nvPr>
        </p:nvGraphicFramePr>
        <p:xfrm>
          <a:off x="419100" y="1067654"/>
          <a:ext cx="11397762" cy="55676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683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Household: should have available at the time of interview; pregnant woman, her mother-in-law and her husband.</a:t>
            </a:r>
          </a:p>
          <a:p>
            <a:r>
              <a:rPr lang="en-US" dirty="0" smtClean="0"/>
              <a:t>Pregnant woman: Should be listed in ASHA Diary</a:t>
            </a:r>
            <a:br>
              <a:rPr lang="en-US" dirty="0" smtClean="0"/>
            </a:br>
            <a:r>
              <a:rPr lang="en-US" dirty="0" smtClean="0"/>
              <a:t>                          Should be in reproductive of 15 – 49 </a:t>
            </a:r>
            <a:r>
              <a:rPr lang="en-US" dirty="0" err="1" smtClean="0"/>
              <a:t>yrs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307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 households where the women had availed ANC</a:t>
            </a:r>
          </a:p>
          <a:p>
            <a:r>
              <a:rPr lang="en-US" dirty="0" smtClean="0"/>
              <a:t>8 households where the women had not availed ANC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97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 of 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depth Interviews of all three participants of each house: the pregnant woman, the mother in law and the husband.</a:t>
            </a:r>
          </a:p>
          <a:p>
            <a:r>
              <a:rPr lang="en-US" dirty="0" smtClean="0"/>
              <a:t>Four parts of interview:</a:t>
            </a:r>
            <a:br>
              <a:rPr lang="en-US" dirty="0" smtClean="0"/>
            </a:br>
            <a:r>
              <a:rPr lang="en-US" dirty="0" smtClean="0"/>
              <a:t>1. Demographic data</a:t>
            </a:r>
            <a:br>
              <a:rPr lang="en-US" dirty="0" smtClean="0"/>
            </a:br>
            <a:r>
              <a:rPr lang="en-US" dirty="0" smtClean="0"/>
              <a:t>2. Knowledge</a:t>
            </a:r>
            <a:br>
              <a:rPr lang="en-US" dirty="0" smtClean="0"/>
            </a:br>
            <a:r>
              <a:rPr lang="en-US" dirty="0" smtClean="0"/>
              <a:t>3. Perceptions</a:t>
            </a:r>
            <a:br>
              <a:rPr lang="en-US" dirty="0" smtClean="0"/>
            </a:br>
            <a:r>
              <a:rPr lang="en-US" dirty="0" smtClean="0"/>
              <a:t>4. Practices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875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Demographic Data</a:t>
            </a:r>
          </a:p>
          <a:p>
            <a:r>
              <a:rPr lang="en-US" dirty="0" smtClean="0"/>
              <a:t>Women over 26 are more likely to seek ANC versus women who are 20 or younger</a:t>
            </a:r>
          </a:p>
          <a:p>
            <a:r>
              <a:rPr lang="en-US" dirty="0" smtClean="0"/>
              <a:t>Women who have 3 or more children are more likely to seek ANC</a:t>
            </a:r>
          </a:p>
          <a:p>
            <a:r>
              <a:rPr lang="en-US" dirty="0" smtClean="0"/>
              <a:t>Women with husbands who are High School graduates or higher are more likely to seek ANC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4815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314</TotalTime>
  <Words>655</Words>
  <Application>Microsoft Office PowerPoint</Application>
  <PresentationFormat>Widescreen</PresentationFormat>
  <Paragraphs>93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Tw Cen MT</vt:lpstr>
      <vt:lpstr>Tw Cen MT Condensed</vt:lpstr>
      <vt:lpstr>Wingdings 3</vt:lpstr>
      <vt:lpstr>Integral</vt:lpstr>
      <vt:lpstr>   assessment of knowledge, perceptions and practices towards Antenatal Care in pregnant women; their mothers-in-law and husbands in etah, UP. </vt:lpstr>
      <vt:lpstr>Introduction </vt:lpstr>
      <vt:lpstr>Objectives </vt:lpstr>
      <vt:lpstr>Research Design</vt:lpstr>
      <vt:lpstr>Research Design : convenience Sampling</vt:lpstr>
      <vt:lpstr>Eligibility</vt:lpstr>
      <vt:lpstr>Sample Size</vt:lpstr>
      <vt:lpstr>Mode of data collection</vt:lpstr>
      <vt:lpstr>Results</vt:lpstr>
      <vt:lpstr>Results</vt:lpstr>
      <vt:lpstr>Results</vt:lpstr>
      <vt:lpstr>Results</vt:lpstr>
      <vt:lpstr>Results</vt:lpstr>
      <vt:lpstr>Results</vt:lpstr>
      <vt:lpstr>Results</vt:lpstr>
      <vt:lpstr>Results</vt:lpstr>
      <vt:lpstr>Conclusions</vt:lpstr>
      <vt:lpstr>Recommendations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assessment of knowledge, perceptions and practices towards Antenatal Care of pregnant women and her family members in Etah, Uttar Pradesh.</dc:title>
  <dc:creator>lenovo</dc:creator>
  <cp:lastModifiedBy>lenovo</cp:lastModifiedBy>
  <cp:revision>29</cp:revision>
  <dcterms:created xsi:type="dcterms:W3CDTF">2016-05-20T04:00:02Z</dcterms:created>
  <dcterms:modified xsi:type="dcterms:W3CDTF">2016-05-20T09:17:05Z</dcterms:modified>
</cp:coreProperties>
</file>