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7" r:id="rId11"/>
    <p:sldId id="273" r:id="rId12"/>
    <p:sldId id="274" r:id="rId13"/>
    <p:sldId id="275" r:id="rId14"/>
    <p:sldId id="27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220BB3A-EFE8-4A3C-A371-6A074C850718}" type="doc">
      <dgm:prSet loTypeId="urn:microsoft.com/office/officeart/2005/8/layout/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F243E00-D8F0-4E1D-9B18-E540607D74C4}">
      <dgm:prSet phldrT="[Text]" custT="1"/>
      <dgm:spPr/>
      <dgm:t>
        <a:bodyPr/>
        <a:lstStyle/>
        <a:p>
          <a:r>
            <a:rPr lang="en-US" sz="2400" dirty="0" err="1"/>
            <a:t>Shahjahanpur</a:t>
          </a:r>
          <a:endParaRPr lang="en-US" sz="2400" dirty="0"/>
        </a:p>
      </dgm:t>
    </dgm:pt>
    <dgm:pt modelId="{3E58408B-4BEB-4A5B-AD4F-7E829B22923D}" type="parTrans" cxnId="{F8F4CDB9-8282-4E63-BE64-3E0A8325B236}">
      <dgm:prSet/>
      <dgm:spPr/>
      <dgm:t>
        <a:bodyPr/>
        <a:lstStyle/>
        <a:p>
          <a:endParaRPr lang="en-US"/>
        </a:p>
      </dgm:t>
    </dgm:pt>
    <dgm:pt modelId="{619E3F88-B400-457E-B771-EEB003362F1C}" type="sibTrans" cxnId="{F8F4CDB9-8282-4E63-BE64-3E0A8325B236}">
      <dgm:prSet/>
      <dgm:spPr/>
      <dgm:t>
        <a:bodyPr/>
        <a:lstStyle/>
        <a:p>
          <a:endParaRPr lang="en-US"/>
        </a:p>
      </dgm:t>
    </dgm:pt>
    <dgm:pt modelId="{6E6C774E-7568-437A-B1C1-801C0034DC64}">
      <dgm:prSet phldrT="[Text]" custT="1"/>
      <dgm:spPr/>
      <dgm:t>
        <a:bodyPr/>
        <a:lstStyle/>
        <a:p>
          <a:r>
            <a:rPr lang="en-US" sz="2400" dirty="0"/>
            <a:t>High delivery load blocks</a:t>
          </a:r>
        </a:p>
      </dgm:t>
    </dgm:pt>
    <dgm:pt modelId="{F8D429E6-822A-4E88-B88C-FCC4D0DFB414}" type="parTrans" cxnId="{1C61F74B-93D5-42BA-9CA4-9F7E944CA5E0}">
      <dgm:prSet/>
      <dgm:spPr/>
      <dgm:t>
        <a:bodyPr/>
        <a:lstStyle/>
        <a:p>
          <a:endParaRPr lang="en-US"/>
        </a:p>
      </dgm:t>
    </dgm:pt>
    <dgm:pt modelId="{4B4CF8D8-7B30-4F99-A15A-B67BF1B6CD00}" type="sibTrans" cxnId="{1C61F74B-93D5-42BA-9CA4-9F7E944CA5E0}">
      <dgm:prSet/>
      <dgm:spPr/>
      <dgm:t>
        <a:bodyPr/>
        <a:lstStyle/>
        <a:p>
          <a:endParaRPr lang="en-US"/>
        </a:p>
      </dgm:t>
    </dgm:pt>
    <dgm:pt modelId="{D767EACD-C53B-4721-8F80-BECBB7C329C5}">
      <dgm:prSet phldrT="[Text]" custT="1"/>
      <dgm:spPr/>
      <dgm:t>
        <a:bodyPr/>
        <a:lstStyle/>
        <a:p>
          <a:r>
            <a:rPr lang="en-US" sz="2400"/>
            <a:t>Low delivery load blocks</a:t>
          </a:r>
        </a:p>
      </dgm:t>
    </dgm:pt>
    <dgm:pt modelId="{1072E5D2-92B6-467E-9D3C-74B1676662F2}" type="parTrans" cxnId="{D43B71F4-356D-4FCE-8CC4-82D7F32CD8E4}">
      <dgm:prSet/>
      <dgm:spPr/>
      <dgm:t>
        <a:bodyPr/>
        <a:lstStyle/>
        <a:p>
          <a:endParaRPr lang="en-US"/>
        </a:p>
      </dgm:t>
    </dgm:pt>
    <dgm:pt modelId="{B1EB1AF8-1FD2-4BC1-B68B-61E8263659E7}" type="sibTrans" cxnId="{D43B71F4-356D-4FCE-8CC4-82D7F32CD8E4}">
      <dgm:prSet/>
      <dgm:spPr/>
      <dgm:t>
        <a:bodyPr/>
        <a:lstStyle/>
        <a:p>
          <a:endParaRPr lang="en-US"/>
        </a:p>
      </dgm:t>
    </dgm:pt>
    <dgm:pt modelId="{15364079-4EDE-48E8-B26A-830E5BBECD50}">
      <dgm:prSet phldrT="[Text]" custT="1"/>
      <dgm:spPr/>
      <dgm:t>
        <a:bodyPr/>
        <a:lstStyle/>
        <a:p>
          <a:r>
            <a:rPr lang="en-US" sz="2400" dirty="0"/>
            <a:t>High delivery load blocks</a:t>
          </a:r>
        </a:p>
      </dgm:t>
    </dgm:pt>
    <dgm:pt modelId="{E7F1763D-2ADD-4570-A84B-1BEDFB7B7AAE}" type="parTrans" cxnId="{616F56CA-2C16-4DCA-9166-78372F1FD487}">
      <dgm:prSet/>
      <dgm:spPr/>
      <dgm:t>
        <a:bodyPr/>
        <a:lstStyle/>
        <a:p>
          <a:endParaRPr lang="en-US"/>
        </a:p>
      </dgm:t>
    </dgm:pt>
    <dgm:pt modelId="{1DB45201-F646-4F53-9067-3BDD30A34144}" type="sibTrans" cxnId="{616F56CA-2C16-4DCA-9166-78372F1FD487}">
      <dgm:prSet/>
      <dgm:spPr/>
      <dgm:t>
        <a:bodyPr/>
        <a:lstStyle/>
        <a:p>
          <a:endParaRPr lang="en-US"/>
        </a:p>
      </dgm:t>
    </dgm:pt>
    <dgm:pt modelId="{3F90A948-CF70-42FF-A6E8-7672A592AC1A}">
      <dgm:prSet phldrT="[Text]" custT="1"/>
      <dgm:spPr/>
      <dgm:t>
        <a:bodyPr/>
        <a:lstStyle/>
        <a:p>
          <a:r>
            <a:rPr lang="en-US" sz="2400" dirty="0" err="1"/>
            <a:t>Jalalabaad</a:t>
          </a:r>
          <a:endParaRPr lang="en-US" sz="2400" dirty="0"/>
        </a:p>
      </dgm:t>
    </dgm:pt>
    <dgm:pt modelId="{AC94D2EF-9C81-46DE-9F8F-55984FD2263D}" type="parTrans" cxnId="{F30B7155-DE9B-4CA8-B27C-A7AACA8093DB}">
      <dgm:prSet/>
      <dgm:spPr/>
      <dgm:t>
        <a:bodyPr/>
        <a:lstStyle/>
        <a:p>
          <a:endParaRPr lang="en-US"/>
        </a:p>
      </dgm:t>
    </dgm:pt>
    <dgm:pt modelId="{C23C0496-492C-49FF-AAA3-DED0A9E8F3B9}" type="sibTrans" cxnId="{F30B7155-DE9B-4CA8-B27C-A7AACA8093DB}">
      <dgm:prSet/>
      <dgm:spPr/>
      <dgm:t>
        <a:bodyPr/>
        <a:lstStyle/>
        <a:p>
          <a:endParaRPr lang="en-US"/>
        </a:p>
      </dgm:t>
    </dgm:pt>
    <dgm:pt modelId="{DD5C9ACF-BB1C-4762-BD17-A357FBE4BA81}">
      <dgm:prSet phldrT="[Text]" custT="1"/>
      <dgm:spPr/>
      <dgm:t>
        <a:bodyPr/>
        <a:lstStyle/>
        <a:p>
          <a:r>
            <a:rPr lang="en-US" sz="2400" dirty="0" err="1"/>
            <a:t>Khutar</a:t>
          </a:r>
          <a:endParaRPr lang="en-US" sz="2400" dirty="0"/>
        </a:p>
      </dgm:t>
    </dgm:pt>
    <dgm:pt modelId="{5A2EE6F1-1E29-4A1C-9B39-A1F4A3026DBB}" type="parTrans" cxnId="{CE8DE92A-3655-4D56-AF18-A8B520AB05E8}">
      <dgm:prSet/>
      <dgm:spPr/>
      <dgm:t>
        <a:bodyPr/>
        <a:lstStyle/>
        <a:p>
          <a:endParaRPr lang="en-US"/>
        </a:p>
      </dgm:t>
    </dgm:pt>
    <dgm:pt modelId="{D08EDF79-B4F9-47CE-A0E3-01E012461234}" type="sibTrans" cxnId="{CE8DE92A-3655-4D56-AF18-A8B520AB05E8}">
      <dgm:prSet/>
      <dgm:spPr/>
      <dgm:t>
        <a:bodyPr/>
        <a:lstStyle/>
        <a:p>
          <a:endParaRPr lang="en-US"/>
        </a:p>
      </dgm:t>
    </dgm:pt>
    <dgm:pt modelId="{CEFA609D-E8C9-4DA9-90A3-857081DD3F91}">
      <dgm:prSet phldrT="[Text]" custT="1"/>
      <dgm:spPr/>
      <dgm:t>
        <a:bodyPr/>
        <a:lstStyle/>
        <a:p>
          <a:pPr algn="ctr"/>
          <a:r>
            <a:rPr lang="en-US" sz="2400" dirty="0"/>
            <a:t>Low delivery load blocks</a:t>
          </a:r>
        </a:p>
      </dgm:t>
    </dgm:pt>
    <dgm:pt modelId="{59CA7A8B-8718-4CD0-84CE-88ED0B9FAA25}" type="parTrans" cxnId="{FEA8FB55-E67A-40E4-A6A9-4CF96EEAECA0}">
      <dgm:prSet/>
      <dgm:spPr/>
      <dgm:t>
        <a:bodyPr/>
        <a:lstStyle/>
        <a:p>
          <a:endParaRPr lang="en-US"/>
        </a:p>
      </dgm:t>
    </dgm:pt>
    <dgm:pt modelId="{273B5A0F-A3BE-4B52-8F4D-D0F03FFAAB0A}" type="sibTrans" cxnId="{FEA8FB55-E67A-40E4-A6A9-4CF96EEAECA0}">
      <dgm:prSet/>
      <dgm:spPr/>
      <dgm:t>
        <a:bodyPr/>
        <a:lstStyle/>
        <a:p>
          <a:endParaRPr lang="en-US"/>
        </a:p>
      </dgm:t>
    </dgm:pt>
    <dgm:pt modelId="{004CB109-AB31-4CD1-8507-29B4D324CDA8}">
      <dgm:prSet phldrT="[Text]" custT="1"/>
      <dgm:spPr/>
      <dgm:t>
        <a:bodyPr/>
        <a:lstStyle/>
        <a:p>
          <a:r>
            <a:rPr lang="en-US" sz="2400" dirty="0" err="1"/>
            <a:t>Dadraul</a:t>
          </a:r>
          <a:endParaRPr lang="en-US" sz="2400" dirty="0"/>
        </a:p>
      </dgm:t>
    </dgm:pt>
    <dgm:pt modelId="{2CD5F46C-2F11-4B9D-BA42-1006EE1A5E74}" type="parTrans" cxnId="{AC53057D-FD79-49CD-910F-84BD76E20C32}">
      <dgm:prSet/>
      <dgm:spPr/>
      <dgm:t>
        <a:bodyPr/>
        <a:lstStyle/>
        <a:p>
          <a:endParaRPr lang="en-US"/>
        </a:p>
      </dgm:t>
    </dgm:pt>
    <dgm:pt modelId="{EA5C3E16-72DC-4A86-B31F-A05628C0D400}" type="sibTrans" cxnId="{AC53057D-FD79-49CD-910F-84BD76E20C32}">
      <dgm:prSet/>
      <dgm:spPr/>
      <dgm:t>
        <a:bodyPr/>
        <a:lstStyle/>
        <a:p>
          <a:endParaRPr lang="en-US"/>
        </a:p>
      </dgm:t>
    </dgm:pt>
    <dgm:pt modelId="{BF79BFC2-F235-4A38-8500-CD485B4B8103}">
      <dgm:prSet phldrT="[Text]" custT="1"/>
      <dgm:spPr/>
      <dgm:t>
        <a:bodyPr/>
        <a:lstStyle/>
        <a:p>
          <a:r>
            <a:rPr lang="en-US" sz="2400" dirty="0" err="1"/>
            <a:t>Bhawalkhera</a:t>
          </a:r>
          <a:endParaRPr lang="en-US" sz="2400" dirty="0"/>
        </a:p>
      </dgm:t>
    </dgm:pt>
    <dgm:pt modelId="{E857BF25-D2E5-4551-BD61-8E66CCC8DF6B}" type="parTrans" cxnId="{3E91874B-8F7A-4927-8789-488D9DD53C7D}">
      <dgm:prSet/>
      <dgm:spPr/>
      <dgm:t>
        <a:bodyPr/>
        <a:lstStyle/>
        <a:p>
          <a:endParaRPr lang="en-US"/>
        </a:p>
      </dgm:t>
    </dgm:pt>
    <dgm:pt modelId="{E41437F2-44EF-4322-A828-FFF4E21B5E39}" type="sibTrans" cxnId="{3E91874B-8F7A-4927-8789-488D9DD53C7D}">
      <dgm:prSet/>
      <dgm:spPr/>
      <dgm:t>
        <a:bodyPr/>
        <a:lstStyle/>
        <a:p>
          <a:endParaRPr lang="en-US"/>
        </a:p>
      </dgm:t>
    </dgm:pt>
    <dgm:pt modelId="{36F6285A-5A64-44B1-9249-56625ABBA67A}" type="pres">
      <dgm:prSet presAssocID="{0220BB3A-EFE8-4A3C-A371-6A074C850718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A05BAE-532C-468C-AD2E-3000E5912C3F}" type="pres">
      <dgm:prSet presAssocID="{CEFA609D-E8C9-4DA9-90A3-857081DD3F91}" presName="boxAndChildren" presStyleCnt="0"/>
      <dgm:spPr/>
      <dgm:t>
        <a:bodyPr/>
        <a:lstStyle/>
        <a:p>
          <a:endParaRPr lang="en-US"/>
        </a:p>
      </dgm:t>
    </dgm:pt>
    <dgm:pt modelId="{622A616B-8F86-4DD4-83A3-1F450980A1C5}" type="pres">
      <dgm:prSet presAssocID="{CEFA609D-E8C9-4DA9-90A3-857081DD3F91}" presName="parentTextBox" presStyleLbl="node1" presStyleIdx="0" presStyleCnt="3"/>
      <dgm:spPr/>
      <dgm:t>
        <a:bodyPr/>
        <a:lstStyle/>
        <a:p>
          <a:endParaRPr lang="en-US"/>
        </a:p>
      </dgm:t>
    </dgm:pt>
    <dgm:pt modelId="{C7E8163F-86A9-4355-B43E-20922AA72FB5}" type="pres">
      <dgm:prSet presAssocID="{CEFA609D-E8C9-4DA9-90A3-857081DD3F91}" presName="entireBox" presStyleLbl="node1" presStyleIdx="0" presStyleCnt="3"/>
      <dgm:spPr/>
      <dgm:t>
        <a:bodyPr/>
        <a:lstStyle/>
        <a:p>
          <a:endParaRPr lang="en-US"/>
        </a:p>
      </dgm:t>
    </dgm:pt>
    <dgm:pt modelId="{C0933881-72BE-4ED5-B986-CFBD621ACA29}" type="pres">
      <dgm:prSet presAssocID="{CEFA609D-E8C9-4DA9-90A3-857081DD3F91}" presName="descendantBox" presStyleCnt="0"/>
      <dgm:spPr/>
      <dgm:t>
        <a:bodyPr/>
        <a:lstStyle/>
        <a:p>
          <a:endParaRPr lang="en-US"/>
        </a:p>
      </dgm:t>
    </dgm:pt>
    <dgm:pt modelId="{E94000B6-1761-4C94-8D27-2C7C6DFE96CD}" type="pres">
      <dgm:prSet presAssocID="{004CB109-AB31-4CD1-8507-29B4D324CDA8}" presName="childTextBox" presStyleLbl="fgAccFollow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316728-6BE6-44E9-9240-3CF7653A2F76}" type="pres">
      <dgm:prSet presAssocID="{BF79BFC2-F235-4A38-8500-CD485B4B8103}" presName="childTextBox" presStyleLbl="fgAccFollow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D097F62-406F-4004-A116-4499AFF8CEF6}" type="pres">
      <dgm:prSet presAssocID="{1DB45201-F646-4F53-9067-3BDD30A34144}" presName="sp" presStyleCnt="0"/>
      <dgm:spPr/>
      <dgm:t>
        <a:bodyPr/>
        <a:lstStyle/>
        <a:p>
          <a:endParaRPr lang="en-US"/>
        </a:p>
      </dgm:t>
    </dgm:pt>
    <dgm:pt modelId="{1D5C09D7-4056-41D7-AB81-DA83F461FCC8}" type="pres">
      <dgm:prSet presAssocID="{15364079-4EDE-48E8-B26A-830E5BBECD50}" presName="arrowAndChildren" presStyleCnt="0"/>
      <dgm:spPr/>
      <dgm:t>
        <a:bodyPr/>
        <a:lstStyle/>
        <a:p>
          <a:endParaRPr lang="en-US"/>
        </a:p>
      </dgm:t>
    </dgm:pt>
    <dgm:pt modelId="{7ABE1DBA-ECAF-411C-A71D-D2C6C63683A6}" type="pres">
      <dgm:prSet presAssocID="{15364079-4EDE-48E8-B26A-830E5BBECD50}" presName="parentTextArrow" presStyleLbl="node1" presStyleIdx="0" presStyleCnt="3"/>
      <dgm:spPr/>
      <dgm:t>
        <a:bodyPr/>
        <a:lstStyle/>
        <a:p>
          <a:endParaRPr lang="en-US"/>
        </a:p>
      </dgm:t>
    </dgm:pt>
    <dgm:pt modelId="{AED94095-7C9D-43BA-811C-D09B845CEFD8}" type="pres">
      <dgm:prSet presAssocID="{15364079-4EDE-48E8-B26A-830E5BBECD50}" presName="arrow" presStyleLbl="node1" presStyleIdx="1" presStyleCnt="3"/>
      <dgm:spPr/>
      <dgm:t>
        <a:bodyPr/>
        <a:lstStyle/>
        <a:p>
          <a:endParaRPr lang="en-US"/>
        </a:p>
      </dgm:t>
    </dgm:pt>
    <dgm:pt modelId="{9816C7D8-26E9-4165-8E3F-3BAC061B2251}" type="pres">
      <dgm:prSet presAssocID="{15364079-4EDE-48E8-B26A-830E5BBECD50}" presName="descendantArrow" presStyleCnt="0"/>
      <dgm:spPr/>
      <dgm:t>
        <a:bodyPr/>
        <a:lstStyle/>
        <a:p>
          <a:endParaRPr lang="en-US"/>
        </a:p>
      </dgm:t>
    </dgm:pt>
    <dgm:pt modelId="{481066BA-A8E2-4B23-8CA5-DC859CB6ADFD}" type="pres">
      <dgm:prSet presAssocID="{3F90A948-CF70-42FF-A6E8-7672A592AC1A}" presName="childTextArrow" presStyleLbl="fgAccFollow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79E1D3-5D69-4310-BE70-E8D6A6FE5FFB}" type="pres">
      <dgm:prSet presAssocID="{DD5C9ACF-BB1C-4762-BD17-A357FBE4BA81}" presName="childTextArrow" presStyleLbl="fgAccFollow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7FB2974-CF9E-47AC-A252-B626267F7644}" type="pres">
      <dgm:prSet presAssocID="{619E3F88-B400-457E-B771-EEB003362F1C}" presName="sp" presStyleCnt="0"/>
      <dgm:spPr/>
      <dgm:t>
        <a:bodyPr/>
        <a:lstStyle/>
        <a:p>
          <a:endParaRPr lang="en-US"/>
        </a:p>
      </dgm:t>
    </dgm:pt>
    <dgm:pt modelId="{9E021CEA-97F5-41B5-8040-0FC0EEB49D28}" type="pres">
      <dgm:prSet presAssocID="{DF243E00-D8F0-4E1D-9B18-E540607D74C4}" presName="arrowAndChildren" presStyleCnt="0"/>
      <dgm:spPr/>
      <dgm:t>
        <a:bodyPr/>
        <a:lstStyle/>
        <a:p>
          <a:endParaRPr lang="en-US"/>
        </a:p>
      </dgm:t>
    </dgm:pt>
    <dgm:pt modelId="{161CE214-2AB1-4BD6-9AF5-7BF0C8CA511E}" type="pres">
      <dgm:prSet presAssocID="{DF243E00-D8F0-4E1D-9B18-E540607D74C4}" presName="parentTextArrow" presStyleLbl="node1" presStyleIdx="1" presStyleCnt="3"/>
      <dgm:spPr/>
      <dgm:t>
        <a:bodyPr/>
        <a:lstStyle/>
        <a:p>
          <a:endParaRPr lang="en-US"/>
        </a:p>
      </dgm:t>
    </dgm:pt>
    <dgm:pt modelId="{6C62DD50-1257-4B9C-B88F-EA2807F6866D}" type="pres">
      <dgm:prSet presAssocID="{DF243E00-D8F0-4E1D-9B18-E540607D74C4}" presName="arrow" presStyleLbl="node1" presStyleIdx="2" presStyleCnt="3"/>
      <dgm:spPr/>
      <dgm:t>
        <a:bodyPr/>
        <a:lstStyle/>
        <a:p>
          <a:endParaRPr lang="en-US"/>
        </a:p>
      </dgm:t>
    </dgm:pt>
    <dgm:pt modelId="{5E2990D2-94D8-41FF-817D-55C48FAF44C1}" type="pres">
      <dgm:prSet presAssocID="{DF243E00-D8F0-4E1D-9B18-E540607D74C4}" presName="descendantArrow" presStyleCnt="0"/>
      <dgm:spPr/>
      <dgm:t>
        <a:bodyPr/>
        <a:lstStyle/>
        <a:p>
          <a:endParaRPr lang="en-US"/>
        </a:p>
      </dgm:t>
    </dgm:pt>
    <dgm:pt modelId="{9E5DE23B-2BE9-47DA-B120-B6A2EB43FC7F}" type="pres">
      <dgm:prSet presAssocID="{6E6C774E-7568-437A-B1C1-801C0034DC64}" presName="childTextArrow" presStyleLbl="fgAccFollow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34C9FD-0048-4DFC-AB3A-F69E076D590C}" type="pres">
      <dgm:prSet presAssocID="{D767EACD-C53B-4721-8F80-BECBB7C329C5}" presName="childTextArrow" presStyleLbl="fgAccFollow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39F7B05-F661-49FE-9772-889D28F9AD4F}" type="presOf" srcId="{6E6C774E-7568-437A-B1C1-801C0034DC64}" destId="{9E5DE23B-2BE9-47DA-B120-B6A2EB43FC7F}" srcOrd="0" destOrd="0" presId="urn:microsoft.com/office/officeart/2005/8/layout/process4"/>
    <dgm:cxn modelId="{3E91874B-8F7A-4927-8789-488D9DD53C7D}" srcId="{CEFA609D-E8C9-4DA9-90A3-857081DD3F91}" destId="{BF79BFC2-F235-4A38-8500-CD485B4B8103}" srcOrd="1" destOrd="0" parTransId="{E857BF25-D2E5-4551-BD61-8E66CCC8DF6B}" sibTransId="{E41437F2-44EF-4322-A828-FFF4E21B5E39}"/>
    <dgm:cxn modelId="{1CC27A0B-08F8-461D-B475-50618585004F}" type="presOf" srcId="{DF243E00-D8F0-4E1D-9B18-E540607D74C4}" destId="{161CE214-2AB1-4BD6-9AF5-7BF0C8CA511E}" srcOrd="0" destOrd="0" presId="urn:microsoft.com/office/officeart/2005/8/layout/process4"/>
    <dgm:cxn modelId="{72BFE0CB-AF59-4D5E-8415-B6CBE935CD56}" type="presOf" srcId="{3F90A948-CF70-42FF-A6E8-7672A592AC1A}" destId="{481066BA-A8E2-4B23-8CA5-DC859CB6ADFD}" srcOrd="0" destOrd="0" presId="urn:microsoft.com/office/officeart/2005/8/layout/process4"/>
    <dgm:cxn modelId="{B66218D6-CBBA-4491-BA02-2FFAFEA29531}" type="presOf" srcId="{004CB109-AB31-4CD1-8507-29B4D324CDA8}" destId="{E94000B6-1761-4C94-8D27-2C7C6DFE96CD}" srcOrd="0" destOrd="0" presId="urn:microsoft.com/office/officeart/2005/8/layout/process4"/>
    <dgm:cxn modelId="{C5CB30DE-8FF9-4771-A095-064EC067675C}" type="presOf" srcId="{D767EACD-C53B-4721-8F80-BECBB7C329C5}" destId="{E334C9FD-0048-4DFC-AB3A-F69E076D590C}" srcOrd="0" destOrd="0" presId="urn:microsoft.com/office/officeart/2005/8/layout/process4"/>
    <dgm:cxn modelId="{FEA8FB55-E67A-40E4-A6A9-4CF96EEAECA0}" srcId="{0220BB3A-EFE8-4A3C-A371-6A074C850718}" destId="{CEFA609D-E8C9-4DA9-90A3-857081DD3F91}" srcOrd="2" destOrd="0" parTransId="{59CA7A8B-8718-4CD0-84CE-88ED0B9FAA25}" sibTransId="{273B5A0F-A3BE-4B52-8F4D-D0F03FFAAB0A}"/>
    <dgm:cxn modelId="{3EC5FD55-B87A-4A77-875F-C3114ACD9417}" type="presOf" srcId="{CEFA609D-E8C9-4DA9-90A3-857081DD3F91}" destId="{C7E8163F-86A9-4355-B43E-20922AA72FB5}" srcOrd="1" destOrd="0" presId="urn:microsoft.com/office/officeart/2005/8/layout/process4"/>
    <dgm:cxn modelId="{82E42FA6-3922-4840-B0EB-97C564920D5E}" type="presOf" srcId="{DD5C9ACF-BB1C-4762-BD17-A357FBE4BA81}" destId="{B079E1D3-5D69-4310-BE70-E8D6A6FE5FFB}" srcOrd="0" destOrd="0" presId="urn:microsoft.com/office/officeart/2005/8/layout/process4"/>
    <dgm:cxn modelId="{616F56CA-2C16-4DCA-9166-78372F1FD487}" srcId="{0220BB3A-EFE8-4A3C-A371-6A074C850718}" destId="{15364079-4EDE-48E8-B26A-830E5BBECD50}" srcOrd="1" destOrd="0" parTransId="{E7F1763D-2ADD-4570-A84B-1BEDFB7B7AAE}" sibTransId="{1DB45201-F646-4F53-9067-3BDD30A34144}"/>
    <dgm:cxn modelId="{D43B71F4-356D-4FCE-8CC4-82D7F32CD8E4}" srcId="{DF243E00-D8F0-4E1D-9B18-E540607D74C4}" destId="{D767EACD-C53B-4721-8F80-BECBB7C329C5}" srcOrd="1" destOrd="0" parTransId="{1072E5D2-92B6-467E-9D3C-74B1676662F2}" sibTransId="{B1EB1AF8-1FD2-4BC1-B68B-61E8263659E7}"/>
    <dgm:cxn modelId="{7CD9DFF5-AF27-46D5-A687-283B2CF06189}" type="presOf" srcId="{0220BB3A-EFE8-4A3C-A371-6A074C850718}" destId="{36F6285A-5A64-44B1-9249-56625ABBA67A}" srcOrd="0" destOrd="0" presId="urn:microsoft.com/office/officeart/2005/8/layout/process4"/>
    <dgm:cxn modelId="{CE8DE92A-3655-4D56-AF18-A8B520AB05E8}" srcId="{15364079-4EDE-48E8-B26A-830E5BBECD50}" destId="{DD5C9ACF-BB1C-4762-BD17-A357FBE4BA81}" srcOrd="1" destOrd="0" parTransId="{5A2EE6F1-1E29-4A1C-9B39-A1F4A3026DBB}" sibTransId="{D08EDF79-B4F9-47CE-A0E3-01E012461234}"/>
    <dgm:cxn modelId="{F30B7155-DE9B-4CA8-B27C-A7AACA8093DB}" srcId="{15364079-4EDE-48E8-B26A-830E5BBECD50}" destId="{3F90A948-CF70-42FF-A6E8-7672A592AC1A}" srcOrd="0" destOrd="0" parTransId="{AC94D2EF-9C81-46DE-9F8F-55984FD2263D}" sibTransId="{C23C0496-492C-49FF-AAA3-DED0A9E8F3B9}"/>
    <dgm:cxn modelId="{F1C88CCE-5639-45A3-934B-2534EFAA08FA}" type="presOf" srcId="{DF243E00-D8F0-4E1D-9B18-E540607D74C4}" destId="{6C62DD50-1257-4B9C-B88F-EA2807F6866D}" srcOrd="1" destOrd="0" presId="urn:microsoft.com/office/officeart/2005/8/layout/process4"/>
    <dgm:cxn modelId="{AE344784-CCF1-411D-AB3E-9D6945A45DB4}" type="presOf" srcId="{15364079-4EDE-48E8-B26A-830E5BBECD50}" destId="{AED94095-7C9D-43BA-811C-D09B845CEFD8}" srcOrd="1" destOrd="0" presId="urn:microsoft.com/office/officeart/2005/8/layout/process4"/>
    <dgm:cxn modelId="{5F06800F-8EAA-40E1-A5E8-754D51BDBA93}" type="presOf" srcId="{15364079-4EDE-48E8-B26A-830E5BBECD50}" destId="{7ABE1DBA-ECAF-411C-A71D-D2C6C63683A6}" srcOrd="0" destOrd="0" presId="urn:microsoft.com/office/officeart/2005/8/layout/process4"/>
    <dgm:cxn modelId="{AC53057D-FD79-49CD-910F-84BD76E20C32}" srcId="{CEFA609D-E8C9-4DA9-90A3-857081DD3F91}" destId="{004CB109-AB31-4CD1-8507-29B4D324CDA8}" srcOrd="0" destOrd="0" parTransId="{2CD5F46C-2F11-4B9D-BA42-1006EE1A5E74}" sibTransId="{EA5C3E16-72DC-4A86-B31F-A05628C0D400}"/>
    <dgm:cxn modelId="{72D4B97C-B53C-4B59-B509-CB1EC5C93020}" type="presOf" srcId="{BF79BFC2-F235-4A38-8500-CD485B4B8103}" destId="{66316728-6BE6-44E9-9240-3CF7653A2F76}" srcOrd="0" destOrd="0" presId="urn:microsoft.com/office/officeart/2005/8/layout/process4"/>
    <dgm:cxn modelId="{1C61F74B-93D5-42BA-9CA4-9F7E944CA5E0}" srcId="{DF243E00-D8F0-4E1D-9B18-E540607D74C4}" destId="{6E6C774E-7568-437A-B1C1-801C0034DC64}" srcOrd="0" destOrd="0" parTransId="{F8D429E6-822A-4E88-B88C-FCC4D0DFB414}" sibTransId="{4B4CF8D8-7B30-4F99-A15A-B67BF1B6CD00}"/>
    <dgm:cxn modelId="{F8F4CDB9-8282-4E63-BE64-3E0A8325B236}" srcId="{0220BB3A-EFE8-4A3C-A371-6A074C850718}" destId="{DF243E00-D8F0-4E1D-9B18-E540607D74C4}" srcOrd="0" destOrd="0" parTransId="{3E58408B-4BEB-4A5B-AD4F-7E829B22923D}" sibTransId="{619E3F88-B400-457E-B771-EEB003362F1C}"/>
    <dgm:cxn modelId="{279A5E7A-C060-404A-886F-2C5DFE85F197}" type="presOf" srcId="{CEFA609D-E8C9-4DA9-90A3-857081DD3F91}" destId="{622A616B-8F86-4DD4-83A3-1F450980A1C5}" srcOrd="0" destOrd="0" presId="urn:microsoft.com/office/officeart/2005/8/layout/process4"/>
    <dgm:cxn modelId="{A48658DA-D654-4AA9-801C-5BA847811DF8}" type="presParOf" srcId="{36F6285A-5A64-44B1-9249-56625ABBA67A}" destId="{3FA05BAE-532C-468C-AD2E-3000E5912C3F}" srcOrd="0" destOrd="0" presId="urn:microsoft.com/office/officeart/2005/8/layout/process4"/>
    <dgm:cxn modelId="{BE0F93EB-2433-4B58-BF88-56BE7FC72695}" type="presParOf" srcId="{3FA05BAE-532C-468C-AD2E-3000E5912C3F}" destId="{622A616B-8F86-4DD4-83A3-1F450980A1C5}" srcOrd="0" destOrd="0" presId="urn:microsoft.com/office/officeart/2005/8/layout/process4"/>
    <dgm:cxn modelId="{4B1BFB57-CC9D-41DA-B618-8794AC1065CF}" type="presParOf" srcId="{3FA05BAE-532C-468C-AD2E-3000E5912C3F}" destId="{C7E8163F-86A9-4355-B43E-20922AA72FB5}" srcOrd="1" destOrd="0" presId="urn:microsoft.com/office/officeart/2005/8/layout/process4"/>
    <dgm:cxn modelId="{05E40B54-096B-4C47-9993-746977AC7D99}" type="presParOf" srcId="{3FA05BAE-532C-468C-AD2E-3000E5912C3F}" destId="{C0933881-72BE-4ED5-B986-CFBD621ACA29}" srcOrd="2" destOrd="0" presId="urn:microsoft.com/office/officeart/2005/8/layout/process4"/>
    <dgm:cxn modelId="{3F672049-83AB-454E-A4A1-D71E9314DBF9}" type="presParOf" srcId="{C0933881-72BE-4ED5-B986-CFBD621ACA29}" destId="{E94000B6-1761-4C94-8D27-2C7C6DFE96CD}" srcOrd="0" destOrd="0" presId="urn:microsoft.com/office/officeart/2005/8/layout/process4"/>
    <dgm:cxn modelId="{4374E0F6-3E29-4A17-8DFF-0548882F4EB2}" type="presParOf" srcId="{C0933881-72BE-4ED5-B986-CFBD621ACA29}" destId="{66316728-6BE6-44E9-9240-3CF7653A2F76}" srcOrd="1" destOrd="0" presId="urn:microsoft.com/office/officeart/2005/8/layout/process4"/>
    <dgm:cxn modelId="{0E5E4EDF-B610-4103-9DA0-5D765AD47B8C}" type="presParOf" srcId="{36F6285A-5A64-44B1-9249-56625ABBA67A}" destId="{FD097F62-406F-4004-A116-4499AFF8CEF6}" srcOrd="1" destOrd="0" presId="urn:microsoft.com/office/officeart/2005/8/layout/process4"/>
    <dgm:cxn modelId="{B0EEEAF9-341A-47DC-9C9B-B25BE7F8EEC8}" type="presParOf" srcId="{36F6285A-5A64-44B1-9249-56625ABBA67A}" destId="{1D5C09D7-4056-41D7-AB81-DA83F461FCC8}" srcOrd="2" destOrd="0" presId="urn:microsoft.com/office/officeart/2005/8/layout/process4"/>
    <dgm:cxn modelId="{C0602E4F-86CE-4C1A-9B60-E8D8EA60031B}" type="presParOf" srcId="{1D5C09D7-4056-41D7-AB81-DA83F461FCC8}" destId="{7ABE1DBA-ECAF-411C-A71D-D2C6C63683A6}" srcOrd="0" destOrd="0" presId="urn:microsoft.com/office/officeart/2005/8/layout/process4"/>
    <dgm:cxn modelId="{6C743BCC-44DD-4A77-9682-26AFB9BAFF74}" type="presParOf" srcId="{1D5C09D7-4056-41D7-AB81-DA83F461FCC8}" destId="{AED94095-7C9D-43BA-811C-D09B845CEFD8}" srcOrd="1" destOrd="0" presId="urn:microsoft.com/office/officeart/2005/8/layout/process4"/>
    <dgm:cxn modelId="{BAC108D4-5FA2-49D1-BAD3-0F8A72545B68}" type="presParOf" srcId="{1D5C09D7-4056-41D7-AB81-DA83F461FCC8}" destId="{9816C7D8-26E9-4165-8E3F-3BAC061B2251}" srcOrd="2" destOrd="0" presId="urn:microsoft.com/office/officeart/2005/8/layout/process4"/>
    <dgm:cxn modelId="{121AEA9A-BD56-48D0-9E01-56383A0A50EC}" type="presParOf" srcId="{9816C7D8-26E9-4165-8E3F-3BAC061B2251}" destId="{481066BA-A8E2-4B23-8CA5-DC859CB6ADFD}" srcOrd="0" destOrd="0" presId="urn:microsoft.com/office/officeart/2005/8/layout/process4"/>
    <dgm:cxn modelId="{B7D3D73E-9091-486D-9709-E3186991BF56}" type="presParOf" srcId="{9816C7D8-26E9-4165-8E3F-3BAC061B2251}" destId="{B079E1D3-5D69-4310-BE70-E8D6A6FE5FFB}" srcOrd="1" destOrd="0" presId="urn:microsoft.com/office/officeart/2005/8/layout/process4"/>
    <dgm:cxn modelId="{8CFE3B91-A6CB-48D3-AD4E-ABD1B3923256}" type="presParOf" srcId="{36F6285A-5A64-44B1-9249-56625ABBA67A}" destId="{C7FB2974-CF9E-47AC-A252-B626267F7644}" srcOrd="3" destOrd="0" presId="urn:microsoft.com/office/officeart/2005/8/layout/process4"/>
    <dgm:cxn modelId="{0DD38A99-F084-4557-896B-3D2B17662FC6}" type="presParOf" srcId="{36F6285A-5A64-44B1-9249-56625ABBA67A}" destId="{9E021CEA-97F5-41B5-8040-0FC0EEB49D28}" srcOrd="4" destOrd="0" presId="urn:microsoft.com/office/officeart/2005/8/layout/process4"/>
    <dgm:cxn modelId="{90169C42-2FAE-4891-B418-7BB4DA382894}" type="presParOf" srcId="{9E021CEA-97F5-41B5-8040-0FC0EEB49D28}" destId="{161CE214-2AB1-4BD6-9AF5-7BF0C8CA511E}" srcOrd="0" destOrd="0" presId="urn:microsoft.com/office/officeart/2005/8/layout/process4"/>
    <dgm:cxn modelId="{BD80E0D3-7EB3-417D-A98E-327DBEA85D08}" type="presParOf" srcId="{9E021CEA-97F5-41B5-8040-0FC0EEB49D28}" destId="{6C62DD50-1257-4B9C-B88F-EA2807F6866D}" srcOrd="1" destOrd="0" presId="urn:microsoft.com/office/officeart/2005/8/layout/process4"/>
    <dgm:cxn modelId="{9D75ACF1-6F6B-47D6-B3E1-03757AC5FA03}" type="presParOf" srcId="{9E021CEA-97F5-41B5-8040-0FC0EEB49D28}" destId="{5E2990D2-94D8-41FF-817D-55C48FAF44C1}" srcOrd="2" destOrd="0" presId="urn:microsoft.com/office/officeart/2005/8/layout/process4"/>
    <dgm:cxn modelId="{88A6133E-4D08-4DB4-B866-6814AF7F4587}" type="presParOf" srcId="{5E2990D2-94D8-41FF-817D-55C48FAF44C1}" destId="{9E5DE23B-2BE9-47DA-B120-B6A2EB43FC7F}" srcOrd="0" destOrd="0" presId="urn:microsoft.com/office/officeart/2005/8/layout/process4"/>
    <dgm:cxn modelId="{2820BF47-DBDE-4280-A919-FB53E1168852}" type="presParOf" srcId="{5E2990D2-94D8-41FF-817D-55C48FAF44C1}" destId="{E334C9FD-0048-4DFC-AB3A-F69E076D590C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EA53A6-C4F8-4F5C-B036-0B9DBE4A2672}" type="doc">
      <dgm:prSet loTypeId="urn:microsoft.com/office/officeart/2005/8/layout/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E69FC93-368D-4071-9B83-FB752D2B22C2}">
      <dgm:prSet phldrT="[Text]" custT="1"/>
      <dgm:spPr/>
      <dgm:t>
        <a:bodyPr/>
        <a:lstStyle/>
        <a:p>
          <a:pPr algn="ctr"/>
          <a:r>
            <a:rPr lang="en-US" sz="1800" dirty="0">
              <a:latin typeface="Calibri" panose="020F0502020204030204" pitchFamily="34" charset="0"/>
            </a:rPr>
            <a:t>There are 394 HBNC trained ASHA worker among four blocks</a:t>
          </a:r>
        </a:p>
      </dgm:t>
    </dgm:pt>
    <dgm:pt modelId="{E6284575-72B6-4D47-BD40-0413207B23B2}" type="parTrans" cxnId="{666B3E59-B959-4475-83EC-5DCD89371C24}">
      <dgm:prSet/>
      <dgm:spPr/>
      <dgm:t>
        <a:bodyPr/>
        <a:lstStyle/>
        <a:p>
          <a:pPr algn="ctr"/>
          <a:endParaRPr lang="en-US"/>
        </a:p>
      </dgm:t>
    </dgm:pt>
    <dgm:pt modelId="{3E13F533-D5E0-4306-AC63-4790E5BEC25F}" type="sibTrans" cxnId="{666B3E59-B959-4475-83EC-5DCD89371C24}">
      <dgm:prSet/>
      <dgm:spPr/>
      <dgm:t>
        <a:bodyPr/>
        <a:lstStyle/>
        <a:p>
          <a:pPr algn="ctr"/>
          <a:endParaRPr lang="en-US"/>
        </a:p>
      </dgm:t>
    </dgm:pt>
    <dgm:pt modelId="{BC26B98B-D69A-4827-BAD5-671022ACB17E}">
      <dgm:prSet phldrT="[Text]" custT="1"/>
      <dgm:spPr/>
      <dgm:t>
        <a:bodyPr/>
        <a:lstStyle/>
        <a:p>
          <a:pPr algn="ctr"/>
          <a:r>
            <a:rPr lang="en-US" sz="1600" dirty="0">
              <a:latin typeface="Calibri" panose="020F0502020204030204" pitchFamily="34" charset="0"/>
            </a:rPr>
            <a:t>95%confidence interval </a:t>
          </a:r>
          <a:endParaRPr lang="en-US" sz="1600" dirty="0" smtClean="0">
            <a:latin typeface="Calibri" panose="020F0502020204030204" pitchFamily="34" charset="0"/>
          </a:endParaRPr>
        </a:p>
        <a:p>
          <a:pPr algn="ctr"/>
          <a:r>
            <a:rPr lang="en-US" sz="1600" dirty="0" smtClean="0">
              <a:latin typeface="Calibri" panose="020F0502020204030204" pitchFamily="34" charset="0"/>
            </a:rPr>
            <a:t>10</a:t>
          </a:r>
          <a:r>
            <a:rPr lang="en-US" sz="1600" dirty="0">
              <a:latin typeface="Calibri" panose="020F0502020204030204" pitchFamily="34" charset="0"/>
            </a:rPr>
            <a:t>% allowable error</a:t>
          </a:r>
        </a:p>
        <a:p>
          <a:pPr algn="ctr"/>
          <a:r>
            <a:rPr lang="en-US" sz="1600" dirty="0">
              <a:latin typeface="Calibri" panose="020F0502020204030204" pitchFamily="34" charset="0"/>
            </a:rPr>
            <a:t>50% Prevalence</a:t>
          </a:r>
        </a:p>
      </dgm:t>
    </dgm:pt>
    <dgm:pt modelId="{E12CAFE6-4308-425C-A4D0-A29AA511F9BF}" type="parTrans" cxnId="{2A757989-3A0E-4F91-951B-4151D2E98E99}">
      <dgm:prSet/>
      <dgm:spPr/>
      <dgm:t>
        <a:bodyPr/>
        <a:lstStyle/>
        <a:p>
          <a:pPr algn="ctr"/>
          <a:endParaRPr lang="en-US"/>
        </a:p>
      </dgm:t>
    </dgm:pt>
    <dgm:pt modelId="{4A340EA7-1CE7-42AB-8D7D-9C6E0B7B741A}" type="sibTrans" cxnId="{2A757989-3A0E-4F91-951B-4151D2E98E99}">
      <dgm:prSet/>
      <dgm:spPr/>
      <dgm:t>
        <a:bodyPr/>
        <a:lstStyle/>
        <a:p>
          <a:pPr algn="ctr"/>
          <a:endParaRPr lang="en-US"/>
        </a:p>
      </dgm:t>
    </dgm:pt>
    <dgm:pt modelId="{04EAB307-FA7B-42D9-A10B-7AB671F0B48E}">
      <dgm:prSet phldrT="[Text]" custT="1"/>
      <dgm:spPr/>
      <dgm:t>
        <a:bodyPr/>
        <a:lstStyle/>
        <a:p>
          <a:pPr algn="ctr"/>
          <a:r>
            <a:rPr lang="en-US" sz="1600" dirty="0">
              <a:latin typeface="Calibri" panose="020F0502020204030204" pitchFamily="34" charset="0"/>
            </a:rPr>
            <a:t>After calculation a sample of 78 is taken.</a:t>
          </a:r>
        </a:p>
      </dgm:t>
    </dgm:pt>
    <dgm:pt modelId="{65E9C0AD-8194-4D74-AE71-D038E32A0C1D}" type="parTrans" cxnId="{AE63F552-C77B-494A-8C12-F20175CEAAC5}">
      <dgm:prSet/>
      <dgm:spPr/>
      <dgm:t>
        <a:bodyPr/>
        <a:lstStyle/>
        <a:p>
          <a:pPr algn="ctr"/>
          <a:endParaRPr lang="en-US"/>
        </a:p>
      </dgm:t>
    </dgm:pt>
    <dgm:pt modelId="{CB2C18F2-B05A-41BF-ACE8-D8C690C23298}" type="sibTrans" cxnId="{AE63F552-C77B-494A-8C12-F20175CEAAC5}">
      <dgm:prSet/>
      <dgm:spPr/>
      <dgm:t>
        <a:bodyPr/>
        <a:lstStyle/>
        <a:p>
          <a:pPr algn="ctr"/>
          <a:endParaRPr lang="en-US"/>
        </a:p>
      </dgm:t>
    </dgm:pt>
    <dgm:pt modelId="{9E97670F-884B-4585-AB8A-35738541F951}">
      <dgm:prSet phldrT="[Text]" custT="1"/>
      <dgm:spPr/>
      <dgm:t>
        <a:bodyPr/>
        <a:lstStyle/>
        <a:p>
          <a:pPr algn="ctr"/>
          <a:r>
            <a:rPr lang="en-US" sz="1600" dirty="0">
              <a:latin typeface="Calibri" panose="020F0502020204030204" pitchFamily="34" charset="0"/>
            </a:rPr>
            <a:t>Further 10% non response is applied and 8 respondents are added.</a:t>
          </a:r>
        </a:p>
        <a:p>
          <a:pPr algn="ctr"/>
          <a:r>
            <a:rPr lang="en-US" sz="1600" dirty="0">
              <a:latin typeface="Calibri" panose="020F0502020204030204" pitchFamily="34" charset="0"/>
            </a:rPr>
            <a:t>Final sample size taken is 86</a:t>
          </a:r>
          <a:r>
            <a:rPr lang="en-US" sz="1000" dirty="0"/>
            <a:t>.</a:t>
          </a:r>
        </a:p>
      </dgm:t>
    </dgm:pt>
    <dgm:pt modelId="{D26AC091-D4C0-4A30-9451-846C53335FEF}" type="parTrans" cxnId="{1C5B0843-7899-4F85-BEAB-9076A747DDB2}">
      <dgm:prSet/>
      <dgm:spPr/>
      <dgm:t>
        <a:bodyPr/>
        <a:lstStyle/>
        <a:p>
          <a:pPr algn="ctr"/>
          <a:endParaRPr lang="en-US"/>
        </a:p>
      </dgm:t>
    </dgm:pt>
    <dgm:pt modelId="{8E80A075-082D-4AEE-8837-E66D92235C05}" type="sibTrans" cxnId="{1C5B0843-7899-4F85-BEAB-9076A747DDB2}">
      <dgm:prSet/>
      <dgm:spPr/>
      <dgm:t>
        <a:bodyPr/>
        <a:lstStyle/>
        <a:p>
          <a:pPr algn="ctr"/>
          <a:endParaRPr lang="en-US"/>
        </a:p>
      </dgm:t>
    </dgm:pt>
    <dgm:pt modelId="{6C3C109C-AF3B-4715-8591-0FE5C26EB71D}">
      <dgm:prSet phldrT="[Text]" custT="1"/>
      <dgm:spPr/>
      <dgm:t>
        <a:bodyPr/>
        <a:lstStyle/>
        <a:p>
          <a:pPr algn="ctr"/>
          <a:r>
            <a:rPr lang="en-US" sz="1600" dirty="0">
              <a:latin typeface="Calibri" panose="020F0502020204030204" pitchFamily="34" charset="0"/>
            </a:rPr>
            <a:t>86 number is divided proportionately among four blocks ASHA workers</a:t>
          </a:r>
          <a:r>
            <a:rPr lang="en-US" sz="1000" dirty="0"/>
            <a:t>.</a:t>
          </a:r>
        </a:p>
      </dgm:t>
    </dgm:pt>
    <dgm:pt modelId="{805ECB09-5E8D-4B61-8F95-EE62D542AF98}" type="parTrans" cxnId="{3FD5D961-9F91-4C2C-ABA4-34EB095254E4}">
      <dgm:prSet/>
      <dgm:spPr/>
      <dgm:t>
        <a:bodyPr/>
        <a:lstStyle/>
        <a:p>
          <a:pPr algn="ctr"/>
          <a:endParaRPr lang="en-US"/>
        </a:p>
      </dgm:t>
    </dgm:pt>
    <dgm:pt modelId="{DDB004DB-1BE2-4CDE-914E-764D5E1BD278}" type="sibTrans" cxnId="{3FD5D961-9F91-4C2C-ABA4-34EB095254E4}">
      <dgm:prSet/>
      <dgm:spPr/>
      <dgm:t>
        <a:bodyPr/>
        <a:lstStyle/>
        <a:p>
          <a:pPr algn="ctr"/>
          <a:endParaRPr lang="en-US"/>
        </a:p>
      </dgm:t>
    </dgm:pt>
    <dgm:pt modelId="{2590E64F-8643-49D6-AE01-74E35DD94BB7}" type="pres">
      <dgm:prSet presAssocID="{BCEA53A6-C4F8-4F5C-B036-0B9DBE4A267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E5D7CBE-78A8-41D5-A62C-B773A6D288D8}" type="pres">
      <dgm:prSet presAssocID="{5E69FC93-368D-4071-9B83-FB752D2B22C2}" presName="node" presStyleLbl="node1" presStyleIdx="0" presStyleCnt="5" custScaleX="139794" custScaleY="1416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86F59A-F950-4D34-9CE3-E03C398D18AC}" type="pres">
      <dgm:prSet presAssocID="{3E13F533-D5E0-4306-AC63-4790E5BEC25F}" presName="sibTrans" presStyleLbl="sibTrans2D1" presStyleIdx="0" presStyleCnt="4"/>
      <dgm:spPr/>
      <dgm:t>
        <a:bodyPr/>
        <a:lstStyle/>
        <a:p>
          <a:endParaRPr lang="en-US"/>
        </a:p>
      </dgm:t>
    </dgm:pt>
    <dgm:pt modelId="{37DDED12-9758-4F76-AC87-AE83EAB42797}" type="pres">
      <dgm:prSet presAssocID="{3E13F533-D5E0-4306-AC63-4790E5BEC25F}" presName="connectorText" presStyleLbl="sibTrans2D1" presStyleIdx="0" presStyleCnt="4"/>
      <dgm:spPr/>
      <dgm:t>
        <a:bodyPr/>
        <a:lstStyle/>
        <a:p>
          <a:endParaRPr lang="en-US"/>
        </a:p>
      </dgm:t>
    </dgm:pt>
    <dgm:pt modelId="{400E3DA3-FD02-43F4-9CE2-15006EBED25D}" type="pres">
      <dgm:prSet presAssocID="{BC26B98B-D69A-4827-BAD5-671022ACB17E}" presName="node" presStyleLbl="node1" presStyleIdx="1" presStyleCnt="5" custScaleX="128584" custScaleY="13813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32568D-4914-4048-A437-AA502B4D5C1A}" type="pres">
      <dgm:prSet presAssocID="{4A340EA7-1CE7-42AB-8D7D-9C6E0B7B741A}" presName="sibTrans" presStyleLbl="sibTrans2D1" presStyleIdx="1" presStyleCnt="4"/>
      <dgm:spPr/>
      <dgm:t>
        <a:bodyPr/>
        <a:lstStyle/>
        <a:p>
          <a:endParaRPr lang="en-US"/>
        </a:p>
      </dgm:t>
    </dgm:pt>
    <dgm:pt modelId="{DF282A71-25B0-454A-8784-C428FE209D08}" type="pres">
      <dgm:prSet presAssocID="{4A340EA7-1CE7-42AB-8D7D-9C6E0B7B741A}" presName="connectorText" presStyleLbl="sibTrans2D1" presStyleIdx="1" presStyleCnt="4"/>
      <dgm:spPr/>
      <dgm:t>
        <a:bodyPr/>
        <a:lstStyle/>
        <a:p>
          <a:endParaRPr lang="en-US"/>
        </a:p>
      </dgm:t>
    </dgm:pt>
    <dgm:pt modelId="{2E6F6DBC-49DF-49E3-9160-FE75F5BECD60}" type="pres">
      <dgm:prSet presAssocID="{04EAB307-FA7B-42D9-A10B-7AB671F0B48E}" presName="node" presStyleLbl="node1" presStyleIdx="2" presStyleCnt="5" custScaleX="121009" custScaleY="1397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7AAC18-6801-415E-9C1E-F7B1ED0EE9BF}" type="pres">
      <dgm:prSet presAssocID="{CB2C18F2-B05A-41BF-ACE8-D8C690C23298}" presName="sibTrans" presStyleLbl="sibTrans2D1" presStyleIdx="2" presStyleCnt="4"/>
      <dgm:spPr/>
      <dgm:t>
        <a:bodyPr/>
        <a:lstStyle/>
        <a:p>
          <a:endParaRPr lang="en-US"/>
        </a:p>
      </dgm:t>
    </dgm:pt>
    <dgm:pt modelId="{394ADF54-06A7-4348-A174-276D3EBB47ED}" type="pres">
      <dgm:prSet presAssocID="{CB2C18F2-B05A-41BF-ACE8-D8C690C23298}" presName="connectorText" presStyleLbl="sibTrans2D1" presStyleIdx="2" presStyleCnt="4"/>
      <dgm:spPr/>
      <dgm:t>
        <a:bodyPr/>
        <a:lstStyle/>
        <a:p>
          <a:endParaRPr lang="en-US"/>
        </a:p>
      </dgm:t>
    </dgm:pt>
    <dgm:pt modelId="{F8EEF2C0-0C8D-4F9E-8978-160801DC7F10}" type="pres">
      <dgm:prSet presAssocID="{9E97670F-884B-4585-AB8A-35738541F951}" presName="node" presStyleLbl="node1" presStyleIdx="3" presStyleCnt="5" custScaleX="178226" custScaleY="12876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25B74E-F17F-46E0-A225-707045C05200}" type="pres">
      <dgm:prSet presAssocID="{8E80A075-082D-4AEE-8837-E66D92235C05}" presName="sibTrans" presStyleLbl="sibTrans2D1" presStyleIdx="3" presStyleCnt="4"/>
      <dgm:spPr/>
      <dgm:t>
        <a:bodyPr/>
        <a:lstStyle/>
        <a:p>
          <a:endParaRPr lang="en-US"/>
        </a:p>
      </dgm:t>
    </dgm:pt>
    <dgm:pt modelId="{E7C462C5-7147-4620-9E3A-9EE153090BF8}" type="pres">
      <dgm:prSet presAssocID="{8E80A075-082D-4AEE-8837-E66D92235C05}" presName="connectorText" presStyleLbl="sibTrans2D1" presStyleIdx="3" presStyleCnt="4"/>
      <dgm:spPr/>
      <dgm:t>
        <a:bodyPr/>
        <a:lstStyle/>
        <a:p>
          <a:endParaRPr lang="en-US"/>
        </a:p>
      </dgm:t>
    </dgm:pt>
    <dgm:pt modelId="{969B0B7A-1CC5-4F42-BE39-F1B00E8E4966}" type="pres">
      <dgm:prSet presAssocID="{6C3C109C-AF3B-4715-8591-0FE5C26EB71D}" presName="node" presStyleLbl="node1" presStyleIdx="4" presStyleCnt="5" custScaleX="154535" custScaleY="12563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877C3FB-7D2B-4A81-BF22-1DD0E10015E3}" type="presOf" srcId="{04EAB307-FA7B-42D9-A10B-7AB671F0B48E}" destId="{2E6F6DBC-49DF-49E3-9160-FE75F5BECD60}" srcOrd="0" destOrd="0" presId="urn:microsoft.com/office/officeart/2005/8/layout/process5"/>
    <dgm:cxn modelId="{2A757989-3A0E-4F91-951B-4151D2E98E99}" srcId="{BCEA53A6-C4F8-4F5C-B036-0B9DBE4A2672}" destId="{BC26B98B-D69A-4827-BAD5-671022ACB17E}" srcOrd="1" destOrd="0" parTransId="{E12CAFE6-4308-425C-A4D0-A29AA511F9BF}" sibTransId="{4A340EA7-1CE7-42AB-8D7D-9C6E0B7B741A}"/>
    <dgm:cxn modelId="{4ABA2F28-2ABC-40A3-8BB4-C76F67F888CA}" type="presOf" srcId="{3E13F533-D5E0-4306-AC63-4790E5BEC25F}" destId="{37DDED12-9758-4F76-AC87-AE83EAB42797}" srcOrd="1" destOrd="0" presId="urn:microsoft.com/office/officeart/2005/8/layout/process5"/>
    <dgm:cxn modelId="{737800F4-BDE8-4BD7-B025-C05E2C7ACD2E}" type="presOf" srcId="{BC26B98B-D69A-4827-BAD5-671022ACB17E}" destId="{400E3DA3-FD02-43F4-9CE2-15006EBED25D}" srcOrd="0" destOrd="0" presId="urn:microsoft.com/office/officeart/2005/8/layout/process5"/>
    <dgm:cxn modelId="{A3171C2C-2058-4533-8244-D89BB5123C2F}" type="presOf" srcId="{5E69FC93-368D-4071-9B83-FB752D2B22C2}" destId="{4E5D7CBE-78A8-41D5-A62C-B773A6D288D8}" srcOrd="0" destOrd="0" presId="urn:microsoft.com/office/officeart/2005/8/layout/process5"/>
    <dgm:cxn modelId="{2E07251B-BA92-42F9-B6D5-B26C70E8F5A8}" type="presOf" srcId="{CB2C18F2-B05A-41BF-ACE8-D8C690C23298}" destId="{D37AAC18-6801-415E-9C1E-F7B1ED0EE9BF}" srcOrd="0" destOrd="0" presId="urn:microsoft.com/office/officeart/2005/8/layout/process5"/>
    <dgm:cxn modelId="{B77C1C92-0688-40F9-B1D4-C632387581E3}" type="presOf" srcId="{4A340EA7-1CE7-42AB-8D7D-9C6E0B7B741A}" destId="{DF282A71-25B0-454A-8784-C428FE209D08}" srcOrd="1" destOrd="0" presId="urn:microsoft.com/office/officeart/2005/8/layout/process5"/>
    <dgm:cxn modelId="{5E97D989-CB4F-4B56-9528-7871AC8AA83E}" type="presOf" srcId="{CB2C18F2-B05A-41BF-ACE8-D8C690C23298}" destId="{394ADF54-06A7-4348-A174-276D3EBB47ED}" srcOrd="1" destOrd="0" presId="urn:microsoft.com/office/officeart/2005/8/layout/process5"/>
    <dgm:cxn modelId="{47869F4B-B785-4DF4-B004-0CE449704E97}" type="presOf" srcId="{4A340EA7-1CE7-42AB-8D7D-9C6E0B7B741A}" destId="{A732568D-4914-4048-A437-AA502B4D5C1A}" srcOrd="0" destOrd="0" presId="urn:microsoft.com/office/officeart/2005/8/layout/process5"/>
    <dgm:cxn modelId="{CD7F8108-AB16-4783-AB25-1410DCD94BC0}" type="presOf" srcId="{9E97670F-884B-4585-AB8A-35738541F951}" destId="{F8EEF2C0-0C8D-4F9E-8978-160801DC7F10}" srcOrd="0" destOrd="0" presId="urn:microsoft.com/office/officeart/2005/8/layout/process5"/>
    <dgm:cxn modelId="{666B3E59-B959-4475-83EC-5DCD89371C24}" srcId="{BCEA53A6-C4F8-4F5C-B036-0B9DBE4A2672}" destId="{5E69FC93-368D-4071-9B83-FB752D2B22C2}" srcOrd="0" destOrd="0" parTransId="{E6284575-72B6-4D47-BD40-0413207B23B2}" sibTransId="{3E13F533-D5E0-4306-AC63-4790E5BEC25F}"/>
    <dgm:cxn modelId="{1C5B0843-7899-4F85-BEAB-9076A747DDB2}" srcId="{BCEA53A6-C4F8-4F5C-B036-0B9DBE4A2672}" destId="{9E97670F-884B-4585-AB8A-35738541F951}" srcOrd="3" destOrd="0" parTransId="{D26AC091-D4C0-4A30-9451-846C53335FEF}" sibTransId="{8E80A075-082D-4AEE-8837-E66D92235C05}"/>
    <dgm:cxn modelId="{E85DF193-A4E7-43A2-B9E2-FB8BCF2EA06A}" type="presOf" srcId="{3E13F533-D5E0-4306-AC63-4790E5BEC25F}" destId="{C186F59A-F950-4D34-9CE3-E03C398D18AC}" srcOrd="0" destOrd="0" presId="urn:microsoft.com/office/officeart/2005/8/layout/process5"/>
    <dgm:cxn modelId="{DE54381F-32EC-4869-A0CF-666631B47BD9}" type="presOf" srcId="{8E80A075-082D-4AEE-8837-E66D92235C05}" destId="{F525B74E-F17F-46E0-A225-707045C05200}" srcOrd="0" destOrd="0" presId="urn:microsoft.com/office/officeart/2005/8/layout/process5"/>
    <dgm:cxn modelId="{24A19300-3BC2-4608-9E43-799B7F0BC11C}" type="presOf" srcId="{BCEA53A6-C4F8-4F5C-B036-0B9DBE4A2672}" destId="{2590E64F-8643-49D6-AE01-74E35DD94BB7}" srcOrd="0" destOrd="0" presId="urn:microsoft.com/office/officeart/2005/8/layout/process5"/>
    <dgm:cxn modelId="{AE63F552-C77B-494A-8C12-F20175CEAAC5}" srcId="{BCEA53A6-C4F8-4F5C-B036-0B9DBE4A2672}" destId="{04EAB307-FA7B-42D9-A10B-7AB671F0B48E}" srcOrd="2" destOrd="0" parTransId="{65E9C0AD-8194-4D74-AE71-D038E32A0C1D}" sibTransId="{CB2C18F2-B05A-41BF-ACE8-D8C690C23298}"/>
    <dgm:cxn modelId="{28CFCE28-2C18-4B6D-B430-D570E9553EB4}" type="presOf" srcId="{8E80A075-082D-4AEE-8837-E66D92235C05}" destId="{E7C462C5-7147-4620-9E3A-9EE153090BF8}" srcOrd="1" destOrd="0" presId="urn:microsoft.com/office/officeart/2005/8/layout/process5"/>
    <dgm:cxn modelId="{6A9C4B43-74D9-4963-99BD-C4558A79D666}" type="presOf" srcId="{6C3C109C-AF3B-4715-8591-0FE5C26EB71D}" destId="{969B0B7A-1CC5-4F42-BE39-F1B00E8E4966}" srcOrd="0" destOrd="0" presId="urn:microsoft.com/office/officeart/2005/8/layout/process5"/>
    <dgm:cxn modelId="{3FD5D961-9F91-4C2C-ABA4-34EB095254E4}" srcId="{BCEA53A6-C4F8-4F5C-B036-0B9DBE4A2672}" destId="{6C3C109C-AF3B-4715-8591-0FE5C26EB71D}" srcOrd="4" destOrd="0" parTransId="{805ECB09-5E8D-4B61-8F95-EE62D542AF98}" sibTransId="{DDB004DB-1BE2-4CDE-914E-764D5E1BD278}"/>
    <dgm:cxn modelId="{792B6A6A-73DE-460E-B4F6-D0A2D513D0D0}" type="presParOf" srcId="{2590E64F-8643-49D6-AE01-74E35DD94BB7}" destId="{4E5D7CBE-78A8-41D5-A62C-B773A6D288D8}" srcOrd="0" destOrd="0" presId="urn:microsoft.com/office/officeart/2005/8/layout/process5"/>
    <dgm:cxn modelId="{AA1CFE94-E27E-4B01-9A81-EB1D2E3F4797}" type="presParOf" srcId="{2590E64F-8643-49D6-AE01-74E35DD94BB7}" destId="{C186F59A-F950-4D34-9CE3-E03C398D18AC}" srcOrd="1" destOrd="0" presId="urn:microsoft.com/office/officeart/2005/8/layout/process5"/>
    <dgm:cxn modelId="{D6144C4C-9976-4620-B069-30A312031FDE}" type="presParOf" srcId="{C186F59A-F950-4D34-9CE3-E03C398D18AC}" destId="{37DDED12-9758-4F76-AC87-AE83EAB42797}" srcOrd="0" destOrd="0" presId="urn:microsoft.com/office/officeart/2005/8/layout/process5"/>
    <dgm:cxn modelId="{6F148A85-64BC-477B-A00F-C5ECAF9DFFF9}" type="presParOf" srcId="{2590E64F-8643-49D6-AE01-74E35DD94BB7}" destId="{400E3DA3-FD02-43F4-9CE2-15006EBED25D}" srcOrd="2" destOrd="0" presId="urn:microsoft.com/office/officeart/2005/8/layout/process5"/>
    <dgm:cxn modelId="{576E6E93-BC0F-45B7-A4E2-23FDF9FD9E85}" type="presParOf" srcId="{2590E64F-8643-49D6-AE01-74E35DD94BB7}" destId="{A732568D-4914-4048-A437-AA502B4D5C1A}" srcOrd="3" destOrd="0" presId="urn:microsoft.com/office/officeart/2005/8/layout/process5"/>
    <dgm:cxn modelId="{0A966B74-7CC7-4114-A6B5-20B12CD73C6D}" type="presParOf" srcId="{A732568D-4914-4048-A437-AA502B4D5C1A}" destId="{DF282A71-25B0-454A-8784-C428FE209D08}" srcOrd="0" destOrd="0" presId="urn:microsoft.com/office/officeart/2005/8/layout/process5"/>
    <dgm:cxn modelId="{4D348B76-544B-49C5-A22C-A5724B1A5E54}" type="presParOf" srcId="{2590E64F-8643-49D6-AE01-74E35DD94BB7}" destId="{2E6F6DBC-49DF-49E3-9160-FE75F5BECD60}" srcOrd="4" destOrd="0" presId="urn:microsoft.com/office/officeart/2005/8/layout/process5"/>
    <dgm:cxn modelId="{323ECE80-A4C3-430B-A02F-01950B6BBB08}" type="presParOf" srcId="{2590E64F-8643-49D6-AE01-74E35DD94BB7}" destId="{D37AAC18-6801-415E-9C1E-F7B1ED0EE9BF}" srcOrd="5" destOrd="0" presId="urn:microsoft.com/office/officeart/2005/8/layout/process5"/>
    <dgm:cxn modelId="{3043A194-573E-4CFE-AA8F-803B07222E57}" type="presParOf" srcId="{D37AAC18-6801-415E-9C1E-F7B1ED0EE9BF}" destId="{394ADF54-06A7-4348-A174-276D3EBB47ED}" srcOrd="0" destOrd="0" presId="urn:microsoft.com/office/officeart/2005/8/layout/process5"/>
    <dgm:cxn modelId="{BED38B79-3B81-4DFA-8A00-254937B97AB0}" type="presParOf" srcId="{2590E64F-8643-49D6-AE01-74E35DD94BB7}" destId="{F8EEF2C0-0C8D-4F9E-8978-160801DC7F10}" srcOrd="6" destOrd="0" presId="urn:microsoft.com/office/officeart/2005/8/layout/process5"/>
    <dgm:cxn modelId="{4173C8B4-7302-4C17-8CD5-AC374C750CE6}" type="presParOf" srcId="{2590E64F-8643-49D6-AE01-74E35DD94BB7}" destId="{F525B74E-F17F-46E0-A225-707045C05200}" srcOrd="7" destOrd="0" presId="urn:microsoft.com/office/officeart/2005/8/layout/process5"/>
    <dgm:cxn modelId="{5A80A4F1-0B89-4911-8BEF-4E06533B0D58}" type="presParOf" srcId="{F525B74E-F17F-46E0-A225-707045C05200}" destId="{E7C462C5-7147-4620-9E3A-9EE153090BF8}" srcOrd="0" destOrd="0" presId="urn:microsoft.com/office/officeart/2005/8/layout/process5"/>
    <dgm:cxn modelId="{95A2B57C-0C49-4058-B706-46B37B0DA2E1}" type="presParOf" srcId="{2590E64F-8643-49D6-AE01-74E35DD94BB7}" destId="{969B0B7A-1CC5-4F42-BE39-F1B00E8E4966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E9BBC27-45CD-4D42-8B10-F12E5FA59DCD}" type="doc">
      <dgm:prSet loTypeId="urn:microsoft.com/office/officeart/2011/layout/InterconnectedBlock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5AFD617-9818-4E74-B922-C413DB958927}">
      <dgm:prSet phldrT="[Text]" custT="1"/>
      <dgm:spPr/>
      <dgm:t>
        <a:bodyPr/>
        <a:lstStyle/>
        <a:p>
          <a:r>
            <a:rPr lang="en-US" sz="3200" dirty="0"/>
            <a:t>Source</a:t>
          </a:r>
          <a:endParaRPr lang="en-US" sz="1000" dirty="0"/>
        </a:p>
      </dgm:t>
    </dgm:pt>
    <dgm:pt modelId="{BE7182BB-5BE0-4AC8-8F5F-CD41628014D7}" type="parTrans" cxnId="{1FBBCF8C-DC53-4A0E-893E-8F60A325F183}">
      <dgm:prSet/>
      <dgm:spPr/>
      <dgm:t>
        <a:bodyPr/>
        <a:lstStyle/>
        <a:p>
          <a:endParaRPr lang="en-US"/>
        </a:p>
      </dgm:t>
    </dgm:pt>
    <dgm:pt modelId="{B183364E-5594-4963-9A8E-6F45E2802C1A}" type="sibTrans" cxnId="{1FBBCF8C-DC53-4A0E-893E-8F60A325F183}">
      <dgm:prSet/>
      <dgm:spPr/>
      <dgm:t>
        <a:bodyPr/>
        <a:lstStyle/>
        <a:p>
          <a:endParaRPr lang="en-US"/>
        </a:p>
      </dgm:t>
    </dgm:pt>
    <dgm:pt modelId="{3B84C198-44C5-45F9-A975-27615A58CB5F}">
      <dgm:prSet phldrT="[Text]"/>
      <dgm:spPr/>
      <dgm:t>
        <a:bodyPr/>
        <a:lstStyle/>
        <a:p>
          <a:pPr algn="l"/>
          <a:r>
            <a:rPr lang="en-US" dirty="0"/>
            <a:t>Revised guidelines for HBNC </a:t>
          </a:r>
        </a:p>
      </dgm:t>
    </dgm:pt>
    <dgm:pt modelId="{08FC581D-9622-4546-ABD6-1B162127C019}" type="parTrans" cxnId="{7D4CC01F-EB92-4F49-B9C1-98E47AB33B1A}">
      <dgm:prSet/>
      <dgm:spPr/>
      <dgm:t>
        <a:bodyPr/>
        <a:lstStyle/>
        <a:p>
          <a:endParaRPr lang="en-US"/>
        </a:p>
      </dgm:t>
    </dgm:pt>
    <dgm:pt modelId="{D41AA134-355E-4120-9D02-9036AF196C33}" type="sibTrans" cxnId="{7D4CC01F-EB92-4F49-B9C1-98E47AB33B1A}">
      <dgm:prSet/>
      <dgm:spPr/>
      <dgm:t>
        <a:bodyPr/>
        <a:lstStyle/>
        <a:p>
          <a:endParaRPr lang="en-US"/>
        </a:p>
      </dgm:t>
    </dgm:pt>
    <dgm:pt modelId="{FA94E84E-CCD2-42E3-9229-E07A48E09A5F}">
      <dgm:prSet phldrT="[Text]"/>
      <dgm:spPr/>
      <dgm:t>
        <a:bodyPr/>
        <a:lstStyle/>
        <a:p>
          <a:pPr algn="l"/>
          <a:r>
            <a:rPr lang="en-US" dirty="0"/>
            <a:t>Review of literature</a:t>
          </a:r>
        </a:p>
      </dgm:t>
    </dgm:pt>
    <dgm:pt modelId="{22CD9D16-568A-4D4D-BDD1-7CD82F46E0FE}" type="parTrans" cxnId="{C28C1771-1D92-421C-B23C-799905ED4366}">
      <dgm:prSet/>
      <dgm:spPr/>
      <dgm:t>
        <a:bodyPr/>
        <a:lstStyle/>
        <a:p>
          <a:endParaRPr lang="en-US"/>
        </a:p>
      </dgm:t>
    </dgm:pt>
    <dgm:pt modelId="{CB962475-7716-495F-B6A0-23104EE102B0}" type="sibTrans" cxnId="{C28C1771-1D92-421C-B23C-799905ED4366}">
      <dgm:prSet/>
      <dgm:spPr/>
      <dgm:t>
        <a:bodyPr/>
        <a:lstStyle/>
        <a:p>
          <a:endParaRPr lang="en-US"/>
        </a:p>
      </dgm:t>
    </dgm:pt>
    <dgm:pt modelId="{B808B904-550A-4ADC-9269-9742A84DC589}">
      <dgm:prSet phldrT="[Text]" custT="1"/>
      <dgm:spPr/>
      <dgm:t>
        <a:bodyPr/>
        <a:lstStyle/>
        <a:p>
          <a:endParaRPr lang="en-US" sz="1000" dirty="0"/>
        </a:p>
        <a:p>
          <a:r>
            <a:rPr lang="en-US" sz="3200" dirty="0" smtClean="0"/>
            <a:t>Piloting</a:t>
          </a:r>
          <a:r>
            <a:rPr lang="en-US" sz="700" dirty="0"/>
            <a:t>)</a:t>
          </a:r>
        </a:p>
      </dgm:t>
    </dgm:pt>
    <dgm:pt modelId="{A93003DC-A624-4C04-8F17-72CA9D11928C}" type="parTrans" cxnId="{F214C1AB-CDA3-4011-B58E-49676A270C3B}">
      <dgm:prSet/>
      <dgm:spPr/>
      <dgm:t>
        <a:bodyPr/>
        <a:lstStyle/>
        <a:p>
          <a:endParaRPr lang="en-US"/>
        </a:p>
      </dgm:t>
    </dgm:pt>
    <dgm:pt modelId="{A5159798-EE57-4CC5-9ECE-32CB3BB08B17}" type="sibTrans" cxnId="{F214C1AB-CDA3-4011-B58E-49676A270C3B}">
      <dgm:prSet/>
      <dgm:spPr/>
      <dgm:t>
        <a:bodyPr/>
        <a:lstStyle/>
        <a:p>
          <a:endParaRPr lang="en-US"/>
        </a:p>
      </dgm:t>
    </dgm:pt>
    <dgm:pt modelId="{8D8D599A-1CC8-43BA-8F33-0ABBC0BA6E1F}">
      <dgm:prSet phldrT="[Text]"/>
      <dgm:spPr/>
      <dgm:t>
        <a:bodyPr/>
        <a:lstStyle/>
        <a:p>
          <a:pPr algn="l"/>
          <a:r>
            <a:rPr lang="en-US" dirty="0"/>
            <a:t>Interview schedule was prepared</a:t>
          </a:r>
        </a:p>
      </dgm:t>
    </dgm:pt>
    <dgm:pt modelId="{29B64989-DFEB-425B-94FB-21110696DC28}" type="parTrans" cxnId="{1BFD4575-B7A6-4F73-874A-A0B704B9216C}">
      <dgm:prSet/>
      <dgm:spPr/>
      <dgm:t>
        <a:bodyPr/>
        <a:lstStyle/>
        <a:p>
          <a:endParaRPr lang="en-US"/>
        </a:p>
      </dgm:t>
    </dgm:pt>
    <dgm:pt modelId="{0BC19C0C-7205-4E5E-A1E3-6FB2642D0C99}" type="sibTrans" cxnId="{1BFD4575-B7A6-4F73-874A-A0B704B9216C}">
      <dgm:prSet/>
      <dgm:spPr/>
      <dgm:t>
        <a:bodyPr/>
        <a:lstStyle/>
        <a:p>
          <a:endParaRPr lang="en-US"/>
        </a:p>
      </dgm:t>
    </dgm:pt>
    <dgm:pt modelId="{D078DE8F-BA6A-4A27-B23F-E5576FCF8D65}">
      <dgm:prSet phldrT="[Text]"/>
      <dgm:spPr/>
      <dgm:t>
        <a:bodyPr/>
        <a:lstStyle/>
        <a:p>
          <a:pPr algn="l"/>
          <a:r>
            <a:rPr lang="en-US" dirty="0"/>
            <a:t>Piloting was done.</a:t>
          </a:r>
        </a:p>
      </dgm:t>
    </dgm:pt>
    <dgm:pt modelId="{33B1C338-B58A-4F85-A150-B74C0FF85C57}" type="parTrans" cxnId="{A78920A1-EFD8-4BEE-AC70-CCBA66FBFDC9}">
      <dgm:prSet/>
      <dgm:spPr/>
      <dgm:t>
        <a:bodyPr/>
        <a:lstStyle/>
        <a:p>
          <a:endParaRPr lang="en-US"/>
        </a:p>
      </dgm:t>
    </dgm:pt>
    <dgm:pt modelId="{FD4734FD-B7A7-45E3-B2DE-FDB9DD964B01}" type="sibTrans" cxnId="{A78920A1-EFD8-4BEE-AC70-CCBA66FBFDC9}">
      <dgm:prSet/>
      <dgm:spPr/>
      <dgm:t>
        <a:bodyPr/>
        <a:lstStyle/>
        <a:p>
          <a:endParaRPr lang="en-US"/>
        </a:p>
      </dgm:t>
    </dgm:pt>
    <dgm:pt modelId="{917ADF0B-7A03-40CA-A32C-67F458BB6831}">
      <dgm:prSet phldrT="[Text]" custT="1"/>
      <dgm:spPr/>
      <dgm:t>
        <a:bodyPr/>
        <a:lstStyle/>
        <a:p>
          <a:r>
            <a:rPr lang="en-US" sz="2800" dirty="0"/>
            <a:t>Data </a:t>
          </a:r>
          <a:r>
            <a:rPr lang="en-US" sz="2800" dirty="0" smtClean="0"/>
            <a:t>Collection</a:t>
          </a:r>
          <a:endParaRPr lang="en-US" sz="2800" dirty="0"/>
        </a:p>
      </dgm:t>
    </dgm:pt>
    <dgm:pt modelId="{878D80D0-DACB-4387-8DE3-71DA3091A923}" type="parTrans" cxnId="{A3F1EFB5-A176-4FDF-BF23-78A03CCC75C8}">
      <dgm:prSet/>
      <dgm:spPr/>
      <dgm:t>
        <a:bodyPr/>
        <a:lstStyle/>
        <a:p>
          <a:endParaRPr lang="en-US"/>
        </a:p>
      </dgm:t>
    </dgm:pt>
    <dgm:pt modelId="{FF171B5C-6DDE-40AF-A411-AA853657070F}" type="sibTrans" cxnId="{A3F1EFB5-A176-4FDF-BF23-78A03CCC75C8}">
      <dgm:prSet/>
      <dgm:spPr/>
      <dgm:t>
        <a:bodyPr/>
        <a:lstStyle/>
        <a:p>
          <a:endParaRPr lang="en-US"/>
        </a:p>
      </dgm:t>
    </dgm:pt>
    <dgm:pt modelId="{96DD2D47-05C8-428C-A60C-7A3304340444}">
      <dgm:prSet phldrT="[Text]"/>
      <dgm:spPr/>
      <dgm:t>
        <a:bodyPr/>
        <a:lstStyle/>
        <a:p>
          <a:pPr algn="l"/>
          <a:r>
            <a:rPr lang="en-US" dirty="0"/>
            <a:t>After </a:t>
          </a:r>
          <a:r>
            <a:rPr lang="en-US" dirty="0" err="1"/>
            <a:t>piloting,data</a:t>
          </a:r>
          <a:r>
            <a:rPr lang="en-US" dirty="0"/>
            <a:t> collection </a:t>
          </a:r>
          <a:r>
            <a:rPr lang="en-US" dirty="0" smtClean="0"/>
            <a:t>was </a:t>
          </a:r>
          <a:r>
            <a:rPr lang="en-US" dirty="0"/>
            <a:t>started</a:t>
          </a:r>
        </a:p>
      </dgm:t>
    </dgm:pt>
    <dgm:pt modelId="{8DBF5C14-FC9B-4622-92E6-AEB848772110}" type="parTrans" cxnId="{40BA0E2C-21C0-4E4C-B30B-32C605DEE397}">
      <dgm:prSet/>
      <dgm:spPr/>
      <dgm:t>
        <a:bodyPr/>
        <a:lstStyle/>
        <a:p>
          <a:endParaRPr lang="en-US"/>
        </a:p>
      </dgm:t>
    </dgm:pt>
    <dgm:pt modelId="{04AAD1FC-895D-4C94-BE18-DA9CD4338396}" type="sibTrans" cxnId="{40BA0E2C-21C0-4E4C-B30B-32C605DEE397}">
      <dgm:prSet/>
      <dgm:spPr/>
      <dgm:t>
        <a:bodyPr/>
        <a:lstStyle/>
        <a:p>
          <a:endParaRPr lang="en-US"/>
        </a:p>
      </dgm:t>
    </dgm:pt>
    <dgm:pt modelId="{9070656B-FEB7-472E-87B0-D788A1D866B8}">
      <dgm:prSet phldrT="[Text]"/>
      <dgm:spPr/>
      <dgm:t>
        <a:bodyPr/>
        <a:lstStyle/>
        <a:p>
          <a:pPr algn="l"/>
          <a:r>
            <a:rPr lang="en-US" dirty="0"/>
            <a:t>ASHA workers were personally interview based on interview schedule.</a:t>
          </a:r>
        </a:p>
      </dgm:t>
    </dgm:pt>
    <dgm:pt modelId="{0DE0432C-BA3F-44F8-B8BC-37DA4FEBDA45}" type="parTrans" cxnId="{A5509E19-CC6A-471F-99D4-1EE09D0FF3A6}">
      <dgm:prSet/>
      <dgm:spPr/>
      <dgm:t>
        <a:bodyPr/>
        <a:lstStyle/>
        <a:p>
          <a:endParaRPr lang="en-US"/>
        </a:p>
      </dgm:t>
    </dgm:pt>
    <dgm:pt modelId="{2CFD265E-9F91-42C9-8DA6-9518167AE1EE}" type="sibTrans" cxnId="{A5509E19-CC6A-471F-99D4-1EE09D0FF3A6}">
      <dgm:prSet/>
      <dgm:spPr/>
      <dgm:t>
        <a:bodyPr/>
        <a:lstStyle/>
        <a:p>
          <a:endParaRPr lang="en-US"/>
        </a:p>
      </dgm:t>
    </dgm:pt>
    <dgm:pt modelId="{1C0C97BF-DFC0-42C2-A890-33C717671B6E}" type="pres">
      <dgm:prSet presAssocID="{4E9BBC27-45CD-4D42-8B10-F12E5FA59DCD}" presName="Name0" presStyleCnt="0">
        <dgm:presLayoutVars>
          <dgm:chMax val="7"/>
          <dgm:chPref val="5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3F2AF26F-ABD2-4432-963D-0C511EC474C8}" type="pres">
      <dgm:prSet presAssocID="{917ADF0B-7A03-40CA-A32C-67F458BB6831}" presName="ChildAccent3" presStyleCnt="0"/>
      <dgm:spPr/>
    </dgm:pt>
    <dgm:pt modelId="{442DB3F7-5FD8-4924-8B86-884F0FA30685}" type="pres">
      <dgm:prSet presAssocID="{917ADF0B-7A03-40CA-A32C-67F458BB6831}" presName="ChildAccent" presStyleLbl="alignImgPlace1" presStyleIdx="0" presStyleCnt="3"/>
      <dgm:spPr/>
      <dgm:t>
        <a:bodyPr/>
        <a:lstStyle/>
        <a:p>
          <a:endParaRPr lang="en-US"/>
        </a:p>
      </dgm:t>
    </dgm:pt>
    <dgm:pt modelId="{0F6044A2-644F-45B5-8750-A9C0EE50CA9E}" type="pres">
      <dgm:prSet presAssocID="{917ADF0B-7A03-40CA-A32C-67F458BB6831}" presName="Child3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5B4FCB0-0139-4AFD-BB68-4A780F614BFD}" type="pres">
      <dgm:prSet presAssocID="{917ADF0B-7A03-40CA-A32C-67F458BB6831}" presName="Parent3" presStyleLbl="node1" presStyleIdx="0" presStyleCnt="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10A469-24C2-4EB6-830B-BE14D68DDAF0}" type="pres">
      <dgm:prSet presAssocID="{B808B904-550A-4ADC-9269-9742A84DC589}" presName="ChildAccent2" presStyleCnt="0"/>
      <dgm:spPr/>
    </dgm:pt>
    <dgm:pt modelId="{E246206F-DBD9-46A3-901D-1D239C5990FF}" type="pres">
      <dgm:prSet presAssocID="{B808B904-550A-4ADC-9269-9742A84DC589}" presName="ChildAccent" presStyleLbl="alignImgPlace1" presStyleIdx="1" presStyleCnt="3"/>
      <dgm:spPr/>
      <dgm:t>
        <a:bodyPr/>
        <a:lstStyle/>
        <a:p>
          <a:endParaRPr lang="en-US"/>
        </a:p>
      </dgm:t>
    </dgm:pt>
    <dgm:pt modelId="{53032858-70F3-4B7F-BFA9-DB03DC348A72}" type="pres">
      <dgm:prSet presAssocID="{B808B904-550A-4ADC-9269-9742A84DC589}" presName="Child2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1A5AC0-87E7-4F9E-AE87-A6CF8120FD48}" type="pres">
      <dgm:prSet presAssocID="{B808B904-550A-4ADC-9269-9742A84DC589}" presName="Parent2" presStyleLbl="node1" presStyleIdx="1" presStyleCnt="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B0131A-8C30-4265-8545-F7E18A5B1598}" type="pres">
      <dgm:prSet presAssocID="{45AFD617-9818-4E74-B922-C413DB958927}" presName="ChildAccent1" presStyleCnt="0"/>
      <dgm:spPr/>
    </dgm:pt>
    <dgm:pt modelId="{9559A543-8ED1-400E-A3CE-EB7F8700D743}" type="pres">
      <dgm:prSet presAssocID="{45AFD617-9818-4E74-B922-C413DB958927}" presName="ChildAccent" presStyleLbl="alignImgPlace1" presStyleIdx="2" presStyleCnt="3"/>
      <dgm:spPr/>
      <dgm:t>
        <a:bodyPr/>
        <a:lstStyle/>
        <a:p>
          <a:endParaRPr lang="en-US"/>
        </a:p>
      </dgm:t>
    </dgm:pt>
    <dgm:pt modelId="{9171B8A6-C206-4AE7-B0B0-9F90DA3CD56C}" type="pres">
      <dgm:prSet presAssocID="{45AFD617-9818-4E74-B922-C413DB958927}" presName="Child1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0B0BB0-411B-449E-8D1F-B98106EAFEF5}" type="pres">
      <dgm:prSet presAssocID="{45AFD617-9818-4E74-B922-C413DB958927}" presName="Parent1" presStyleLbl="node1" presStyleIdx="2" presStyleCnt="3">
        <dgm:presLayoutVars>
          <dgm:chMax val="2"/>
          <dgm:chPref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0CAFA4E-C76B-45ED-89E7-4521B424A274}" type="presOf" srcId="{8D8D599A-1CC8-43BA-8F33-0ABBC0BA6E1F}" destId="{E246206F-DBD9-46A3-901D-1D239C5990FF}" srcOrd="0" destOrd="0" presId="urn:microsoft.com/office/officeart/2011/layout/InterconnectedBlockProcess"/>
    <dgm:cxn modelId="{1BFD4575-B7A6-4F73-874A-A0B704B9216C}" srcId="{B808B904-550A-4ADC-9269-9742A84DC589}" destId="{8D8D599A-1CC8-43BA-8F33-0ABBC0BA6E1F}" srcOrd="0" destOrd="0" parTransId="{29B64989-DFEB-425B-94FB-21110696DC28}" sibTransId="{0BC19C0C-7205-4E5E-A1E3-6FB2642D0C99}"/>
    <dgm:cxn modelId="{CC777CA1-A3A2-43AE-AC4A-8663F8A14922}" type="presOf" srcId="{917ADF0B-7A03-40CA-A32C-67F458BB6831}" destId="{E5B4FCB0-0139-4AFD-BB68-4A780F614BFD}" srcOrd="0" destOrd="0" presId="urn:microsoft.com/office/officeart/2011/layout/InterconnectedBlockProcess"/>
    <dgm:cxn modelId="{A6F37047-99F5-49E6-BB30-54C0097FD6B7}" type="presOf" srcId="{4E9BBC27-45CD-4D42-8B10-F12E5FA59DCD}" destId="{1C0C97BF-DFC0-42C2-A890-33C717671B6E}" srcOrd="0" destOrd="0" presId="urn:microsoft.com/office/officeart/2011/layout/InterconnectedBlockProcess"/>
    <dgm:cxn modelId="{F74B542E-C2FC-4161-8888-7D6DA919AE98}" type="presOf" srcId="{B808B904-550A-4ADC-9269-9742A84DC589}" destId="{C11A5AC0-87E7-4F9E-AE87-A6CF8120FD48}" srcOrd="0" destOrd="0" presId="urn:microsoft.com/office/officeart/2011/layout/InterconnectedBlockProcess"/>
    <dgm:cxn modelId="{B08F9F57-DE51-4F25-A4AA-74A33528F163}" type="presOf" srcId="{9070656B-FEB7-472E-87B0-D788A1D866B8}" destId="{0F6044A2-644F-45B5-8750-A9C0EE50CA9E}" srcOrd="1" destOrd="1" presId="urn:microsoft.com/office/officeart/2011/layout/InterconnectedBlockProcess"/>
    <dgm:cxn modelId="{A3F1EFB5-A176-4FDF-BF23-78A03CCC75C8}" srcId="{4E9BBC27-45CD-4D42-8B10-F12E5FA59DCD}" destId="{917ADF0B-7A03-40CA-A32C-67F458BB6831}" srcOrd="2" destOrd="0" parTransId="{878D80D0-DACB-4387-8DE3-71DA3091A923}" sibTransId="{FF171B5C-6DDE-40AF-A411-AA853657070F}"/>
    <dgm:cxn modelId="{1FBBCF8C-DC53-4A0E-893E-8F60A325F183}" srcId="{4E9BBC27-45CD-4D42-8B10-F12E5FA59DCD}" destId="{45AFD617-9818-4E74-B922-C413DB958927}" srcOrd="0" destOrd="0" parTransId="{BE7182BB-5BE0-4AC8-8F5F-CD41628014D7}" sibTransId="{B183364E-5594-4963-9A8E-6F45E2802C1A}"/>
    <dgm:cxn modelId="{85DCA661-4CE0-4CB2-8983-7B943C482722}" type="presOf" srcId="{D078DE8F-BA6A-4A27-B23F-E5576FCF8D65}" destId="{E246206F-DBD9-46A3-901D-1D239C5990FF}" srcOrd="0" destOrd="1" presId="urn:microsoft.com/office/officeart/2011/layout/InterconnectedBlockProcess"/>
    <dgm:cxn modelId="{1CA462CD-E79E-4FB3-AB5C-7727FA73E046}" type="presOf" srcId="{8D8D599A-1CC8-43BA-8F33-0ABBC0BA6E1F}" destId="{53032858-70F3-4B7F-BFA9-DB03DC348A72}" srcOrd="1" destOrd="0" presId="urn:microsoft.com/office/officeart/2011/layout/InterconnectedBlockProcess"/>
    <dgm:cxn modelId="{8358A383-99F2-4F58-98C8-F836379A8883}" type="presOf" srcId="{3B84C198-44C5-45F9-A975-27615A58CB5F}" destId="{9171B8A6-C206-4AE7-B0B0-9F90DA3CD56C}" srcOrd="1" destOrd="0" presId="urn:microsoft.com/office/officeart/2011/layout/InterconnectedBlockProcess"/>
    <dgm:cxn modelId="{121E0637-FC36-45EA-9617-6CBA89E9ED26}" type="presOf" srcId="{D078DE8F-BA6A-4A27-B23F-E5576FCF8D65}" destId="{53032858-70F3-4B7F-BFA9-DB03DC348A72}" srcOrd="1" destOrd="1" presId="urn:microsoft.com/office/officeart/2011/layout/InterconnectedBlockProcess"/>
    <dgm:cxn modelId="{99BF76C8-6FE5-4550-A1C8-1ED6AD02A1AA}" type="presOf" srcId="{3B84C198-44C5-45F9-A975-27615A58CB5F}" destId="{9559A543-8ED1-400E-A3CE-EB7F8700D743}" srcOrd="0" destOrd="0" presId="urn:microsoft.com/office/officeart/2011/layout/InterconnectedBlockProcess"/>
    <dgm:cxn modelId="{C28C1771-1D92-421C-B23C-799905ED4366}" srcId="{45AFD617-9818-4E74-B922-C413DB958927}" destId="{FA94E84E-CCD2-42E3-9229-E07A48E09A5F}" srcOrd="1" destOrd="0" parTransId="{22CD9D16-568A-4D4D-BDD1-7CD82F46E0FE}" sibTransId="{CB962475-7716-495F-B6A0-23104EE102B0}"/>
    <dgm:cxn modelId="{E5CF0A11-33A3-4115-95EF-7174180B0675}" type="presOf" srcId="{45AFD617-9818-4E74-B922-C413DB958927}" destId="{500B0BB0-411B-449E-8D1F-B98106EAFEF5}" srcOrd="0" destOrd="0" presId="urn:microsoft.com/office/officeart/2011/layout/InterconnectedBlockProcess"/>
    <dgm:cxn modelId="{7D4CC01F-EB92-4F49-B9C1-98E47AB33B1A}" srcId="{45AFD617-9818-4E74-B922-C413DB958927}" destId="{3B84C198-44C5-45F9-A975-27615A58CB5F}" srcOrd="0" destOrd="0" parTransId="{08FC581D-9622-4546-ABD6-1B162127C019}" sibTransId="{D41AA134-355E-4120-9D02-9036AF196C33}"/>
    <dgm:cxn modelId="{660BAE1C-6DB2-427F-AEB2-68B226570774}" type="presOf" srcId="{96DD2D47-05C8-428C-A60C-7A3304340444}" destId="{442DB3F7-5FD8-4924-8B86-884F0FA30685}" srcOrd="0" destOrd="0" presId="urn:microsoft.com/office/officeart/2011/layout/InterconnectedBlockProcess"/>
    <dgm:cxn modelId="{15A8AF58-0C3C-47E8-AB9C-FC21C3F8E751}" type="presOf" srcId="{FA94E84E-CCD2-42E3-9229-E07A48E09A5F}" destId="{9559A543-8ED1-400E-A3CE-EB7F8700D743}" srcOrd="0" destOrd="1" presId="urn:microsoft.com/office/officeart/2011/layout/InterconnectedBlockProcess"/>
    <dgm:cxn modelId="{94284DD8-7BF2-46E9-8B2F-38AC77C9FC8B}" type="presOf" srcId="{FA94E84E-CCD2-42E3-9229-E07A48E09A5F}" destId="{9171B8A6-C206-4AE7-B0B0-9F90DA3CD56C}" srcOrd="1" destOrd="1" presId="urn:microsoft.com/office/officeart/2011/layout/InterconnectedBlockProcess"/>
    <dgm:cxn modelId="{C436A246-5F08-4C4D-AF58-8A55DEFAF73C}" type="presOf" srcId="{9070656B-FEB7-472E-87B0-D788A1D866B8}" destId="{442DB3F7-5FD8-4924-8B86-884F0FA30685}" srcOrd="0" destOrd="1" presId="urn:microsoft.com/office/officeart/2011/layout/InterconnectedBlockProcess"/>
    <dgm:cxn modelId="{40BA0E2C-21C0-4E4C-B30B-32C605DEE397}" srcId="{917ADF0B-7A03-40CA-A32C-67F458BB6831}" destId="{96DD2D47-05C8-428C-A60C-7A3304340444}" srcOrd="0" destOrd="0" parTransId="{8DBF5C14-FC9B-4622-92E6-AEB848772110}" sibTransId="{04AAD1FC-895D-4C94-BE18-DA9CD4338396}"/>
    <dgm:cxn modelId="{F214C1AB-CDA3-4011-B58E-49676A270C3B}" srcId="{4E9BBC27-45CD-4D42-8B10-F12E5FA59DCD}" destId="{B808B904-550A-4ADC-9269-9742A84DC589}" srcOrd="1" destOrd="0" parTransId="{A93003DC-A624-4C04-8F17-72CA9D11928C}" sibTransId="{A5159798-EE57-4CC5-9ECE-32CB3BB08B17}"/>
    <dgm:cxn modelId="{EFAA067A-714B-4F24-8CEB-4807C0E5EC0B}" type="presOf" srcId="{96DD2D47-05C8-428C-A60C-7A3304340444}" destId="{0F6044A2-644F-45B5-8750-A9C0EE50CA9E}" srcOrd="1" destOrd="0" presId="urn:microsoft.com/office/officeart/2011/layout/InterconnectedBlockProcess"/>
    <dgm:cxn modelId="{A78920A1-EFD8-4BEE-AC70-CCBA66FBFDC9}" srcId="{B808B904-550A-4ADC-9269-9742A84DC589}" destId="{D078DE8F-BA6A-4A27-B23F-E5576FCF8D65}" srcOrd="1" destOrd="0" parTransId="{33B1C338-B58A-4F85-A150-B74C0FF85C57}" sibTransId="{FD4734FD-B7A7-45E3-B2DE-FDB9DD964B01}"/>
    <dgm:cxn modelId="{A5509E19-CC6A-471F-99D4-1EE09D0FF3A6}" srcId="{917ADF0B-7A03-40CA-A32C-67F458BB6831}" destId="{9070656B-FEB7-472E-87B0-D788A1D866B8}" srcOrd="1" destOrd="0" parTransId="{0DE0432C-BA3F-44F8-B8BC-37DA4FEBDA45}" sibTransId="{2CFD265E-9F91-42C9-8DA6-9518167AE1EE}"/>
    <dgm:cxn modelId="{B8933D1D-C486-48F5-986B-647291FEEAE7}" type="presParOf" srcId="{1C0C97BF-DFC0-42C2-A890-33C717671B6E}" destId="{3F2AF26F-ABD2-4432-963D-0C511EC474C8}" srcOrd="0" destOrd="0" presId="urn:microsoft.com/office/officeart/2011/layout/InterconnectedBlockProcess"/>
    <dgm:cxn modelId="{CA6324DE-1425-4ACD-AE4E-5AE9DC8E33C9}" type="presParOf" srcId="{3F2AF26F-ABD2-4432-963D-0C511EC474C8}" destId="{442DB3F7-5FD8-4924-8B86-884F0FA30685}" srcOrd="0" destOrd="0" presId="urn:microsoft.com/office/officeart/2011/layout/InterconnectedBlockProcess"/>
    <dgm:cxn modelId="{2B902ABE-8443-474A-AD31-DC0227A2CB54}" type="presParOf" srcId="{1C0C97BF-DFC0-42C2-A890-33C717671B6E}" destId="{0F6044A2-644F-45B5-8750-A9C0EE50CA9E}" srcOrd="1" destOrd="0" presId="urn:microsoft.com/office/officeart/2011/layout/InterconnectedBlockProcess"/>
    <dgm:cxn modelId="{90AABBF3-C8CE-4E59-99B6-B1F9171AAFBB}" type="presParOf" srcId="{1C0C97BF-DFC0-42C2-A890-33C717671B6E}" destId="{E5B4FCB0-0139-4AFD-BB68-4A780F614BFD}" srcOrd="2" destOrd="0" presId="urn:microsoft.com/office/officeart/2011/layout/InterconnectedBlockProcess"/>
    <dgm:cxn modelId="{4F7A4A5B-D356-45E9-B7E8-F60259D47B94}" type="presParOf" srcId="{1C0C97BF-DFC0-42C2-A890-33C717671B6E}" destId="{5110A469-24C2-4EB6-830B-BE14D68DDAF0}" srcOrd="3" destOrd="0" presId="urn:microsoft.com/office/officeart/2011/layout/InterconnectedBlockProcess"/>
    <dgm:cxn modelId="{41E8699A-1253-4E8D-9AF2-41B54CCC484D}" type="presParOf" srcId="{5110A469-24C2-4EB6-830B-BE14D68DDAF0}" destId="{E246206F-DBD9-46A3-901D-1D239C5990FF}" srcOrd="0" destOrd="0" presId="urn:microsoft.com/office/officeart/2011/layout/InterconnectedBlockProcess"/>
    <dgm:cxn modelId="{B4C2A237-FEFD-4DDF-AC8A-971BB4DE13DE}" type="presParOf" srcId="{1C0C97BF-DFC0-42C2-A890-33C717671B6E}" destId="{53032858-70F3-4B7F-BFA9-DB03DC348A72}" srcOrd="4" destOrd="0" presId="urn:microsoft.com/office/officeart/2011/layout/InterconnectedBlockProcess"/>
    <dgm:cxn modelId="{451EA18A-C7C6-4331-8B11-A27663378EC9}" type="presParOf" srcId="{1C0C97BF-DFC0-42C2-A890-33C717671B6E}" destId="{C11A5AC0-87E7-4F9E-AE87-A6CF8120FD48}" srcOrd="5" destOrd="0" presId="urn:microsoft.com/office/officeart/2011/layout/InterconnectedBlockProcess"/>
    <dgm:cxn modelId="{8C7FA006-E820-4362-87A3-08489813E268}" type="presParOf" srcId="{1C0C97BF-DFC0-42C2-A890-33C717671B6E}" destId="{B4B0131A-8C30-4265-8545-F7E18A5B1598}" srcOrd="6" destOrd="0" presId="urn:microsoft.com/office/officeart/2011/layout/InterconnectedBlockProcess"/>
    <dgm:cxn modelId="{FC2E166A-3558-4D1A-B66C-2FC22F7449E9}" type="presParOf" srcId="{B4B0131A-8C30-4265-8545-F7E18A5B1598}" destId="{9559A543-8ED1-400E-A3CE-EB7F8700D743}" srcOrd="0" destOrd="0" presId="urn:microsoft.com/office/officeart/2011/layout/InterconnectedBlockProcess"/>
    <dgm:cxn modelId="{B282A289-CC10-4634-99AF-CFBC808D1A79}" type="presParOf" srcId="{1C0C97BF-DFC0-42C2-A890-33C717671B6E}" destId="{9171B8A6-C206-4AE7-B0B0-9F90DA3CD56C}" srcOrd="7" destOrd="0" presId="urn:microsoft.com/office/officeart/2011/layout/InterconnectedBlockProcess"/>
    <dgm:cxn modelId="{456B4726-7D28-4226-B570-B4890235E847}" type="presParOf" srcId="{1C0C97BF-DFC0-42C2-A890-33C717671B6E}" destId="{500B0BB0-411B-449E-8D1F-B98106EAFEF5}" srcOrd="8" destOrd="0" presId="urn:microsoft.com/office/officeart/2011/layout/InterconnectedBlock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E8163F-86A9-4355-B43E-20922AA72FB5}">
      <dsp:nvSpPr>
        <dsp:cNvPr id="0" name=""/>
        <dsp:cNvSpPr/>
      </dsp:nvSpPr>
      <dsp:spPr>
        <a:xfrm>
          <a:off x="0" y="2190982"/>
          <a:ext cx="6915955" cy="7191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Low delivery load blocks</a:t>
          </a:r>
        </a:p>
      </dsp:txBody>
      <dsp:txXfrm>
        <a:off x="0" y="2190982"/>
        <a:ext cx="6915955" cy="388329"/>
      </dsp:txXfrm>
    </dsp:sp>
    <dsp:sp modelId="{E94000B6-1761-4C94-8D27-2C7C6DFE96CD}">
      <dsp:nvSpPr>
        <dsp:cNvPr id="0" name=""/>
        <dsp:cNvSpPr/>
      </dsp:nvSpPr>
      <dsp:spPr>
        <a:xfrm>
          <a:off x="0" y="2564929"/>
          <a:ext cx="3457977" cy="33079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Dadraul</a:t>
          </a:r>
          <a:endParaRPr lang="en-US" sz="2400" kern="1200" dirty="0"/>
        </a:p>
      </dsp:txBody>
      <dsp:txXfrm>
        <a:off x="0" y="2564929"/>
        <a:ext cx="3457977" cy="330799"/>
      </dsp:txXfrm>
    </dsp:sp>
    <dsp:sp modelId="{66316728-6BE6-44E9-9240-3CF7653A2F76}">
      <dsp:nvSpPr>
        <dsp:cNvPr id="0" name=""/>
        <dsp:cNvSpPr/>
      </dsp:nvSpPr>
      <dsp:spPr>
        <a:xfrm>
          <a:off x="3457977" y="2564929"/>
          <a:ext cx="3457977" cy="330799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Bhawalkhera</a:t>
          </a:r>
          <a:endParaRPr lang="en-US" sz="2400" kern="1200" dirty="0"/>
        </a:p>
      </dsp:txBody>
      <dsp:txXfrm>
        <a:off x="3457977" y="2564929"/>
        <a:ext cx="3457977" cy="330799"/>
      </dsp:txXfrm>
    </dsp:sp>
    <dsp:sp modelId="{AED94095-7C9D-43BA-811C-D09B845CEFD8}">
      <dsp:nvSpPr>
        <dsp:cNvPr id="0" name=""/>
        <dsp:cNvSpPr/>
      </dsp:nvSpPr>
      <dsp:spPr>
        <a:xfrm rot="10800000">
          <a:off x="0" y="1095748"/>
          <a:ext cx="6915955" cy="110602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High delivery load blocks</a:t>
          </a:r>
        </a:p>
      </dsp:txBody>
      <dsp:txXfrm rot="-10800000">
        <a:off x="0" y="1095748"/>
        <a:ext cx="6915955" cy="388213"/>
      </dsp:txXfrm>
    </dsp:sp>
    <dsp:sp modelId="{481066BA-A8E2-4B23-8CA5-DC859CB6ADFD}">
      <dsp:nvSpPr>
        <dsp:cNvPr id="0" name=""/>
        <dsp:cNvSpPr/>
      </dsp:nvSpPr>
      <dsp:spPr>
        <a:xfrm>
          <a:off x="0" y="1483961"/>
          <a:ext cx="3457977" cy="3307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Jalalabaad</a:t>
          </a:r>
          <a:endParaRPr lang="en-US" sz="2400" kern="1200" dirty="0"/>
        </a:p>
      </dsp:txBody>
      <dsp:txXfrm>
        <a:off x="0" y="1483961"/>
        <a:ext cx="3457977" cy="330700"/>
      </dsp:txXfrm>
    </dsp:sp>
    <dsp:sp modelId="{B079E1D3-5D69-4310-BE70-E8D6A6FE5FFB}">
      <dsp:nvSpPr>
        <dsp:cNvPr id="0" name=""/>
        <dsp:cNvSpPr/>
      </dsp:nvSpPr>
      <dsp:spPr>
        <a:xfrm>
          <a:off x="3457977" y="1483961"/>
          <a:ext cx="3457977" cy="3307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Khutar</a:t>
          </a:r>
          <a:endParaRPr lang="en-US" sz="2400" kern="1200" dirty="0"/>
        </a:p>
      </dsp:txBody>
      <dsp:txXfrm>
        <a:off x="3457977" y="1483961"/>
        <a:ext cx="3457977" cy="330700"/>
      </dsp:txXfrm>
    </dsp:sp>
    <dsp:sp modelId="{6C62DD50-1257-4B9C-B88F-EA2807F6866D}">
      <dsp:nvSpPr>
        <dsp:cNvPr id="0" name=""/>
        <dsp:cNvSpPr/>
      </dsp:nvSpPr>
      <dsp:spPr>
        <a:xfrm rot="10800000">
          <a:off x="0" y="514"/>
          <a:ext cx="6915955" cy="1106020"/>
        </a:xfrm>
        <a:prstGeom prst="upArrowCallou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err="1"/>
            <a:t>Shahjahanpur</a:t>
          </a:r>
          <a:endParaRPr lang="en-US" sz="2400" kern="1200" dirty="0"/>
        </a:p>
      </dsp:txBody>
      <dsp:txXfrm rot="-10800000">
        <a:off x="0" y="514"/>
        <a:ext cx="6915955" cy="388213"/>
      </dsp:txXfrm>
    </dsp:sp>
    <dsp:sp modelId="{9E5DE23B-2BE9-47DA-B120-B6A2EB43FC7F}">
      <dsp:nvSpPr>
        <dsp:cNvPr id="0" name=""/>
        <dsp:cNvSpPr/>
      </dsp:nvSpPr>
      <dsp:spPr>
        <a:xfrm>
          <a:off x="0" y="388727"/>
          <a:ext cx="3457977" cy="3307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High delivery load blocks</a:t>
          </a:r>
        </a:p>
      </dsp:txBody>
      <dsp:txXfrm>
        <a:off x="0" y="388727"/>
        <a:ext cx="3457977" cy="330700"/>
      </dsp:txXfrm>
    </dsp:sp>
    <dsp:sp modelId="{E334C9FD-0048-4DFC-AB3A-F69E076D590C}">
      <dsp:nvSpPr>
        <dsp:cNvPr id="0" name=""/>
        <dsp:cNvSpPr/>
      </dsp:nvSpPr>
      <dsp:spPr>
        <a:xfrm>
          <a:off x="3457977" y="388727"/>
          <a:ext cx="3457977" cy="33070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/>
            <a:t>Low delivery load blocks</a:t>
          </a:r>
        </a:p>
      </dsp:txBody>
      <dsp:txXfrm>
        <a:off x="3457977" y="388727"/>
        <a:ext cx="3457977" cy="3307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5D7CBE-78A8-41D5-A62C-B773A6D288D8}">
      <dsp:nvSpPr>
        <dsp:cNvPr id="0" name=""/>
        <dsp:cNvSpPr/>
      </dsp:nvSpPr>
      <dsp:spPr>
        <a:xfrm>
          <a:off x="2542" y="591169"/>
          <a:ext cx="2104240" cy="127947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" panose="020F0502020204030204" pitchFamily="34" charset="0"/>
            </a:rPr>
            <a:t>There are 394 HBNC trained ASHA worker among four blocks</a:t>
          </a:r>
        </a:p>
      </dsp:txBody>
      <dsp:txXfrm>
        <a:off x="40017" y="628644"/>
        <a:ext cx="2029290" cy="1204528"/>
      </dsp:txXfrm>
    </dsp:sp>
    <dsp:sp modelId="{C186F59A-F950-4D34-9CE3-E03C398D18AC}">
      <dsp:nvSpPr>
        <dsp:cNvPr id="0" name=""/>
        <dsp:cNvSpPr/>
      </dsp:nvSpPr>
      <dsp:spPr>
        <a:xfrm>
          <a:off x="2239243" y="1044258"/>
          <a:ext cx="319111" cy="37330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239243" y="1118918"/>
        <a:ext cx="223378" cy="223980"/>
      </dsp:txXfrm>
    </dsp:sp>
    <dsp:sp modelId="{400E3DA3-FD02-43F4-9CE2-15006EBED25D}">
      <dsp:nvSpPr>
        <dsp:cNvPr id="0" name=""/>
        <dsp:cNvSpPr/>
      </dsp:nvSpPr>
      <dsp:spPr>
        <a:xfrm>
          <a:off x="2708879" y="607141"/>
          <a:ext cx="1935502" cy="1247533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Calibri" panose="020F0502020204030204" pitchFamily="34" charset="0"/>
            </a:rPr>
            <a:t>95%confidence interval </a:t>
          </a:r>
          <a:endParaRPr lang="en-US" sz="1600" kern="1200" dirty="0" smtClean="0">
            <a:latin typeface="Calibri" panose="020F0502020204030204" pitchFamily="34" charset="0"/>
          </a:endParaRP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>
              <a:latin typeface="Calibri" panose="020F0502020204030204" pitchFamily="34" charset="0"/>
            </a:rPr>
            <a:t>10</a:t>
          </a:r>
          <a:r>
            <a:rPr lang="en-US" sz="1600" kern="1200" dirty="0">
              <a:latin typeface="Calibri" panose="020F0502020204030204" pitchFamily="34" charset="0"/>
            </a:rPr>
            <a:t>% allowable error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Calibri" panose="020F0502020204030204" pitchFamily="34" charset="0"/>
            </a:rPr>
            <a:t>50% Prevalence</a:t>
          </a:r>
        </a:p>
      </dsp:txBody>
      <dsp:txXfrm>
        <a:off x="2745418" y="643680"/>
        <a:ext cx="1862424" cy="1174455"/>
      </dsp:txXfrm>
    </dsp:sp>
    <dsp:sp modelId="{A732568D-4914-4048-A437-AA502B4D5C1A}">
      <dsp:nvSpPr>
        <dsp:cNvPr id="0" name=""/>
        <dsp:cNvSpPr/>
      </dsp:nvSpPr>
      <dsp:spPr>
        <a:xfrm>
          <a:off x="4776843" y="1044258"/>
          <a:ext cx="319111" cy="37330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4776843" y="1118918"/>
        <a:ext cx="223378" cy="223980"/>
      </dsp:txXfrm>
    </dsp:sp>
    <dsp:sp modelId="{2E6F6DBC-49DF-49E3-9160-FE75F5BECD60}">
      <dsp:nvSpPr>
        <dsp:cNvPr id="0" name=""/>
        <dsp:cNvSpPr/>
      </dsp:nvSpPr>
      <dsp:spPr>
        <a:xfrm>
          <a:off x="5246479" y="599749"/>
          <a:ext cx="1821480" cy="1262318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Calibri" panose="020F0502020204030204" pitchFamily="34" charset="0"/>
            </a:rPr>
            <a:t>After calculation a sample of 78 is taken.</a:t>
          </a:r>
        </a:p>
      </dsp:txBody>
      <dsp:txXfrm>
        <a:off x="5283451" y="636721"/>
        <a:ext cx="1747536" cy="1188374"/>
      </dsp:txXfrm>
    </dsp:sp>
    <dsp:sp modelId="{D37AAC18-6801-415E-9C1E-F7B1ED0EE9BF}">
      <dsp:nvSpPr>
        <dsp:cNvPr id="0" name=""/>
        <dsp:cNvSpPr/>
      </dsp:nvSpPr>
      <dsp:spPr>
        <a:xfrm rot="6197317">
          <a:off x="5771919" y="1971596"/>
          <a:ext cx="332563" cy="37330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-5400000">
        <a:off x="5837677" y="1993300"/>
        <a:ext cx="223980" cy="232794"/>
      </dsp:txXfrm>
    </dsp:sp>
    <dsp:sp modelId="{F8EEF2C0-0C8D-4F9E-8978-160801DC7F10}">
      <dsp:nvSpPr>
        <dsp:cNvPr id="0" name=""/>
        <dsp:cNvSpPr/>
      </dsp:nvSpPr>
      <dsp:spPr>
        <a:xfrm>
          <a:off x="4385224" y="2472745"/>
          <a:ext cx="2682735" cy="116292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Calibri" panose="020F0502020204030204" pitchFamily="34" charset="0"/>
            </a:rPr>
            <a:t>Further 10% non response is applied and 8 respondents are added.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Calibri" panose="020F0502020204030204" pitchFamily="34" charset="0"/>
            </a:rPr>
            <a:t>Final sample size taken is 86</a:t>
          </a:r>
          <a:r>
            <a:rPr lang="en-US" sz="1000" kern="1200" dirty="0"/>
            <a:t>.</a:t>
          </a:r>
        </a:p>
      </dsp:txBody>
      <dsp:txXfrm>
        <a:off x="4419285" y="2506806"/>
        <a:ext cx="2614613" cy="1094805"/>
      </dsp:txXfrm>
    </dsp:sp>
    <dsp:sp modelId="{F525B74E-F17F-46E0-A225-707045C05200}">
      <dsp:nvSpPr>
        <dsp:cNvPr id="0" name=""/>
        <dsp:cNvSpPr/>
      </dsp:nvSpPr>
      <dsp:spPr>
        <a:xfrm rot="10800000">
          <a:off x="3933651" y="2867558"/>
          <a:ext cx="319111" cy="373300"/>
        </a:xfrm>
        <a:prstGeom prst="rightArrow">
          <a:avLst>
            <a:gd name="adj1" fmla="val 60000"/>
            <a:gd name="adj2" fmla="val 50000"/>
          </a:avLst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4029384" y="2942218"/>
        <a:ext cx="223378" cy="223980"/>
      </dsp:txXfrm>
    </dsp:sp>
    <dsp:sp modelId="{969B0B7A-1CC5-4F42-BE39-F1B00E8E4966}">
      <dsp:nvSpPr>
        <dsp:cNvPr id="0" name=""/>
        <dsp:cNvSpPr/>
      </dsp:nvSpPr>
      <dsp:spPr>
        <a:xfrm>
          <a:off x="1456998" y="2486883"/>
          <a:ext cx="2326128" cy="1134649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>
              <a:latin typeface="Calibri" panose="020F0502020204030204" pitchFamily="34" charset="0"/>
            </a:rPr>
            <a:t>86 number is divided proportionately among four blocks ASHA workers</a:t>
          </a:r>
          <a:r>
            <a:rPr lang="en-US" sz="1000" kern="1200" dirty="0"/>
            <a:t>.</a:t>
          </a:r>
        </a:p>
      </dsp:txBody>
      <dsp:txXfrm>
        <a:off x="1490231" y="2520116"/>
        <a:ext cx="2259662" cy="10681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2DB3F7-5FD8-4924-8B86-884F0FA30685}">
      <dsp:nvSpPr>
        <dsp:cNvPr id="0" name=""/>
        <dsp:cNvSpPr/>
      </dsp:nvSpPr>
      <dsp:spPr>
        <a:xfrm>
          <a:off x="5985132" y="805698"/>
          <a:ext cx="1700952" cy="3779949"/>
        </a:xfrm>
        <a:prstGeom prst="wedgeRectCallout">
          <a:avLst>
            <a:gd name="adj1" fmla="val 0"/>
            <a:gd name="adj2" fmla="val 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After </a:t>
          </a:r>
          <a:r>
            <a:rPr lang="en-US" sz="2000" kern="1200" dirty="0" err="1"/>
            <a:t>piloting,data</a:t>
          </a:r>
          <a:r>
            <a:rPr lang="en-US" sz="2000" kern="1200" dirty="0"/>
            <a:t> collection </a:t>
          </a:r>
          <a:r>
            <a:rPr lang="en-US" sz="2000" kern="1200" dirty="0" smtClean="0"/>
            <a:t>was </a:t>
          </a:r>
          <a:r>
            <a:rPr lang="en-US" sz="2000" kern="1200" dirty="0"/>
            <a:t>started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ASHA workers were personally interview based on interview schedule.</a:t>
          </a:r>
        </a:p>
      </dsp:txBody>
      <dsp:txXfrm>
        <a:off x="6201005" y="805698"/>
        <a:ext cx="1485079" cy="3779949"/>
      </dsp:txXfrm>
    </dsp:sp>
    <dsp:sp modelId="{E5B4FCB0-0139-4AFD-BB68-4A780F614BFD}">
      <dsp:nvSpPr>
        <dsp:cNvPr id="0" name=""/>
        <dsp:cNvSpPr/>
      </dsp:nvSpPr>
      <dsp:spPr>
        <a:xfrm>
          <a:off x="5985132" y="0"/>
          <a:ext cx="1700952" cy="8070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0" tIns="88900" rIns="88900" bIns="8890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Data </a:t>
          </a:r>
          <a:r>
            <a:rPr lang="en-US" sz="2800" kern="1200" dirty="0" smtClean="0"/>
            <a:t>Collection</a:t>
          </a:r>
          <a:endParaRPr lang="en-US" sz="2800" kern="1200" dirty="0"/>
        </a:p>
      </dsp:txBody>
      <dsp:txXfrm>
        <a:off x="5985132" y="0"/>
        <a:ext cx="1700952" cy="807074"/>
      </dsp:txXfrm>
    </dsp:sp>
    <dsp:sp modelId="{E246206F-DBD9-46A3-901D-1D239C5990FF}">
      <dsp:nvSpPr>
        <dsp:cNvPr id="0" name=""/>
        <dsp:cNvSpPr/>
      </dsp:nvSpPr>
      <dsp:spPr>
        <a:xfrm>
          <a:off x="4283670" y="805698"/>
          <a:ext cx="1700952" cy="3510313"/>
        </a:xfrm>
        <a:prstGeom prst="wedgeRectCallout">
          <a:avLst>
            <a:gd name="adj1" fmla="val 62500"/>
            <a:gd name="adj2" fmla="val 2083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Interview schedule was prepared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Piloting was done.</a:t>
          </a:r>
        </a:p>
      </dsp:txBody>
      <dsp:txXfrm>
        <a:off x="4499542" y="805698"/>
        <a:ext cx="1485079" cy="3510313"/>
      </dsp:txXfrm>
    </dsp:sp>
    <dsp:sp modelId="{C11A5AC0-87E7-4F9E-AE87-A6CF8120FD48}">
      <dsp:nvSpPr>
        <dsp:cNvPr id="0" name=""/>
        <dsp:cNvSpPr/>
      </dsp:nvSpPr>
      <dsp:spPr>
        <a:xfrm>
          <a:off x="4283670" y="130690"/>
          <a:ext cx="1700952" cy="6750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000" kern="1200" dirty="0"/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 smtClean="0"/>
            <a:t>Piloting</a:t>
          </a:r>
          <a:r>
            <a:rPr lang="en-US" sz="700" kern="1200" dirty="0"/>
            <a:t>)</a:t>
          </a:r>
        </a:p>
      </dsp:txBody>
      <dsp:txXfrm>
        <a:off x="4283670" y="130690"/>
        <a:ext cx="1700952" cy="675007"/>
      </dsp:txXfrm>
    </dsp:sp>
    <dsp:sp modelId="{9559A543-8ED1-400E-A3CE-EB7F8700D743}">
      <dsp:nvSpPr>
        <dsp:cNvPr id="0" name=""/>
        <dsp:cNvSpPr/>
      </dsp:nvSpPr>
      <dsp:spPr>
        <a:xfrm>
          <a:off x="2582717" y="805698"/>
          <a:ext cx="1700952" cy="3240218"/>
        </a:xfrm>
        <a:prstGeom prst="wedgeRectCallout">
          <a:avLst>
            <a:gd name="adj1" fmla="val 62500"/>
            <a:gd name="adj2" fmla="val 20830"/>
          </a:avLst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0" tIns="63500" rIns="63500" bIns="635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Revised guidelines for HBNC 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Review of literature</a:t>
          </a:r>
        </a:p>
      </dsp:txBody>
      <dsp:txXfrm>
        <a:off x="2798590" y="805698"/>
        <a:ext cx="1485079" cy="3240218"/>
      </dsp:txXfrm>
    </dsp:sp>
    <dsp:sp modelId="{500B0BB0-411B-449E-8D1F-B98106EAFEF5}">
      <dsp:nvSpPr>
        <dsp:cNvPr id="0" name=""/>
        <dsp:cNvSpPr/>
      </dsp:nvSpPr>
      <dsp:spPr>
        <a:xfrm>
          <a:off x="2582717" y="265509"/>
          <a:ext cx="1700952" cy="5401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200" kern="1200" dirty="0"/>
            <a:t>Source</a:t>
          </a:r>
          <a:endParaRPr lang="en-US" sz="1000" kern="1200" dirty="0"/>
        </a:p>
      </dsp:txBody>
      <dsp:txXfrm>
        <a:off x="2582717" y="265509"/>
        <a:ext cx="1700952" cy="54018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1/layout/InterconnectedBlockProcess">
  <dgm:title val="Interconnected Block Process"/>
  <dgm:desc val="Use to show sequential steps in a process. Works best with small amounts of Level 1 text and medium amounts of Level 2 text."/>
  <dgm:catLst>
    <dgm:cat type="process" pri="5500"/>
    <dgm:cat type="officeonline" pri="3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  <dgm:pt modelId="40">
          <dgm:prSet phldr="1"/>
        </dgm:pt>
        <dgm:pt modelId="4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  <dgm:cxn modelId="70" srcId="0" destId="40" srcOrd="2" destOrd="0"/>
        <dgm:cxn modelId="42" srcId="40" destId="41" srcOrd="0" destOrd="0"/>
      </dgm:cxnLst>
      <dgm:bg/>
      <dgm:whole/>
    </dgm:dataModel>
  </dgm:clrData>
  <dgm:layoutNode name="Name0">
    <dgm:varLst>
      <dgm:chMax val="7"/>
      <dgm:chPref val="5"/>
      <dgm:dir/>
      <dgm:animOne val="branch"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.127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5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Accent1" refType="w" fact="0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Child1" refType="w" fact="0.063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Parent1" refType="w" fact="0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.5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Child2" refType="w" fact="0.5635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Parent2" refType="w" fact="0.5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6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Accent1" refType="w" fact="0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Child1" refType="w" fact="0.0423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Parent1" refType="w" fact="0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Child2" refType="w" fact="0.3756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.6667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Child3" refType="w" fact="0.709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Parent3" refType="w" fact="0.6667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7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Accent1" refType="w" fact="0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Child1" refType="w" fact="0.0317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Parent1" refType="w" fact="0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2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Child2" refType="w" fact="0.2817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Parent2" refType="w" fact="0.2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Child3" refType="w" fact="0.5317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Parent3" refType="w" fact="0.5"/>
              <dgm:constr type="t" for="ch" forName="Parent3" refType="h" fact="0.0275"/>
              <dgm:constr type="w" for="ch" forName="Parent3" refType="w" fact="0.25"/>
              <dgm:constr type="h" for="ch" forName="Parent3" refType="h" fact="0.1622"/>
              <dgm:constr type="l" for="ch" forName="ChildAccent4" refType="w" fact="0.75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Child4" refType="w" fact="0.7817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Parent4" refType="w" fact="0.75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8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Accent1" refType="w" fact="0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Child1" refType="w" fact="0.0254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Parent1" refType="w" fact="0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2001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Child2" refType="w" fact="0.2255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Parent2" refType="w" fact="0.2001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Child3" refType="w" fact="0.4256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6003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Child4" refType="w" fact="0.6257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Parent4" refType="w" fact="0.6003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.7999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Child5" refType="w" fact="0.8253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Parent5" refType="w" fact="0.7999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9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Accent1" refType="w" fact="0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Child1" refType="w" fact="0.0212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Parent1" refType="w" fact="0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167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Child2" refType="w" fact="0.1888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Parent2" refType="w" fact="0.167"/>
              <dgm:constr type="t" for="ch" forName="Parent2" refType="h" fact="0.0923"/>
              <dgm:constr type="w" for="ch" forName="Parent2" refType="w" fact="0.167"/>
              <dgm:constr type="h" for="ch" forName="Parent2" refType="h" fact="0.1164"/>
              <dgm:constr type="l" for="ch" forName="ChildAccent3" refType="w" fact="0.333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Child3" refType="w" fact="0.3551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Parent3" refType="w" fact="0.3339"/>
              <dgm:constr type="t" for="ch" forName="Parent3" refType="h" fact="0.0698"/>
              <dgm:constr type="w" for="ch" forName="Parent3" refType="w" fact="0.167"/>
              <dgm:constr type="h" for="ch" forName="Parent3" refType="h" fact="0.1396"/>
              <dgm:constr type="l" for="ch" forName="ChildAccent4" refType="w" fact="0.500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Child4" refType="w" fact="0.5221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Parent4" refType="w" fact="0.501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6674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Child5" refType="w" fact="0.6886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Parent5" refType="w" fact="0.668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.833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Child6" refType="w" fact="0.8542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Parent6" refType="w" fact="0.835"/>
              <dgm:constr type="t" for="ch" forName="Parent6" refType="h" fact="0"/>
              <dgm:constr type="w" for="ch" forName="Parent6" refType="w" fact="0.165"/>
              <dgm:constr type="h" for="ch" forName="Parent6" refType="h" fact="0.2095"/>
            </dgm:constrLst>
          </dgm:if>
          <dgm:else name="Name10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Accent1" refType="w" fact="0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Child1" refType="w" fact="0.0182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Parent1" refType="w" fact="0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1432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Child2" refType="w" fact="0.1614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Parent2" refType="w" fact="0.1432"/>
              <dgm:constr type="t" for="ch" forName="Parent2" refType="h" fact="0.108"/>
              <dgm:constr type="w" for="ch" forName="Parent2" refType="w" fact="0.1432"/>
              <dgm:constr type="h" for="ch" forName="Parent2" refType="h" fact="0.1088"/>
              <dgm:constr type="l" for="ch" forName="ChildAccent3" refType="w" fact="0.2865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Child3" refType="w" fact="0.3047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Parent3" refType="w" fact="0.2865"/>
              <dgm:constr type="t" for="ch" forName="Parent3" refType="h" fact="0.087"/>
              <dgm:constr type="w" for="ch" forName="Parent3" refType="w" fact="0.143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Child4" refType="w" fact="0.4479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5726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Child5" refType="w" fact="0.5908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Parent5" refType="w" fact="0.5726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7147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Child6" refType="w" fact="0.7329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Parent6" refType="w" fact="0.716"/>
              <dgm:constr type="t" for="ch" forName="Parent6" refType="h" fact="0.0217"/>
              <dgm:constr type="w" for="ch" forName="Parent6" refType="w" fact="0.1424"/>
              <dgm:constr type="h" for="ch" forName="Parent6" refType="h" fact="0.1958"/>
              <dgm:constr type="l" for="ch" forName="ChildAccent7" refType="w" fact="0.8568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Child7" refType="w" fact="0.875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Parent7" refType="w" fact="0.8577"/>
              <dgm:constr type="t" for="ch" forName="Parent7" refType="h" fact="0"/>
              <dgm:constr type="w" for="ch" forName="Parent7" refType="w" fact="0.1423"/>
              <dgm:constr type="h" for="ch" forName="Parent7" refType="h" fact="0.2175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0.4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Accent1" refType="w" fact="0"/>
              <dgm:constr type="t" for="ch" forName="ChildAccent1" refType="h" fact="0.1429"/>
              <dgm:constr type="w" for="ch" forName="ChildAccent1" refType="w"/>
              <dgm:constr type="h" for="ch" forName="ChildAccent1" refType="h" fact="0.8571"/>
              <dgm:constr type="l" for="ch" forName="Child1" refType="w" fact="0"/>
              <dgm:constr type="t" for="ch" forName="Child1" refType="h" fact="0.1429"/>
              <dgm:constr type="w" for="ch" forName="Child1" refType="w" fact="0.873"/>
              <dgm:constr type="h" for="ch" forName="Child1" refType="h" fact="0.8571"/>
              <dgm:constr type="l" for="ch" forName="Parent1" refType="w" fact="0"/>
              <dgm:constr type="t" for="ch" forName="Parent1" refType="h" fact="0"/>
              <dgm:constr type="w" for="ch" forName="Parent1" refType="w"/>
              <dgm:constr type="h" for="ch" forName="Parent1" refType="h" fact="0.1429"/>
            </dgm:constrLst>
          </dgm:if>
          <dgm:if name="Name14" axis="ch" ptType="node" func="cnt" op="equ" val="2">
            <dgm:alg type="composite">
              <dgm:param type="ar" val="0.8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Child2" refType="w" fact="0"/>
              <dgm:constr type="t" for="ch" forName="Child2" refType="h" fact="0.1613"/>
              <dgm:constr type="w" for="ch" forName="Child2" refType="w" fact="0.4365"/>
              <dgm:constr type="h" for="ch" forName="Child2" refType="h" fact="0.8387"/>
              <dgm:constr type="l" for="ch" forName="Child1" refType="w" fact="0.5"/>
              <dgm:constr type="t" for="ch" forName="Child1" refType="h" fact="0.1613"/>
              <dgm:constr type="w" for="ch" forName="Child1" refType="w" fact="0.4365"/>
              <dgm:constr type="h" for="ch" forName="Child1" refType="h" fact="0.7742"/>
              <dgm:constr type="l" for="ch" forName="ChildAccent1" refType="w" fact="0.5"/>
              <dgm:constr type="t" for="ch" forName="ChildAccent1" refType="h" fact="0.1613"/>
              <dgm:constr type="w" for="ch" forName="ChildAccent1" refType="w" fact="0.5"/>
              <dgm:constr type="h" for="ch" forName="ChildAccent1" refType="h" fact="0.7742"/>
              <dgm:constr type="l" for="ch" forName="Parent1" refType="w" fact="0.5"/>
              <dgm:constr type="t" for="ch" forName="Parent1" refType="h" fact="0.0323"/>
              <dgm:constr type="w" for="ch" forName="Parent1" refType="w" fact="0.5"/>
              <dgm:constr type="h" for="ch" forName="Parent1" refType="h" fact="0.129"/>
              <dgm:constr type="l" for="ch" forName="ChildAccent2" refType="w" fact="0"/>
              <dgm:constr type="t" for="ch" forName="ChildAccent2" refType="h" fact="0.1613"/>
              <dgm:constr type="w" for="ch" forName="ChildAccent2" refType="w" fact="0.5"/>
              <dgm:constr type="h" for="ch" forName="ChildAccent2" refType="h" fact="0.8387"/>
              <dgm:constr type="l" for="ch" forName="Parent2" refType="w" fact="0"/>
              <dgm:constr type="t" for="ch" forName="Parent2" refType="h" fact="0"/>
              <dgm:constr type="w" for="ch" forName="Parent2" refType="w" fact="0.5"/>
              <dgm:constr type="h" for="ch" forName="Parent2" refType="h" fact="0.1613"/>
            </dgm:constrLst>
          </dgm:if>
          <dgm:if name="Name15" axis="ch" ptType="node" func="cnt" op="equ" val="3">
            <dgm:alg type="composite">
              <dgm:param type="ar" val="1.112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Child3" refType="w" fact="0"/>
              <dgm:constr type="t" for="ch" forName="Child3" refType="h" fact="0.1757"/>
              <dgm:constr type="w" for="ch" forName="Child3" refType="w" fact="0.291"/>
              <dgm:constr type="h" for="ch" forName="Child3" refType="h" fact="0.8243"/>
              <dgm:constr type="l" for="ch" forName="Child2" refType="w" fact="0.3333"/>
              <dgm:constr type="t" for="ch" forName="Child2" refType="h" fact="0.1757"/>
              <dgm:constr type="w" for="ch" forName="Child2" refType="w" fact="0.291"/>
              <dgm:constr type="h" for="ch" forName="Child2" refType="h" fact="0.7655"/>
              <dgm:constr type="l" for="ch" forName="Child1" refType="w" fact="0.6667"/>
              <dgm:constr type="t" for="ch" forName="Child1" refType="h" fact="0.1757"/>
              <dgm:constr type="w" for="ch" forName="Child1" refType="w" fact="0.291"/>
              <dgm:constr type="h" for="ch" forName="Child1" refType="h" fact="0.7066"/>
              <dgm:constr type="l" for="ch" forName="ChildAccent1" refType="w" fact="0.6667"/>
              <dgm:constr type="t" for="ch" forName="ChildAccent1" refType="h" fact="0.1757"/>
              <dgm:constr type="w" for="ch" forName="ChildAccent1" refType="w" fact="0.3333"/>
              <dgm:constr type="h" for="ch" forName="ChildAccent1" refType="h" fact="0.7066"/>
              <dgm:constr type="l" for="ch" forName="Parent1" refType="w" fact="0.6667"/>
              <dgm:constr type="t" for="ch" forName="Parent1" refType="h" fact="0.0579"/>
              <dgm:constr type="w" for="ch" forName="Parent1" refType="w" fact="0.3333"/>
              <dgm:constr type="h" for="ch" forName="Parent1" refType="h" fact="0.1178"/>
              <dgm:constr type="l" for="ch" forName="ChildAccent2" refType="w" fact="0.3333"/>
              <dgm:constr type="t" for="ch" forName="ChildAccent2" refType="h" fact="0.1757"/>
              <dgm:constr type="w" for="ch" forName="ChildAccent2" refType="w" fact="0.3333"/>
              <dgm:constr type="h" for="ch" forName="ChildAccent2" refType="h" fact="0.7655"/>
              <dgm:constr type="l" for="ch" forName="Parent2" refType="w" fact="0.3333"/>
              <dgm:constr type="t" for="ch" forName="Parent2" refType="h" fact="0.0285"/>
              <dgm:constr type="w" for="ch" forName="Parent2" refType="w" fact="0.3333"/>
              <dgm:constr type="h" for="ch" forName="Parent2" refType="h" fact="0.1472"/>
              <dgm:constr type="l" for="ch" forName="ChildAccent3" refType="w" fact="0"/>
              <dgm:constr type="t" for="ch" forName="ChildAccent3" refType="h" fact="0.1757"/>
              <dgm:constr type="w" for="ch" forName="ChildAccent3" refType="w" fact="0.3333"/>
              <dgm:constr type="h" for="ch" forName="ChildAccent3" refType="h" fact="0.8243"/>
              <dgm:constr type="l" for="ch" forName="Parent3" refType="w" fact="0"/>
              <dgm:constr type="t" for="ch" forName="Parent3" refType="h" fact="0"/>
              <dgm:constr type="w" for="ch" forName="Parent3" refType="w" fact="0.3333"/>
              <dgm:constr type="h" for="ch" forName="Parent3" refType="h" fact="0.176"/>
            </dgm:constrLst>
          </dgm:if>
          <dgm:if name="Name16" axis="ch" ptType="node" func="cnt" op="equ" val="4">
            <dgm:alg type="composite">
              <dgm:param type="ar" val="1.362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Child4" refType="w" fact="0"/>
              <dgm:constr type="t" for="ch" forName="Child4" refType="h" fact="0.1892"/>
              <dgm:constr type="w" for="ch" forName="Child4" refType="w" fact="0.2183"/>
              <dgm:constr type="h" for="ch" forName="Child4" refType="h" fact="0.8108"/>
              <dgm:constr type="l" for="ch" forName="Child3" refType="w" fact="0.25"/>
              <dgm:constr type="t" for="ch" forName="Child3" refType="h" fact="0.1892"/>
              <dgm:constr type="w" for="ch" forName="Child3" refType="w" fact="0.2183"/>
              <dgm:constr type="h" for="ch" forName="Child3" refType="h" fact="0.7568"/>
              <dgm:constr type="l" for="ch" forName="Child2" refType="w" fact="0.5"/>
              <dgm:constr type="t" for="ch" forName="Child2" refType="h" fact="0.1892"/>
              <dgm:constr type="w" for="ch" forName="Child2" refType="w" fact="0.2183"/>
              <dgm:constr type="h" for="ch" forName="Child2" refType="h" fact="0.7027"/>
              <dgm:constr type="l" for="ch" forName="Child1" refType="w" fact="0.75"/>
              <dgm:constr type="t" for="ch" forName="Child1" refType="h" fact="0.1892"/>
              <dgm:constr type="w" for="ch" forName="Child1" refType="w" fact="0.2183"/>
              <dgm:constr type="h" for="ch" forName="Child1" refType="h" fact="0.6486"/>
              <dgm:constr type="l" for="ch" forName="ChildAccent1" refType="w" fact="0.75"/>
              <dgm:constr type="t" for="ch" forName="ChildAccent1" refType="h" fact="0.1892"/>
              <dgm:constr type="w" for="ch" forName="ChildAccent1" refType="w" fact="0.25"/>
              <dgm:constr type="h" for="ch" forName="ChildAccent1" refType="h" fact="0.6486"/>
              <dgm:constr type="l" for="ch" forName="Parent1" refType="w" fact="0.75"/>
              <dgm:constr type="t" for="ch" forName="Parent1" refType="h" fact="0.0811"/>
              <dgm:constr type="w" for="ch" forName="Parent1" refType="w" fact="0.25"/>
              <dgm:constr type="h" for="ch" forName="Parent1" refType="h" fact="0.1081"/>
              <dgm:constr type="l" for="ch" forName="ChildAccent2" refType="w" fact="0.5"/>
              <dgm:constr type="t" for="ch" forName="ChildAccent2" refType="h" fact="0.1892"/>
              <dgm:constr type="w" for="ch" forName="ChildAccent2" refType="w" fact="0.25"/>
              <dgm:constr type="h" for="ch" forName="ChildAccent2" refType="h" fact="0.7027"/>
              <dgm:constr type="l" for="ch" forName="Parent2" refType="w" fact="0.5"/>
              <dgm:constr type="t" for="ch" forName="Parent2" refType="h" fact="0.0541"/>
              <dgm:constr type="w" for="ch" forName="Parent2" refType="w" fact="0.25"/>
              <dgm:constr type="h" for="ch" forName="Parent2" refType="h" fact="0.1351"/>
              <dgm:constr type="l" for="ch" forName="ChildAccent3" refType="w" fact="0.25"/>
              <dgm:constr type="t" for="ch" forName="ChildAccent3" refType="h" fact="0.1892"/>
              <dgm:constr type="w" for="ch" forName="ChildAccent3" refType="w" fact="0.25"/>
              <dgm:constr type="h" for="ch" forName="ChildAccent3" refType="h" fact="0.7568"/>
              <dgm:constr type="l" for="ch" forName="Parent3" refType="w" fact="0.25"/>
              <dgm:constr type="t" for="ch" forName="Parent3" refType="h" fact="0.0279"/>
              <dgm:constr type="w" for="ch" forName="Parent3" refType="w" fact="0.25"/>
              <dgm:constr type="h" for="ch" forName="Parent3" refType="h" fact="0.161"/>
              <dgm:constr type="l" for="ch" forName="ChildAccent4" refType="w" fact="0"/>
              <dgm:constr type="t" for="ch" forName="ChildAccent4" refType="h" fact="0.1892"/>
              <dgm:constr type="w" for="ch" forName="ChildAccent4" refType="w" fact="0.25"/>
              <dgm:constr type="h" for="ch" forName="ChildAccent4" refType="h" fact="0.8108"/>
              <dgm:constr type="l" for="ch" forName="Parent4" refType="w" fact="0"/>
              <dgm:constr type="t" for="ch" forName="Parent4" refType="h" fact="0"/>
              <dgm:constr type="w" for="ch" forName="Parent4" refType="w" fact="0.25"/>
              <dgm:constr type="h" for="ch" forName="Parent4" refType="h" fact="0.1892"/>
            </dgm:constrLst>
          </dgm:if>
          <dgm:if name="Name17" axis="ch" ptType="node" func="cnt" op="equ" val="5">
            <dgm:alg type="composite">
              <dgm:param type="ar" val="1.5742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Child5" refType="w" fact="0"/>
              <dgm:constr type="t" for="ch" forName="Child5" refType="h" fact="0.2"/>
              <dgm:constr type="w" for="ch" forName="Child5" refType="w" fact="0.1747"/>
              <dgm:constr type="h" for="ch" forName="Child5" refType="h" fact="0.8"/>
              <dgm:constr type="l" for="ch" forName="Child4" refType="w" fact="0.2001"/>
              <dgm:constr type="t" for="ch" forName="Child4" refType="h" fact="0.2"/>
              <dgm:constr type="w" for="ch" forName="Child4" refType="w" fact="0.1747"/>
              <dgm:constr type="h" for="ch" forName="Child4" refType="h" fact="0.75"/>
              <dgm:constr type="l" for="ch" forName="Child3" refType="w" fact="0.4002"/>
              <dgm:constr type="t" for="ch" forName="Child3" refType="h" fact="0.2"/>
              <dgm:constr type="w" for="ch" forName="Child3" refType="w" fact="0.1747"/>
              <dgm:constr type="h" for="ch" forName="Child3" refType="h" fact="0.7"/>
              <dgm:constr type="l" for="ch" forName="Child2" refType="w" fact="0.6003"/>
              <dgm:constr type="t" for="ch" forName="Child2" refType="h" fact="0.2"/>
              <dgm:constr type="w" for="ch" forName="Child2" refType="w" fact="0.1747"/>
              <dgm:constr type="h" for="ch" forName="Child2" refType="h" fact="0.65"/>
              <dgm:constr type="l" for="ch" forName="Child1" refType="w" fact="0.7999"/>
              <dgm:constr type="t" for="ch" forName="Child1" refType="h" fact="0.2"/>
              <dgm:constr type="w" for="ch" forName="Child1" refType="w" fact="0.1747"/>
              <dgm:constr type="h" for="ch" forName="Child1" refType="h" fact="0.6"/>
              <dgm:constr type="l" for="ch" forName="ChildAccent1" refType="w" fact="0.7999"/>
              <dgm:constr type="t" for="ch" forName="ChildAccent1" refType="h" fact="0.2"/>
              <dgm:constr type="w" for="ch" forName="ChildAccent1" refType="w" fact="0.2001"/>
              <dgm:constr type="h" for="ch" forName="ChildAccent1" refType="h" fact="0.6"/>
              <dgm:constr type="l" for="ch" forName="Parent1" refType="w" fact="0.7999"/>
              <dgm:constr type="t" for="ch" forName="Parent1" refType="h" fact="0.1"/>
              <dgm:constr type="w" for="ch" forName="Parent1" refType="w" fact="0.2001"/>
              <dgm:constr type="h" for="ch" forName="Parent1" refType="h" fact="0.1"/>
              <dgm:constr type="l" for="ch" forName="ChildAccent2" refType="w" fact="0.6003"/>
              <dgm:constr type="t" for="ch" forName="ChildAccent2" refType="h" fact="0.2"/>
              <dgm:constr type="w" for="ch" forName="ChildAccent2" refType="w" fact="0.2001"/>
              <dgm:constr type="h" for="ch" forName="ChildAccent2" refType="h" fact="0.65"/>
              <dgm:constr type="l" for="ch" forName="Parent2" refType="w" fact="0.6003"/>
              <dgm:constr type="t" for="ch" forName="Parent2" refType="h" fact="0.075"/>
              <dgm:constr type="w" for="ch" forName="Parent2" refType="w" fact="0.2001"/>
              <dgm:constr type="h" for="ch" forName="Parent2" refType="h" fact="0.125"/>
              <dgm:constr type="l" for="ch" forName="ChildAccent3" refType="w" fact="0.4002"/>
              <dgm:constr type="t" for="ch" forName="ChildAccent3" refType="h" fact="0.2"/>
              <dgm:constr type="w" for="ch" forName="ChildAccent3" refType="w" fact="0.2001"/>
              <dgm:constr type="h" for="ch" forName="ChildAccent3" refType="h" fact="0.7"/>
              <dgm:constr type="l" for="ch" forName="Parent3" refType="w" fact="0.4002"/>
              <dgm:constr type="t" for="ch" forName="Parent3" refType="h" fact="0.0508"/>
              <dgm:constr type="w" for="ch" forName="Parent3" refType="w" fact="0.2001"/>
              <dgm:constr type="h" for="ch" forName="Parent3" refType="h" fact="0.15"/>
              <dgm:constr type="l" for="ch" forName="ChildAccent4" refType="w" fact="0.2001"/>
              <dgm:constr type="t" for="ch" forName="ChildAccent4" refType="h" fact="0.2"/>
              <dgm:constr type="w" for="ch" forName="ChildAccent4" refType="w" fact="0.2001"/>
              <dgm:constr type="h" for="ch" forName="ChildAccent4" refType="h" fact="0.75"/>
              <dgm:constr type="l" for="ch" forName="Parent4" refType="w" fact="0.2001"/>
              <dgm:constr type="t" for="ch" forName="Parent4" refType="h" fact="0.025"/>
              <dgm:constr type="w" for="ch" forName="Parent4" refType="w" fact="0.2001"/>
              <dgm:constr type="h" for="ch" forName="Parent4" refType="h" fact="0.175"/>
              <dgm:constr type="l" for="ch" forName="ChildAccent5" refType="w" fact="0"/>
              <dgm:constr type="t" for="ch" forName="ChildAccent5" refType="h" fact="0.2"/>
              <dgm:constr type="w" for="ch" forName="ChildAccent5" refType="w" fact="0.2001"/>
              <dgm:constr type="h" for="ch" forName="ChildAccent5" refType="h" fact="0.8"/>
              <dgm:constr type="l" for="ch" forName="Parent5" refType="w" fact="0"/>
              <dgm:constr type="t" for="ch" forName="Parent5" refType="h" fact="0"/>
              <dgm:constr type="w" for="ch" forName="Parent5" refType="w" fact="0.2001"/>
              <dgm:constr type="h" for="ch" forName="Parent5" refType="h" fact="0.2"/>
            </dgm:constrLst>
          </dgm:if>
          <dgm:if name="Name18" axis="ch" ptType="node" func="cnt" op="equ" val="6">
            <dgm:alg type="composite">
              <dgm:param type="ar" val="1.756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Child6" refType="w" fact="0"/>
              <dgm:constr type="t" for="ch" forName="Child6" refType="h" fact="0.2087"/>
              <dgm:constr type="w" for="ch" forName="Child6" refType="w" fact="0.1458"/>
              <dgm:constr type="h" for="ch" forName="Child6" refType="h" fact="0.7913"/>
              <dgm:constr type="l" for="ch" forName="Child5" refType="w" fact="0.167"/>
              <dgm:constr type="t" for="ch" forName="Child5" refType="h" fact="0.2087"/>
              <dgm:constr type="w" for="ch" forName="Child5" refType="w" fact="0.1458"/>
              <dgm:constr type="h" for="ch" forName="Child5" refType="h" fact="0.7448"/>
              <dgm:constr type="l" for="ch" forName="Child4" refType="w" fact="0.3339"/>
              <dgm:constr type="t" for="ch" forName="Child4" refType="h" fact="0.2087"/>
              <dgm:constr type="w" for="ch" forName="Child4" refType="w" fact="0.1458"/>
              <dgm:constr type="h" for="ch" forName="Child4" refType="h" fact="0.6982"/>
              <dgm:constr type="l" for="ch" forName="Child3" refType="w" fact="0.5009"/>
              <dgm:constr type="t" for="ch" forName="Child3" refType="h" fact="0.2087"/>
              <dgm:constr type="w" for="ch" forName="Child3" refType="w" fact="0.1458"/>
              <dgm:constr type="h" for="ch" forName="Child3" refType="h" fact="0.6517"/>
              <dgm:constr type="l" for="ch" forName="Child2" refType="w" fact="0.6674"/>
              <dgm:constr type="t" for="ch" forName="Child2" refType="h" fact="0.2087"/>
              <dgm:constr type="w" for="ch" forName="Child2" refType="w" fact="0.1458"/>
              <dgm:constr type="h" for="ch" forName="Child2" refType="h" fact="0.6051"/>
              <dgm:constr type="l" for="ch" forName="Child1" refType="w" fact="0.833"/>
              <dgm:constr type="t" for="ch" forName="Child1" refType="h" fact="0.2087"/>
              <dgm:constr type="w" for="ch" forName="Child1" refType="w" fact="0.1458"/>
              <dgm:constr type="h" for="ch" forName="Child1" refType="h" fact="0.5586"/>
              <dgm:constr type="l" for="ch" forName="ChildAccent1" refType="w" fact="0.833"/>
              <dgm:constr type="t" for="ch" forName="ChildAccent1" refType="h" fact="0.2087"/>
              <dgm:constr type="w" for="ch" forName="ChildAccent1" refType="w" fact="0.167"/>
              <dgm:constr type="h" for="ch" forName="ChildAccent1" refType="h" fact="0.5586"/>
              <dgm:constr type="l" for="ch" forName="Parent1" refType="w" fact="0.833"/>
              <dgm:constr type="t" for="ch" forName="Parent1" refType="h" fact="0.1156"/>
              <dgm:constr type="w" for="ch" forName="Parent1" refType="w" fact="0.167"/>
              <dgm:constr type="h" for="ch" forName="Parent1" refType="h" fact="0.0931"/>
              <dgm:constr type="l" for="ch" forName="ChildAccent2" refType="w" fact="0.6674"/>
              <dgm:constr type="t" for="ch" forName="ChildAccent2" refType="h" fact="0.2087"/>
              <dgm:constr type="w" for="ch" forName="ChildAccent2" refType="w" fact="0.167"/>
              <dgm:constr type="h" for="ch" forName="ChildAccent2" refType="h" fact="0.6051"/>
              <dgm:constr type="l" for="ch" forName="Parent2" refType="w" fact="0.6674"/>
              <dgm:constr type="t" for="ch" forName="Parent2" refType="h" fact="0.0923"/>
              <dgm:constr type="w" for="ch" forName="Parent2" refType="w" fact="0.165"/>
              <dgm:constr type="h" for="ch" forName="Parent2" refType="h" fact="0.1164"/>
              <dgm:constr type="l" for="ch" forName="ChildAccent3" refType="w" fact="0.5009"/>
              <dgm:constr type="t" for="ch" forName="ChildAccent3" refType="h" fact="0.2087"/>
              <dgm:constr type="w" for="ch" forName="ChildAccent3" refType="w" fact="0.167"/>
              <dgm:constr type="h" for="ch" forName="ChildAccent3" refType="h" fact="0.6517"/>
              <dgm:constr type="l" for="ch" forName="Parent3" refType="w" fact="0.5009"/>
              <dgm:constr type="t" for="ch" forName="Parent3" refType="h" fact="0.0698"/>
              <dgm:constr type="w" for="ch" forName="Parent3" refType="w" fact="0.166"/>
              <dgm:constr type="h" for="ch" forName="Parent3" refType="h" fact="0.1396"/>
              <dgm:constr type="l" for="ch" forName="ChildAccent4" refType="w" fact="0.3339"/>
              <dgm:constr type="t" for="ch" forName="ChildAccent4" refType="h" fact="0.2087"/>
              <dgm:constr type="w" for="ch" forName="ChildAccent4" refType="w" fact="0.167"/>
              <dgm:constr type="h" for="ch" forName="ChildAccent4" refType="h" fact="0.6982"/>
              <dgm:constr type="l" for="ch" forName="Parent4" refType="w" fact="0.3339"/>
              <dgm:constr type="t" for="ch" forName="Parent4" refType="h" fact="0.0458"/>
              <dgm:constr type="w" for="ch" forName="Parent4" refType="w" fact="0.167"/>
              <dgm:constr type="h" for="ch" forName="Parent4" refType="h" fact="0.1629"/>
              <dgm:constr type="l" for="ch" forName="ChildAccent5" refType="w" fact="0.167"/>
              <dgm:constr type="t" for="ch" forName="ChildAccent5" refType="h" fact="0.2087"/>
              <dgm:constr type="w" for="ch" forName="ChildAccent5" refType="w" fact="0.167"/>
              <dgm:constr type="h" for="ch" forName="ChildAccent5" refType="h" fact="0.7448"/>
              <dgm:constr type="l" for="ch" forName="Parent5" refType="w" fact="0.167"/>
              <dgm:constr type="t" for="ch" forName="Parent5" refType="h" fact="0.0225"/>
              <dgm:constr type="w" for="ch" forName="Parent5" refType="w" fact="0.167"/>
              <dgm:constr type="h" for="ch" forName="Parent5" refType="h" fact="0.1862"/>
              <dgm:constr type="l" for="ch" forName="ChildAccent6" refType="w" fact="0"/>
              <dgm:constr type="t" for="ch" forName="ChildAccent6" refType="h" fact="0.2087"/>
              <dgm:constr type="w" for="ch" forName="ChildAccent6" refType="w" fact="0.167"/>
              <dgm:constr type="h" for="ch" forName="ChildAccent6" refType="h" fact="0.7913"/>
              <dgm:constr type="l" for="ch" forName="Parent6" refType="w" fact="0"/>
              <dgm:constr type="t" for="ch" forName="Parent6" refType="h" fact="0"/>
              <dgm:constr type="w" for="ch" forName="Parent6" refType="w" fact="0.167"/>
              <dgm:constr type="h" for="ch" forName="Parent6" refType="h" fact="0.2095"/>
            </dgm:constrLst>
          </dgm:if>
          <dgm:else name="Name19">
            <dgm:alg type="composite">
              <dgm:param type="ar" val="1.91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Child7" refType="w" fact="0"/>
              <dgm:constr type="t" for="ch" forName="Child7" refType="h" fact="0.2168"/>
              <dgm:constr type="w" for="ch" forName="Child7" refType="w" fact="0.125"/>
              <dgm:constr type="h" for="ch" forName="Child7" refType="h" fact="0.7832"/>
              <dgm:constr type="l" for="ch" forName="Child6" refType="w" fact="0.1432"/>
              <dgm:constr type="t" for="ch" forName="Child6" refType="h" fact="0.2168"/>
              <dgm:constr type="w" for="ch" forName="Child6" refType="w" fact="0.125"/>
              <dgm:constr type="h" for="ch" forName="Child6" refType="h" fact="0.7397"/>
              <dgm:constr type="l" for="ch" forName="Child5" refType="w" fact="0.2865"/>
              <dgm:constr type="t" for="ch" forName="Child5" refType="h" fact="0.2168"/>
              <dgm:constr type="w" for="ch" forName="Child5" refType="w" fact="0.125"/>
              <dgm:constr type="h" for="ch" forName="Child5" refType="h" fact="0.6962"/>
              <dgm:constr type="l" for="ch" forName="Child4" refType="w" fact="0.4297"/>
              <dgm:constr type="t" for="ch" forName="Child4" refType="h" fact="0.2168"/>
              <dgm:constr type="w" for="ch" forName="Child4" refType="w" fact="0.125"/>
              <dgm:constr type="h" for="ch" forName="Child4" refType="h" fact="0.6526"/>
              <dgm:constr type="l" for="ch" forName="Child3" refType="w" fact="0.5726"/>
              <dgm:constr type="t" for="ch" forName="Child3" refType="h" fact="0.2168"/>
              <dgm:constr type="w" for="ch" forName="Child3" refType="w" fact="0.125"/>
              <dgm:constr type="h" for="ch" forName="Child3" refType="h" fact="0.6091"/>
              <dgm:constr type="l" for="ch" forName="Child2" refType="w" fact="0.7147"/>
              <dgm:constr type="t" for="ch" forName="Child2" refType="h" fact="0.2168"/>
              <dgm:constr type="w" for="ch" forName="Child2" refType="w" fact="0.125"/>
              <dgm:constr type="h" for="ch" forName="Child2" refType="h" fact="0.5656"/>
              <dgm:constr type="l" for="ch" forName="Child1" refType="w" fact="0.8568"/>
              <dgm:constr type="t" for="ch" forName="Child1" refType="h" fact="0.2168"/>
              <dgm:constr type="w" for="ch" forName="Child1" refType="w" fact="0.125"/>
              <dgm:constr type="h" for="ch" forName="Child1" refType="h" fact="0.5221"/>
              <dgm:constr type="l" for="ch" forName="ChildAccent1" refType="w" fact="0.8568"/>
              <dgm:constr type="t" for="ch" forName="ChildAccent1" refType="h" fact="0.2168"/>
              <dgm:constr type="w" for="ch" forName="ChildAccent1" refType="w" fact="0.1432"/>
              <dgm:constr type="h" for="ch" forName="ChildAccent1" refType="h" fact="0.5221"/>
              <dgm:constr type="l" for="ch" forName="Parent1" refType="w" fact="0.8568"/>
              <dgm:constr type="t" for="ch" forName="Parent1" refType="h" fact="0.1298"/>
              <dgm:constr type="w" for="ch" forName="Parent1" refType="w" fact="0.1432"/>
              <dgm:constr type="h" for="ch" forName="Parent1" refType="h" fact="0.087"/>
              <dgm:constr type="l" for="ch" forName="ChildAccent2" refType="w" fact="0.7147"/>
              <dgm:constr type="t" for="ch" forName="ChildAccent2" refType="h" fact="0.2168"/>
              <dgm:constr type="w" for="ch" forName="ChildAccent2" refType="w" fact="0.1432"/>
              <dgm:constr type="h" for="ch" forName="ChildAccent2" refType="h" fact="0.5656"/>
              <dgm:constr type="l" for="ch" forName="Parent2" refType="w" fact="0.7147"/>
              <dgm:constr type="t" for="ch" forName="Parent2" refType="h" fact="0.108"/>
              <dgm:constr type="w" for="ch" forName="Parent2" refType="w" fact="0.1425"/>
              <dgm:constr type="h" for="ch" forName="Parent2" refType="h" fact="0.1088"/>
              <dgm:constr type="l" for="ch" forName="ChildAccent3" refType="w" fact="0.5726"/>
              <dgm:constr type="t" for="ch" forName="ChildAccent3" refType="h" fact="0.2168"/>
              <dgm:constr type="w" for="ch" forName="ChildAccent3" refType="w" fact="0.1432"/>
              <dgm:constr type="h" for="ch" forName="ChildAccent3" refType="h" fact="0.6091"/>
              <dgm:constr type="l" for="ch" forName="Parent3" refType="w" fact="0.5726"/>
              <dgm:constr type="t" for="ch" forName="Parent3" refType="h" fact="0.087"/>
              <dgm:constr type="w" for="ch" forName="Parent3" refType="w" fact="0.142"/>
              <dgm:constr type="h" for="ch" forName="Parent3" refType="h" fact="0.1305"/>
              <dgm:constr type="l" for="ch" forName="ChildAccent4" refType="w" fact="0.4297"/>
              <dgm:constr type="t" for="ch" forName="ChildAccent4" refType="h" fact="0.2168"/>
              <dgm:constr type="w" for="ch" forName="ChildAccent4" refType="w" fact="0.1432"/>
              <dgm:constr type="h" for="ch" forName="ChildAccent4" refType="h" fact="0.6526"/>
              <dgm:constr type="l" for="ch" forName="Parent4" refType="w" fact="0.4297"/>
              <dgm:constr type="t" for="ch" forName="Parent4" refType="h" fact="0.0645"/>
              <dgm:constr type="w" for="ch" forName="Parent4" refType="w" fact="0.1432"/>
              <dgm:constr type="h" for="ch" forName="Parent4" refType="h" fact="0.1523"/>
              <dgm:constr type="l" for="ch" forName="ChildAccent5" refType="w" fact="0.2865"/>
              <dgm:constr type="t" for="ch" forName="ChildAccent5" refType="h" fact="0.2168"/>
              <dgm:constr type="w" for="ch" forName="ChildAccent5" refType="w" fact="0.1432"/>
              <dgm:constr type="h" for="ch" forName="ChildAccent5" refType="h" fact="0.6962"/>
              <dgm:constr type="l" for="ch" forName="Parent5" refType="w" fact="0.2865"/>
              <dgm:constr type="t" for="ch" forName="Parent5" refType="h" fact="0.0428"/>
              <dgm:constr type="w" for="ch" forName="Parent5" refType="w" fact="0.1432"/>
              <dgm:constr type="h" for="ch" forName="Parent5" refType="h" fact="0.174"/>
              <dgm:constr type="l" for="ch" forName="ChildAccent6" refType="w" fact="0.1432"/>
              <dgm:constr type="t" for="ch" forName="ChildAccent6" refType="h" fact="0.2168"/>
              <dgm:constr type="w" for="ch" forName="ChildAccent6" refType="w" fact="0.1432"/>
              <dgm:constr type="h" for="ch" forName="ChildAccent6" refType="h" fact="0.7397"/>
              <dgm:constr type="l" for="ch" forName="Parent6" refType="w" fact="0.1432"/>
              <dgm:constr type="t" for="ch" forName="Parent6" refType="h" fact="0.0217"/>
              <dgm:constr type="w" for="ch" forName="Parent6" refType="w" fact="0.1432"/>
              <dgm:constr type="h" for="ch" forName="Parent6" refType="h" fact="0.1958"/>
              <dgm:constr type="l" for="ch" forName="ChildAccent7" refType="w" fact="0"/>
              <dgm:constr type="t" for="ch" forName="ChildAccent7" refType="h" fact="0.2168"/>
              <dgm:constr type="w" for="ch" forName="ChildAccent7" refType="w" fact="0.1432"/>
              <dgm:constr type="h" for="ch" forName="ChildAccent7" refType="h" fact="0.7832"/>
              <dgm:constr type="l" for="ch" forName="Parent7" refType="w" fact="0"/>
              <dgm:constr type="t" for="ch" forName="Parent7" refType="h" fact="0"/>
              <dgm:constr type="w" for="ch" forName="Parent7" refType="w" fact="0.1432"/>
              <dgm:constr type="h" for="ch" forName="Parent7" refType="h" fact="0.2175"/>
            </dgm:constrLst>
          </dgm:else>
        </dgm:choose>
      </dgm:else>
    </dgm:choose>
    <dgm:forEach name="wrapper" axis="self" ptType="parTrans">
      <dgm:forEach name="accentRepeat" axis="self">
        <dgm:layoutNode name="ChildAccent" styleLbl="alignImgPlace1">
          <dgm:alg type="sp"/>
          <dgm:choose name="Name20">
            <dgm:if name="Name21" axis="followSib" ptType="node" func="cnt" op="equ" val="0">
              <dgm:shape xmlns:r="http://schemas.openxmlformats.org/officeDocument/2006/relationships" type="wedgeRectCallout" r:blip="">
                <dgm:adjLst>
                  <dgm:adj idx="1" val="0"/>
                  <dgm:adj idx="2" val="0"/>
                </dgm:adjLst>
              </dgm:shape>
            </dgm:if>
            <dgm:else name="Name22">
              <dgm:choose name="Name23">
                <dgm:if name="Name24" axis="precedSib" ptType="node" func="cnt" op="equ" val="6">
                  <dgm:shape xmlns:r="http://schemas.openxmlformats.org/officeDocument/2006/relationships" type="wedgeRectCallout" r:blip="">
                    <dgm:adjLst>
                      <dgm:adj idx="1" val="0"/>
                      <dgm:adj idx="2" val="0"/>
                    </dgm:adjLst>
                  </dgm:shape>
                </dgm:if>
                <dgm:else name="Name25">
                  <dgm:choose name="Name26">
                    <dgm:if name="Name27" func="var" arg="dir" op="equ" val="norm">
                      <dgm:shape xmlns:r="http://schemas.openxmlformats.org/officeDocument/2006/relationships" type="wedgeRectCallout" r:blip="">
                        <dgm:adjLst>
                          <dgm:adj idx="1" val="0.625"/>
                          <dgm:adj idx="2" val="0.2083"/>
                        </dgm:adjLst>
                      </dgm:shape>
                    </dgm:if>
                    <dgm:else name="Name28">
                      <dgm:shape xmlns:r="http://schemas.openxmlformats.org/officeDocument/2006/relationships" type="wedgeRectCallout" r:blip="">
                        <dgm:adjLst>
                          <dgm:adj idx="1" val="-0.625"/>
                          <dgm:adj idx="2" val="0.2083"/>
                        </dgm:adjLst>
                      </dgm:shape>
                    </dgm:else>
                  </dgm:choose>
                </dgm:else>
              </dgm:choose>
            </dgm:else>
          </dgm:choose>
          <dgm:presOf axis="des" ptType="node"/>
        </dgm:layoutNode>
      </dgm:forEach>
    </dgm:forEach>
    <dgm:forEach name="Name29" axis="ch" ptType="node" st="7" cnt="1">
      <dgm:layoutNode name="ChildAccent7">
        <dgm:alg type="sp"/>
        <dgm:shape xmlns:r="http://schemas.openxmlformats.org/officeDocument/2006/relationships" r:blip="">
          <dgm:adjLst/>
        </dgm:shape>
        <dgm:presOf/>
        <dgm:constrLst/>
        <dgm:forEach name="Name30" ref="accentRepeat"/>
      </dgm:layoutNode>
      <dgm:layoutNode name="Child7" styleLbl="revTx">
        <dgm:varLst>
          <dgm:chMax val="0"/>
          <dgm:chPref val="0"/>
          <dgm:bulletEnabled val="1"/>
        </dgm:varLst>
        <dgm:choose name="Name31">
          <dgm:if name="Name3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7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4" axis="ch" ptType="node" st="6" cnt="1">
      <dgm:layoutNode name="ChildAccent6">
        <dgm:alg type="sp"/>
        <dgm:shape xmlns:r="http://schemas.openxmlformats.org/officeDocument/2006/relationships" r:blip="">
          <dgm:adjLst/>
        </dgm:shape>
        <dgm:presOf/>
        <dgm:constrLst/>
        <dgm:forEach name="Name35" ref="accentRepeat"/>
      </dgm:layoutNode>
      <dgm:layoutNode name="Child6" styleLbl="revTx">
        <dgm:varLst>
          <dgm:chMax val="0"/>
          <dgm:chPref val="0"/>
          <dgm:bulletEnabled val="1"/>
        </dgm:varLst>
        <dgm:choose name="Name36">
          <dgm:if name="Name3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3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6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39" axis="ch" ptType="node" st="5" cnt="1">
      <dgm:layoutNode name="ChildAccent5">
        <dgm:alg type="sp"/>
        <dgm:shape xmlns:r="http://schemas.openxmlformats.org/officeDocument/2006/relationships" r:blip="">
          <dgm:adjLst/>
        </dgm:shape>
        <dgm:presOf/>
        <dgm:constrLst/>
        <dgm:forEach name="Name40" ref="accentRepeat"/>
      </dgm:layoutNode>
      <dgm:layoutNode name="Child5" styleLbl="revTx">
        <dgm:varLst>
          <dgm:chMax val="0"/>
          <dgm:chPref val="0"/>
          <dgm:bulletEnabled val="1"/>
        </dgm:varLst>
        <dgm:choose name="Name41">
          <dgm:if name="Name4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5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4" axis="ch" ptType="node" st="4" cnt="1">
      <dgm:layoutNode name="ChildAccent4">
        <dgm:alg type="sp"/>
        <dgm:shape xmlns:r="http://schemas.openxmlformats.org/officeDocument/2006/relationships" r:blip="">
          <dgm:adjLst/>
        </dgm:shape>
        <dgm:presOf/>
        <dgm:constrLst/>
        <dgm:forEach name="Name45" ref="accentRepeat"/>
      </dgm:layoutNode>
      <dgm:layoutNode name="Child4" styleLbl="revTx">
        <dgm:varLst>
          <dgm:chMax val="0"/>
          <dgm:chPref val="0"/>
          <dgm:bulletEnabled val="1"/>
        </dgm:varLst>
        <dgm:choose name="Name46">
          <dgm:if name="Name4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4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4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49" axis="ch" ptType="node" st="3" cnt="1">
      <dgm:layoutNode name="ChildAccent3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Child3" styleLbl="revTx">
        <dgm:varLst>
          <dgm:chMax val="0"/>
          <dgm:chPref val="0"/>
          <dgm:bulletEnabled val="1"/>
        </dgm:varLst>
        <dgm:choose name="Name51">
          <dgm:if name="Name5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3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4" axis="ch" ptType="node" st="2" cnt="1">
      <dgm:layoutNode name="ChildAccent2">
        <dgm:alg type="sp"/>
        <dgm:shape xmlns:r="http://schemas.openxmlformats.org/officeDocument/2006/relationships" r:blip="">
          <dgm:adjLst/>
        </dgm:shape>
        <dgm:presOf/>
        <dgm:constrLst/>
        <dgm:forEach name="Name55" ref="accentRepeat"/>
      </dgm:layoutNode>
      <dgm:layoutNode name="Child2" styleLbl="revTx">
        <dgm:varLst>
          <dgm:chMax val="0"/>
          <dgm:chPref val="0"/>
          <dgm:bulletEnabled val="1"/>
        </dgm:varLst>
        <dgm:choose name="Name56">
          <dgm:if name="Name57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58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2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  <dgm:forEach name="Name59" axis="ch" ptType="node" cnt="1">
      <dgm:layoutNode name="ChildAccent1">
        <dgm:alg type="sp"/>
        <dgm:shape xmlns:r="http://schemas.openxmlformats.org/officeDocument/2006/relationships" r:blip="">
          <dgm:adjLst/>
        </dgm:shape>
        <dgm:presOf/>
        <dgm:constrLst/>
        <dgm:forEach name="Name60" ref="accentRepeat"/>
      </dgm:layoutNode>
      <dgm:layoutNode name="Child1" styleLbl="revTx">
        <dgm:varLst>
          <dgm:chMax val="0"/>
          <dgm:chPref val="0"/>
          <dgm:bulletEnabled val="1"/>
        </dgm:varLst>
        <dgm:choose name="Name61">
          <dgm:if name="Name62" func="var" arg="dir" op="equ" val="norm">
            <dgm:alg type="tx">
              <dgm:param type="parTxLTRAlign" val="r"/>
              <dgm:param type="shpTxLTRAlignCh" val="r"/>
              <dgm:param type="txAnchorVert" val="t"/>
            </dgm:alg>
          </dgm:if>
          <dgm:else name="Name63">
            <dgm:alg type="tx">
              <dgm:param type="parTxLTRAlign" val="l"/>
              <dgm:param type="shpTxLTRAlignCh" val="l"/>
              <dgm:param type="txAnchorVert" val="t"/>
            </dgm:alg>
          </dgm:else>
        </dgm:choose>
        <dgm:shape xmlns:r="http://schemas.openxmlformats.org/officeDocument/2006/relationships" type="rect" r:blip="" hideGeom="1">
          <dgm:adjLst/>
        </dgm:shape>
        <dgm:presOf axis="des" ptType="node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  <dgm:layoutNode name="Parent1" styleLbl="node1">
        <dgm:varLst>
          <dgm:chMax val="2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25"/>
          <dgm:constr type="rMarg" refType="primFontSz" fact="0.25"/>
          <dgm:constr type="tMarg" refType="primFontSz" fact="0.25"/>
          <dgm:constr type="bMarg" refType="primFontSz" fact="0.2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45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09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67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5520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746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971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449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655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4387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2157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731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1B7EA-4F9A-4BE0-8B15-5338D2E7E6AD}" type="datetimeFigureOut">
              <a:rPr lang="en-US" smtClean="0"/>
              <a:t>5/19/2016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1A05B-D165-41F1-9CDA-0D81CC224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911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037" y="1871132"/>
            <a:ext cx="10431887" cy="1786466"/>
          </a:xfrm>
        </p:spPr>
        <p:txBody>
          <a:bodyPr anchor="t"/>
          <a:lstStyle/>
          <a:p>
            <a:r>
              <a:rPr lang="en-US" sz="2800" b="1" dirty="0" smtClean="0">
                <a:latin typeface="Calibri" panose="020F0502020204030204" pitchFamily="34" charset="0"/>
              </a:rPr>
              <a:t>A study to assess knowledge of ASHA regarding HBNC services in </a:t>
            </a:r>
            <a:r>
              <a:rPr lang="en-US" sz="2800" b="1" dirty="0" err="1" smtClean="0">
                <a:latin typeface="Calibri" panose="020F0502020204030204" pitchFamily="34" charset="0"/>
              </a:rPr>
              <a:t>Shahjahanpur</a:t>
            </a:r>
            <a:r>
              <a:rPr lang="en-US" sz="2800" b="1" dirty="0" smtClean="0">
                <a:latin typeface="Calibri" panose="020F0502020204030204" pitchFamily="34" charset="0"/>
              </a:rPr>
              <a:t> </a:t>
            </a:r>
            <a:r>
              <a:rPr lang="en-US" sz="2800" b="1" dirty="0" err="1" smtClean="0">
                <a:latin typeface="Calibri" panose="020F0502020204030204" pitchFamily="34" charset="0"/>
              </a:rPr>
              <a:t>distict</a:t>
            </a:r>
            <a:r>
              <a:rPr lang="en-US" sz="2800" b="1" dirty="0" smtClean="0">
                <a:latin typeface="Calibri" panose="020F0502020204030204" pitchFamily="34" charset="0"/>
              </a:rPr>
              <a:t> of Uttar Pradesh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latin typeface="Calibri" panose="020F0502020204030204" pitchFamily="34" charset="0"/>
              </a:rPr>
              <a:t>By: Apoorva(PG/14/12)</a:t>
            </a:r>
          </a:p>
          <a:p>
            <a:endParaRPr lang="en-US" b="1" dirty="0" smtClean="0">
              <a:latin typeface="Calibri" panose="020F0502020204030204" pitchFamily="34" charset="0"/>
            </a:endParaRPr>
          </a:p>
          <a:p>
            <a:r>
              <a:rPr lang="en-US" b="1" dirty="0" smtClean="0">
                <a:latin typeface="Calibri" panose="020F0502020204030204" pitchFamily="34" charset="0"/>
              </a:rPr>
              <a:t>Under guidance of Dr. </a:t>
            </a:r>
            <a:r>
              <a:rPr lang="en-US" b="1" dirty="0" err="1" smtClean="0">
                <a:latin typeface="Calibri" panose="020F0502020204030204" pitchFamily="34" charset="0"/>
              </a:rPr>
              <a:t>Dhananjay</a:t>
            </a:r>
            <a:r>
              <a:rPr lang="en-US" b="1" dirty="0" smtClean="0">
                <a:latin typeface="Calibri" panose="020F0502020204030204" pitchFamily="34" charset="0"/>
              </a:rPr>
              <a:t> Srivastava, </a:t>
            </a:r>
          </a:p>
          <a:p>
            <a:r>
              <a:rPr lang="en-US" b="1" dirty="0" smtClean="0">
                <a:latin typeface="Calibri" panose="020F0502020204030204" pitchFamily="34" charset="0"/>
              </a:rPr>
              <a:t>Associate Professor, IIHMR Delhi</a:t>
            </a:r>
          </a:p>
          <a:p>
            <a:endParaRPr lang="en-US" b="1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38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0377"/>
            <a:ext cx="10515600" cy="1337480"/>
          </a:xfrm>
        </p:spPr>
        <p:txBody>
          <a:bodyPr>
            <a:normAutofit/>
          </a:bodyPr>
          <a:lstStyle/>
          <a:p>
            <a:pPr algn="ctr"/>
            <a:r>
              <a:rPr lang="en-US" sz="3600" b="1" dirty="0">
                <a:latin typeface="+mn-lt"/>
              </a:rPr>
              <a:t>Demographic profile with mean score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583785"/>
              </p:ext>
            </p:extLst>
          </p:nvPr>
        </p:nvGraphicFramePr>
        <p:xfrm>
          <a:off x="2006221" y="1542194"/>
          <a:ext cx="8175009" cy="51206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5003"/>
                <a:gridCol w="2725003"/>
                <a:gridCol w="2725003"/>
              </a:tblGrid>
              <a:tr h="2594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Variable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Category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Mean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Age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0-25 years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32.25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26-35 years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28.50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36-45 years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32.54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45 and above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32.15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No. of children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0-2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29.89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More than 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31.22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Educational qualification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8</a:t>
                      </a:r>
                      <a:r>
                        <a:rPr lang="en-US" sz="2400" baseline="30000">
                          <a:effectLst/>
                        </a:rPr>
                        <a:t>th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28.98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Matric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35.52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Intermediate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29.25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 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Block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Bhawalkhera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28.83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Dadraul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31.87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Jalalabaad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28.40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25947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</a:rPr>
                        <a:t>Khutar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33.13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6337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738648"/>
            <a:ext cx="9601196" cy="4137220"/>
          </a:xfrm>
        </p:spPr>
        <p:txBody>
          <a:bodyPr/>
          <a:lstStyle/>
          <a:p>
            <a:pPr marL="0" indent="0" algn="ctr">
              <a:buNone/>
            </a:pPr>
            <a:r>
              <a:rPr lang="en-US" sz="4000" b="1" dirty="0" smtClean="0">
                <a:latin typeface="Calibri" panose="020F0502020204030204" pitchFamily="34" charset="0"/>
              </a:rPr>
              <a:t>Overall Score</a:t>
            </a:r>
          </a:p>
          <a:p>
            <a:pPr marL="0" indent="0" algn="ctr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524824"/>
              </p:ext>
            </p:extLst>
          </p:nvPr>
        </p:nvGraphicFramePr>
        <p:xfrm>
          <a:off x="3712191" y="2794713"/>
          <a:ext cx="5131558" cy="23439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5109"/>
                <a:gridCol w="2566449"/>
              </a:tblGrid>
              <a:tr h="585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Score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Frequency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5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libri" panose="020F0502020204030204" pitchFamily="34" charset="0"/>
                        </a:rPr>
                        <a:t>0-22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13(18%)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5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23-35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36(46%)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85989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libri" panose="020F0502020204030204" pitchFamily="34" charset="0"/>
                        </a:rPr>
                        <a:t>36-49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Calibri" panose="020F0502020204030204" pitchFamily="34" charset="0"/>
                        </a:rPr>
                        <a:t>30(38%)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023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614848"/>
          </a:xfrm>
        </p:spPr>
        <p:txBody>
          <a:bodyPr>
            <a:noAutofit/>
          </a:bodyPr>
          <a:lstStyle/>
          <a:p>
            <a:r>
              <a:rPr lang="en-US" sz="3600" b="1" u="sng" dirty="0" smtClean="0">
                <a:latin typeface="Calibri" panose="020F0502020204030204" pitchFamily="34" charset="0"/>
              </a:rPr>
              <a:t>CONCLUSIONS</a:t>
            </a:r>
            <a:endParaRPr lang="en-US" sz="3600" b="1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596981"/>
            <a:ext cx="9601196" cy="427888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>
                <a:latin typeface="Calibri" panose="020F0502020204030204" pitchFamily="34" charset="0"/>
              </a:rPr>
              <a:t>The knowledge of 62% of ASHA worker falls under low (0-22) and moderate (23-35) category, only 38% of ASHA worker had knowledge score in high (36-49) category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endParaRPr lang="en-US" dirty="0">
              <a:latin typeface="Calibri" panose="020F0502020204030204" pitchFamily="34" charset="0"/>
            </a:endParaRPr>
          </a:p>
          <a:p>
            <a:pPr lvl="0"/>
            <a:r>
              <a:rPr lang="en-US" dirty="0" smtClean="0">
                <a:latin typeface="Calibri" panose="020F0502020204030204" pitchFamily="34" charset="0"/>
              </a:rPr>
              <a:t>They had a good knowledge about home visits (96%) and the days on which home visits need to be done (93%).Asha got incentive based on the Performa she had to fill during home visit, this may be the reason for good knowledge about home visit. </a:t>
            </a:r>
            <a:endParaRPr lang="en-US" dirty="0">
              <a:latin typeface="Calibri" panose="020F0502020204030204" pitchFamily="34" charset="0"/>
            </a:endParaRPr>
          </a:p>
          <a:p>
            <a:pPr lvl="0"/>
            <a:r>
              <a:rPr lang="en-US" dirty="0">
                <a:latin typeface="Calibri" panose="020F0502020204030204" pitchFamily="34" charset="0"/>
              </a:rPr>
              <a:t>94% of ASHA knew about normal weight and temperature of child but they have poor knowledge regarding low weight (47%), hypothermia (6%) and fever (23%).If knowledge regarding treatment of sepsis and high risk babies taken most of them did not know treatment at their level. This is the knowledge which is </a:t>
            </a:r>
            <a:r>
              <a:rPr lang="en-US" dirty="0" smtClean="0">
                <a:latin typeface="Calibri" panose="020F0502020204030204" pitchFamily="34" charset="0"/>
              </a:rPr>
              <a:t>very crucial to prevent any emergency situation and avoidance of these condition may directly lead to </a:t>
            </a:r>
            <a:r>
              <a:rPr lang="en-US" dirty="0">
                <a:latin typeface="Calibri" panose="020F0502020204030204" pitchFamily="34" charset="0"/>
              </a:rPr>
              <a:t>IMR/NMR</a:t>
            </a:r>
            <a:r>
              <a:rPr lang="en-US" dirty="0" smtClean="0">
                <a:latin typeface="Calibri" panose="020F0502020204030204" pitchFamily="34" charset="0"/>
              </a:rPr>
              <a:t>.</a:t>
            </a:r>
            <a:r>
              <a:rPr lang="en-US" b="1" dirty="0"/>
              <a:t> </a:t>
            </a:r>
            <a:endParaRPr lang="en-US" dirty="0"/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41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Calibri" panose="020F0502020204030204" pitchFamily="34" charset="0"/>
              </a:rPr>
              <a:t>RECOMMENDATIONS</a:t>
            </a:r>
            <a:endParaRPr lang="en-US" sz="3600" b="1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2125014"/>
            <a:ext cx="9601196" cy="3750854"/>
          </a:xfrm>
        </p:spPr>
        <p:txBody>
          <a:bodyPr>
            <a:normAutofit lnSpcReduction="10000"/>
          </a:bodyPr>
          <a:lstStyle/>
          <a:p>
            <a:pPr lvl="0"/>
            <a:r>
              <a:rPr lang="en-US" u="sng" dirty="0">
                <a:latin typeface="Calibri" panose="020F0502020204030204" pitchFamily="34" charset="0"/>
              </a:rPr>
              <a:t>Short term</a:t>
            </a:r>
            <a:endParaRPr lang="en-US" dirty="0">
              <a:latin typeface="Calibri" panose="020F0502020204030204" pitchFamily="34" charset="0"/>
            </a:endParaRPr>
          </a:p>
          <a:p>
            <a:pPr lvl="0"/>
            <a:r>
              <a:rPr lang="en-US" dirty="0">
                <a:latin typeface="Calibri" panose="020F0502020204030204" pitchFamily="34" charset="0"/>
              </a:rPr>
              <a:t>During cluster meeting and ASHA, ANM and </a:t>
            </a:r>
            <a:r>
              <a:rPr lang="en-US" dirty="0" err="1">
                <a:latin typeface="Calibri" panose="020F0502020204030204" pitchFamily="34" charset="0"/>
              </a:rPr>
              <a:t>Aanganwadi</a:t>
            </a:r>
            <a:r>
              <a:rPr lang="en-US" dirty="0">
                <a:latin typeface="Calibri" panose="020F0502020204030204" pitchFamily="34" charset="0"/>
              </a:rPr>
              <a:t> (AAA) meeting, HBNC should be discussed regularly to improve her knowledge.</a:t>
            </a:r>
          </a:p>
          <a:p>
            <a:pPr lvl="0"/>
            <a:r>
              <a:rPr lang="en-US" dirty="0">
                <a:latin typeface="Calibri" panose="020F0502020204030204" pitchFamily="34" charset="0"/>
              </a:rPr>
              <a:t>Knowledge assessment of their supervisors should be done to gain an idea about their knowledge on HBNC services.</a:t>
            </a:r>
          </a:p>
          <a:p>
            <a:pPr lvl="0"/>
            <a:r>
              <a:rPr lang="en-US" u="sng" dirty="0">
                <a:latin typeface="Calibri" panose="020F0502020204030204" pitchFamily="34" charset="0"/>
              </a:rPr>
              <a:t>Long term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Quality assessment of present training program should be done to find out level of training. There can be flaws in training also.</a:t>
            </a:r>
          </a:p>
        </p:txBody>
      </p:sp>
    </p:spTree>
    <p:extLst>
      <p:ext uri="{BB962C8B-B14F-4D97-AF65-F5344CB8AC3E}">
        <p14:creationId xmlns:p14="http://schemas.microsoft.com/office/powerpoint/2010/main" val="3148645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>
                <a:latin typeface="Calibri" panose="020F0502020204030204" pitchFamily="34" charset="0"/>
              </a:rPr>
              <a:t>LIMITATIONS</a:t>
            </a:r>
            <a:endParaRPr lang="en-US" sz="3600" b="1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Generalization of the study is not possible as the sample is not truly representative of the whole population.</a:t>
            </a:r>
          </a:p>
          <a:p>
            <a:r>
              <a:rPr lang="en-US" dirty="0" smtClean="0"/>
              <a:t>There are chances of observer and recall bias.</a:t>
            </a:r>
          </a:p>
          <a:p>
            <a:r>
              <a:rPr lang="en-US" dirty="0" smtClean="0"/>
              <a:t>Reliability of answers is not assured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123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682580"/>
            <a:ext cx="9601196" cy="695459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Calibri" panose="020F0502020204030204" pitchFamily="34" charset="0"/>
              </a:rPr>
              <a:t>Background</a:t>
            </a:r>
            <a:endParaRPr lang="en-US" sz="3200" b="1" u="sng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648496"/>
            <a:ext cx="9601196" cy="4227372"/>
          </a:xfrm>
        </p:spPr>
        <p:txBody>
          <a:bodyPr>
            <a:normAutofit/>
          </a:bodyPr>
          <a:lstStyle/>
          <a:p>
            <a:r>
              <a:rPr lang="en-US" dirty="0">
                <a:latin typeface="Calibri" panose="020F0502020204030204" pitchFamily="34" charset="0"/>
              </a:rPr>
              <a:t>Home based new born care (HBNC) has been under implementation across the country since </a:t>
            </a:r>
            <a:r>
              <a:rPr lang="en-US" dirty="0" smtClean="0">
                <a:latin typeface="Calibri" panose="020F0502020204030204" pitchFamily="34" charset="0"/>
              </a:rPr>
              <a:t>2011.</a:t>
            </a:r>
          </a:p>
          <a:p>
            <a:r>
              <a:rPr lang="en-US" dirty="0">
                <a:latin typeface="Calibri" panose="020F0502020204030204" pitchFamily="34" charset="0"/>
              </a:rPr>
              <a:t>C</a:t>
            </a:r>
            <a:r>
              <a:rPr lang="en-US" dirty="0" smtClean="0">
                <a:latin typeface="Calibri" panose="020F0502020204030204" pitchFamily="34" charset="0"/>
              </a:rPr>
              <a:t>entered </a:t>
            </a:r>
            <a:r>
              <a:rPr lang="en-US" dirty="0">
                <a:latin typeface="Calibri" panose="020F0502020204030204" pitchFamily="34" charset="0"/>
              </a:rPr>
              <a:t>on ASHA </a:t>
            </a:r>
            <a:r>
              <a:rPr lang="en-US" dirty="0" smtClean="0">
                <a:latin typeface="Calibri" panose="020F0502020204030204" pitchFamily="34" charset="0"/>
              </a:rPr>
              <a:t>worker.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Community based approach.</a:t>
            </a:r>
          </a:p>
          <a:p>
            <a:r>
              <a:rPr lang="en-US" dirty="0">
                <a:latin typeface="Calibri" panose="020F0502020204030204" pitchFamily="34" charset="0"/>
              </a:rPr>
              <a:t>T</a:t>
            </a:r>
            <a:r>
              <a:rPr lang="en-US" dirty="0" smtClean="0">
                <a:latin typeface="Calibri" panose="020F0502020204030204" pitchFamily="34" charset="0"/>
              </a:rPr>
              <a:t>o </a:t>
            </a:r>
            <a:r>
              <a:rPr lang="en-US" dirty="0">
                <a:latin typeface="Calibri" panose="020F0502020204030204" pitchFamily="34" charset="0"/>
              </a:rPr>
              <a:t>reduce </a:t>
            </a:r>
            <a:r>
              <a:rPr lang="en-US" dirty="0" smtClean="0">
                <a:latin typeface="Calibri" panose="020F0502020204030204" pitchFamily="34" charset="0"/>
              </a:rPr>
              <a:t>neonatal mortality rate.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IN" dirty="0" smtClean="0">
                <a:latin typeface="Calibri" panose="020F0502020204030204" pitchFamily="34" charset="0"/>
              </a:rPr>
              <a:t>In UP neonatal </a:t>
            </a:r>
            <a:r>
              <a:rPr lang="en-IN" dirty="0">
                <a:latin typeface="Calibri" panose="020F0502020204030204" pitchFamily="34" charset="0"/>
              </a:rPr>
              <a:t>mortality is </a:t>
            </a:r>
            <a:r>
              <a:rPr lang="en-IN" dirty="0" smtClean="0">
                <a:latin typeface="Calibri" panose="020F0502020204030204" pitchFamily="34" charset="0"/>
              </a:rPr>
              <a:t>35/1000 as compared to India (29/1000)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176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313645"/>
            <a:ext cx="9601196" cy="4562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RESEARCH QUESTION:</a:t>
            </a:r>
            <a:endParaRPr lang="en-US" dirty="0"/>
          </a:p>
          <a:p>
            <a:r>
              <a:rPr lang="en-US" dirty="0"/>
              <a:t>What is </a:t>
            </a:r>
            <a:r>
              <a:rPr lang="en-US" dirty="0" smtClean="0"/>
              <a:t>the knowledge </a:t>
            </a:r>
            <a:r>
              <a:rPr lang="en-US" dirty="0"/>
              <a:t>of ASHA on HBNC services given by her?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u="sng" dirty="0"/>
              <a:t>OBJECTIVES</a:t>
            </a:r>
            <a:r>
              <a:rPr lang="en-US" b="1" u="sng" dirty="0" smtClean="0"/>
              <a:t>:</a:t>
            </a:r>
            <a:r>
              <a:rPr lang="en-US" b="1" dirty="0"/>
              <a:t> </a:t>
            </a:r>
            <a:endParaRPr lang="en-US" dirty="0"/>
          </a:p>
          <a:p>
            <a:pPr lvl="0"/>
            <a:r>
              <a:rPr lang="en-US" dirty="0"/>
              <a:t>To measure the knowledge of ASHA regarding HBNC services.</a:t>
            </a:r>
          </a:p>
          <a:p>
            <a:pPr lvl="0"/>
            <a:r>
              <a:rPr lang="en-US" dirty="0"/>
              <a:t>To develop a </a:t>
            </a:r>
            <a:r>
              <a:rPr lang="en-US" dirty="0" smtClean="0"/>
              <a:t>scoring scale  </a:t>
            </a:r>
            <a:r>
              <a:rPr lang="en-US" dirty="0"/>
              <a:t>[</a:t>
            </a:r>
            <a:r>
              <a:rPr lang="en-US" dirty="0" smtClean="0"/>
              <a:t>low(0-22), moderate (23-35),high (36-49) ]for </a:t>
            </a:r>
            <a:r>
              <a:rPr lang="en-US" dirty="0"/>
              <a:t>the Knowledge of HBNC services.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32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721218"/>
            <a:ext cx="9601196" cy="862883"/>
          </a:xfrm>
        </p:spPr>
        <p:txBody>
          <a:bodyPr>
            <a:normAutofit/>
          </a:bodyPr>
          <a:lstStyle/>
          <a:p>
            <a:r>
              <a:rPr lang="en-US" sz="3200" b="1" u="sng" dirty="0" smtClean="0">
                <a:latin typeface="Calibri" panose="020F0502020204030204" pitchFamily="34" charset="0"/>
              </a:rPr>
              <a:t>METHODOLOGY</a:t>
            </a:r>
            <a:endParaRPr lang="en-US" sz="3200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584101"/>
            <a:ext cx="9601196" cy="4291767"/>
          </a:xfrm>
        </p:spPr>
        <p:txBody>
          <a:bodyPr/>
          <a:lstStyle/>
          <a:p>
            <a:pPr lvl="0"/>
            <a:r>
              <a:rPr lang="en-US" dirty="0" smtClean="0">
                <a:latin typeface="Calibri" panose="020F0502020204030204" pitchFamily="34" charset="0"/>
              </a:rPr>
              <a:t>Study Area: </a:t>
            </a:r>
            <a:r>
              <a:rPr lang="en-US" sz="2400" dirty="0" smtClean="0">
                <a:latin typeface="Calibri" panose="020F0502020204030204" pitchFamily="34" charset="0"/>
              </a:rPr>
              <a:t>4 blocks out of 15 were selected. Selection of blocks is as under:</a:t>
            </a:r>
            <a:endParaRPr lang="en-US" sz="3600" dirty="0" smtClean="0">
              <a:latin typeface="Calibri" panose="020F0502020204030204" pitchFamily="34" charset="0"/>
            </a:endParaRPr>
          </a:p>
          <a:p>
            <a:pPr lvl="0"/>
            <a:endParaRPr lang="en-US" dirty="0">
              <a:latin typeface="Calibri" panose="020F0502020204030204" pitchFamily="34" charset="0"/>
            </a:endParaRPr>
          </a:p>
          <a:p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748795813"/>
              </p:ext>
            </p:extLst>
          </p:nvPr>
        </p:nvGraphicFramePr>
        <p:xfrm>
          <a:off x="2021982" y="2601532"/>
          <a:ext cx="6915955" cy="29106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95304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982132"/>
            <a:ext cx="9601196" cy="489373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b="1" u="sng" dirty="0">
                <a:latin typeface="Calibri" panose="020F0502020204030204" pitchFamily="34" charset="0"/>
              </a:rPr>
              <a:t>Study design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Cross </a:t>
            </a:r>
            <a:r>
              <a:rPr lang="en-US" dirty="0">
                <a:latin typeface="Calibri" panose="020F0502020204030204" pitchFamily="34" charset="0"/>
              </a:rPr>
              <a:t>sectional </a:t>
            </a:r>
            <a:r>
              <a:rPr lang="en-US" dirty="0" smtClean="0">
                <a:latin typeface="Calibri" panose="020F0502020204030204" pitchFamily="34" charset="0"/>
              </a:rPr>
              <a:t>observation study  </a:t>
            </a:r>
            <a:endParaRPr lang="en-US" dirty="0">
              <a:latin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b="1" u="sng" dirty="0">
                <a:latin typeface="Calibri" panose="020F0502020204030204" pitchFamily="34" charset="0"/>
              </a:rPr>
              <a:t>Study population</a:t>
            </a:r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HBNC trained ASHA </a:t>
            </a:r>
            <a:r>
              <a:rPr lang="en-US" dirty="0" smtClean="0">
                <a:latin typeface="Calibri" panose="020F0502020204030204" pitchFamily="34" charset="0"/>
              </a:rPr>
              <a:t>workers</a:t>
            </a:r>
          </a:p>
          <a:p>
            <a:pPr marL="0" indent="0">
              <a:buNone/>
            </a:pPr>
            <a:r>
              <a:rPr lang="en-US" b="1" u="sng" dirty="0">
                <a:latin typeface="Calibri" panose="020F0502020204030204" pitchFamily="34" charset="0"/>
              </a:rPr>
              <a:t>Sample size and sampling </a:t>
            </a:r>
            <a:endParaRPr lang="en-US" b="1" u="sng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86 ASHAs were selected.</a:t>
            </a:r>
            <a:endParaRPr lang="en-US" dirty="0"/>
          </a:p>
          <a:p>
            <a:r>
              <a:rPr lang="en-US" dirty="0">
                <a:latin typeface="Calibri" panose="020F0502020204030204" pitchFamily="34" charset="0"/>
              </a:rPr>
              <a:t>Bhawalkhera-29(119 </a:t>
            </a:r>
            <a:r>
              <a:rPr lang="en-US" dirty="0" smtClean="0">
                <a:latin typeface="Calibri" panose="020F0502020204030204" pitchFamily="34" charset="0"/>
              </a:rPr>
              <a:t>trained),Dadraul-32(130 trained),Jalalabaad-10(60 trained),Khutar-15(85 </a:t>
            </a:r>
            <a:r>
              <a:rPr lang="en-US" dirty="0">
                <a:latin typeface="Calibri" panose="020F0502020204030204" pitchFamily="34" charset="0"/>
              </a:rPr>
              <a:t>trained)</a:t>
            </a:r>
          </a:p>
          <a:p>
            <a:pPr marL="0" indent="0">
              <a:buNone/>
            </a:pPr>
            <a:r>
              <a:rPr lang="en-US" b="1" dirty="0">
                <a:latin typeface="Calibri" panose="020F0502020204030204" pitchFamily="34" charset="0"/>
              </a:rPr>
              <a:t/>
            </a:r>
            <a:br>
              <a:rPr lang="en-US" b="1" dirty="0">
                <a:latin typeface="Calibri" panose="020F0502020204030204" pitchFamily="34" charset="0"/>
              </a:rPr>
            </a:b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72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1448230"/>
            <a:ext cx="9601196" cy="45719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>
                <a:latin typeface="Calibri" panose="020F0502020204030204" pitchFamily="34" charset="0"/>
              </a:rPr>
              <a:t>Sampling Procedure </a:t>
            </a:r>
            <a:endParaRPr lang="en-US" sz="2800" b="1" dirty="0">
              <a:latin typeface="Calibri" panose="020F050202020403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6067953"/>
              </p:ext>
            </p:extLst>
          </p:nvPr>
        </p:nvGraphicFramePr>
        <p:xfrm>
          <a:off x="2704563" y="1687132"/>
          <a:ext cx="7070502" cy="4226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9655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982133"/>
            <a:ext cx="9601196" cy="13833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1" y="1506828"/>
            <a:ext cx="9601196" cy="436904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b="1" u="sng" dirty="0" smtClean="0">
                <a:latin typeface="Calibri" panose="020F0502020204030204" pitchFamily="34" charset="0"/>
              </a:rPr>
              <a:t>Inclusion </a:t>
            </a:r>
            <a:r>
              <a:rPr lang="en-US" b="1" u="sng" dirty="0">
                <a:latin typeface="Calibri" panose="020F0502020204030204" pitchFamily="34" charset="0"/>
              </a:rPr>
              <a:t>criteria for sampling</a:t>
            </a:r>
            <a:endParaRPr lang="en-US" b="1" dirty="0">
              <a:latin typeface="Calibri" panose="020F0502020204030204" pitchFamily="34" charset="0"/>
            </a:endParaRP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Trained </a:t>
            </a:r>
            <a:r>
              <a:rPr lang="en-US" dirty="0">
                <a:latin typeface="Calibri" panose="020F0502020204030204" pitchFamily="34" charset="0"/>
              </a:rPr>
              <a:t>and working ASHA-Those ASHA who has been given </a:t>
            </a:r>
            <a:r>
              <a:rPr lang="en-US" dirty="0" smtClean="0">
                <a:latin typeface="Calibri" panose="020F0502020204030204" pitchFamily="34" charset="0"/>
              </a:rPr>
              <a:t>6-7 module </a:t>
            </a:r>
            <a:r>
              <a:rPr lang="en-US" dirty="0">
                <a:latin typeface="Calibri" panose="020F0502020204030204" pitchFamily="34" charset="0"/>
              </a:rPr>
              <a:t>training and is working in field.</a:t>
            </a:r>
          </a:p>
          <a:p>
            <a:pPr algn="just"/>
            <a:r>
              <a:rPr lang="en-US" dirty="0" smtClean="0">
                <a:latin typeface="Calibri" panose="020F0502020204030204" pitchFamily="34" charset="0"/>
              </a:rPr>
              <a:t> ASHA </a:t>
            </a:r>
            <a:r>
              <a:rPr lang="en-US" dirty="0">
                <a:latin typeface="Calibri" panose="020F0502020204030204" pitchFamily="34" charset="0"/>
              </a:rPr>
              <a:t>whose name is in the database of block.</a:t>
            </a:r>
          </a:p>
          <a:p>
            <a:pPr marL="0" indent="0" algn="just">
              <a:buNone/>
            </a:pPr>
            <a:r>
              <a:rPr lang="en-US" b="1" u="sng" dirty="0">
                <a:latin typeface="Calibri" panose="020F0502020204030204" pitchFamily="34" charset="0"/>
              </a:rPr>
              <a:t>Exclusion Criteria for sampling</a:t>
            </a:r>
            <a:endParaRPr lang="en-US" b="1" dirty="0">
              <a:latin typeface="Calibri" panose="020F0502020204030204" pitchFamily="34" charset="0"/>
            </a:endParaRPr>
          </a:p>
          <a:p>
            <a:pPr algn="just"/>
            <a:r>
              <a:rPr lang="en-US" dirty="0">
                <a:latin typeface="Calibri" panose="020F0502020204030204" pitchFamily="34" charset="0"/>
              </a:rPr>
              <a:t>Inactive ASHA-Those ASHA worker who </a:t>
            </a:r>
            <a:r>
              <a:rPr lang="en-US" dirty="0" smtClean="0">
                <a:latin typeface="Calibri" panose="020F0502020204030204" pitchFamily="34" charset="0"/>
              </a:rPr>
              <a:t>was </a:t>
            </a:r>
            <a:r>
              <a:rPr lang="en-US" dirty="0">
                <a:latin typeface="Calibri" panose="020F0502020204030204" pitchFamily="34" charset="0"/>
              </a:rPr>
              <a:t>not involved in institutional delivery from last 6 months.</a:t>
            </a:r>
          </a:p>
          <a:p>
            <a:pPr algn="just"/>
            <a:r>
              <a:rPr lang="en-US" dirty="0">
                <a:latin typeface="Calibri" panose="020F0502020204030204" pitchFamily="34" charset="0"/>
              </a:rPr>
              <a:t>ASHA who </a:t>
            </a:r>
            <a:r>
              <a:rPr lang="en-US" dirty="0" smtClean="0">
                <a:latin typeface="Calibri" panose="020F0502020204030204" pitchFamily="34" charset="0"/>
              </a:rPr>
              <a:t>was </a:t>
            </a:r>
            <a:r>
              <a:rPr lang="en-US" dirty="0">
                <a:latin typeface="Calibri" panose="020F0502020204030204" pitchFamily="34" charset="0"/>
              </a:rPr>
              <a:t>not willing to participate in the study.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553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1275008"/>
            <a:ext cx="9601196" cy="425003"/>
          </a:xfrm>
        </p:spPr>
        <p:txBody>
          <a:bodyPr>
            <a:normAutofit fontScale="90000"/>
          </a:bodyPr>
          <a:lstStyle/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4000" b="1" u="sng" dirty="0" smtClean="0">
                <a:latin typeface="Calibri" panose="020F0502020204030204" pitchFamily="34" charset="0"/>
              </a:rPr>
              <a:t>Study tool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0811790"/>
              </p:ext>
            </p:extLst>
          </p:nvPr>
        </p:nvGraphicFramePr>
        <p:xfrm>
          <a:off x="627797" y="1842448"/>
          <a:ext cx="10268803" cy="4585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213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54842"/>
            <a:ext cx="9601196" cy="1245912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latin typeface="Calibri" panose="020F0502020204030204" pitchFamily="34" charset="0"/>
              </a:rPr>
              <a:t>Observation</a:t>
            </a:r>
            <a:r>
              <a:rPr lang="en-US" b="1" u="sng" dirty="0" smtClean="0">
                <a:latin typeface="Calibri" panose="020F0502020204030204" pitchFamily="34" charset="0"/>
              </a:rPr>
              <a:t/>
            </a:r>
            <a:br>
              <a:rPr lang="en-US" b="1" u="sng" dirty="0" smtClean="0">
                <a:latin typeface="Calibri" panose="020F0502020204030204" pitchFamily="34" charset="0"/>
              </a:rPr>
            </a:br>
            <a:r>
              <a:rPr lang="en-US" b="1" u="sng" dirty="0" smtClean="0">
                <a:latin typeface="Calibri" panose="020F0502020204030204" pitchFamily="34" charset="0"/>
              </a:rPr>
              <a:t/>
            </a:r>
            <a:br>
              <a:rPr lang="en-US" b="1" u="sng" dirty="0" smtClean="0">
                <a:latin typeface="Calibri" panose="020F0502020204030204" pitchFamily="34" charset="0"/>
              </a:rPr>
            </a:br>
            <a:r>
              <a:rPr lang="en-US" sz="2400" b="1" dirty="0" smtClean="0">
                <a:latin typeface="Calibri" panose="020F0502020204030204" pitchFamily="34" charset="0"/>
              </a:rPr>
              <a:t>Demographic profile</a:t>
            </a:r>
            <a:endParaRPr lang="en-US" b="1" u="sng" dirty="0">
              <a:latin typeface="Calibri" panose="020F050202020403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295401" y="1880315"/>
            <a:ext cx="9601196" cy="399555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  </a:t>
            </a:r>
          </a:p>
          <a:p>
            <a:pPr fontAlgn="t"/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870790"/>
              </p:ext>
            </p:extLst>
          </p:nvPr>
        </p:nvGraphicFramePr>
        <p:xfrm>
          <a:off x="3026534" y="1751521"/>
          <a:ext cx="6323527" cy="4275114"/>
        </p:xfrm>
        <a:graphic>
          <a:graphicData uri="http://schemas.openxmlformats.org/drawingml/2006/table">
            <a:tbl>
              <a:tblPr firstRow="1" firstCol="1" bandRow="1">
                <a:tableStyleId>{793D81CF-94F2-401A-BA57-92F5A7B2D0C5}</a:tableStyleId>
              </a:tblPr>
              <a:tblGrid>
                <a:gridCol w="3336206"/>
                <a:gridCol w="2987321"/>
              </a:tblGrid>
              <a:tr h="24181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>
                          <a:effectLst/>
                        </a:rPr>
                        <a:t>No. of children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0-2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28(35%)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More than 2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51(65%)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Age group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0-25 years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4(5%)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26-35 years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36(46%)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36-45 years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35(44%)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45 above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4(5%)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 dirty="0" smtClean="0">
                          <a:effectLst/>
                        </a:rPr>
                        <a:t>Block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Bhawalkhera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24(30%)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Dadraul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30(38%)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5529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Jalalabaad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10(13%)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Khutar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15(19%)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en-US" sz="1600" u="none" strike="noStrike">
                          <a:effectLst/>
                        </a:rPr>
                        <a:t>Educational qualification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8th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50(63%)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>
                          <a:effectLst/>
                        </a:rPr>
                        <a:t>Matric</a:t>
                      </a:r>
                      <a:endParaRPr lang="en-US" sz="1600" b="0" i="0" u="none" strike="noStrike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>
                          <a:effectLst/>
                        </a:rPr>
                        <a:t>21(27%)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  <a:tr h="241816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600" u="none" strike="noStrike" dirty="0">
                          <a:effectLst/>
                        </a:rPr>
                        <a:t>Intermediate</a:t>
                      </a:r>
                      <a:endParaRPr lang="en-US" sz="1600" b="0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en-US" sz="1600" u="none" strike="noStrike" dirty="0">
                          <a:effectLst/>
                        </a:rPr>
                        <a:t>8(10%)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9" marR="7399" marT="7399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9945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565</TotalTime>
  <Words>641</Words>
  <Application>Microsoft Office PowerPoint</Application>
  <PresentationFormat>Widescreen</PresentationFormat>
  <Paragraphs>156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A study to assess knowledge of ASHA regarding HBNC services in Shahjahanpur distict of Uttar Pradesh</vt:lpstr>
      <vt:lpstr>Background</vt:lpstr>
      <vt:lpstr>PowerPoint Presentation</vt:lpstr>
      <vt:lpstr>METHODOLOGY</vt:lpstr>
      <vt:lpstr>PowerPoint Presentation</vt:lpstr>
      <vt:lpstr>Sampling Procedure </vt:lpstr>
      <vt:lpstr>PowerPoint Presentation</vt:lpstr>
      <vt:lpstr>Study tool </vt:lpstr>
      <vt:lpstr>Observation  Demographic profile</vt:lpstr>
      <vt:lpstr>Demographic profile with mean score </vt:lpstr>
      <vt:lpstr>PowerPoint Presentation</vt:lpstr>
      <vt:lpstr>CONCLUSIONS</vt:lpstr>
      <vt:lpstr>RECOMMENDATIONS</vt:lpstr>
      <vt:lpstr>LIMITATIONS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DISSERTATION</dc:title>
  <dc:creator>Dr. Apoorva Sangwan</dc:creator>
  <cp:lastModifiedBy>Dr. Apoorva Sangwan</cp:lastModifiedBy>
  <cp:revision>46</cp:revision>
  <dcterms:created xsi:type="dcterms:W3CDTF">2016-05-18T05:45:36Z</dcterms:created>
  <dcterms:modified xsi:type="dcterms:W3CDTF">2016-05-19T08:06:31Z</dcterms:modified>
</cp:coreProperties>
</file>