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ppt/charts/chart11.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2.xml" ContentType="application/vnd.openxmlformats-officedocument.drawingml.chart+xml"/>
  <Override PartName="/ppt/charts/style11.xml" ContentType="application/vnd.ms-office.chartstyle+xml"/>
  <Override PartName="/ppt/charts/colors1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85" r:id="rId3"/>
    <p:sldId id="286" r:id="rId4"/>
    <p:sldId id="288" r:id="rId5"/>
    <p:sldId id="257" r:id="rId6"/>
    <p:sldId id="259" r:id="rId7"/>
    <p:sldId id="260" r:id="rId8"/>
    <p:sldId id="261" r:id="rId9"/>
    <p:sldId id="262" r:id="rId10"/>
    <p:sldId id="263" r:id="rId11"/>
    <p:sldId id="287"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9.xml"/><Relationship Id="rId1" Type="http://schemas.microsoft.com/office/2011/relationships/chartStyle" Target="style9.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10.xml"/><Relationship Id="rId1" Type="http://schemas.microsoft.com/office/2011/relationships/chartStyle" Target="style10.xml"/></Relationships>
</file>

<file path=ppt/charts/_rels/chart12.xml.rels><?xml version="1.0" encoding="UTF-8" standalone="yes"?>
<Relationships xmlns="http://schemas.openxmlformats.org/package/2006/relationships"><Relationship Id="rId3" Type="http://schemas.openxmlformats.org/officeDocument/2006/relationships/oleObject" Target="file:///E:\template%20pragya.xlsx" TargetMode="External"/><Relationship Id="rId2" Type="http://schemas.microsoft.com/office/2011/relationships/chartColorStyle" Target="colors11.xml"/><Relationship Id="rId1" Type="http://schemas.microsoft.com/office/2011/relationships/chartStyle" Target="style11.xml"/></Relationships>
</file>

<file path=ppt/charts/_rels/chart2.xml.rels><?xml version="1.0" encoding="UTF-8" standalone="yes"?>
<Relationships xmlns="http://schemas.openxmlformats.org/package/2006/relationships"><Relationship Id="rId3" Type="http://schemas.openxmlformats.org/officeDocument/2006/relationships/oleObject" Target="file:///E:\template%20pragya.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1" Type="http://schemas.openxmlformats.org/officeDocument/2006/relationships/oleObject" Target="file:///E:\template%20pragya.xlsx" TargetMode="Externa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8.xml.rels><?xml version="1.0" encoding="UTF-8" standalone="yes"?>
<Relationships xmlns="http://schemas.openxmlformats.org/package/2006/relationships"><Relationship Id="rId3" Type="http://schemas.openxmlformats.org/officeDocument/2006/relationships/oleObject" Target="file:///E:\template%20pragya.xlsx" TargetMode="External"/><Relationship Id="rId2" Type="http://schemas.microsoft.com/office/2011/relationships/chartColorStyle" Target="colors7.xml"/><Relationship Id="rId1" Type="http://schemas.microsoft.com/office/2011/relationships/chartStyle" Target="style7.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a:latin typeface="Times New Roman" panose="02020603050405020304" pitchFamily="18" charset="0"/>
                <a:cs typeface="Times New Roman" panose="02020603050405020304" pitchFamily="18" charset="0"/>
              </a:rPr>
              <a:t>Sample</a:t>
            </a:r>
            <a:r>
              <a:rPr lang="en-IN" baseline="0">
                <a:latin typeface="Times New Roman" panose="02020603050405020304" pitchFamily="18" charset="0"/>
                <a:cs typeface="Times New Roman" panose="02020603050405020304" pitchFamily="18" charset="0"/>
              </a:rPr>
              <a:t> Distribution by Age</a:t>
            </a:r>
            <a:endParaRPr lang="en-IN">
              <a:latin typeface="Times New Roman" panose="02020603050405020304" pitchFamily="18" charset="0"/>
              <a:cs typeface="Times New Roman" panose="02020603050405020304" pitchFamily="18" charset="0"/>
            </a:endParaRP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6"/>
            </a:solidFill>
            <a:ln>
              <a:noFill/>
            </a:ln>
            <a:effectLst/>
          </c:spPr>
          <c:invertIfNegative val="0"/>
          <c:cat>
            <c:strRef>
              <c:f>Sheet1!$E$4:$E$6</c:f>
              <c:strCache>
                <c:ptCount val="3"/>
                <c:pt idx="0">
                  <c:v>0- 6 months</c:v>
                </c:pt>
                <c:pt idx="1">
                  <c:v>6-12 months</c:v>
                </c:pt>
                <c:pt idx="2">
                  <c:v>12-24 months</c:v>
                </c:pt>
              </c:strCache>
            </c:strRef>
          </c:cat>
          <c:val>
            <c:numRef>
              <c:f>Sheet1!$F$4:$F$6</c:f>
              <c:numCache>
                <c:formatCode>General</c:formatCode>
                <c:ptCount val="3"/>
                <c:pt idx="0">
                  <c:v>123</c:v>
                </c:pt>
                <c:pt idx="1">
                  <c:v>128</c:v>
                </c:pt>
                <c:pt idx="2">
                  <c:v>133</c:v>
                </c:pt>
              </c:numCache>
            </c:numRef>
          </c:val>
        </c:ser>
        <c:dLbls>
          <c:showLegendKey val="0"/>
          <c:showVal val="0"/>
          <c:showCatName val="0"/>
          <c:showSerName val="0"/>
          <c:showPercent val="0"/>
          <c:showBubbleSize val="0"/>
        </c:dLbls>
        <c:gapWidth val="150"/>
        <c:axId val="-695876848"/>
        <c:axId val="-695881744"/>
      </c:barChart>
      <c:catAx>
        <c:axId val="-6958768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95881744"/>
        <c:crosses val="autoZero"/>
        <c:auto val="1"/>
        <c:lblAlgn val="ctr"/>
        <c:lblOffset val="100"/>
        <c:noMultiLvlLbl val="0"/>
      </c:catAx>
      <c:valAx>
        <c:axId val="-69588174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IN"/>
                  <a:t>number of children</a:t>
                </a: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95876848"/>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600" b="1">
                <a:latin typeface="Times New Roman" panose="02020603050405020304" pitchFamily="18" charset="0"/>
                <a:cs typeface="Times New Roman" panose="02020603050405020304" pitchFamily="18" charset="0"/>
              </a:rPr>
              <a:t>BOTTLE FEEDING IN LAST 24 HOURS</a:t>
            </a:r>
          </a:p>
        </c:rich>
      </c:tx>
      <c:layout/>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manualLayout>
          <c:layoutTarget val="inner"/>
          <c:xMode val="edge"/>
          <c:yMode val="edge"/>
          <c:x val="0.2748213401211716"/>
          <c:y val="0.11908682632621789"/>
          <c:w val="0.41258089462879904"/>
          <c:h val="0.86123074417856416"/>
        </c:manualLayout>
      </c:layout>
      <c:pieChart>
        <c:varyColors val="1"/>
        <c:ser>
          <c:idx val="0"/>
          <c:order val="0"/>
          <c:tx>
            <c:strRef>
              <c:f>Sheet1!$B$1</c:f>
              <c:strCache>
                <c:ptCount val="1"/>
                <c:pt idx="0">
                  <c:v>bottle feeding in last 24 hours</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Sheet1!$A$2:$A$5</c:f>
              <c:strCache>
                <c:ptCount val="4"/>
                <c:pt idx="0">
                  <c:v>children with bottle feeding</c:v>
                </c:pt>
                <c:pt idx="1">
                  <c:v>chidren who did not bottle feed</c:v>
                </c:pt>
                <c:pt idx="3">
                  <c:v>4th Qtr</c:v>
                </c:pt>
              </c:strCache>
            </c:strRef>
          </c:cat>
          <c:val>
            <c:numRef>
              <c:f>Sheet1!$B$2:$B$5</c:f>
              <c:numCache>
                <c:formatCode>General</c:formatCode>
                <c:ptCount val="4"/>
                <c:pt idx="0">
                  <c:v>133</c:v>
                </c:pt>
                <c:pt idx="1">
                  <c:v>251</c:v>
                </c:pt>
              </c:numCache>
            </c:numRef>
          </c:val>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solidFill>
      <a:schemeClr val="accent2">
        <a:lumMod val="20000"/>
        <a:lumOff val="80000"/>
      </a:schemeClr>
    </a:solid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IN" sz="1600" b="1" dirty="0">
                <a:latin typeface="Times New Roman" panose="02020603050405020304" pitchFamily="18" charset="0"/>
                <a:cs typeface="Times New Roman" panose="02020603050405020304" pitchFamily="18" charset="0"/>
              </a:rPr>
              <a:t>REASONS FOR NOT BREAST FEEDING</a:t>
            </a:r>
          </a:p>
        </c:rich>
      </c:tx>
      <c:layout>
        <c:manualLayout>
          <c:xMode val="edge"/>
          <c:yMode val="edge"/>
          <c:x val="0.34455314009661842"/>
          <c:y val="2.3852671874882613E-2"/>
        </c:manualLayout>
      </c:layout>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6053292251512039"/>
          <c:y val="0.12562595003752153"/>
          <c:w val="0.39844868576210585"/>
          <c:h val="0.87437404996247858"/>
        </c:manualLayout>
      </c:layout>
      <c:pieChart>
        <c:varyColors val="1"/>
        <c:ser>
          <c:idx val="0"/>
          <c:order val="0"/>
          <c:tx>
            <c:strRef>
              <c:f>Sheet1!$B$1</c:f>
              <c:strCache>
                <c:ptCount val="1"/>
                <c:pt idx="0">
                  <c:v>REASONS FOR NOT BREAST FEEDING</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Pt>
            <c:idx val="5"/>
            <c:bubble3D val="0"/>
            <c:spPr>
              <a:solidFill>
                <a:schemeClr val="accent6"/>
              </a:solidFill>
              <a:ln w="19050">
                <a:solidFill>
                  <a:schemeClr val="lt1"/>
                </a:solidFill>
              </a:ln>
              <a:effectLst/>
            </c:spPr>
          </c:dPt>
          <c:dPt>
            <c:idx val="6"/>
            <c:bubble3D val="0"/>
            <c:spPr>
              <a:solidFill>
                <a:schemeClr val="accent1">
                  <a:lumMod val="60000"/>
                </a:schemeClr>
              </a:solidFill>
              <a:ln w="19050">
                <a:solidFill>
                  <a:schemeClr val="lt1"/>
                </a:solidFill>
              </a:ln>
              <a:effectLst/>
            </c:spPr>
          </c:dPt>
          <c:dLbls>
            <c:dLbl>
              <c:idx val="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en-US"/>
                </a:p>
              </c:txPr>
              <c:showLegendKey val="0"/>
              <c:showVal val="0"/>
              <c:showCatName val="1"/>
              <c:showSerName val="0"/>
              <c:showPercent val="1"/>
              <c:showBubbleSize val="0"/>
            </c:dLbl>
            <c:dLbl>
              <c:idx val="1"/>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en-US"/>
                </a:p>
              </c:txPr>
              <c:showLegendKey val="0"/>
              <c:showVal val="0"/>
              <c:showCatName val="1"/>
              <c:showSerName val="0"/>
              <c:showPercent val="1"/>
              <c:showBubbleSize val="0"/>
            </c:dLbl>
            <c:dLbl>
              <c:idx val="3"/>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en-US"/>
                </a:p>
              </c:txPr>
              <c:showLegendKey val="0"/>
              <c:showVal val="0"/>
              <c:showCatName val="1"/>
              <c:showSerName val="0"/>
              <c:showPercent val="1"/>
              <c:showBubbleSize val="0"/>
            </c:dLbl>
            <c:dLbl>
              <c:idx val="4"/>
              <c:layout>
                <c:manualLayout>
                  <c:x val="-3.5049355243638024E-2"/>
                  <c:y val="0.14327087438392513"/>
                </c:manualLayout>
              </c:layout>
              <c:showLegendKey val="0"/>
              <c:showVal val="0"/>
              <c:showCatName val="1"/>
              <c:showSerName val="0"/>
              <c:showPercent val="1"/>
              <c:showBubbleSize val="0"/>
              <c:extLst>
                <c:ext xmlns:c15="http://schemas.microsoft.com/office/drawing/2012/chart" uri="{CE6537A1-D6FC-4f65-9D91-7224C49458BB}">
                  <c15:layout/>
                </c:ext>
              </c:extLst>
            </c:dLbl>
            <c:dLbl>
              <c:idx val="6"/>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en-US"/>
                </a:p>
              </c:txPr>
              <c:showLegendKey val="0"/>
              <c:showVal val="0"/>
              <c:showCatName val="1"/>
              <c:showSerName val="0"/>
              <c:showPercent val="1"/>
              <c:showBubbleSize val="0"/>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Sheet1!$A$2:$A$8</c:f>
              <c:strCache>
                <c:ptCount val="7"/>
                <c:pt idx="0">
                  <c:v>weaknes in mother</c:v>
                </c:pt>
                <c:pt idx="1">
                  <c:v>weakness/illness of child</c:v>
                </c:pt>
                <c:pt idx="2">
                  <c:v>nipple/breast complication</c:v>
                </c:pt>
                <c:pt idx="3">
                  <c:v>dearth of milk for breastfeeding</c:v>
                </c:pt>
                <c:pt idx="4">
                  <c:v>refusal by child</c:v>
                </c:pt>
                <c:pt idx="5">
                  <c:v>time for withdrawal of breast feeding</c:v>
                </c:pt>
                <c:pt idx="6">
                  <c:v>mother was pregnant with second child</c:v>
                </c:pt>
              </c:strCache>
            </c:strRef>
          </c:cat>
          <c:val>
            <c:numRef>
              <c:f>Sheet1!$B$2:$B$8</c:f>
              <c:numCache>
                <c:formatCode>General</c:formatCode>
                <c:ptCount val="7"/>
                <c:pt idx="0">
                  <c:v>20</c:v>
                </c:pt>
                <c:pt idx="1">
                  <c:v>10</c:v>
                </c:pt>
                <c:pt idx="2">
                  <c:v>9</c:v>
                </c:pt>
                <c:pt idx="3">
                  <c:v>23</c:v>
                </c:pt>
                <c:pt idx="4">
                  <c:v>3</c:v>
                </c:pt>
                <c:pt idx="5">
                  <c:v>1</c:v>
                </c:pt>
                <c:pt idx="6">
                  <c:v>9</c:v>
                </c:pt>
              </c:numCache>
            </c:numRef>
          </c:val>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solidFill>
      <a:schemeClr val="accent2">
        <a:lumMod val="20000"/>
        <a:lumOff val="80000"/>
      </a:schemeClr>
    </a:solid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persentages</a:t>
            </a:r>
            <a:r>
              <a:rPr lang="en-US" baseline="0"/>
              <a:t> of IYCF indicators</a:t>
            </a:r>
            <a:endParaRPr lang="en-US"/>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graph!$D$66</c:f>
              <c:strCache>
                <c:ptCount val="1"/>
                <c:pt idx="0">
                  <c:v>persentage</c:v>
                </c:pt>
              </c:strCache>
            </c:strRef>
          </c:tx>
          <c:spPr>
            <a:solidFill>
              <a:schemeClr val="accent3">
                <a:lumMod val="75000"/>
              </a:schemeClr>
            </a:solidFill>
            <a:ln>
              <a:noFill/>
            </a:ln>
            <a:effectLst/>
          </c:spPr>
          <c:invertIfNegative val="0"/>
          <c:dPt>
            <c:idx val="0"/>
            <c:invertIfNegative val="0"/>
            <c:bubble3D val="0"/>
            <c:spPr>
              <a:solidFill>
                <a:srgbClr val="FF0000"/>
              </a:solidFill>
              <a:ln>
                <a:noFill/>
              </a:ln>
              <a:effectLst/>
            </c:spPr>
          </c:dPt>
          <c:dPt>
            <c:idx val="1"/>
            <c:invertIfNegative val="0"/>
            <c:bubble3D val="0"/>
            <c:spPr>
              <a:solidFill>
                <a:srgbClr val="FF0000"/>
              </a:solidFill>
              <a:ln>
                <a:noFill/>
              </a:ln>
              <a:effectLst/>
            </c:spPr>
          </c:dPt>
          <c:dPt>
            <c:idx val="5"/>
            <c:invertIfNegative val="0"/>
            <c:bubble3D val="0"/>
            <c:spPr>
              <a:solidFill>
                <a:srgbClr val="FF0000"/>
              </a:solidFill>
              <a:ln>
                <a:noFill/>
              </a:ln>
              <a:effectLst/>
            </c:spPr>
          </c:dPt>
          <c:dPt>
            <c:idx val="6"/>
            <c:invertIfNegative val="0"/>
            <c:bubble3D val="0"/>
            <c:spPr>
              <a:solidFill>
                <a:srgbClr val="FF0000"/>
              </a:solidFill>
              <a:ln>
                <a:noFill/>
              </a:ln>
              <a:effectLst/>
            </c:spPr>
          </c:dPt>
          <c:dPt>
            <c:idx val="7"/>
            <c:invertIfNegative val="0"/>
            <c:bubble3D val="0"/>
            <c:spPr>
              <a:solidFill>
                <a:srgbClr val="FF0000"/>
              </a:solidFill>
              <a:ln>
                <a:noFill/>
              </a:ln>
              <a:effectLst/>
            </c:spPr>
          </c:dPt>
          <c:dPt>
            <c:idx val="8"/>
            <c:invertIfNegative val="0"/>
            <c:bubble3D val="0"/>
            <c:spPr>
              <a:solidFill>
                <a:srgbClr val="FF0000"/>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graph!$C$67:$C$75</c:f>
              <c:strCache>
                <c:ptCount val="9"/>
                <c:pt idx="0">
                  <c:v>Timely initiation of breastfeeding (children 0-23 months)</c:v>
                </c:pt>
                <c:pt idx="1">
                  <c:v>Exclusive breastfeeding under 6 months</c:v>
                </c:pt>
                <c:pt idx="2">
                  <c:v>Timely complementary feeding</c:v>
                </c:pt>
                <c:pt idx="3">
                  <c:v>Introduction of solid, semi-solid or soft foods</c:v>
                </c:pt>
                <c:pt idx="4">
                  <c:v>Continued breastfeeding (at 1 year)</c:v>
                </c:pt>
                <c:pt idx="5">
                  <c:v>Minimum dietary diversity</c:v>
                </c:pt>
                <c:pt idx="6">
                  <c:v>Minimum meal frequency</c:v>
                </c:pt>
                <c:pt idx="7">
                  <c:v>Minimum acceptabe diet</c:v>
                </c:pt>
                <c:pt idx="8">
                  <c:v>Bottle feeding</c:v>
                </c:pt>
              </c:strCache>
            </c:strRef>
          </c:cat>
          <c:val>
            <c:numRef>
              <c:f>graph!$D$67:$D$75</c:f>
              <c:numCache>
                <c:formatCode>0%</c:formatCode>
                <c:ptCount val="9"/>
                <c:pt idx="0">
                  <c:v>0.48</c:v>
                </c:pt>
                <c:pt idx="1">
                  <c:v>0.4</c:v>
                </c:pt>
                <c:pt idx="2">
                  <c:v>0.66</c:v>
                </c:pt>
                <c:pt idx="3">
                  <c:v>0.77</c:v>
                </c:pt>
                <c:pt idx="4">
                  <c:v>0.81</c:v>
                </c:pt>
                <c:pt idx="5">
                  <c:v>0.08</c:v>
                </c:pt>
                <c:pt idx="6">
                  <c:v>0.45</c:v>
                </c:pt>
                <c:pt idx="7">
                  <c:v>0.13</c:v>
                </c:pt>
                <c:pt idx="8">
                  <c:v>0.35</c:v>
                </c:pt>
              </c:numCache>
            </c:numRef>
          </c:val>
        </c:ser>
        <c:dLbls>
          <c:showLegendKey val="0"/>
          <c:showVal val="0"/>
          <c:showCatName val="0"/>
          <c:showSerName val="0"/>
          <c:showPercent val="0"/>
          <c:showBubbleSize val="0"/>
        </c:dLbls>
        <c:gapWidth val="182"/>
        <c:axId val="-695886640"/>
        <c:axId val="-695880656"/>
      </c:barChart>
      <c:catAx>
        <c:axId val="-69588664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695880656"/>
        <c:crosses val="autoZero"/>
        <c:auto val="1"/>
        <c:lblAlgn val="ctr"/>
        <c:lblOffset val="100"/>
        <c:noMultiLvlLbl val="0"/>
      </c:catAx>
      <c:valAx>
        <c:axId val="-695880656"/>
        <c:scaling>
          <c:orientation val="minMax"/>
        </c:scaling>
        <c:delete val="1"/>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695886640"/>
        <c:crosses val="autoZero"/>
        <c:crossBetween val="between"/>
      </c:valAx>
      <c:spPr>
        <a:noFill/>
        <a:ln>
          <a:noFill/>
        </a:ln>
        <a:effectLst/>
      </c:spPr>
    </c:plotArea>
    <c:plotVisOnly val="1"/>
    <c:dispBlanksAs val="gap"/>
    <c:showDLblsOverMax val="0"/>
  </c:chart>
  <c:spPr>
    <a:solidFill>
      <a:schemeClr val="bg1"/>
    </a:solidFill>
    <a:ln w="38100" cap="flat" cmpd="sng" algn="ctr">
      <a:solidFill>
        <a:schemeClr val="bg2">
          <a:lumMod val="10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a:t>TIMELY INITIATION OF BREAST FEEDING</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Lbls>
            <c:dLbl>
              <c:idx val="0"/>
              <c:layout>
                <c:manualLayout>
                  <c:x val="1.4073811065394791E-3"/>
                  <c:y val="4.3479148439778278E-2"/>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dLbl>
              <c:idx val="1"/>
              <c:layout>
                <c:manualLayout>
                  <c:x val="2.6209402869733925E-3"/>
                  <c:y val="-8.2162073490813642E-2"/>
                </c:manualLayout>
              </c:layout>
              <c:tx>
                <c:rich>
                  <a:bodyPr/>
                  <a:lstStyle/>
                  <a:p>
                    <a:fld id="{AACF57CC-E198-4903-8D0C-D5D76224A57E}" type="CATEGORYNAME">
                      <a:rPr lang="en-IN">
                        <a:latin typeface="Akshar Unicode" panose="00000400000000000000" pitchFamily="2" charset="0"/>
                        <a:cs typeface="Akshar Unicode" panose="00000400000000000000" pitchFamily="2" charset="0"/>
                      </a:rPr>
                      <a:pPr/>
                      <a:t>[CATEGORY NAME]</a:t>
                    </a:fld>
                    <a:r>
                      <a:rPr lang="en-IN" baseline="0">
                        <a:latin typeface="Akshar Unicode" panose="00000400000000000000" pitchFamily="2" charset="0"/>
                        <a:cs typeface="Akshar Unicode" panose="00000400000000000000" pitchFamily="2" charset="0"/>
                      </a:rPr>
                      <a:t>
</a:t>
                    </a:r>
                    <a:fld id="{BA1580DD-B35D-4FE0-9BB3-22DD31604DD0}" type="PERCENTAGE">
                      <a:rPr lang="en-IN" baseline="0">
                        <a:latin typeface="Akshar Unicode" panose="00000400000000000000" pitchFamily="2" charset="0"/>
                        <a:cs typeface="Akshar Unicode" panose="00000400000000000000" pitchFamily="2" charset="0"/>
                      </a:rPr>
                      <a:pPr/>
                      <a:t>[PERCENTAGE]</a:t>
                    </a:fld>
                    <a:endParaRPr lang="en-IN" baseline="0">
                      <a:latin typeface="Akshar Unicode" panose="00000400000000000000" pitchFamily="2" charset="0"/>
                      <a:cs typeface="Akshar Unicode" panose="00000400000000000000" pitchFamily="2" charset="0"/>
                    </a:endParaRPr>
                  </a:p>
                </c:rich>
              </c:tx>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graph!$C$51:$D$51</c:f>
              <c:strCache>
                <c:ptCount val="2"/>
                <c:pt idx="0">
                  <c:v>childen who were breastfed within1 hour of birth</c:v>
                </c:pt>
                <c:pt idx="1">
                  <c:v>childen who were breastfed after 1 hour of birth</c:v>
                </c:pt>
              </c:strCache>
            </c:strRef>
          </c:cat>
          <c:val>
            <c:numRef>
              <c:f>graph!$C$52:$D$52</c:f>
              <c:numCache>
                <c:formatCode>0%</c:formatCode>
                <c:ptCount val="2"/>
                <c:pt idx="0" formatCode="0.00%">
                  <c:v>0.47899999999999998</c:v>
                </c:pt>
                <c:pt idx="1">
                  <c:v>0.52</c:v>
                </c:pt>
              </c:numCache>
            </c:numRef>
          </c:val>
        </c:ser>
        <c:dLbls>
          <c:dLblPos val="ctr"/>
          <c:showLegendKey val="0"/>
          <c:showVal val="0"/>
          <c:showCatName val="1"/>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accent2">
        <a:lumMod val="20000"/>
        <a:lumOff val="80000"/>
      </a:schemeClr>
    </a:solid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400" b="1">
                <a:latin typeface="Times New Roman" panose="02020603050405020304" pitchFamily="18" charset="0"/>
                <a:cs typeface="Times New Roman" panose="02020603050405020304" pitchFamily="18" charset="0"/>
              </a:rPr>
              <a:t>EXCLUSIVE BREAST FEEDING UNDER 6 MONTHS </a:t>
            </a:r>
          </a:p>
        </c:rich>
      </c:tx>
      <c:layout/>
      <c:overlay val="0"/>
      <c:spPr>
        <a:noFill/>
        <a:ln>
          <a:noFill/>
        </a:ln>
        <a:effectLst/>
      </c:spPr>
    </c:title>
    <c:autoTitleDeleted val="0"/>
    <c:plotArea>
      <c:layout>
        <c:manualLayout>
          <c:layoutTarget val="inner"/>
          <c:xMode val="edge"/>
          <c:yMode val="edge"/>
          <c:x val="0.30900055329739318"/>
          <c:y val="0.14113041128328044"/>
          <c:w val="0.33030063517134423"/>
          <c:h val="0.85886958871671959"/>
        </c:manualLayout>
      </c:layout>
      <c:pieChart>
        <c:varyColors val="1"/>
        <c:ser>
          <c:idx val="0"/>
          <c:order val="0"/>
          <c:dPt>
            <c:idx val="0"/>
            <c:bubble3D val="0"/>
            <c:spPr>
              <a:solidFill>
                <a:schemeClr val="accent2">
                  <a:shade val="65000"/>
                </a:schemeClr>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2">
                  <a:tint val="65000"/>
                </a:schemeClr>
              </a:solidFill>
              <a:ln w="19050">
                <a:solidFill>
                  <a:schemeClr val="lt1"/>
                </a:solidFill>
              </a:ln>
              <a:effectLst/>
            </c:spPr>
          </c:dPt>
          <c:dLbls>
            <c:dLbl>
              <c:idx val="0"/>
              <c:layout>
                <c:manualLayout>
                  <c:x val="-0.14482144753014436"/>
                  <c:y val="0.17664087814283097"/>
                </c:manualLayout>
              </c:layout>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0.21786370514127101"/>
                      <c:h val="0.3054984754747902"/>
                    </c:manualLayout>
                  </c15:layout>
                </c:ext>
              </c:extLst>
            </c:dLbl>
            <c:dLbl>
              <c:idx val="2"/>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graph!$A$27:$C$27</c:f>
              <c:strCache>
                <c:ptCount val="3"/>
                <c:pt idx="0">
                  <c:v>exclusive breastfed(0-6)</c:v>
                </c:pt>
                <c:pt idx="2">
                  <c:v>not exclusively breastfed</c:v>
                </c:pt>
              </c:strCache>
            </c:strRef>
          </c:cat>
          <c:val>
            <c:numRef>
              <c:f>graph!$A$28:$C$28</c:f>
              <c:numCache>
                <c:formatCode>General</c:formatCode>
                <c:ptCount val="3"/>
                <c:pt idx="0">
                  <c:v>49</c:v>
                </c:pt>
                <c:pt idx="2">
                  <c:v>74</c:v>
                </c:pt>
              </c:numCache>
            </c:numRef>
          </c:val>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solidFill>
      <a:schemeClr val="accent1">
        <a:lumMod val="20000"/>
        <a:lumOff val="80000"/>
      </a:schemeClr>
    </a:solidFill>
    <a:ln>
      <a:noFill/>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400" b="1">
                <a:latin typeface="Times New Roman" panose="02020603050405020304" pitchFamily="18" charset="0"/>
                <a:cs typeface="Times New Roman" panose="02020603050405020304" pitchFamily="18" charset="0"/>
              </a:rPr>
              <a:t>TIMELY COMPLEMENTARY FEEDING</a:t>
            </a:r>
          </a:p>
        </c:rich>
      </c:tx>
      <c:layout>
        <c:manualLayout>
          <c:xMode val="edge"/>
          <c:yMode val="edge"/>
          <c:x val="0.25744787109944589"/>
          <c:y val="2.9002157648443404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manualLayout>
          <c:layoutTarget val="inner"/>
          <c:xMode val="edge"/>
          <c:yMode val="edge"/>
          <c:x val="0.20831583552055993"/>
          <c:y val="0.14736234483145122"/>
          <c:w val="0.41595691163604548"/>
          <c:h val="0.85263765516854872"/>
        </c:manualLayout>
      </c:layout>
      <c:pieChart>
        <c:varyColors val="1"/>
        <c:ser>
          <c:idx val="0"/>
          <c:order val="0"/>
          <c:tx>
            <c:strRef>
              <c:f>Sheet1!$B$1</c:f>
              <c:strCache>
                <c:ptCount val="1"/>
                <c:pt idx="0">
                  <c:v>percentage</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Lbls>
            <c:dLbl>
              <c:idx val="0"/>
              <c:layout>
                <c:manualLayout>
                  <c:x val="-0.17411816210442144"/>
                  <c:y val="-0.16319808383558443"/>
                </c:manualLayout>
              </c:layout>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0.18301029387300041"/>
                      <c:h val="0.33963084088718531"/>
                    </c:manualLayout>
                  </c15:layout>
                </c:ext>
              </c:extLst>
            </c:dLbl>
            <c:dLbl>
              <c:idx val="1"/>
              <c:layout>
                <c:manualLayout>
                  <c:x val="0.14598592315245307"/>
                  <c:y val="0.17418061510949284"/>
                </c:manualLayout>
              </c:layout>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0.18807872025590211"/>
                      <c:h val="0.35053910291704932"/>
                    </c:manualLayout>
                  </c15:layout>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2"/>
                <c:pt idx="0">
                  <c:v>infants given timely complementary feeding</c:v>
                </c:pt>
                <c:pt idx="1">
                  <c:v>infants not given timely complementary feeding</c:v>
                </c:pt>
              </c:strCache>
            </c:strRef>
          </c:cat>
          <c:val>
            <c:numRef>
              <c:f>Sheet1!$B$2:$B$5</c:f>
              <c:numCache>
                <c:formatCode>General</c:formatCode>
                <c:ptCount val="4"/>
                <c:pt idx="0">
                  <c:v>59</c:v>
                </c:pt>
                <c:pt idx="1">
                  <c:v>30</c:v>
                </c:pt>
              </c:numCache>
            </c:numRef>
          </c:val>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solidFill>
      <a:schemeClr val="accent2">
        <a:lumMod val="20000"/>
        <a:lumOff val="80000"/>
      </a:schemeClr>
    </a:solid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400" b="1">
                <a:latin typeface="Times New Roman" panose="02020603050405020304" pitchFamily="18" charset="0"/>
                <a:cs typeface="Times New Roman" panose="02020603050405020304" pitchFamily="18" charset="0"/>
              </a:rPr>
              <a:t>INTODUCTION</a:t>
            </a:r>
            <a:r>
              <a:rPr lang="en-US" sz="1400" b="1" baseline="0">
                <a:latin typeface="Times New Roman" panose="02020603050405020304" pitchFamily="18" charset="0"/>
                <a:cs typeface="Times New Roman" panose="02020603050405020304" pitchFamily="18" charset="0"/>
              </a:rPr>
              <a:t> OF SOLID/SEMI SOLID/SOFT FOODS AMONG 6-8 MONTH OLD INFANTS</a:t>
            </a:r>
            <a:endParaRPr lang="en-US" sz="1400" b="1">
              <a:latin typeface="Times New Roman" panose="02020603050405020304" pitchFamily="18" charset="0"/>
              <a:cs typeface="Times New Roman" panose="02020603050405020304" pitchFamily="18" charset="0"/>
            </a:endParaRPr>
          </a:p>
        </c:rich>
      </c:tx>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manualLayout>
          <c:layoutTarget val="inner"/>
          <c:xMode val="edge"/>
          <c:yMode val="edge"/>
          <c:x val="0.21937096300940942"/>
          <c:y val="0.21036680023537982"/>
          <c:w val="0.33806546004107835"/>
          <c:h val="0.78561119361859122"/>
        </c:manualLayout>
      </c:layout>
      <c:pieChart>
        <c:varyColors val="1"/>
        <c:ser>
          <c:idx val="0"/>
          <c:order val="0"/>
          <c:tx>
            <c:strRef>
              <c:f>Sheet1!$B$1</c:f>
              <c:strCache>
                <c:ptCount val="1"/>
                <c:pt idx="0">
                  <c:v>Sales</c:v>
                </c:pt>
              </c:strCache>
            </c:strRef>
          </c:tx>
          <c:dPt>
            <c:idx val="0"/>
            <c:bubble3D val="0"/>
            <c:spPr>
              <a:solidFill>
                <a:schemeClr val="accent2"/>
              </a:solidFill>
              <a:ln w="19050">
                <a:solidFill>
                  <a:schemeClr val="lt1"/>
                </a:solidFill>
              </a:ln>
              <a:effectLst/>
            </c:spPr>
          </c:dPt>
          <c:dPt>
            <c:idx val="1"/>
            <c:bubble3D val="0"/>
            <c:spPr>
              <a:solidFill>
                <a:schemeClr val="accent4"/>
              </a:solidFill>
              <a:ln w="19050">
                <a:solidFill>
                  <a:schemeClr val="lt1"/>
                </a:solidFill>
              </a:ln>
              <a:effectLst/>
            </c:spPr>
          </c:dPt>
          <c:dPt>
            <c:idx val="2"/>
            <c:bubble3D val="0"/>
            <c:spPr>
              <a:solidFill>
                <a:schemeClr val="accent6"/>
              </a:solidFill>
              <a:ln w="19050">
                <a:solidFill>
                  <a:schemeClr val="lt1"/>
                </a:solidFill>
              </a:ln>
              <a:effectLst/>
            </c:spPr>
          </c:dPt>
          <c:dPt>
            <c:idx val="3"/>
            <c:bubble3D val="0"/>
            <c:spPr>
              <a:solidFill>
                <a:schemeClr val="accent2">
                  <a:lumMod val="60000"/>
                </a:schemeClr>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Sheet1!$A$2:$A$5</c:f>
              <c:strCache>
                <c:ptCount val="2"/>
                <c:pt idx="0">
                  <c:v>6-8 MONTH INFANT INTRODUCED WITH SOLID/SEMI SOLID/SOFT FOODS</c:v>
                </c:pt>
                <c:pt idx="1">
                  <c:v>6-8 MONTH INFANT NOT INTRODUCED WITH SOLID/SEMI SOLID/SOFT FOODS</c:v>
                </c:pt>
              </c:strCache>
            </c:strRef>
          </c:cat>
          <c:val>
            <c:numRef>
              <c:f>Sheet1!$B$2:$B$5</c:f>
              <c:numCache>
                <c:formatCode>General</c:formatCode>
                <c:ptCount val="4"/>
                <c:pt idx="0">
                  <c:v>63</c:v>
                </c:pt>
                <c:pt idx="1">
                  <c:v>19</c:v>
                </c:pt>
              </c:numCache>
            </c:numRef>
          </c:val>
        </c:ser>
        <c:dLbls>
          <c:showLegendKey val="0"/>
          <c:showVal val="0"/>
          <c:showCatName val="0"/>
          <c:showSerName val="0"/>
          <c:showPercent val="1"/>
          <c:showBubbleSize val="0"/>
          <c:showLeaderLines val="1"/>
        </c:dLbls>
        <c:firstSliceAng val="0"/>
      </c:pieChart>
      <c:spPr>
        <a:noFill/>
        <a:ln>
          <a:noFill/>
        </a:ln>
        <a:effectLst/>
      </c:spPr>
    </c:plotArea>
    <c:legend>
      <c:legendPos val="r"/>
      <c:legendEntry>
        <c:idx val="2"/>
        <c:delete val="1"/>
      </c:legendEntry>
      <c:legendEntry>
        <c:idx val="3"/>
        <c:delete val="1"/>
      </c:legendEntry>
      <c:layout>
        <c:manualLayout>
          <c:xMode val="edge"/>
          <c:yMode val="edge"/>
          <c:x val="0.6613608194808982"/>
          <c:y val="0.28924321959755028"/>
          <c:w val="0.32475029163021291"/>
          <c:h val="0.35516435445569294"/>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solidFill>
      <a:schemeClr val="accent1">
        <a:lumMod val="20000"/>
        <a:lumOff val="80000"/>
      </a:schemeClr>
    </a:solid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b="1">
                <a:latin typeface="Times New Roman" panose="02020603050405020304" pitchFamily="18" charset="0"/>
                <a:cs typeface="Times New Roman" panose="02020603050405020304" pitchFamily="18" charset="0"/>
              </a:rPr>
              <a:t>CONTINUED</a:t>
            </a:r>
            <a:r>
              <a:rPr lang="en-US" b="1" baseline="0">
                <a:latin typeface="Times New Roman" panose="02020603050405020304" pitchFamily="18" charset="0"/>
                <a:cs typeface="Times New Roman" panose="02020603050405020304" pitchFamily="18" charset="0"/>
              </a:rPr>
              <a:t> BREASTFEEDING AT ONE YEAR</a:t>
            </a:r>
            <a:endParaRPr lang="en-US" b="1">
              <a:latin typeface="Times New Roman" panose="02020603050405020304" pitchFamily="18" charset="0"/>
              <a:cs typeface="Times New Roman" panose="02020603050405020304" pitchFamily="18" charset="0"/>
            </a:endParaRPr>
          </a:p>
        </c:rich>
      </c:tx>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manualLayout>
          <c:layoutTarget val="inner"/>
          <c:xMode val="edge"/>
          <c:yMode val="edge"/>
          <c:x val="0.30394199203921202"/>
          <c:y val="0.16626123971511977"/>
          <c:w val="0.43168277133493216"/>
          <c:h val="0.82576245573686047"/>
        </c:manualLayout>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dPt>
          <c:dPt>
            <c:idx val="1"/>
            <c:bubble3D val="0"/>
            <c:spPr>
              <a:solidFill>
                <a:schemeClr val="accent3"/>
              </a:solidFill>
              <a:ln w="19050">
                <a:solidFill>
                  <a:schemeClr val="lt1"/>
                </a:solidFill>
              </a:ln>
              <a:effectLst/>
            </c:spPr>
          </c:dPt>
          <c:dPt>
            <c:idx val="2"/>
            <c:bubble3D val="0"/>
            <c:spPr>
              <a:solidFill>
                <a:schemeClr val="accent5"/>
              </a:solidFill>
              <a:ln w="19050">
                <a:solidFill>
                  <a:schemeClr val="lt1"/>
                </a:solidFill>
              </a:ln>
              <a:effectLst/>
            </c:spPr>
          </c:dPt>
          <c:dPt>
            <c:idx val="3"/>
            <c:bubble3D val="0"/>
            <c:spPr>
              <a:solidFill>
                <a:schemeClr val="accent1">
                  <a:lumMod val="60000"/>
                </a:schemeClr>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Sheet1!$A$2:$A$5</c:f>
              <c:strCache>
                <c:ptCount val="2"/>
                <c:pt idx="0">
                  <c:v>CONTINUED BREASTFEEDING AT ONE YEAR</c:v>
                </c:pt>
                <c:pt idx="1">
                  <c:v>NOT BREASTFED AT ONE YEAR</c:v>
                </c:pt>
              </c:strCache>
            </c:strRef>
          </c:cat>
          <c:val>
            <c:numRef>
              <c:f>Sheet1!$B$2:$B$5</c:f>
              <c:numCache>
                <c:formatCode>General</c:formatCode>
                <c:ptCount val="4"/>
                <c:pt idx="0">
                  <c:v>46</c:v>
                </c:pt>
                <c:pt idx="1">
                  <c:v>11</c:v>
                </c:pt>
              </c:numCache>
            </c:numRef>
          </c:val>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solidFill>
      <a:schemeClr val="accent2">
        <a:lumMod val="20000"/>
        <a:lumOff val="80000"/>
      </a:schemeClr>
    </a:solid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manualLayout>
          <c:layoutTarget val="inner"/>
          <c:xMode val="edge"/>
          <c:yMode val="edge"/>
          <c:x val="8.9007545931758525E-2"/>
          <c:y val="0.12421591879328335"/>
          <c:w val="0.42420785943423739"/>
          <c:h val="0.87578396786423207"/>
        </c:manualLayout>
      </c:layout>
      <c:pieChart>
        <c:varyColors val="1"/>
        <c:ser>
          <c:idx val="0"/>
          <c:order val="0"/>
          <c:tx>
            <c:strRef>
              <c:f>Sheet1!$B$1</c:f>
              <c:strCache>
                <c:ptCount val="1"/>
                <c:pt idx="0">
                  <c:v>MINIMUM DIETARY DIVERSITY</c:v>
                </c:pt>
              </c:strCache>
            </c:strRef>
          </c:tx>
          <c:dPt>
            <c:idx val="0"/>
            <c:bubble3D val="0"/>
            <c:spPr>
              <a:solidFill>
                <a:schemeClr val="accent6"/>
              </a:solidFill>
              <a:ln w="19050">
                <a:solidFill>
                  <a:schemeClr val="lt1"/>
                </a:solidFill>
              </a:ln>
              <a:effectLst/>
            </c:spPr>
          </c:dPt>
          <c:dPt>
            <c:idx val="1"/>
            <c:bubble3D val="0"/>
            <c:spPr>
              <a:solidFill>
                <a:schemeClr val="accent5"/>
              </a:solidFill>
              <a:ln w="19050">
                <a:solidFill>
                  <a:schemeClr val="lt1"/>
                </a:solidFill>
              </a:ln>
              <a:effectLst/>
            </c:spPr>
          </c:dPt>
          <c:dPt>
            <c:idx val="2"/>
            <c:bubble3D val="0"/>
            <c:spPr>
              <a:solidFill>
                <a:schemeClr val="accent4"/>
              </a:solidFill>
              <a:ln w="19050">
                <a:solidFill>
                  <a:schemeClr val="lt1"/>
                </a:solidFill>
              </a:ln>
              <a:effectLst/>
            </c:spPr>
          </c:dPt>
          <c:dPt>
            <c:idx val="3"/>
            <c:bubble3D val="0"/>
            <c:spPr>
              <a:solidFill>
                <a:schemeClr val="accent6">
                  <a:lumMod val="60000"/>
                </a:schemeClr>
              </a:solidFill>
              <a:ln w="19050">
                <a:solidFill>
                  <a:schemeClr val="lt1"/>
                </a:solidFill>
              </a:ln>
              <a:effectLst/>
            </c:spPr>
          </c:dPt>
          <c:dLbls>
            <c:dLbl>
              <c:idx val="0"/>
              <c:layout>
                <c:manualLayout>
                  <c:x val="-2.3686718214277269E-2"/>
                  <c:y val="0.13258202099737532"/>
                </c:manualLayout>
              </c:layout>
              <c:showLegendKey val="0"/>
              <c:showVal val="0"/>
              <c:showCatName val="0"/>
              <c:showSerName val="0"/>
              <c:showPercent val="1"/>
              <c:showBubbleSize val="0"/>
              <c:extLst>
                <c:ext xmlns:c15="http://schemas.microsoft.com/office/drawing/2012/chart" uri="{CE6537A1-D6FC-4f65-9D91-7224C49458BB}">
                  <c15:layout/>
                </c:ext>
              </c:extLst>
            </c:dLbl>
            <c:dLbl>
              <c:idx val="1"/>
              <c:layout>
                <c:manualLayout>
                  <c:x val="3.3725319807996972E-2"/>
                  <c:y val="-0.16237833552055994"/>
                </c:manualLayout>
              </c:layout>
              <c:showLegendKey val="0"/>
              <c:showVal val="0"/>
              <c:showCatName val="0"/>
              <c:showSerName val="0"/>
              <c:showPercent val="1"/>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2"/>
                <c:pt idx="0">
                  <c:v>6-23 MONTH CHILDREN WHO RECEIVED MINIMUM DIETARY DIVERSITY</c:v>
                </c:pt>
                <c:pt idx="1">
                  <c:v>6-23 MONTH CHILDEN WHO DID NOT RECEIVE MINIMUM DIETARY DIVERSITY</c:v>
                </c:pt>
              </c:strCache>
            </c:strRef>
          </c:cat>
          <c:val>
            <c:numRef>
              <c:f>Sheet1!$B$2:$B$5</c:f>
              <c:numCache>
                <c:formatCode>General</c:formatCode>
                <c:ptCount val="4"/>
                <c:pt idx="0">
                  <c:v>22</c:v>
                </c:pt>
                <c:pt idx="1">
                  <c:v>239</c:v>
                </c:pt>
              </c:numCache>
            </c:numRef>
          </c:val>
        </c:ser>
        <c:dLbls>
          <c:showLegendKey val="0"/>
          <c:showVal val="0"/>
          <c:showCatName val="0"/>
          <c:showSerName val="0"/>
          <c:showPercent val="1"/>
          <c:showBubbleSize val="0"/>
          <c:showLeaderLines val="1"/>
        </c:dLbls>
        <c:firstSliceAng val="0"/>
      </c:pieChart>
      <c:spPr>
        <a:noFill/>
        <a:ln>
          <a:noFill/>
        </a:ln>
        <a:effectLst/>
      </c:spPr>
    </c:plotArea>
    <c:legend>
      <c:legendPos val="r"/>
      <c:legendEntry>
        <c:idx val="2"/>
        <c:delete val="1"/>
      </c:legendEntry>
      <c:legendEntry>
        <c:idx val="3"/>
        <c:delete val="1"/>
      </c:legendEntry>
      <c:layout>
        <c:manualLayout>
          <c:xMode val="edge"/>
          <c:yMode val="edge"/>
          <c:x val="0.54475174978127738"/>
          <c:y val="0.24617766529183852"/>
          <c:w val="0.44135936132983378"/>
          <c:h val="0.50289810159272275"/>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solidFill>
      <a:schemeClr val="accent2">
        <a:lumMod val="20000"/>
        <a:lumOff val="80000"/>
      </a:schemeClr>
    </a:solid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IN" b="1">
                <a:latin typeface="Times New Roman" panose="02020603050405020304" pitchFamily="18" charset="0"/>
                <a:cs typeface="Times New Roman" panose="02020603050405020304" pitchFamily="18" charset="0"/>
              </a:rPr>
              <a:t> MINIMUM MEAL FREQUENCY</a:t>
            </a:r>
          </a:p>
        </c:rich>
      </c:tx>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manualLayout>
          <c:layoutTarget val="inner"/>
          <c:xMode val="edge"/>
          <c:yMode val="edge"/>
          <c:x val="0.1207032508090313"/>
          <c:y val="0.17723330157298745"/>
          <c:w val="0.34050735936565779"/>
          <c:h val="0.77167138015939007"/>
        </c:manualLayout>
      </c:layout>
      <c:pieChart>
        <c:varyColors val="1"/>
        <c:ser>
          <c:idx val="0"/>
          <c:order val="0"/>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graph!$C$45:$D$45</c:f>
              <c:strCache>
                <c:ptCount val="2"/>
                <c:pt idx="0">
                  <c:v>children 6-23 who received min meal frequency</c:v>
                </c:pt>
                <c:pt idx="1">
                  <c:v>children 6-23 who did not received min meal frequency</c:v>
                </c:pt>
              </c:strCache>
            </c:strRef>
          </c:cat>
          <c:val>
            <c:numRef>
              <c:f>graph!$C$46:$D$46</c:f>
              <c:numCache>
                <c:formatCode>General</c:formatCode>
                <c:ptCount val="2"/>
                <c:pt idx="0">
                  <c:v>143</c:v>
                </c:pt>
                <c:pt idx="1">
                  <c:v>118</c:v>
                </c:pt>
              </c:numCache>
            </c:numRef>
          </c:val>
        </c:ser>
        <c:dLbls>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50960202057422521"/>
          <c:y val="0.30108279338447164"/>
          <c:w val="0.42037049716611513"/>
          <c:h val="0.46075000379193704"/>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solidFill>
      <a:schemeClr val="accent2">
        <a:lumMod val="20000"/>
        <a:lumOff val="80000"/>
      </a:schemeClr>
    </a:solid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manualLayout>
          <c:layoutTarget val="inner"/>
          <c:xMode val="edge"/>
          <c:yMode val="edge"/>
          <c:x val="0.30859408878238048"/>
          <c:y val="7.5515163381929887E-2"/>
          <c:w val="0.34537230400547758"/>
          <c:h val="0.83463913858220162"/>
        </c:manualLayout>
      </c:layout>
      <c:pieChart>
        <c:varyColors val="1"/>
        <c:ser>
          <c:idx val="0"/>
          <c:order val="0"/>
          <c:tx>
            <c:strRef>
              <c:f>Sheet1!$B$1</c:f>
              <c:strCache>
                <c:ptCount val="1"/>
                <c:pt idx="0">
                  <c:v>MINIMUM ACCEPTABLE DIET</c:v>
                </c:pt>
              </c:strCache>
            </c:strRef>
          </c:tx>
          <c:dPt>
            <c:idx val="0"/>
            <c:bubble3D val="0"/>
            <c:spPr>
              <a:solidFill>
                <a:schemeClr val="accent2"/>
              </a:solidFill>
              <a:ln w="19050">
                <a:solidFill>
                  <a:schemeClr val="lt1"/>
                </a:solidFill>
              </a:ln>
              <a:effectLst/>
            </c:spPr>
          </c:dPt>
          <c:dPt>
            <c:idx val="1"/>
            <c:bubble3D val="0"/>
            <c:spPr>
              <a:solidFill>
                <a:schemeClr val="accent4"/>
              </a:solidFill>
              <a:ln w="19050">
                <a:solidFill>
                  <a:schemeClr val="lt1"/>
                </a:solidFill>
              </a:ln>
              <a:effectLst/>
            </c:spPr>
          </c:dPt>
          <c:dPt>
            <c:idx val="2"/>
            <c:bubble3D val="0"/>
            <c:spPr>
              <a:solidFill>
                <a:schemeClr val="accent6"/>
              </a:solidFill>
              <a:ln w="19050">
                <a:solidFill>
                  <a:schemeClr val="lt1"/>
                </a:solidFill>
              </a:ln>
              <a:effectLst/>
            </c:spPr>
          </c:dPt>
          <c:dPt>
            <c:idx val="3"/>
            <c:bubble3D val="0"/>
            <c:spPr>
              <a:solidFill>
                <a:schemeClr val="accent2">
                  <a:lumMod val="60000"/>
                </a:schemeClr>
              </a:solidFill>
              <a:ln w="19050">
                <a:solidFill>
                  <a:schemeClr val="lt1"/>
                </a:solidFill>
              </a:ln>
              <a:effectLst/>
            </c:spPr>
          </c:dPt>
          <c:dLbls>
            <c:dLbl>
              <c:idx val="0"/>
              <c:layout>
                <c:manualLayout>
                  <c:x val="0.11230333979991632"/>
                  <c:y val="5.3971419229543953E-2"/>
                </c:manualLayout>
              </c:layout>
              <c:showLegendKey val="0"/>
              <c:showVal val="0"/>
              <c:showCatName val="1"/>
              <c:showSerName val="0"/>
              <c:showPercent val="1"/>
              <c:showBubbleSize val="0"/>
              <c:extLst>
                <c:ext xmlns:c15="http://schemas.microsoft.com/office/drawing/2012/chart" uri="{CE6537A1-D6FC-4f65-9D91-7224C49458BB}">
                  <c15:layout/>
                </c:ext>
              </c:extLst>
            </c:dLbl>
            <c:dLbl>
              <c:idx val="1"/>
              <c:layout>
                <c:manualLayout>
                  <c:x val="7.1995261864192084E-2"/>
                  <c:y val="-0.34284827561934683"/>
                </c:manualLayout>
              </c:layout>
              <c:showLegendKey val="0"/>
              <c:showVal val="0"/>
              <c:showCatName val="1"/>
              <c:showSerName val="0"/>
              <c:showPercent val="1"/>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2"/>
                <c:pt idx="0">
                  <c:v>CHILDREN WHO RECEIVED MINIMUM ACCEPTABLE DIET</c:v>
                </c:pt>
                <c:pt idx="1">
                  <c:v>CHILDREN WHO DID NOT RECEIVE MINIMUM ACCEPTABLE DIET</c:v>
                </c:pt>
              </c:strCache>
            </c:strRef>
          </c:cat>
          <c:val>
            <c:numRef>
              <c:f>Sheet1!$B$2:$B$5</c:f>
              <c:numCache>
                <c:formatCode>General</c:formatCode>
                <c:ptCount val="4"/>
                <c:pt idx="0">
                  <c:v>35.229999999999997</c:v>
                </c:pt>
                <c:pt idx="1">
                  <c:v>239</c:v>
                </c:pt>
              </c:numCache>
            </c:numRef>
          </c:val>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solidFill>
      <a:schemeClr val="accent1">
        <a:lumMod val="20000"/>
        <a:lumOff val="80000"/>
      </a:schemeClr>
    </a:soli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33">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65000"/>
        <a:lumOff val="3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50000"/>
            <a:lumOff val="50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40" b="0" kern="1200" spc="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C6616E-1D11-4D10-9BA8-69834D39A37A}"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IN"/>
        </a:p>
      </dgm:t>
    </dgm:pt>
    <dgm:pt modelId="{184D0880-C85B-44A2-911B-5CF4CCFAC630}">
      <dgm:prSet phldrT="[Text]"/>
      <dgm:spPr/>
      <dgm:t>
        <a:bodyPr/>
        <a:lstStyle/>
        <a:p>
          <a:r>
            <a:rPr lang="en-IN" dirty="0" smtClean="0"/>
            <a:t>Uttar </a:t>
          </a:r>
          <a:r>
            <a:rPr lang="en-IN" dirty="0" err="1" smtClean="0"/>
            <a:t>pradesh</a:t>
          </a:r>
          <a:endParaRPr lang="en-IN" dirty="0"/>
        </a:p>
      </dgm:t>
    </dgm:pt>
    <dgm:pt modelId="{271388C6-B25E-440E-8D37-B0BB9B50801D}" type="parTrans" cxnId="{AD571E74-DBBF-4655-89F7-758305FECAC4}">
      <dgm:prSet/>
      <dgm:spPr/>
      <dgm:t>
        <a:bodyPr/>
        <a:lstStyle/>
        <a:p>
          <a:endParaRPr lang="en-IN"/>
        </a:p>
      </dgm:t>
    </dgm:pt>
    <dgm:pt modelId="{F52E44BE-6E75-4BD4-9962-B637B65BB744}" type="sibTrans" cxnId="{AD571E74-DBBF-4655-89F7-758305FECAC4}">
      <dgm:prSet/>
      <dgm:spPr/>
      <dgm:t>
        <a:bodyPr/>
        <a:lstStyle/>
        <a:p>
          <a:endParaRPr lang="en-IN"/>
        </a:p>
      </dgm:t>
    </dgm:pt>
    <dgm:pt modelId="{0746B27E-5B46-444B-BB85-65DC25C6D8DE}">
      <dgm:prSet phldrT="[Text]"/>
      <dgm:spPr/>
      <dgm:t>
        <a:bodyPr/>
        <a:lstStyle/>
        <a:p>
          <a:r>
            <a:rPr lang="en-IN" dirty="0" smtClean="0"/>
            <a:t>Bareilly</a:t>
          </a:r>
          <a:endParaRPr lang="en-IN" dirty="0"/>
        </a:p>
      </dgm:t>
    </dgm:pt>
    <dgm:pt modelId="{6FB5E198-3C7C-43E2-960B-3870B4282739}" type="parTrans" cxnId="{48146D96-0691-4948-829B-C8EE80754C6E}">
      <dgm:prSet/>
      <dgm:spPr/>
      <dgm:t>
        <a:bodyPr/>
        <a:lstStyle/>
        <a:p>
          <a:endParaRPr lang="en-IN"/>
        </a:p>
      </dgm:t>
    </dgm:pt>
    <dgm:pt modelId="{41F4C077-1DA8-4DA8-A902-3C3C88C5EBF7}" type="sibTrans" cxnId="{48146D96-0691-4948-829B-C8EE80754C6E}">
      <dgm:prSet/>
      <dgm:spPr/>
      <dgm:t>
        <a:bodyPr/>
        <a:lstStyle/>
        <a:p>
          <a:endParaRPr lang="en-IN"/>
        </a:p>
      </dgm:t>
    </dgm:pt>
    <dgm:pt modelId="{F211D716-91A2-443D-8828-F2CECCFBD8B3}">
      <dgm:prSet phldrT="[Text]"/>
      <dgm:spPr/>
      <dgm:t>
        <a:bodyPr/>
        <a:lstStyle/>
        <a:p>
          <a:r>
            <a:rPr lang="en-IN" dirty="0" smtClean="0"/>
            <a:t>Shahjahanpur</a:t>
          </a:r>
          <a:endParaRPr lang="en-IN" dirty="0"/>
        </a:p>
      </dgm:t>
    </dgm:pt>
    <dgm:pt modelId="{040BCA46-1989-494D-B5F5-8902E8CB3249}" type="parTrans" cxnId="{849F8E30-5DFB-483D-982F-F98D4C390A24}">
      <dgm:prSet/>
      <dgm:spPr/>
      <dgm:t>
        <a:bodyPr/>
        <a:lstStyle/>
        <a:p>
          <a:endParaRPr lang="en-IN"/>
        </a:p>
      </dgm:t>
    </dgm:pt>
    <dgm:pt modelId="{138387EB-B0DC-4ABA-AEC8-F45E98FDA11F}" type="sibTrans" cxnId="{849F8E30-5DFB-483D-982F-F98D4C390A24}">
      <dgm:prSet/>
      <dgm:spPr/>
      <dgm:t>
        <a:bodyPr/>
        <a:lstStyle/>
        <a:p>
          <a:endParaRPr lang="en-IN"/>
        </a:p>
      </dgm:t>
    </dgm:pt>
    <dgm:pt modelId="{9E9E1033-2B04-41F4-8F1F-2C4F8C22D4F6}">
      <dgm:prSet/>
      <dgm:spPr/>
      <dgm:t>
        <a:bodyPr/>
        <a:lstStyle/>
        <a:p>
          <a:r>
            <a:rPr lang="en-IN" dirty="0" smtClean="0"/>
            <a:t> </a:t>
          </a:r>
          <a:r>
            <a:rPr lang="en-IN" dirty="0" err="1" smtClean="0"/>
            <a:t>fatehganj</a:t>
          </a:r>
          <a:endParaRPr lang="en-IN" dirty="0"/>
        </a:p>
      </dgm:t>
    </dgm:pt>
    <dgm:pt modelId="{AD8C6DC0-E33B-4E94-89DD-9AB4016CB05D}" type="parTrans" cxnId="{8E207901-13EC-497B-AE63-FD4968D8CC28}">
      <dgm:prSet/>
      <dgm:spPr/>
      <dgm:t>
        <a:bodyPr/>
        <a:lstStyle/>
        <a:p>
          <a:endParaRPr lang="en-IN"/>
        </a:p>
      </dgm:t>
    </dgm:pt>
    <dgm:pt modelId="{BE58083C-748D-4180-885E-E5CFF7647313}" type="sibTrans" cxnId="{8E207901-13EC-497B-AE63-FD4968D8CC28}">
      <dgm:prSet/>
      <dgm:spPr/>
      <dgm:t>
        <a:bodyPr/>
        <a:lstStyle/>
        <a:p>
          <a:endParaRPr lang="en-IN"/>
        </a:p>
      </dgm:t>
    </dgm:pt>
    <dgm:pt modelId="{82CD219C-36EE-48DE-8635-DE90BC383FB5}">
      <dgm:prSet/>
      <dgm:spPr/>
      <dgm:t>
        <a:bodyPr/>
        <a:lstStyle/>
        <a:p>
          <a:r>
            <a:rPr lang="en-IN" dirty="0" smtClean="0"/>
            <a:t>8 AWC</a:t>
          </a:r>
        </a:p>
        <a:p>
          <a:r>
            <a:rPr lang="en-IN" dirty="0" smtClean="0"/>
            <a:t> </a:t>
          </a:r>
          <a:endParaRPr lang="en-IN" dirty="0"/>
        </a:p>
      </dgm:t>
    </dgm:pt>
    <dgm:pt modelId="{58DBA2C4-39E3-4378-A248-DFC5B5C97A4D}" type="parTrans" cxnId="{AC648035-4CFB-44BD-8132-6CC87778A891}">
      <dgm:prSet/>
      <dgm:spPr/>
      <dgm:t>
        <a:bodyPr/>
        <a:lstStyle/>
        <a:p>
          <a:endParaRPr lang="en-IN"/>
        </a:p>
      </dgm:t>
    </dgm:pt>
    <dgm:pt modelId="{9126C409-A0AA-408E-8C88-818722B603F6}" type="sibTrans" cxnId="{AC648035-4CFB-44BD-8132-6CC87778A891}">
      <dgm:prSet/>
      <dgm:spPr/>
      <dgm:t>
        <a:bodyPr/>
        <a:lstStyle/>
        <a:p>
          <a:endParaRPr lang="en-IN"/>
        </a:p>
      </dgm:t>
    </dgm:pt>
    <dgm:pt modelId="{87780888-A89A-49B5-B259-BAAA328A7EC1}">
      <dgm:prSet/>
      <dgm:spPr/>
      <dgm:t>
        <a:bodyPr/>
        <a:lstStyle/>
        <a:p>
          <a:r>
            <a:rPr lang="en-IN" dirty="0" err="1" smtClean="0"/>
            <a:t>Kyara</a:t>
          </a:r>
          <a:endParaRPr lang="en-IN" dirty="0"/>
        </a:p>
      </dgm:t>
    </dgm:pt>
    <dgm:pt modelId="{AC8792F0-C05B-4117-BB3E-85873D384F34}" type="parTrans" cxnId="{D7DA5645-7002-4C52-BC98-8509E98B3898}">
      <dgm:prSet/>
      <dgm:spPr/>
      <dgm:t>
        <a:bodyPr/>
        <a:lstStyle/>
        <a:p>
          <a:endParaRPr lang="en-IN"/>
        </a:p>
      </dgm:t>
    </dgm:pt>
    <dgm:pt modelId="{35647F45-4A35-45EF-BC8D-A438E2700294}" type="sibTrans" cxnId="{D7DA5645-7002-4C52-BC98-8509E98B3898}">
      <dgm:prSet/>
      <dgm:spPr/>
      <dgm:t>
        <a:bodyPr/>
        <a:lstStyle/>
        <a:p>
          <a:endParaRPr lang="en-IN"/>
        </a:p>
      </dgm:t>
    </dgm:pt>
    <dgm:pt modelId="{F77DB40F-5EC4-468C-A7FA-11874C835419}">
      <dgm:prSet/>
      <dgm:spPr/>
      <dgm:t>
        <a:bodyPr/>
        <a:lstStyle/>
        <a:p>
          <a:r>
            <a:rPr lang="en-IN" dirty="0" smtClean="0"/>
            <a:t>Jalalabad</a:t>
          </a:r>
          <a:endParaRPr lang="en-IN" dirty="0"/>
        </a:p>
      </dgm:t>
    </dgm:pt>
    <dgm:pt modelId="{026B5C93-CEE8-4CED-9813-5CDB27D569AF}" type="parTrans" cxnId="{B872AFF8-D5E2-4133-863E-822E17DFC21C}">
      <dgm:prSet/>
      <dgm:spPr/>
      <dgm:t>
        <a:bodyPr/>
        <a:lstStyle/>
        <a:p>
          <a:endParaRPr lang="en-IN"/>
        </a:p>
      </dgm:t>
    </dgm:pt>
    <dgm:pt modelId="{FDC48F1B-08AF-4754-B0B6-327754634542}" type="sibTrans" cxnId="{B872AFF8-D5E2-4133-863E-822E17DFC21C}">
      <dgm:prSet/>
      <dgm:spPr/>
      <dgm:t>
        <a:bodyPr/>
        <a:lstStyle/>
        <a:p>
          <a:endParaRPr lang="en-IN"/>
        </a:p>
      </dgm:t>
    </dgm:pt>
    <dgm:pt modelId="{C33EF3D1-17D6-4EAD-9E21-A3267B8C1A8D}">
      <dgm:prSet/>
      <dgm:spPr/>
      <dgm:t>
        <a:bodyPr/>
        <a:lstStyle/>
        <a:p>
          <a:r>
            <a:rPr lang="en-IN" dirty="0" smtClean="0"/>
            <a:t>Khutar</a:t>
          </a:r>
          <a:endParaRPr lang="en-IN" dirty="0"/>
        </a:p>
      </dgm:t>
    </dgm:pt>
    <dgm:pt modelId="{9A76A2F5-A8A1-4CBA-8451-C4B2E562495E}" type="parTrans" cxnId="{CE9DD0C7-9B23-413F-8996-72FA73670EB1}">
      <dgm:prSet/>
      <dgm:spPr/>
      <dgm:t>
        <a:bodyPr/>
        <a:lstStyle/>
        <a:p>
          <a:endParaRPr lang="en-IN"/>
        </a:p>
      </dgm:t>
    </dgm:pt>
    <dgm:pt modelId="{00F9EB71-7291-412B-8A30-8EE8862756BE}" type="sibTrans" cxnId="{CE9DD0C7-9B23-413F-8996-72FA73670EB1}">
      <dgm:prSet/>
      <dgm:spPr/>
      <dgm:t>
        <a:bodyPr/>
        <a:lstStyle/>
        <a:p>
          <a:endParaRPr lang="en-IN"/>
        </a:p>
      </dgm:t>
    </dgm:pt>
    <dgm:pt modelId="{83C7B79D-6625-4238-BA2B-7E08F8C8B04F}">
      <dgm:prSet/>
      <dgm:spPr/>
      <dgm:t>
        <a:bodyPr/>
        <a:lstStyle/>
        <a:p>
          <a:r>
            <a:rPr lang="en-IN" dirty="0" err="1" smtClean="0"/>
            <a:t>Bhawal</a:t>
          </a:r>
          <a:r>
            <a:rPr lang="en-IN" dirty="0" smtClean="0"/>
            <a:t> </a:t>
          </a:r>
          <a:r>
            <a:rPr lang="en-IN" dirty="0" err="1" smtClean="0"/>
            <a:t>khera</a:t>
          </a:r>
          <a:endParaRPr lang="en-IN" dirty="0"/>
        </a:p>
      </dgm:t>
    </dgm:pt>
    <dgm:pt modelId="{A7CF84AB-40BC-46F2-B2E9-290C32361B61}" type="parTrans" cxnId="{C523C05E-32D9-4975-80AF-9586163E75FA}">
      <dgm:prSet/>
      <dgm:spPr/>
      <dgm:t>
        <a:bodyPr/>
        <a:lstStyle/>
        <a:p>
          <a:endParaRPr lang="en-IN"/>
        </a:p>
      </dgm:t>
    </dgm:pt>
    <dgm:pt modelId="{00CD1311-3300-40C9-B9CC-4345CDA7B4EA}" type="sibTrans" cxnId="{C523C05E-32D9-4975-80AF-9586163E75FA}">
      <dgm:prSet/>
      <dgm:spPr/>
      <dgm:t>
        <a:bodyPr/>
        <a:lstStyle/>
        <a:p>
          <a:endParaRPr lang="en-IN"/>
        </a:p>
      </dgm:t>
    </dgm:pt>
    <dgm:pt modelId="{18746172-7419-4C7F-BE10-96FE1B46B12F}">
      <dgm:prSet/>
      <dgm:spPr/>
      <dgm:t>
        <a:bodyPr/>
        <a:lstStyle/>
        <a:p>
          <a:r>
            <a:rPr lang="en-IN" dirty="0" err="1" smtClean="0"/>
            <a:t>Daraul</a:t>
          </a:r>
          <a:endParaRPr lang="en-IN" dirty="0"/>
        </a:p>
      </dgm:t>
    </dgm:pt>
    <dgm:pt modelId="{6D6A96F6-50C1-4581-A415-E5A0502FB805}" type="parTrans" cxnId="{BF1703EA-0A55-4F6B-9252-2F2AEAFF3B9A}">
      <dgm:prSet/>
      <dgm:spPr/>
      <dgm:t>
        <a:bodyPr/>
        <a:lstStyle/>
        <a:p>
          <a:endParaRPr lang="en-IN"/>
        </a:p>
      </dgm:t>
    </dgm:pt>
    <dgm:pt modelId="{9D31121C-5B1C-40E8-8C0F-7ABCC48C9AA6}" type="sibTrans" cxnId="{BF1703EA-0A55-4F6B-9252-2F2AEAFF3B9A}">
      <dgm:prSet/>
      <dgm:spPr/>
      <dgm:t>
        <a:bodyPr/>
        <a:lstStyle/>
        <a:p>
          <a:endParaRPr lang="en-IN"/>
        </a:p>
      </dgm:t>
    </dgm:pt>
    <dgm:pt modelId="{C5B2F7FA-8CB5-4146-B3B5-9899E152E788}">
      <dgm:prSet/>
      <dgm:spPr/>
      <dgm:t>
        <a:bodyPr/>
        <a:lstStyle/>
        <a:p>
          <a:r>
            <a:rPr lang="en-IN" dirty="0" err="1" smtClean="0"/>
            <a:t>majhgawan</a:t>
          </a:r>
          <a:endParaRPr lang="en-IN" dirty="0"/>
        </a:p>
      </dgm:t>
    </dgm:pt>
    <dgm:pt modelId="{D4F57DD0-7631-40BB-8E39-E981FC9CB028}" type="sibTrans" cxnId="{AF4A5C1A-64E1-4213-9906-924B878816C7}">
      <dgm:prSet/>
      <dgm:spPr/>
      <dgm:t>
        <a:bodyPr/>
        <a:lstStyle/>
        <a:p>
          <a:endParaRPr lang="en-IN"/>
        </a:p>
      </dgm:t>
    </dgm:pt>
    <dgm:pt modelId="{DF38B800-0E98-4412-A55D-3713989D3503}" type="parTrans" cxnId="{AF4A5C1A-64E1-4213-9906-924B878816C7}">
      <dgm:prSet/>
      <dgm:spPr/>
      <dgm:t>
        <a:bodyPr/>
        <a:lstStyle/>
        <a:p>
          <a:endParaRPr lang="en-IN"/>
        </a:p>
      </dgm:t>
    </dgm:pt>
    <dgm:pt modelId="{FAEA4414-1106-4E5E-B349-850E78EE5E9F}">
      <dgm:prSet/>
      <dgm:spPr/>
      <dgm:t>
        <a:bodyPr/>
        <a:lstStyle/>
        <a:p>
          <a:r>
            <a:rPr lang="en-IN" dirty="0" smtClean="0"/>
            <a:t>bhamora</a:t>
          </a:r>
          <a:endParaRPr lang="en-IN" dirty="0"/>
        </a:p>
      </dgm:t>
    </dgm:pt>
    <dgm:pt modelId="{EDCF221B-513B-4C18-A5AE-BBD0620B5D98}" type="parTrans" cxnId="{5C6D8F5A-069B-491E-890C-F172E31F62C1}">
      <dgm:prSet/>
      <dgm:spPr/>
      <dgm:t>
        <a:bodyPr/>
        <a:lstStyle/>
        <a:p>
          <a:endParaRPr lang="en-IN"/>
        </a:p>
      </dgm:t>
    </dgm:pt>
    <dgm:pt modelId="{809ACE08-CF7B-4B4A-AD8C-3BE7290396B3}" type="sibTrans" cxnId="{5C6D8F5A-069B-491E-890C-F172E31F62C1}">
      <dgm:prSet/>
      <dgm:spPr/>
      <dgm:t>
        <a:bodyPr/>
        <a:lstStyle/>
        <a:p>
          <a:endParaRPr lang="en-IN"/>
        </a:p>
      </dgm:t>
    </dgm:pt>
    <dgm:pt modelId="{31B28FB3-5D02-4E85-AD5F-D397988621C0}">
      <dgm:prSet/>
      <dgm:spPr/>
      <dgm:t>
        <a:bodyPr/>
        <a:lstStyle/>
        <a:p>
          <a:r>
            <a:rPr lang="en-IN" dirty="0" smtClean="0"/>
            <a:t>8 AWC</a:t>
          </a:r>
        </a:p>
        <a:p>
          <a:r>
            <a:rPr lang="en-IN" dirty="0" smtClean="0"/>
            <a:t> </a:t>
          </a:r>
          <a:endParaRPr lang="en-IN" dirty="0"/>
        </a:p>
      </dgm:t>
    </dgm:pt>
    <dgm:pt modelId="{B5C5DB85-0D91-4B42-B9F8-6752AC039A95}" type="parTrans" cxnId="{3657A5B1-CF66-4FFF-9CF7-4DD4B131FFA5}">
      <dgm:prSet/>
      <dgm:spPr/>
      <dgm:t>
        <a:bodyPr/>
        <a:lstStyle/>
        <a:p>
          <a:endParaRPr lang="en-IN"/>
        </a:p>
      </dgm:t>
    </dgm:pt>
    <dgm:pt modelId="{E569AF41-E1F6-4335-A9A0-35951486E839}" type="sibTrans" cxnId="{3657A5B1-CF66-4FFF-9CF7-4DD4B131FFA5}">
      <dgm:prSet/>
      <dgm:spPr/>
      <dgm:t>
        <a:bodyPr/>
        <a:lstStyle/>
        <a:p>
          <a:endParaRPr lang="en-IN"/>
        </a:p>
      </dgm:t>
    </dgm:pt>
    <dgm:pt modelId="{A39F8796-6217-4FC3-8991-D8D1A68695AF}">
      <dgm:prSet/>
      <dgm:spPr/>
      <dgm:t>
        <a:bodyPr/>
        <a:lstStyle/>
        <a:p>
          <a:r>
            <a:rPr lang="en-IN" dirty="0" smtClean="0"/>
            <a:t>8 AWC</a:t>
          </a:r>
        </a:p>
        <a:p>
          <a:r>
            <a:rPr lang="en-IN" dirty="0" smtClean="0"/>
            <a:t> </a:t>
          </a:r>
          <a:endParaRPr lang="en-IN" dirty="0"/>
        </a:p>
      </dgm:t>
    </dgm:pt>
    <dgm:pt modelId="{A307074E-8053-4DC5-B916-CAB3560906D1}" type="parTrans" cxnId="{BD29584E-BBCD-47B9-8705-D45C0889C136}">
      <dgm:prSet/>
      <dgm:spPr/>
      <dgm:t>
        <a:bodyPr/>
        <a:lstStyle/>
        <a:p>
          <a:endParaRPr lang="en-IN"/>
        </a:p>
      </dgm:t>
    </dgm:pt>
    <dgm:pt modelId="{0D888375-A246-488A-A565-127A768F6894}" type="sibTrans" cxnId="{BD29584E-BBCD-47B9-8705-D45C0889C136}">
      <dgm:prSet/>
      <dgm:spPr/>
      <dgm:t>
        <a:bodyPr/>
        <a:lstStyle/>
        <a:p>
          <a:endParaRPr lang="en-IN"/>
        </a:p>
      </dgm:t>
    </dgm:pt>
    <dgm:pt modelId="{37CAF112-DABE-40E3-A46D-039377F717EB}">
      <dgm:prSet/>
      <dgm:spPr/>
      <dgm:t>
        <a:bodyPr/>
        <a:lstStyle/>
        <a:p>
          <a:r>
            <a:rPr lang="en-IN" dirty="0" smtClean="0"/>
            <a:t>8 AWC</a:t>
          </a:r>
        </a:p>
        <a:p>
          <a:r>
            <a:rPr lang="en-IN" dirty="0" smtClean="0"/>
            <a:t> </a:t>
          </a:r>
          <a:endParaRPr lang="en-IN" dirty="0"/>
        </a:p>
      </dgm:t>
    </dgm:pt>
    <dgm:pt modelId="{557148FB-7A95-4BD5-A3C7-FC7835DFC6AF}" type="parTrans" cxnId="{F99C34C0-1DE5-41BF-A0C9-3C476893F6C1}">
      <dgm:prSet/>
      <dgm:spPr/>
      <dgm:t>
        <a:bodyPr/>
        <a:lstStyle/>
        <a:p>
          <a:endParaRPr lang="en-IN"/>
        </a:p>
      </dgm:t>
    </dgm:pt>
    <dgm:pt modelId="{5E56CBF9-49EB-4FC2-8487-8941223BB279}" type="sibTrans" cxnId="{F99C34C0-1DE5-41BF-A0C9-3C476893F6C1}">
      <dgm:prSet/>
      <dgm:spPr/>
      <dgm:t>
        <a:bodyPr/>
        <a:lstStyle/>
        <a:p>
          <a:endParaRPr lang="en-IN"/>
        </a:p>
      </dgm:t>
    </dgm:pt>
    <dgm:pt modelId="{10DCC46E-F55B-4EF9-890C-280AC9C96D08}">
      <dgm:prSet/>
      <dgm:spPr/>
      <dgm:t>
        <a:bodyPr/>
        <a:lstStyle/>
        <a:p>
          <a:r>
            <a:rPr lang="en-IN" dirty="0" smtClean="0"/>
            <a:t>8 AWC</a:t>
          </a:r>
        </a:p>
        <a:p>
          <a:r>
            <a:rPr lang="en-IN" dirty="0" smtClean="0"/>
            <a:t> </a:t>
          </a:r>
          <a:endParaRPr lang="en-IN" dirty="0"/>
        </a:p>
      </dgm:t>
    </dgm:pt>
    <dgm:pt modelId="{E7726F62-D55A-4678-984C-757F63D1A758}" type="parTrans" cxnId="{F8C5A776-32D8-440E-8392-0F0DCE792274}">
      <dgm:prSet/>
      <dgm:spPr/>
      <dgm:t>
        <a:bodyPr/>
        <a:lstStyle/>
        <a:p>
          <a:endParaRPr lang="en-IN"/>
        </a:p>
      </dgm:t>
    </dgm:pt>
    <dgm:pt modelId="{9D8A27F4-5A48-46BD-9217-19211BDA62D6}" type="sibTrans" cxnId="{F8C5A776-32D8-440E-8392-0F0DCE792274}">
      <dgm:prSet/>
      <dgm:spPr/>
      <dgm:t>
        <a:bodyPr/>
        <a:lstStyle/>
        <a:p>
          <a:endParaRPr lang="en-IN"/>
        </a:p>
      </dgm:t>
    </dgm:pt>
    <dgm:pt modelId="{4FB09696-1A03-4DE2-B849-54097A3CDA09}">
      <dgm:prSet/>
      <dgm:spPr/>
      <dgm:t>
        <a:bodyPr/>
        <a:lstStyle/>
        <a:p>
          <a:r>
            <a:rPr lang="en-IN" dirty="0" smtClean="0"/>
            <a:t>8 AWC</a:t>
          </a:r>
        </a:p>
        <a:p>
          <a:r>
            <a:rPr lang="en-IN" dirty="0" smtClean="0"/>
            <a:t> </a:t>
          </a:r>
          <a:endParaRPr lang="en-IN" dirty="0"/>
        </a:p>
      </dgm:t>
    </dgm:pt>
    <dgm:pt modelId="{46A6F9FB-0D2C-4814-A7C2-978A84270846}" type="parTrans" cxnId="{B1FA593C-94F4-4422-885D-F3473BED5983}">
      <dgm:prSet/>
      <dgm:spPr/>
      <dgm:t>
        <a:bodyPr/>
        <a:lstStyle/>
        <a:p>
          <a:endParaRPr lang="en-IN"/>
        </a:p>
      </dgm:t>
    </dgm:pt>
    <dgm:pt modelId="{68D0FE88-27B4-465F-833A-D65356CD69BD}" type="sibTrans" cxnId="{B1FA593C-94F4-4422-885D-F3473BED5983}">
      <dgm:prSet/>
      <dgm:spPr/>
      <dgm:t>
        <a:bodyPr/>
        <a:lstStyle/>
        <a:p>
          <a:endParaRPr lang="en-IN"/>
        </a:p>
      </dgm:t>
    </dgm:pt>
    <dgm:pt modelId="{DFC61BED-B4A0-46BF-8935-37DBC41B7272}">
      <dgm:prSet/>
      <dgm:spPr/>
      <dgm:t>
        <a:bodyPr/>
        <a:lstStyle/>
        <a:p>
          <a:r>
            <a:rPr lang="en-IN" dirty="0" smtClean="0"/>
            <a:t>8 AWC</a:t>
          </a:r>
        </a:p>
        <a:p>
          <a:r>
            <a:rPr lang="en-IN" dirty="0" smtClean="0"/>
            <a:t> </a:t>
          </a:r>
          <a:endParaRPr lang="en-IN" dirty="0"/>
        </a:p>
      </dgm:t>
    </dgm:pt>
    <dgm:pt modelId="{91E0AFC9-8E7F-4E20-B333-727B7DEBAEBD}" type="parTrans" cxnId="{FC840407-CC04-4AA8-8E4C-21192407F06A}">
      <dgm:prSet/>
      <dgm:spPr/>
      <dgm:t>
        <a:bodyPr/>
        <a:lstStyle/>
        <a:p>
          <a:endParaRPr lang="en-IN"/>
        </a:p>
      </dgm:t>
    </dgm:pt>
    <dgm:pt modelId="{F2BE103D-8DC5-424D-8D4B-E4FA192C3282}" type="sibTrans" cxnId="{FC840407-CC04-4AA8-8E4C-21192407F06A}">
      <dgm:prSet/>
      <dgm:spPr/>
      <dgm:t>
        <a:bodyPr/>
        <a:lstStyle/>
        <a:p>
          <a:endParaRPr lang="en-IN"/>
        </a:p>
      </dgm:t>
    </dgm:pt>
    <dgm:pt modelId="{ABC8AF2E-3DBC-4EF7-8E92-292A82AAB3E1}">
      <dgm:prSet/>
      <dgm:spPr/>
      <dgm:t>
        <a:bodyPr/>
        <a:lstStyle/>
        <a:p>
          <a:r>
            <a:rPr lang="en-IN" dirty="0" smtClean="0"/>
            <a:t>8 AWC</a:t>
          </a:r>
        </a:p>
        <a:p>
          <a:r>
            <a:rPr lang="en-IN" dirty="0" smtClean="0"/>
            <a:t> </a:t>
          </a:r>
          <a:endParaRPr lang="en-IN" dirty="0"/>
        </a:p>
      </dgm:t>
    </dgm:pt>
    <dgm:pt modelId="{D9749CB2-EF8B-4D4F-99CB-C994BC51344B}" type="parTrans" cxnId="{149BFD6D-5FFD-45F4-9A2C-8452C9D7673E}">
      <dgm:prSet/>
      <dgm:spPr/>
      <dgm:t>
        <a:bodyPr/>
        <a:lstStyle/>
        <a:p>
          <a:endParaRPr lang="en-IN"/>
        </a:p>
      </dgm:t>
    </dgm:pt>
    <dgm:pt modelId="{43EB605E-B365-4796-B3EC-75873A1677E1}" type="sibTrans" cxnId="{149BFD6D-5FFD-45F4-9A2C-8452C9D7673E}">
      <dgm:prSet/>
      <dgm:spPr/>
      <dgm:t>
        <a:bodyPr/>
        <a:lstStyle/>
        <a:p>
          <a:endParaRPr lang="en-IN"/>
        </a:p>
      </dgm:t>
    </dgm:pt>
    <dgm:pt modelId="{0037FE9E-1050-470D-A6AD-27E679D08DEF}">
      <dgm:prSet/>
      <dgm:spPr/>
      <dgm:t>
        <a:bodyPr/>
        <a:lstStyle/>
        <a:p>
          <a:r>
            <a:rPr lang="en-IN" dirty="0" smtClean="0"/>
            <a:t>6 children (each AWC)</a:t>
          </a:r>
          <a:endParaRPr lang="en-IN" dirty="0"/>
        </a:p>
      </dgm:t>
    </dgm:pt>
    <dgm:pt modelId="{E489AF43-9B5E-4A71-9469-122C53237363}" type="parTrans" cxnId="{387AA9B4-C86D-4F67-9ADD-FE65CEDD57CC}">
      <dgm:prSet/>
      <dgm:spPr/>
      <dgm:t>
        <a:bodyPr/>
        <a:lstStyle/>
        <a:p>
          <a:endParaRPr lang="en-IN"/>
        </a:p>
      </dgm:t>
    </dgm:pt>
    <dgm:pt modelId="{0C397665-7601-461B-99A2-3966F9E28068}" type="sibTrans" cxnId="{387AA9B4-C86D-4F67-9ADD-FE65CEDD57CC}">
      <dgm:prSet/>
      <dgm:spPr/>
      <dgm:t>
        <a:bodyPr/>
        <a:lstStyle/>
        <a:p>
          <a:endParaRPr lang="en-IN"/>
        </a:p>
      </dgm:t>
    </dgm:pt>
    <dgm:pt modelId="{CBB1B250-DB8B-4030-AB10-87657721E317}">
      <dgm:prSet/>
      <dgm:spPr/>
      <dgm:t>
        <a:bodyPr/>
        <a:lstStyle/>
        <a:p>
          <a:r>
            <a:rPr lang="en-IN" dirty="0" smtClean="0"/>
            <a:t>6 children</a:t>
          </a:r>
        </a:p>
        <a:p>
          <a:r>
            <a:rPr lang="en-IN" dirty="0" smtClean="0"/>
            <a:t>(each AWC)</a:t>
          </a:r>
          <a:endParaRPr lang="en-IN" dirty="0"/>
        </a:p>
      </dgm:t>
    </dgm:pt>
    <dgm:pt modelId="{D7AA488E-B885-4239-898F-FC29E6065146}" type="parTrans" cxnId="{2499FF38-E9C4-4458-87A3-8F71766073D5}">
      <dgm:prSet/>
      <dgm:spPr/>
      <dgm:t>
        <a:bodyPr/>
        <a:lstStyle/>
        <a:p>
          <a:endParaRPr lang="en-IN"/>
        </a:p>
      </dgm:t>
    </dgm:pt>
    <dgm:pt modelId="{57C1DE42-7F77-44F4-8D88-CFEFA9AE7A73}" type="sibTrans" cxnId="{2499FF38-E9C4-4458-87A3-8F71766073D5}">
      <dgm:prSet/>
      <dgm:spPr/>
      <dgm:t>
        <a:bodyPr/>
        <a:lstStyle/>
        <a:p>
          <a:endParaRPr lang="en-IN"/>
        </a:p>
      </dgm:t>
    </dgm:pt>
    <dgm:pt modelId="{844035E9-0D6D-4E41-B27A-0F1CFC1F6801}">
      <dgm:prSet/>
      <dgm:spPr/>
      <dgm:t>
        <a:bodyPr/>
        <a:lstStyle/>
        <a:p>
          <a:r>
            <a:rPr lang="en-IN" dirty="0" smtClean="0"/>
            <a:t>6 children</a:t>
          </a:r>
        </a:p>
        <a:p>
          <a:r>
            <a:rPr lang="en-IN" dirty="0" smtClean="0"/>
            <a:t>(each AWC)</a:t>
          </a:r>
          <a:endParaRPr lang="en-IN" dirty="0"/>
        </a:p>
      </dgm:t>
    </dgm:pt>
    <dgm:pt modelId="{7AB8DDF4-7D73-4591-AADF-74BE416BC3A3}" type="parTrans" cxnId="{B4644F37-DABB-4E9A-BD00-F2E91908E0B3}">
      <dgm:prSet/>
      <dgm:spPr/>
      <dgm:t>
        <a:bodyPr/>
        <a:lstStyle/>
        <a:p>
          <a:endParaRPr lang="en-IN"/>
        </a:p>
      </dgm:t>
    </dgm:pt>
    <dgm:pt modelId="{80B660F6-755F-4828-A659-167DFFD589BC}" type="sibTrans" cxnId="{B4644F37-DABB-4E9A-BD00-F2E91908E0B3}">
      <dgm:prSet/>
      <dgm:spPr/>
      <dgm:t>
        <a:bodyPr/>
        <a:lstStyle/>
        <a:p>
          <a:endParaRPr lang="en-IN"/>
        </a:p>
      </dgm:t>
    </dgm:pt>
    <dgm:pt modelId="{632E6FEE-4592-4898-B315-A705E7FE88AE}">
      <dgm:prSet/>
      <dgm:spPr/>
      <dgm:t>
        <a:bodyPr/>
        <a:lstStyle/>
        <a:p>
          <a:r>
            <a:rPr lang="en-IN" dirty="0" smtClean="0"/>
            <a:t>6 children</a:t>
          </a:r>
        </a:p>
        <a:p>
          <a:r>
            <a:rPr lang="en-IN" dirty="0" smtClean="0"/>
            <a:t>(each AWC)</a:t>
          </a:r>
          <a:endParaRPr lang="en-IN" dirty="0"/>
        </a:p>
      </dgm:t>
    </dgm:pt>
    <dgm:pt modelId="{1A15280E-D41D-440F-8C3F-B55138D38189}" type="parTrans" cxnId="{C8840BE9-934A-40B6-ABB9-E819CE89A0DF}">
      <dgm:prSet/>
      <dgm:spPr/>
      <dgm:t>
        <a:bodyPr/>
        <a:lstStyle/>
        <a:p>
          <a:endParaRPr lang="en-IN"/>
        </a:p>
      </dgm:t>
    </dgm:pt>
    <dgm:pt modelId="{56788310-6194-4011-81D0-4E6967F27D10}" type="sibTrans" cxnId="{C8840BE9-934A-40B6-ABB9-E819CE89A0DF}">
      <dgm:prSet/>
      <dgm:spPr/>
      <dgm:t>
        <a:bodyPr/>
        <a:lstStyle/>
        <a:p>
          <a:endParaRPr lang="en-IN"/>
        </a:p>
      </dgm:t>
    </dgm:pt>
    <dgm:pt modelId="{FCC305CE-E96F-444D-9973-46B147C91FA9}">
      <dgm:prSet/>
      <dgm:spPr/>
      <dgm:t>
        <a:bodyPr/>
        <a:lstStyle/>
        <a:p>
          <a:r>
            <a:rPr lang="en-IN" dirty="0" smtClean="0"/>
            <a:t>6 children</a:t>
          </a:r>
        </a:p>
        <a:p>
          <a:r>
            <a:rPr lang="en-IN" dirty="0" smtClean="0"/>
            <a:t>(each AWC)</a:t>
          </a:r>
          <a:endParaRPr lang="en-IN" dirty="0"/>
        </a:p>
      </dgm:t>
    </dgm:pt>
    <dgm:pt modelId="{988B33C1-F445-4A3B-8871-57D64CE10731}" type="parTrans" cxnId="{0E6D8369-C4AA-4C09-A3C1-6F4D40BED8A0}">
      <dgm:prSet/>
      <dgm:spPr/>
      <dgm:t>
        <a:bodyPr/>
        <a:lstStyle/>
        <a:p>
          <a:endParaRPr lang="en-IN"/>
        </a:p>
      </dgm:t>
    </dgm:pt>
    <dgm:pt modelId="{06309439-6FE9-4515-8BAA-6945190D0B3B}" type="sibTrans" cxnId="{0E6D8369-C4AA-4C09-A3C1-6F4D40BED8A0}">
      <dgm:prSet/>
      <dgm:spPr/>
      <dgm:t>
        <a:bodyPr/>
        <a:lstStyle/>
        <a:p>
          <a:endParaRPr lang="en-IN"/>
        </a:p>
      </dgm:t>
    </dgm:pt>
    <dgm:pt modelId="{8CFD1CB2-7AE8-4C75-84DE-44055C1C6E87}">
      <dgm:prSet/>
      <dgm:spPr/>
      <dgm:t>
        <a:bodyPr/>
        <a:lstStyle/>
        <a:p>
          <a:r>
            <a:rPr lang="en-IN" dirty="0" smtClean="0"/>
            <a:t>6 children</a:t>
          </a:r>
        </a:p>
        <a:p>
          <a:r>
            <a:rPr lang="en-IN" dirty="0" smtClean="0"/>
            <a:t>(each AWC)</a:t>
          </a:r>
          <a:endParaRPr lang="en-IN" dirty="0"/>
        </a:p>
      </dgm:t>
    </dgm:pt>
    <dgm:pt modelId="{C4A8BB42-5E41-4D15-912A-27B299072680}" type="parTrans" cxnId="{BBFF58D7-52F5-4706-8310-93877107BA4A}">
      <dgm:prSet/>
      <dgm:spPr/>
      <dgm:t>
        <a:bodyPr/>
        <a:lstStyle/>
        <a:p>
          <a:endParaRPr lang="en-IN"/>
        </a:p>
      </dgm:t>
    </dgm:pt>
    <dgm:pt modelId="{909BEE0E-B480-4F6E-828E-F1D7E7E22BED}" type="sibTrans" cxnId="{BBFF58D7-52F5-4706-8310-93877107BA4A}">
      <dgm:prSet/>
      <dgm:spPr/>
      <dgm:t>
        <a:bodyPr/>
        <a:lstStyle/>
        <a:p>
          <a:endParaRPr lang="en-IN"/>
        </a:p>
      </dgm:t>
    </dgm:pt>
    <dgm:pt modelId="{F7B12B1F-9498-423B-B70D-D94FB4BD793A}">
      <dgm:prSet/>
      <dgm:spPr/>
      <dgm:t>
        <a:bodyPr/>
        <a:lstStyle/>
        <a:p>
          <a:r>
            <a:rPr lang="en-IN" dirty="0" smtClean="0"/>
            <a:t>6 children</a:t>
          </a:r>
        </a:p>
        <a:p>
          <a:r>
            <a:rPr lang="en-IN" dirty="0" smtClean="0"/>
            <a:t>(each AWC)</a:t>
          </a:r>
          <a:endParaRPr lang="en-IN" dirty="0"/>
        </a:p>
      </dgm:t>
    </dgm:pt>
    <dgm:pt modelId="{85114FE5-2F1A-409D-847A-BE9D8D1BA3D2}" type="parTrans" cxnId="{0F3BD5BA-F321-48AB-997B-5E4FB885FC43}">
      <dgm:prSet/>
      <dgm:spPr/>
      <dgm:t>
        <a:bodyPr/>
        <a:lstStyle/>
        <a:p>
          <a:endParaRPr lang="en-IN"/>
        </a:p>
      </dgm:t>
    </dgm:pt>
    <dgm:pt modelId="{3C404FDF-9267-48B6-80FB-71AFE859D66E}" type="sibTrans" cxnId="{0F3BD5BA-F321-48AB-997B-5E4FB885FC43}">
      <dgm:prSet/>
      <dgm:spPr/>
      <dgm:t>
        <a:bodyPr/>
        <a:lstStyle/>
        <a:p>
          <a:endParaRPr lang="en-IN"/>
        </a:p>
      </dgm:t>
    </dgm:pt>
    <dgm:pt modelId="{1DC0CB75-3E98-4692-8CC0-417E496781D8}">
      <dgm:prSet/>
      <dgm:spPr/>
      <dgm:t>
        <a:bodyPr/>
        <a:lstStyle/>
        <a:p>
          <a:r>
            <a:rPr lang="en-IN" dirty="0" smtClean="0"/>
            <a:t>6 children</a:t>
          </a:r>
        </a:p>
        <a:p>
          <a:r>
            <a:rPr lang="en-IN" dirty="0" smtClean="0"/>
            <a:t>(each AWC)</a:t>
          </a:r>
          <a:endParaRPr lang="en-IN" dirty="0"/>
        </a:p>
      </dgm:t>
    </dgm:pt>
    <dgm:pt modelId="{06144CD6-E72C-4235-8F62-BFAB3F1470C5}" type="parTrans" cxnId="{86EBF398-F66F-4405-A8E9-20C99BAD8BD7}">
      <dgm:prSet/>
      <dgm:spPr/>
      <dgm:t>
        <a:bodyPr/>
        <a:lstStyle/>
        <a:p>
          <a:endParaRPr lang="en-IN"/>
        </a:p>
      </dgm:t>
    </dgm:pt>
    <dgm:pt modelId="{CE7F1B59-2736-4613-A96C-569E42FC4DD2}" type="sibTrans" cxnId="{86EBF398-F66F-4405-A8E9-20C99BAD8BD7}">
      <dgm:prSet/>
      <dgm:spPr/>
      <dgm:t>
        <a:bodyPr/>
        <a:lstStyle/>
        <a:p>
          <a:endParaRPr lang="en-IN"/>
        </a:p>
      </dgm:t>
    </dgm:pt>
    <dgm:pt modelId="{72567FD3-B692-4FE4-9197-F4480A064DB2}" type="asst">
      <dgm:prSet/>
      <dgm:spPr/>
      <dgm:t>
        <a:bodyPr/>
        <a:lstStyle/>
        <a:p>
          <a:r>
            <a:rPr lang="en-IN" dirty="0" smtClean="0"/>
            <a:t>64 AWC</a:t>
          </a:r>
        </a:p>
        <a:p>
          <a:r>
            <a:rPr lang="en-IN" dirty="0" smtClean="0"/>
            <a:t>(384)</a:t>
          </a:r>
          <a:endParaRPr lang="en-IN" dirty="0"/>
        </a:p>
      </dgm:t>
    </dgm:pt>
    <dgm:pt modelId="{3C900CD8-C3F2-4862-92F5-CC0126B3848C}" type="parTrans" cxnId="{A3D60F18-9DC2-42BC-BF30-018C25AE9C92}">
      <dgm:prSet/>
      <dgm:spPr/>
      <dgm:t>
        <a:bodyPr/>
        <a:lstStyle/>
        <a:p>
          <a:endParaRPr lang="en-IN"/>
        </a:p>
      </dgm:t>
    </dgm:pt>
    <dgm:pt modelId="{2F04A78E-ABB2-4E42-83F2-15B814BA98D9}" type="sibTrans" cxnId="{A3D60F18-9DC2-42BC-BF30-018C25AE9C92}">
      <dgm:prSet/>
      <dgm:spPr/>
      <dgm:t>
        <a:bodyPr/>
        <a:lstStyle/>
        <a:p>
          <a:endParaRPr lang="en-IN"/>
        </a:p>
      </dgm:t>
    </dgm:pt>
    <dgm:pt modelId="{96C65C40-D2B3-45C2-AD24-89154D1AC3E2}" type="pres">
      <dgm:prSet presAssocID="{5DC6616E-1D11-4D10-9BA8-69834D39A37A}" presName="hierChild1" presStyleCnt="0">
        <dgm:presLayoutVars>
          <dgm:orgChart val="1"/>
          <dgm:chPref val="1"/>
          <dgm:dir/>
          <dgm:animOne val="branch"/>
          <dgm:animLvl val="lvl"/>
          <dgm:resizeHandles/>
        </dgm:presLayoutVars>
      </dgm:prSet>
      <dgm:spPr/>
      <dgm:t>
        <a:bodyPr/>
        <a:lstStyle/>
        <a:p>
          <a:endParaRPr lang="en-IN"/>
        </a:p>
      </dgm:t>
    </dgm:pt>
    <dgm:pt modelId="{CD991E01-E78B-437C-8142-DFA0F61F56A7}" type="pres">
      <dgm:prSet presAssocID="{184D0880-C85B-44A2-911B-5CF4CCFAC630}" presName="hierRoot1" presStyleCnt="0">
        <dgm:presLayoutVars>
          <dgm:hierBranch val="init"/>
        </dgm:presLayoutVars>
      </dgm:prSet>
      <dgm:spPr/>
    </dgm:pt>
    <dgm:pt modelId="{29419AEB-B487-4721-849B-2107FBE4FFD0}" type="pres">
      <dgm:prSet presAssocID="{184D0880-C85B-44A2-911B-5CF4CCFAC630}" presName="rootComposite1" presStyleCnt="0"/>
      <dgm:spPr/>
    </dgm:pt>
    <dgm:pt modelId="{18EC47D7-EA02-45AC-8333-B554238019A0}" type="pres">
      <dgm:prSet presAssocID="{184D0880-C85B-44A2-911B-5CF4CCFAC630}" presName="rootText1" presStyleLbl="node0" presStyleIdx="0" presStyleCnt="1" custScaleX="148346" custScaleY="150648" custLinFactY="-21637" custLinFactNeighborX="-28765" custLinFactNeighborY="-100000">
        <dgm:presLayoutVars>
          <dgm:chPref val="3"/>
        </dgm:presLayoutVars>
      </dgm:prSet>
      <dgm:spPr/>
      <dgm:t>
        <a:bodyPr/>
        <a:lstStyle/>
        <a:p>
          <a:endParaRPr lang="en-IN"/>
        </a:p>
      </dgm:t>
    </dgm:pt>
    <dgm:pt modelId="{CEB8314D-F563-4A1D-8AE3-E3056669725C}" type="pres">
      <dgm:prSet presAssocID="{184D0880-C85B-44A2-911B-5CF4CCFAC630}" presName="rootConnector1" presStyleLbl="node1" presStyleIdx="0" presStyleCnt="0"/>
      <dgm:spPr/>
      <dgm:t>
        <a:bodyPr/>
        <a:lstStyle/>
        <a:p>
          <a:endParaRPr lang="en-IN"/>
        </a:p>
      </dgm:t>
    </dgm:pt>
    <dgm:pt modelId="{29D5346A-27F6-4131-B8B3-C66BF64E6E05}" type="pres">
      <dgm:prSet presAssocID="{184D0880-C85B-44A2-911B-5CF4CCFAC630}" presName="hierChild2" presStyleCnt="0"/>
      <dgm:spPr/>
    </dgm:pt>
    <dgm:pt modelId="{877718AD-7E5B-44C2-A362-5B0780C1F6F9}" type="pres">
      <dgm:prSet presAssocID="{6FB5E198-3C7C-43E2-960B-3870B4282739}" presName="Name37" presStyleLbl="parChTrans1D2" presStyleIdx="0" presStyleCnt="2"/>
      <dgm:spPr/>
      <dgm:t>
        <a:bodyPr/>
        <a:lstStyle/>
        <a:p>
          <a:endParaRPr lang="en-IN"/>
        </a:p>
      </dgm:t>
    </dgm:pt>
    <dgm:pt modelId="{AF89DEEF-EF07-4C15-A254-564552443F50}" type="pres">
      <dgm:prSet presAssocID="{0746B27E-5B46-444B-BB85-65DC25C6D8DE}" presName="hierRoot2" presStyleCnt="0">
        <dgm:presLayoutVars>
          <dgm:hierBranch val="init"/>
        </dgm:presLayoutVars>
      </dgm:prSet>
      <dgm:spPr/>
    </dgm:pt>
    <dgm:pt modelId="{D7796F76-1D0C-41B2-9239-561795F03DF4}" type="pres">
      <dgm:prSet presAssocID="{0746B27E-5B46-444B-BB85-65DC25C6D8DE}" presName="rootComposite" presStyleCnt="0"/>
      <dgm:spPr/>
    </dgm:pt>
    <dgm:pt modelId="{27CFC0DC-5D27-47AA-BD2C-DFC027A8FB87}" type="pres">
      <dgm:prSet presAssocID="{0746B27E-5B46-444B-BB85-65DC25C6D8DE}" presName="rootText" presStyleLbl="node2" presStyleIdx="0" presStyleCnt="2" custScaleX="147556" custLinFactX="-10055" custLinFactNeighborX="-100000" custLinFactNeighborY="-40792">
        <dgm:presLayoutVars>
          <dgm:chPref val="3"/>
        </dgm:presLayoutVars>
      </dgm:prSet>
      <dgm:spPr/>
      <dgm:t>
        <a:bodyPr/>
        <a:lstStyle/>
        <a:p>
          <a:endParaRPr lang="en-IN"/>
        </a:p>
      </dgm:t>
    </dgm:pt>
    <dgm:pt modelId="{6B41F0BC-096A-4D92-8916-BE50A3C27158}" type="pres">
      <dgm:prSet presAssocID="{0746B27E-5B46-444B-BB85-65DC25C6D8DE}" presName="rootConnector" presStyleLbl="node2" presStyleIdx="0" presStyleCnt="2"/>
      <dgm:spPr/>
      <dgm:t>
        <a:bodyPr/>
        <a:lstStyle/>
        <a:p>
          <a:endParaRPr lang="en-IN"/>
        </a:p>
      </dgm:t>
    </dgm:pt>
    <dgm:pt modelId="{DAE0E64D-FA14-4E98-AAAE-EC969D41504F}" type="pres">
      <dgm:prSet presAssocID="{0746B27E-5B46-444B-BB85-65DC25C6D8DE}" presName="hierChild4" presStyleCnt="0"/>
      <dgm:spPr/>
    </dgm:pt>
    <dgm:pt modelId="{650496AE-404B-48E6-95DC-D9918EE18D6B}" type="pres">
      <dgm:prSet presAssocID="{AD8C6DC0-E33B-4E94-89DD-9AB4016CB05D}" presName="Name37" presStyleLbl="parChTrans1D3" presStyleIdx="0" presStyleCnt="8"/>
      <dgm:spPr/>
      <dgm:t>
        <a:bodyPr/>
        <a:lstStyle/>
        <a:p>
          <a:endParaRPr lang="en-IN"/>
        </a:p>
      </dgm:t>
    </dgm:pt>
    <dgm:pt modelId="{AAE088B6-62A8-4EB6-8871-7FF373A5AF82}" type="pres">
      <dgm:prSet presAssocID="{9E9E1033-2B04-41F4-8F1F-2C4F8C22D4F6}" presName="hierRoot2" presStyleCnt="0">
        <dgm:presLayoutVars>
          <dgm:hierBranch val="init"/>
        </dgm:presLayoutVars>
      </dgm:prSet>
      <dgm:spPr/>
    </dgm:pt>
    <dgm:pt modelId="{80921B2E-833D-4A83-9373-5EC9C94C640B}" type="pres">
      <dgm:prSet presAssocID="{9E9E1033-2B04-41F4-8F1F-2C4F8C22D4F6}" presName="rootComposite" presStyleCnt="0"/>
      <dgm:spPr/>
    </dgm:pt>
    <dgm:pt modelId="{54A15FF3-D48C-427C-9A73-35503B272A49}" type="pres">
      <dgm:prSet presAssocID="{9E9E1033-2B04-41F4-8F1F-2C4F8C22D4F6}" presName="rootText" presStyleLbl="node3" presStyleIdx="0" presStyleCnt="8">
        <dgm:presLayoutVars>
          <dgm:chPref val="3"/>
        </dgm:presLayoutVars>
      </dgm:prSet>
      <dgm:spPr/>
      <dgm:t>
        <a:bodyPr/>
        <a:lstStyle/>
        <a:p>
          <a:endParaRPr lang="en-IN"/>
        </a:p>
      </dgm:t>
    </dgm:pt>
    <dgm:pt modelId="{2A54B250-CEB3-447A-835D-C5599757B2E7}" type="pres">
      <dgm:prSet presAssocID="{9E9E1033-2B04-41F4-8F1F-2C4F8C22D4F6}" presName="rootConnector" presStyleLbl="node3" presStyleIdx="0" presStyleCnt="8"/>
      <dgm:spPr/>
      <dgm:t>
        <a:bodyPr/>
        <a:lstStyle/>
        <a:p>
          <a:endParaRPr lang="en-IN"/>
        </a:p>
      </dgm:t>
    </dgm:pt>
    <dgm:pt modelId="{81F8CAA6-D0A9-4737-8FBB-20D71AE30AED}" type="pres">
      <dgm:prSet presAssocID="{9E9E1033-2B04-41F4-8F1F-2C4F8C22D4F6}" presName="hierChild4" presStyleCnt="0"/>
      <dgm:spPr/>
    </dgm:pt>
    <dgm:pt modelId="{1A645406-D1C8-46B8-8EDA-C3903D48C6B6}" type="pres">
      <dgm:prSet presAssocID="{58DBA2C4-39E3-4378-A248-DFC5B5C97A4D}" presName="Name37" presStyleLbl="parChTrans1D4" presStyleIdx="0" presStyleCnt="17"/>
      <dgm:spPr/>
      <dgm:t>
        <a:bodyPr/>
        <a:lstStyle/>
        <a:p>
          <a:endParaRPr lang="en-IN"/>
        </a:p>
      </dgm:t>
    </dgm:pt>
    <dgm:pt modelId="{D344765C-B519-47BC-822B-4180C545B3B9}" type="pres">
      <dgm:prSet presAssocID="{82CD219C-36EE-48DE-8635-DE90BC383FB5}" presName="hierRoot2" presStyleCnt="0">
        <dgm:presLayoutVars>
          <dgm:hierBranch val="init"/>
        </dgm:presLayoutVars>
      </dgm:prSet>
      <dgm:spPr/>
    </dgm:pt>
    <dgm:pt modelId="{AEABA4C5-5C94-41A8-860E-C5B064E64CFC}" type="pres">
      <dgm:prSet presAssocID="{82CD219C-36EE-48DE-8635-DE90BC383FB5}" presName="rootComposite" presStyleCnt="0"/>
      <dgm:spPr/>
    </dgm:pt>
    <dgm:pt modelId="{7B45FADE-7972-4595-8668-80FD65122DC4}" type="pres">
      <dgm:prSet presAssocID="{82CD219C-36EE-48DE-8635-DE90BC383FB5}" presName="rootText" presStyleLbl="node4" presStyleIdx="0" presStyleCnt="16">
        <dgm:presLayoutVars>
          <dgm:chPref val="3"/>
        </dgm:presLayoutVars>
      </dgm:prSet>
      <dgm:spPr/>
      <dgm:t>
        <a:bodyPr/>
        <a:lstStyle/>
        <a:p>
          <a:endParaRPr lang="en-IN"/>
        </a:p>
      </dgm:t>
    </dgm:pt>
    <dgm:pt modelId="{6718F283-5A71-41FA-9E16-60534ED44E26}" type="pres">
      <dgm:prSet presAssocID="{82CD219C-36EE-48DE-8635-DE90BC383FB5}" presName="rootConnector" presStyleLbl="node4" presStyleIdx="0" presStyleCnt="16"/>
      <dgm:spPr/>
      <dgm:t>
        <a:bodyPr/>
        <a:lstStyle/>
        <a:p>
          <a:endParaRPr lang="en-IN"/>
        </a:p>
      </dgm:t>
    </dgm:pt>
    <dgm:pt modelId="{50B3D1B3-9EBD-4907-A657-2509A9D572E5}" type="pres">
      <dgm:prSet presAssocID="{82CD219C-36EE-48DE-8635-DE90BC383FB5}" presName="hierChild4" presStyleCnt="0"/>
      <dgm:spPr/>
    </dgm:pt>
    <dgm:pt modelId="{117B7434-2644-4F87-A036-26BFF096CB2B}" type="pres">
      <dgm:prSet presAssocID="{E489AF43-9B5E-4A71-9469-122C53237363}" presName="Name37" presStyleLbl="parChTrans1D4" presStyleIdx="1" presStyleCnt="17"/>
      <dgm:spPr/>
      <dgm:t>
        <a:bodyPr/>
        <a:lstStyle/>
        <a:p>
          <a:endParaRPr lang="en-IN"/>
        </a:p>
      </dgm:t>
    </dgm:pt>
    <dgm:pt modelId="{CF868C79-16A5-42CD-93C1-9974B81CD125}" type="pres">
      <dgm:prSet presAssocID="{0037FE9E-1050-470D-A6AD-27E679D08DEF}" presName="hierRoot2" presStyleCnt="0">
        <dgm:presLayoutVars>
          <dgm:hierBranch val="init"/>
        </dgm:presLayoutVars>
      </dgm:prSet>
      <dgm:spPr/>
    </dgm:pt>
    <dgm:pt modelId="{38D0EC51-F829-49C1-BEF7-F2EB6F407C57}" type="pres">
      <dgm:prSet presAssocID="{0037FE9E-1050-470D-A6AD-27E679D08DEF}" presName="rootComposite" presStyleCnt="0"/>
      <dgm:spPr/>
    </dgm:pt>
    <dgm:pt modelId="{EDE61BA1-562C-49E4-86AE-314F5FD20EBC}" type="pres">
      <dgm:prSet presAssocID="{0037FE9E-1050-470D-A6AD-27E679D08DEF}" presName="rootText" presStyleLbl="node4" presStyleIdx="1" presStyleCnt="16">
        <dgm:presLayoutVars>
          <dgm:chPref val="3"/>
        </dgm:presLayoutVars>
      </dgm:prSet>
      <dgm:spPr/>
      <dgm:t>
        <a:bodyPr/>
        <a:lstStyle/>
        <a:p>
          <a:endParaRPr lang="en-IN"/>
        </a:p>
      </dgm:t>
    </dgm:pt>
    <dgm:pt modelId="{0F658539-701E-403E-981C-11EBDE9C44C8}" type="pres">
      <dgm:prSet presAssocID="{0037FE9E-1050-470D-A6AD-27E679D08DEF}" presName="rootConnector" presStyleLbl="node4" presStyleIdx="1" presStyleCnt="16"/>
      <dgm:spPr/>
      <dgm:t>
        <a:bodyPr/>
        <a:lstStyle/>
        <a:p>
          <a:endParaRPr lang="en-IN"/>
        </a:p>
      </dgm:t>
    </dgm:pt>
    <dgm:pt modelId="{05D7F31F-9D41-4B94-8A26-650D582F2C07}" type="pres">
      <dgm:prSet presAssocID="{0037FE9E-1050-470D-A6AD-27E679D08DEF}" presName="hierChild4" presStyleCnt="0"/>
      <dgm:spPr/>
    </dgm:pt>
    <dgm:pt modelId="{766B23BB-C162-44F1-9775-7B6D34E5DCE4}" type="pres">
      <dgm:prSet presAssocID="{0037FE9E-1050-470D-A6AD-27E679D08DEF}" presName="hierChild5" presStyleCnt="0"/>
      <dgm:spPr/>
    </dgm:pt>
    <dgm:pt modelId="{317797C8-99DF-4687-9F41-ED933217A4F8}" type="pres">
      <dgm:prSet presAssocID="{82CD219C-36EE-48DE-8635-DE90BC383FB5}" presName="hierChild5" presStyleCnt="0"/>
      <dgm:spPr/>
    </dgm:pt>
    <dgm:pt modelId="{C1479552-E7C5-4A95-9461-DF1115B5358D}" type="pres">
      <dgm:prSet presAssocID="{9E9E1033-2B04-41F4-8F1F-2C4F8C22D4F6}" presName="hierChild5" presStyleCnt="0"/>
      <dgm:spPr/>
    </dgm:pt>
    <dgm:pt modelId="{95DB78F5-AAD9-4A37-9694-7E0F4EAB43F2}" type="pres">
      <dgm:prSet presAssocID="{DF38B800-0E98-4412-A55D-3713989D3503}" presName="Name37" presStyleLbl="parChTrans1D3" presStyleIdx="1" presStyleCnt="8"/>
      <dgm:spPr/>
      <dgm:t>
        <a:bodyPr/>
        <a:lstStyle/>
        <a:p>
          <a:endParaRPr lang="en-IN"/>
        </a:p>
      </dgm:t>
    </dgm:pt>
    <dgm:pt modelId="{E88161A4-EEC3-4DB4-9CB1-EFA500BCF66B}" type="pres">
      <dgm:prSet presAssocID="{C5B2F7FA-8CB5-4146-B3B5-9899E152E788}" presName="hierRoot2" presStyleCnt="0">
        <dgm:presLayoutVars>
          <dgm:hierBranch val="init"/>
        </dgm:presLayoutVars>
      </dgm:prSet>
      <dgm:spPr/>
    </dgm:pt>
    <dgm:pt modelId="{E21C6E4C-49EF-48C8-BE9C-1C0EB864D9C3}" type="pres">
      <dgm:prSet presAssocID="{C5B2F7FA-8CB5-4146-B3B5-9899E152E788}" presName="rootComposite" presStyleCnt="0"/>
      <dgm:spPr/>
    </dgm:pt>
    <dgm:pt modelId="{F0F59B09-5CBE-4038-B175-23ED64F6830F}" type="pres">
      <dgm:prSet presAssocID="{C5B2F7FA-8CB5-4146-B3B5-9899E152E788}" presName="rootText" presStyleLbl="node3" presStyleIdx="1" presStyleCnt="8">
        <dgm:presLayoutVars>
          <dgm:chPref val="3"/>
        </dgm:presLayoutVars>
      </dgm:prSet>
      <dgm:spPr/>
      <dgm:t>
        <a:bodyPr/>
        <a:lstStyle/>
        <a:p>
          <a:endParaRPr lang="en-IN"/>
        </a:p>
      </dgm:t>
    </dgm:pt>
    <dgm:pt modelId="{A5A3FBAD-BBDA-4451-9B9B-D55291BF8985}" type="pres">
      <dgm:prSet presAssocID="{C5B2F7FA-8CB5-4146-B3B5-9899E152E788}" presName="rootConnector" presStyleLbl="node3" presStyleIdx="1" presStyleCnt="8"/>
      <dgm:spPr/>
      <dgm:t>
        <a:bodyPr/>
        <a:lstStyle/>
        <a:p>
          <a:endParaRPr lang="en-IN"/>
        </a:p>
      </dgm:t>
    </dgm:pt>
    <dgm:pt modelId="{6780140D-AC5D-41BC-BA7E-81980AE2F8D9}" type="pres">
      <dgm:prSet presAssocID="{C5B2F7FA-8CB5-4146-B3B5-9899E152E788}" presName="hierChild4" presStyleCnt="0"/>
      <dgm:spPr/>
    </dgm:pt>
    <dgm:pt modelId="{315D55F2-B293-4375-BA66-61235347FCA2}" type="pres">
      <dgm:prSet presAssocID="{B5C5DB85-0D91-4B42-B9F8-6752AC039A95}" presName="Name37" presStyleLbl="parChTrans1D4" presStyleIdx="2" presStyleCnt="17"/>
      <dgm:spPr/>
      <dgm:t>
        <a:bodyPr/>
        <a:lstStyle/>
        <a:p>
          <a:endParaRPr lang="en-IN"/>
        </a:p>
      </dgm:t>
    </dgm:pt>
    <dgm:pt modelId="{2ACD011A-E4B9-4A3B-8F36-69B0BAB9BC62}" type="pres">
      <dgm:prSet presAssocID="{31B28FB3-5D02-4E85-AD5F-D397988621C0}" presName="hierRoot2" presStyleCnt="0">
        <dgm:presLayoutVars>
          <dgm:hierBranch val="init"/>
        </dgm:presLayoutVars>
      </dgm:prSet>
      <dgm:spPr/>
    </dgm:pt>
    <dgm:pt modelId="{A794F5BF-FDE1-41C1-A8AD-773EA8B0BBFC}" type="pres">
      <dgm:prSet presAssocID="{31B28FB3-5D02-4E85-AD5F-D397988621C0}" presName="rootComposite" presStyleCnt="0"/>
      <dgm:spPr/>
    </dgm:pt>
    <dgm:pt modelId="{59B87EEF-C526-4177-8978-DB05F4371B3E}" type="pres">
      <dgm:prSet presAssocID="{31B28FB3-5D02-4E85-AD5F-D397988621C0}" presName="rootText" presStyleLbl="node4" presStyleIdx="2" presStyleCnt="16">
        <dgm:presLayoutVars>
          <dgm:chPref val="3"/>
        </dgm:presLayoutVars>
      </dgm:prSet>
      <dgm:spPr/>
      <dgm:t>
        <a:bodyPr/>
        <a:lstStyle/>
        <a:p>
          <a:endParaRPr lang="en-IN"/>
        </a:p>
      </dgm:t>
    </dgm:pt>
    <dgm:pt modelId="{9FEEF6E8-B8E3-430A-AB0F-0EEF18D7F2B7}" type="pres">
      <dgm:prSet presAssocID="{31B28FB3-5D02-4E85-AD5F-D397988621C0}" presName="rootConnector" presStyleLbl="node4" presStyleIdx="2" presStyleCnt="16"/>
      <dgm:spPr/>
      <dgm:t>
        <a:bodyPr/>
        <a:lstStyle/>
        <a:p>
          <a:endParaRPr lang="en-IN"/>
        </a:p>
      </dgm:t>
    </dgm:pt>
    <dgm:pt modelId="{E2A3510D-6AA4-478F-A1A1-7249DC669593}" type="pres">
      <dgm:prSet presAssocID="{31B28FB3-5D02-4E85-AD5F-D397988621C0}" presName="hierChild4" presStyleCnt="0"/>
      <dgm:spPr/>
    </dgm:pt>
    <dgm:pt modelId="{D8AB63BC-2DCC-4218-BABA-608CFD30937D}" type="pres">
      <dgm:prSet presAssocID="{D7AA488E-B885-4239-898F-FC29E6065146}" presName="Name37" presStyleLbl="parChTrans1D4" presStyleIdx="3" presStyleCnt="17"/>
      <dgm:spPr/>
      <dgm:t>
        <a:bodyPr/>
        <a:lstStyle/>
        <a:p>
          <a:endParaRPr lang="en-IN"/>
        </a:p>
      </dgm:t>
    </dgm:pt>
    <dgm:pt modelId="{026D31FC-35B9-46B0-BBC2-43E2891BFA62}" type="pres">
      <dgm:prSet presAssocID="{CBB1B250-DB8B-4030-AB10-87657721E317}" presName="hierRoot2" presStyleCnt="0">
        <dgm:presLayoutVars>
          <dgm:hierBranch val="init"/>
        </dgm:presLayoutVars>
      </dgm:prSet>
      <dgm:spPr/>
    </dgm:pt>
    <dgm:pt modelId="{E16D6A6C-32AF-4F85-A059-2E534BE68D71}" type="pres">
      <dgm:prSet presAssocID="{CBB1B250-DB8B-4030-AB10-87657721E317}" presName="rootComposite" presStyleCnt="0"/>
      <dgm:spPr/>
    </dgm:pt>
    <dgm:pt modelId="{3C92A01A-838B-47A1-8DC3-A14DC16E9DF2}" type="pres">
      <dgm:prSet presAssocID="{CBB1B250-DB8B-4030-AB10-87657721E317}" presName="rootText" presStyleLbl="node4" presStyleIdx="3" presStyleCnt="16" custLinFactNeighborX="1152">
        <dgm:presLayoutVars>
          <dgm:chPref val="3"/>
        </dgm:presLayoutVars>
      </dgm:prSet>
      <dgm:spPr/>
      <dgm:t>
        <a:bodyPr/>
        <a:lstStyle/>
        <a:p>
          <a:endParaRPr lang="en-IN"/>
        </a:p>
      </dgm:t>
    </dgm:pt>
    <dgm:pt modelId="{16088CBE-CFC3-472E-822B-65ED8B78AFDE}" type="pres">
      <dgm:prSet presAssocID="{CBB1B250-DB8B-4030-AB10-87657721E317}" presName="rootConnector" presStyleLbl="node4" presStyleIdx="3" presStyleCnt="16"/>
      <dgm:spPr/>
      <dgm:t>
        <a:bodyPr/>
        <a:lstStyle/>
        <a:p>
          <a:endParaRPr lang="en-IN"/>
        </a:p>
      </dgm:t>
    </dgm:pt>
    <dgm:pt modelId="{695F9B10-BE90-4371-B5F7-EE95AB2666CF}" type="pres">
      <dgm:prSet presAssocID="{CBB1B250-DB8B-4030-AB10-87657721E317}" presName="hierChild4" presStyleCnt="0"/>
      <dgm:spPr/>
    </dgm:pt>
    <dgm:pt modelId="{F8E7F4CA-AC02-4C65-A2A1-47FC911D0215}" type="pres">
      <dgm:prSet presAssocID="{CBB1B250-DB8B-4030-AB10-87657721E317}" presName="hierChild5" presStyleCnt="0"/>
      <dgm:spPr/>
    </dgm:pt>
    <dgm:pt modelId="{C4645B6B-4663-48FA-A554-1475C7794CF9}" type="pres">
      <dgm:prSet presAssocID="{31B28FB3-5D02-4E85-AD5F-D397988621C0}" presName="hierChild5" presStyleCnt="0"/>
      <dgm:spPr/>
    </dgm:pt>
    <dgm:pt modelId="{A630A28B-4158-4828-93D4-80F78EC53012}" type="pres">
      <dgm:prSet presAssocID="{C5B2F7FA-8CB5-4146-B3B5-9899E152E788}" presName="hierChild5" presStyleCnt="0"/>
      <dgm:spPr/>
    </dgm:pt>
    <dgm:pt modelId="{1462E170-151E-4AE0-861D-0C444F24F642}" type="pres">
      <dgm:prSet presAssocID="{AC8792F0-C05B-4117-BB3E-85873D384F34}" presName="Name37" presStyleLbl="parChTrans1D3" presStyleIdx="2" presStyleCnt="8"/>
      <dgm:spPr/>
      <dgm:t>
        <a:bodyPr/>
        <a:lstStyle/>
        <a:p>
          <a:endParaRPr lang="en-IN"/>
        </a:p>
      </dgm:t>
    </dgm:pt>
    <dgm:pt modelId="{6C8D7043-D22B-4A75-BBF6-EE5C18D05A61}" type="pres">
      <dgm:prSet presAssocID="{87780888-A89A-49B5-B259-BAAA328A7EC1}" presName="hierRoot2" presStyleCnt="0">
        <dgm:presLayoutVars>
          <dgm:hierBranch val="init"/>
        </dgm:presLayoutVars>
      </dgm:prSet>
      <dgm:spPr/>
    </dgm:pt>
    <dgm:pt modelId="{E51A82AF-3D61-443C-BDB9-06ECBDE72D88}" type="pres">
      <dgm:prSet presAssocID="{87780888-A89A-49B5-B259-BAAA328A7EC1}" presName="rootComposite" presStyleCnt="0"/>
      <dgm:spPr/>
    </dgm:pt>
    <dgm:pt modelId="{98DF7AF2-2FFB-4745-8295-8C0D877BD00E}" type="pres">
      <dgm:prSet presAssocID="{87780888-A89A-49B5-B259-BAAA328A7EC1}" presName="rootText" presStyleLbl="node3" presStyleIdx="2" presStyleCnt="8">
        <dgm:presLayoutVars>
          <dgm:chPref val="3"/>
        </dgm:presLayoutVars>
      </dgm:prSet>
      <dgm:spPr/>
      <dgm:t>
        <a:bodyPr/>
        <a:lstStyle/>
        <a:p>
          <a:endParaRPr lang="en-IN"/>
        </a:p>
      </dgm:t>
    </dgm:pt>
    <dgm:pt modelId="{4E9A766A-4A27-43A2-A581-4BE66AB73164}" type="pres">
      <dgm:prSet presAssocID="{87780888-A89A-49B5-B259-BAAA328A7EC1}" presName="rootConnector" presStyleLbl="node3" presStyleIdx="2" presStyleCnt="8"/>
      <dgm:spPr/>
      <dgm:t>
        <a:bodyPr/>
        <a:lstStyle/>
        <a:p>
          <a:endParaRPr lang="en-IN"/>
        </a:p>
      </dgm:t>
    </dgm:pt>
    <dgm:pt modelId="{CA813DAF-2894-49BD-963B-AE00AB87E7D3}" type="pres">
      <dgm:prSet presAssocID="{87780888-A89A-49B5-B259-BAAA328A7EC1}" presName="hierChild4" presStyleCnt="0"/>
      <dgm:spPr/>
    </dgm:pt>
    <dgm:pt modelId="{29422294-5E13-44A6-A354-F37C7502B02D}" type="pres">
      <dgm:prSet presAssocID="{A307074E-8053-4DC5-B916-CAB3560906D1}" presName="Name37" presStyleLbl="parChTrans1D4" presStyleIdx="4" presStyleCnt="17"/>
      <dgm:spPr/>
      <dgm:t>
        <a:bodyPr/>
        <a:lstStyle/>
        <a:p>
          <a:endParaRPr lang="en-IN"/>
        </a:p>
      </dgm:t>
    </dgm:pt>
    <dgm:pt modelId="{C94D95CF-F727-447C-B54D-9958775DB685}" type="pres">
      <dgm:prSet presAssocID="{A39F8796-6217-4FC3-8991-D8D1A68695AF}" presName="hierRoot2" presStyleCnt="0">
        <dgm:presLayoutVars>
          <dgm:hierBranch val="init"/>
        </dgm:presLayoutVars>
      </dgm:prSet>
      <dgm:spPr/>
    </dgm:pt>
    <dgm:pt modelId="{424A02E5-212E-496C-BEFA-2F8ECFC0F0C5}" type="pres">
      <dgm:prSet presAssocID="{A39F8796-6217-4FC3-8991-D8D1A68695AF}" presName="rootComposite" presStyleCnt="0"/>
      <dgm:spPr/>
    </dgm:pt>
    <dgm:pt modelId="{56DD53FC-1833-4C5C-B620-0DA27AFDBC4D}" type="pres">
      <dgm:prSet presAssocID="{A39F8796-6217-4FC3-8991-D8D1A68695AF}" presName="rootText" presStyleLbl="node4" presStyleIdx="4" presStyleCnt="16">
        <dgm:presLayoutVars>
          <dgm:chPref val="3"/>
        </dgm:presLayoutVars>
      </dgm:prSet>
      <dgm:spPr/>
      <dgm:t>
        <a:bodyPr/>
        <a:lstStyle/>
        <a:p>
          <a:endParaRPr lang="en-IN"/>
        </a:p>
      </dgm:t>
    </dgm:pt>
    <dgm:pt modelId="{86A2EB05-B465-426C-848F-4F36C71A8022}" type="pres">
      <dgm:prSet presAssocID="{A39F8796-6217-4FC3-8991-D8D1A68695AF}" presName="rootConnector" presStyleLbl="node4" presStyleIdx="4" presStyleCnt="16"/>
      <dgm:spPr/>
      <dgm:t>
        <a:bodyPr/>
        <a:lstStyle/>
        <a:p>
          <a:endParaRPr lang="en-IN"/>
        </a:p>
      </dgm:t>
    </dgm:pt>
    <dgm:pt modelId="{54BFC1F3-50E1-4CDF-BBB0-DDECF28C8B7F}" type="pres">
      <dgm:prSet presAssocID="{A39F8796-6217-4FC3-8991-D8D1A68695AF}" presName="hierChild4" presStyleCnt="0"/>
      <dgm:spPr/>
    </dgm:pt>
    <dgm:pt modelId="{8342F87C-86B0-4A50-B0F9-D74281510A3E}" type="pres">
      <dgm:prSet presAssocID="{7AB8DDF4-7D73-4591-AADF-74BE416BC3A3}" presName="Name37" presStyleLbl="parChTrans1D4" presStyleIdx="5" presStyleCnt="17"/>
      <dgm:spPr/>
      <dgm:t>
        <a:bodyPr/>
        <a:lstStyle/>
        <a:p>
          <a:endParaRPr lang="en-IN"/>
        </a:p>
      </dgm:t>
    </dgm:pt>
    <dgm:pt modelId="{7FFD51DE-E116-437C-A43E-C2B4E36B9CC9}" type="pres">
      <dgm:prSet presAssocID="{844035E9-0D6D-4E41-B27A-0F1CFC1F6801}" presName="hierRoot2" presStyleCnt="0">
        <dgm:presLayoutVars>
          <dgm:hierBranch val="init"/>
        </dgm:presLayoutVars>
      </dgm:prSet>
      <dgm:spPr/>
    </dgm:pt>
    <dgm:pt modelId="{DD762EC0-44CC-4207-968B-381ECB80A500}" type="pres">
      <dgm:prSet presAssocID="{844035E9-0D6D-4E41-B27A-0F1CFC1F6801}" presName="rootComposite" presStyleCnt="0"/>
      <dgm:spPr/>
    </dgm:pt>
    <dgm:pt modelId="{5CE4AC66-8D96-4EAC-A8FD-4B10E9EEFFEA}" type="pres">
      <dgm:prSet presAssocID="{844035E9-0D6D-4E41-B27A-0F1CFC1F6801}" presName="rootText" presStyleLbl="node4" presStyleIdx="5" presStyleCnt="16">
        <dgm:presLayoutVars>
          <dgm:chPref val="3"/>
        </dgm:presLayoutVars>
      </dgm:prSet>
      <dgm:spPr/>
      <dgm:t>
        <a:bodyPr/>
        <a:lstStyle/>
        <a:p>
          <a:endParaRPr lang="en-IN"/>
        </a:p>
      </dgm:t>
    </dgm:pt>
    <dgm:pt modelId="{4ACA2A84-5CE8-4E1B-8C9A-E11CB83FE3B1}" type="pres">
      <dgm:prSet presAssocID="{844035E9-0D6D-4E41-B27A-0F1CFC1F6801}" presName="rootConnector" presStyleLbl="node4" presStyleIdx="5" presStyleCnt="16"/>
      <dgm:spPr/>
      <dgm:t>
        <a:bodyPr/>
        <a:lstStyle/>
        <a:p>
          <a:endParaRPr lang="en-IN"/>
        </a:p>
      </dgm:t>
    </dgm:pt>
    <dgm:pt modelId="{F3642358-31C0-448B-83C9-6602BD182450}" type="pres">
      <dgm:prSet presAssocID="{844035E9-0D6D-4E41-B27A-0F1CFC1F6801}" presName="hierChild4" presStyleCnt="0"/>
      <dgm:spPr/>
    </dgm:pt>
    <dgm:pt modelId="{A62284AD-EC9D-4D70-A024-DD60C9B15627}" type="pres">
      <dgm:prSet presAssocID="{844035E9-0D6D-4E41-B27A-0F1CFC1F6801}" presName="hierChild5" presStyleCnt="0"/>
      <dgm:spPr/>
    </dgm:pt>
    <dgm:pt modelId="{36C6C69F-9F4C-41B0-9C9A-D06E90B3803C}" type="pres">
      <dgm:prSet presAssocID="{A39F8796-6217-4FC3-8991-D8D1A68695AF}" presName="hierChild5" presStyleCnt="0"/>
      <dgm:spPr/>
    </dgm:pt>
    <dgm:pt modelId="{77A9D384-E50F-428A-B03F-D8733B49F0A8}" type="pres">
      <dgm:prSet presAssocID="{87780888-A89A-49B5-B259-BAAA328A7EC1}" presName="hierChild5" presStyleCnt="0"/>
      <dgm:spPr/>
    </dgm:pt>
    <dgm:pt modelId="{5FC9009C-1638-40A6-9151-9C4FA7D4A114}" type="pres">
      <dgm:prSet presAssocID="{EDCF221B-513B-4C18-A5AE-BBD0620B5D98}" presName="Name37" presStyleLbl="parChTrans1D3" presStyleIdx="3" presStyleCnt="8"/>
      <dgm:spPr/>
      <dgm:t>
        <a:bodyPr/>
        <a:lstStyle/>
        <a:p>
          <a:endParaRPr lang="en-IN"/>
        </a:p>
      </dgm:t>
    </dgm:pt>
    <dgm:pt modelId="{D7C2CC77-2A09-46B0-96F4-B8D302197D5A}" type="pres">
      <dgm:prSet presAssocID="{FAEA4414-1106-4E5E-B349-850E78EE5E9F}" presName="hierRoot2" presStyleCnt="0">
        <dgm:presLayoutVars>
          <dgm:hierBranch val="init"/>
        </dgm:presLayoutVars>
      </dgm:prSet>
      <dgm:spPr/>
    </dgm:pt>
    <dgm:pt modelId="{36B455A3-61E7-4FC4-A30E-0A292D4EEBD9}" type="pres">
      <dgm:prSet presAssocID="{FAEA4414-1106-4E5E-B349-850E78EE5E9F}" presName="rootComposite" presStyleCnt="0"/>
      <dgm:spPr/>
    </dgm:pt>
    <dgm:pt modelId="{B7FBE228-752D-4D74-B2F3-2CC848650E6A}" type="pres">
      <dgm:prSet presAssocID="{FAEA4414-1106-4E5E-B349-850E78EE5E9F}" presName="rootText" presStyleLbl="node3" presStyleIdx="3" presStyleCnt="8">
        <dgm:presLayoutVars>
          <dgm:chPref val="3"/>
        </dgm:presLayoutVars>
      </dgm:prSet>
      <dgm:spPr/>
      <dgm:t>
        <a:bodyPr/>
        <a:lstStyle/>
        <a:p>
          <a:endParaRPr lang="en-IN"/>
        </a:p>
      </dgm:t>
    </dgm:pt>
    <dgm:pt modelId="{DB691CEC-C637-4CF3-9395-165E7112F40C}" type="pres">
      <dgm:prSet presAssocID="{FAEA4414-1106-4E5E-B349-850E78EE5E9F}" presName="rootConnector" presStyleLbl="node3" presStyleIdx="3" presStyleCnt="8"/>
      <dgm:spPr/>
      <dgm:t>
        <a:bodyPr/>
        <a:lstStyle/>
        <a:p>
          <a:endParaRPr lang="en-IN"/>
        </a:p>
      </dgm:t>
    </dgm:pt>
    <dgm:pt modelId="{A95F93B2-45CB-4057-A52D-13A60BB31B65}" type="pres">
      <dgm:prSet presAssocID="{FAEA4414-1106-4E5E-B349-850E78EE5E9F}" presName="hierChild4" presStyleCnt="0"/>
      <dgm:spPr/>
    </dgm:pt>
    <dgm:pt modelId="{B11047F4-5871-404C-8943-3C2F35E9A8CF}" type="pres">
      <dgm:prSet presAssocID="{557148FB-7A95-4BD5-A3C7-FC7835DFC6AF}" presName="Name37" presStyleLbl="parChTrans1D4" presStyleIdx="6" presStyleCnt="17"/>
      <dgm:spPr/>
      <dgm:t>
        <a:bodyPr/>
        <a:lstStyle/>
        <a:p>
          <a:endParaRPr lang="en-IN"/>
        </a:p>
      </dgm:t>
    </dgm:pt>
    <dgm:pt modelId="{296D1FF0-DEE6-44DB-8F53-ADB7A0AA1555}" type="pres">
      <dgm:prSet presAssocID="{37CAF112-DABE-40E3-A46D-039377F717EB}" presName="hierRoot2" presStyleCnt="0">
        <dgm:presLayoutVars>
          <dgm:hierBranch val="init"/>
        </dgm:presLayoutVars>
      </dgm:prSet>
      <dgm:spPr/>
    </dgm:pt>
    <dgm:pt modelId="{055703E6-5E6B-45B4-B945-7A2A11603123}" type="pres">
      <dgm:prSet presAssocID="{37CAF112-DABE-40E3-A46D-039377F717EB}" presName="rootComposite" presStyleCnt="0"/>
      <dgm:spPr/>
    </dgm:pt>
    <dgm:pt modelId="{264A3B09-8973-4BE6-B0DE-0EEBB6C30A8E}" type="pres">
      <dgm:prSet presAssocID="{37CAF112-DABE-40E3-A46D-039377F717EB}" presName="rootText" presStyleLbl="node4" presStyleIdx="6" presStyleCnt="16">
        <dgm:presLayoutVars>
          <dgm:chPref val="3"/>
        </dgm:presLayoutVars>
      </dgm:prSet>
      <dgm:spPr/>
      <dgm:t>
        <a:bodyPr/>
        <a:lstStyle/>
        <a:p>
          <a:endParaRPr lang="en-IN"/>
        </a:p>
      </dgm:t>
    </dgm:pt>
    <dgm:pt modelId="{317F4D3F-8402-4D2F-9433-7FB54A63DE09}" type="pres">
      <dgm:prSet presAssocID="{37CAF112-DABE-40E3-A46D-039377F717EB}" presName="rootConnector" presStyleLbl="node4" presStyleIdx="6" presStyleCnt="16"/>
      <dgm:spPr/>
      <dgm:t>
        <a:bodyPr/>
        <a:lstStyle/>
        <a:p>
          <a:endParaRPr lang="en-IN"/>
        </a:p>
      </dgm:t>
    </dgm:pt>
    <dgm:pt modelId="{FC6F216C-206A-418B-A009-BCCF67C3D1A8}" type="pres">
      <dgm:prSet presAssocID="{37CAF112-DABE-40E3-A46D-039377F717EB}" presName="hierChild4" presStyleCnt="0"/>
      <dgm:spPr/>
    </dgm:pt>
    <dgm:pt modelId="{2A48D9FA-A7DB-4EBC-A76B-347D0512C7BB}" type="pres">
      <dgm:prSet presAssocID="{1A15280E-D41D-440F-8C3F-B55138D38189}" presName="Name37" presStyleLbl="parChTrans1D4" presStyleIdx="7" presStyleCnt="17"/>
      <dgm:spPr/>
      <dgm:t>
        <a:bodyPr/>
        <a:lstStyle/>
        <a:p>
          <a:endParaRPr lang="en-IN"/>
        </a:p>
      </dgm:t>
    </dgm:pt>
    <dgm:pt modelId="{75F7E5A0-8496-4D21-80F0-E52CD7F29342}" type="pres">
      <dgm:prSet presAssocID="{632E6FEE-4592-4898-B315-A705E7FE88AE}" presName="hierRoot2" presStyleCnt="0">
        <dgm:presLayoutVars>
          <dgm:hierBranch val="init"/>
        </dgm:presLayoutVars>
      </dgm:prSet>
      <dgm:spPr/>
    </dgm:pt>
    <dgm:pt modelId="{3103DE37-37B4-4700-9048-3956D636D5A4}" type="pres">
      <dgm:prSet presAssocID="{632E6FEE-4592-4898-B315-A705E7FE88AE}" presName="rootComposite" presStyleCnt="0"/>
      <dgm:spPr/>
    </dgm:pt>
    <dgm:pt modelId="{2ADB3F43-9191-4877-AEE8-CD1AE0CE345C}" type="pres">
      <dgm:prSet presAssocID="{632E6FEE-4592-4898-B315-A705E7FE88AE}" presName="rootText" presStyleLbl="node4" presStyleIdx="7" presStyleCnt="16">
        <dgm:presLayoutVars>
          <dgm:chPref val="3"/>
        </dgm:presLayoutVars>
      </dgm:prSet>
      <dgm:spPr/>
      <dgm:t>
        <a:bodyPr/>
        <a:lstStyle/>
        <a:p>
          <a:endParaRPr lang="en-IN"/>
        </a:p>
      </dgm:t>
    </dgm:pt>
    <dgm:pt modelId="{7A145E0B-AFC3-4335-B0E3-0BF46F8D18E1}" type="pres">
      <dgm:prSet presAssocID="{632E6FEE-4592-4898-B315-A705E7FE88AE}" presName="rootConnector" presStyleLbl="node4" presStyleIdx="7" presStyleCnt="16"/>
      <dgm:spPr/>
      <dgm:t>
        <a:bodyPr/>
        <a:lstStyle/>
        <a:p>
          <a:endParaRPr lang="en-IN"/>
        </a:p>
      </dgm:t>
    </dgm:pt>
    <dgm:pt modelId="{2E89D1A2-B72E-4A03-8569-3924C230672A}" type="pres">
      <dgm:prSet presAssocID="{632E6FEE-4592-4898-B315-A705E7FE88AE}" presName="hierChild4" presStyleCnt="0"/>
      <dgm:spPr/>
    </dgm:pt>
    <dgm:pt modelId="{6E448E17-D033-4876-8252-5E5482CE2F1B}" type="pres">
      <dgm:prSet presAssocID="{632E6FEE-4592-4898-B315-A705E7FE88AE}" presName="hierChild5" presStyleCnt="0"/>
      <dgm:spPr/>
    </dgm:pt>
    <dgm:pt modelId="{49ACDC53-6ABA-4883-B88C-3315BDD1D823}" type="pres">
      <dgm:prSet presAssocID="{3C900CD8-C3F2-4862-92F5-CC0126B3848C}" presName="Name111" presStyleLbl="parChTrans1D4" presStyleIdx="8" presStyleCnt="17"/>
      <dgm:spPr/>
      <dgm:t>
        <a:bodyPr/>
        <a:lstStyle/>
        <a:p>
          <a:endParaRPr lang="en-IN"/>
        </a:p>
      </dgm:t>
    </dgm:pt>
    <dgm:pt modelId="{E93416C5-DA4C-40F8-8D90-A4D8EF5D3823}" type="pres">
      <dgm:prSet presAssocID="{72567FD3-B692-4FE4-9197-F4480A064DB2}" presName="hierRoot3" presStyleCnt="0">
        <dgm:presLayoutVars>
          <dgm:hierBranch val="init"/>
        </dgm:presLayoutVars>
      </dgm:prSet>
      <dgm:spPr/>
    </dgm:pt>
    <dgm:pt modelId="{9C4097E3-29CA-454E-BC41-A2E785BDF540}" type="pres">
      <dgm:prSet presAssocID="{72567FD3-B692-4FE4-9197-F4480A064DB2}" presName="rootComposite3" presStyleCnt="0"/>
      <dgm:spPr/>
    </dgm:pt>
    <dgm:pt modelId="{DDAF40E2-3771-46F1-9ABF-9437D9341047}" type="pres">
      <dgm:prSet presAssocID="{72567FD3-B692-4FE4-9197-F4480A064DB2}" presName="rootText3" presStyleLbl="asst4" presStyleIdx="0" presStyleCnt="1" custLinFactX="24755" custLinFactNeighborX="100000" custLinFactNeighborY="60492">
        <dgm:presLayoutVars>
          <dgm:chPref val="3"/>
        </dgm:presLayoutVars>
      </dgm:prSet>
      <dgm:spPr/>
      <dgm:t>
        <a:bodyPr/>
        <a:lstStyle/>
        <a:p>
          <a:endParaRPr lang="en-IN"/>
        </a:p>
      </dgm:t>
    </dgm:pt>
    <dgm:pt modelId="{00D780A8-35BE-4466-91EE-A30698957816}" type="pres">
      <dgm:prSet presAssocID="{72567FD3-B692-4FE4-9197-F4480A064DB2}" presName="rootConnector3" presStyleLbl="asst4" presStyleIdx="0" presStyleCnt="1"/>
      <dgm:spPr/>
      <dgm:t>
        <a:bodyPr/>
        <a:lstStyle/>
        <a:p>
          <a:endParaRPr lang="en-IN"/>
        </a:p>
      </dgm:t>
    </dgm:pt>
    <dgm:pt modelId="{152149A9-A6F7-4567-8574-88A9D99CCAD4}" type="pres">
      <dgm:prSet presAssocID="{72567FD3-B692-4FE4-9197-F4480A064DB2}" presName="hierChild6" presStyleCnt="0"/>
      <dgm:spPr/>
    </dgm:pt>
    <dgm:pt modelId="{59766ADE-C0FA-411F-BFD0-380D50B49041}" type="pres">
      <dgm:prSet presAssocID="{72567FD3-B692-4FE4-9197-F4480A064DB2}" presName="hierChild7" presStyleCnt="0"/>
      <dgm:spPr/>
    </dgm:pt>
    <dgm:pt modelId="{60EE232B-4C43-4BF3-9E8D-FA0DA54AD0E1}" type="pres">
      <dgm:prSet presAssocID="{37CAF112-DABE-40E3-A46D-039377F717EB}" presName="hierChild5" presStyleCnt="0"/>
      <dgm:spPr/>
    </dgm:pt>
    <dgm:pt modelId="{ACEEAF7A-DB1F-49E8-93E6-492C5B852FB2}" type="pres">
      <dgm:prSet presAssocID="{FAEA4414-1106-4E5E-B349-850E78EE5E9F}" presName="hierChild5" presStyleCnt="0"/>
      <dgm:spPr/>
    </dgm:pt>
    <dgm:pt modelId="{A47B46C7-925F-4EF2-AD2D-9B4AD4371356}" type="pres">
      <dgm:prSet presAssocID="{0746B27E-5B46-444B-BB85-65DC25C6D8DE}" presName="hierChild5" presStyleCnt="0"/>
      <dgm:spPr/>
    </dgm:pt>
    <dgm:pt modelId="{4854D469-03B5-4AF4-9D43-33E2E69E4D3D}" type="pres">
      <dgm:prSet presAssocID="{040BCA46-1989-494D-B5F5-8902E8CB3249}" presName="Name37" presStyleLbl="parChTrans1D2" presStyleIdx="1" presStyleCnt="2"/>
      <dgm:spPr/>
      <dgm:t>
        <a:bodyPr/>
        <a:lstStyle/>
        <a:p>
          <a:endParaRPr lang="en-IN"/>
        </a:p>
      </dgm:t>
    </dgm:pt>
    <dgm:pt modelId="{140F2B88-46B2-4253-9177-7AAF1309F6D9}" type="pres">
      <dgm:prSet presAssocID="{F211D716-91A2-443D-8828-F2CECCFBD8B3}" presName="hierRoot2" presStyleCnt="0">
        <dgm:presLayoutVars>
          <dgm:hierBranch val="init"/>
        </dgm:presLayoutVars>
      </dgm:prSet>
      <dgm:spPr/>
    </dgm:pt>
    <dgm:pt modelId="{B79CF6DE-2905-4E23-B5DC-3734EE75FB0C}" type="pres">
      <dgm:prSet presAssocID="{F211D716-91A2-443D-8828-F2CECCFBD8B3}" presName="rootComposite" presStyleCnt="0"/>
      <dgm:spPr/>
    </dgm:pt>
    <dgm:pt modelId="{69D8ADCF-3134-4287-8578-E39D9613377B}" type="pres">
      <dgm:prSet presAssocID="{F211D716-91A2-443D-8828-F2CECCFBD8B3}" presName="rootText" presStyleLbl="node2" presStyleIdx="1" presStyleCnt="2" custScaleX="173016" custLinFactNeighborX="4332" custLinFactNeighborY="-40432">
        <dgm:presLayoutVars>
          <dgm:chPref val="3"/>
        </dgm:presLayoutVars>
      </dgm:prSet>
      <dgm:spPr/>
      <dgm:t>
        <a:bodyPr/>
        <a:lstStyle/>
        <a:p>
          <a:endParaRPr lang="en-IN"/>
        </a:p>
      </dgm:t>
    </dgm:pt>
    <dgm:pt modelId="{62B8B83B-4849-45BE-9495-FB9E65BE18C7}" type="pres">
      <dgm:prSet presAssocID="{F211D716-91A2-443D-8828-F2CECCFBD8B3}" presName="rootConnector" presStyleLbl="node2" presStyleIdx="1" presStyleCnt="2"/>
      <dgm:spPr/>
      <dgm:t>
        <a:bodyPr/>
        <a:lstStyle/>
        <a:p>
          <a:endParaRPr lang="en-IN"/>
        </a:p>
      </dgm:t>
    </dgm:pt>
    <dgm:pt modelId="{BE23AA5F-EAD5-4068-942E-2423E8D01EF5}" type="pres">
      <dgm:prSet presAssocID="{F211D716-91A2-443D-8828-F2CECCFBD8B3}" presName="hierChild4" presStyleCnt="0"/>
      <dgm:spPr/>
    </dgm:pt>
    <dgm:pt modelId="{E4617A19-DA6D-4E93-8AA7-24EF50A62A6A}" type="pres">
      <dgm:prSet presAssocID="{026B5C93-CEE8-4CED-9813-5CDB27D569AF}" presName="Name37" presStyleLbl="parChTrans1D3" presStyleIdx="4" presStyleCnt="8"/>
      <dgm:spPr/>
      <dgm:t>
        <a:bodyPr/>
        <a:lstStyle/>
        <a:p>
          <a:endParaRPr lang="en-IN"/>
        </a:p>
      </dgm:t>
    </dgm:pt>
    <dgm:pt modelId="{22A1467C-422C-4945-8885-F86DFF1DD87C}" type="pres">
      <dgm:prSet presAssocID="{F77DB40F-5EC4-468C-A7FA-11874C835419}" presName="hierRoot2" presStyleCnt="0">
        <dgm:presLayoutVars>
          <dgm:hierBranch val="init"/>
        </dgm:presLayoutVars>
      </dgm:prSet>
      <dgm:spPr/>
    </dgm:pt>
    <dgm:pt modelId="{965F4C38-34FF-49CF-AE98-5CB249461C46}" type="pres">
      <dgm:prSet presAssocID="{F77DB40F-5EC4-468C-A7FA-11874C835419}" presName="rootComposite" presStyleCnt="0"/>
      <dgm:spPr/>
    </dgm:pt>
    <dgm:pt modelId="{F188D58E-8425-45D7-982B-BBFE855BCA0C}" type="pres">
      <dgm:prSet presAssocID="{F77DB40F-5EC4-468C-A7FA-11874C835419}" presName="rootText" presStyleLbl="node3" presStyleIdx="4" presStyleCnt="8">
        <dgm:presLayoutVars>
          <dgm:chPref val="3"/>
        </dgm:presLayoutVars>
      </dgm:prSet>
      <dgm:spPr/>
      <dgm:t>
        <a:bodyPr/>
        <a:lstStyle/>
        <a:p>
          <a:endParaRPr lang="en-IN"/>
        </a:p>
      </dgm:t>
    </dgm:pt>
    <dgm:pt modelId="{472A1E86-3FEA-4E1B-A548-FFD6E2CFF194}" type="pres">
      <dgm:prSet presAssocID="{F77DB40F-5EC4-468C-A7FA-11874C835419}" presName="rootConnector" presStyleLbl="node3" presStyleIdx="4" presStyleCnt="8"/>
      <dgm:spPr/>
      <dgm:t>
        <a:bodyPr/>
        <a:lstStyle/>
        <a:p>
          <a:endParaRPr lang="en-IN"/>
        </a:p>
      </dgm:t>
    </dgm:pt>
    <dgm:pt modelId="{ADF88984-72B1-46FC-8C60-8F9F3DE90077}" type="pres">
      <dgm:prSet presAssocID="{F77DB40F-5EC4-468C-A7FA-11874C835419}" presName="hierChild4" presStyleCnt="0"/>
      <dgm:spPr/>
    </dgm:pt>
    <dgm:pt modelId="{BA6F08DE-B9AA-46E5-A573-0F8DBBE073FB}" type="pres">
      <dgm:prSet presAssocID="{E7726F62-D55A-4678-984C-757F63D1A758}" presName="Name37" presStyleLbl="parChTrans1D4" presStyleIdx="9" presStyleCnt="17"/>
      <dgm:spPr/>
      <dgm:t>
        <a:bodyPr/>
        <a:lstStyle/>
        <a:p>
          <a:endParaRPr lang="en-IN"/>
        </a:p>
      </dgm:t>
    </dgm:pt>
    <dgm:pt modelId="{C506EF83-C092-42E8-AB2B-F16D64AE3708}" type="pres">
      <dgm:prSet presAssocID="{10DCC46E-F55B-4EF9-890C-280AC9C96D08}" presName="hierRoot2" presStyleCnt="0">
        <dgm:presLayoutVars>
          <dgm:hierBranch val="init"/>
        </dgm:presLayoutVars>
      </dgm:prSet>
      <dgm:spPr/>
    </dgm:pt>
    <dgm:pt modelId="{40A86E41-344A-49A0-B2C3-EF58988FE142}" type="pres">
      <dgm:prSet presAssocID="{10DCC46E-F55B-4EF9-890C-280AC9C96D08}" presName="rootComposite" presStyleCnt="0"/>
      <dgm:spPr/>
    </dgm:pt>
    <dgm:pt modelId="{DECE9196-AF60-4515-863A-85CF4C54B45A}" type="pres">
      <dgm:prSet presAssocID="{10DCC46E-F55B-4EF9-890C-280AC9C96D08}" presName="rootText" presStyleLbl="node4" presStyleIdx="8" presStyleCnt="16">
        <dgm:presLayoutVars>
          <dgm:chPref val="3"/>
        </dgm:presLayoutVars>
      </dgm:prSet>
      <dgm:spPr/>
      <dgm:t>
        <a:bodyPr/>
        <a:lstStyle/>
        <a:p>
          <a:endParaRPr lang="en-IN"/>
        </a:p>
      </dgm:t>
    </dgm:pt>
    <dgm:pt modelId="{26724532-5D28-4DF3-AA71-7BADB83FBEC5}" type="pres">
      <dgm:prSet presAssocID="{10DCC46E-F55B-4EF9-890C-280AC9C96D08}" presName="rootConnector" presStyleLbl="node4" presStyleIdx="8" presStyleCnt="16"/>
      <dgm:spPr/>
      <dgm:t>
        <a:bodyPr/>
        <a:lstStyle/>
        <a:p>
          <a:endParaRPr lang="en-IN"/>
        </a:p>
      </dgm:t>
    </dgm:pt>
    <dgm:pt modelId="{E00BE639-4625-41D4-AF5E-08D663E38B35}" type="pres">
      <dgm:prSet presAssocID="{10DCC46E-F55B-4EF9-890C-280AC9C96D08}" presName="hierChild4" presStyleCnt="0"/>
      <dgm:spPr/>
    </dgm:pt>
    <dgm:pt modelId="{2E9D1660-0AE0-4AA1-8836-3EEE997E8563}" type="pres">
      <dgm:prSet presAssocID="{988B33C1-F445-4A3B-8871-57D64CE10731}" presName="Name37" presStyleLbl="parChTrans1D4" presStyleIdx="10" presStyleCnt="17"/>
      <dgm:spPr/>
      <dgm:t>
        <a:bodyPr/>
        <a:lstStyle/>
        <a:p>
          <a:endParaRPr lang="en-IN"/>
        </a:p>
      </dgm:t>
    </dgm:pt>
    <dgm:pt modelId="{A152E9CF-C5FE-4350-9D8D-B34CF728500A}" type="pres">
      <dgm:prSet presAssocID="{FCC305CE-E96F-444D-9973-46B147C91FA9}" presName="hierRoot2" presStyleCnt="0">
        <dgm:presLayoutVars>
          <dgm:hierBranch val="init"/>
        </dgm:presLayoutVars>
      </dgm:prSet>
      <dgm:spPr/>
    </dgm:pt>
    <dgm:pt modelId="{EC34F14F-88A7-4A1B-8F0A-5300696FB18B}" type="pres">
      <dgm:prSet presAssocID="{FCC305CE-E96F-444D-9973-46B147C91FA9}" presName="rootComposite" presStyleCnt="0"/>
      <dgm:spPr/>
    </dgm:pt>
    <dgm:pt modelId="{68FDEF49-FC69-494D-99F0-50B286E4B32C}" type="pres">
      <dgm:prSet presAssocID="{FCC305CE-E96F-444D-9973-46B147C91FA9}" presName="rootText" presStyleLbl="node4" presStyleIdx="9" presStyleCnt="16">
        <dgm:presLayoutVars>
          <dgm:chPref val="3"/>
        </dgm:presLayoutVars>
      </dgm:prSet>
      <dgm:spPr/>
      <dgm:t>
        <a:bodyPr/>
        <a:lstStyle/>
        <a:p>
          <a:endParaRPr lang="en-IN"/>
        </a:p>
      </dgm:t>
    </dgm:pt>
    <dgm:pt modelId="{E30968C4-235F-45E5-9B99-8C57801531DF}" type="pres">
      <dgm:prSet presAssocID="{FCC305CE-E96F-444D-9973-46B147C91FA9}" presName="rootConnector" presStyleLbl="node4" presStyleIdx="9" presStyleCnt="16"/>
      <dgm:spPr/>
      <dgm:t>
        <a:bodyPr/>
        <a:lstStyle/>
        <a:p>
          <a:endParaRPr lang="en-IN"/>
        </a:p>
      </dgm:t>
    </dgm:pt>
    <dgm:pt modelId="{CBA1D6FB-36B8-4221-BAB7-B0A7B810A933}" type="pres">
      <dgm:prSet presAssocID="{FCC305CE-E96F-444D-9973-46B147C91FA9}" presName="hierChild4" presStyleCnt="0"/>
      <dgm:spPr/>
    </dgm:pt>
    <dgm:pt modelId="{A2AC4E10-B7AD-4D51-AEF4-F6DAEC66670D}" type="pres">
      <dgm:prSet presAssocID="{FCC305CE-E96F-444D-9973-46B147C91FA9}" presName="hierChild5" presStyleCnt="0"/>
      <dgm:spPr/>
    </dgm:pt>
    <dgm:pt modelId="{DEB8A9D7-0E6E-4A09-A296-8C7F433ACDA6}" type="pres">
      <dgm:prSet presAssocID="{10DCC46E-F55B-4EF9-890C-280AC9C96D08}" presName="hierChild5" presStyleCnt="0"/>
      <dgm:spPr/>
    </dgm:pt>
    <dgm:pt modelId="{3D9B53AB-FA90-452E-B9DE-06CA9865AC19}" type="pres">
      <dgm:prSet presAssocID="{F77DB40F-5EC4-468C-A7FA-11874C835419}" presName="hierChild5" presStyleCnt="0"/>
      <dgm:spPr/>
    </dgm:pt>
    <dgm:pt modelId="{EE9F7177-187B-4FCE-ADF3-E8A1F1A15B03}" type="pres">
      <dgm:prSet presAssocID="{9A76A2F5-A8A1-4CBA-8451-C4B2E562495E}" presName="Name37" presStyleLbl="parChTrans1D3" presStyleIdx="5" presStyleCnt="8"/>
      <dgm:spPr/>
      <dgm:t>
        <a:bodyPr/>
        <a:lstStyle/>
        <a:p>
          <a:endParaRPr lang="en-IN"/>
        </a:p>
      </dgm:t>
    </dgm:pt>
    <dgm:pt modelId="{7E63A9B1-DFCF-46F1-AF80-D41F59FC8C38}" type="pres">
      <dgm:prSet presAssocID="{C33EF3D1-17D6-4EAD-9E21-A3267B8C1A8D}" presName="hierRoot2" presStyleCnt="0">
        <dgm:presLayoutVars>
          <dgm:hierBranch val="init"/>
        </dgm:presLayoutVars>
      </dgm:prSet>
      <dgm:spPr/>
    </dgm:pt>
    <dgm:pt modelId="{48B43841-AD15-4440-9EC8-4D669AE9C645}" type="pres">
      <dgm:prSet presAssocID="{C33EF3D1-17D6-4EAD-9E21-A3267B8C1A8D}" presName="rootComposite" presStyleCnt="0"/>
      <dgm:spPr/>
    </dgm:pt>
    <dgm:pt modelId="{B6569BAC-78E5-4C72-8AD9-523C0D7D014C}" type="pres">
      <dgm:prSet presAssocID="{C33EF3D1-17D6-4EAD-9E21-A3267B8C1A8D}" presName="rootText" presStyleLbl="node3" presStyleIdx="5" presStyleCnt="8">
        <dgm:presLayoutVars>
          <dgm:chPref val="3"/>
        </dgm:presLayoutVars>
      </dgm:prSet>
      <dgm:spPr/>
      <dgm:t>
        <a:bodyPr/>
        <a:lstStyle/>
        <a:p>
          <a:endParaRPr lang="en-IN"/>
        </a:p>
      </dgm:t>
    </dgm:pt>
    <dgm:pt modelId="{D51F0C34-F7CC-4244-8A8A-EBEC9BE381C6}" type="pres">
      <dgm:prSet presAssocID="{C33EF3D1-17D6-4EAD-9E21-A3267B8C1A8D}" presName="rootConnector" presStyleLbl="node3" presStyleIdx="5" presStyleCnt="8"/>
      <dgm:spPr/>
      <dgm:t>
        <a:bodyPr/>
        <a:lstStyle/>
        <a:p>
          <a:endParaRPr lang="en-IN"/>
        </a:p>
      </dgm:t>
    </dgm:pt>
    <dgm:pt modelId="{DF0A3A65-F5C9-46E0-9823-A42E7C378245}" type="pres">
      <dgm:prSet presAssocID="{C33EF3D1-17D6-4EAD-9E21-A3267B8C1A8D}" presName="hierChild4" presStyleCnt="0"/>
      <dgm:spPr/>
    </dgm:pt>
    <dgm:pt modelId="{66FBFCAB-20DB-4D5D-BDDE-E7659185D4FE}" type="pres">
      <dgm:prSet presAssocID="{46A6F9FB-0D2C-4814-A7C2-978A84270846}" presName="Name37" presStyleLbl="parChTrans1D4" presStyleIdx="11" presStyleCnt="17"/>
      <dgm:spPr/>
      <dgm:t>
        <a:bodyPr/>
        <a:lstStyle/>
        <a:p>
          <a:endParaRPr lang="en-IN"/>
        </a:p>
      </dgm:t>
    </dgm:pt>
    <dgm:pt modelId="{47CA4773-4ADA-4171-A07B-ECBAB7DA2037}" type="pres">
      <dgm:prSet presAssocID="{4FB09696-1A03-4DE2-B849-54097A3CDA09}" presName="hierRoot2" presStyleCnt="0">
        <dgm:presLayoutVars>
          <dgm:hierBranch val="init"/>
        </dgm:presLayoutVars>
      </dgm:prSet>
      <dgm:spPr/>
    </dgm:pt>
    <dgm:pt modelId="{9EF5B226-397A-4F3C-A2AE-004214B23F32}" type="pres">
      <dgm:prSet presAssocID="{4FB09696-1A03-4DE2-B849-54097A3CDA09}" presName="rootComposite" presStyleCnt="0"/>
      <dgm:spPr/>
    </dgm:pt>
    <dgm:pt modelId="{52C3ED55-C27C-4141-BCD6-96435AA9B38C}" type="pres">
      <dgm:prSet presAssocID="{4FB09696-1A03-4DE2-B849-54097A3CDA09}" presName="rootText" presStyleLbl="node4" presStyleIdx="10" presStyleCnt="16">
        <dgm:presLayoutVars>
          <dgm:chPref val="3"/>
        </dgm:presLayoutVars>
      </dgm:prSet>
      <dgm:spPr/>
      <dgm:t>
        <a:bodyPr/>
        <a:lstStyle/>
        <a:p>
          <a:endParaRPr lang="en-IN"/>
        </a:p>
      </dgm:t>
    </dgm:pt>
    <dgm:pt modelId="{118D1E22-37F3-40FF-BE37-69813310BEAE}" type="pres">
      <dgm:prSet presAssocID="{4FB09696-1A03-4DE2-B849-54097A3CDA09}" presName="rootConnector" presStyleLbl="node4" presStyleIdx="10" presStyleCnt="16"/>
      <dgm:spPr/>
      <dgm:t>
        <a:bodyPr/>
        <a:lstStyle/>
        <a:p>
          <a:endParaRPr lang="en-IN"/>
        </a:p>
      </dgm:t>
    </dgm:pt>
    <dgm:pt modelId="{9FA18D57-B21E-4CB1-BD1C-11343D0CF9BD}" type="pres">
      <dgm:prSet presAssocID="{4FB09696-1A03-4DE2-B849-54097A3CDA09}" presName="hierChild4" presStyleCnt="0"/>
      <dgm:spPr/>
    </dgm:pt>
    <dgm:pt modelId="{FDAC172E-4E9D-4A18-8511-8E93FABE974A}" type="pres">
      <dgm:prSet presAssocID="{C4A8BB42-5E41-4D15-912A-27B299072680}" presName="Name37" presStyleLbl="parChTrans1D4" presStyleIdx="12" presStyleCnt="17"/>
      <dgm:spPr/>
      <dgm:t>
        <a:bodyPr/>
        <a:lstStyle/>
        <a:p>
          <a:endParaRPr lang="en-IN"/>
        </a:p>
      </dgm:t>
    </dgm:pt>
    <dgm:pt modelId="{50C1FC7F-2F63-4659-BE65-7E4399D60BE8}" type="pres">
      <dgm:prSet presAssocID="{8CFD1CB2-7AE8-4C75-84DE-44055C1C6E87}" presName="hierRoot2" presStyleCnt="0">
        <dgm:presLayoutVars>
          <dgm:hierBranch val="init"/>
        </dgm:presLayoutVars>
      </dgm:prSet>
      <dgm:spPr/>
    </dgm:pt>
    <dgm:pt modelId="{FF91073B-62D4-492A-8E22-1345CE7AC8A8}" type="pres">
      <dgm:prSet presAssocID="{8CFD1CB2-7AE8-4C75-84DE-44055C1C6E87}" presName="rootComposite" presStyleCnt="0"/>
      <dgm:spPr/>
    </dgm:pt>
    <dgm:pt modelId="{79256D82-A8E0-4F8E-82FD-04DF36D0E61C}" type="pres">
      <dgm:prSet presAssocID="{8CFD1CB2-7AE8-4C75-84DE-44055C1C6E87}" presName="rootText" presStyleLbl="node4" presStyleIdx="11" presStyleCnt="16">
        <dgm:presLayoutVars>
          <dgm:chPref val="3"/>
        </dgm:presLayoutVars>
      </dgm:prSet>
      <dgm:spPr/>
      <dgm:t>
        <a:bodyPr/>
        <a:lstStyle/>
        <a:p>
          <a:endParaRPr lang="en-IN"/>
        </a:p>
      </dgm:t>
    </dgm:pt>
    <dgm:pt modelId="{2CF5AC36-4FF7-4794-8B01-AEE4DE5F767E}" type="pres">
      <dgm:prSet presAssocID="{8CFD1CB2-7AE8-4C75-84DE-44055C1C6E87}" presName="rootConnector" presStyleLbl="node4" presStyleIdx="11" presStyleCnt="16"/>
      <dgm:spPr/>
      <dgm:t>
        <a:bodyPr/>
        <a:lstStyle/>
        <a:p>
          <a:endParaRPr lang="en-IN"/>
        </a:p>
      </dgm:t>
    </dgm:pt>
    <dgm:pt modelId="{B295AEE0-FFAD-4CDC-BE0D-BB2ACD71923D}" type="pres">
      <dgm:prSet presAssocID="{8CFD1CB2-7AE8-4C75-84DE-44055C1C6E87}" presName="hierChild4" presStyleCnt="0"/>
      <dgm:spPr/>
    </dgm:pt>
    <dgm:pt modelId="{1555F4E3-29E3-4885-A4FB-75987DE2CB55}" type="pres">
      <dgm:prSet presAssocID="{8CFD1CB2-7AE8-4C75-84DE-44055C1C6E87}" presName="hierChild5" presStyleCnt="0"/>
      <dgm:spPr/>
    </dgm:pt>
    <dgm:pt modelId="{9023C1D2-906F-4392-828E-FBF479710F21}" type="pres">
      <dgm:prSet presAssocID="{4FB09696-1A03-4DE2-B849-54097A3CDA09}" presName="hierChild5" presStyleCnt="0"/>
      <dgm:spPr/>
    </dgm:pt>
    <dgm:pt modelId="{0DB24108-09EB-4136-83C5-9366033AA176}" type="pres">
      <dgm:prSet presAssocID="{C33EF3D1-17D6-4EAD-9E21-A3267B8C1A8D}" presName="hierChild5" presStyleCnt="0"/>
      <dgm:spPr/>
    </dgm:pt>
    <dgm:pt modelId="{A95386AB-FF08-4125-8904-A203F2FF01CA}" type="pres">
      <dgm:prSet presAssocID="{A7CF84AB-40BC-46F2-B2E9-290C32361B61}" presName="Name37" presStyleLbl="parChTrans1D3" presStyleIdx="6" presStyleCnt="8"/>
      <dgm:spPr/>
      <dgm:t>
        <a:bodyPr/>
        <a:lstStyle/>
        <a:p>
          <a:endParaRPr lang="en-IN"/>
        </a:p>
      </dgm:t>
    </dgm:pt>
    <dgm:pt modelId="{26512A7F-3B3E-493F-A765-8693E4AADB7B}" type="pres">
      <dgm:prSet presAssocID="{83C7B79D-6625-4238-BA2B-7E08F8C8B04F}" presName="hierRoot2" presStyleCnt="0">
        <dgm:presLayoutVars>
          <dgm:hierBranch val="init"/>
        </dgm:presLayoutVars>
      </dgm:prSet>
      <dgm:spPr/>
    </dgm:pt>
    <dgm:pt modelId="{D343C909-1129-4ED3-AA0B-B0226D54E4B9}" type="pres">
      <dgm:prSet presAssocID="{83C7B79D-6625-4238-BA2B-7E08F8C8B04F}" presName="rootComposite" presStyleCnt="0"/>
      <dgm:spPr/>
    </dgm:pt>
    <dgm:pt modelId="{C2A4B175-2F2E-4D3C-B257-EA3C0BEEDAA1}" type="pres">
      <dgm:prSet presAssocID="{83C7B79D-6625-4238-BA2B-7E08F8C8B04F}" presName="rootText" presStyleLbl="node3" presStyleIdx="6" presStyleCnt="8">
        <dgm:presLayoutVars>
          <dgm:chPref val="3"/>
        </dgm:presLayoutVars>
      </dgm:prSet>
      <dgm:spPr/>
      <dgm:t>
        <a:bodyPr/>
        <a:lstStyle/>
        <a:p>
          <a:endParaRPr lang="en-IN"/>
        </a:p>
      </dgm:t>
    </dgm:pt>
    <dgm:pt modelId="{BEB96F60-CBBF-445D-99B3-3D5B4A2054D4}" type="pres">
      <dgm:prSet presAssocID="{83C7B79D-6625-4238-BA2B-7E08F8C8B04F}" presName="rootConnector" presStyleLbl="node3" presStyleIdx="6" presStyleCnt="8"/>
      <dgm:spPr/>
      <dgm:t>
        <a:bodyPr/>
        <a:lstStyle/>
        <a:p>
          <a:endParaRPr lang="en-IN"/>
        </a:p>
      </dgm:t>
    </dgm:pt>
    <dgm:pt modelId="{54B46D27-2077-493A-96EE-29CA329F76D6}" type="pres">
      <dgm:prSet presAssocID="{83C7B79D-6625-4238-BA2B-7E08F8C8B04F}" presName="hierChild4" presStyleCnt="0"/>
      <dgm:spPr/>
    </dgm:pt>
    <dgm:pt modelId="{7949C7E3-21C3-48E7-8365-1492A519871F}" type="pres">
      <dgm:prSet presAssocID="{91E0AFC9-8E7F-4E20-B333-727B7DEBAEBD}" presName="Name37" presStyleLbl="parChTrans1D4" presStyleIdx="13" presStyleCnt="17"/>
      <dgm:spPr/>
      <dgm:t>
        <a:bodyPr/>
        <a:lstStyle/>
        <a:p>
          <a:endParaRPr lang="en-IN"/>
        </a:p>
      </dgm:t>
    </dgm:pt>
    <dgm:pt modelId="{B3233979-B148-4507-9D86-CE1318BE29CD}" type="pres">
      <dgm:prSet presAssocID="{DFC61BED-B4A0-46BF-8935-37DBC41B7272}" presName="hierRoot2" presStyleCnt="0">
        <dgm:presLayoutVars>
          <dgm:hierBranch val="init"/>
        </dgm:presLayoutVars>
      </dgm:prSet>
      <dgm:spPr/>
    </dgm:pt>
    <dgm:pt modelId="{F4710808-F001-48DF-960D-58F5D3096AD4}" type="pres">
      <dgm:prSet presAssocID="{DFC61BED-B4A0-46BF-8935-37DBC41B7272}" presName="rootComposite" presStyleCnt="0"/>
      <dgm:spPr/>
    </dgm:pt>
    <dgm:pt modelId="{B94224B1-A489-4AF0-9770-670664941530}" type="pres">
      <dgm:prSet presAssocID="{DFC61BED-B4A0-46BF-8935-37DBC41B7272}" presName="rootText" presStyleLbl="node4" presStyleIdx="12" presStyleCnt="16">
        <dgm:presLayoutVars>
          <dgm:chPref val="3"/>
        </dgm:presLayoutVars>
      </dgm:prSet>
      <dgm:spPr/>
      <dgm:t>
        <a:bodyPr/>
        <a:lstStyle/>
        <a:p>
          <a:endParaRPr lang="en-IN"/>
        </a:p>
      </dgm:t>
    </dgm:pt>
    <dgm:pt modelId="{EFCD5B9E-58EE-4504-A28E-990B64E55BDF}" type="pres">
      <dgm:prSet presAssocID="{DFC61BED-B4A0-46BF-8935-37DBC41B7272}" presName="rootConnector" presStyleLbl="node4" presStyleIdx="12" presStyleCnt="16"/>
      <dgm:spPr/>
      <dgm:t>
        <a:bodyPr/>
        <a:lstStyle/>
        <a:p>
          <a:endParaRPr lang="en-IN"/>
        </a:p>
      </dgm:t>
    </dgm:pt>
    <dgm:pt modelId="{2E721FC9-E088-4C0C-B5DA-0D5BBCAD43B4}" type="pres">
      <dgm:prSet presAssocID="{DFC61BED-B4A0-46BF-8935-37DBC41B7272}" presName="hierChild4" presStyleCnt="0"/>
      <dgm:spPr/>
    </dgm:pt>
    <dgm:pt modelId="{9242F1AE-36AD-4629-B3DE-C49FC8EBB018}" type="pres">
      <dgm:prSet presAssocID="{85114FE5-2F1A-409D-847A-BE9D8D1BA3D2}" presName="Name37" presStyleLbl="parChTrans1D4" presStyleIdx="14" presStyleCnt="17"/>
      <dgm:spPr/>
      <dgm:t>
        <a:bodyPr/>
        <a:lstStyle/>
        <a:p>
          <a:endParaRPr lang="en-IN"/>
        </a:p>
      </dgm:t>
    </dgm:pt>
    <dgm:pt modelId="{4DB5F397-E2B9-49E6-8915-C8DF99FFE835}" type="pres">
      <dgm:prSet presAssocID="{F7B12B1F-9498-423B-B70D-D94FB4BD793A}" presName="hierRoot2" presStyleCnt="0">
        <dgm:presLayoutVars>
          <dgm:hierBranch val="init"/>
        </dgm:presLayoutVars>
      </dgm:prSet>
      <dgm:spPr/>
    </dgm:pt>
    <dgm:pt modelId="{D77A2502-5949-462A-B3B9-DAD74E0670A0}" type="pres">
      <dgm:prSet presAssocID="{F7B12B1F-9498-423B-B70D-D94FB4BD793A}" presName="rootComposite" presStyleCnt="0"/>
      <dgm:spPr/>
    </dgm:pt>
    <dgm:pt modelId="{1967EF1B-4D52-4ADB-A627-6E3A6849CC77}" type="pres">
      <dgm:prSet presAssocID="{F7B12B1F-9498-423B-B70D-D94FB4BD793A}" presName="rootText" presStyleLbl="node4" presStyleIdx="13" presStyleCnt="16">
        <dgm:presLayoutVars>
          <dgm:chPref val="3"/>
        </dgm:presLayoutVars>
      </dgm:prSet>
      <dgm:spPr/>
      <dgm:t>
        <a:bodyPr/>
        <a:lstStyle/>
        <a:p>
          <a:endParaRPr lang="en-IN"/>
        </a:p>
      </dgm:t>
    </dgm:pt>
    <dgm:pt modelId="{226040B5-D9BA-4AE0-84E9-53427D09F8C7}" type="pres">
      <dgm:prSet presAssocID="{F7B12B1F-9498-423B-B70D-D94FB4BD793A}" presName="rootConnector" presStyleLbl="node4" presStyleIdx="13" presStyleCnt="16"/>
      <dgm:spPr/>
      <dgm:t>
        <a:bodyPr/>
        <a:lstStyle/>
        <a:p>
          <a:endParaRPr lang="en-IN"/>
        </a:p>
      </dgm:t>
    </dgm:pt>
    <dgm:pt modelId="{A589CFAF-3102-4CAF-9CB9-E0AECFF27D9C}" type="pres">
      <dgm:prSet presAssocID="{F7B12B1F-9498-423B-B70D-D94FB4BD793A}" presName="hierChild4" presStyleCnt="0"/>
      <dgm:spPr/>
    </dgm:pt>
    <dgm:pt modelId="{66CB2865-766D-48EE-B17C-39C240AA3EEB}" type="pres">
      <dgm:prSet presAssocID="{F7B12B1F-9498-423B-B70D-D94FB4BD793A}" presName="hierChild5" presStyleCnt="0"/>
      <dgm:spPr/>
    </dgm:pt>
    <dgm:pt modelId="{3BEC2510-3460-49C9-A577-8279E5294369}" type="pres">
      <dgm:prSet presAssocID="{DFC61BED-B4A0-46BF-8935-37DBC41B7272}" presName="hierChild5" presStyleCnt="0"/>
      <dgm:spPr/>
    </dgm:pt>
    <dgm:pt modelId="{F6D39FCB-A2F1-4694-90EA-334EF615B459}" type="pres">
      <dgm:prSet presAssocID="{83C7B79D-6625-4238-BA2B-7E08F8C8B04F}" presName="hierChild5" presStyleCnt="0"/>
      <dgm:spPr/>
    </dgm:pt>
    <dgm:pt modelId="{706D4B4F-FC54-44DB-B25B-C7FE17D90445}" type="pres">
      <dgm:prSet presAssocID="{6D6A96F6-50C1-4581-A415-E5A0502FB805}" presName="Name37" presStyleLbl="parChTrans1D3" presStyleIdx="7" presStyleCnt="8"/>
      <dgm:spPr/>
      <dgm:t>
        <a:bodyPr/>
        <a:lstStyle/>
        <a:p>
          <a:endParaRPr lang="en-IN"/>
        </a:p>
      </dgm:t>
    </dgm:pt>
    <dgm:pt modelId="{419183DA-3A8D-47A9-B405-7C03F6E9986A}" type="pres">
      <dgm:prSet presAssocID="{18746172-7419-4C7F-BE10-96FE1B46B12F}" presName="hierRoot2" presStyleCnt="0">
        <dgm:presLayoutVars>
          <dgm:hierBranch val="init"/>
        </dgm:presLayoutVars>
      </dgm:prSet>
      <dgm:spPr/>
    </dgm:pt>
    <dgm:pt modelId="{59ABEF13-B0BF-4EC3-8D80-8D3330335371}" type="pres">
      <dgm:prSet presAssocID="{18746172-7419-4C7F-BE10-96FE1B46B12F}" presName="rootComposite" presStyleCnt="0"/>
      <dgm:spPr/>
    </dgm:pt>
    <dgm:pt modelId="{678B2171-616C-4E69-8036-EEFE627ED332}" type="pres">
      <dgm:prSet presAssocID="{18746172-7419-4C7F-BE10-96FE1B46B12F}" presName="rootText" presStyleLbl="node3" presStyleIdx="7" presStyleCnt="8">
        <dgm:presLayoutVars>
          <dgm:chPref val="3"/>
        </dgm:presLayoutVars>
      </dgm:prSet>
      <dgm:spPr/>
      <dgm:t>
        <a:bodyPr/>
        <a:lstStyle/>
        <a:p>
          <a:endParaRPr lang="en-IN"/>
        </a:p>
      </dgm:t>
    </dgm:pt>
    <dgm:pt modelId="{01493C2D-B851-48C3-9F8D-AD5DDEFF9A5D}" type="pres">
      <dgm:prSet presAssocID="{18746172-7419-4C7F-BE10-96FE1B46B12F}" presName="rootConnector" presStyleLbl="node3" presStyleIdx="7" presStyleCnt="8"/>
      <dgm:spPr/>
      <dgm:t>
        <a:bodyPr/>
        <a:lstStyle/>
        <a:p>
          <a:endParaRPr lang="en-IN"/>
        </a:p>
      </dgm:t>
    </dgm:pt>
    <dgm:pt modelId="{78B95348-8E0A-45DC-9102-81C480E62328}" type="pres">
      <dgm:prSet presAssocID="{18746172-7419-4C7F-BE10-96FE1B46B12F}" presName="hierChild4" presStyleCnt="0"/>
      <dgm:spPr/>
    </dgm:pt>
    <dgm:pt modelId="{E273F612-DF66-4D52-8760-7468BE483367}" type="pres">
      <dgm:prSet presAssocID="{D9749CB2-EF8B-4D4F-99CB-C994BC51344B}" presName="Name37" presStyleLbl="parChTrans1D4" presStyleIdx="15" presStyleCnt="17"/>
      <dgm:spPr/>
      <dgm:t>
        <a:bodyPr/>
        <a:lstStyle/>
        <a:p>
          <a:endParaRPr lang="en-IN"/>
        </a:p>
      </dgm:t>
    </dgm:pt>
    <dgm:pt modelId="{1706245E-9590-448B-AF0E-8D0796CC3764}" type="pres">
      <dgm:prSet presAssocID="{ABC8AF2E-3DBC-4EF7-8E92-292A82AAB3E1}" presName="hierRoot2" presStyleCnt="0">
        <dgm:presLayoutVars>
          <dgm:hierBranch val="init"/>
        </dgm:presLayoutVars>
      </dgm:prSet>
      <dgm:spPr/>
    </dgm:pt>
    <dgm:pt modelId="{59DADDE4-C92D-49AF-A5D7-A8044FC173DE}" type="pres">
      <dgm:prSet presAssocID="{ABC8AF2E-3DBC-4EF7-8E92-292A82AAB3E1}" presName="rootComposite" presStyleCnt="0"/>
      <dgm:spPr/>
    </dgm:pt>
    <dgm:pt modelId="{AE9F844C-CAF7-4BC7-BC12-4061B8C29D8A}" type="pres">
      <dgm:prSet presAssocID="{ABC8AF2E-3DBC-4EF7-8E92-292A82AAB3E1}" presName="rootText" presStyleLbl="node4" presStyleIdx="14" presStyleCnt="16">
        <dgm:presLayoutVars>
          <dgm:chPref val="3"/>
        </dgm:presLayoutVars>
      </dgm:prSet>
      <dgm:spPr/>
      <dgm:t>
        <a:bodyPr/>
        <a:lstStyle/>
        <a:p>
          <a:endParaRPr lang="en-IN"/>
        </a:p>
      </dgm:t>
    </dgm:pt>
    <dgm:pt modelId="{55C34D01-002F-4691-968D-573D7A1C0427}" type="pres">
      <dgm:prSet presAssocID="{ABC8AF2E-3DBC-4EF7-8E92-292A82AAB3E1}" presName="rootConnector" presStyleLbl="node4" presStyleIdx="14" presStyleCnt="16"/>
      <dgm:spPr/>
      <dgm:t>
        <a:bodyPr/>
        <a:lstStyle/>
        <a:p>
          <a:endParaRPr lang="en-IN"/>
        </a:p>
      </dgm:t>
    </dgm:pt>
    <dgm:pt modelId="{17C3D733-EF19-4F29-833F-C00036BA8106}" type="pres">
      <dgm:prSet presAssocID="{ABC8AF2E-3DBC-4EF7-8E92-292A82AAB3E1}" presName="hierChild4" presStyleCnt="0"/>
      <dgm:spPr/>
    </dgm:pt>
    <dgm:pt modelId="{DE0C6357-C6CA-4C23-A647-C4A3272A5578}" type="pres">
      <dgm:prSet presAssocID="{06144CD6-E72C-4235-8F62-BFAB3F1470C5}" presName="Name37" presStyleLbl="parChTrans1D4" presStyleIdx="16" presStyleCnt="17"/>
      <dgm:spPr/>
      <dgm:t>
        <a:bodyPr/>
        <a:lstStyle/>
        <a:p>
          <a:endParaRPr lang="en-IN"/>
        </a:p>
      </dgm:t>
    </dgm:pt>
    <dgm:pt modelId="{D23276CB-B9E5-4787-BCC6-A36ABF1B29D4}" type="pres">
      <dgm:prSet presAssocID="{1DC0CB75-3E98-4692-8CC0-417E496781D8}" presName="hierRoot2" presStyleCnt="0">
        <dgm:presLayoutVars>
          <dgm:hierBranch val="init"/>
        </dgm:presLayoutVars>
      </dgm:prSet>
      <dgm:spPr/>
    </dgm:pt>
    <dgm:pt modelId="{B3743000-DE14-446D-9C22-31F186E35FFD}" type="pres">
      <dgm:prSet presAssocID="{1DC0CB75-3E98-4692-8CC0-417E496781D8}" presName="rootComposite" presStyleCnt="0"/>
      <dgm:spPr/>
    </dgm:pt>
    <dgm:pt modelId="{4627ADEA-509B-4E22-9B2A-B31A1D9DF889}" type="pres">
      <dgm:prSet presAssocID="{1DC0CB75-3E98-4692-8CC0-417E496781D8}" presName="rootText" presStyleLbl="node4" presStyleIdx="15" presStyleCnt="16">
        <dgm:presLayoutVars>
          <dgm:chPref val="3"/>
        </dgm:presLayoutVars>
      </dgm:prSet>
      <dgm:spPr/>
      <dgm:t>
        <a:bodyPr/>
        <a:lstStyle/>
        <a:p>
          <a:endParaRPr lang="en-IN"/>
        </a:p>
      </dgm:t>
    </dgm:pt>
    <dgm:pt modelId="{61E3AB52-C098-4CFB-B681-E6816591E36C}" type="pres">
      <dgm:prSet presAssocID="{1DC0CB75-3E98-4692-8CC0-417E496781D8}" presName="rootConnector" presStyleLbl="node4" presStyleIdx="15" presStyleCnt="16"/>
      <dgm:spPr/>
      <dgm:t>
        <a:bodyPr/>
        <a:lstStyle/>
        <a:p>
          <a:endParaRPr lang="en-IN"/>
        </a:p>
      </dgm:t>
    </dgm:pt>
    <dgm:pt modelId="{5276A273-4A56-4539-AC44-B40BBA0825F4}" type="pres">
      <dgm:prSet presAssocID="{1DC0CB75-3E98-4692-8CC0-417E496781D8}" presName="hierChild4" presStyleCnt="0"/>
      <dgm:spPr/>
    </dgm:pt>
    <dgm:pt modelId="{3B65F871-99F6-4E9F-908E-0209804765AA}" type="pres">
      <dgm:prSet presAssocID="{1DC0CB75-3E98-4692-8CC0-417E496781D8}" presName="hierChild5" presStyleCnt="0"/>
      <dgm:spPr/>
    </dgm:pt>
    <dgm:pt modelId="{BA0F7FD9-A2C6-4B20-BBDF-C127A141939C}" type="pres">
      <dgm:prSet presAssocID="{ABC8AF2E-3DBC-4EF7-8E92-292A82AAB3E1}" presName="hierChild5" presStyleCnt="0"/>
      <dgm:spPr/>
    </dgm:pt>
    <dgm:pt modelId="{8553FB8C-FA4B-4CF8-9638-1E9928E096D7}" type="pres">
      <dgm:prSet presAssocID="{18746172-7419-4C7F-BE10-96FE1B46B12F}" presName="hierChild5" presStyleCnt="0"/>
      <dgm:spPr/>
    </dgm:pt>
    <dgm:pt modelId="{F3221D8F-723D-474E-97B9-72EB1EEBD0AD}" type="pres">
      <dgm:prSet presAssocID="{F211D716-91A2-443D-8828-F2CECCFBD8B3}" presName="hierChild5" presStyleCnt="0"/>
      <dgm:spPr/>
    </dgm:pt>
    <dgm:pt modelId="{D1812BBE-27D6-45BB-93D6-B48065363DF2}" type="pres">
      <dgm:prSet presAssocID="{184D0880-C85B-44A2-911B-5CF4CCFAC630}" presName="hierChild3" presStyleCnt="0"/>
      <dgm:spPr/>
    </dgm:pt>
  </dgm:ptLst>
  <dgm:cxnLst>
    <dgm:cxn modelId="{55F50804-1485-4BD8-9D01-2B4930BDFFDD}" type="presOf" srcId="{ABC8AF2E-3DBC-4EF7-8E92-292A82AAB3E1}" destId="{55C34D01-002F-4691-968D-573D7A1C0427}" srcOrd="1" destOrd="0" presId="urn:microsoft.com/office/officeart/2005/8/layout/orgChart1"/>
    <dgm:cxn modelId="{A3D60F18-9DC2-42BC-BF30-018C25AE9C92}" srcId="{632E6FEE-4592-4898-B315-A705E7FE88AE}" destId="{72567FD3-B692-4FE4-9197-F4480A064DB2}" srcOrd="0" destOrd="0" parTransId="{3C900CD8-C3F2-4862-92F5-CC0126B3848C}" sibTransId="{2F04A78E-ABB2-4E42-83F2-15B814BA98D9}"/>
    <dgm:cxn modelId="{415D4A41-7A40-42A6-B0FD-0FE3FD71713A}" type="presOf" srcId="{C5B2F7FA-8CB5-4146-B3B5-9899E152E788}" destId="{A5A3FBAD-BBDA-4451-9B9B-D55291BF8985}" srcOrd="1" destOrd="0" presId="urn:microsoft.com/office/officeart/2005/8/layout/orgChart1"/>
    <dgm:cxn modelId="{96E1F2DD-61AE-4FA7-BD77-6BF13CF47911}" type="presOf" srcId="{8CFD1CB2-7AE8-4C75-84DE-44055C1C6E87}" destId="{2CF5AC36-4FF7-4794-8B01-AEE4DE5F767E}" srcOrd="1" destOrd="0" presId="urn:microsoft.com/office/officeart/2005/8/layout/orgChart1"/>
    <dgm:cxn modelId="{199CF995-79E4-4BEE-840A-2A52AE7EA656}" type="presOf" srcId="{A307074E-8053-4DC5-B916-CAB3560906D1}" destId="{29422294-5E13-44A6-A354-F37C7502B02D}" srcOrd="0" destOrd="0" presId="urn:microsoft.com/office/officeart/2005/8/layout/orgChart1"/>
    <dgm:cxn modelId="{C8840BE9-934A-40B6-ABB9-E819CE89A0DF}" srcId="{37CAF112-DABE-40E3-A46D-039377F717EB}" destId="{632E6FEE-4592-4898-B315-A705E7FE88AE}" srcOrd="0" destOrd="0" parTransId="{1A15280E-D41D-440F-8C3F-B55138D38189}" sibTransId="{56788310-6194-4011-81D0-4E6967F27D10}"/>
    <dgm:cxn modelId="{DD1EC232-201D-4902-91B6-394BAF8C1F11}" type="presOf" srcId="{D9749CB2-EF8B-4D4F-99CB-C994BC51344B}" destId="{E273F612-DF66-4D52-8760-7468BE483367}" srcOrd="0" destOrd="0" presId="urn:microsoft.com/office/officeart/2005/8/layout/orgChart1"/>
    <dgm:cxn modelId="{0E6D8369-C4AA-4C09-A3C1-6F4D40BED8A0}" srcId="{10DCC46E-F55B-4EF9-890C-280AC9C96D08}" destId="{FCC305CE-E96F-444D-9973-46B147C91FA9}" srcOrd="0" destOrd="0" parTransId="{988B33C1-F445-4A3B-8871-57D64CE10731}" sibTransId="{06309439-6FE9-4515-8BAA-6945190D0B3B}"/>
    <dgm:cxn modelId="{D7DA5645-7002-4C52-BC98-8509E98B3898}" srcId="{0746B27E-5B46-444B-BB85-65DC25C6D8DE}" destId="{87780888-A89A-49B5-B259-BAAA328A7EC1}" srcOrd="2" destOrd="0" parTransId="{AC8792F0-C05B-4117-BB3E-85873D384F34}" sibTransId="{35647F45-4A35-45EF-BC8D-A438E2700294}"/>
    <dgm:cxn modelId="{B872AFF8-D5E2-4133-863E-822E17DFC21C}" srcId="{F211D716-91A2-443D-8828-F2CECCFBD8B3}" destId="{F77DB40F-5EC4-468C-A7FA-11874C835419}" srcOrd="0" destOrd="0" parTransId="{026B5C93-CEE8-4CED-9813-5CDB27D569AF}" sibTransId="{FDC48F1B-08AF-4754-B0B6-327754634542}"/>
    <dgm:cxn modelId="{2B6BA811-DD1E-4E86-A2EF-F64588B079A1}" type="presOf" srcId="{632E6FEE-4592-4898-B315-A705E7FE88AE}" destId="{2ADB3F43-9191-4877-AEE8-CD1AE0CE345C}" srcOrd="0" destOrd="0" presId="urn:microsoft.com/office/officeart/2005/8/layout/orgChart1"/>
    <dgm:cxn modelId="{5CC995E4-B106-4A6A-BEA6-CB207E446613}" type="presOf" srcId="{632E6FEE-4592-4898-B315-A705E7FE88AE}" destId="{7A145E0B-AFC3-4335-B0E3-0BF46F8D18E1}" srcOrd="1" destOrd="0" presId="urn:microsoft.com/office/officeart/2005/8/layout/orgChart1"/>
    <dgm:cxn modelId="{03A7A731-FC8B-4CDD-9436-35CE4ED8468C}" type="presOf" srcId="{DFC61BED-B4A0-46BF-8935-37DBC41B7272}" destId="{B94224B1-A489-4AF0-9770-670664941530}" srcOrd="0" destOrd="0" presId="urn:microsoft.com/office/officeart/2005/8/layout/orgChart1"/>
    <dgm:cxn modelId="{B1FA593C-94F4-4422-885D-F3473BED5983}" srcId="{C33EF3D1-17D6-4EAD-9E21-A3267B8C1A8D}" destId="{4FB09696-1A03-4DE2-B849-54097A3CDA09}" srcOrd="0" destOrd="0" parTransId="{46A6F9FB-0D2C-4814-A7C2-978A84270846}" sibTransId="{68D0FE88-27B4-465F-833A-D65356CD69BD}"/>
    <dgm:cxn modelId="{CEFAF693-16EE-4240-9EFF-091B72F6B7E5}" type="presOf" srcId="{AD8C6DC0-E33B-4E94-89DD-9AB4016CB05D}" destId="{650496AE-404B-48E6-95DC-D9918EE18D6B}" srcOrd="0" destOrd="0" presId="urn:microsoft.com/office/officeart/2005/8/layout/orgChart1"/>
    <dgm:cxn modelId="{8AE04EF9-8F76-4163-83CB-9E143C7BBA81}" type="presOf" srcId="{C5B2F7FA-8CB5-4146-B3B5-9899E152E788}" destId="{F0F59B09-5CBE-4038-B175-23ED64F6830F}" srcOrd="0" destOrd="0" presId="urn:microsoft.com/office/officeart/2005/8/layout/orgChart1"/>
    <dgm:cxn modelId="{E003FF36-E6B8-4CCE-95EC-75C802FDCA44}" type="presOf" srcId="{85114FE5-2F1A-409D-847A-BE9D8D1BA3D2}" destId="{9242F1AE-36AD-4629-B3DE-C49FC8EBB018}" srcOrd="0" destOrd="0" presId="urn:microsoft.com/office/officeart/2005/8/layout/orgChart1"/>
    <dgm:cxn modelId="{FBE7E2A7-4EDD-4FDF-A88B-3A3312EE22E9}" type="presOf" srcId="{91E0AFC9-8E7F-4E20-B333-727B7DEBAEBD}" destId="{7949C7E3-21C3-48E7-8365-1492A519871F}" srcOrd="0" destOrd="0" presId="urn:microsoft.com/office/officeart/2005/8/layout/orgChart1"/>
    <dgm:cxn modelId="{6ABE4ECF-7E0C-4E4D-A676-F21E5D6FAD0D}" type="presOf" srcId="{31B28FB3-5D02-4E85-AD5F-D397988621C0}" destId="{59B87EEF-C526-4177-8978-DB05F4371B3E}" srcOrd="0" destOrd="0" presId="urn:microsoft.com/office/officeart/2005/8/layout/orgChart1"/>
    <dgm:cxn modelId="{5A95B057-DE38-45B3-AA92-048AD10127F8}" type="presOf" srcId="{6FB5E198-3C7C-43E2-960B-3870B4282739}" destId="{877718AD-7E5B-44C2-A362-5B0780C1F6F9}" srcOrd="0" destOrd="0" presId="urn:microsoft.com/office/officeart/2005/8/layout/orgChart1"/>
    <dgm:cxn modelId="{A9A28B99-252F-425C-8DC1-99276AC8C533}" type="presOf" srcId="{9E9E1033-2B04-41F4-8F1F-2C4F8C22D4F6}" destId="{54A15FF3-D48C-427C-9A73-35503B272A49}" srcOrd="0" destOrd="0" presId="urn:microsoft.com/office/officeart/2005/8/layout/orgChart1"/>
    <dgm:cxn modelId="{39967007-28C0-46E8-8004-8F4B9AAC483C}" type="presOf" srcId="{CBB1B250-DB8B-4030-AB10-87657721E317}" destId="{3C92A01A-838B-47A1-8DC3-A14DC16E9DF2}" srcOrd="0" destOrd="0" presId="urn:microsoft.com/office/officeart/2005/8/layout/orgChart1"/>
    <dgm:cxn modelId="{B6E1D6EA-D9A2-498B-A629-D0CC7F266425}" type="presOf" srcId="{0037FE9E-1050-470D-A6AD-27E679D08DEF}" destId="{0F658539-701E-403E-981C-11EBDE9C44C8}" srcOrd="1" destOrd="0" presId="urn:microsoft.com/office/officeart/2005/8/layout/orgChart1"/>
    <dgm:cxn modelId="{502C8163-2D7B-4D4D-9FC3-34E660657464}" type="presOf" srcId="{1DC0CB75-3E98-4692-8CC0-417E496781D8}" destId="{61E3AB52-C098-4CFB-B681-E6816591E36C}" srcOrd="1" destOrd="0" presId="urn:microsoft.com/office/officeart/2005/8/layout/orgChart1"/>
    <dgm:cxn modelId="{6E858A21-1A7B-4601-A736-DE7AFE1749DC}" type="presOf" srcId="{1DC0CB75-3E98-4692-8CC0-417E496781D8}" destId="{4627ADEA-509B-4E22-9B2A-B31A1D9DF889}" srcOrd="0" destOrd="0" presId="urn:microsoft.com/office/officeart/2005/8/layout/orgChart1"/>
    <dgm:cxn modelId="{51D4E6D0-CA09-4ECA-B985-2509E79627CA}" type="presOf" srcId="{DFC61BED-B4A0-46BF-8935-37DBC41B7272}" destId="{EFCD5B9E-58EE-4504-A28E-990B64E55BDF}" srcOrd="1" destOrd="0" presId="urn:microsoft.com/office/officeart/2005/8/layout/orgChart1"/>
    <dgm:cxn modelId="{C4F14A62-D6FB-4481-9468-AA50E14CDEA3}" type="presOf" srcId="{4FB09696-1A03-4DE2-B849-54097A3CDA09}" destId="{118D1E22-37F3-40FF-BE37-69813310BEAE}" srcOrd="1" destOrd="0" presId="urn:microsoft.com/office/officeart/2005/8/layout/orgChart1"/>
    <dgm:cxn modelId="{CFD61975-58A8-4E06-B5D9-D239F796A031}" type="presOf" srcId="{844035E9-0D6D-4E41-B27A-0F1CFC1F6801}" destId="{4ACA2A84-5CE8-4E1B-8C9A-E11CB83FE3B1}" srcOrd="1" destOrd="0" presId="urn:microsoft.com/office/officeart/2005/8/layout/orgChart1"/>
    <dgm:cxn modelId="{9C746555-C690-4DD0-B3B7-D85A0E7EB68E}" type="presOf" srcId="{D7AA488E-B885-4239-898F-FC29E6065146}" destId="{D8AB63BC-2DCC-4218-BABA-608CFD30937D}" srcOrd="0" destOrd="0" presId="urn:microsoft.com/office/officeart/2005/8/layout/orgChart1"/>
    <dgm:cxn modelId="{775BC3D0-B997-4CF7-92D0-956D2E8989E0}" type="presOf" srcId="{72567FD3-B692-4FE4-9197-F4480A064DB2}" destId="{00D780A8-35BE-4466-91EE-A30698957816}" srcOrd="1" destOrd="0" presId="urn:microsoft.com/office/officeart/2005/8/layout/orgChart1"/>
    <dgm:cxn modelId="{1913CDB1-1853-4151-BBA3-1CDAA5E83936}" type="presOf" srcId="{E489AF43-9B5E-4A71-9469-122C53237363}" destId="{117B7434-2644-4F87-A036-26BFF096CB2B}" srcOrd="0" destOrd="0" presId="urn:microsoft.com/office/officeart/2005/8/layout/orgChart1"/>
    <dgm:cxn modelId="{5C6D8F5A-069B-491E-890C-F172E31F62C1}" srcId="{0746B27E-5B46-444B-BB85-65DC25C6D8DE}" destId="{FAEA4414-1106-4E5E-B349-850E78EE5E9F}" srcOrd="3" destOrd="0" parTransId="{EDCF221B-513B-4C18-A5AE-BBD0620B5D98}" sibTransId="{809ACE08-CF7B-4B4A-AD8C-3BE7290396B3}"/>
    <dgm:cxn modelId="{CFA1388F-ECC8-4A10-BDD5-12F216578CC2}" type="presOf" srcId="{A39F8796-6217-4FC3-8991-D8D1A68695AF}" destId="{56DD53FC-1833-4C5C-B620-0DA27AFDBC4D}" srcOrd="0" destOrd="0" presId="urn:microsoft.com/office/officeart/2005/8/layout/orgChart1"/>
    <dgm:cxn modelId="{0978D06C-332E-4EC0-A5AC-C76EAA076988}" type="presOf" srcId="{87780888-A89A-49B5-B259-BAAA328A7EC1}" destId="{98DF7AF2-2FFB-4745-8295-8C0D877BD00E}" srcOrd="0" destOrd="0" presId="urn:microsoft.com/office/officeart/2005/8/layout/orgChart1"/>
    <dgm:cxn modelId="{AF4A5C1A-64E1-4213-9906-924B878816C7}" srcId="{0746B27E-5B46-444B-BB85-65DC25C6D8DE}" destId="{C5B2F7FA-8CB5-4146-B3B5-9899E152E788}" srcOrd="1" destOrd="0" parTransId="{DF38B800-0E98-4412-A55D-3713989D3503}" sibTransId="{D4F57DD0-7631-40BB-8E39-E981FC9CB028}"/>
    <dgm:cxn modelId="{86EBF398-F66F-4405-A8E9-20C99BAD8BD7}" srcId="{ABC8AF2E-3DBC-4EF7-8E92-292A82AAB3E1}" destId="{1DC0CB75-3E98-4692-8CC0-417E496781D8}" srcOrd="0" destOrd="0" parTransId="{06144CD6-E72C-4235-8F62-BFAB3F1470C5}" sibTransId="{CE7F1B59-2736-4613-A96C-569E42FC4DD2}"/>
    <dgm:cxn modelId="{01D92BC8-8A74-4A68-A2EB-2266C020D8A3}" type="presOf" srcId="{0746B27E-5B46-444B-BB85-65DC25C6D8DE}" destId="{27CFC0DC-5D27-47AA-BD2C-DFC027A8FB87}" srcOrd="0" destOrd="0" presId="urn:microsoft.com/office/officeart/2005/8/layout/orgChart1"/>
    <dgm:cxn modelId="{E91B70C4-CE74-46D0-8A7B-C4D602479BE3}" type="presOf" srcId="{FAEA4414-1106-4E5E-B349-850E78EE5E9F}" destId="{B7FBE228-752D-4D74-B2F3-2CC848650E6A}" srcOrd="0" destOrd="0" presId="urn:microsoft.com/office/officeart/2005/8/layout/orgChart1"/>
    <dgm:cxn modelId="{83BC6128-4ADB-4082-9574-D71BA9FF0152}" type="presOf" srcId="{557148FB-7A95-4BD5-A3C7-FC7835DFC6AF}" destId="{B11047F4-5871-404C-8943-3C2F35E9A8CF}" srcOrd="0" destOrd="0" presId="urn:microsoft.com/office/officeart/2005/8/layout/orgChart1"/>
    <dgm:cxn modelId="{88917BCA-6EFB-4913-8B0C-EE267D99761A}" type="presOf" srcId="{6D6A96F6-50C1-4581-A415-E5A0502FB805}" destId="{706D4B4F-FC54-44DB-B25B-C7FE17D90445}" srcOrd="0" destOrd="0" presId="urn:microsoft.com/office/officeart/2005/8/layout/orgChart1"/>
    <dgm:cxn modelId="{4FF6E5BB-C646-4E36-AD24-6488B91F3A09}" type="presOf" srcId="{184D0880-C85B-44A2-911B-5CF4CCFAC630}" destId="{CEB8314D-F563-4A1D-8AE3-E3056669725C}" srcOrd="1" destOrd="0" presId="urn:microsoft.com/office/officeart/2005/8/layout/orgChart1"/>
    <dgm:cxn modelId="{4CB1B025-A6A4-4CBD-94CB-BDB0036D321F}" type="presOf" srcId="{5DC6616E-1D11-4D10-9BA8-69834D39A37A}" destId="{96C65C40-D2B3-45C2-AD24-89154D1AC3E2}" srcOrd="0" destOrd="0" presId="urn:microsoft.com/office/officeart/2005/8/layout/orgChart1"/>
    <dgm:cxn modelId="{B38DBA64-FEB3-44C6-B0B9-FC9EBF3DAAD6}" type="presOf" srcId="{E7726F62-D55A-4678-984C-757F63D1A758}" destId="{BA6F08DE-B9AA-46E5-A573-0F8DBBE073FB}" srcOrd="0" destOrd="0" presId="urn:microsoft.com/office/officeart/2005/8/layout/orgChart1"/>
    <dgm:cxn modelId="{3AD34AEB-EC90-4D4C-B5DD-25B81A95F20A}" type="presOf" srcId="{844035E9-0D6D-4E41-B27A-0F1CFC1F6801}" destId="{5CE4AC66-8D96-4EAC-A8FD-4B10E9EEFFEA}" srcOrd="0" destOrd="0" presId="urn:microsoft.com/office/officeart/2005/8/layout/orgChart1"/>
    <dgm:cxn modelId="{7876BE8E-C39A-4B68-9262-B61FE5F201A9}" type="presOf" srcId="{F77DB40F-5EC4-468C-A7FA-11874C835419}" destId="{472A1E86-3FEA-4E1B-A548-FFD6E2CFF194}" srcOrd="1" destOrd="0" presId="urn:microsoft.com/office/officeart/2005/8/layout/orgChart1"/>
    <dgm:cxn modelId="{BD29584E-BBCD-47B9-8705-D45C0889C136}" srcId="{87780888-A89A-49B5-B259-BAAA328A7EC1}" destId="{A39F8796-6217-4FC3-8991-D8D1A68695AF}" srcOrd="0" destOrd="0" parTransId="{A307074E-8053-4DC5-B916-CAB3560906D1}" sibTransId="{0D888375-A246-488A-A565-127A768F6894}"/>
    <dgm:cxn modelId="{F99C34C0-1DE5-41BF-A0C9-3C476893F6C1}" srcId="{FAEA4414-1106-4E5E-B349-850E78EE5E9F}" destId="{37CAF112-DABE-40E3-A46D-039377F717EB}" srcOrd="0" destOrd="0" parTransId="{557148FB-7A95-4BD5-A3C7-FC7835DFC6AF}" sibTransId="{5E56CBF9-49EB-4FC2-8487-8941223BB279}"/>
    <dgm:cxn modelId="{00E66592-A2E7-411C-9E76-F5352B532ACE}" type="presOf" srcId="{026B5C93-CEE8-4CED-9813-5CDB27D569AF}" destId="{E4617A19-DA6D-4E93-8AA7-24EF50A62A6A}" srcOrd="0" destOrd="0" presId="urn:microsoft.com/office/officeart/2005/8/layout/orgChart1"/>
    <dgm:cxn modelId="{FEEECD13-1683-43EF-9A4C-5A63AD3897B1}" type="presOf" srcId="{DF38B800-0E98-4412-A55D-3713989D3503}" destId="{95DB78F5-AAD9-4A37-9694-7E0F4EAB43F2}" srcOrd="0" destOrd="0" presId="urn:microsoft.com/office/officeart/2005/8/layout/orgChart1"/>
    <dgm:cxn modelId="{BA05BC98-94C6-48AB-B362-88C359231EED}" type="presOf" srcId="{46A6F9FB-0D2C-4814-A7C2-978A84270846}" destId="{66FBFCAB-20DB-4D5D-BDDE-E7659185D4FE}" srcOrd="0" destOrd="0" presId="urn:microsoft.com/office/officeart/2005/8/layout/orgChart1"/>
    <dgm:cxn modelId="{1EADB1EA-DB67-43E4-B319-A98A3D26D3BD}" type="presOf" srcId="{CBB1B250-DB8B-4030-AB10-87657721E317}" destId="{16088CBE-CFC3-472E-822B-65ED8B78AFDE}" srcOrd="1" destOrd="0" presId="urn:microsoft.com/office/officeart/2005/8/layout/orgChart1"/>
    <dgm:cxn modelId="{01C9F831-274F-40CD-9A2A-66C188932E3E}" type="presOf" srcId="{37CAF112-DABE-40E3-A46D-039377F717EB}" destId="{317F4D3F-8402-4D2F-9433-7FB54A63DE09}" srcOrd="1" destOrd="0" presId="urn:microsoft.com/office/officeart/2005/8/layout/orgChart1"/>
    <dgm:cxn modelId="{5540DFDB-13BA-4E2C-A6C4-60B09C00CBFA}" type="presOf" srcId="{F211D716-91A2-443D-8828-F2CECCFBD8B3}" destId="{62B8B83B-4849-45BE-9495-FB9E65BE18C7}" srcOrd="1" destOrd="0" presId="urn:microsoft.com/office/officeart/2005/8/layout/orgChart1"/>
    <dgm:cxn modelId="{48146D96-0691-4948-829B-C8EE80754C6E}" srcId="{184D0880-C85B-44A2-911B-5CF4CCFAC630}" destId="{0746B27E-5B46-444B-BB85-65DC25C6D8DE}" srcOrd="0" destOrd="0" parTransId="{6FB5E198-3C7C-43E2-960B-3870B4282739}" sibTransId="{41F4C077-1DA8-4DA8-A902-3C3C88C5EBF7}"/>
    <dgm:cxn modelId="{5D5B466F-7E4C-4EC6-B4FE-F22A95DA5EF7}" type="presOf" srcId="{0746B27E-5B46-444B-BB85-65DC25C6D8DE}" destId="{6B41F0BC-096A-4D92-8916-BE50A3C27158}" srcOrd="1" destOrd="0" presId="urn:microsoft.com/office/officeart/2005/8/layout/orgChart1"/>
    <dgm:cxn modelId="{3B55FB9C-CF1C-4A1F-815A-FAFCE8797DE2}" type="presOf" srcId="{A39F8796-6217-4FC3-8991-D8D1A68695AF}" destId="{86A2EB05-B465-426C-848F-4F36C71A8022}" srcOrd="1" destOrd="0" presId="urn:microsoft.com/office/officeart/2005/8/layout/orgChart1"/>
    <dgm:cxn modelId="{DB572974-E322-4266-8286-27D7C75EFEA7}" type="presOf" srcId="{9E9E1033-2B04-41F4-8F1F-2C4F8C22D4F6}" destId="{2A54B250-CEB3-447A-835D-C5599757B2E7}" srcOrd="1" destOrd="0" presId="urn:microsoft.com/office/officeart/2005/8/layout/orgChart1"/>
    <dgm:cxn modelId="{88635896-13AC-44CA-89A4-FE80D0E80E0F}" type="presOf" srcId="{F7B12B1F-9498-423B-B70D-D94FB4BD793A}" destId="{1967EF1B-4D52-4ADB-A627-6E3A6849CC77}" srcOrd="0" destOrd="0" presId="urn:microsoft.com/office/officeart/2005/8/layout/orgChart1"/>
    <dgm:cxn modelId="{CE9DD0C7-9B23-413F-8996-72FA73670EB1}" srcId="{F211D716-91A2-443D-8828-F2CECCFBD8B3}" destId="{C33EF3D1-17D6-4EAD-9E21-A3267B8C1A8D}" srcOrd="1" destOrd="0" parTransId="{9A76A2F5-A8A1-4CBA-8451-C4B2E562495E}" sibTransId="{00F9EB71-7291-412B-8A30-8EE8862756BE}"/>
    <dgm:cxn modelId="{BF1703EA-0A55-4F6B-9252-2F2AEAFF3B9A}" srcId="{F211D716-91A2-443D-8828-F2CECCFBD8B3}" destId="{18746172-7419-4C7F-BE10-96FE1B46B12F}" srcOrd="3" destOrd="0" parTransId="{6D6A96F6-50C1-4581-A415-E5A0502FB805}" sibTransId="{9D31121C-5B1C-40E8-8C0F-7ABCC48C9AA6}"/>
    <dgm:cxn modelId="{6FDCECDD-F9FE-49CA-A743-7E05C02A9607}" type="presOf" srcId="{B5C5DB85-0D91-4B42-B9F8-6752AC039A95}" destId="{315D55F2-B293-4375-BA66-61235347FCA2}" srcOrd="0" destOrd="0" presId="urn:microsoft.com/office/officeart/2005/8/layout/orgChart1"/>
    <dgm:cxn modelId="{9DCBBE73-398F-41DD-886D-87DC17BC56F0}" type="presOf" srcId="{18746172-7419-4C7F-BE10-96FE1B46B12F}" destId="{01493C2D-B851-48C3-9F8D-AD5DDEFF9A5D}" srcOrd="1" destOrd="0" presId="urn:microsoft.com/office/officeart/2005/8/layout/orgChart1"/>
    <dgm:cxn modelId="{0E69A10A-2ACD-4A86-B781-F79E1A6FF521}" type="presOf" srcId="{58DBA2C4-39E3-4378-A248-DFC5B5C97A4D}" destId="{1A645406-D1C8-46B8-8EDA-C3903D48C6B6}" srcOrd="0" destOrd="0" presId="urn:microsoft.com/office/officeart/2005/8/layout/orgChart1"/>
    <dgm:cxn modelId="{9C4D1C90-354B-4C20-8A41-81A5FD6BC8BA}" type="presOf" srcId="{3C900CD8-C3F2-4862-92F5-CC0126B3848C}" destId="{49ACDC53-6ABA-4883-B88C-3315BDD1D823}" srcOrd="0" destOrd="0" presId="urn:microsoft.com/office/officeart/2005/8/layout/orgChart1"/>
    <dgm:cxn modelId="{FC840407-CC04-4AA8-8E4C-21192407F06A}" srcId="{83C7B79D-6625-4238-BA2B-7E08F8C8B04F}" destId="{DFC61BED-B4A0-46BF-8935-37DBC41B7272}" srcOrd="0" destOrd="0" parTransId="{91E0AFC9-8E7F-4E20-B333-727B7DEBAEBD}" sibTransId="{F2BE103D-8DC5-424D-8D4B-E4FA192C3282}"/>
    <dgm:cxn modelId="{5E66E3A0-35FB-4944-BCBF-750FF094D5BB}" type="presOf" srcId="{31B28FB3-5D02-4E85-AD5F-D397988621C0}" destId="{9FEEF6E8-B8E3-430A-AB0F-0EEF18D7F2B7}" srcOrd="1" destOrd="0" presId="urn:microsoft.com/office/officeart/2005/8/layout/orgChart1"/>
    <dgm:cxn modelId="{3380A4D3-5CEF-40EE-86B6-489049BAC243}" type="presOf" srcId="{EDCF221B-513B-4C18-A5AE-BBD0620B5D98}" destId="{5FC9009C-1638-40A6-9151-9C4FA7D4A114}" srcOrd="0" destOrd="0" presId="urn:microsoft.com/office/officeart/2005/8/layout/orgChart1"/>
    <dgm:cxn modelId="{B8AF3D67-2425-4727-9701-8314B6DE1DF2}" type="presOf" srcId="{87780888-A89A-49B5-B259-BAAA328A7EC1}" destId="{4E9A766A-4A27-43A2-A581-4BE66AB73164}" srcOrd="1" destOrd="0" presId="urn:microsoft.com/office/officeart/2005/8/layout/orgChart1"/>
    <dgm:cxn modelId="{9EFB27C2-D88F-4D8F-A44E-3C4BDAEA115A}" type="presOf" srcId="{040BCA46-1989-494D-B5F5-8902E8CB3249}" destId="{4854D469-03B5-4AF4-9D43-33E2E69E4D3D}" srcOrd="0" destOrd="0" presId="urn:microsoft.com/office/officeart/2005/8/layout/orgChart1"/>
    <dgm:cxn modelId="{AD571E74-DBBF-4655-89F7-758305FECAC4}" srcId="{5DC6616E-1D11-4D10-9BA8-69834D39A37A}" destId="{184D0880-C85B-44A2-911B-5CF4CCFAC630}" srcOrd="0" destOrd="0" parTransId="{271388C6-B25E-440E-8D37-B0BB9B50801D}" sibTransId="{F52E44BE-6E75-4BD4-9962-B637B65BB744}"/>
    <dgm:cxn modelId="{D85EEA49-A7D1-48E9-AA4F-96BB36E64B0F}" type="presOf" srcId="{FCC305CE-E96F-444D-9973-46B147C91FA9}" destId="{68FDEF49-FC69-494D-99F0-50B286E4B32C}" srcOrd="0" destOrd="0" presId="urn:microsoft.com/office/officeart/2005/8/layout/orgChart1"/>
    <dgm:cxn modelId="{386350C5-9734-4EF3-90F6-46FF2E30907A}" type="presOf" srcId="{06144CD6-E72C-4235-8F62-BFAB3F1470C5}" destId="{DE0C6357-C6CA-4C23-A647-C4A3272A5578}" srcOrd="0" destOrd="0" presId="urn:microsoft.com/office/officeart/2005/8/layout/orgChart1"/>
    <dgm:cxn modelId="{90E9E371-BB1C-4238-B1FA-D21B16BEF048}" type="presOf" srcId="{A7CF84AB-40BC-46F2-B2E9-290C32361B61}" destId="{A95386AB-FF08-4125-8904-A203F2FF01CA}" srcOrd="0" destOrd="0" presId="urn:microsoft.com/office/officeart/2005/8/layout/orgChart1"/>
    <dgm:cxn modelId="{04EE28C3-E72E-4716-8ECC-DE34680E6732}" type="presOf" srcId="{7AB8DDF4-7D73-4591-AADF-74BE416BC3A3}" destId="{8342F87C-86B0-4A50-B0F9-D74281510A3E}" srcOrd="0" destOrd="0" presId="urn:microsoft.com/office/officeart/2005/8/layout/orgChart1"/>
    <dgm:cxn modelId="{3EF9D43A-224F-482D-8002-23C0B70E1980}" type="presOf" srcId="{FAEA4414-1106-4E5E-B349-850E78EE5E9F}" destId="{DB691CEC-C637-4CF3-9395-165E7112F40C}" srcOrd="1" destOrd="0" presId="urn:microsoft.com/office/officeart/2005/8/layout/orgChart1"/>
    <dgm:cxn modelId="{964C310E-DDCE-4C78-B1A6-35153142E7C9}" type="presOf" srcId="{10DCC46E-F55B-4EF9-890C-280AC9C96D08}" destId="{DECE9196-AF60-4515-863A-85CF4C54B45A}" srcOrd="0" destOrd="0" presId="urn:microsoft.com/office/officeart/2005/8/layout/orgChart1"/>
    <dgm:cxn modelId="{8E207901-13EC-497B-AE63-FD4968D8CC28}" srcId="{0746B27E-5B46-444B-BB85-65DC25C6D8DE}" destId="{9E9E1033-2B04-41F4-8F1F-2C4F8C22D4F6}" srcOrd="0" destOrd="0" parTransId="{AD8C6DC0-E33B-4E94-89DD-9AB4016CB05D}" sibTransId="{BE58083C-748D-4180-885E-E5CFF7647313}"/>
    <dgm:cxn modelId="{7FEF1589-9B0A-4458-BCBD-C521FFFD421A}" type="presOf" srcId="{82CD219C-36EE-48DE-8635-DE90BC383FB5}" destId="{7B45FADE-7972-4595-8668-80FD65122DC4}" srcOrd="0" destOrd="0" presId="urn:microsoft.com/office/officeart/2005/8/layout/orgChart1"/>
    <dgm:cxn modelId="{149BFD6D-5FFD-45F4-9A2C-8452C9D7673E}" srcId="{18746172-7419-4C7F-BE10-96FE1B46B12F}" destId="{ABC8AF2E-3DBC-4EF7-8E92-292A82AAB3E1}" srcOrd="0" destOrd="0" parTransId="{D9749CB2-EF8B-4D4F-99CB-C994BC51344B}" sibTransId="{43EB605E-B365-4796-B3EC-75873A1677E1}"/>
    <dgm:cxn modelId="{4F6B4902-4054-47C8-8360-0D7FE3749AE5}" type="presOf" srcId="{C4A8BB42-5E41-4D15-912A-27B299072680}" destId="{FDAC172E-4E9D-4A18-8511-8E93FABE974A}" srcOrd="0" destOrd="0" presId="urn:microsoft.com/office/officeart/2005/8/layout/orgChart1"/>
    <dgm:cxn modelId="{3B171B71-E00B-42DD-95CE-A2DD19F37116}" type="presOf" srcId="{FCC305CE-E96F-444D-9973-46B147C91FA9}" destId="{E30968C4-235F-45E5-9B99-8C57801531DF}" srcOrd="1" destOrd="0" presId="urn:microsoft.com/office/officeart/2005/8/layout/orgChart1"/>
    <dgm:cxn modelId="{387AA9B4-C86D-4F67-9ADD-FE65CEDD57CC}" srcId="{82CD219C-36EE-48DE-8635-DE90BC383FB5}" destId="{0037FE9E-1050-470D-A6AD-27E679D08DEF}" srcOrd="0" destOrd="0" parTransId="{E489AF43-9B5E-4A71-9469-122C53237363}" sibTransId="{0C397665-7601-461B-99A2-3966F9E28068}"/>
    <dgm:cxn modelId="{A5FE48F7-661B-4972-A877-FA9FE621C13B}" type="presOf" srcId="{83C7B79D-6625-4238-BA2B-7E08F8C8B04F}" destId="{BEB96F60-CBBF-445D-99B3-3D5B4A2054D4}" srcOrd="1" destOrd="0" presId="urn:microsoft.com/office/officeart/2005/8/layout/orgChart1"/>
    <dgm:cxn modelId="{E1C9712A-C4C7-481F-B101-668BDF8D09A5}" type="presOf" srcId="{8CFD1CB2-7AE8-4C75-84DE-44055C1C6E87}" destId="{79256D82-A8E0-4F8E-82FD-04DF36D0E61C}" srcOrd="0" destOrd="0" presId="urn:microsoft.com/office/officeart/2005/8/layout/orgChart1"/>
    <dgm:cxn modelId="{2499FF38-E9C4-4458-87A3-8F71766073D5}" srcId="{31B28FB3-5D02-4E85-AD5F-D397988621C0}" destId="{CBB1B250-DB8B-4030-AB10-87657721E317}" srcOrd="0" destOrd="0" parTransId="{D7AA488E-B885-4239-898F-FC29E6065146}" sibTransId="{57C1DE42-7F77-44F4-8D88-CFEFA9AE7A73}"/>
    <dgm:cxn modelId="{198C85D5-E80F-4D7F-B1FF-B6AD2409B752}" type="presOf" srcId="{10DCC46E-F55B-4EF9-890C-280AC9C96D08}" destId="{26724532-5D28-4DF3-AA71-7BADB83FBEC5}" srcOrd="1" destOrd="0" presId="urn:microsoft.com/office/officeart/2005/8/layout/orgChart1"/>
    <dgm:cxn modelId="{1B54145C-B5E1-4F42-BE1B-7BE5E671164E}" type="presOf" srcId="{184D0880-C85B-44A2-911B-5CF4CCFAC630}" destId="{18EC47D7-EA02-45AC-8333-B554238019A0}" srcOrd="0" destOrd="0" presId="urn:microsoft.com/office/officeart/2005/8/layout/orgChart1"/>
    <dgm:cxn modelId="{AC648035-4CFB-44BD-8132-6CC87778A891}" srcId="{9E9E1033-2B04-41F4-8F1F-2C4F8C22D4F6}" destId="{82CD219C-36EE-48DE-8635-DE90BC383FB5}" srcOrd="0" destOrd="0" parTransId="{58DBA2C4-39E3-4378-A248-DFC5B5C97A4D}" sibTransId="{9126C409-A0AA-408E-8C88-818722B603F6}"/>
    <dgm:cxn modelId="{5890B6A2-CF6F-4A52-B887-9A9073AF73BC}" type="presOf" srcId="{988B33C1-F445-4A3B-8871-57D64CE10731}" destId="{2E9D1660-0AE0-4AA1-8836-3EEE997E8563}" srcOrd="0" destOrd="0" presId="urn:microsoft.com/office/officeart/2005/8/layout/orgChart1"/>
    <dgm:cxn modelId="{1247E23F-2D66-4330-8894-67B6A4F6C4B9}" type="presOf" srcId="{1A15280E-D41D-440F-8C3F-B55138D38189}" destId="{2A48D9FA-A7DB-4EBC-A76B-347D0512C7BB}" srcOrd="0" destOrd="0" presId="urn:microsoft.com/office/officeart/2005/8/layout/orgChart1"/>
    <dgm:cxn modelId="{D760C6C2-95CD-42A4-915B-C12977D39F16}" type="presOf" srcId="{ABC8AF2E-3DBC-4EF7-8E92-292A82AAB3E1}" destId="{AE9F844C-CAF7-4BC7-BC12-4061B8C29D8A}" srcOrd="0" destOrd="0" presId="urn:microsoft.com/office/officeart/2005/8/layout/orgChart1"/>
    <dgm:cxn modelId="{3A8E20A8-0CC3-413F-8961-86F388ABC8F0}" type="presOf" srcId="{0037FE9E-1050-470D-A6AD-27E679D08DEF}" destId="{EDE61BA1-562C-49E4-86AE-314F5FD20EBC}" srcOrd="0" destOrd="0" presId="urn:microsoft.com/office/officeart/2005/8/layout/orgChart1"/>
    <dgm:cxn modelId="{3657A5B1-CF66-4FFF-9CF7-4DD4B131FFA5}" srcId="{C5B2F7FA-8CB5-4146-B3B5-9899E152E788}" destId="{31B28FB3-5D02-4E85-AD5F-D397988621C0}" srcOrd="0" destOrd="0" parTransId="{B5C5DB85-0D91-4B42-B9F8-6752AC039A95}" sibTransId="{E569AF41-E1F6-4335-A9A0-35951486E839}"/>
    <dgm:cxn modelId="{F8C5A776-32D8-440E-8392-0F0DCE792274}" srcId="{F77DB40F-5EC4-468C-A7FA-11874C835419}" destId="{10DCC46E-F55B-4EF9-890C-280AC9C96D08}" srcOrd="0" destOrd="0" parTransId="{E7726F62-D55A-4678-984C-757F63D1A758}" sibTransId="{9D8A27F4-5A48-46BD-9217-19211BDA62D6}"/>
    <dgm:cxn modelId="{B4644F37-DABB-4E9A-BD00-F2E91908E0B3}" srcId="{A39F8796-6217-4FC3-8991-D8D1A68695AF}" destId="{844035E9-0D6D-4E41-B27A-0F1CFC1F6801}" srcOrd="0" destOrd="0" parTransId="{7AB8DDF4-7D73-4591-AADF-74BE416BC3A3}" sibTransId="{80B660F6-755F-4828-A659-167DFFD589BC}"/>
    <dgm:cxn modelId="{6C8D0546-3837-4E80-AE52-81C8F2C5FB6A}" type="presOf" srcId="{82CD219C-36EE-48DE-8635-DE90BC383FB5}" destId="{6718F283-5A71-41FA-9E16-60534ED44E26}" srcOrd="1" destOrd="0" presId="urn:microsoft.com/office/officeart/2005/8/layout/orgChart1"/>
    <dgm:cxn modelId="{BBFF58D7-52F5-4706-8310-93877107BA4A}" srcId="{4FB09696-1A03-4DE2-B849-54097A3CDA09}" destId="{8CFD1CB2-7AE8-4C75-84DE-44055C1C6E87}" srcOrd="0" destOrd="0" parTransId="{C4A8BB42-5E41-4D15-912A-27B299072680}" sibTransId="{909BEE0E-B480-4F6E-828E-F1D7E7E22BED}"/>
    <dgm:cxn modelId="{33C73779-56BC-4ED8-936A-B39AD4666D73}" type="presOf" srcId="{AC8792F0-C05B-4117-BB3E-85873D384F34}" destId="{1462E170-151E-4AE0-861D-0C444F24F642}" srcOrd="0" destOrd="0" presId="urn:microsoft.com/office/officeart/2005/8/layout/orgChart1"/>
    <dgm:cxn modelId="{85FAB234-A6D4-40B6-A344-BF0976D30731}" type="presOf" srcId="{9A76A2F5-A8A1-4CBA-8451-C4B2E562495E}" destId="{EE9F7177-187B-4FCE-ADF3-E8A1F1A15B03}" srcOrd="0" destOrd="0" presId="urn:microsoft.com/office/officeart/2005/8/layout/orgChart1"/>
    <dgm:cxn modelId="{849F8E30-5DFB-483D-982F-F98D4C390A24}" srcId="{184D0880-C85B-44A2-911B-5CF4CCFAC630}" destId="{F211D716-91A2-443D-8828-F2CECCFBD8B3}" srcOrd="1" destOrd="0" parTransId="{040BCA46-1989-494D-B5F5-8902E8CB3249}" sibTransId="{138387EB-B0DC-4ABA-AEC8-F45E98FDA11F}"/>
    <dgm:cxn modelId="{4B975152-1E7C-4339-8936-1630BAA54822}" type="presOf" srcId="{72567FD3-B692-4FE4-9197-F4480A064DB2}" destId="{DDAF40E2-3771-46F1-9ABF-9437D9341047}" srcOrd="0" destOrd="0" presId="urn:microsoft.com/office/officeart/2005/8/layout/orgChart1"/>
    <dgm:cxn modelId="{0F3BD5BA-F321-48AB-997B-5E4FB885FC43}" srcId="{DFC61BED-B4A0-46BF-8935-37DBC41B7272}" destId="{F7B12B1F-9498-423B-B70D-D94FB4BD793A}" srcOrd="0" destOrd="0" parTransId="{85114FE5-2F1A-409D-847A-BE9D8D1BA3D2}" sibTransId="{3C404FDF-9267-48B6-80FB-71AFE859D66E}"/>
    <dgm:cxn modelId="{42B2CEAB-0794-4878-934C-A0B69AF18C14}" type="presOf" srcId="{18746172-7419-4C7F-BE10-96FE1B46B12F}" destId="{678B2171-616C-4E69-8036-EEFE627ED332}" srcOrd="0" destOrd="0" presId="urn:microsoft.com/office/officeart/2005/8/layout/orgChart1"/>
    <dgm:cxn modelId="{336D262A-AC49-4F9D-9B4B-4715EEC7ADC1}" type="presOf" srcId="{F77DB40F-5EC4-468C-A7FA-11874C835419}" destId="{F188D58E-8425-45D7-982B-BBFE855BCA0C}" srcOrd="0" destOrd="0" presId="urn:microsoft.com/office/officeart/2005/8/layout/orgChart1"/>
    <dgm:cxn modelId="{C523C05E-32D9-4975-80AF-9586163E75FA}" srcId="{F211D716-91A2-443D-8828-F2CECCFBD8B3}" destId="{83C7B79D-6625-4238-BA2B-7E08F8C8B04F}" srcOrd="2" destOrd="0" parTransId="{A7CF84AB-40BC-46F2-B2E9-290C32361B61}" sibTransId="{00CD1311-3300-40C9-B9CC-4345CDA7B4EA}"/>
    <dgm:cxn modelId="{545804AE-5951-48D9-8151-EB82D3D41F35}" type="presOf" srcId="{C33EF3D1-17D6-4EAD-9E21-A3267B8C1A8D}" destId="{B6569BAC-78E5-4C72-8AD9-523C0D7D014C}" srcOrd="0" destOrd="0" presId="urn:microsoft.com/office/officeart/2005/8/layout/orgChart1"/>
    <dgm:cxn modelId="{B5F87AC2-6804-4CEB-8847-3820569A8BED}" type="presOf" srcId="{F211D716-91A2-443D-8828-F2CECCFBD8B3}" destId="{69D8ADCF-3134-4287-8578-E39D9613377B}" srcOrd="0" destOrd="0" presId="urn:microsoft.com/office/officeart/2005/8/layout/orgChart1"/>
    <dgm:cxn modelId="{E79535CD-F261-4A5D-B697-2806EA39118A}" type="presOf" srcId="{4FB09696-1A03-4DE2-B849-54097A3CDA09}" destId="{52C3ED55-C27C-4141-BCD6-96435AA9B38C}" srcOrd="0" destOrd="0" presId="urn:microsoft.com/office/officeart/2005/8/layout/orgChart1"/>
    <dgm:cxn modelId="{556DC92D-3BFF-4A30-BD9F-8EFEAE38EF9D}" type="presOf" srcId="{83C7B79D-6625-4238-BA2B-7E08F8C8B04F}" destId="{C2A4B175-2F2E-4D3C-B257-EA3C0BEEDAA1}" srcOrd="0" destOrd="0" presId="urn:microsoft.com/office/officeart/2005/8/layout/orgChart1"/>
    <dgm:cxn modelId="{7C449FF2-8A3C-48A0-B061-446F80706995}" type="presOf" srcId="{37CAF112-DABE-40E3-A46D-039377F717EB}" destId="{264A3B09-8973-4BE6-B0DE-0EEBB6C30A8E}" srcOrd="0" destOrd="0" presId="urn:microsoft.com/office/officeart/2005/8/layout/orgChart1"/>
    <dgm:cxn modelId="{B310AEE9-E840-420B-8357-92C03C4DE68E}" type="presOf" srcId="{F7B12B1F-9498-423B-B70D-D94FB4BD793A}" destId="{226040B5-D9BA-4AE0-84E9-53427D09F8C7}" srcOrd="1" destOrd="0" presId="urn:microsoft.com/office/officeart/2005/8/layout/orgChart1"/>
    <dgm:cxn modelId="{2104A998-FAFE-4401-9624-51814809C3D0}" type="presOf" srcId="{C33EF3D1-17D6-4EAD-9E21-A3267B8C1A8D}" destId="{D51F0C34-F7CC-4244-8A8A-EBEC9BE381C6}" srcOrd="1" destOrd="0" presId="urn:microsoft.com/office/officeart/2005/8/layout/orgChart1"/>
    <dgm:cxn modelId="{C0557B0F-AD82-4683-A8BD-94DEFF0550A1}" type="presParOf" srcId="{96C65C40-D2B3-45C2-AD24-89154D1AC3E2}" destId="{CD991E01-E78B-437C-8142-DFA0F61F56A7}" srcOrd="0" destOrd="0" presId="urn:microsoft.com/office/officeart/2005/8/layout/orgChart1"/>
    <dgm:cxn modelId="{092F64DA-A0DC-4D74-92BE-5438FCA972F7}" type="presParOf" srcId="{CD991E01-E78B-437C-8142-DFA0F61F56A7}" destId="{29419AEB-B487-4721-849B-2107FBE4FFD0}" srcOrd="0" destOrd="0" presId="urn:microsoft.com/office/officeart/2005/8/layout/orgChart1"/>
    <dgm:cxn modelId="{F435D7B8-ADA9-450B-908C-87BA1D0B9B91}" type="presParOf" srcId="{29419AEB-B487-4721-849B-2107FBE4FFD0}" destId="{18EC47D7-EA02-45AC-8333-B554238019A0}" srcOrd="0" destOrd="0" presId="urn:microsoft.com/office/officeart/2005/8/layout/orgChart1"/>
    <dgm:cxn modelId="{D7C85E04-BF8E-446E-9DCF-C4E110AC9D5E}" type="presParOf" srcId="{29419AEB-B487-4721-849B-2107FBE4FFD0}" destId="{CEB8314D-F563-4A1D-8AE3-E3056669725C}" srcOrd="1" destOrd="0" presId="urn:microsoft.com/office/officeart/2005/8/layout/orgChart1"/>
    <dgm:cxn modelId="{E10C0648-B1D5-4C9F-9310-A534183093E2}" type="presParOf" srcId="{CD991E01-E78B-437C-8142-DFA0F61F56A7}" destId="{29D5346A-27F6-4131-B8B3-C66BF64E6E05}" srcOrd="1" destOrd="0" presId="urn:microsoft.com/office/officeart/2005/8/layout/orgChart1"/>
    <dgm:cxn modelId="{93E07EC0-E84E-47CD-973F-D61C916110BD}" type="presParOf" srcId="{29D5346A-27F6-4131-B8B3-C66BF64E6E05}" destId="{877718AD-7E5B-44C2-A362-5B0780C1F6F9}" srcOrd="0" destOrd="0" presId="urn:microsoft.com/office/officeart/2005/8/layout/orgChart1"/>
    <dgm:cxn modelId="{EA6FB7E9-5AC3-4755-AD9D-AD8B4BBA32E8}" type="presParOf" srcId="{29D5346A-27F6-4131-B8B3-C66BF64E6E05}" destId="{AF89DEEF-EF07-4C15-A254-564552443F50}" srcOrd="1" destOrd="0" presId="urn:microsoft.com/office/officeart/2005/8/layout/orgChart1"/>
    <dgm:cxn modelId="{F3C846F1-C045-440F-840F-FE0CD199EA01}" type="presParOf" srcId="{AF89DEEF-EF07-4C15-A254-564552443F50}" destId="{D7796F76-1D0C-41B2-9239-561795F03DF4}" srcOrd="0" destOrd="0" presId="urn:microsoft.com/office/officeart/2005/8/layout/orgChart1"/>
    <dgm:cxn modelId="{790B5FEA-CC4F-4953-AAD7-10F0BCEBAF94}" type="presParOf" srcId="{D7796F76-1D0C-41B2-9239-561795F03DF4}" destId="{27CFC0DC-5D27-47AA-BD2C-DFC027A8FB87}" srcOrd="0" destOrd="0" presId="urn:microsoft.com/office/officeart/2005/8/layout/orgChart1"/>
    <dgm:cxn modelId="{0C5810C1-05E4-4C43-AAE4-E3D81DF86BE2}" type="presParOf" srcId="{D7796F76-1D0C-41B2-9239-561795F03DF4}" destId="{6B41F0BC-096A-4D92-8916-BE50A3C27158}" srcOrd="1" destOrd="0" presId="urn:microsoft.com/office/officeart/2005/8/layout/orgChart1"/>
    <dgm:cxn modelId="{A2EB6D78-0D16-4B1C-B874-1810367F155F}" type="presParOf" srcId="{AF89DEEF-EF07-4C15-A254-564552443F50}" destId="{DAE0E64D-FA14-4E98-AAAE-EC969D41504F}" srcOrd="1" destOrd="0" presId="urn:microsoft.com/office/officeart/2005/8/layout/orgChart1"/>
    <dgm:cxn modelId="{A9E88A4F-7670-44AC-A849-405D164026B8}" type="presParOf" srcId="{DAE0E64D-FA14-4E98-AAAE-EC969D41504F}" destId="{650496AE-404B-48E6-95DC-D9918EE18D6B}" srcOrd="0" destOrd="0" presId="urn:microsoft.com/office/officeart/2005/8/layout/orgChart1"/>
    <dgm:cxn modelId="{4D037F3B-92F6-4AD3-A02B-DF9EFB87AB9B}" type="presParOf" srcId="{DAE0E64D-FA14-4E98-AAAE-EC969D41504F}" destId="{AAE088B6-62A8-4EB6-8871-7FF373A5AF82}" srcOrd="1" destOrd="0" presId="urn:microsoft.com/office/officeart/2005/8/layout/orgChart1"/>
    <dgm:cxn modelId="{F62FA637-B06D-4B27-B7BA-4EB0DB5BF5AD}" type="presParOf" srcId="{AAE088B6-62A8-4EB6-8871-7FF373A5AF82}" destId="{80921B2E-833D-4A83-9373-5EC9C94C640B}" srcOrd="0" destOrd="0" presId="urn:microsoft.com/office/officeart/2005/8/layout/orgChart1"/>
    <dgm:cxn modelId="{6FA878BE-FBDA-4769-A50C-2E34F162593C}" type="presParOf" srcId="{80921B2E-833D-4A83-9373-5EC9C94C640B}" destId="{54A15FF3-D48C-427C-9A73-35503B272A49}" srcOrd="0" destOrd="0" presId="urn:microsoft.com/office/officeart/2005/8/layout/orgChart1"/>
    <dgm:cxn modelId="{76C6CD19-8A70-4018-817A-EFACAFC3FC14}" type="presParOf" srcId="{80921B2E-833D-4A83-9373-5EC9C94C640B}" destId="{2A54B250-CEB3-447A-835D-C5599757B2E7}" srcOrd="1" destOrd="0" presId="urn:microsoft.com/office/officeart/2005/8/layout/orgChart1"/>
    <dgm:cxn modelId="{C2C685BC-B18C-43FB-8CF1-5BD66677804E}" type="presParOf" srcId="{AAE088B6-62A8-4EB6-8871-7FF373A5AF82}" destId="{81F8CAA6-D0A9-4737-8FBB-20D71AE30AED}" srcOrd="1" destOrd="0" presId="urn:microsoft.com/office/officeart/2005/8/layout/orgChart1"/>
    <dgm:cxn modelId="{E33AFADB-959A-408A-9B20-07CDB9475132}" type="presParOf" srcId="{81F8CAA6-D0A9-4737-8FBB-20D71AE30AED}" destId="{1A645406-D1C8-46B8-8EDA-C3903D48C6B6}" srcOrd="0" destOrd="0" presId="urn:microsoft.com/office/officeart/2005/8/layout/orgChart1"/>
    <dgm:cxn modelId="{266435D9-0D57-4F11-BA3E-2E3170061C59}" type="presParOf" srcId="{81F8CAA6-D0A9-4737-8FBB-20D71AE30AED}" destId="{D344765C-B519-47BC-822B-4180C545B3B9}" srcOrd="1" destOrd="0" presId="urn:microsoft.com/office/officeart/2005/8/layout/orgChart1"/>
    <dgm:cxn modelId="{C6BBA41B-0764-41D6-B795-5B65BA16D20C}" type="presParOf" srcId="{D344765C-B519-47BC-822B-4180C545B3B9}" destId="{AEABA4C5-5C94-41A8-860E-C5B064E64CFC}" srcOrd="0" destOrd="0" presId="urn:microsoft.com/office/officeart/2005/8/layout/orgChart1"/>
    <dgm:cxn modelId="{B707BB8B-2BBF-45AC-AD83-7194A55343C7}" type="presParOf" srcId="{AEABA4C5-5C94-41A8-860E-C5B064E64CFC}" destId="{7B45FADE-7972-4595-8668-80FD65122DC4}" srcOrd="0" destOrd="0" presId="urn:microsoft.com/office/officeart/2005/8/layout/orgChart1"/>
    <dgm:cxn modelId="{C23F3CBB-0B2A-4F31-81B2-C71D1517E7C2}" type="presParOf" srcId="{AEABA4C5-5C94-41A8-860E-C5B064E64CFC}" destId="{6718F283-5A71-41FA-9E16-60534ED44E26}" srcOrd="1" destOrd="0" presId="urn:microsoft.com/office/officeart/2005/8/layout/orgChart1"/>
    <dgm:cxn modelId="{BE55817F-F38D-43FA-B46A-A68BD021EE74}" type="presParOf" srcId="{D344765C-B519-47BC-822B-4180C545B3B9}" destId="{50B3D1B3-9EBD-4907-A657-2509A9D572E5}" srcOrd="1" destOrd="0" presId="urn:microsoft.com/office/officeart/2005/8/layout/orgChart1"/>
    <dgm:cxn modelId="{DA20A8A9-0C02-4455-9FD8-AE6F16C501EB}" type="presParOf" srcId="{50B3D1B3-9EBD-4907-A657-2509A9D572E5}" destId="{117B7434-2644-4F87-A036-26BFF096CB2B}" srcOrd="0" destOrd="0" presId="urn:microsoft.com/office/officeart/2005/8/layout/orgChart1"/>
    <dgm:cxn modelId="{FC7DDDE4-976D-4487-8281-D9D111825077}" type="presParOf" srcId="{50B3D1B3-9EBD-4907-A657-2509A9D572E5}" destId="{CF868C79-16A5-42CD-93C1-9974B81CD125}" srcOrd="1" destOrd="0" presId="urn:microsoft.com/office/officeart/2005/8/layout/orgChart1"/>
    <dgm:cxn modelId="{5EBD7BF2-2CC3-4AE9-86FC-0D490388EE9B}" type="presParOf" srcId="{CF868C79-16A5-42CD-93C1-9974B81CD125}" destId="{38D0EC51-F829-49C1-BEF7-F2EB6F407C57}" srcOrd="0" destOrd="0" presId="urn:microsoft.com/office/officeart/2005/8/layout/orgChart1"/>
    <dgm:cxn modelId="{5B8CC9CB-59C6-4EA4-BC3E-D2F873CBE34D}" type="presParOf" srcId="{38D0EC51-F829-49C1-BEF7-F2EB6F407C57}" destId="{EDE61BA1-562C-49E4-86AE-314F5FD20EBC}" srcOrd="0" destOrd="0" presId="urn:microsoft.com/office/officeart/2005/8/layout/orgChart1"/>
    <dgm:cxn modelId="{BFCF9857-6CFA-4C67-8EB0-BD110AEA7C86}" type="presParOf" srcId="{38D0EC51-F829-49C1-BEF7-F2EB6F407C57}" destId="{0F658539-701E-403E-981C-11EBDE9C44C8}" srcOrd="1" destOrd="0" presId="urn:microsoft.com/office/officeart/2005/8/layout/orgChart1"/>
    <dgm:cxn modelId="{BD0ACEB1-43ED-4BCC-8E81-A3DD4944941A}" type="presParOf" srcId="{CF868C79-16A5-42CD-93C1-9974B81CD125}" destId="{05D7F31F-9D41-4B94-8A26-650D582F2C07}" srcOrd="1" destOrd="0" presId="urn:microsoft.com/office/officeart/2005/8/layout/orgChart1"/>
    <dgm:cxn modelId="{9851B0CD-9D98-4170-B0C5-5A74B64E4BDD}" type="presParOf" srcId="{CF868C79-16A5-42CD-93C1-9974B81CD125}" destId="{766B23BB-C162-44F1-9775-7B6D34E5DCE4}" srcOrd="2" destOrd="0" presId="urn:microsoft.com/office/officeart/2005/8/layout/orgChart1"/>
    <dgm:cxn modelId="{B82E778C-A8A6-45B6-8744-3CFE4196DD4D}" type="presParOf" srcId="{D344765C-B519-47BC-822B-4180C545B3B9}" destId="{317797C8-99DF-4687-9F41-ED933217A4F8}" srcOrd="2" destOrd="0" presId="urn:microsoft.com/office/officeart/2005/8/layout/orgChart1"/>
    <dgm:cxn modelId="{86B6EC37-9780-4D3E-B105-C854EFC326D9}" type="presParOf" srcId="{AAE088B6-62A8-4EB6-8871-7FF373A5AF82}" destId="{C1479552-E7C5-4A95-9461-DF1115B5358D}" srcOrd="2" destOrd="0" presId="urn:microsoft.com/office/officeart/2005/8/layout/orgChart1"/>
    <dgm:cxn modelId="{E6FD5812-50A1-4002-9311-DB4300349445}" type="presParOf" srcId="{DAE0E64D-FA14-4E98-AAAE-EC969D41504F}" destId="{95DB78F5-AAD9-4A37-9694-7E0F4EAB43F2}" srcOrd="2" destOrd="0" presId="urn:microsoft.com/office/officeart/2005/8/layout/orgChart1"/>
    <dgm:cxn modelId="{7CBDE9FD-80BE-4BB3-AAAA-126A624BD240}" type="presParOf" srcId="{DAE0E64D-FA14-4E98-AAAE-EC969D41504F}" destId="{E88161A4-EEC3-4DB4-9CB1-EFA500BCF66B}" srcOrd="3" destOrd="0" presId="urn:microsoft.com/office/officeart/2005/8/layout/orgChart1"/>
    <dgm:cxn modelId="{984B48DB-F4EC-4338-8E80-B1CF8335A138}" type="presParOf" srcId="{E88161A4-EEC3-4DB4-9CB1-EFA500BCF66B}" destId="{E21C6E4C-49EF-48C8-BE9C-1C0EB864D9C3}" srcOrd="0" destOrd="0" presId="urn:microsoft.com/office/officeart/2005/8/layout/orgChart1"/>
    <dgm:cxn modelId="{189A1E77-CEBE-4424-B4DD-2D02B4C0CF2D}" type="presParOf" srcId="{E21C6E4C-49EF-48C8-BE9C-1C0EB864D9C3}" destId="{F0F59B09-5CBE-4038-B175-23ED64F6830F}" srcOrd="0" destOrd="0" presId="urn:microsoft.com/office/officeart/2005/8/layout/orgChart1"/>
    <dgm:cxn modelId="{0D9F0DA1-2F93-4D5C-BE95-5B54F5D1A0A0}" type="presParOf" srcId="{E21C6E4C-49EF-48C8-BE9C-1C0EB864D9C3}" destId="{A5A3FBAD-BBDA-4451-9B9B-D55291BF8985}" srcOrd="1" destOrd="0" presId="urn:microsoft.com/office/officeart/2005/8/layout/orgChart1"/>
    <dgm:cxn modelId="{98D05707-958C-44C1-96FF-E374C1B7E14D}" type="presParOf" srcId="{E88161A4-EEC3-4DB4-9CB1-EFA500BCF66B}" destId="{6780140D-AC5D-41BC-BA7E-81980AE2F8D9}" srcOrd="1" destOrd="0" presId="urn:microsoft.com/office/officeart/2005/8/layout/orgChart1"/>
    <dgm:cxn modelId="{4BF80A7C-9B45-4D7E-9929-F8364F329483}" type="presParOf" srcId="{6780140D-AC5D-41BC-BA7E-81980AE2F8D9}" destId="{315D55F2-B293-4375-BA66-61235347FCA2}" srcOrd="0" destOrd="0" presId="urn:microsoft.com/office/officeart/2005/8/layout/orgChart1"/>
    <dgm:cxn modelId="{57A73991-18A1-45E2-8A51-E9F341090026}" type="presParOf" srcId="{6780140D-AC5D-41BC-BA7E-81980AE2F8D9}" destId="{2ACD011A-E4B9-4A3B-8F36-69B0BAB9BC62}" srcOrd="1" destOrd="0" presId="urn:microsoft.com/office/officeart/2005/8/layout/orgChart1"/>
    <dgm:cxn modelId="{D909ADA4-0F0E-441A-9C5F-AE39B59164BA}" type="presParOf" srcId="{2ACD011A-E4B9-4A3B-8F36-69B0BAB9BC62}" destId="{A794F5BF-FDE1-41C1-A8AD-773EA8B0BBFC}" srcOrd="0" destOrd="0" presId="urn:microsoft.com/office/officeart/2005/8/layout/orgChart1"/>
    <dgm:cxn modelId="{6EF4D719-9551-468D-856B-181C509C6892}" type="presParOf" srcId="{A794F5BF-FDE1-41C1-A8AD-773EA8B0BBFC}" destId="{59B87EEF-C526-4177-8978-DB05F4371B3E}" srcOrd="0" destOrd="0" presId="urn:microsoft.com/office/officeart/2005/8/layout/orgChart1"/>
    <dgm:cxn modelId="{057BCD60-0B3D-4083-A61C-59306843D721}" type="presParOf" srcId="{A794F5BF-FDE1-41C1-A8AD-773EA8B0BBFC}" destId="{9FEEF6E8-B8E3-430A-AB0F-0EEF18D7F2B7}" srcOrd="1" destOrd="0" presId="urn:microsoft.com/office/officeart/2005/8/layout/orgChart1"/>
    <dgm:cxn modelId="{1DD236DC-334F-43B2-89C0-59301FCFDDBA}" type="presParOf" srcId="{2ACD011A-E4B9-4A3B-8F36-69B0BAB9BC62}" destId="{E2A3510D-6AA4-478F-A1A1-7249DC669593}" srcOrd="1" destOrd="0" presId="urn:microsoft.com/office/officeart/2005/8/layout/orgChart1"/>
    <dgm:cxn modelId="{95DFD130-9900-4469-89F8-F845582176B0}" type="presParOf" srcId="{E2A3510D-6AA4-478F-A1A1-7249DC669593}" destId="{D8AB63BC-2DCC-4218-BABA-608CFD30937D}" srcOrd="0" destOrd="0" presId="urn:microsoft.com/office/officeart/2005/8/layout/orgChart1"/>
    <dgm:cxn modelId="{62336652-33CA-4D75-A9BF-DD2735434FF8}" type="presParOf" srcId="{E2A3510D-6AA4-478F-A1A1-7249DC669593}" destId="{026D31FC-35B9-46B0-BBC2-43E2891BFA62}" srcOrd="1" destOrd="0" presId="urn:microsoft.com/office/officeart/2005/8/layout/orgChart1"/>
    <dgm:cxn modelId="{F7161108-8CB1-45C1-BD9D-2E5F1CC91BD6}" type="presParOf" srcId="{026D31FC-35B9-46B0-BBC2-43E2891BFA62}" destId="{E16D6A6C-32AF-4F85-A059-2E534BE68D71}" srcOrd="0" destOrd="0" presId="urn:microsoft.com/office/officeart/2005/8/layout/orgChart1"/>
    <dgm:cxn modelId="{B5B008CB-8C70-4D50-B3FD-B1CE95302AB0}" type="presParOf" srcId="{E16D6A6C-32AF-4F85-A059-2E534BE68D71}" destId="{3C92A01A-838B-47A1-8DC3-A14DC16E9DF2}" srcOrd="0" destOrd="0" presId="urn:microsoft.com/office/officeart/2005/8/layout/orgChart1"/>
    <dgm:cxn modelId="{26462860-4A5C-48FC-AF04-778A92897252}" type="presParOf" srcId="{E16D6A6C-32AF-4F85-A059-2E534BE68D71}" destId="{16088CBE-CFC3-472E-822B-65ED8B78AFDE}" srcOrd="1" destOrd="0" presId="urn:microsoft.com/office/officeart/2005/8/layout/orgChart1"/>
    <dgm:cxn modelId="{E7ACB166-932B-42C3-AC51-AAA073805EEB}" type="presParOf" srcId="{026D31FC-35B9-46B0-BBC2-43E2891BFA62}" destId="{695F9B10-BE90-4371-B5F7-EE95AB2666CF}" srcOrd="1" destOrd="0" presId="urn:microsoft.com/office/officeart/2005/8/layout/orgChart1"/>
    <dgm:cxn modelId="{BF6C9A72-981E-457D-8763-6E9D3AB6B2A0}" type="presParOf" srcId="{026D31FC-35B9-46B0-BBC2-43E2891BFA62}" destId="{F8E7F4CA-AC02-4C65-A2A1-47FC911D0215}" srcOrd="2" destOrd="0" presId="urn:microsoft.com/office/officeart/2005/8/layout/orgChart1"/>
    <dgm:cxn modelId="{F7093012-EABE-4CE3-BD16-54B2DB38E8BE}" type="presParOf" srcId="{2ACD011A-E4B9-4A3B-8F36-69B0BAB9BC62}" destId="{C4645B6B-4663-48FA-A554-1475C7794CF9}" srcOrd="2" destOrd="0" presId="urn:microsoft.com/office/officeart/2005/8/layout/orgChart1"/>
    <dgm:cxn modelId="{45AED2FA-6B31-45DE-B297-BB764548E187}" type="presParOf" srcId="{E88161A4-EEC3-4DB4-9CB1-EFA500BCF66B}" destId="{A630A28B-4158-4828-93D4-80F78EC53012}" srcOrd="2" destOrd="0" presId="urn:microsoft.com/office/officeart/2005/8/layout/orgChart1"/>
    <dgm:cxn modelId="{EDA16567-D392-45FC-AA79-EC35CE919ED6}" type="presParOf" srcId="{DAE0E64D-FA14-4E98-AAAE-EC969D41504F}" destId="{1462E170-151E-4AE0-861D-0C444F24F642}" srcOrd="4" destOrd="0" presId="urn:microsoft.com/office/officeart/2005/8/layout/orgChart1"/>
    <dgm:cxn modelId="{5503A5CC-0DEC-4250-99B2-613460C79DF1}" type="presParOf" srcId="{DAE0E64D-FA14-4E98-AAAE-EC969D41504F}" destId="{6C8D7043-D22B-4A75-BBF6-EE5C18D05A61}" srcOrd="5" destOrd="0" presId="urn:microsoft.com/office/officeart/2005/8/layout/orgChart1"/>
    <dgm:cxn modelId="{FF88AE39-70E1-45BB-A08A-8A621DF68D16}" type="presParOf" srcId="{6C8D7043-D22B-4A75-BBF6-EE5C18D05A61}" destId="{E51A82AF-3D61-443C-BDB9-06ECBDE72D88}" srcOrd="0" destOrd="0" presId="urn:microsoft.com/office/officeart/2005/8/layout/orgChart1"/>
    <dgm:cxn modelId="{365C3CB1-D23F-4F17-840B-A266F6BF4663}" type="presParOf" srcId="{E51A82AF-3D61-443C-BDB9-06ECBDE72D88}" destId="{98DF7AF2-2FFB-4745-8295-8C0D877BD00E}" srcOrd="0" destOrd="0" presId="urn:microsoft.com/office/officeart/2005/8/layout/orgChart1"/>
    <dgm:cxn modelId="{A1DA4EB5-F19A-4265-8C0B-D7F1CC3EFAD4}" type="presParOf" srcId="{E51A82AF-3D61-443C-BDB9-06ECBDE72D88}" destId="{4E9A766A-4A27-43A2-A581-4BE66AB73164}" srcOrd="1" destOrd="0" presId="urn:microsoft.com/office/officeart/2005/8/layout/orgChart1"/>
    <dgm:cxn modelId="{16AA963C-699C-44DA-AF5F-0DF8CBC3B398}" type="presParOf" srcId="{6C8D7043-D22B-4A75-BBF6-EE5C18D05A61}" destId="{CA813DAF-2894-49BD-963B-AE00AB87E7D3}" srcOrd="1" destOrd="0" presId="urn:microsoft.com/office/officeart/2005/8/layout/orgChart1"/>
    <dgm:cxn modelId="{19607785-979D-4BCC-A959-A9B3B7DF8B99}" type="presParOf" srcId="{CA813DAF-2894-49BD-963B-AE00AB87E7D3}" destId="{29422294-5E13-44A6-A354-F37C7502B02D}" srcOrd="0" destOrd="0" presId="urn:microsoft.com/office/officeart/2005/8/layout/orgChart1"/>
    <dgm:cxn modelId="{52416ACC-8694-4665-853E-9E84D127A485}" type="presParOf" srcId="{CA813DAF-2894-49BD-963B-AE00AB87E7D3}" destId="{C94D95CF-F727-447C-B54D-9958775DB685}" srcOrd="1" destOrd="0" presId="urn:microsoft.com/office/officeart/2005/8/layout/orgChart1"/>
    <dgm:cxn modelId="{4437A2DE-E251-4577-9235-4FCB7388783E}" type="presParOf" srcId="{C94D95CF-F727-447C-B54D-9958775DB685}" destId="{424A02E5-212E-496C-BEFA-2F8ECFC0F0C5}" srcOrd="0" destOrd="0" presId="urn:microsoft.com/office/officeart/2005/8/layout/orgChart1"/>
    <dgm:cxn modelId="{CAD49101-2C76-40C3-B385-2E3FD29D8C5A}" type="presParOf" srcId="{424A02E5-212E-496C-BEFA-2F8ECFC0F0C5}" destId="{56DD53FC-1833-4C5C-B620-0DA27AFDBC4D}" srcOrd="0" destOrd="0" presId="urn:microsoft.com/office/officeart/2005/8/layout/orgChart1"/>
    <dgm:cxn modelId="{A8181034-7C6D-4FC4-886A-B1CA54E1E3A0}" type="presParOf" srcId="{424A02E5-212E-496C-BEFA-2F8ECFC0F0C5}" destId="{86A2EB05-B465-426C-848F-4F36C71A8022}" srcOrd="1" destOrd="0" presId="urn:microsoft.com/office/officeart/2005/8/layout/orgChart1"/>
    <dgm:cxn modelId="{8AA1BC79-29B4-4773-A25F-E641F0541E05}" type="presParOf" srcId="{C94D95CF-F727-447C-B54D-9958775DB685}" destId="{54BFC1F3-50E1-4CDF-BBB0-DDECF28C8B7F}" srcOrd="1" destOrd="0" presId="urn:microsoft.com/office/officeart/2005/8/layout/orgChart1"/>
    <dgm:cxn modelId="{09D7CAF6-70F6-42E1-A5A5-A118187F40E7}" type="presParOf" srcId="{54BFC1F3-50E1-4CDF-BBB0-DDECF28C8B7F}" destId="{8342F87C-86B0-4A50-B0F9-D74281510A3E}" srcOrd="0" destOrd="0" presId="urn:microsoft.com/office/officeart/2005/8/layout/orgChart1"/>
    <dgm:cxn modelId="{26C3776E-BAE1-4849-A92A-8842A8F8DF43}" type="presParOf" srcId="{54BFC1F3-50E1-4CDF-BBB0-DDECF28C8B7F}" destId="{7FFD51DE-E116-437C-A43E-C2B4E36B9CC9}" srcOrd="1" destOrd="0" presId="urn:microsoft.com/office/officeart/2005/8/layout/orgChart1"/>
    <dgm:cxn modelId="{457AB40D-D09A-4496-B79B-FBFB45830AB1}" type="presParOf" srcId="{7FFD51DE-E116-437C-A43E-C2B4E36B9CC9}" destId="{DD762EC0-44CC-4207-968B-381ECB80A500}" srcOrd="0" destOrd="0" presId="urn:microsoft.com/office/officeart/2005/8/layout/orgChart1"/>
    <dgm:cxn modelId="{C7F5D3F3-C233-4534-A6AD-0B1BAB1E4470}" type="presParOf" srcId="{DD762EC0-44CC-4207-968B-381ECB80A500}" destId="{5CE4AC66-8D96-4EAC-A8FD-4B10E9EEFFEA}" srcOrd="0" destOrd="0" presId="urn:microsoft.com/office/officeart/2005/8/layout/orgChart1"/>
    <dgm:cxn modelId="{3FFABF56-42DF-4891-86C3-2B42986426AA}" type="presParOf" srcId="{DD762EC0-44CC-4207-968B-381ECB80A500}" destId="{4ACA2A84-5CE8-4E1B-8C9A-E11CB83FE3B1}" srcOrd="1" destOrd="0" presId="urn:microsoft.com/office/officeart/2005/8/layout/orgChart1"/>
    <dgm:cxn modelId="{7606A782-E80F-444B-8ED0-BA076D94FD2B}" type="presParOf" srcId="{7FFD51DE-E116-437C-A43E-C2B4E36B9CC9}" destId="{F3642358-31C0-448B-83C9-6602BD182450}" srcOrd="1" destOrd="0" presId="urn:microsoft.com/office/officeart/2005/8/layout/orgChart1"/>
    <dgm:cxn modelId="{D89D44A8-B817-4B2B-B440-11D189F4CD15}" type="presParOf" srcId="{7FFD51DE-E116-437C-A43E-C2B4E36B9CC9}" destId="{A62284AD-EC9D-4D70-A024-DD60C9B15627}" srcOrd="2" destOrd="0" presId="urn:microsoft.com/office/officeart/2005/8/layout/orgChart1"/>
    <dgm:cxn modelId="{780900D3-6802-4930-97C0-A2B58BA42B89}" type="presParOf" srcId="{C94D95CF-F727-447C-B54D-9958775DB685}" destId="{36C6C69F-9F4C-41B0-9C9A-D06E90B3803C}" srcOrd="2" destOrd="0" presId="urn:microsoft.com/office/officeart/2005/8/layout/orgChart1"/>
    <dgm:cxn modelId="{25C00D6A-547F-4B59-A817-43B463C66C2A}" type="presParOf" srcId="{6C8D7043-D22B-4A75-BBF6-EE5C18D05A61}" destId="{77A9D384-E50F-428A-B03F-D8733B49F0A8}" srcOrd="2" destOrd="0" presId="urn:microsoft.com/office/officeart/2005/8/layout/orgChart1"/>
    <dgm:cxn modelId="{EDCEBF94-B6C0-46B2-85C2-6B2522A1A4BF}" type="presParOf" srcId="{DAE0E64D-FA14-4E98-AAAE-EC969D41504F}" destId="{5FC9009C-1638-40A6-9151-9C4FA7D4A114}" srcOrd="6" destOrd="0" presId="urn:microsoft.com/office/officeart/2005/8/layout/orgChart1"/>
    <dgm:cxn modelId="{F9C7F305-905B-44F1-9455-F7751283D8DE}" type="presParOf" srcId="{DAE0E64D-FA14-4E98-AAAE-EC969D41504F}" destId="{D7C2CC77-2A09-46B0-96F4-B8D302197D5A}" srcOrd="7" destOrd="0" presId="urn:microsoft.com/office/officeart/2005/8/layout/orgChart1"/>
    <dgm:cxn modelId="{C9D895AB-EA5C-4B6F-9942-F8B893C677AE}" type="presParOf" srcId="{D7C2CC77-2A09-46B0-96F4-B8D302197D5A}" destId="{36B455A3-61E7-4FC4-A30E-0A292D4EEBD9}" srcOrd="0" destOrd="0" presId="urn:microsoft.com/office/officeart/2005/8/layout/orgChart1"/>
    <dgm:cxn modelId="{CE155F2F-33C4-4EE4-AACB-C564F39F1491}" type="presParOf" srcId="{36B455A3-61E7-4FC4-A30E-0A292D4EEBD9}" destId="{B7FBE228-752D-4D74-B2F3-2CC848650E6A}" srcOrd="0" destOrd="0" presId="urn:microsoft.com/office/officeart/2005/8/layout/orgChart1"/>
    <dgm:cxn modelId="{8A57D9B4-626C-4DC7-AA2F-70AC42DFFDB6}" type="presParOf" srcId="{36B455A3-61E7-4FC4-A30E-0A292D4EEBD9}" destId="{DB691CEC-C637-4CF3-9395-165E7112F40C}" srcOrd="1" destOrd="0" presId="urn:microsoft.com/office/officeart/2005/8/layout/orgChart1"/>
    <dgm:cxn modelId="{74E4F39A-3041-4FB8-A065-72FF41403384}" type="presParOf" srcId="{D7C2CC77-2A09-46B0-96F4-B8D302197D5A}" destId="{A95F93B2-45CB-4057-A52D-13A60BB31B65}" srcOrd="1" destOrd="0" presId="urn:microsoft.com/office/officeart/2005/8/layout/orgChart1"/>
    <dgm:cxn modelId="{3D1458A1-9FED-4546-9FCE-B07A2F8A4656}" type="presParOf" srcId="{A95F93B2-45CB-4057-A52D-13A60BB31B65}" destId="{B11047F4-5871-404C-8943-3C2F35E9A8CF}" srcOrd="0" destOrd="0" presId="urn:microsoft.com/office/officeart/2005/8/layout/orgChart1"/>
    <dgm:cxn modelId="{4159979F-A27A-4F74-AD8B-230473748F1A}" type="presParOf" srcId="{A95F93B2-45CB-4057-A52D-13A60BB31B65}" destId="{296D1FF0-DEE6-44DB-8F53-ADB7A0AA1555}" srcOrd="1" destOrd="0" presId="urn:microsoft.com/office/officeart/2005/8/layout/orgChart1"/>
    <dgm:cxn modelId="{454AFB37-8574-4CD0-BD09-AC8B512EFCF9}" type="presParOf" srcId="{296D1FF0-DEE6-44DB-8F53-ADB7A0AA1555}" destId="{055703E6-5E6B-45B4-B945-7A2A11603123}" srcOrd="0" destOrd="0" presId="urn:microsoft.com/office/officeart/2005/8/layout/orgChart1"/>
    <dgm:cxn modelId="{2B8B04B7-A947-47CA-81B4-337EA7550395}" type="presParOf" srcId="{055703E6-5E6B-45B4-B945-7A2A11603123}" destId="{264A3B09-8973-4BE6-B0DE-0EEBB6C30A8E}" srcOrd="0" destOrd="0" presId="urn:microsoft.com/office/officeart/2005/8/layout/orgChart1"/>
    <dgm:cxn modelId="{2D541C97-3B90-46E2-95AC-C7D731812106}" type="presParOf" srcId="{055703E6-5E6B-45B4-B945-7A2A11603123}" destId="{317F4D3F-8402-4D2F-9433-7FB54A63DE09}" srcOrd="1" destOrd="0" presId="urn:microsoft.com/office/officeart/2005/8/layout/orgChart1"/>
    <dgm:cxn modelId="{C63A5769-E7B7-4941-B50B-071C527008D8}" type="presParOf" srcId="{296D1FF0-DEE6-44DB-8F53-ADB7A0AA1555}" destId="{FC6F216C-206A-418B-A009-BCCF67C3D1A8}" srcOrd="1" destOrd="0" presId="urn:microsoft.com/office/officeart/2005/8/layout/orgChart1"/>
    <dgm:cxn modelId="{64C99914-88A6-4874-803F-7F6AFEE5D15B}" type="presParOf" srcId="{FC6F216C-206A-418B-A009-BCCF67C3D1A8}" destId="{2A48D9FA-A7DB-4EBC-A76B-347D0512C7BB}" srcOrd="0" destOrd="0" presId="urn:microsoft.com/office/officeart/2005/8/layout/orgChart1"/>
    <dgm:cxn modelId="{BF1295A4-E019-4238-B1B7-CEB4D1DB1404}" type="presParOf" srcId="{FC6F216C-206A-418B-A009-BCCF67C3D1A8}" destId="{75F7E5A0-8496-4D21-80F0-E52CD7F29342}" srcOrd="1" destOrd="0" presId="urn:microsoft.com/office/officeart/2005/8/layout/orgChart1"/>
    <dgm:cxn modelId="{BA7D6158-3B8A-4B02-B956-69CB51C5F494}" type="presParOf" srcId="{75F7E5A0-8496-4D21-80F0-E52CD7F29342}" destId="{3103DE37-37B4-4700-9048-3956D636D5A4}" srcOrd="0" destOrd="0" presId="urn:microsoft.com/office/officeart/2005/8/layout/orgChart1"/>
    <dgm:cxn modelId="{5194893C-4603-443D-8ABD-9EBF48AED09B}" type="presParOf" srcId="{3103DE37-37B4-4700-9048-3956D636D5A4}" destId="{2ADB3F43-9191-4877-AEE8-CD1AE0CE345C}" srcOrd="0" destOrd="0" presId="urn:microsoft.com/office/officeart/2005/8/layout/orgChart1"/>
    <dgm:cxn modelId="{ECB040EE-BF99-49F9-AEA3-6D898B4745FD}" type="presParOf" srcId="{3103DE37-37B4-4700-9048-3956D636D5A4}" destId="{7A145E0B-AFC3-4335-B0E3-0BF46F8D18E1}" srcOrd="1" destOrd="0" presId="urn:microsoft.com/office/officeart/2005/8/layout/orgChart1"/>
    <dgm:cxn modelId="{E526085D-BDFA-410A-9086-B3638D870F0C}" type="presParOf" srcId="{75F7E5A0-8496-4D21-80F0-E52CD7F29342}" destId="{2E89D1A2-B72E-4A03-8569-3924C230672A}" srcOrd="1" destOrd="0" presId="urn:microsoft.com/office/officeart/2005/8/layout/orgChart1"/>
    <dgm:cxn modelId="{6D61F98A-A4FD-4326-B3FF-8BAD122F9987}" type="presParOf" srcId="{75F7E5A0-8496-4D21-80F0-E52CD7F29342}" destId="{6E448E17-D033-4876-8252-5E5482CE2F1B}" srcOrd="2" destOrd="0" presId="urn:microsoft.com/office/officeart/2005/8/layout/orgChart1"/>
    <dgm:cxn modelId="{EA96BFBC-DCC8-4F35-9051-95528264AC5F}" type="presParOf" srcId="{6E448E17-D033-4876-8252-5E5482CE2F1B}" destId="{49ACDC53-6ABA-4883-B88C-3315BDD1D823}" srcOrd="0" destOrd="0" presId="urn:microsoft.com/office/officeart/2005/8/layout/orgChart1"/>
    <dgm:cxn modelId="{FC645FB3-0E99-4BAB-A0BF-B3F2CC77B94E}" type="presParOf" srcId="{6E448E17-D033-4876-8252-5E5482CE2F1B}" destId="{E93416C5-DA4C-40F8-8D90-A4D8EF5D3823}" srcOrd="1" destOrd="0" presId="urn:microsoft.com/office/officeart/2005/8/layout/orgChart1"/>
    <dgm:cxn modelId="{853AD8B1-1F3C-4023-B7EA-0047DBA3A8A3}" type="presParOf" srcId="{E93416C5-DA4C-40F8-8D90-A4D8EF5D3823}" destId="{9C4097E3-29CA-454E-BC41-A2E785BDF540}" srcOrd="0" destOrd="0" presId="urn:microsoft.com/office/officeart/2005/8/layout/orgChart1"/>
    <dgm:cxn modelId="{01E4D54B-4419-4B3D-A68D-3811ECDC47C5}" type="presParOf" srcId="{9C4097E3-29CA-454E-BC41-A2E785BDF540}" destId="{DDAF40E2-3771-46F1-9ABF-9437D9341047}" srcOrd="0" destOrd="0" presId="urn:microsoft.com/office/officeart/2005/8/layout/orgChart1"/>
    <dgm:cxn modelId="{CE63590F-4B83-4615-8A7B-AE2614DB6308}" type="presParOf" srcId="{9C4097E3-29CA-454E-BC41-A2E785BDF540}" destId="{00D780A8-35BE-4466-91EE-A30698957816}" srcOrd="1" destOrd="0" presId="urn:microsoft.com/office/officeart/2005/8/layout/orgChart1"/>
    <dgm:cxn modelId="{4D98517B-5249-48E9-A233-778A6879F4A6}" type="presParOf" srcId="{E93416C5-DA4C-40F8-8D90-A4D8EF5D3823}" destId="{152149A9-A6F7-4567-8574-88A9D99CCAD4}" srcOrd="1" destOrd="0" presId="urn:microsoft.com/office/officeart/2005/8/layout/orgChart1"/>
    <dgm:cxn modelId="{8721D650-B3A3-42BE-AE13-9A3AECF4633E}" type="presParOf" srcId="{E93416C5-DA4C-40F8-8D90-A4D8EF5D3823}" destId="{59766ADE-C0FA-411F-BFD0-380D50B49041}" srcOrd="2" destOrd="0" presId="urn:microsoft.com/office/officeart/2005/8/layout/orgChart1"/>
    <dgm:cxn modelId="{76EABF53-38A2-4A15-B605-F06390DAB979}" type="presParOf" srcId="{296D1FF0-DEE6-44DB-8F53-ADB7A0AA1555}" destId="{60EE232B-4C43-4BF3-9E8D-FA0DA54AD0E1}" srcOrd="2" destOrd="0" presId="urn:microsoft.com/office/officeart/2005/8/layout/orgChart1"/>
    <dgm:cxn modelId="{6BEBEEB3-8F51-47D1-8F68-C7F1A7F0E0D9}" type="presParOf" srcId="{D7C2CC77-2A09-46B0-96F4-B8D302197D5A}" destId="{ACEEAF7A-DB1F-49E8-93E6-492C5B852FB2}" srcOrd="2" destOrd="0" presId="urn:microsoft.com/office/officeart/2005/8/layout/orgChart1"/>
    <dgm:cxn modelId="{FDFC287F-0A8E-41E5-BAC3-24F06C8668FD}" type="presParOf" srcId="{AF89DEEF-EF07-4C15-A254-564552443F50}" destId="{A47B46C7-925F-4EF2-AD2D-9B4AD4371356}" srcOrd="2" destOrd="0" presId="urn:microsoft.com/office/officeart/2005/8/layout/orgChart1"/>
    <dgm:cxn modelId="{575DF010-5FCD-478C-909F-98DBE0E870C1}" type="presParOf" srcId="{29D5346A-27F6-4131-B8B3-C66BF64E6E05}" destId="{4854D469-03B5-4AF4-9D43-33E2E69E4D3D}" srcOrd="2" destOrd="0" presId="urn:microsoft.com/office/officeart/2005/8/layout/orgChart1"/>
    <dgm:cxn modelId="{C1E3B3F6-B189-4655-AA42-316871801B79}" type="presParOf" srcId="{29D5346A-27F6-4131-B8B3-C66BF64E6E05}" destId="{140F2B88-46B2-4253-9177-7AAF1309F6D9}" srcOrd="3" destOrd="0" presId="urn:microsoft.com/office/officeart/2005/8/layout/orgChart1"/>
    <dgm:cxn modelId="{ADC0418F-E996-4B69-9A8E-090B127864E8}" type="presParOf" srcId="{140F2B88-46B2-4253-9177-7AAF1309F6D9}" destId="{B79CF6DE-2905-4E23-B5DC-3734EE75FB0C}" srcOrd="0" destOrd="0" presId="urn:microsoft.com/office/officeart/2005/8/layout/orgChart1"/>
    <dgm:cxn modelId="{4B250861-8E2D-4843-8FE8-3306501568A1}" type="presParOf" srcId="{B79CF6DE-2905-4E23-B5DC-3734EE75FB0C}" destId="{69D8ADCF-3134-4287-8578-E39D9613377B}" srcOrd="0" destOrd="0" presId="urn:microsoft.com/office/officeart/2005/8/layout/orgChart1"/>
    <dgm:cxn modelId="{ABD06676-7BD8-4CFB-96D5-9FE57EB039C7}" type="presParOf" srcId="{B79CF6DE-2905-4E23-B5DC-3734EE75FB0C}" destId="{62B8B83B-4849-45BE-9495-FB9E65BE18C7}" srcOrd="1" destOrd="0" presId="urn:microsoft.com/office/officeart/2005/8/layout/orgChart1"/>
    <dgm:cxn modelId="{9BE2617D-BD06-4207-8620-EF7C3A068FE0}" type="presParOf" srcId="{140F2B88-46B2-4253-9177-7AAF1309F6D9}" destId="{BE23AA5F-EAD5-4068-942E-2423E8D01EF5}" srcOrd="1" destOrd="0" presId="urn:microsoft.com/office/officeart/2005/8/layout/orgChart1"/>
    <dgm:cxn modelId="{E92A57C5-E0A2-41C9-A12D-89E7B7CA597D}" type="presParOf" srcId="{BE23AA5F-EAD5-4068-942E-2423E8D01EF5}" destId="{E4617A19-DA6D-4E93-8AA7-24EF50A62A6A}" srcOrd="0" destOrd="0" presId="urn:microsoft.com/office/officeart/2005/8/layout/orgChart1"/>
    <dgm:cxn modelId="{3FFC3A38-BD6B-47FB-8F57-6E357D254BAC}" type="presParOf" srcId="{BE23AA5F-EAD5-4068-942E-2423E8D01EF5}" destId="{22A1467C-422C-4945-8885-F86DFF1DD87C}" srcOrd="1" destOrd="0" presId="urn:microsoft.com/office/officeart/2005/8/layout/orgChart1"/>
    <dgm:cxn modelId="{8808736B-F332-4582-AB7A-84E38CBA1D90}" type="presParOf" srcId="{22A1467C-422C-4945-8885-F86DFF1DD87C}" destId="{965F4C38-34FF-49CF-AE98-5CB249461C46}" srcOrd="0" destOrd="0" presId="urn:microsoft.com/office/officeart/2005/8/layout/orgChart1"/>
    <dgm:cxn modelId="{582FEF17-EE78-4FCE-A67A-608B1A54AF29}" type="presParOf" srcId="{965F4C38-34FF-49CF-AE98-5CB249461C46}" destId="{F188D58E-8425-45D7-982B-BBFE855BCA0C}" srcOrd="0" destOrd="0" presId="urn:microsoft.com/office/officeart/2005/8/layout/orgChart1"/>
    <dgm:cxn modelId="{7DE4126B-0C01-4A9F-938F-079D75ED1F72}" type="presParOf" srcId="{965F4C38-34FF-49CF-AE98-5CB249461C46}" destId="{472A1E86-3FEA-4E1B-A548-FFD6E2CFF194}" srcOrd="1" destOrd="0" presId="urn:microsoft.com/office/officeart/2005/8/layout/orgChart1"/>
    <dgm:cxn modelId="{497E85D6-D6AA-4DD8-81C2-DA74DDA0D8E5}" type="presParOf" srcId="{22A1467C-422C-4945-8885-F86DFF1DD87C}" destId="{ADF88984-72B1-46FC-8C60-8F9F3DE90077}" srcOrd="1" destOrd="0" presId="urn:microsoft.com/office/officeart/2005/8/layout/orgChart1"/>
    <dgm:cxn modelId="{E348624C-A0D8-4277-946D-16F2701EA0DA}" type="presParOf" srcId="{ADF88984-72B1-46FC-8C60-8F9F3DE90077}" destId="{BA6F08DE-B9AA-46E5-A573-0F8DBBE073FB}" srcOrd="0" destOrd="0" presId="urn:microsoft.com/office/officeart/2005/8/layout/orgChart1"/>
    <dgm:cxn modelId="{B2EF8239-E9D5-4621-9DB0-E8C081D52A11}" type="presParOf" srcId="{ADF88984-72B1-46FC-8C60-8F9F3DE90077}" destId="{C506EF83-C092-42E8-AB2B-F16D64AE3708}" srcOrd="1" destOrd="0" presId="urn:microsoft.com/office/officeart/2005/8/layout/orgChart1"/>
    <dgm:cxn modelId="{AC86ED38-3E6C-4FE4-88CD-23B189E5F17F}" type="presParOf" srcId="{C506EF83-C092-42E8-AB2B-F16D64AE3708}" destId="{40A86E41-344A-49A0-B2C3-EF58988FE142}" srcOrd="0" destOrd="0" presId="urn:microsoft.com/office/officeart/2005/8/layout/orgChart1"/>
    <dgm:cxn modelId="{EACCD066-5ABC-4EC4-9D0B-BFF0362A8AF6}" type="presParOf" srcId="{40A86E41-344A-49A0-B2C3-EF58988FE142}" destId="{DECE9196-AF60-4515-863A-85CF4C54B45A}" srcOrd="0" destOrd="0" presId="urn:microsoft.com/office/officeart/2005/8/layout/orgChart1"/>
    <dgm:cxn modelId="{B78CD4FE-733D-41BF-9DC6-A9DEB829BFCA}" type="presParOf" srcId="{40A86E41-344A-49A0-B2C3-EF58988FE142}" destId="{26724532-5D28-4DF3-AA71-7BADB83FBEC5}" srcOrd="1" destOrd="0" presId="urn:microsoft.com/office/officeart/2005/8/layout/orgChart1"/>
    <dgm:cxn modelId="{AA4E9DF3-F20F-4721-A9D8-BFF485284711}" type="presParOf" srcId="{C506EF83-C092-42E8-AB2B-F16D64AE3708}" destId="{E00BE639-4625-41D4-AF5E-08D663E38B35}" srcOrd="1" destOrd="0" presId="urn:microsoft.com/office/officeart/2005/8/layout/orgChart1"/>
    <dgm:cxn modelId="{8B80383C-14ED-41BA-8A50-D4A2703B49EB}" type="presParOf" srcId="{E00BE639-4625-41D4-AF5E-08D663E38B35}" destId="{2E9D1660-0AE0-4AA1-8836-3EEE997E8563}" srcOrd="0" destOrd="0" presId="urn:microsoft.com/office/officeart/2005/8/layout/orgChart1"/>
    <dgm:cxn modelId="{DC89BE8F-E203-49FE-B407-6269A2974F2A}" type="presParOf" srcId="{E00BE639-4625-41D4-AF5E-08D663E38B35}" destId="{A152E9CF-C5FE-4350-9D8D-B34CF728500A}" srcOrd="1" destOrd="0" presId="urn:microsoft.com/office/officeart/2005/8/layout/orgChart1"/>
    <dgm:cxn modelId="{1998F4DB-4FC4-4133-AD9B-8FF3C7763BE9}" type="presParOf" srcId="{A152E9CF-C5FE-4350-9D8D-B34CF728500A}" destId="{EC34F14F-88A7-4A1B-8F0A-5300696FB18B}" srcOrd="0" destOrd="0" presId="urn:microsoft.com/office/officeart/2005/8/layout/orgChart1"/>
    <dgm:cxn modelId="{E24F9653-8109-4DCA-8CBF-AAAC86E3BCB8}" type="presParOf" srcId="{EC34F14F-88A7-4A1B-8F0A-5300696FB18B}" destId="{68FDEF49-FC69-494D-99F0-50B286E4B32C}" srcOrd="0" destOrd="0" presId="urn:microsoft.com/office/officeart/2005/8/layout/orgChart1"/>
    <dgm:cxn modelId="{D6D15AFA-EA09-487A-A2B0-A2BC18E055C0}" type="presParOf" srcId="{EC34F14F-88A7-4A1B-8F0A-5300696FB18B}" destId="{E30968C4-235F-45E5-9B99-8C57801531DF}" srcOrd="1" destOrd="0" presId="urn:microsoft.com/office/officeart/2005/8/layout/orgChart1"/>
    <dgm:cxn modelId="{D2FA419E-AE0F-46C1-A38D-9FE8AA0B795D}" type="presParOf" srcId="{A152E9CF-C5FE-4350-9D8D-B34CF728500A}" destId="{CBA1D6FB-36B8-4221-BAB7-B0A7B810A933}" srcOrd="1" destOrd="0" presId="urn:microsoft.com/office/officeart/2005/8/layout/orgChart1"/>
    <dgm:cxn modelId="{1B1642A6-A05E-44A3-975E-9D625EB2A16A}" type="presParOf" srcId="{A152E9CF-C5FE-4350-9D8D-B34CF728500A}" destId="{A2AC4E10-B7AD-4D51-AEF4-F6DAEC66670D}" srcOrd="2" destOrd="0" presId="urn:microsoft.com/office/officeart/2005/8/layout/orgChart1"/>
    <dgm:cxn modelId="{6B3FDD72-A0BE-4FB1-84EB-370BABBD1CD8}" type="presParOf" srcId="{C506EF83-C092-42E8-AB2B-F16D64AE3708}" destId="{DEB8A9D7-0E6E-4A09-A296-8C7F433ACDA6}" srcOrd="2" destOrd="0" presId="urn:microsoft.com/office/officeart/2005/8/layout/orgChart1"/>
    <dgm:cxn modelId="{0AAC51C4-8CFB-4EF2-AC1C-97E12662246B}" type="presParOf" srcId="{22A1467C-422C-4945-8885-F86DFF1DD87C}" destId="{3D9B53AB-FA90-452E-B9DE-06CA9865AC19}" srcOrd="2" destOrd="0" presId="urn:microsoft.com/office/officeart/2005/8/layout/orgChart1"/>
    <dgm:cxn modelId="{A052009D-8124-4D7E-AB3A-52A2296E9E43}" type="presParOf" srcId="{BE23AA5F-EAD5-4068-942E-2423E8D01EF5}" destId="{EE9F7177-187B-4FCE-ADF3-E8A1F1A15B03}" srcOrd="2" destOrd="0" presId="urn:microsoft.com/office/officeart/2005/8/layout/orgChart1"/>
    <dgm:cxn modelId="{6EA512A0-5C0F-4C04-BBD4-24EA9F9F69D8}" type="presParOf" srcId="{BE23AA5F-EAD5-4068-942E-2423E8D01EF5}" destId="{7E63A9B1-DFCF-46F1-AF80-D41F59FC8C38}" srcOrd="3" destOrd="0" presId="urn:microsoft.com/office/officeart/2005/8/layout/orgChart1"/>
    <dgm:cxn modelId="{9A3CBC06-97BB-451E-BA15-346358AA92D4}" type="presParOf" srcId="{7E63A9B1-DFCF-46F1-AF80-D41F59FC8C38}" destId="{48B43841-AD15-4440-9EC8-4D669AE9C645}" srcOrd="0" destOrd="0" presId="urn:microsoft.com/office/officeart/2005/8/layout/orgChart1"/>
    <dgm:cxn modelId="{2595DBD6-5481-47DB-80DA-F55895965647}" type="presParOf" srcId="{48B43841-AD15-4440-9EC8-4D669AE9C645}" destId="{B6569BAC-78E5-4C72-8AD9-523C0D7D014C}" srcOrd="0" destOrd="0" presId="urn:microsoft.com/office/officeart/2005/8/layout/orgChart1"/>
    <dgm:cxn modelId="{20F18298-E444-469F-8CBA-CDAFD6CE4457}" type="presParOf" srcId="{48B43841-AD15-4440-9EC8-4D669AE9C645}" destId="{D51F0C34-F7CC-4244-8A8A-EBEC9BE381C6}" srcOrd="1" destOrd="0" presId="urn:microsoft.com/office/officeart/2005/8/layout/orgChart1"/>
    <dgm:cxn modelId="{18A0102B-80EE-4E1A-B25B-0B47B6F446F8}" type="presParOf" srcId="{7E63A9B1-DFCF-46F1-AF80-D41F59FC8C38}" destId="{DF0A3A65-F5C9-46E0-9823-A42E7C378245}" srcOrd="1" destOrd="0" presId="urn:microsoft.com/office/officeart/2005/8/layout/orgChart1"/>
    <dgm:cxn modelId="{E3D157D8-B673-4F1A-89B2-1E4D2CF5C838}" type="presParOf" srcId="{DF0A3A65-F5C9-46E0-9823-A42E7C378245}" destId="{66FBFCAB-20DB-4D5D-BDDE-E7659185D4FE}" srcOrd="0" destOrd="0" presId="urn:microsoft.com/office/officeart/2005/8/layout/orgChart1"/>
    <dgm:cxn modelId="{39921503-57E4-48B9-9F6F-45DA1D9B4141}" type="presParOf" srcId="{DF0A3A65-F5C9-46E0-9823-A42E7C378245}" destId="{47CA4773-4ADA-4171-A07B-ECBAB7DA2037}" srcOrd="1" destOrd="0" presId="urn:microsoft.com/office/officeart/2005/8/layout/orgChart1"/>
    <dgm:cxn modelId="{272F6AA3-7DA9-4A1A-AD41-89C6C7DC3593}" type="presParOf" srcId="{47CA4773-4ADA-4171-A07B-ECBAB7DA2037}" destId="{9EF5B226-397A-4F3C-A2AE-004214B23F32}" srcOrd="0" destOrd="0" presId="urn:microsoft.com/office/officeart/2005/8/layout/orgChart1"/>
    <dgm:cxn modelId="{20DCA6C7-6784-4797-A488-3E6B66986BE7}" type="presParOf" srcId="{9EF5B226-397A-4F3C-A2AE-004214B23F32}" destId="{52C3ED55-C27C-4141-BCD6-96435AA9B38C}" srcOrd="0" destOrd="0" presId="urn:microsoft.com/office/officeart/2005/8/layout/orgChart1"/>
    <dgm:cxn modelId="{89C57214-E74E-4EDC-B702-2759C6ABFCCB}" type="presParOf" srcId="{9EF5B226-397A-4F3C-A2AE-004214B23F32}" destId="{118D1E22-37F3-40FF-BE37-69813310BEAE}" srcOrd="1" destOrd="0" presId="urn:microsoft.com/office/officeart/2005/8/layout/orgChart1"/>
    <dgm:cxn modelId="{220A04B0-EE05-4C34-9ECA-DD13A5A7D45C}" type="presParOf" srcId="{47CA4773-4ADA-4171-A07B-ECBAB7DA2037}" destId="{9FA18D57-B21E-4CB1-BD1C-11343D0CF9BD}" srcOrd="1" destOrd="0" presId="urn:microsoft.com/office/officeart/2005/8/layout/orgChart1"/>
    <dgm:cxn modelId="{D5333670-5453-415B-873A-522798E573D6}" type="presParOf" srcId="{9FA18D57-B21E-4CB1-BD1C-11343D0CF9BD}" destId="{FDAC172E-4E9D-4A18-8511-8E93FABE974A}" srcOrd="0" destOrd="0" presId="urn:microsoft.com/office/officeart/2005/8/layout/orgChart1"/>
    <dgm:cxn modelId="{BC12A887-4E9B-4F54-9E2E-44B5847F9D0F}" type="presParOf" srcId="{9FA18D57-B21E-4CB1-BD1C-11343D0CF9BD}" destId="{50C1FC7F-2F63-4659-BE65-7E4399D60BE8}" srcOrd="1" destOrd="0" presId="urn:microsoft.com/office/officeart/2005/8/layout/orgChart1"/>
    <dgm:cxn modelId="{ECC8B3C4-5E5C-4C9E-927D-E00A0CBBAB33}" type="presParOf" srcId="{50C1FC7F-2F63-4659-BE65-7E4399D60BE8}" destId="{FF91073B-62D4-492A-8E22-1345CE7AC8A8}" srcOrd="0" destOrd="0" presId="urn:microsoft.com/office/officeart/2005/8/layout/orgChart1"/>
    <dgm:cxn modelId="{2CC16788-1710-4642-9F76-F7D841A3A6CA}" type="presParOf" srcId="{FF91073B-62D4-492A-8E22-1345CE7AC8A8}" destId="{79256D82-A8E0-4F8E-82FD-04DF36D0E61C}" srcOrd="0" destOrd="0" presId="urn:microsoft.com/office/officeart/2005/8/layout/orgChart1"/>
    <dgm:cxn modelId="{12612AF2-03E0-4EDA-BEBA-B98B6157A402}" type="presParOf" srcId="{FF91073B-62D4-492A-8E22-1345CE7AC8A8}" destId="{2CF5AC36-4FF7-4794-8B01-AEE4DE5F767E}" srcOrd="1" destOrd="0" presId="urn:microsoft.com/office/officeart/2005/8/layout/orgChart1"/>
    <dgm:cxn modelId="{E0A9A2DE-DDA4-47AC-B0C5-F24256E553BC}" type="presParOf" srcId="{50C1FC7F-2F63-4659-BE65-7E4399D60BE8}" destId="{B295AEE0-FFAD-4CDC-BE0D-BB2ACD71923D}" srcOrd="1" destOrd="0" presId="urn:microsoft.com/office/officeart/2005/8/layout/orgChart1"/>
    <dgm:cxn modelId="{CB7EC6B2-6CFF-4E87-9304-3F12E8F8DFF2}" type="presParOf" srcId="{50C1FC7F-2F63-4659-BE65-7E4399D60BE8}" destId="{1555F4E3-29E3-4885-A4FB-75987DE2CB55}" srcOrd="2" destOrd="0" presId="urn:microsoft.com/office/officeart/2005/8/layout/orgChart1"/>
    <dgm:cxn modelId="{181E960D-A187-4481-A728-2C8A4D872947}" type="presParOf" srcId="{47CA4773-4ADA-4171-A07B-ECBAB7DA2037}" destId="{9023C1D2-906F-4392-828E-FBF479710F21}" srcOrd="2" destOrd="0" presId="urn:microsoft.com/office/officeart/2005/8/layout/orgChart1"/>
    <dgm:cxn modelId="{C402E6BF-5917-4FC9-A282-4C4E3BCCB989}" type="presParOf" srcId="{7E63A9B1-DFCF-46F1-AF80-D41F59FC8C38}" destId="{0DB24108-09EB-4136-83C5-9366033AA176}" srcOrd="2" destOrd="0" presId="urn:microsoft.com/office/officeart/2005/8/layout/orgChart1"/>
    <dgm:cxn modelId="{204AF546-1590-4F6E-AFFF-93DCB37E8ABE}" type="presParOf" srcId="{BE23AA5F-EAD5-4068-942E-2423E8D01EF5}" destId="{A95386AB-FF08-4125-8904-A203F2FF01CA}" srcOrd="4" destOrd="0" presId="urn:microsoft.com/office/officeart/2005/8/layout/orgChart1"/>
    <dgm:cxn modelId="{BBCA0FD7-0F1B-4896-ADCE-3D12C8D5D2C5}" type="presParOf" srcId="{BE23AA5F-EAD5-4068-942E-2423E8D01EF5}" destId="{26512A7F-3B3E-493F-A765-8693E4AADB7B}" srcOrd="5" destOrd="0" presId="urn:microsoft.com/office/officeart/2005/8/layout/orgChart1"/>
    <dgm:cxn modelId="{93F73DD6-82C9-4F48-9DC5-FE9DAFA04DE9}" type="presParOf" srcId="{26512A7F-3B3E-493F-A765-8693E4AADB7B}" destId="{D343C909-1129-4ED3-AA0B-B0226D54E4B9}" srcOrd="0" destOrd="0" presId="urn:microsoft.com/office/officeart/2005/8/layout/orgChart1"/>
    <dgm:cxn modelId="{2797BAE9-30B7-42D8-88E0-6D9EAD1ED489}" type="presParOf" srcId="{D343C909-1129-4ED3-AA0B-B0226D54E4B9}" destId="{C2A4B175-2F2E-4D3C-B257-EA3C0BEEDAA1}" srcOrd="0" destOrd="0" presId="urn:microsoft.com/office/officeart/2005/8/layout/orgChart1"/>
    <dgm:cxn modelId="{C7C32F7B-9A5F-41A6-8F00-0871C10D7DEA}" type="presParOf" srcId="{D343C909-1129-4ED3-AA0B-B0226D54E4B9}" destId="{BEB96F60-CBBF-445D-99B3-3D5B4A2054D4}" srcOrd="1" destOrd="0" presId="urn:microsoft.com/office/officeart/2005/8/layout/orgChart1"/>
    <dgm:cxn modelId="{E0DEBC14-1E46-414D-979A-170B58866A92}" type="presParOf" srcId="{26512A7F-3B3E-493F-A765-8693E4AADB7B}" destId="{54B46D27-2077-493A-96EE-29CA329F76D6}" srcOrd="1" destOrd="0" presId="urn:microsoft.com/office/officeart/2005/8/layout/orgChart1"/>
    <dgm:cxn modelId="{69599568-6065-4B77-96FD-A377762BA60D}" type="presParOf" srcId="{54B46D27-2077-493A-96EE-29CA329F76D6}" destId="{7949C7E3-21C3-48E7-8365-1492A519871F}" srcOrd="0" destOrd="0" presId="urn:microsoft.com/office/officeart/2005/8/layout/orgChart1"/>
    <dgm:cxn modelId="{A25E6417-A941-4B47-88CC-20A964DDF3C8}" type="presParOf" srcId="{54B46D27-2077-493A-96EE-29CA329F76D6}" destId="{B3233979-B148-4507-9D86-CE1318BE29CD}" srcOrd="1" destOrd="0" presId="urn:microsoft.com/office/officeart/2005/8/layout/orgChart1"/>
    <dgm:cxn modelId="{9A4E5F66-3C02-4733-ADEE-383D85ABF36B}" type="presParOf" srcId="{B3233979-B148-4507-9D86-CE1318BE29CD}" destId="{F4710808-F001-48DF-960D-58F5D3096AD4}" srcOrd="0" destOrd="0" presId="urn:microsoft.com/office/officeart/2005/8/layout/orgChart1"/>
    <dgm:cxn modelId="{D0A21759-0587-42ED-9122-D168C1E78A53}" type="presParOf" srcId="{F4710808-F001-48DF-960D-58F5D3096AD4}" destId="{B94224B1-A489-4AF0-9770-670664941530}" srcOrd="0" destOrd="0" presId="urn:microsoft.com/office/officeart/2005/8/layout/orgChart1"/>
    <dgm:cxn modelId="{A2EAEC47-A2C2-4C7B-B473-DBE8941326A4}" type="presParOf" srcId="{F4710808-F001-48DF-960D-58F5D3096AD4}" destId="{EFCD5B9E-58EE-4504-A28E-990B64E55BDF}" srcOrd="1" destOrd="0" presId="urn:microsoft.com/office/officeart/2005/8/layout/orgChart1"/>
    <dgm:cxn modelId="{A5576E3B-1E2B-4BDF-A822-024EEB42CDDD}" type="presParOf" srcId="{B3233979-B148-4507-9D86-CE1318BE29CD}" destId="{2E721FC9-E088-4C0C-B5DA-0D5BBCAD43B4}" srcOrd="1" destOrd="0" presId="urn:microsoft.com/office/officeart/2005/8/layout/orgChart1"/>
    <dgm:cxn modelId="{AA2DFBB3-B206-4B6F-A3BF-71A066487AF3}" type="presParOf" srcId="{2E721FC9-E088-4C0C-B5DA-0D5BBCAD43B4}" destId="{9242F1AE-36AD-4629-B3DE-C49FC8EBB018}" srcOrd="0" destOrd="0" presId="urn:microsoft.com/office/officeart/2005/8/layout/orgChart1"/>
    <dgm:cxn modelId="{67FB189A-27F3-48D9-AD03-6D4D5DCC4647}" type="presParOf" srcId="{2E721FC9-E088-4C0C-B5DA-0D5BBCAD43B4}" destId="{4DB5F397-E2B9-49E6-8915-C8DF99FFE835}" srcOrd="1" destOrd="0" presId="urn:microsoft.com/office/officeart/2005/8/layout/orgChart1"/>
    <dgm:cxn modelId="{F29972C9-0833-4F5E-BDE1-4394A02F030B}" type="presParOf" srcId="{4DB5F397-E2B9-49E6-8915-C8DF99FFE835}" destId="{D77A2502-5949-462A-B3B9-DAD74E0670A0}" srcOrd="0" destOrd="0" presId="urn:microsoft.com/office/officeart/2005/8/layout/orgChart1"/>
    <dgm:cxn modelId="{7909D099-EE28-4E40-B52A-CCA89684DCDA}" type="presParOf" srcId="{D77A2502-5949-462A-B3B9-DAD74E0670A0}" destId="{1967EF1B-4D52-4ADB-A627-6E3A6849CC77}" srcOrd="0" destOrd="0" presId="urn:microsoft.com/office/officeart/2005/8/layout/orgChart1"/>
    <dgm:cxn modelId="{FCC1A0A8-2EBC-4D39-9A07-77CD4D9E3CAE}" type="presParOf" srcId="{D77A2502-5949-462A-B3B9-DAD74E0670A0}" destId="{226040B5-D9BA-4AE0-84E9-53427D09F8C7}" srcOrd="1" destOrd="0" presId="urn:microsoft.com/office/officeart/2005/8/layout/orgChart1"/>
    <dgm:cxn modelId="{E3217415-548C-43A2-97B7-1FD7FFBB7410}" type="presParOf" srcId="{4DB5F397-E2B9-49E6-8915-C8DF99FFE835}" destId="{A589CFAF-3102-4CAF-9CB9-E0AECFF27D9C}" srcOrd="1" destOrd="0" presId="urn:microsoft.com/office/officeart/2005/8/layout/orgChart1"/>
    <dgm:cxn modelId="{69EA8508-056A-4C33-920B-7CE2F5A1469D}" type="presParOf" srcId="{4DB5F397-E2B9-49E6-8915-C8DF99FFE835}" destId="{66CB2865-766D-48EE-B17C-39C240AA3EEB}" srcOrd="2" destOrd="0" presId="urn:microsoft.com/office/officeart/2005/8/layout/orgChart1"/>
    <dgm:cxn modelId="{96B8E7CA-49CC-426D-847A-04F3F7579E7F}" type="presParOf" srcId="{B3233979-B148-4507-9D86-CE1318BE29CD}" destId="{3BEC2510-3460-49C9-A577-8279E5294369}" srcOrd="2" destOrd="0" presId="urn:microsoft.com/office/officeart/2005/8/layout/orgChart1"/>
    <dgm:cxn modelId="{6A1209DC-3102-4630-B42E-06F4B4EA591B}" type="presParOf" srcId="{26512A7F-3B3E-493F-A765-8693E4AADB7B}" destId="{F6D39FCB-A2F1-4694-90EA-334EF615B459}" srcOrd="2" destOrd="0" presId="urn:microsoft.com/office/officeart/2005/8/layout/orgChart1"/>
    <dgm:cxn modelId="{667A1393-9575-4A81-B8F9-50154C95BD4F}" type="presParOf" srcId="{BE23AA5F-EAD5-4068-942E-2423E8D01EF5}" destId="{706D4B4F-FC54-44DB-B25B-C7FE17D90445}" srcOrd="6" destOrd="0" presId="urn:microsoft.com/office/officeart/2005/8/layout/orgChart1"/>
    <dgm:cxn modelId="{5D9243EA-0B43-4D02-B31D-3AFE57A90A45}" type="presParOf" srcId="{BE23AA5F-EAD5-4068-942E-2423E8D01EF5}" destId="{419183DA-3A8D-47A9-B405-7C03F6E9986A}" srcOrd="7" destOrd="0" presId="urn:microsoft.com/office/officeart/2005/8/layout/orgChart1"/>
    <dgm:cxn modelId="{E2F9F4BF-8C9E-4D5D-9614-A2BF0B8B52B0}" type="presParOf" srcId="{419183DA-3A8D-47A9-B405-7C03F6E9986A}" destId="{59ABEF13-B0BF-4EC3-8D80-8D3330335371}" srcOrd="0" destOrd="0" presId="urn:microsoft.com/office/officeart/2005/8/layout/orgChart1"/>
    <dgm:cxn modelId="{83BAD50B-499B-458C-A85C-C51C9B7A8D95}" type="presParOf" srcId="{59ABEF13-B0BF-4EC3-8D80-8D3330335371}" destId="{678B2171-616C-4E69-8036-EEFE627ED332}" srcOrd="0" destOrd="0" presId="urn:microsoft.com/office/officeart/2005/8/layout/orgChart1"/>
    <dgm:cxn modelId="{835BA6FD-75A7-400C-95B0-2948E9EE811F}" type="presParOf" srcId="{59ABEF13-B0BF-4EC3-8D80-8D3330335371}" destId="{01493C2D-B851-48C3-9F8D-AD5DDEFF9A5D}" srcOrd="1" destOrd="0" presId="urn:microsoft.com/office/officeart/2005/8/layout/orgChart1"/>
    <dgm:cxn modelId="{BC1A54D1-DBB0-4D5D-B706-10C60F351DE9}" type="presParOf" srcId="{419183DA-3A8D-47A9-B405-7C03F6E9986A}" destId="{78B95348-8E0A-45DC-9102-81C480E62328}" srcOrd="1" destOrd="0" presId="urn:microsoft.com/office/officeart/2005/8/layout/orgChart1"/>
    <dgm:cxn modelId="{7856805F-6D4C-498A-9AAD-85CFA4580DFA}" type="presParOf" srcId="{78B95348-8E0A-45DC-9102-81C480E62328}" destId="{E273F612-DF66-4D52-8760-7468BE483367}" srcOrd="0" destOrd="0" presId="urn:microsoft.com/office/officeart/2005/8/layout/orgChart1"/>
    <dgm:cxn modelId="{2DD6ADC6-4713-4A06-ABDC-88CB1DC1F286}" type="presParOf" srcId="{78B95348-8E0A-45DC-9102-81C480E62328}" destId="{1706245E-9590-448B-AF0E-8D0796CC3764}" srcOrd="1" destOrd="0" presId="urn:microsoft.com/office/officeart/2005/8/layout/orgChart1"/>
    <dgm:cxn modelId="{8ABB73D4-5F85-406C-9DD7-1E644C364535}" type="presParOf" srcId="{1706245E-9590-448B-AF0E-8D0796CC3764}" destId="{59DADDE4-C92D-49AF-A5D7-A8044FC173DE}" srcOrd="0" destOrd="0" presId="urn:microsoft.com/office/officeart/2005/8/layout/orgChart1"/>
    <dgm:cxn modelId="{CF5D893B-ED6A-4463-81C4-686A74BDAEA0}" type="presParOf" srcId="{59DADDE4-C92D-49AF-A5D7-A8044FC173DE}" destId="{AE9F844C-CAF7-4BC7-BC12-4061B8C29D8A}" srcOrd="0" destOrd="0" presId="urn:microsoft.com/office/officeart/2005/8/layout/orgChart1"/>
    <dgm:cxn modelId="{079F3E29-2E27-461B-84FE-E58BD503E918}" type="presParOf" srcId="{59DADDE4-C92D-49AF-A5D7-A8044FC173DE}" destId="{55C34D01-002F-4691-968D-573D7A1C0427}" srcOrd="1" destOrd="0" presId="urn:microsoft.com/office/officeart/2005/8/layout/orgChart1"/>
    <dgm:cxn modelId="{E6C17D25-2A82-4E71-9CD4-5C8841CD753B}" type="presParOf" srcId="{1706245E-9590-448B-AF0E-8D0796CC3764}" destId="{17C3D733-EF19-4F29-833F-C00036BA8106}" srcOrd="1" destOrd="0" presId="urn:microsoft.com/office/officeart/2005/8/layout/orgChart1"/>
    <dgm:cxn modelId="{B8573481-A8AA-4684-B5AF-AD9BD6AD943F}" type="presParOf" srcId="{17C3D733-EF19-4F29-833F-C00036BA8106}" destId="{DE0C6357-C6CA-4C23-A647-C4A3272A5578}" srcOrd="0" destOrd="0" presId="urn:microsoft.com/office/officeart/2005/8/layout/orgChart1"/>
    <dgm:cxn modelId="{3C22F510-2B13-43B4-BA46-252DB7B143BF}" type="presParOf" srcId="{17C3D733-EF19-4F29-833F-C00036BA8106}" destId="{D23276CB-B9E5-4787-BCC6-A36ABF1B29D4}" srcOrd="1" destOrd="0" presId="urn:microsoft.com/office/officeart/2005/8/layout/orgChart1"/>
    <dgm:cxn modelId="{F099B4DA-9043-4C0F-9666-0DC79B82B840}" type="presParOf" srcId="{D23276CB-B9E5-4787-BCC6-A36ABF1B29D4}" destId="{B3743000-DE14-446D-9C22-31F186E35FFD}" srcOrd="0" destOrd="0" presId="urn:microsoft.com/office/officeart/2005/8/layout/orgChart1"/>
    <dgm:cxn modelId="{D6BFCD96-9C88-40F9-BF9E-A573201E1B13}" type="presParOf" srcId="{B3743000-DE14-446D-9C22-31F186E35FFD}" destId="{4627ADEA-509B-4E22-9B2A-B31A1D9DF889}" srcOrd="0" destOrd="0" presId="urn:microsoft.com/office/officeart/2005/8/layout/orgChart1"/>
    <dgm:cxn modelId="{0D63B603-9D91-4B51-AB44-8B39C6176F88}" type="presParOf" srcId="{B3743000-DE14-446D-9C22-31F186E35FFD}" destId="{61E3AB52-C098-4CFB-B681-E6816591E36C}" srcOrd="1" destOrd="0" presId="urn:microsoft.com/office/officeart/2005/8/layout/orgChart1"/>
    <dgm:cxn modelId="{D57E1D81-29FF-402B-889F-68DC1B9C4C7F}" type="presParOf" srcId="{D23276CB-B9E5-4787-BCC6-A36ABF1B29D4}" destId="{5276A273-4A56-4539-AC44-B40BBA0825F4}" srcOrd="1" destOrd="0" presId="urn:microsoft.com/office/officeart/2005/8/layout/orgChart1"/>
    <dgm:cxn modelId="{D562350E-CAF0-4CD8-B296-833040EDAC2C}" type="presParOf" srcId="{D23276CB-B9E5-4787-BCC6-A36ABF1B29D4}" destId="{3B65F871-99F6-4E9F-908E-0209804765AA}" srcOrd="2" destOrd="0" presId="urn:microsoft.com/office/officeart/2005/8/layout/orgChart1"/>
    <dgm:cxn modelId="{39C30088-F7F1-4A8A-83C6-8BCE09620E0B}" type="presParOf" srcId="{1706245E-9590-448B-AF0E-8D0796CC3764}" destId="{BA0F7FD9-A2C6-4B20-BBDF-C127A141939C}" srcOrd="2" destOrd="0" presId="urn:microsoft.com/office/officeart/2005/8/layout/orgChart1"/>
    <dgm:cxn modelId="{11BE7852-BC51-41B4-8D59-7B1F2403A9EC}" type="presParOf" srcId="{419183DA-3A8D-47A9-B405-7C03F6E9986A}" destId="{8553FB8C-FA4B-4CF8-9638-1E9928E096D7}" srcOrd="2" destOrd="0" presId="urn:microsoft.com/office/officeart/2005/8/layout/orgChart1"/>
    <dgm:cxn modelId="{1B2FFA70-388A-47D7-A0A5-F5CAEC0D7059}" type="presParOf" srcId="{140F2B88-46B2-4253-9177-7AAF1309F6D9}" destId="{F3221D8F-723D-474E-97B9-72EB1EEBD0AD}" srcOrd="2" destOrd="0" presId="urn:microsoft.com/office/officeart/2005/8/layout/orgChart1"/>
    <dgm:cxn modelId="{38F0F163-BBBE-4DDA-9175-4358D3D14BBB}" type="presParOf" srcId="{CD991E01-E78B-437C-8142-DFA0F61F56A7}" destId="{D1812BBE-27D6-45BB-93D6-B48065363DF2}"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0C6357-C6CA-4C23-A647-C4A3272A5578}">
      <dsp:nvSpPr>
        <dsp:cNvPr id="0" name=""/>
        <dsp:cNvSpPr/>
      </dsp:nvSpPr>
      <dsp:spPr>
        <a:xfrm>
          <a:off x="10038014" y="4025952"/>
          <a:ext cx="170665" cy="523375"/>
        </a:xfrm>
        <a:custGeom>
          <a:avLst/>
          <a:gdLst/>
          <a:ahLst/>
          <a:cxnLst/>
          <a:rect l="0" t="0" r="0" b="0"/>
          <a:pathLst>
            <a:path>
              <a:moveTo>
                <a:pt x="0" y="0"/>
              </a:moveTo>
              <a:lnTo>
                <a:pt x="0" y="523375"/>
              </a:lnTo>
              <a:lnTo>
                <a:pt x="170665" y="523375"/>
              </a:lnTo>
            </a:path>
          </a:pathLst>
        </a:custGeom>
        <a:noFill/>
        <a:ln w="12700" cap="flat" cmpd="sng" algn="in">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273F612-DF66-4D52-8760-7468BE483367}">
      <dsp:nvSpPr>
        <dsp:cNvPr id="0" name=""/>
        <dsp:cNvSpPr/>
      </dsp:nvSpPr>
      <dsp:spPr>
        <a:xfrm>
          <a:off x="10447402" y="3218134"/>
          <a:ext cx="91440" cy="238932"/>
        </a:xfrm>
        <a:custGeom>
          <a:avLst/>
          <a:gdLst/>
          <a:ahLst/>
          <a:cxnLst/>
          <a:rect l="0" t="0" r="0" b="0"/>
          <a:pathLst>
            <a:path>
              <a:moveTo>
                <a:pt x="45720" y="0"/>
              </a:moveTo>
              <a:lnTo>
                <a:pt x="45720" y="238932"/>
              </a:lnTo>
            </a:path>
          </a:pathLst>
        </a:custGeom>
        <a:noFill/>
        <a:ln w="12700" cap="flat" cmpd="sng" algn="in">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06D4B4F-FC54-44DB-B25B-C7FE17D90445}">
      <dsp:nvSpPr>
        <dsp:cNvPr id="0" name=""/>
        <dsp:cNvSpPr/>
      </dsp:nvSpPr>
      <dsp:spPr>
        <a:xfrm>
          <a:off x="8477355" y="2180304"/>
          <a:ext cx="2015767" cy="468944"/>
        </a:xfrm>
        <a:custGeom>
          <a:avLst/>
          <a:gdLst/>
          <a:ahLst/>
          <a:cxnLst/>
          <a:rect l="0" t="0" r="0" b="0"/>
          <a:pathLst>
            <a:path>
              <a:moveTo>
                <a:pt x="0" y="0"/>
              </a:moveTo>
              <a:lnTo>
                <a:pt x="0" y="349478"/>
              </a:lnTo>
              <a:lnTo>
                <a:pt x="2015767" y="349478"/>
              </a:lnTo>
              <a:lnTo>
                <a:pt x="2015767" y="468944"/>
              </a:lnTo>
            </a:path>
          </a:pathLst>
        </a:custGeom>
        <a:noFill/>
        <a:ln w="12700" cap="flat" cmpd="sng" algn="in">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242F1AE-36AD-4629-B3DE-C49FC8EBB018}">
      <dsp:nvSpPr>
        <dsp:cNvPr id="0" name=""/>
        <dsp:cNvSpPr/>
      </dsp:nvSpPr>
      <dsp:spPr>
        <a:xfrm>
          <a:off x="8661310" y="4025952"/>
          <a:ext cx="170665" cy="523375"/>
        </a:xfrm>
        <a:custGeom>
          <a:avLst/>
          <a:gdLst/>
          <a:ahLst/>
          <a:cxnLst/>
          <a:rect l="0" t="0" r="0" b="0"/>
          <a:pathLst>
            <a:path>
              <a:moveTo>
                <a:pt x="0" y="0"/>
              </a:moveTo>
              <a:lnTo>
                <a:pt x="0" y="523375"/>
              </a:lnTo>
              <a:lnTo>
                <a:pt x="170665" y="523375"/>
              </a:lnTo>
            </a:path>
          </a:pathLst>
        </a:custGeom>
        <a:noFill/>
        <a:ln w="12700" cap="flat" cmpd="sng" algn="in">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949C7E3-21C3-48E7-8365-1492A519871F}">
      <dsp:nvSpPr>
        <dsp:cNvPr id="0" name=""/>
        <dsp:cNvSpPr/>
      </dsp:nvSpPr>
      <dsp:spPr>
        <a:xfrm>
          <a:off x="9070698" y="3218134"/>
          <a:ext cx="91440" cy="238932"/>
        </a:xfrm>
        <a:custGeom>
          <a:avLst/>
          <a:gdLst/>
          <a:ahLst/>
          <a:cxnLst/>
          <a:rect l="0" t="0" r="0" b="0"/>
          <a:pathLst>
            <a:path>
              <a:moveTo>
                <a:pt x="45720" y="0"/>
              </a:moveTo>
              <a:lnTo>
                <a:pt x="45720" y="238932"/>
              </a:lnTo>
            </a:path>
          </a:pathLst>
        </a:custGeom>
        <a:noFill/>
        <a:ln w="12700" cap="flat" cmpd="sng" algn="in">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95386AB-FF08-4125-8904-A203F2FF01CA}">
      <dsp:nvSpPr>
        <dsp:cNvPr id="0" name=""/>
        <dsp:cNvSpPr/>
      </dsp:nvSpPr>
      <dsp:spPr>
        <a:xfrm>
          <a:off x="8477355" y="2180304"/>
          <a:ext cx="639063" cy="468944"/>
        </a:xfrm>
        <a:custGeom>
          <a:avLst/>
          <a:gdLst/>
          <a:ahLst/>
          <a:cxnLst/>
          <a:rect l="0" t="0" r="0" b="0"/>
          <a:pathLst>
            <a:path>
              <a:moveTo>
                <a:pt x="0" y="0"/>
              </a:moveTo>
              <a:lnTo>
                <a:pt x="0" y="349478"/>
              </a:lnTo>
              <a:lnTo>
                <a:pt x="639063" y="349478"/>
              </a:lnTo>
              <a:lnTo>
                <a:pt x="639063" y="468944"/>
              </a:lnTo>
            </a:path>
          </a:pathLst>
        </a:custGeom>
        <a:noFill/>
        <a:ln w="12700" cap="flat" cmpd="sng" algn="in">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DAC172E-4E9D-4A18-8511-8E93FABE974A}">
      <dsp:nvSpPr>
        <dsp:cNvPr id="0" name=""/>
        <dsp:cNvSpPr/>
      </dsp:nvSpPr>
      <dsp:spPr>
        <a:xfrm>
          <a:off x="7284606" y="4025952"/>
          <a:ext cx="170665" cy="523375"/>
        </a:xfrm>
        <a:custGeom>
          <a:avLst/>
          <a:gdLst/>
          <a:ahLst/>
          <a:cxnLst/>
          <a:rect l="0" t="0" r="0" b="0"/>
          <a:pathLst>
            <a:path>
              <a:moveTo>
                <a:pt x="0" y="0"/>
              </a:moveTo>
              <a:lnTo>
                <a:pt x="0" y="523375"/>
              </a:lnTo>
              <a:lnTo>
                <a:pt x="170665" y="523375"/>
              </a:lnTo>
            </a:path>
          </a:pathLst>
        </a:custGeom>
        <a:noFill/>
        <a:ln w="12700" cap="flat" cmpd="sng" algn="in">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6FBFCAB-20DB-4D5D-BDDE-E7659185D4FE}">
      <dsp:nvSpPr>
        <dsp:cNvPr id="0" name=""/>
        <dsp:cNvSpPr/>
      </dsp:nvSpPr>
      <dsp:spPr>
        <a:xfrm>
          <a:off x="7693994" y="3218134"/>
          <a:ext cx="91440" cy="238932"/>
        </a:xfrm>
        <a:custGeom>
          <a:avLst/>
          <a:gdLst/>
          <a:ahLst/>
          <a:cxnLst/>
          <a:rect l="0" t="0" r="0" b="0"/>
          <a:pathLst>
            <a:path>
              <a:moveTo>
                <a:pt x="45720" y="0"/>
              </a:moveTo>
              <a:lnTo>
                <a:pt x="45720" y="238932"/>
              </a:lnTo>
            </a:path>
          </a:pathLst>
        </a:custGeom>
        <a:noFill/>
        <a:ln w="12700" cap="flat" cmpd="sng" algn="in">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E9F7177-187B-4FCE-ADF3-E8A1F1A15B03}">
      <dsp:nvSpPr>
        <dsp:cNvPr id="0" name=""/>
        <dsp:cNvSpPr/>
      </dsp:nvSpPr>
      <dsp:spPr>
        <a:xfrm>
          <a:off x="7739714" y="2180304"/>
          <a:ext cx="737640" cy="468944"/>
        </a:xfrm>
        <a:custGeom>
          <a:avLst/>
          <a:gdLst/>
          <a:ahLst/>
          <a:cxnLst/>
          <a:rect l="0" t="0" r="0" b="0"/>
          <a:pathLst>
            <a:path>
              <a:moveTo>
                <a:pt x="737640" y="0"/>
              </a:moveTo>
              <a:lnTo>
                <a:pt x="737640" y="349478"/>
              </a:lnTo>
              <a:lnTo>
                <a:pt x="0" y="349478"/>
              </a:lnTo>
              <a:lnTo>
                <a:pt x="0" y="468944"/>
              </a:lnTo>
            </a:path>
          </a:pathLst>
        </a:custGeom>
        <a:noFill/>
        <a:ln w="12700" cap="flat" cmpd="sng" algn="in">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E9D1660-0AE0-4AA1-8836-3EEE997E8563}">
      <dsp:nvSpPr>
        <dsp:cNvPr id="0" name=""/>
        <dsp:cNvSpPr/>
      </dsp:nvSpPr>
      <dsp:spPr>
        <a:xfrm>
          <a:off x="5907902" y="4025952"/>
          <a:ext cx="170665" cy="523375"/>
        </a:xfrm>
        <a:custGeom>
          <a:avLst/>
          <a:gdLst/>
          <a:ahLst/>
          <a:cxnLst/>
          <a:rect l="0" t="0" r="0" b="0"/>
          <a:pathLst>
            <a:path>
              <a:moveTo>
                <a:pt x="0" y="0"/>
              </a:moveTo>
              <a:lnTo>
                <a:pt x="0" y="523375"/>
              </a:lnTo>
              <a:lnTo>
                <a:pt x="170665" y="523375"/>
              </a:lnTo>
            </a:path>
          </a:pathLst>
        </a:custGeom>
        <a:noFill/>
        <a:ln w="12700" cap="flat" cmpd="sng" algn="in">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A6F08DE-B9AA-46E5-A573-0F8DBBE073FB}">
      <dsp:nvSpPr>
        <dsp:cNvPr id="0" name=""/>
        <dsp:cNvSpPr/>
      </dsp:nvSpPr>
      <dsp:spPr>
        <a:xfrm>
          <a:off x="6317290" y="3218134"/>
          <a:ext cx="91440" cy="238932"/>
        </a:xfrm>
        <a:custGeom>
          <a:avLst/>
          <a:gdLst/>
          <a:ahLst/>
          <a:cxnLst/>
          <a:rect l="0" t="0" r="0" b="0"/>
          <a:pathLst>
            <a:path>
              <a:moveTo>
                <a:pt x="45720" y="0"/>
              </a:moveTo>
              <a:lnTo>
                <a:pt x="45720" y="238932"/>
              </a:lnTo>
            </a:path>
          </a:pathLst>
        </a:custGeom>
        <a:noFill/>
        <a:ln w="12700" cap="flat" cmpd="sng" algn="in">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4617A19-DA6D-4E93-8AA7-24EF50A62A6A}">
      <dsp:nvSpPr>
        <dsp:cNvPr id="0" name=""/>
        <dsp:cNvSpPr/>
      </dsp:nvSpPr>
      <dsp:spPr>
        <a:xfrm>
          <a:off x="6363010" y="2180304"/>
          <a:ext cx="2114344" cy="468944"/>
        </a:xfrm>
        <a:custGeom>
          <a:avLst/>
          <a:gdLst/>
          <a:ahLst/>
          <a:cxnLst/>
          <a:rect l="0" t="0" r="0" b="0"/>
          <a:pathLst>
            <a:path>
              <a:moveTo>
                <a:pt x="2114344" y="0"/>
              </a:moveTo>
              <a:lnTo>
                <a:pt x="2114344" y="349478"/>
              </a:lnTo>
              <a:lnTo>
                <a:pt x="0" y="349478"/>
              </a:lnTo>
              <a:lnTo>
                <a:pt x="0" y="468944"/>
              </a:lnTo>
            </a:path>
          </a:pathLst>
        </a:custGeom>
        <a:noFill/>
        <a:ln w="12700" cap="flat" cmpd="sng" algn="in">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854D469-03B5-4AF4-9D43-33E2E69E4D3D}">
      <dsp:nvSpPr>
        <dsp:cNvPr id="0" name=""/>
        <dsp:cNvSpPr/>
      </dsp:nvSpPr>
      <dsp:spPr>
        <a:xfrm>
          <a:off x="5348687" y="910522"/>
          <a:ext cx="3128667" cy="700895"/>
        </a:xfrm>
        <a:custGeom>
          <a:avLst/>
          <a:gdLst/>
          <a:ahLst/>
          <a:cxnLst/>
          <a:rect l="0" t="0" r="0" b="0"/>
          <a:pathLst>
            <a:path>
              <a:moveTo>
                <a:pt x="0" y="0"/>
              </a:moveTo>
              <a:lnTo>
                <a:pt x="0" y="581429"/>
              </a:lnTo>
              <a:lnTo>
                <a:pt x="3128667" y="581429"/>
              </a:lnTo>
              <a:lnTo>
                <a:pt x="3128667" y="700895"/>
              </a:lnTo>
            </a:path>
          </a:pathLst>
        </a:custGeom>
        <a:noFill/>
        <a:ln w="12700"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9ACDC53-6ABA-4883-B88C-3315BDD1D823}">
      <dsp:nvSpPr>
        <dsp:cNvPr id="0" name=""/>
        <dsp:cNvSpPr/>
      </dsp:nvSpPr>
      <dsp:spPr>
        <a:xfrm>
          <a:off x="4986307" y="4833770"/>
          <a:ext cx="162189" cy="867505"/>
        </a:xfrm>
        <a:custGeom>
          <a:avLst/>
          <a:gdLst/>
          <a:ahLst/>
          <a:cxnLst/>
          <a:rect l="0" t="0" r="0" b="0"/>
          <a:pathLst>
            <a:path>
              <a:moveTo>
                <a:pt x="0" y="0"/>
              </a:moveTo>
              <a:lnTo>
                <a:pt x="0" y="867505"/>
              </a:lnTo>
              <a:lnTo>
                <a:pt x="162189" y="867505"/>
              </a:lnTo>
            </a:path>
          </a:pathLst>
        </a:custGeom>
        <a:noFill/>
        <a:ln w="12700" cap="flat" cmpd="sng" algn="in">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48D9FA-A7DB-4EBC-A76B-347D0512C7BB}">
      <dsp:nvSpPr>
        <dsp:cNvPr id="0" name=""/>
        <dsp:cNvSpPr/>
      </dsp:nvSpPr>
      <dsp:spPr>
        <a:xfrm>
          <a:off x="4940587" y="4025952"/>
          <a:ext cx="91440" cy="238932"/>
        </a:xfrm>
        <a:custGeom>
          <a:avLst/>
          <a:gdLst/>
          <a:ahLst/>
          <a:cxnLst/>
          <a:rect l="0" t="0" r="0" b="0"/>
          <a:pathLst>
            <a:path>
              <a:moveTo>
                <a:pt x="45720" y="0"/>
              </a:moveTo>
              <a:lnTo>
                <a:pt x="45720" y="238932"/>
              </a:lnTo>
            </a:path>
          </a:pathLst>
        </a:custGeom>
        <a:noFill/>
        <a:ln w="12700" cap="flat" cmpd="sng" algn="in">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1047F4-5871-404C-8943-3C2F35E9A8CF}">
      <dsp:nvSpPr>
        <dsp:cNvPr id="0" name=""/>
        <dsp:cNvSpPr/>
      </dsp:nvSpPr>
      <dsp:spPr>
        <a:xfrm>
          <a:off x="4940587" y="3218134"/>
          <a:ext cx="91440" cy="238932"/>
        </a:xfrm>
        <a:custGeom>
          <a:avLst/>
          <a:gdLst/>
          <a:ahLst/>
          <a:cxnLst/>
          <a:rect l="0" t="0" r="0" b="0"/>
          <a:pathLst>
            <a:path>
              <a:moveTo>
                <a:pt x="45720" y="0"/>
              </a:moveTo>
              <a:lnTo>
                <a:pt x="45720" y="238932"/>
              </a:lnTo>
            </a:path>
          </a:pathLst>
        </a:custGeom>
        <a:noFill/>
        <a:ln w="12700" cap="flat" cmpd="sng" algn="in">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FC9009C-1638-40A6-9151-9C4FA7D4A114}">
      <dsp:nvSpPr>
        <dsp:cNvPr id="0" name=""/>
        <dsp:cNvSpPr/>
      </dsp:nvSpPr>
      <dsp:spPr>
        <a:xfrm>
          <a:off x="1526854" y="2178256"/>
          <a:ext cx="3459452" cy="470992"/>
        </a:xfrm>
        <a:custGeom>
          <a:avLst/>
          <a:gdLst/>
          <a:ahLst/>
          <a:cxnLst/>
          <a:rect l="0" t="0" r="0" b="0"/>
          <a:pathLst>
            <a:path>
              <a:moveTo>
                <a:pt x="0" y="0"/>
              </a:moveTo>
              <a:lnTo>
                <a:pt x="0" y="351526"/>
              </a:lnTo>
              <a:lnTo>
                <a:pt x="3459452" y="351526"/>
              </a:lnTo>
              <a:lnTo>
                <a:pt x="3459452" y="470992"/>
              </a:lnTo>
            </a:path>
          </a:pathLst>
        </a:custGeom>
        <a:noFill/>
        <a:ln w="12700" cap="flat" cmpd="sng" algn="in">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342F87C-86B0-4A50-B0F9-D74281510A3E}">
      <dsp:nvSpPr>
        <dsp:cNvPr id="0" name=""/>
        <dsp:cNvSpPr/>
      </dsp:nvSpPr>
      <dsp:spPr>
        <a:xfrm>
          <a:off x="2870051" y="4025952"/>
          <a:ext cx="170665" cy="523375"/>
        </a:xfrm>
        <a:custGeom>
          <a:avLst/>
          <a:gdLst/>
          <a:ahLst/>
          <a:cxnLst/>
          <a:rect l="0" t="0" r="0" b="0"/>
          <a:pathLst>
            <a:path>
              <a:moveTo>
                <a:pt x="0" y="0"/>
              </a:moveTo>
              <a:lnTo>
                <a:pt x="0" y="523375"/>
              </a:lnTo>
              <a:lnTo>
                <a:pt x="170665" y="523375"/>
              </a:lnTo>
            </a:path>
          </a:pathLst>
        </a:custGeom>
        <a:noFill/>
        <a:ln w="12700" cap="flat" cmpd="sng" algn="in">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9422294-5E13-44A6-A354-F37C7502B02D}">
      <dsp:nvSpPr>
        <dsp:cNvPr id="0" name=""/>
        <dsp:cNvSpPr/>
      </dsp:nvSpPr>
      <dsp:spPr>
        <a:xfrm>
          <a:off x="3279440" y="3218134"/>
          <a:ext cx="91440" cy="238932"/>
        </a:xfrm>
        <a:custGeom>
          <a:avLst/>
          <a:gdLst/>
          <a:ahLst/>
          <a:cxnLst/>
          <a:rect l="0" t="0" r="0" b="0"/>
          <a:pathLst>
            <a:path>
              <a:moveTo>
                <a:pt x="45720" y="0"/>
              </a:moveTo>
              <a:lnTo>
                <a:pt x="45720" y="238932"/>
              </a:lnTo>
            </a:path>
          </a:pathLst>
        </a:custGeom>
        <a:noFill/>
        <a:ln w="12700" cap="flat" cmpd="sng" algn="in">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462E170-151E-4AE0-861D-0C444F24F642}">
      <dsp:nvSpPr>
        <dsp:cNvPr id="0" name=""/>
        <dsp:cNvSpPr/>
      </dsp:nvSpPr>
      <dsp:spPr>
        <a:xfrm>
          <a:off x="1526854" y="2178256"/>
          <a:ext cx="1798305" cy="470992"/>
        </a:xfrm>
        <a:custGeom>
          <a:avLst/>
          <a:gdLst/>
          <a:ahLst/>
          <a:cxnLst/>
          <a:rect l="0" t="0" r="0" b="0"/>
          <a:pathLst>
            <a:path>
              <a:moveTo>
                <a:pt x="0" y="0"/>
              </a:moveTo>
              <a:lnTo>
                <a:pt x="0" y="351526"/>
              </a:lnTo>
              <a:lnTo>
                <a:pt x="1798305" y="351526"/>
              </a:lnTo>
              <a:lnTo>
                <a:pt x="1798305" y="470992"/>
              </a:lnTo>
            </a:path>
          </a:pathLst>
        </a:custGeom>
        <a:noFill/>
        <a:ln w="12700" cap="flat" cmpd="sng" algn="in">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8AB63BC-2DCC-4218-BABA-608CFD30937D}">
      <dsp:nvSpPr>
        <dsp:cNvPr id="0" name=""/>
        <dsp:cNvSpPr/>
      </dsp:nvSpPr>
      <dsp:spPr>
        <a:xfrm>
          <a:off x="1493347" y="4025952"/>
          <a:ext cx="183772" cy="523375"/>
        </a:xfrm>
        <a:custGeom>
          <a:avLst/>
          <a:gdLst/>
          <a:ahLst/>
          <a:cxnLst/>
          <a:rect l="0" t="0" r="0" b="0"/>
          <a:pathLst>
            <a:path>
              <a:moveTo>
                <a:pt x="0" y="0"/>
              </a:moveTo>
              <a:lnTo>
                <a:pt x="0" y="523375"/>
              </a:lnTo>
              <a:lnTo>
                <a:pt x="183772" y="523375"/>
              </a:lnTo>
            </a:path>
          </a:pathLst>
        </a:custGeom>
        <a:noFill/>
        <a:ln w="12700" cap="flat" cmpd="sng" algn="in">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15D55F2-B293-4375-BA66-61235347FCA2}">
      <dsp:nvSpPr>
        <dsp:cNvPr id="0" name=""/>
        <dsp:cNvSpPr/>
      </dsp:nvSpPr>
      <dsp:spPr>
        <a:xfrm>
          <a:off x="1902736" y="3218134"/>
          <a:ext cx="91440" cy="238932"/>
        </a:xfrm>
        <a:custGeom>
          <a:avLst/>
          <a:gdLst/>
          <a:ahLst/>
          <a:cxnLst/>
          <a:rect l="0" t="0" r="0" b="0"/>
          <a:pathLst>
            <a:path>
              <a:moveTo>
                <a:pt x="45720" y="0"/>
              </a:moveTo>
              <a:lnTo>
                <a:pt x="45720" y="238932"/>
              </a:lnTo>
            </a:path>
          </a:pathLst>
        </a:custGeom>
        <a:noFill/>
        <a:ln w="12700" cap="flat" cmpd="sng" algn="in">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5DB78F5-AAD9-4A37-9694-7E0F4EAB43F2}">
      <dsp:nvSpPr>
        <dsp:cNvPr id="0" name=""/>
        <dsp:cNvSpPr/>
      </dsp:nvSpPr>
      <dsp:spPr>
        <a:xfrm>
          <a:off x="1526854" y="2178256"/>
          <a:ext cx="421601" cy="470992"/>
        </a:xfrm>
        <a:custGeom>
          <a:avLst/>
          <a:gdLst/>
          <a:ahLst/>
          <a:cxnLst/>
          <a:rect l="0" t="0" r="0" b="0"/>
          <a:pathLst>
            <a:path>
              <a:moveTo>
                <a:pt x="0" y="0"/>
              </a:moveTo>
              <a:lnTo>
                <a:pt x="0" y="351526"/>
              </a:lnTo>
              <a:lnTo>
                <a:pt x="421601" y="351526"/>
              </a:lnTo>
              <a:lnTo>
                <a:pt x="421601" y="470992"/>
              </a:lnTo>
            </a:path>
          </a:pathLst>
        </a:custGeom>
        <a:noFill/>
        <a:ln w="12700" cap="flat" cmpd="sng" algn="in">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17B7434-2644-4F87-A036-26BFF096CB2B}">
      <dsp:nvSpPr>
        <dsp:cNvPr id="0" name=""/>
        <dsp:cNvSpPr/>
      </dsp:nvSpPr>
      <dsp:spPr>
        <a:xfrm>
          <a:off x="116643" y="4025952"/>
          <a:ext cx="170665" cy="523375"/>
        </a:xfrm>
        <a:custGeom>
          <a:avLst/>
          <a:gdLst/>
          <a:ahLst/>
          <a:cxnLst/>
          <a:rect l="0" t="0" r="0" b="0"/>
          <a:pathLst>
            <a:path>
              <a:moveTo>
                <a:pt x="0" y="0"/>
              </a:moveTo>
              <a:lnTo>
                <a:pt x="0" y="523375"/>
              </a:lnTo>
              <a:lnTo>
                <a:pt x="170665" y="523375"/>
              </a:lnTo>
            </a:path>
          </a:pathLst>
        </a:custGeom>
        <a:noFill/>
        <a:ln w="12700" cap="flat" cmpd="sng" algn="in">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A645406-D1C8-46B8-8EDA-C3903D48C6B6}">
      <dsp:nvSpPr>
        <dsp:cNvPr id="0" name=""/>
        <dsp:cNvSpPr/>
      </dsp:nvSpPr>
      <dsp:spPr>
        <a:xfrm>
          <a:off x="526032" y="3218134"/>
          <a:ext cx="91440" cy="238932"/>
        </a:xfrm>
        <a:custGeom>
          <a:avLst/>
          <a:gdLst/>
          <a:ahLst/>
          <a:cxnLst/>
          <a:rect l="0" t="0" r="0" b="0"/>
          <a:pathLst>
            <a:path>
              <a:moveTo>
                <a:pt x="45720" y="0"/>
              </a:moveTo>
              <a:lnTo>
                <a:pt x="45720" y="238932"/>
              </a:lnTo>
            </a:path>
          </a:pathLst>
        </a:custGeom>
        <a:noFill/>
        <a:ln w="12700" cap="flat" cmpd="sng" algn="in">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50496AE-404B-48E6-95DC-D9918EE18D6B}">
      <dsp:nvSpPr>
        <dsp:cNvPr id="0" name=""/>
        <dsp:cNvSpPr/>
      </dsp:nvSpPr>
      <dsp:spPr>
        <a:xfrm>
          <a:off x="571752" y="2178256"/>
          <a:ext cx="955102" cy="470992"/>
        </a:xfrm>
        <a:custGeom>
          <a:avLst/>
          <a:gdLst/>
          <a:ahLst/>
          <a:cxnLst/>
          <a:rect l="0" t="0" r="0" b="0"/>
          <a:pathLst>
            <a:path>
              <a:moveTo>
                <a:pt x="955102" y="0"/>
              </a:moveTo>
              <a:lnTo>
                <a:pt x="955102" y="351526"/>
              </a:lnTo>
              <a:lnTo>
                <a:pt x="0" y="351526"/>
              </a:lnTo>
              <a:lnTo>
                <a:pt x="0" y="470992"/>
              </a:lnTo>
            </a:path>
          </a:pathLst>
        </a:custGeom>
        <a:noFill/>
        <a:ln w="12700" cap="flat" cmpd="sng" algn="in">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77718AD-7E5B-44C2-A362-5B0780C1F6F9}">
      <dsp:nvSpPr>
        <dsp:cNvPr id="0" name=""/>
        <dsp:cNvSpPr/>
      </dsp:nvSpPr>
      <dsp:spPr>
        <a:xfrm>
          <a:off x="1526854" y="910522"/>
          <a:ext cx="3821832" cy="698847"/>
        </a:xfrm>
        <a:custGeom>
          <a:avLst/>
          <a:gdLst/>
          <a:ahLst/>
          <a:cxnLst/>
          <a:rect l="0" t="0" r="0" b="0"/>
          <a:pathLst>
            <a:path>
              <a:moveTo>
                <a:pt x="3821832" y="0"/>
              </a:moveTo>
              <a:lnTo>
                <a:pt x="3821832" y="579381"/>
              </a:lnTo>
              <a:lnTo>
                <a:pt x="0" y="579381"/>
              </a:lnTo>
              <a:lnTo>
                <a:pt x="0" y="698847"/>
              </a:lnTo>
            </a:path>
          </a:pathLst>
        </a:custGeom>
        <a:noFill/>
        <a:ln w="12700"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8EC47D7-EA02-45AC-8333-B554238019A0}">
      <dsp:nvSpPr>
        <dsp:cNvPr id="0" name=""/>
        <dsp:cNvSpPr/>
      </dsp:nvSpPr>
      <dsp:spPr>
        <a:xfrm>
          <a:off x="4504767" y="53507"/>
          <a:ext cx="1687839" cy="857015"/>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IN" sz="1700" kern="1200" dirty="0" smtClean="0"/>
            <a:t>Uttar </a:t>
          </a:r>
          <a:r>
            <a:rPr lang="en-IN" sz="1700" kern="1200" dirty="0" err="1" smtClean="0"/>
            <a:t>pradesh</a:t>
          </a:r>
          <a:endParaRPr lang="en-IN" sz="1700" kern="1200" dirty="0"/>
        </a:p>
      </dsp:txBody>
      <dsp:txXfrm>
        <a:off x="4504767" y="53507"/>
        <a:ext cx="1687839" cy="857015"/>
      </dsp:txXfrm>
    </dsp:sp>
    <dsp:sp modelId="{27CFC0DC-5D27-47AA-BD2C-DFC027A8FB87}">
      <dsp:nvSpPr>
        <dsp:cNvPr id="0" name=""/>
        <dsp:cNvSpPr/>
      </dsp:nvSpPr>
      <dsp:spPr>
        <a:xfrm>
          <a:off x="687429" y="1609370"/>
          <a:ext cx="1678850" cy="568885"/>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IN" sz="1700" kern="1200" dirty="0" smtClean="0"/>
            <a:t>Bareilly</a:t>
          </a:r>
          <a:endParaRPr lang="en-IN" sz="1700" kern="1200" dirty="0"/>
        </a:p>
      </dsp:txBody>
      <dsp:txXfrm>
        <a:off x="687429" y="1609370"/>
        <a:ext cx="1678850" cy="568885"/>
      </dsp:txXfrm>
    </dsp:sp>
    <dsp:sp modelId="{54A15FF3-D48C-427C-9A73-35503B272A49}">
      <dsp:nvSpPr>
        <dsp:cNvPr id="0" name=""/>
        <dsp:cNvSpPr/>
      </dsp:nvSpPr>
      <dsp:spPr>
        <a:xfrm>
          <a:off x="2866" y="2649248"/>
          <a:ext cx="1137771" cy="568885"/>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IN" sz="1700" kern="1200" dirty="0" smtClean="0"/>
            <a:t> </a:t>
          </a:r>
          <a:r>
            <a:rPr lang="en-IN" sz="1700" kern="1200" dirty="0" err="1" smtClean="0"/>
            <a:t>fatehganj</a:t>
          </a:r>
          <a:endParaRPr lang="en-IN" sz="1700" kern="1200" dirty="0"/>
        </a:p>
      </dsp:txBody>
      <dsp:txXfrm>
        <a:off x="2866" y="2649248"/>
        <a:ext cx="1137771" cy="568885"/>
      </dsp:txXfrm>
    </dsp:sp>
    <dsp:sp modelId="{7B45FADE-7972-4595-8668-80FD65122DC4}">
      <dsp:nvSpPr>
        <dsp:cNvPr id="0" name=""/>
        <dsp:cNvSpPr/>
      </dsp:nvSpPr>
      <dsp:spPr>
        <a:xfrm>
          <a:off x="2866" y="3457066"/>
          <a:ext cx="1137771" cy="568885"/>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IN" sz="1700" kern="1200" dirty="0" smtClean="0"/>
            <a:t>8 AWC</a:t>
          </a:r>
        </a:p>
        <a:p>
          <a:pPr lvl="0" algn="ctr" defTabSz="755650">
            <a:lnSpc>
              <a:spcPct val="90000"/>
            </a:lnSpc>
            <a:spcBef>
              <a:spcPct val="0"/>
            </a:spcBef>
            <a:spcAft>
              <a:spcPct val="35000"/>
            </a:spcAft>
          </a:pPr>
          <a:r>
            <a:rPr lang="en-IN" sz="1700" kern="1200" dirty="0" smtClean="0"/>
            <a:t> </a:t>
          </a:r>
          <a:endParaRPr lang="en-IN" sz="1700" kern="1200" dirty="0"/>
        </a:p>
      </dsp:txBody>
      <dsp:txXfrm>
        <a:off x="2866" y="3457066"/>
        <a:ext cx="1137771" cy="568885"/>
      </dsp:txXfrm>
    </dsp:sp>
    <dsp:sp modelId="{EDE61BA1-562C-49E4-86AE-314F5FD20EBC}">
      <dsp:nvSpPr>
        <dsp:cNvPr id="0" name=""/>
        <dsp:cNvSpPr/>
      </dsp:nvSpPr>
      <dsp:spPr>
        <a:xfrm>
          <a:off x="287309" y="4264884"/>
          <a:ext cx="1137771" cy="568885"/>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IN" sz="1700" kern="1200" dirty="0" smtClean="0"/>
            <a:t>6 children (each AWC)</a:t>
          </a:r>
          <a:endParaRPr lang="en-IN" sz="1700" kern="1200" dirty="0"/>
        </a:p>
      </dsp:txBody>
      <dsp:txXfrm>
        <a:off x="287309" y="4264884"/>
        <a:ext cx="1137771" cy="568885"/>
      </dsp:txXfrm>
    </dsp:sp>
    <dsp:sp modelId="{F0F59B09-5CBE-4038-B175-23ED64F6830F}">
      <dsp:nvSpPr>
        <dsp:cNvPr id="0" name=""/>
        <dsp:cNvSpPr/>
      </dsp:nvSpPr>
      <dsp:spPr>
        <a:xfrm>
          <a:off x="1379570" y="2649248"/>
          <a:ext cx="1137771" cy="568885"/>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IN" sz="1700" kern="1200" dirty="0" err="1" smtClean="0"/>
            <a:t>majhgawan</a:t>
          </a:r>
          <a:endParaRPr lang="en-IN" sz="1700" kern="1200" dirty="0"/>
        </a:p>
      </dsp:txBody>
      <dsp:txXfrm>
        <a:off x="1379570" y="2649248"/>
        <a:ext cx="1137771" cy="568885"/>
      </dsp:txXfrm>
    </dsp:sp>
    <dsp:sp modelId="{59B87EEF-C526-4177-8978-DB05F4371B3E}">
      <dsp:nvSpPr>
        <dsp:cNvPr id="0" name=""/>
        <dsp:cNvSpPr/>
      </dsp:nvSpPr>
      <dsp:spPr>
        <a:xfrm>
          <a:off x="1379570" y="3457066"/>
          <a:ext cx="1137771" cy="568885"/>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IN" sz="1700" kern="1200" dirty="0" smtClean="0"/>
            <a:t>8 AWC</a:t>
          </a:r>
        </a:p>
        <a:p>
          <a:pPr lvl="0" algn="ctr" defTabSz="755650">
            <a:lnSpc>
              <a:spcPct val="90000"/>
            </a:lnSpc>
            <a:spcBef>
              <a:spcPct val="0"/>
            </a:spcBef>
            <a:spcAft>
              <a:spcPct val="35000"/>
            </a:spcAft>
          </a:pPr>
          <a:r>
            <a:rPr lang="en-IN" sz="1700" kern="1200" dirty="0" smtClean="0"/>
            <a:t> </a:t>
          </a:r>
          <a:endParaRPr lang="en-IN" sz="1700" kern="1200" dirty="0"/>
        </a:p>
      </dsp:txBody>
      <dsp:txXfrm>
        <a:off x="1379570" y="3457066"/>
        <a:ext cx="1137771" cy="568885"/>
      </dsp:txXfrm>
    </dsp:sp>
    <dsp:sp modelId="{3C92A01A-838B-47A1-8DC3-A14DC16E9DF2}">
      <dsp:nvSpPr>
        <dsp:cNvPr id="0" name=""/>
        <dsp:cNvSpPr/>
      </dsp:nvSpPr>
      <dsp:spPr>
        <a:xfrm>
          <a:off x="1677120" y="4264884"/>
          <a:ext cx="1137771" cy="568885"/>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IN" sz="1700" kern="1200" dirty="0" smtClean="0"/>
            <a:t>6 children</a:t>
          </a:r>
        </a:p>
        <a:p>
          <a:pPr lvl="0" algn="ctr" defTabSz="755650">
            <a:lnSpc>
              <a:spcPct val="90000"/>
            </a:lnSpc>
            <a:spcBef>
              <a:spcPct val="0"/>
            </a:spcBef>
            <a:spcAft>
              <a:spcPct val="35000"/>
            </a:spcAft>
          </a:pPr>
          <a:r>
            <a:rPr lang="en-IN" sz="1700" kern="1200" dirty="0" smtClean="0"/>
            <a:t>(each AWC)</a:t>
          </a:r>
          <a:endParaRPr lang="en-IN" sz="1700" kern="1200" dirty="0"/>
        </a:p>
      </dsp:txBody>
      <dsp:txXfrm>
        <a:off x="1677120" y="4264884"/>
        <a:ext cx="1137771" cy="568885"/>
      </dsp:txXfrm>
    </dsp:sp>
    <dsp:sp modelId="{98DF7AF2-2FFB-4745-8295-8C0D877BD00E}">
      <dsp:nvSpPr>
        <dsp:cNvPr id="0" name=""/>
        <dsp:cNvSpPr/>
      </dsp:nvSpPr>
      <dsp:spPr>
        <a:xfrm>
          <a:off x="2756274" y="2649248"/>
          <a:ext cx="1137771" cy="568885"/>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IN" sz="1700" kern="1200" dirty="0" err="1" smtClean="0"/>
            <a:t>Kyara</a:t>
          </a:r>
          <a:endParaRPr lang="en-IN" sz="1700" kern="1200" dirty="0"/>
        </a:p>
      </dsp:txBody>
      <dsp:txXfrm>
        <a:off x="2756274" y="2649248"/>
        <a:ext cx="1137771" cy="568885"/>
      </dsp:txXfrm>
    </dsp:sp>
    <dsp:sp modelId="{56DD53FC-1833-4C5C-B620-0DA27AFDBC4D}">
      <dsp:nvSpPr>
        <dsp:cNvPr id="0" name=""/>
        <dsp:cNvSpPr/>
      </dsp:nvSpPr>
      <dsp:spPr>
        <a:xfrm>
          <a:off x="2756274" y="3457066"/>
          <a:ext cx="1137771" cy="568885"/>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IN" sz="1700" kern="1200" dirty="0" smtClean="0"/>
            <a:t>8 AWC</a:t>
          </a:r>
        </a:p>
        <a:p>
          <a:pPr lvl="0" algn="ctr" defTabSz="755650">
            <a:lnSpc>
              <a:spcPct val="90000"/>
            </a:lnSpc>
            <a:spcBef>
              <a:spcPct val="0"/>
            </a:spcBef>
            <a:spcAft>
              <a:spcPct val="35000"/>
            </a:spcAft>
          </a:pPr>
          <a:r>
            <a:rPr lang="en-IN" sz="1700" kern="1200" dirty="0" smtClean="0"/>
            <a:t> </a:t>
          </a:r>
          <a:endParaRPr lang="en-IN" sz="1700" kern="1200" dirty="0"/>
        </a:p>
      </dsp:txBody>
      <dsp:txXfrm>
        <a:off x="2756274" y="3457066"/>
        <a:ext cx="1137771" cy="568885"/>
      </dsp:txXfrm>
    </dsp:sp>
    <dsp:sp modelId="{5CE4AC66-8D96-4EAC-A8FD-4B10E9EEFFEA}">
      <dsp:nvSpPr>
        <dsp:cNvPr id="0" name=""/>
        <dsp:cNvSpPr/>
      </dsp:nvSpPr>
      <dsp:spPr>
        <a:xfrm>
          <a:off x="3040717" y="4264884"/>
          <a:ext cx="1137771" cy="568885"/>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IN" sz="1700" kern="1200" dirty="0" smtClean="0"/>
            <a:t>6 children</a:t>
          </a:r>
        </a:p>
        <a:p>
          <a:pPr lvl="0" algn="ctr" defTabSz="755650">
            <a:lnSpc>
              <a:spcPct val="90000"/>
            </a:lnSpc>
            <a:spcBef>
              <a:spcPct val="0"/>
            </a:spcBef>
            <a:spcAft>
              <a:spcPct val="35000"/>
            </a:spcAft>
          </a:pPr>
          <a:r>
            <a:rPr lang="en-IN" sz="1700" kern="1200" dirty="0" smtClean="0"/>
            <a:t>(each AWC)</a:t>
          </a:r>
          <a:endParaRPr lang="en-IN" sz="1700" kern="1200" dirty="0"/>
        </a:p>
      </dsp:txBody>
      <dsp:txXfrm>
        <a:off x="3040717" y="4264884"/>
        <a:ext cx="1137771" cy="568885"/>
      </dsp:txXfrm>
    </dsp:sp>
    <dsp:sp modelId="{B7FBE228-752D-4D74-B2F3-2CC848650E6A}">
      <dsp:nvSpPr>
        <dsp:cNvPr id="0" name=""/>
        <dsp:cNvSpPr/>
      </dsp:nvSpPr>
      <dsp:spPr>
        <a:xfrm>
          <a:off x="4417421" y="2649248"/>
          <a:ext cx="1137771" cy="568885"/>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IN" sz="1700" kern="1200" dirty="0" smtClean="0"/>
            <a:t>bhamora</a:t>
          </a:r>
          <a:endParaRPr lang="en-IN" sz="1700" kern="1200" dirty="0"/>
        </a:p>
      </dsp:txBody>
      <dsp:txXfrm>
        <a:off x="4417421" y="2649248"/>
        <a:ext cx="1137771" cy="568885"/>
      </dsp:txXfrm>
    </dsp:sp>
    <dsp:sp modelId="{264A3B09-8973-4BE6-B0DE-0EEBB6C30A8E}">
      <dsp:nvSpPr>
        <dsp:cNvPr id="0" name=""/>
        <dsp:cNvSpPr/>
      </dsp:nvSpPr>
      <dsp:spPr>
        <a:xfrm>
          <a:off x="4417421" y="3457066"/>
          <a:ext cx="1137771" cy="568885"/>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IN" sz="1700" kern="1200" dirty="0" smtClean="0"/>
            <a:t>8 AWC</a:t>
          </a:r>
        </a:p>
        <a:p>
          <a:pPr lvl="0" algn="ctr" defTabSz="755650">
            <a:lnSpc>
              <a:spcPct val="90000"/>
            </a:lnSpc>
            <a:spcBef>
              <a:spcPct val="0"/>
            </a:spcBef>
            <a:spcAft>
              <a:spcPct val="35000"/>
            </a:spcAft>
          </a:pPr>
          <a:r>
            <a:rPr lang="en-IN" sz="1700" kern="1200" dirty="0" smtClean="0"/>
            <a:t> </a:t>
          </a:r>
          <a:endParaRPr lang="en-IN" sz="1700" kern="1200" dirty="0"/>
        </a:p>
      </dsp:txBody>
      <dsp:txXfrm>
        <a:off x="4417421" y="3457066"/>
        <a:ext cx="1137771" cy="568885"/>
      </dsp:txXfrm>
    </dsp:sp>
    <dsp:sp modelId="{2ADB3F43-9191-4877-AEE8-CD1AE0CE345C}">
      <dsp:nvSpPr>
        <dsp:cNvPr id="0" name=""/>
        <dsp:cNvSpPr/>
      </dsp:nvSpPr>
      <dsp:spPr>
        <a:xfrm>
          <a:off x="4417421" y="4264884"/>
          <a:ext cx="1137771" cy="568885"/>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IN" sz="1700" kern="1200" dirty="0" smtClean="0"/>
            <a:t>6 children</a:t>
          </a:r>
        </a:p>
        <a:p>
          <a:pPr lvl="0" algn="ctr" defTabSz="755650">
            <a:lnSpc>
              <a:spcPct val="90000"/>
            </a:lnSpc>
            <a:spcBef>
              <a:spcPct val="0"/>
            </a:spcBef>
            <a:spcAft>
              <a:spcPct val="35000"/>
            </a:spcAft>
          </a:pPr>
          <a:r>
            <a:rPr lang="en-IN" sz="1700" kern="1200" dirty="0" smtClean="0"/>
            <a:t>(each AWC)</a:t>
          </a:r>
          <a:endParaRPr lang="en-IN" sz="1700" kern="1200" dirty="0"/>
        </a:p>
      </dsp:txBody>
      <dsp:txXfrm>
        <a:off x="4417421" y="4264884"/>
        <a:ext cx="1137771" cy="568885"/>
      </dsp:txXfrm>
    </dsp:sp>
    <dsp:sp modelId="{DDAF40E2-3771-46F1-9ABF-9437D9341047}">
      <dsp:nvSpPr>
        <dsp:cNvPr id="0" name=""/>
        <dsp:cNvSpPr/>
      </dsp:nvSpPr>
      <dsp:spPr>
        <a:xfrm>
          <a:off x="5148496" y="5416833"/>
          <a:ext cx="1137771" cy="568885"/>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IN" sz="1700" kern="1200" dirty="0" smtClean="0"/>
            <a:t>64 AWC</a:t>
          </a:r>
        </a:p>
        <a:p>
          <a:pPr lvl="0" algn="ctr" defTabSz="755650">
            <a:lnSpc>
              <a:spcPct val="90000"/>
            </a:lnSpc>
            <a:spcBef>
              <a:spcPct val="0"/>
            </a:spcBef>
            <a:spcAft>
              <a:spcPct val="35000"/>
            </a:spcAft>
          </a:pPr>
          <a:r>
            <a:rPr lang="en-IN" sz="1700" kern="1200" dirty="0" smtClean="0"/>
            <a:t>(384)</a:t>
          </a:r>
          <a:endParaRPr lang="en-IN" sz="1700" kern="1200" dirty="0"/>
        </a:p>
      </dsp:txBody>
      <dsp:txXfrm>
        <a:off x="5148496" y="5416833"/>
        <a:ext cx="1137771" cy="568885"/>
      </dsp:txXfrm>
    </dsp:sp>
    <dsp:sp modelId="{69D8ADCF-3134-4287-8578-E39D9613377B}">
      <dsp:nvSpPr>
        <dsp:cNvPr id="0" name=""/>
        <dsp:cNvSpPr/>
      </dsp:nvSpPr>
      <dsp:spPr>
        <a:xfrm>
          <a:off x="7493091" y="1611418"/>
          <a:ext cx="1968527" cy="568885"/>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IN" sz="1700" kern="1200" dirty="0" smtClean="0"/>
            <a:t>Shahjahanpur</a:t>
          </a:r>
          <a:endParaRPr lang="en-IN" sz="1700" kern="1200" dirty="0"/>
        </a:p>
      </dsp:txBody>
      <dsp:txXfrm>
        <a:off x="7493091" y="1611418"/>
        <a:ext cx="1968527" cy="568885"/>
      </dsp:txXfrm>
    </dsp:sp>
    <dsp:sp modelId="{F188D58E-8425-45D7-982B-BBFE855BCA0C}">
      <dsp:nvSpPr>
        <dsp:cNvPr id="0" name=""/>
        <dsp:cNvSpPr/>
      </dsp:nvSpPr>
      <dsp:spPr>
        <a:xfrm>
          <a:off x="5794125" y="2649248"/>
          <a:ext cx="1137771" cy="568885"/>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IN" sz="1700" kern="1200" dirty="0" smtClean="0"/>
            <a:t>Jalalabad</a:t>
          </a:r>
          <a:endParaRPr lang="en-IN" sz="1700" kern="1200" dirty="0"/>
        </a:p>
      </dsp:txBody>
      <dsp:txXfrm>
        <a:off x="5794125" y="2649248"/>
        <a:ext cx="1137771" cy="568885"/>
      </dsp:txXfrm>
    </dsp:sp>
    <dsp:sp modelId="{DECE9196-AF60-4515-863A-85CF4C54B45A}">
      <dsp:nvSpPr>
        <dsp:cNvPr id="0" name=""/>
        <dsp:cNvSpPr/>
      </dsp:nvSpPr>
      <dsp:spPr>
        <a:xfrm>
          <a:off x="5794125" y="3457066"/>
          <a:ext cx="1137771" cy="568885"/>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IN" sz="1700" kern="1200" dirty="0" smtClean="0"/>
            <a:t>8 AWC</a:t>
          </a:r>
        </a:p>
        <a:p>
          <a:pPr lvl="0" algn="ctr" defTabSz="755650">
            <a:lnSpc>
              <a:spcPct val="90000"/>
            </a:lnSpc>
            <a:spcBef>
              <a:spcPct val="0"/>
            </a:spcBef>
            <a:spcAft>
              <a:spcPct val="35000"/>
            </a:spcAft>
          </a:pPr>
          <a:r>
            <a:rPr lang="en-IN" sz="1700" kern="1200" dirty="0" smtClean="0"/>
            <a:t> </a:t>
          </a:r>
          <a:endParaRPr lang="en-IN" sz="1700" kern="1200" dirty="0"/>
        </a:p>
      </dsp:txBody>
      <dsp:txXfrm>
        <a:off x="5794125" y="3457066"/>
        <a:ext cx="1137771" cy="568885"/>
      </dsp:txXfrm>
    </dsp:sp>
    <dsp:sp modelId="{68FDEF49-FC69-494D-99F0-50B286E4B32C}">
      <dsp:nvSpPr>
        <dsp:cNvPr id="0" name=""/>
        <dsp:cNvSpPr/>
      </dsp:nvSpPr>
      <dsp:spPr>
        <a:xfrm>
          <a:off x="6078568" y="4264884"/>
          <a:ext cx="1137771" cy="568885"/>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IN" sz="1700" kern="1200" dirty="0" smtClean="0"/>
            <a:t>6 children</a:t>
          </a:r>
        </a:p>
        <a:p>
          <a:pPr lvl="0" algn="ctr" defTabSz="755650">
            <a:lnSpc>
              <a:spcPct val="90000"/>
            </a:lnSpc>
            <a:spcBef>
              <a:spcPct val="0"/>
            </a:spcBef>
            <a:spcAft>
              <a:spcPct val="35000"/>
            </a:spcAft>
          </a:pPr>
          <a:r>
            <a:rPr lang="en-IN" sz="1700" kern="1200" dirty="0" smtClean="0"/>
            <a:t>(each AWC)</a:t>
          </a:r>
          <a:endParaRPr lang="en-IN" sz="1700" kern="1200" dirty="0"/>
        </a:p>
      </dsp:txBody>
      <dsp:txXfrm>
        <a:off x="6078568" y="4264884"/>
        <a:ext cx="1137771" cy="568885"/>
      </dsp:txXfrm>
    </dsp:sp>
    <dsp:sp modelId="{B6569BAC-78E5-4C72-8AD9-523C0D7D014C}">
      <dsp:nvSpPr>
        <dsp:cNvPr id="0" name=""/>
        <dsp:cNvSpPr/>
      </dsp:nvSpPr>
      <dsp:spPr>
        <a:xfrm>
          <a:off x="7170829" y="2649248"/>
          <a:ext cx="1137771" cy="568885"/>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IN" sz="1700" kern="1200" dirty="0" smtClean="0"/>
            <a:t>Khutar</a:t>
          </a:r>
          <a:endParaRPr lang="en-IN" sz="1700" kern="1200" dirty="0"/>
        </a:p>
      </dsp:txBody>
      <dsp:txXfrm>
        <a:off x="7170829" y="2649248"/>
        <a:ext cx="1137771" cy="568885"/>
      </dsp:txXfrm>
    </dsp:sp>
    <dsp:sp modelId="{52C3ED55-C27C-4141-BCD6-96435AA9B38C}">
      <dsp:nvSpPr>
        <dsp:cNvPr id="0" name=""/>
        <dsp:cNvSpPr/>
      </dsp:nvSpPr>
      <dsp:spPr>
        <a:xfrm>
          <a:off x="7170829" y="3457066"/>
          <a:ext cx="1137771" cy="568885"/>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IN" sz="1700" kern="1200" dirty="0" smtClean="0"/>
            <a:t>8 AWC</a:t>
          </a:r>
        </a:p>
        <a:p>
          <a:pPr lvl="0" algn="ctr" defTabSz="755650">
            <a:lnSpc>
              <a:spcPct val="90000"/>
            </a:lnSpc>
            <a:spcBef>
              <a:spcPct val="0"/>
            </a:spcBef>
            <a:spcAft>
              <a:spcPct val="35000"/>
            </a:spcAft>
          </a:pPr>
          <a:r>
            <a:rPr lang="en-IN" sz="1700" kern="1200" dirty="0" smtClean="0"/>
            <a:t> </a:t>
          </a:r>
          <a:endParaRPr lang="en-IN" sz="1700" kern="1200" dirty="0"/>
        </a:p>
      </dsp:txBody>
      <dsp:txXfrm>
        <a:off x="7170829" y="3457066"/>
        <a:ext cx="1137771" cy="568885"/>
      </dsp:txXfrm>
    </dsp:sp>
    <dsp:sp modelId="{79256D82-A8E0-4F8E-82FD-04DF36D0E61C}">
      <dsp:nvSpPr>
        <dsp:cNvPr id="0" name=""/>
        <dsp:cNvSpPr/>
      </dsp:nvSpPr>
      <dsp:spPr>
        <a:xfrm>
          <a:off x="7455272" y="4264884"/>
          <a:ext cx="1137771" cy="568885"/>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IN" sz="1700" kern="1200" dirty="0" smtClean="0"/>
            <a:t>6 children</a:t>
          </a:r>
        </a:p>
        <a:p>
          <a:pPr lvl="0" algn="ctr" defTabSz="755650">
            <a:lnSpc>
              <a:spcPct val="90000"/>
            </a:lnSpc>
            <a:spcBef>
              <a:spcPct val="0"/>
            </a:spcBef>
            <a:spcAft>
              <a:spcPct val="35000"/>
            </a:spcAft>
          </a:pPr>
          <a:r>
            <a:rPr lang="en-IN" sz="1700" kern="1200" dirty="0" smtClean="0"/>
            <a:t>(each AWC)</a:t>
          </a:r>
          <a:endParaRPr lang="en-IN" sz="1700" kern="1200" dirty="0"/>
        </a:p>
      </dsp:txBody>
      <dsp:txXfrm>
        <a:off x="7455272" y="4264884"/>
        <a:ext cx="1137771" cy="568885"/>
      </dsp:txXfrm>
    </dsp:sp>
    <dsp:sp modelId="{C2A4B175-2F2E-4D3C-B257-EA3C0BEEDAA1}">
      <dsp:nvSpPr>
        <dsp:cNvPr id="0" name=""/>
        <dsp:cNvSpPr/>
      </dsp:nvSpPr>
      <dsp:spPr>
        <a:xfrm>
          <a:off x="8547533" y="2649248"/>
          <a:ext cx="1137771" cy="568885"/>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IN" sz="1700" kern="1200" dirty="0" err="1" smtClean="0"/>
            <a:t>Bhawal</a:t>
          </a:r>
          <a:r>
            <a:rPr lang="en-IN" sz="1700" kern="1200" dirty="0" smtClean="0"/>
            <a:t> </a:t>
          </a:r>
          <a:r>
            <a:rPr lang="en-IN" sz="1700" kern="1200" dirty="0" err="1" smtClean="0"/>
            <a:t>khera</a:t>
          </a:r>
          <a:endParaRPr lang="en-IN" sz="1700" kern="1200" dirty="0"/>
        </a:p>
      </dsp:txBody>
      <dsp:txXfrm>
        <a:off x="8547533" y="2649248"/>
        <a:ext cx="1137771" cy="568885"/>
      </dsp:txXfrm>
    </dsp:sp>
    <dsp:sp modelId="{B94224B1-A489-4AF0-9770-670664941530}">
      <dsp:nvSpPr>
        <dsp:cNvPr id="0" name=""/>
        <dsp:cNvSpPr/>
      </dsp:nvSpPr>
      <dsp:spPr>
        <a:xfrm>
          <a:off x="8547533" y="3457066"/>
          <a:ext cx="1137771" cy="568885"/>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IN" sz="1700" kern="1200" dirty="0" smtClean="0"/>
            <a:t>8 AWC</a:t>
          </a:r>
        </a:p>
        <a:p>
          <a:pPr lvl="0" algn="ctr" defTabSz="755650">
            <a:lnSpc>
              <a:spcPct val="90000"/>
            </a:lnSpc>
            <a:spcBef>
              <a:spcPct val="0"/>
            </a:spcBef>
            <a:spcAft>
              <a:spcPct val="35000"/>
            </a:spcAft>
          </a:pPr>
          <a:r>
            <a:rPr lang="en-IN" sz="1700" kern="1200" dirty="0" smtClean="0"/>
            <a:t> </a:t>
          </a:r>
          <a:endParaRPr lang="en-IN" sz="1700" kern="1200" dirty="0"/>
        </a:p>
      </dsp:txBody>
      <dsp:txXfrm>
        <a:off x="8547533" y="3457066"/>
        <a:ext cx="1137771" cy="568885"/>
      </dsp:txXfrm>
    </dsp:sp>
    <dsp:sp modelId="{1967EF1B-4D52-4ADB-A627-6E3A6849CC77}">
      <dsp:nvSpPr>
        <dsp:cNvPr id="0" name=""/>
        <dsp:cNvSpPr/>
      </dsp:nvSpPr>
      <dsp:spPr>
        <a:xfrm>
          <a:off x="8831976" y="4264884"/>
          <a:ext cx="1137771" cy="568885"/>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IN" sz="1700" kern="1200" dirty="0" smtClean="0"/>
            <a:t>6 children</a:t>
          </a:r>
        </a:p>
        <a:p>
          <a:pPr lvl="0" algn="ctr" defTabSz="755650">
            <a:lnSpc>
              <a:spcPct val="90000"/>
            </a:lnSpc>
            <a:spcBef>
              <a:spcPct val="0"/>
            </a:spcBef>
            <a:spcAft>
              <a:spcPct val="35000"/>
            </a:spcAft>
          </a:pPr>
          <a:r>
            <a:rPr lang="en-IN" sz="1700" kern="1200" dirty="0" smtClean="0"/>
            <a:t>(each AWC)</a:t>
          </a:r>
          <a:endParaRPr lang="en-IN" sz="1700" kern="1200" dirty="0"/>
        </a:p>
      </dsp:txBody>
      <dsp:txXfrm>
        <a:off x="8831976" y="4264884"/>
        <a:ext cx="1137771" cy="568885"/>
      </dsp:txXfrm>
    </dsp:sp>
    <dsp:sp modelId="{678B2171-616C-4E69-8036-EEFE627ED332}">
      <dsp:nvSpPr>
        <dsp:cNvPr id="0" name=""/>
        <dsp:cNvSpPr/>
      </dsp:nvSpPr>
      <dsp:spPr>
        <a:xfrm>
          <a:off x="9924237" y="2649248"/>
          <a:ext cx="1137771" cy="568885"/>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IN" sz="1700" kern="1200" dirty="0" err="1" smtClean="0"/>
            <a:t>Daraul</a:t>
          </a:r>
          <a:endParaRPr lang="en-IN" sz="1700" kern="1200" dirty="0"/>
        </a:p>
      </dsp:txBody>
      <dsp:txXfrm>
        <a:off x="9924237" y="2649248"/>
        <a:ext cx="1137771" cy="568885"/>
      </dsp:txXfrm>
    </dsp:sp>
    <dsp:sp modelId="{AE9F844C-CAF7-4BC7-BC12-4061B8C29D8A}">
      <dsp:nvSpPr>
        <dsp:cNvPr id="0" name=""/>
        <dsp:cNvSpPr/>
      </dsp:nvSpPr>
      <dsp:spPr>
        <a:xfrm>
          <a:off x="9924237" y="3457066"/>
          <a:ext cx="1137771" cy="568885"/>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IN" sz="1700" kern="1200" dirty="0" smtClean="0"/>
            <a:t>8 AWC</a:t>
          </a:r>
        </a:p>
        <a:p>
          <a:pPr lvl="0" algn="ctr" defTabSz="755650">
            <a:lnSpc>
              <a:spcPct val="90000"/>
            </a:lnSpc>
            <a:spcBef>
              <a:spcPct val="0"/>
            </a:spcBef>
            <a:spcAft>
              <a:spcPct val="35000"/>
            </a:spcAft>
          </a:pPr>
          <a:r>
            <a:rPr lang="en-IN" sz="1700" kern="1200" dirty="0" smtClean="0"/>
            <a:t> </a:t>
          </a:r>
          <a:endParaRPr lang="en-IN" sz="1700" kern="1200" dirty="0"/>
        </a:p>
      </dsp:txBody>
      <dsp:txXfrm>
        <a:off x="9924237" y="3457066"/>
        <a:ext cx="1137771" cy="568885"/>
      </dsp:txXfrm>
    </dsp:sp>
    <dsp:sp modelId="{4627ADEA-509B-4E22-9B2A-B31A1D9DF889}">
      <dsp:nvSpPr>
        <dsp:cNvPr id="0" name=""/>
        <dsp:cNvSpPr/>
      </dsp:nvSpPr>
      <dsp:spPr>
        <a:xfrm>
          <a:off x="10208680" y="4264884"/>
          <a:ext cx="1137771" cy="568885"/>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IN" sz="1700" kern="1200" dirty="0" smtClean="0"/>
            <a:t>6 children</a:t>
          </a:r>
        </a:p>
        <a:p>
          <a:pPr lvl="0" algn="ctr" defTabSz="755650">
            <a:lnSpc>
              <a:spcPct val="90000"/>
            </a:lnSpc>
            <a:spcBef>
              <a:spcPct val="0"/>
            </a:spcBef>
            <a:spcAft>
              <a:spcPct val="35000"/>
            </a:spcAft>
          </a:pPr>
          <a:r>
            <a:rPr lang="en-IN" sz="1700" kern="1200" dirty="0" smtClean="0"/>
            <a:t>(each AWC)</a:t>
          </a:r>
          <a:endParaRPr lang="en-IN" sz="1700" kern="1200" dirty="0"/>
        </a:p>
      </dsp:txBody>
      <dsp:txXfrm>
        <a:off x="10208680" y="4264884"/>
        <a:ext cx="1137771" cy="56888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smtClean="0"/>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01FD28D9-33BE-4D22-9E68-EF1AF3416CDB}" type="datetimeFigureOut">
              <a:rPr lang="en-IN" smtClean="0"/>
              <a:t>21-05-2016</a:t>
            </a:fld>
            <a:endParaRPr lang="en-IN"/>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IN"/>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3AD81031-2601-4CA6-A272-EAF4D0AD37E2}" type="slidenum">
              <a:rPr lang="en-IN" smtClean="0"/>
              <a:t>‹#›</a:t>
            </a:fld>
            <a:endParaRPr lang="en-IN"/>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33541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FD28D9-33BE-4D22-9E68-EF1AF3416CDB}" type="datetimeFigureOut">
              <a:rPr lang="en-IN" smtClean="0"/>
              <a:t>21-05-2016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AD81031-2601-4CA6-A272-EAF4D0AD37E2}" type="slidenum">
              <a:rPr lang="en-IN" smtClean="0"/>
              <a:t>‹#›</a:t>
            </a:fld>
            <a:endParaRPr lang="en-IN"/>
          </a:p>
        </p:txBody>
      </p:sp>
    </p:spTree>
    <p:extLst>
      <p:ext uri="{BB962C8B-B14F-4D97-AF65-F5344CB8AC3E}">
        <p14:creationId xmlns:p14="http://schemas.microsoft.com/office/powerpoint/2010/main" val="3931380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FD28D9-33BE-4D22-9E68-EF1AF3416CDB}" type="datetimeFigureOut">
              <a:rPr lang="en-IN" smtClean="0"/>
              <a:t>21-05-2016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AD81031-2601-4CA6-A272-EAF4D0AD37E2}" type="slidenum">
              <a:rPr lang="en-IN" smtClean="0"/>
              <a:t>‹#›</a:t>
            </a:fld>
            <a:endParaRPr lang="en-IN"/>
          </a:p>
        </p:txBody>
      </p:sp>
    </p:spTree>
    <p:extLst>
      <p:ext uri="{BB962C8B-B14F-4D97-AF65-F5344CB8AC3E}">
        <p14:creationId xmlns:p14="http://schemas.microsoft.com/office/powerpoint/2010/main" val="3093704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FD28D9-33BE-4D22-9E68-EF1AF3416CDB}" type="datetimeFigureOut">
              <a:rPr lang="en-IN" smtClean="0"/>
              <a:t>21-05-2016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AD81031-2601-4CA6-A272-EAF4D0AD37E2}" type="slidenum">
              <a:rPr lang="en-IN" smtClean="0"/>
              <a:t>‹#›</a:t>
            </a:fld>
            <a:endParaRPr lang="en-IN"/>
          </a:p>
        </p:txBody>
      </p:sp>
    </p:spTree>
    <p:extLst>
      <p:ext uri="{BB962C8B-B14F-4D97-AF65-F5344CB8AC3E}">
        <p14:creationId xmlns:p14="http://schemas.microsoft.com/office/powerpoint/2010/main" val="4161029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01FD28D9-33BE-4D22-9E68-EF1AF3416CDB}" type="datetimeFigureOut">
              <a:rPr lang="en-IN" smtClean="0"/>
              <a:t>21-05-2016</a:t>
            </a:fld>
            <a:endParaRPr lang="en-IN"/>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IN"/>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3AD81031-2601-4CA6-A272-EAF4D0AD37E2}" type="slidenum">
              <a:rPr lang="en-IN" smtClean="0"/>
              <a:t>‹#›</a:t>
            </a:fld>
            <a:endParaRPr lang="en-IN"/>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47318943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1FD28D9-33BE-4D22-9E68-EF1AF3416CDB}" type="datetimeFigureOut">
              <a:rPr lang="en-IN" smtClean="0"/>
              <a:t>21-05-2016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AD81031-2601-4CA6-A272-EAF4D0AD37E2}" type="slidenum">
              <a:rPr lang="en-IN" smtClean="0"/>
              <a:t>‹#›</a:t>
            </a:fld>
            <a:endParaRPr lang="en-IN"/>
          </a:p>
        </p:txBody>
      </p:sp>
    </p:spTree>
    <p:extLst>
      <p:ext uri="{BB962C8B-B14F-4D97-AF65-F5344CB8AC3E}">
        <p14:creationId xmlns:p14="http://schemas.microsoft.com/office/powerpoint/2010/main" val="2065969935"/>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1FD28D9-33BE-4D22-9E68-EF1AF3416CDB}" type="datetimeFigureOut">
              <a:rPr lang="en-IN" smtClean="0"/>
              <a:t>21-05-2016</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AD81031-2601-4CA6-A272-EAF4D0AD37E2}" type="slidenum">
              <a:rPr lang="en-IN" smtClean="0"/>
              <a:t>‹#›</a:t>
            </a:fld>
            <a:endParaRPr lang="en-IN"/>
          </a:p>
        </p:txBody>
      </p:sp>
    </p:spTree>
    <p:extLst>
      <p:ext uri="{BB962C8B-B14F-4D97-AF65-F5344CB8AC3E}">
        <p14:creationId xmlns:p14="http://schemas.microsoft.com/office/powerpoint/2010/main" val="285023907"/>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1FD28D9-33BE-4D22-9E68-EF1AF3416CDB}" type="datetimeFigureOut">
              <a:rPr lang="en-IN" smtClean="0"/>
              <a:t>21-05-2016</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AD81031-2601-4CA6-A272-EAF4D0AD37E2}" type="slidenum">
              <a:rPr lang="en-IN" smtClean="0"/>
              <a:t>‹#›</a:t>
            </a:fld>
            <a:endParaRPr lang="en-IN"/>
          </a:p>
        </p:txBody>
      </p:sp>
    </p:spTree>
    <p:extLst>
      <p:ext uri="{BB962C8B-B14F-4D97-AF65-F5344CB8AC3E}">
        <p14:creationId xmlns:p14="http://schemas.microsoft.com/office/powerpoint/2010/main" val="1973338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FD28D9-33BE-4D22-9E68-EF1AF3416CDB}" type="datetimeFigureOut">
              <a:rPr lang="en-IN" smtClean="0"/>
              <a:t>21-05-2016</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AD81031-2601-4CA6-A272-EAF4D0AD37E2}" type="slidenum">
              <a:rPr lang="en-IN" smtClean="0"/>
              <a:t>‹#›</a:t>
            </a:fld>
            <a:endParaRPr lang="en-IN"/>
          </a:p>
        </p:txBody>
      </p:sp>
    </p:spTree>
    <p:extLst>
      <p:ext uri="{BB962C8B-B14F-4D97-AF65-F5344CB8AC3E}">
        <p14:creationId xmlns:p14="http://schemas.microsoft.com/office/powerpoint/2010/main" val="3362750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01FD28D9-33BE-4D22-9E68-EF1AF3416CDB}" type="datetimeFigureOut">
              <a:rPr lang="en-IN" smtClean="0"/>
              <a:t>21-05-2016</a:t>
            </a:fld>
            <a:endParaRPr lang="en-IN"/>
          </a:p>
        </p:txBody>
      </p:sp>
      <p:sp>
        <p:nvSpPr>
          <p:cNvPr id="6" name="Footer Placeholder 5"/>
          <p:cNvSpPr>
            <a:spLocks noGrp="1"/>
          </p:cNvSpPr>
          <p:nvPr>
            <p:ph type="ftr" sz="quarter" idx="11"/>
          </p:nvPr>
        </p:nvSpPr>
        <p:spPr>
          <a:xfrm>
            <a:off x="2103620" y="6375679"/>
            <a:ext cx="3482179" cy="345796"/>
          </a:xfrm>
        </p:spPr>
        <p:txBody>
          <a:bodyPr/>
          <a:lstStyle/>
          <a:p>
            <a:endParaRPr lang="en-IN"/>
          </a:p>
        </p:txBody>
      </p:sp>
      <p:sp>
        <p:nvSpPr>
          <p:cNvPr id="7" name="Slide Number Placeholder 6"/>
          <p:cNvSpPr>
            <a:spLocks noGrp="1"/>
          </p:cNvSpPr>
          <p:nvPr>
            <p:ph type="sldNum" sz="quarter" idx="12"/>
          </p:nvPr>
        </p:nvSpPr>
        <p:spPr>
          <a:xfrm>
            <a:off x="5691014" y="6375679"/>
            <a:ext cx="1232456" cy="345796"/>
          </a:xfrm>
        </p:spPr>
        <p:txBody>
          <a:bodyPr/>
          <a:lstStyle/>
          <a:p>
            <a:fld id="{3AD81031-2601-4CA6-A272-EAF4D0AD37E2}" type="slidenum">
              <a:rPr lang="en-IN" smtClean="0"/>
              <a:t>‹#›</a:t>
            </a:fld>
            <a:endParaRPr lang="en-IN"/>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22062823"/>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01FD28D9-33BE-4D22-9E68-EF1AF3416CDB}" type="datetimeFigureOut">
              <a:rPr lang="en-IN" smtClean="0"/>
              <a:t>21-05-2016</a:t>
            </a:fld>
            <a:endParaRPr lang="en-IN"/>
          </a:p>
        </p:txBody>
      </p:sp>
      <p:sp>
        <p:nvSpPr>
          <p:cNvPr id="6" name="Footer Placeholder 5"/>
          <p:cNvSpPr>
            <a:spLocks noGrp="1"/>
          </p:cNvSpPr>
          <p:nvPr>
            <p:ph type="ftr" sz="quarter" idx="11"/>
          </p:nvPr>
        </p:nvSpPr>
        <p:spPr>
          <a:xfrm>
            <a:off x="2103621" y="6375679"/>
            <a:ext cx="3482178" cy="345796"/>
          </a:xfrm>
        </p:spPr>
        <p:txBody>
          <a:bodyPr/>
          <a:lstStyle/>
          <a:p>
            <a:endParaRPr lang="en-IN"/>
          </a:p>
        </p:txBody>
      </p:sp>
      <p:sp>
        <p:nvSpPr>
          <p:cNvPr id="7" name="Slide Number Placeholder 6"/>
          <p:cNvSpPr>
            <a:spLocks noGrp="1"/>
          </p:cNvSpPr>
          <p:nvPr>
            <p:ph type="sldNum" sz="quarter" idx="12"/>
          </p:nvPr>
        </p:nvSpPr>
        <p:spPr>
          <a:xfrm>
            <a:off x="5687568" y="6375679"/>
            <a:ext cx="1234440" cy="345796"/>
          </a:xfrm>
        </p:spPr>
        <p:txBody>
          <a:bodyPr/>
          <a:lstStyle/>
          <a:p>
            <a:fld id="{3AD81031-2601-4CA6-A272-EAF4D0AD37E2}" type="slidenum">
              <a:rPr lang="en-IN" smtClean="0"/>
              <a:t>‹#›</a:t>
            </a:fld>
            <a:endParaRPr lang="en-IN"/>
          </a:p>
        </p:txBody>
      </p:sp>
    </p:spTree>
    <p:extLst>
      <p:ext uri="{BB962C8B-B14F-4D97-AF65-F5344CB8AC3E}">
        <p14:creationId xmlns:p14="http://schemas.microsoft.com/office/powerpoint/2010/main" val="3094256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01FD28D9-33BE-4D22-9E68-EF1AF3416CDB}" type="datetimeFigureOut">
              <a:rPr lang="en-IN" smtClean="0"/>
              <a:t>21-05-2016</a:t>
            </a:fld>
            <a:endParaRPr lang="en-IN"/>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IN"/>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3AD81031-2601-4CA6-A272-EAF4D0AD37E2}" type="slidenum">
              <a:rPr lang="en-IN" smtClean="0"/>
              <a:t>‹#›</a:t>
            </a:fld>
            <a:endParaRPr lang="en-IN"/>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3687509"/>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N" sz="2800" b="1" dirty="0">
                <a:latin typeface="Times New Roman" panose="02020603050405020304" pitchFamily="18" charset="0"/>
                <a:cs typeface="Times New Roman" panose="02020603050405020304" pitchFamily="18" charset="0"/>
              </a:rPr>
              <a:t>A Study To Assess Infant Young Child Feeding Practices Of Children Under Two Years In Bareilly And Shahjahanpur Districts Of Uttar </a:t>
            </a:r>
            <a:r>
              <a:rPr lang="en-IN" sz="2800" b="1" dirty="0" smtClean="0">
                <a:latin typeface="Times New Roman" panose="02020603050405020304" pitchFamily="18" charset="0"/>
                <a:cs typeface="Times New Roman" panose="02020603050405020304" pitchFamily="18" charset="0"/>
              </a:rPr>
              <a:t>Pradesh</a:t>
            </a:r>
            <a:br>
              <a:rPr lang="en-IN" sz="2800" b="1" dirty="0" smtClean="0">
                <a:latin typeface="Times New Roman" panose="02020603050405020304" pitchFamily="18" charset="0"/>
                <a:cs typeface="Times New Roman" panose="02020603050405020304" pitchFamily="18" charset="0"/>
              </a:rPr>
            </a:br>
            <a:r>
              <a:rPr lang="en-IN" sz="2800" b="1" dirty="0">
                <a:latin typeface="Times New Roman" panose="02020603050405020304" pitchFamily="18" charset="0"/>
                <a:cs typeface="Times New Roman" panose="02020603050405020304" pitchFamily="18" charset="0"/>
              </a:rPr>
              <a:t/>
            </a:r>
            <a:br>
              <a:rPr lang="en-IN" sz="2800" b="1" dirty="0">
                <a:latin typeface="Times New Roman" panose="02020603050405020304" pitchFamily="18" charset="0"/>
                <a:cs typeface="Times New Roman" panose="02020603050405020304" pitchFamily="18" charset="0"/>
              </a:rPr>
            </a:br>
            <a:r>
              <a:rPr lang="en-IN" sz="2800" dirty="0">
                <a:latin typeface="Times New Roman" panose="02020603050405020304" pitchFamily="18" charset="0"/>
                <a:cs typeface="Times New Roman" panose="02020603050405020304" pitchFamily="18" charset="0"/>
              </a:rPr>
              <a:t/>
            </a:r>
            <a:br>
              <a:rPr lang="en-IN" sz="2800" dirty="0">
                <a:latin typeface="Times New Roman" panose="02020603050405020304" pitchFamily="18" charset="0"/>
                <a:cs typeface="Times New Roman" panose="02020603050405020304" pitchFamily="18" charset="0"/>
              </a:rPr>
            </a:br>
            <a:endParaRPr lang="en-IN" sz="28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8471647" y="4543333"/>
            <a:ext cx="3487270" cy="1655762"/>
          </a:xfrm>
        </p:spPr>
        <p:txBody>
          <a:bodyPr/>
          <a:lstStyle/>
          <a:p>
            <a:r>
              <a:rPr lang="en-IN" dirty="0" smtClean="0"/>
              <a:t>Submitted by</a:t>
            </a:r>
          </a:p>
          <a:p>
            <a:r>
              <a:rPr lang="en-IN" dirty="0" smtClean="0"/>
              <a:t>Pragya Sharma</a:t>
            </a:r>
          </a:p>
          <a:p>
            <a:r>
              <a:rPr lang="en-IN" dirty="0" err="1" smtClean="0"/>
              <a:t>Pg</a:t>
            </a:r>
            <a:r>
              <a:rPr lang="en-IN" dirty="0" smtClean="0"/>
              <a:t>/14/046</a:t>
            </a:r>
            <a:endParaRPr lang="en-IN" dirty="0"/>
          </a:p>
        </p:txBody>
      </p:sp>
    </p:spTree>
    <p:extLst>
      <p:ext uri="{BB962C8B-B14F-4D97-AF65-F5344CB8AC3E}">
        <p14:creationId xmlns:p14="http://schemas.microsoft.com/office/powerpoint/2010/main" val="3886718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METHODOLOGY</a:t>
            </a:r>
            <a:r>
              <a:rPr lang="en-IN" dirty="0"/>
              <a:t/>
            </a:r>
            <a:br>
              <a:rPr lang="en-IN" dirty="0"/>
            </a:br>
            <a:r>
              <a:rPr lang="en-IN" b="1" dirty="0"/>
              <a:t> </a:t>
            </a:r>
            <a:r>
              <a:rPr lang="en-IN" dirty="0"/>
              <a:t/>
            </a:r>
            <a:br>
              <a:rPr lang="en-IN" dirty="0"/>
            </a:br>
            <a:endParaRPr lang="en-IN" dirty="0"/>
          </a:p>
        </p:txBody>
      </p:sp>
      <p:sp>
        <p:nvSpPr>
          <p:cNvPr id="3" name="Content Placeholder 2"/>
          <p:cNvSpPr>
            <a:spLocks noGrp="1"/>
          </p:cNvSpPr>
          <p:nvPr>
            <p:ph idx="1"/>
          </p:nvPr>
        </p:nvSpPr>
        <p:spPr>
          <a:xfrm>
            <a:off x="914400" y="1425388"/>
            <a:ext cx="10515600" cy="5256698"/>
          </a:xfrm>
        </p:spPr>
        <p:txBody>
          <a:bodyPr>
            <a:noAutofit/>
          </a:bodyPr>
          <a:lstStyle/>
          <a:p>
            <a:r>
              <a:rPr lang="en-IN" sz="1600" b="1" dirty="0" smtClean="0">
                <a:solidFill>
                  <a:schemeClr val="tx1"/>
                </a:solidFill>
                <a:latin typeface="Times New Roman" panose="02020603050405020304" pitchFamily="18" charset="0"/>
                <a:cs typeface="Times New Roman" panose="02020603050405020304" pitchFamily="18" charset="0"/>
              </a:rPr>
              <a:t>4.1 </a:t>
            </a:r>
            <a:r>
              <a:rPr lang="en-IN" sz="1600" b="1" dirty="0">
                <a:solidFill>
                  <a:schemeClr val="tx1"/>
                </a:solidFill>
                <a:latin typeface="Times New Roman" panose="02020603050405020304" pitchFamily="18" charset="0"/>
                <a:cs typeface="Times New Roman" panose="02020603050405020304" pitchFamily="18" charset="0"/>
              </a:rPr>
              <a:t>STUDY TYPE: </a:t>
            </a:r>
            <a:r>
              <a:rPr lang="en-IN" sz="1600" dirty="0">
                <a:solidFill>
                  <a:schemeClr val="tx1"/>
                </a:solidFill>
                <a:latin typeface="Times New Roman" panose="02020603050405020304" pitchFamily="18" charset="0"/>
                <a:cs typeface="Times New Roman" panose="02020603050405020304" pitchFamily="18" charset="0"/>
              </a:rPr>
              <a:t>Descriptive cross sectional study</a:t>
            </a:r>
          </a:p>
          <a:p>
            <a:r>
              <a:rPr lang="en-IN" sz="1600" b="1" dirty="0">
                <a:solidFill>
                  <a:schemeClr val="tx1"/>
                </a:solidFill>
                <a:latin typeface="Times New Roman" panose="02020603050405020304" pitchFamily="18" charset="0"/>
                <a:cs typeface="Times New Roman" panose="02020603050405020304" pitchFamily="18" charset="0"/>
              </a:rPr>
              <a:t>4.2 STUDY DURATION: </a:t>
            </a:r>
            <a:r>
              <a:rPr lang="en-IN" sz="1600" dirty="0">
                <a:solidFill>
                  <a:schemeClr val="tx1"/>
                </a:solidFill>
                <a:latin typeface="Times New Roman" panose="02020603050405020304" pitchFamily="18" charset="0"/>
                <a:cs typeface="Times New Roman" panose="02020603050405020304" pitchFamily="18" charset="0"/>
              </a:rPr>
              <a:t>February 2016 to April 2016</a:t>
            </a:r>
          </a:p>
          <a:p>
            <a:r>
              <a:rPr lang="en-IN" sz="1600" b="1" dirty="0">
                <a:solidFill>
                  <a:schemeClr val="tx1"/>
                </a:solidFill>
                <a:latin typeface="Times New Roman" panose="02020603050405020304" pitchFamily="18" charset="0"/>
                <a:cs typeface="Times New Roman" panose="02020603050405020304" pitchFamily="18" charset="0"/>
              </a:rPr>
              <a:t>4.3 STUDY AREA</a:t>
            </a:r>
            <a:r>
              <a:rPr lang="en-IN" sz="1600" dirty="0">
                <a:solidFill>
                  <a:schemeClr val="tx1"/>
                </a:solidFill>
                <a:latin typeface="Times New Roman" panose="02020603050405020304" pitchFamily="18" charset="0"/>
                <a:cs typeface="Times New Roman" panose="02020603050405020304" pitchFamily="18" charset="0"/>
              </a:rPr>
              <a:t>: This study was carried in Bareilly and Shahjahanpur districts of Uttar Pradesh. It is proposed to conduct the study in the assigned districts to the researcher.</a:t>
            </a:r>
          </a:p>
          <a:p>
            <a:r>
              <a:rPr lang="en-IN" sz="1600" b="1" dirty="0">
                <a:solidFill>
                  <a:schemeClr val="tx1"/>
                </a:solidFill>
                <a:latin typeface="Times New Roman" panose="02020603050405020304" pitchFamily="18" charset="0"/>
                <a:cs typeface="Times New Roman" panose="02020603050405020304" pitchFamily="18" charset="0"/>
              </a:rPr>
              <a:t>4.4 SAMPLING PROCEDURE</a:t>
            </a:r>
            <a:r>
              <a:rPr lang="en-IN" sz="1600" dirty="0">
                <a:solidFill>
                  <a:schemeClr val="tx1"/>
                </a:solidFill>
                <a:latin typeface="Times New Roman" panose="02020603050405020304" pitchFamily="18" charset="0"/>
                <a:cs typeface="Times New Roman" panose="02020603050405020304" pitchFamily="18" charset="0"/>
              </a:rPr>
              <a:t>:</a:t>
            </a:r>
          </a:p>
          <a:p>
            <a:r>
              <a:rPr lang="en-IN" sz="1600" dirty="0">
                <a:solidFill>
                  <a:schemeClr val="tx1"/>
                </a:solidFill>
                <a:latin typeface="Times New Roman" panose="02020603050405020304" pitchFamily="18" charset="0"/>
                <a:cs typeface="Times New Roman" panose="02020603050405020304" pitchFamily="18" charset="0"/>
              </a:rPr>
              <a:t>Both the districts were selected from the 25 high priority districts of Uttar Pradesh.</a:t>
            </a:r>
          </a:p>
          <a:p>
            <a:r>
              <a:rPr lang="en-IN" sz="1600" dirty="0">
                <a:solidFill>
                  <a:schemeClr val="tx1"/>
                </a:solidFill>
                <a:latin typeface="Times New Roman" panose="02020603050405020304" pitchFamily="18" charset="0"/>
                <a:cs typeface="Times New Roman" panose="02020603050405020304" pitchFamily="18" charset="0"/>
              </a:rPr>
              <a:t>Bareilly and Shahjahanpur  were selected through convenience sampling as these two districts  were near to our job area and due to lack of resources both financial and human resources the study was conducted in these two districts.</a:t>
            </a:r>
          </a:p>
          <a:p>
            <a:r>
              <a:rPr lang="en-IN" sz="1600" dirty="0">
                <a:solidFill>
                  <a:schemeClr val="tx1"/>
                </a:solidFill>
                <a:latin typeface="Times New Roman" panose="02020603050405020304" pitchFamily="18" charset="0"/>
                <a:cs typeface="Times New Roman" panose="02020603050405020304" pitchFamily="18" charset="0"/>
              </a:rPr>
              <a:t>From both the districts 8 TSU Blocks were selected which were in our job area. 4 blocks were selected out of 15 Blocks from Bareilly and 4 Blocks were selected from 15 Blocks of Shahjahanpur. From each block, eight </a:t>
            </a:r>
            <a:r>
              <a:rPr lang="en-IN" sz="1600" dirty="0" err="1">
                <a:solidFill>
                  <a:schemeClr val="tx1"/>
                </a:solidFill>
                <a:latin typeface="Times New Roman" panose="02020603050405020304" pitchFamily="18" charset="0"/>
                <a:cs typeface="Times New Roman" panose="02020603050405020304" pitchFamily="18" charset="0"/>
              </a:rPr>
              <a:t>Anganwadis</a:t>
            </a:r>
            <a:r>
              <a:rPr lang="en-IN" sz="1600" dirty="0">
                <a:solidFill>
                  <a:schemeClr val="tx1"/>
                </a:solidFill>
                <a:latin typeface="Times New Roman" panose="02020603050405020304" pitchFamily="18" charset="0"/>
                <a:cs typeface="Times New Roman" panose="02020603050405020304" pitchFamily="18" charset="0"/>
              </a:rPr>
              <a:t> were selected randomly.</a:t>
            </a:r>
          </a:p>
          <a:p>
            <a:r>
              <a:rPr lang="en-IN" sz="1600" dirty="0" smtClean="0">
                <a:solidFill>
                  <a:schemeClr val="tx1"/>
                </a:solidFill>
                <a:latin typeface="Times New Roman" panose="02020603050405020304" pitchFamily="18" charset="0"/>
                <a:cs typeface="Times New Roman" panose="02020603050405020304" pitchFamily="18" charset="0"/>
              </a:rPr>
              <a:t>A </a:t>
            </a:r>
            <a:r>
              <a:rPr lang="en-IN" sz="1600" dirty="0">
                <a:solidFill>
                  <a:schemeClr val="tx1"/>
                </a:solidFill>
                <a:latin typeface="Times New Roman" panose="02020603050405020304" pitchFamily="18" charset="0"/>
                <a:cs typeface="Times New Roman" panose="02020603050405020304" pitchFamily="18" charset="0"/>
              </a:rPr>
              <a:t>list of children who have been delivered in the past two years were obtained from the selected </a:t>
            </a:r>
            <a:r>
              <a:rPr lang="en-IN" sz="1600" dirty="0" err="1">
                <a:solidFill>
                  <a:schemeClr val="tx1"/>
                </a:solidFill>
                <a:latin typeface="Times New Roman" panose="02020603050405020304" pitchFamily="18" charset="0"/>
                <a:cs typeface="Times New Roman" panose="02020603050405020304" pitchFamily="18" charset="0"/>
              </a:rPr>
              <a:t>Anganwadi</a:t>
            </a:r>
            <a:r>
              <a:rPr lang="en-IN" sz="1600" dirty="0">
                <a:solidFill>
                  <a:schemeClr val="tx1"/>
                </a:solidFill>
                <a:latin typeface="Times New Roman" panose="02020603050405020304" pitchFamily="18" charset="0"/>
                <a:cs typeface="Times New Roman" panose="02020603050405020304" pitchFamily="18" charset="0"/>
              </a:rPr>
              <a:t>. From each </a:t>
            </a:r>
            <a:r>
              <a:rPr lang="en-IN" sz="1600" dirty="0" err="1">
                <a:solidFill>
                  <a:schemeClr val="tx1"/>
                </a:solidFill>
                <a:latin typeface="Times New Roman" panose="02020603050405020304" pitchFamily="18" charset="0"/>
                <a:cs typeface="Times New Roman" panose="02020603050405020304" pitchFamily="18" charset="0"/>
              </a:rPr>
              <a:t>anganwadi</a:t>
            </a:r>
            <a:r>
              <a:rPr lang="en-IN" sz="1600" dirty="0">
                <a:solidFill>
                  <a:schemeClr val="tx1"/>
                </a:solidFill>
                <a:latin typeface="Times New Roman" panose="02020603050405020304" pitchFamily="18" charset="0"/>
                <a:cs typeface="Times New Roman" panose="02020603050405020304" pitchFamily="18" charset="0"/>
              </a:rPr>
              <a:t>, six infants and young children below two years were selected </a:t>
            </a:r>
            <a:r>
              <a:rPr lang="en-IN" sz="1600" dirty="0" smtClean="0">
                <a:solidFill>
                  <a:schemeClr val="tx1"/>
                </a:solidFill>
                <a:latin typeface="Times New Roman" panose="02020603050405020304" pitchFamily="18" charset="0"/>
                <a:cs typeface="Times New Roman" panose="02020603050405020304" pitchFamily="18" charset="0"/>
              </a:rPr>
              <a:t>randomly. </a:t>
            </a:r>
            <a:r>
              <a:rPr lang="en-IN" sz="1600" dirty="0">
                <a:solidFill>
                  <a:schemeClr val="tx1"/>
                </a:solidFill>
                <a:latin typeface="Times New Roman" panose="02020603050405020304" pitchFamily="18" charset="0"/>
                <a:cs typeface="Times New Roman" panose="02020603050405020304" pitchFamily="18" charset="0"/>
              </a:rPr>
              <a:t>Total of 64 </a:t>
            </a:r>
            <a:r>
              <a:rPr lang="en-IN" sz="1600" dirty="0" smtClean="0">
                <a:solidFill>
                  <a:schemeClr val="tx1"/>
                </a:solidFill>
                <a:latin typeface="Times New Roman" panose="02020603050405020304" pitchFamily="18" charset="0"/>
                <a:cs typeface="Times New Roman" panose="02020603050405020304" pitchFamily="18" charset="0"/>
              </a:rPr>
              <a:t>AWC </a:t>
            </a:r>
            <a:r>
              <a:rPr lang="en-IN" sz="1600" dirty="0">
                <a:solidFill>
                  <a:schemeClr val="tx1"/>
                </a:solidFill>
                <a:latin typeface="Times New Roman" panose="02020603050405020304" pitchFamily="18" charset="0"/>
                <a:cs typeface="Times New Roman" panose="02020603050405020304" pitchFamily="18" charset="0"/>
              </a:rPr>
              <a:t>were selected. A sample of 384 children was selected randomly to conduct the survey.</a:t>
            </a:r>
          </a:p>
          <a:p>
            <a:endParaRPr lang="en-IN" sz="1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57924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284001819"/>
              </p:ext>
            </p:extLst>
          </p:nvPr>
        </p:nvGraphicFramePr>
        <p:xfrm>
          <a:off x="497541" y="282668"/>
          <a:ext cx="11349318" cy="63870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Left-Up Arrow 4"/>
          <p:cNvSpPr/>
          <p:nvPr/>
        </p:nvSpPr>
        <p:spPr>
          <a:xfrm>
            <a:off x="6795875" y="5160982"/>
            <a:ext cx="850392" cy="970877"/>
          </a:xfrm>
          <a:prstGeom prst="leftUpArrow">
            <a:avLst>
              <a:gd name="adj1" fmla="val 21838"/>
              <a:gd name="adj2" fmla="val 25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Bent-Up Arrow 6"/>
          <p:cNvSpPr/>
          <p:nvPr/>
        </p:nvSpPr>
        <p:spPr>
          <a:xfrm>
            <a:off x="7519058" y="5107866"/>
            <a:ext cx="4061012" cy="876076"/>
          </a:xfrm>
          <a:prstGeom prst="bentUpArrow">
            <a:avLst>
              <a:gd name="adj1" fmla="val 25000"/>
              <a:gd name="adj2" fmla="val 25000"/>
              <a:gd name="adj3" fmla="val 4448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Up Arrow 7"/>
          <p:cNvSpPr/>
          <p:nvPr/>
        </p:nvSpPr>
        <p:spPr>
          <a:xfrm>
            <a:off x="8353851" y="5160982"/>
            <a:ext cx="373559" cy="76594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 name="Up Arrow 8"/>
          <p:cNvSpPr/>
          <p:nvPr/>
        </p:nvSpPr>
        <p:spPr>
          <a:xfrm>
            <a:off x="9585602" y="5160982"/>
            <a:ext cx="373559" cy="76594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 name="Up Arrow 9"/>
          <p:cNvSpPr/>
          <p:nvPr/>
        </p:nvSpPr>
        <p:spPr>
          <a:xfrm>
            <a:off x="3794402" y="5160982"/>
            <a:ext cx="373559" cy="76594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1" name="Up Arrow 10"/>
          <p:cNvSpPr/>
          <p:nvPr/>
        </p:nvSpPr>
        <p:spPr>
          <a:xfrm>
            <a:off x="2490261" y="5160982"/>
            <a:ext cx="373559" cy="77939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 name="Left-Up Arrow 11"/>
          <p:cNvSpPr/>
          <p:nvPr/>
        </p:nvSpPr>
        <p:spPr>
          <a:xfrm rot="5400000">
            <a:off x="4773438" y="5244085"/>
            <a:ext cx="957428" cy="791225"/>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4" name="Notched Right Arrow 13"/>
          <p:cNvSpPr/>
          <p:nvPr/>
        </p:nvSpPr>
        <p:spPr>
          <a:xfrm>
            <a:off x="1288992" y="5723875"/>
            <a:ext cx="3901573" cy="38297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5" name="Up Arrow 14"/>
          <p:cNvSpPr/>
          <p:nvPr/>
        </p:nvSpPr>
        <p:spPr>
          <a:xfrm>
            <a:off x="1170612" y="5160982"/>
            <a:ext cx="373559" cy="82296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42620968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tabLst>
                <a:tab pos="631825" algn="l"/>
              </a:tabLst>
            </a:pPr>
            <a:r>
              <a:rPr lang="en-IN" sz="1600" b="1" dirty="0" smtClean="0">
                <a:solidFill>
                  <a:schemeClr val="tx1"/>
                </a:solidFill>
                <a:latin typeface="Times New Roman" panose="02020603050405020304" pitchFamily="18" charset="0"/>
                <a:cs typeface="Times New Roman" panose="02020603050405020304" pitchFamily="18" charset="0"/>
              </a:rPr>
              <a:t>STUDY </a:t>
            </a:r>
            <a:r>
              <a:rPr lang="en-IN" sz="1600" b="1" dirty="0">
                <a:solidFill>
                  <a:schemeClr val="tx1"/>
                </a:solidFill>
                <a:latin typeface="Times New Roman" panose="02020603050405020304" pitchFamily="18" charset="0"/>
                <a:cs typeface="Times New Roman" panose="02020603050405020304" pitchFamily="18" charset="0"/>
              </a:rPr>
              <a:t>RESPONDENTS</a:t>
            </a:r>
            <a:r>
              <a:rPr lang="en-IN" sz="1600" dirty="0">
                <a:solidFill>
                  <a:schemeClr val="tx1"/>
                </a:solidFill>
                <a:latin typeface="Times New Roman" panose="02020603050405020304" pitchFamily="18" charset="0"/>
                <a:cs typeface="Times New Roman" panose="02020603050405020304" pitchFamily="18" charset="0"/>
              </a:rPr>
              <a:t>: Mothers of infant and young children under two years of age. To estimate the infant and young child feeding practices, relevant information was gathered from mothers of children who are under two years of age in all selected </a:t>
            </a:r>
            <a:r>
              <a:rPr lang="en-IN" sz="1600" dirty="0" err="1">
                <a:solidFill>
                  <a:schemeClr val="tx1"/>
                </a:solidFill>
                <a:latin typeface="Times New Roman" panose="02020603050405020304" pitchFamily="18" charset="0"/>
                <a:cs typeface="Times New Roman" panose="02020603050405020304" pitchFamily="18" charset="0"/>
              </a:rPr>
              <a:t>anganwadis</a:t>
            </a:r>
            <a:r>
              <a:rPr lang="en-IN" sz="1600" dirty="0">
                <a:solidFill>
                  <a:schemeClr val="tx1"/>
                </a:solidFill>
                <a:latin typeface="Times New Roman" panose="02020603050405020304" pitchFamily="18" charset="0"/>
                <a:cs typeface="Times New Roman" panose="02020603050405020304" pitchFamily="18" charset="0"/>
              </a:rPr>
              <a:t>. </a:t>
            </a:r>
            <a:endParaRPr lang="en-IN" sz="1600" dirty="0" smtClean="0">
              <a:solidFill>
                <a:schemeClr val="tx1"/>
              </a:solidFill>
              <a:latin typeface="Times New Roman" panose="02020603050405020304" pitchFamily="18" charset="0"/>
              <a:cs typeface="Times New Roman" panose="02020603050405020304" pitchFamily="18" charset="0"/>
            </a:endParaRPr>
          </a:p>
          <a:p>
            <a:pPr marL="0" indent="0">
              <a:buNone/>
              <a:tabLst>
                <a:tab pos="631825" algn="l"/>
              </a:tabLst>
            </a:pPr>
            <a:endParaRPr lang="en-IN" sz="1600" dirty="0">
              <a:solidFill>
                <a:schemeClr val="tx1"/>
              </a:solidFill>
              <a:latin typeface="Times New Roman" panose="02020603050405020304" pitchFamily="18" charset="0"/>
              <a:cs typeface="Times New Roman" panose="02020603050405020304" pitchFamily="18" charset="0"/>
            </a:endParaRPr>
          </a:p>
          <a:p>
            <a:pPr>
              <a:tabLst>
                <a:tab pos="631825" algn="l"/>
              </a:tabLst>
            </a:pPr>
            <a:r>
              <a:rPr lang="en-IN" sz="1600" b="1" dirty="0">
                <a:solidFill>
                  <a:schemeClr val="tx1"/>
                </a:solidFill>
                <a:latin typeface="Times New Roman" panose="02020603050405020304" pitchFamily="18" charset="0"/>
                <a:cs typeface="Times New Roman" panose="02020603050405020304" pitchFamily="18" charset="0"/>
              </a:rPr>
              <a:t>4.6 SAMPLE SIZE</a:t>
            </a:r>
            <a:r>
              <a:rPr lang="en-IN" sz="1600" dirty="0">
                <a:solidFill>
                  <a:schemeClr val="tx1"/>
                </a:solidFill>
                <a:latin typeface="Times New Roman" panose="02020603050405020304" pitchFamily="18" charset="0"/>
                <a:cs typeface="Times New Roman" panose="02020603050405020304" pitchFamily="18" charset="0"/>
              </a:rPr>
              <a:t>: Sample size is estimated to be 380 children using </a:t>
            </a:r>
            <a:r>
              <a:rPr lang="en-IN" sz="1600" dirty="0" err="1">
                <a:solidFill>
                  <a:schemeClr val="tx1"/>
                </a:solidFill>
                <a:latin typeface="Times New Roman" panose="02020603050405020304" pitchFamily="18" charset="0"/>
                <a:cs typeface="Times New Roman" panose="02020603050405020304" pitchFamily="18" charset="0"/>
              </a:rPr>
              <a:t>sampsize</a:t>
            </a:r>
            <a:r>
              <a:rPr lang="en-IN" sz="1600" dirty="0">
                <a:solidFill>
                  <a:schemeClr val="tx1"/>
                </a:solidFill>
                <a:latin typeface="Times New Roman" panose="02020603050405020304" pitchFamily="18" charset="0"/>
                <a:cs typeface="Times New Roman" panose="02020603050405020304" pitchFamily="18" charset="0"/>
              </a:rPr>
              <a:t> calculator at 95% confidence interval and 0.5% degree of error. </a:t>
            </a:r>
          </a:p>
          <a:p>
            <a:pPr marL="0" indent="0">
              <a:buNone/>
              <a:tabLst>
                <a:tab pos="631825" algn="l"/>
              </a:tabLst>
            </a:pPr>
            <a:endParaRPr lang="en-IN" sz="1600" dirty="0" smtClean="0">
              <a:solidFill>
                <a:schemeClr val="tx1"/>
              </a:solidFill>
              <a:latin typeface="Times New Roman" panose="02020603050405020304" pitchFamily="18" charset="0"/>
              <a:cs typeface="Times New Roman" panose="02020603050405020304" pitchFamily="18" charset="0"/>
            </a:endParaRPr>
          </a:p>
          <a:p>
            <a:pPr>
              <a:tabLst>
                <a:tab pos="631825" algn="l"/>
              </a:tabLst>
            </a:pPr>
            <a:endParaRPr lang="en-IN" sz="1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24871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9632"/>
            <a:ext cx="10515600" cy="629956"/>
          </a:xfrm>
        </p:spPr>
        <p:txBody>
          <a:bodyPr>
            <a:normAutofit/>
          </a:bodyPr>
          <a:lstStyle/>
          <a:p>
            <a:pPr algn="ctr"/>
            <a:r>
              <a:rPr lang="en-IN" sz="2400" dirty="0" smtClean="0">
                <a:solidFill>
                  <a:schemeClr val="tx1"/>
                </a:solidFill>
                <a:latin typeface="Times New Roman" panose="02020603050405020304" pitchFamily="18" charset="0"/>
                <a:cs typeface="Times New Roman" panose="02020603050405020304" pitchFamily="18" charset="0"/>
              </a:rPr>
              <a:t>Steps of Sample size calculation</a:t>
            </a:r>
            <a:endParaRPr lang="en-IN" sz="24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833718"/>
            <a:ext cx="10515600" cy="5181881"/>
          </a:xfrm>
        </p:spPr>
        <p:txBody>
          <a:bodyPr>
            <a:noAutofit/>
          </a:bodyPr>
          <a:lstStyle/>
          <a:p>
            <a:r>
              <a:rPr lang="en-IN" sz="1600" dirty="0" smtClean="0">
                <a:solidFill>
                  <a:schemeClr val="tx1"/>
                </a:solidFill>
                <a:latin typeface="Times New Roman" panose="02020603050405020304" pitchFamily="18" charset="0"/>
                <a:cs typeface="Times New Roman" panose="02020603050405020304" pitchFamily="18" charset="0"/>
              </a:rPr>
              <a:t>Step </a:t>
            </a:r>
            <a:r>
              <a:rPr lang="en-IN" sz="1600" dirty="0">
                <a:solidFill>
                  <a:schemeClr val="tx1"/>
                </a:solidFill>
                <a:latin typeface="Times New Roman" panose="02020603050405020304" pitchFamily="18" charset="0"/>
                <a:cs typeface="Times New Roman" panose="02020603050405020304" pitchFamily="18" charset="0"/>
              </a:rPr>
              <a:t>1: </a:t>
            </a:r>
            <a:r>
              <a:rPr lang="en-IN" sz="1600" dirty="0" smtClean="0">
                <a:solidFill>
                  <a:schemeClr val="tx1"/>
                </a:solidFill>
                <a:latin typeface="Times New Roman" panose="02020603050405020304" pitchFamily="18" charset="0"/>
                <a:cs typeface="Times New Roman" panose="02020603050405020304" pitchFamily="18" charset="0"/>
              </a:rPr>
              <a:t>Estimation </a:t>
            </a:r>
            <a:r>
              <a:rPr lang="en-IN" sz="1600" dirty="0">
                <a:solidFill>
                  <a:schemeClr val="tx1"/>
                </a:solidFill>
                <a:latin typeface="Times New Roman" panose="02020603050405020304" pitchFamily="18" charset="0"/>
                <a:cs typeface="Times New Roman" panose="02020603050405020304" pitchFamily="18" charset="0"/>
              </a:rPr>
              <a:t>the percent of mothers practicing each of the IYCF </a:t>
            </a:r>
            <a:r>
              <a:rPr lang="en-IN" sz="1600" dirty="0" smtClean="0">
                <a:solidFill>
                  <a:schemeClr val="tx1"/>
                </a:solidFill>
                <a:latin typeface="Times New Roman" panose="02020603050405020304" pitchFamily="18" charset="0"/>
                <a:cs typeface="Times New Roman" panose="02020603050405020304" pitchFamily="18" charset="0"/>
              </a:rPr>
              <a:t>behaviours </a:t>
            </a:r>
            <a:r>
              <a:rPr lang="en-IN" sz="1600" dirty="0">
                <a:solidFill>
                  <a:schemeClr val="tx1"/>
                </a:solidFill>
                <a:latin typeface="Times New Roman" panose="02020603050405020304" pitchFamily="18" charset="0"/>
                <a:cs typeface="Times New Roman" panose="02020603050405020304" pitchFamily="18" charset="0"/>
              </a:rPr>
              <a:t>was taken from RSOC survey. </a:t>
            </a:r>
            <a:r>
              <a:rPr lang="en-IN" sz="1600" dirty="0" smtClean="0">
                <a:solidFill>
                  <a:schemeClr val="tx1"/>
                </a:solidFill>
                <a:latin typeface="Times New Roman" panose="02020603050405020304" pitchFamily="18" charset="0"/>
                <a:cs typeface="Times New Roman" panose="02020603050405020304" pitchFamily="18" charset="0"/>
              </a:rPr>
              <a:t>Before calculation of </a:t>
            </a:r>
            <a:r>
              <a:rPr lang="en-IN" sz="1600" dirty="0">
                <a:solidFill>
                  <a:schemeClr val="tx1"/>
                </a:solidFill>
                <a:latin typeface="Times New Roman" panose="02020603050405020304" pitchFamily="18" charset="0"/>
                <a:cs typeface="Times New Roman" panose="02020603050405020304" pitchFamily="18" charset="0"/>
              </a:rPr>
              <a:t>sample size</a:t>
            </a:r>
            <a:r>
              <a:rPr lang="en-IN" sz="1600" dirty="0" smtClean="0">
                <a:solidFill>
                  <a:schemeClr val="tx1"/>
                </a:solidFill>
                <a:latin typeface="Times New Roman" panose="02020603050405020304" pitchFamily="18" charset="0"/>
                <a:cs typeface="Times New Roman" panose="02020603050405020304" pitchFamily="18" charset="0"/>
              </a:rPr>
              <a:t>, </a:t>
            </a:r>
            <a:r>
              <a:rPr lang="en-IN" sz="1600" dirty="0">
                <a:solidFill>
                  <a:schemeClr val="tx1"/>
                </a:solidFill>
                <a:latin typeface="Times New Roman" panose="02020603050405020304" pitchFamily="18" charset="0"/>
                <a:cs typeface="Times New Roman" panose="02020603050405020304" pitchFamily="18" charset="0"/>
              </a:rPr>
              <a:t>estimate the current prevalence for </a:t>
            </a:r>
            <a:r>
              <a:rPr lang="en-IN" sz="1600" dirty="0" smtClean="0">
                <a:solidFill>
                  <a:schemeClr val="tx1"/>
                </a:solidFill>
                <a:latin typeface="Times New Roman" panose="02020603050405020304" pitchFamily="18" charset="0"/>
                <a:cs typeface="Times New Roman" panose="02020603050405020304" pitchFamily="18" charset="0"/>
              </a:rPr>
              <a:t>each indicator was taken from RSOC.</a:t>
            </a:r>
            <a:endParaRPr lang="en-IN" sz="1600" dirty="0">
              <a:solidFill>
                <a:schemeClr val="tx1"/>
              </a:solidFill>
              <a:latin typeface="Times New Roman" panose="02020603050405020304" pitchFamily="18" charset="0"/>
              <a:cs typeface="Times New Roman" panose="02020603050405020304" pitchFamily="18" charset="0"/>
            </a:endParaRPr>
          </a:p>
          <a:p>
            <a:r>
              <a:rPr lang="en-IN" sz="1600" dirty="0" smtClean="0">
                <a:solidFill>
                  <a:schemeClr val="tx1"/>
                </a:solidFill>
                <a:latin typeface="Times New Roman" panose="02020603050405020304" pitchFamily="18" charset="0"/>
                <a:cs typeface="Times New Roman" panose="02020603050405020304" pitchFamily="18" charset="0"/>
              </a:rPr>
              <a:t>indicators </a:t>
            </a:r>
            <a:r>
              <a:rPr lang="en-IN" sz="1600" dirty="0">
                <a:solidFill>
                  <a:schemeClr val="tx1"/>
                </a:solidFill>
                <a:latin typeface="Times New Roman" panose="02020603050405020304" pitchFamily="18" charset="0"/>
                <a:cs typeface="Times New Roman" panose="02020603050405020304" pitchFamily="18" charset="0"/>
              </a:rPr>
              <a:t>selected are:</a:t>
            </a:r>
          </a:p>
          <a:p>
            <a:r>
              <a:rPr lang="en-IN" sz="1600" dirty="0">
                <a:solidFill>
                  <a:schemeClr val="tx1"/>
                </a:solidFill>
                <a:latin typeface="Times New Roman" panose="02020603050405020304" pitchFamily="18" charset="0"/>
                <a:cs typeface="Times New Roman" panose="02020603050405020304" pitchFamily="18" charset="0"/>
              </a:rPr>
              <a:t>◆ Timely initiation of breastfeeding (children 0-23 months)</a:t>
            </a:r>
          </a:p>
          <a:p>
            <a:r>
              <a:rPr lang="en-IN" sz="1600" dirty="0">
                <a:solidFill>
                  <a:schemeClr val="tx1"/>
                </a:solidFill>
                <a:latin typeface="Times New Roman" panose="02020603050405020304" pitchFamily="18" charset="0"/>
                <a:cs typeface="Times New Roman" panose="02020603050405020304" pitchFamily="18" charset="0"/>
              </a:rPr>
              <a:t>◆ Exclusive breastfeeding under 6 months</a:t>
            </a:r>
          </a:p>
          <a:p>
            <a:r>
              <a:rPr lang="en-IN" sz="1600" dirty="0">
                <a:solidFill>
                  <a:schemeClr val="tx1"/>
                </a:solidFill>
                <a:latin typeface="Times New Roman" panose="02020603050405020304" pitchFamily="18" charset="0"/>
                <a:cs typeface="Times New Roman" panose="02020603050405020304" pitchFamily="18" charset="0"/>
              </a:rPr>
              <a:t>◆ Timely complementary feeding</a:t>
            </a:r>
          </a:p>
          <a:p>
            <a:r>
              <a:rPr lang="en-IN" sz="1600" dirty="0">
                <a:solidFill>
                  <a:schemeClr val="tx1"/>
                </a:solidFill>
                <a:latin typeface="Times New Roman" panose="02020603050405020304" pitchFamily="18" charset="0"/>
                <a:cs typeface="Times New Roman" panose="02020603050405020304" pitchFamily="18" charset="0"/>
              </a:rPr>
              <a:t>◆ Introduction of solid, semi-solid or soft foods</a:t>
            </a:r>
          </a:p>
          <a:p>
            <a:r>
              <a:rPr lang="en-IN" sz="1600" dirty="0">
                <a:solidFill>
                  <a:schemeClr val="tx1"/>
                </a:solidFill>
                <a:latin typeface="Times New Roman" panose="02020603050405020304" pitchFamily="18" charset="0"/>
                <a:cs typeface="Times New Roman" panose="02020603050405020304" pitchFamily="18" charset="0"/>
              </a:rPr>
              <a:t>◆ Continued breastfeeding (at 1 year)</a:t>
            </a:r>
          </a:p>
          <a:p>
            <a:r>
              <a:rPr lang="en-IN" sz="1600" dirty="0">
                <a:solidFill>
                  <a:schemeClr val="tx1"/>
                </a:solidFill>
                <a:latin typeface="Times New Roman" panose="02020603050405020304" pitchFamily="18" charset="0"/>
                <a:cs typeface="Times New Roman" panose="02020603050405020304" pitchFamily="18" charset="0"/>
              </a:rPr>
              <a:t>◆ Minimum dietary diversity</a:t>
            </a:r>
          </a:p>
          <a:p>
            <a:r>
              <a:rPr lang="en-IN" sz="1600" dirty="0">
                <a:solidFill>
                  <a:schemeClr val="tx1"/>
                </a:solidFill>
                <a:latin typeface="Times New Roman" panose="02020603050405020304" pitchFamily="18" charset="0"/>
                <a:cs typeface="Times New Roman" panose="02020603050405020304" pitchFamily="18" charset="0"/>
              </a:rPr>
              <a:t>◆ Minimum meal frequency</a:t>
            </a:r>
          </a:p>
          <a:p>
            <a:r>
              <a:rPr lang="en-IN" sz="1600" dirty="0">
                <a:solidFill>
                  <a:schemeClr val="tx1"/>
                </a:solidFill>
                <a:latin typeface="Times New Roman" panose="02020603050405020304" pitchFamily="18" charset="0"/>
                <a:cs typeface="Times New Roman" panose="02020603050405020304" pitchFamily="18" charset="0"/>
              </a:rPr>
              <a:t>◆ Minimum acceptable diet</a:t>
            </a:r>
          </a:p>
          <a:p>
            <a:r>
              <a:rPr lang="en-IN" sz="1600" dirty="0">
                <a:solidFill>
                  <a:schemeClr val="tx1"/>
                </a:solidFill>
                <a:latin typeface="Times New Roman" panose="02020603050405020304" pitchFamily="18" charset="0"/>
                <a:cs typeface="Times New Roman" panose="02020603050405020304" pitchFamily="18" charset="0"/>
              </a:rPr>
              <a:t>◆ Consumption of iron-rich or iron-fortified foods</a:t>
            </a:r>
          </a:p>
          <a:p>
            <a:r>
              <a:rPr lang="en-IN" sz="1600" dirty="0">
                <a:solidFill>
                  <a:schemeClr val="tx1"/>
                </a:solidFill>
                <a:latin typeface="Times New Roman" panose="02020603050405020304" pitchFamily="18" charset="0"/>
                <a:cs typeface="Times New Roman" panose="02020603050405020304" pitchFamily="18" charset="0"/>
              </a:rPr>
              <a:t>◆ Bottle </a:t>
            </a:r>
            <a:r>
              <a:rPr lang="en-IN" sz="1600" dirty="0" smtClean="0">
                <a:solidFill>
                  <a:schemeClr val="tx1"/>
                </a:solidFill>
                <a:latin typeface="Times New Roman" panose="02020603050405020304" pitchFamily="18" charset="0"/>
                <a:cs typeface="Times New Roman" panose="02020603050405020304" pitchFamily="18" charset="0"/>
              </a:rPr>
              <a:t>feeding</a:t>
            </a:r>
            <a:endParaRPr lang="en-IN" sz="1600" dirty="0">
              <a:solidFill>
                <a:schemeClr val="tx1"/>
              </a:solidFill>
              <a:latin typeface="Times New Roman" panose="02020603050405020304" pitchFamily="18" charset="0"/>
              <a:cs typeface="Times New Roman" panose="02020603050405020304" pitchFamily="18" charset="0"/>
            </a:endParaRPr>
          </a:p>
          <a:p>
            <a:r>
              <a:rPr lang="en-IN" sz="1600" dirty="0">
                <a:solidFill>
                  <a:schemeClr val="tx1"/>
                </a:solidFill>
                <a:latin typeface="Times New Roman" panose="02020603050405020304" pitchFamily="18" charset="0"/>
                <a:cs typeface="Times New Roman" panose="02020603050405020304" pitchFamily="18" charset="0"/>
              </a:rPr>
              <a:t>Step 2: sample size for each of the indicator is calculated using sample size calculator at 95% confidence interval and 0.5% degree of error. </a:t>
            </a:r>
          </a:p>
          <a:p>
            <a:r>
              <a:rPr lang="en-IN" sz="1600" dirty="0">
                <a:solidFill>
                  <a:schemeClr val="tx1"/>
                </a:solidFill>
                <a:latin typeface="Times New Roman" panose="02020603050405020304" pitchFamily="18" charset="0"/>
                <a:cs typeface="Times New Roman" panose="02020603050405020304" pitchFamily="18" charset="0"/>
              </a:rPr>
              <a:t>Step 3: sample size which is highest among all the indicators (EBF= 380) is taken as our final sample size as it will include sample size of all the indicators.</a:t>
            </a:r>
          </a:p>
        </p:txBody>
      </p:sp>
    </p:spTree>
    <p:extLst>
      <p:ext uri="{BB962C8B-B14F-4D97-AF65-F5344CB8AC3E}">
        <p14:creationId xmlns:p14="http://schemas.microsoft.com/office/powerpoint/2010/main" val="38221258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sz="1600" b="1" dirty="0">
                <a:solidFill>
                  <a:schemeClr val="tx1"/>
                </a:solidFill>
                <a:latin typeface="Times New Roman" panose="02020603050405020304" pitchFamily="18" charset="0"/>
                <a:cs typeface="Times New Roman" panose="02020603050405020304" pitchFamily="18" charset="0"/>
              </a:rPr>
              <a:t>TOOLS AND TECHNIQUES</a:t>
            </a:r>
            <a:r>
              <a:rPr lang="en-IN" sz="1600" dirty="0">
                <a:solidFill>
                  <a:schemeClr val="tx1"/>
                </a:solidFill>
                <a:latin typeface="Times New Roman" panose="02020603050405020304" pitchFamily="18" charset="0"/>
                <a:cs typeface="Times New Roman" panose="02020603050405020304" pitchFamily="18" charset="0"/>
              </a:rPr>
              <a:t>: A structured questionnaire for face to face interview was used to collect the data. The data collection formats was adapted from UNICEF guidelines for assessment of infant and young child feeding. </a:t>
            </a:r>
          </a:p>
        </p:txBody>
      </p:sp>
    </p:spTree>
    <p:extLst>
      <p:ext uri="{BB962C8B-B14F-4D97-AF65-F5344CB8AC3E}">
        <p14:creationId xmlns:p14="http://schemas.microsoft.com/office/powerpoint/2010/main" val="12472542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989215"/>
          </a:xfrm>
        </p:spPr>
        <p:txBody>
          <a:bodyPr>
            <a:normAutofit/>
          </a:bodyPr>
          <a:lstStyle/>
          <a:p>
            <a:pPr algn="ctr"/>
            <a:r>
              <a:rPr lang="en-IN" sz="2000" b="1" dirty="0">
                <a:latin typeface="Times New Roman" panose="02020603050405020304" pitchFamily="18" charset="0"/>
                <a:cs typeface="Times New Roman" panose="02020603050405020304" pitchFamily="18" charset="0"/>
              </a:rPr>
              <a:t>INDICATORS FOR ASSESSING THE FEEDING PRACTICES</a:t>
            </a:r>
            <a:r>
              <a:rPr lang="en-IN" sz="2000" dirty="0">
                <a:latin typeface="Times New Roman" panose="02020603050405020304" pitchFamily="18" charset="0"/>
                <a:cs typeface="Times New Roman" panose="02020603050405020304" pitchFamily="18" charset="0"/>
              </a:rPr>
              <a:t/>
            </a:r>
            <a:br>
              <a:rPr lang="en-IN" sz="2000" dirty="0">
                <a:latin typeface="Times New Roman" panose="02020603050405020304" pitchFamily="18" charset="0"/>
                <a:cs typeface="Times New Roman" panose="02020603050405020304" pitchFamily="18" charset="0"/>
              </a:rPr>
            </a:br>
            <a:endParaRPr lang="en-IN" sz="2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51678" y="1465729"/>
            <a:ext cx="10178322" cy="4413863"/>
          </a:xfrm>
        </p:spPr>
        <p:txBody>
          <a:bodyPr>
            <a:noAutofit/>
          </a:bodyPr>
          <a:lstStyle/>
          <a:p>
            <a:r>
              <a:rPr lang="en-IN" sz="1600" b="1" dirty="0">
                <a:solidFill>
                  <a:schemeClr val="tx1"/>
                </a:solidFill>
                <a:latin typeface="Times New Roman" panose="02020603050405020304" pitchFamily="18" charset="0"/>
                <a:cs typeface="Times New Roman" panose="02020603050405020304" pitchFamily="18" charset="0"/>
              </a:rPr>
              <a:t>Timely initiation of breastfeeding</a:t>
            </a:r>
            <a:r>
              <a:rPr lang="en-IN" sz="1600" dirty="0">
                <a:solidFill>
                  <a:schemeClr val="tx1"/>
                </a:solidFill>
                <a:latin typeface="Times New Roman" panose="02020603050405020304" pitchFamily="18" charset="0"/>
                <a:cs typeface="Times New Roman" panose="02020603050405020304" pitchFamily="18" charset="0"/>
              </a:rPr>
              <a:t>: Proportion of children 0-23 months who were put to breast feeding within one hour of birth. </a:t>
            </a:r>
          </a:p>
          <a:p>
            <a:r>
              <a:rPr lang="en-IN" sz="1600" b="1" dirty="0">
                <a:solidFill>
                  <a:schemeClr val="tx1"/>
                </a:solidFill>
                <a:latin typeface="Times New Roman" panose="02020603050405020304" pitchFamily="18" charset="0"/>
                <a:cs typeface="Times New Roman" panose="02020603050405020304" pitchFamily="18" charset="0"/>
              </a:rPr>
              <a:t>Exclusive breastfeeding under six months</a:t>
            </a:r>
            <a:r>
              <a:rPr lang="en-IN" sz="1600" dirty="0">
                <a:solidFill>
                  <a:schemeClr val="tx1"/>
                </a:solidFill>
                <a:latin typeface="Times New Roman" panose="02020603050405020304" pitchFamily="18" charset="0"/>
                <a:cs typeface="Times New Roman" panose="02020603050405020304" pitchFamily="18" charset="0"/>
              </a:rPr>
              <a:t>: Proportion of infants 0-5 months who were fed exclusively with Breast milk. </a:t>
            </a:r>
          </a:p>
          <a:p>
            <a:r>
              <a:rPr lang="en-IN" sz="1600" b="1" dirty="0">
                <a:solidFill>
                  <a:schemeClr val="tx1"/>
                </a:solidFill>
                <a:latin typeface="Times New Roman" panose="02020603050405020304" pitchFamily="18" charset="0"/>
                <a:cs typeface="Times New Roman" panose="02020603050405020304" pitchFamily="18" charset="0"/>
              </a:rPr>
              <a:t>Timely complementary feeding</a:t>
            </a:r>
            <a:r>
              <a:rPr lang="en-IN" sz="1600" dirty="0">
                <a:solidFill>
                  <a:schemeClr val="tx1"/>
                </a:solidFill>
                <a:latin typeface="Times New Roman" panose="02020603050405020304" pitchFamily="18" charset="0"/>
                <a:cs typeface="Times New Roman" panose="02020603050405020304" pitchFamily="18" charset="0"/>
              </a:rPr>
              <a:t>: Proportion of infants 6-9 months old who received breast milk and a solid or semi-solid food (based on 24 hour dietary meal)</a:t>
            </a:r>
          </a:p>
          <a:p>
            <a:r>
              <a:rPr lang="en-IN" sz="1600" b="1" dirty="0">
                <a:solidFill>
                  <a:schemeClr val="tx1"/>
                </a:solidFill>
                <a:latin typeface="Times New Roman" panose="02020603050405020304" pitchFamily="18" charset="0"/>
                <a:cs typeface="Times New Roman" panose="02020603050405020304" pitchFamily="18" charset="0"/>
              </a:rPr>
              <a:t>Introduction of solid, semisolid or soft foods</a:t>
            </a:r>
            <a:r>
              <a:rPr lang="en-IN" sz="1600" dirty="0">
                <a:solidFill>
                  <a:schemeClr val="tx1"/>
                </a:solidFill>
                <a:latin typeface="Times New Roman" panose="02020603050405020304" pitchFamily="18" charset="0"/>
                <a:cs typeface="Times New Roman" panose="02020603050405020304" pitchFamily="18" charset="0"/>
              </a:rPr>
              <a:t>: Proportion of infants 6-8 months who received solid, semi-solid or soft foods. </a:t>
            </a:r>
          </a:p>
          <a:p>
            <a:r>
              <a:rPr lang="en-IN" sz="1600" b="1" dirty="0">
                <a:solidFill>
                  <a:schemeClr val="tx1"/>
                </a:solidFill>
                <a:latin typeface="Times New Roman" panose="02020603050405020304" pitchFamily="18" charset="0"/>
                <a:cs typeface="Times New Roman" panose="02020603050405020304" pitchFamily="18" charset="0"/>
              </a:rPr>
              <a:t>Continued breastfeeding at one year</a:t>
            </a:r>
            <a:r>
              <a:rPr lang="en-IN" sz="1600" dirty="0">
                <a:solidFill>
                  <a:schemeClr val="tx1"/>
                </a:solidFill>
                <a:latin typeface="Times New Roman" panose="02020603050405020304" pitchFamily="18" charset="0"/>
                <a:cs typeface="Times New Roman" panose="02020603050405020304" pitchFamily="18" charset="0"/>
              </a:rPr>
              <a:t>: Proportion of children 12-15 months old who were fed breast milk.</a:t>
            </a:r>
          </a:p>
          <a:p>
            <a:r>
              <a:rPr lang="en-IN" sz="1600" b="1" dirty="0">
                <a:solidFill>
                  <a:schemeClr val="tx1"/>
                </a:solidFill>
                <a:latin typeface="Times New Roman" panose="02020603050405020304" pitchFamily="18" charset="0"/>
                <a:cs typeface="Times New Roman" panose="02020603050405020304" pitchFamily="18" charset="0"/>
              </a:rPr>
              <a:t>Minimum dietary diversity</a:t>
            </a:r>
            <a:r>
              <a:rPr lang="en-IN" sz="1600" dirty="0">
                <a:solidFill>
                  <a:schemeClr val="tx1"/>
                </a:solidFill>
                <a:latin typeface="Times New Roman" panose="02020603050405020304" pitchFamily="18" charset="0"/>
                <a:cs typeface="Times New Roman" panose="02020603050405020304" pitchFamily="18" charset="0"/>
              </a:rPr>
              <a:t>: Proportion of children 6-23 months who received foods from 4 or more food groups. ( 7 food groups under consideration are grains, roots and tubers, legumes and nuts, dairy products, flesh foods, eggs, vitamin A rich fruits and vegetables and other fruits and vegetables)`</a:t>
            </a:r>
          </a:p>
          <a:p>
            <a:r>
              <a:rPr lang="en-IN" sz="1600" b="1" dirty="0">
                <a:solidFill>
                  <a:schemeClr val="tx1"/>
                </a:solidFill>
                <a:latin typeface="Times New Roman" panose="02020603050405020304" pitchFamily="18" charset="0"/>
                <a:cs typeface="Times New Roman" panose="02020603050405020304" pitchFamily="18" charset="0"/>
              </a:rPr>
              <a:t>Minimum meal frequency</a:t>
            </a:r>
            <a:r>
              <a:rPr lang="en-IN" sz="1600" dirty="0">
                <a:solidFill>
                  <a:schemeClr val="tx1"/>
                </a:solidFill>
                <a:latin typeface="Times New Roman" panose="02020603050405020304" pitchFamily="18" charset="0"/>
                <a:cs typeface="Times New Roman" panose="02020603050405020304" pitchFamily="18" charset="0"/>
              </a:rPr>
              <a:t>: Proportion of breastfed children and non-breastfed children 6-23 months who receive solid, semi-solid or soft foods (also including milk feeds for non-breastfed children) minimum no. of times or more. (Minimum is defined as 2 times for breastfed infants 6-8 months, 3 times for breastfed children 9-23 months and 4 times for non-breastfed children 6-23 months) </a:t>
            </a:r>
          </a:p>
          <a:p>
            <a:endParaRPr lang="en-IN" sz="1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29247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2400" dirty="0">
                <a:latin typeface="Times New Roman" panose="02020603050405020304" pitchFamily="18" charset="0"/>
                <a:cs typeface="Times New Roman" panose="02020603050405020304" pitchFamily="18" charset="0"/>
              </a:rPr>
              <a:t>DATA ANALYSIS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88033364"/>
              </p:ext>
            </p:extLst>
          </p:nvPr>
        </p:nvGraphicFramePr>
        <p:xfrm>
          <a:off x="1882588" y="1825625"/>
          <a:ext cx="8202706" cy="397005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613206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2000" b="1" dirty="0">
                <a:latin typeface="Times New Roman" panose="02020603050405020304" pitchFamily="18" charset="0"/>
                <a:cs typeface="Times New Roman" panose="02020603050405020304" pitchFamily="18" charset="0"/>
              </a:rPr>
              <a:t>TIMELY INITIATION OF BREASTFEEDING</a:t>
            </a:r>
            <a:br>
              <a:rPr lang="en-IN" sz="2000" b="1" dirty="0">
                <a:latin typeface="Times New Roman" panose="02020603050405020304" pitchFamily="18" charset="0"/>
                <a:cs typeface="Times New Roman" panose="02020603050405020304" pitchFamily="18" charset="0"/>
              </a:rPr>
            </a:br>
            <a:endParaRPr lang="en-IN" sz="2000" dirty="0"/>
          </a:p>
        </p:txBody>
      </p:sp>
      <p:sp>
        <p:nvSpPr>
          <p:cNvPr id="3" name="Content Placeholder 2"/>
          <p:cNvSpPr>
            <a:spLocks noGrp="1"/>
          </p:cNvSpPr>
          <p:nvPr>
            <p:ph idx="1"/>
          </p:nvPr>
        </p:nvSpPr>
        <p:spPr>
          <a:xfrm>
            <a:off x="1251678" y="1290919"/>
            <a:ext cx="10178322" cy="4588674"/>
          </a:xfrm>
        </p:spPr>
        <p:txBody>
          <a:bodyPr>
            <a:normAutofit/>
          </a:bodyPr>
          <a:lstStyle/>
          <a:p>
            <a:pPr marL="0" indent="0" algn="ctr">
              <a:lnSpc>
                <a:spcPct val="100000"/>
              </a:lnSpc>
              <a:buNone/>
            </a:pPr>
            <a:r>
              <a:rPr lang="en-IN" sz="1600" dirty="0" smtClean="0">
                <a:solidFill>
                  <a:schemeClr val="tx1"/>
                </a:solidFill>
                <a:latin typeface="Times New Roman" panose="02020603050405020304" pitchFamily="18" charset="0"/>
                <a:cs typeface="Times New Roman" panose="02020603050405020304" pitchFamily="18" charset="0"/>
              </a:rPr>
              <a:t>Children </a:t>
            </a:r>
            <a:r>
              <a:rPr lang="en-IN" sz="1600" dirty="0">
                <a:solidFill>
                  <a:schemeClr val="tx1"/>
                </a:solidFill>
                <a:latin typeface="Times New Roman" panose="02020603050405020304" pitchFamily="18" charset="0"/>
                <a:cs typeface="Times New Roman" panose="02020603050405020304" pitchFamily="18" charset="0"/>
              </a:rPr>
              <a:t>0-23 months who </a:t>
            </a:r>
            <a:r>
              <a:rPr lang="en-IN" sz="1600" dirty="0" smtClean="0">
                <a:solidFill>
                  <a:schemeClr val="tx1"/>
                </a:solidFill>
                <a:latin typeface="Times New Roman" panose="02020603050405020304" pitchFamily="18" charset="0"/>
                <a:cs typeface="Times New Roman" panose="02020603050405020304" pitchFamily="18" charset="0"/>
              </a:rPr>
              <a:t>were</a:t>
            </a:r>
          </a:p>
          <a:p>
            <a:pPr marL="0" indent="0" algn="ctr">
              <a:lnSpc>
                <a:spcPct val="100000"/>
              </a:lnSpc>
              <a:buNone/>
            </a:pPr>
            <a:r>
              <a:rPr lang="en-IN" sz="1600" dirty="0" smtClean="0">
                <a:solidFill>
                  <a:schemeClr val="tx1"/>
                </a:solidFill>
                <a:latin typeface="Times New Roman" panose="02020603050405020304" pitchFamily="18" charset="0"/>
                <a:cs typeface="Times New Roman" panose="02020603050405020304" pitchFamily="18" charset="0"/>
              </a:rPr>
              <a:t> </a:t>
            </a:r>
            <a:r>
              <a:rPr lang="en-IN" sz="1600" u="sng" dirty="0">
                <a:solidFill>
                  <a:schemeClr val="tx1"/>
                </a:solidFill>
                <a:latin typeface="Times New Roman" panose="02020603050405020304" pitchFamily="18" charset="0"/>
                <a:cs typeface="Times New Roman" panose="02020603050405020304" pitchFamily="18" charset="0"/>
              </a:rPr>
              <a:t>put to the breast within one hour of </a:t>
            </a:r>
            <a:r>
              <a:rPr lang="en-IN" sz="1600" u="sng" dirty="0" smtClean="0">
                <a:solidFill>
                  <a:schemeClr val="tx1"/>
                </a:solidFill>
                <a:latin typeface="Times New Roman" panose="02020603050405020304" pitchFamily="18" charset="0"/>
                <a:cs typeface="Times New Roman" panose="02020603050405020304" pitchFamily="18" charset="0"/>
              </a:rPr>
              <a:t>birth</a:t>
            </a:r>
            <a:r>
              <a:rPr lang="en-IN" sz="1600" dirty="0" smtClean="0">
                <a:solidFill>
                  <a:schemeClr val="tx1"/>
                </a:solidFill>
                <a:latin typeface="Times New Roman" panose="02020603050405020304" pitchFamily="18" charset="0"/>
                <a:cs typeface="Times New Roman" panose="02020603050405020304" pitchFamily="18" charset="0"/>
              </a:rPr>
              <a:t>                                                             </a:t>
            </a:r>
          </a:p>
          <a:p>
            <a:pPr marL="0" indent="0" algn="ctr">
              <a:lnSpc>
                <a:spcPct val="100000"/>
              </a:lnSpc>
              <a:buNone/>
            </a:pPr>
            <a:r>
              <a:rPr lang="en-IN" sz="1600" dirty="0" smtClean="0">
                <a:solidFill>
                  <a:schemeClr val="tx1"/>
                </a:solidFill>
                <a:latin typeface="Times New Roman" panose="02020603050405020304" pitchFamily="18" charset="0"/>
                <a:cs typeface="Times New Roman" panose="02020603050405020304" pitchFamily="18" charset="0"/>
              </a:rPr>
              <a:t>Children </a:t>
            </a:r>
            <a:r>
              <a:rPr lang="en-IN" sz="1600" dirty="0">
                <a:solidFill>
                  <a:schemeClr val="tx1"/>
                </a:solidFill>
                <a:latin typeface="Times New Roman" panose="02020603050405020304" pitchFamily="18" charset="0"/>
                <a:cs typeface="Times New Roman" panose="02020603050405020304" pitchFamily="18" charset="0"/>
              </a:rPr>
              <a:t>0-23 months</a:t>
            </a:r>
          </a:p>
          <a:p>
            <a:pPr algn="ctr"/>
            <a:endParaRPr lang="en-IN" sz="1600" dirty="0">
              <a:solidFill>
                <a:schemeClr val="tx1"/>
              </a:solidFill>
              <a:latin typeface="Times New Roman" panose="02020603050405020304" pitchFamily="18" charset="0"/>
              <a:cs typeface="Times New Roman" panose="02020603050405020304" pitchFamily="18" charset="0"/>
            </a:endParaRPr>
          </a:p>
        </p:txBody>
      </p:sp>
      <p:graphicFrame>
        <p:nvGraphicFramePr>
          <p:cNvPr id="4" name="Chart 3"/>
          <p:cNvGraphicFramePr/>
          <p:nvPr>
            <p:extLst>
              <p:ext uri="{D42A27DB-BD31-4B8C-83A1-F6EECF244321}">
                <p14:modId xmlns:p14="http://schemas.microsoft.com/office/powerpoint/2010/main" val="2642193107"/>
              </p:ext>
            </p:extLst>
          </p:nvPr>
        </p:nvGraphicFramePr>
        <p:xfrm>
          <a:off x="1613647" y="2931459"/>
          <a:ext cx="8662467" cy="339370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760563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2000" b="1" dirty="0">
                <a:latin typeface="Times New Roman" panose="02020603050405020304" pitchFamily="18" charset="0"/>
                <a:cs typeface="Times New Roman" panose="02020603050405020304" pitchFamily="18" charset="0"/>
              </a:rPr>
              <a:t>EXCLUSIVE BREASTFEEDING UNDER SIX MONTHS</a:t>
            </a:r>
            <a:endParaRPr lang="en-IN" sz="2000" dirty="0"/>
          </a:p>
        </p:txBody>
      </p:sp>
      <p:sp>
        <p:nvSpPr>
          <p:cNvPr id="3" name="Content Placeholder 2"/>
          <p:cNvSpPr>
            <a:spLocks noGrp="1"/>
          </p:cNvSpPr>
          <p:nvPr>
            <p:ph idx="1"/>
          </p:nvPr>
        </p:nvSpPr>
        <p:spPr>
          <a:xfrm>
            <a:off x="838200" y="1317812"/>
            <a:ext cx="10515600" cy="4859151"/>
          </a:xfrm>
        </p:spPr>
        <p:txBody>
          <a:bodyPr>
            <a:normAutofit/>
          </a:bodyPr>
          <a:lstStyle/>
          <a:p>
            <a:pPr marL="0" indent="0">
              <a:buNone/>
            </a:pPr>
            <a:r>
              <a:rPr lang="en-IN" sz="1600" dirty="0" smtClean="0">
                <a:solidFill>
                  <a:schemeClr val="tx1"/>
                </a:solidFill>
                <a:latin typeface="Times New Roman" panose="02020603050405020304" pitchFamily="18" charset="0"/>
                <a:cs typeface="Times New Roman" panose="02020603050405020304" pitchFamily="18" charset="0"/>
              </a:rPr>
              <a:t> </a:t>
            </a:r>
          </a:p>
          <a:p>
            <a:pPr marL="0" indent="0" algn="ctr">
              <a:buNone/>
            </a:pPr>
            <a:r>
              <a:rPr lang="en-IN" sz="1600" u="sng" dirty="0" smtClean="0">
                <a:solidFill>
                  <a:schemeClr val="tx1"/>
                </a:solidFill>
                <a:latin typeface="Times New Roman" panose="02020603050405020304" pitchFamily="18" charset="0"/>
                <a:cs typeface="Times New Roman" panose="02020603050405020304" pitchFamily="18" charset="0"/>
              </a:rPr>
              <a:t>Infants 0-5 months who </a:t>
            </a:r>
            <a:r>
              <a:rPr lang="en-IN" sz="1600" u="sng" dirty="0">
                <a:solidFill>
                  <a:schemeClr val="tx1"/>
                </a:solidFill>
                <a:latin typeface="Times New Roman" panose="02020603050405020304" pitchFamily="18" charset="0"/>
                <a:cs typeface="Times New Roman" panose="02020603050405020304" pitchFamily="18" charset="0"/>
              </a:rPr>
              <a:t>received </a:t>
            </a:r>
            <a:r>
              <a:rPr lang="en-IN" sz="1600" u="sng" dirty="0" smtClean="0">
                <a:solidFill>
                  <a:schemeClr val="tx1"/>
                </a:solidFill>
                <a:latin typeface="Times New Roman" panose="02020603050405020304" pitchFamily="18" charset="0"/>
                <a:cs typeface="Times New Roman" panose="02020603050405020304" pitchFamily="18" charset="0"/>
              </a:rPr>
              <a:t>only </a:t>
            </a:r>
            <a:r>
              <a:rPr lang="en-IN" sz="1600" u="sng" dirty="0">
                <a:solidFill>
                  <a:schemeClr val="tx1"/>
                </a:solidFill>
                <a:latin typeface="Times New Roman" panose="02020603050405020304" pitchFamily="18" charset="0"/>
                <a:cs typeface="Times New Roman" panose="02020603050405020304" pitchFamily="18" charset="0"/>
              </a:rPr>
              <a:t>breastmilk during the previous </a:t>
            </a:r>
            <a:r>
              <a:rPr lang="en-IN" sz="1600" u="sng" dirty="0" smtClean="0">
                <a:solidFill>
                  <a:schemeClr val="tx1"/>
                </a:solidFill>
                <a:latin typeface="Times New Roman" panose="02020603050405020304" pitchFamily="18" charset="0"/>
                <a:cs typeface="Times New Roman" panose="02020603050405020304" pitchFamily="18" charset="0"/>
              </a:rPr>
              <a:t>day  </a:t>
            </a:r>
            <a:r>
              <a:rPr lang="en-IN" sz="1600" dirty="0" smtClean="0">
                <a:solidFill>
                  <a:schemeClr val="tx1"/>
                </a:solidFill>
                <a:latin typeface="Times New Roman" panose="02020603050405020304" pitchFamily="18" charset="0"/>
                <a:cs typeface="Times New Roman" panose="02020603050405020304" pitchFamily="18" charset="0"/>
              </a:rPr>
              <a:t>                                     </a:t>
            </a:r>
          </a:p>
          <a:p>
            <a:pPr marL="0" indent="0" algn="ctr">
              <a:buNone/>
            </a:pPr>
            <a:r>
              <a:rPr lang="en-IN" sz="1600" dirty="0" smtClean="0">
                <a:solidFill>
                  <a:schemeClr val="tx1"/>
                </a:solidFill>
                <a:latin typeface="Times New Roman" panose="02020603050405020304" pitchFamily="18" charset="0"/>
                <a:cs typeface="Times New Roman" panose="02020603050405020304" pitchFamily="18" charset="0"/>
              </a:rPr>
              <a:t>Infants </a:t>
            </a:r>
            <a:r>
              <a:rPr lang="en-IN" sz="1600" dirty="0">
                <a:solidFill>
                  <a:schemeClr val="tx1"/>
                </a:solidFill>
                <a:latin typeface="Times New Roman" panose="02020603050405020304" pitchFamily="18" charset="0"/>
                <a:cs typeface="Times New Roman" panose="02020603050405020304" pitchFamily="18" charset="0"/>
              </a:rPr>
              <a:t>0-5 </a:t>
            </a:r>
            <a:r>
              <a:rPr lang="en-IN" sz="1600" dirty="0" smtClean="0">
                <a:solidFill>
                  <a:schemeClr val="tx1"/>
                </a:solidFill>
                <a:latin typeface="Times New Roman" panose="02020603050405020304" pitchFamily="18" charset="0"/>
                <a:cs typeface="Times New Roman" panose="02020603050405020304" pitchFamily="18" charset="0"/>
              </a:rPr>
              <a:t>months</a:t>
            </a:r>
          </a:p>
          <a:p>
            <a:pPr marL="0" indent="0" algn="ctr">
              <a:buNone/>
            </a:pPr>
            <a:endParaRPr lang="en-IN" sz="1600" dirty="0">
              <a:solidFill>
                <a:schemeClr val="tx1"/>
              </a:solidFill>
              <a:latin typeface="Times New Roman" panose="02020603050405020304" pitchFamily="18" charset="0"/>
              <a:cs typeface="Times New Roman" panose="02020603050405020304" pitchFamily="18" charset="0"/>
            </a:endParaRPr>
          </a:p>
        </p:txBody>
      </p:sp>
      <p:graphicFrame>
        <p:nvGraphicFramePr>
          <p:cNvPr id="4" name="Chart 3"/>
          <p:cNvGraphicFramePr/>
          <p:nvPr>
            <p:extLst>
              <p:ext uri="{D42A27DB-BD31-4B8C-83A1-F6EECF244321}">
                <p14:modId xmlns:p14="http://schemas.microsoft.com/office/powerpoint/2010/main" val="2081596007"/>
              </p:ext>
            </p:extLst>
          </p:nvPr>
        </p:nvGraphicFramePr>
        <p:xfrm>
          <a:off x="1195755" y="2855742"/>
          <a:ext cx="9101796" cy="345615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222922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2000" b="1" dirty="0">
                <a:latin typeface="Times New Roman" panose="02020603050405020304" pitchFamily="18" charset="0"/>
                <a:cs typeface="Times New Roman" panose="02020603050405020304" pitchFamily="18" charset="0"/>
              </a:rPr>
              <a:t>TIMELY </a:t>
            </a:r>
            <a:r>
              <a:rPr lang="en-IN" sz="2000" b="1" dirty="0" smtClean="0">
                <a:latin typeface="Times New Roman" panose="02020603050405020304" pitchFamily="18" charset="0"/>
                <a:cs typeface="Times New Roman" panose="02020603050405020304" pitchFamily="18" charset="0"/>
              </a:rPr>
              <a:t>COMPLEMENTARY </a:t>
            </a:r>
            <a:r>
              <a:rPr lang="en-IN" sz="2000" b="1" dirty="0">
                <a:latin typeface="Times New Roman" panose="02020603050405020304" pitchFamily="18" charset="0"/>
                <a:cs typeface="Times New Roman" panose="02020603050405020304" pitchFamily="18" charset="0"/>
              </a:rPr>
              <a:t>FEEDING</a:t>
            </a:r>
            <a:endParaRPr lang="en-IN" sz="2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51678" y="1331259"/>
            <a:ext cx="10178322" cy="4548333"/>
          </a:xfrm>
        </p:spPr>
        <p:txBody>
          <a:bodyPr/>
          <a:lstStyle/>
          <a:p>
            <a:pPr marL="0" indent="0" algn="ctr">
              <a:buNone/>
            </a:pPr>
            <a:r>
              <a:rPr lang="en-IN" sz="1600" u="sng" dirty="0" smtClean="0">
                <a:solidFill>
                  <a:schemeClr val="tx1"/>
                </a:solidFill>
                <a:latin typeface="Times New Roman" panose="02020603050405020304" pitchFamily="18" charset="0"/>
                <a:cs typeface="Times New Roman" panose="02020603050405020304" pitchFamily="18" charset="0"/>
              </a:rPr>
              <a:t>Number </a:t>
            </a:r>
            <a:r>
              <a:rPr lang="en-IN" sz="1600" u="sng" dirty="0">
                <a:solidFill>
                  <a:schemeClr val="tx1"/>
                </a:solidFill>
                <a:latin typeface="Times New Roman" panose="02020603050405020304" pitchFamily="18" charset="0"/>
                <a:cs typeface="Times New Roman" panose="02020603050405020304" pitchFamily="18" charset="0"/>
              </a:rPr>
              <a:t>of infants 6–9 months who received breastmilk </a:t>
            </a:r>
            <a:r>
              <a:rPr lang="en-IN" sz="1600" i="1" u="sng" dirty="0">
                <a:solidFill>
                  <a:schemeClr val="tx1"/>
                </a:solidFill>
                <a:latin typeface="Times New Roman" panose="02020603050405020304" pitchFamily="18" charset="0"/>
                <a:cs typeface="Times New Roman" panose="02020603050405020304" pitchFamily="18" charset="0"/>
              </a:rPr>
              <a:t>and </a:t>
            </a:r>
            <a:r>
              <a:rPr lang="en-IN" sz="1600" u="sng" dirty="0">
                <a:solidFill>
                  <a:schemeClr val="tx1"/>
                </a:solidFill>
                <a:latin typeface="Times New Roman" panose="02020603050405020304" pitchFamily="18" charset="0"/>
                <a:cs typeface="Times New Roman" panose="02020603050405020304" pitchFamily="18" charset="0"/>
              </a:rPr>
              <a:t>a solid or semi-solid </a:t>
            </a:r>
            <a:r>
              <a:rPr lang="en-IN" sz="1600" u="sng" dirty="0" smtClean="0">
                <a:solidFill>
                  <a:schemeClr val="tx1"/>
                </a:solidFill>
                <a:latin typeface="Times New Roman" panose="02020603050405020304" pitchFamily="18" charset="0"/>
                <a:cs typeface="Times New Roman" panose="02020603050405020304" pitchFamily="18" charset="0"/>
              </a:rPr>
              <a:t>food</a:t>
            </a:r>
          </a:p>
          <a:p>
            <a:pPr marL="0" indent="0" algn="ctr">
              <a:buNone/>
            </a:pPr>
            <a:r>
              <a:rPr lang="en-IN" sz="1600" dirty="0">
                <a:solidFill>
                  <a:schemeClr val="tx1"/>
                </a:solidFill>
              </a:rPr>
              <a:t>Total number of infants 6–9 </a:t>
            </a:r>
            <a:r>
              <a:rPr lang="en-IN" sz="1600" dirty="0" smtClean="0">
                <a:solidFill>
                  <a:schemeClr val="tx1"/>
                </a:solidFill>
              </a:rPr>
              <a:t>months</a:t>
            </a:r>
          </a:p>
          <a:p>
            <a:pPr marL="0" indent="0" algn="ctr">
              <a:buNone/>
            </a:pPr>
            <a:endParaRPr lang="en-IN" sz="1600" u="sng" dirty="0">
              <a:solidFill>
                <a:schemeClr val="tx1"/>
              </a:solidFill>
              <a:latin typeface="Times New Roman" panose="02020603050405020304" pitchFamily="18" charset="0"/>
              <a:cs typeface="Times New Roman" panose="02020603050405020304" pitchFamily="18" charset="0"/>
            </a:endParaRPr>
          </a:p>
          <a:p>
            <a:pPr marL="0" indent="0" algn="ctr">
              <a:buNone/>
            </a:pPr>
            <a:endParaRPr lang="en-IN" sz="1600" u="sng" dirty="0">
              <a:solidFill>
                <a:schemeClr val="tx1"/>
              </a:solidFill>
              <a:latin typeface="Times New Roman" panose="02020603050405020304" pitchFamily="18" charset="0"/>
              <a:cs typeface="Times New Roman" panose="02020603050405020304" pitchFamily="18" charset="0"/>
            </a:endParaRPr>
          </a:p>
        </p:txBody>
      </p:sp>
      <p:graphicFrame>
        <p:nvGraphicFramePr>
          <p:cNvPr id="7" name="Chart 6"/>
          <p:cNvGraphicFramePr/>
          <p:nvPr>
            <p:extLst>
              <p:ext uri="{D42A27DB-BD31-4B8C-83A1-F6EECF244321}">
                <p14:modId xmlns:p14="http://schemas.microsoft.com/office/powerpoint/2010/main" val="2282002451"/>
              </p:ext>
            </p:extLst>
          </p:nvPr>
        </p:nvGraphicFramePr>
        <p:xfrm>
          <a:off x="1734671" y="2728686"/>
          <a:ext cx="8296835" cy="387381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649964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N" b="1" u="sng" dirty="0"/>
              <a:t>Organization Background</a:t>
            </a:r>
            <a:r>
              <a:rPr lang="en-IN" dirty="0"/>
              <a:t/>
            </a:r>
            <a:br>
              <a:rPr lang="en-IN" dirty="0"/>
            </a:br>
            <a:r>
              <a:rPr lang="en-IN" dirty="0"/>
              <a:t> </a:t>
            </a:r>
            <a:br>
              <a:rPr lang="en-IN" dirty="0"/>
            </a:br>
            <a:endParaRPr lang="en-IN" dirty="0"/>
          </a:p>
        </p:txBody>
      </p:sp>
      <p:sp>
        <p:nvSpPr>
          <p:cNvPr id="3" name="Content Placeholder 2"/>
          <p:cNvSpPr>
            <a:spLocks noGrp="1"/>
          </p:cNvSpPr>
          <p:nvPr>
            <p:ph idx="1"/>
          </p:nvPr>
        </p:nvSpPr>
        <p:spPr>
          <a:xfrm>
            <a:off x="1251678" y="1653989"/>
            <a:ext cx="10178322" cy="4225604"/>
          </a:xfrm>
        </p:spPr>
        <p:txBody>
          <a:bodyPr>
            <a:normAutofit/>
          </a:bodyPr>
          <a:lstStyle/>
          <a:p>
            <a:pPr marL="0" indent="0" algn="ctr">
              <a:buNone/>
            </a:pPr>
            <a:r>
              <a:rPr lang="en-IN" sz="1600" b="1" dirty="0" smtClean="0">
                <a:solidFill>
                  <a:schemeClr val="tx1"/>
                </a:solidFill>
                <a:latin typeface="Times New Roman" panose="02020603050405020304" pitchFamily="18" charset="0"/>
                <a:cs typeface="Times New Roman" panose="02020603050405020304" pitchFamily="18" charset="0"/>
              </a:rPr>
              <a:t>UTTAR </a:t>
            </a:r>
            <a:r>
              <a:rPr lang="en-IN" sz="1600" b="1" dirty="0">
                <a:solidFill>
                  <a:schemeClr val="tx1"/>
                </a:solidFill>
                <a:latin typeface="Times New Roman" panose="02020603050405020304" pitchFamily="18" charset="0"/>
                <a:cs typeface="Times New Roman" panose="02020603050405020304" pitchFamily="18" charset="0"/>
              </a:rPr>
              <a:t>PRADESH TECHNICAL SUPPORT UNIT</a:t>
            </a:r>
            <a:endParaRPr lang="en-IN" sz="1600" dirty="0">
              <a:solidFill>
                <a:schemeClr val="tx1"/>
              </a:solidFill>
              <a:latin typeface="Times New Roman" panose="02020603050405020304" pitchFamily="18" charset="0"/>
              <a:cs typeface="Times New Roman" panose="02020603050405020304" pitchFamily="18" charset="0"/>
            </a:endParaRPr>
          </a:p>
          <a:p>
            <a:pPr marL="0" indent="0" algn="ctr">
              <a:buNone/>
            </a:pPr>
            <a:r>
              <a:rPr lang="en-IN" sz="1600" b="1" dirty="0">
                <a:solidFill>
                  <a:schemeClr val="tx1"/>
                </a:solidFill>
                <a:latin typeface="Times New Roman" panose="02020603050405020304" pitchFamily="18" charset="0"/>
                <a:cs typeface="Times New Roman" panose="02020603050405020304" pitchFamily="18" charset="0"/>
              </a:rPr>
              <a:t>INDIA HEALTH ACTION TRUST, UTTAR RADESH</a:t>
            </a:r>
            <a:endParaRPr lang="en-IN" sz="1600" dirty="0">
              <a:solidFill>
                <a:schemeClr val="tx1"/>
              </a:solidFill>
              <a:latin typeface="Times New Roman" panose="02020603050405020304" pitchFamily="18" charset="0"/>
              <a:cs typeface="Times New Roman" panose="02020603050405020304" pitchFamily="18" charset="0"/>
            </a:endParaRPr>
          </a:p>
          <a:p>
            <a:pPr marL="0" indent="0" algn="ctr">
              <a:buNone/>
            </a:pPr>
            <a:r>
              <a:rPr lang="en-IN" sz="1600" b="1" dirty="0">
                <a:solidFill>
                  <a:schemeClr val="tx1"/>
                </a:solidFill>
                <a:latin typeface="Times New Roman" panose="02020603050405020304" pitchFamily="18" charset="0"/>
                <a:cs typeface="Times New Roman" panose="02020603050405020304" pitchFamily="18" charset="0"/>
              </a:rPr>
              <a:t> </a:t>
            </a:r>
            <a:endParaRPr lang="en-IN" sz="1600" dirty="0">
              <a:solidFill>
                <a:schemeClr val="tx1"/>
              </a:solidFill>
              <a:latin typeface="Times New Roman" panose="02020603050405020304" pitchFamily="18" charset="0"/>
              <a:cs typeface="Times New Roman" panose="02020603050405020304" pitchFamily="18" charset="0"/>
            </a:endParaRPr>
          </a:p>
          <a:p>
            <a:pPr marL="0" indent="0">
              <a:buNone/>
            </a:pPr>
            <a:r>
              <a:rPr lang="en-IN" sz="1600" b="1" dirty="0">
                <a:solidFill>
                  <a:schemeClr val="tx1"/>
                </a:solidFill>
                <a:latin typeface="Times New Roman" panose="02020603050405020304" pitchFamily="18" charset="0"/>
                <a:cs typeface="Times New Roman" panose="02020603050405020304" pitchFamily="18" charset="0"/>
              </a:rPr>
              <a:t>BACKGROUND</a:t>
            </a:r>
            <a:endParaRPr lang="en-IN" sz="1600" dirty="0">
              <a:solidFill>
                <a:schemeClr val="tx1"/>
              </a:solidFill>
              <a:latin typeface="Times New Roman" panose="02020603050405020304" pitchFamily="18" charset="0"/>
              <a:cs typeface="Times New Roman" panose="02020603050405020304" pitchFamily="18" charset="0"/>
            </a:endParaRPr>
          </a:p>
          <a:p>
            <a:pPr marL="0" indent="0">
              <a:buNone/>
            </a:pPr>
            <a:r>
              <a:rPr lang="en-IN" sz="1600" dirty="0">
                <a:solidFill>
                  <a:schemeClr val="tx1"/>
                </a:solidFill>
                <a:latin typeface="Times New Roman" panose="02020603050405020304" pitchFamily="18" charset="0"/>
                <a:cs typeface="Times New Roman" panose="02020603050405020304" pitchFamily="18" charset="0"/>
              </a:rPr>
              <a:t>A Technical Support Unit (TSU) is established for the Government of Uttar Pradesh (</a:t>
            </a:r>
            <a:r>
              <a:rPr lang="en-IN" sz="1600" dirty="0" err="1">
                <a:solidFill>
                  <a:schemeClr val="tx1"/>
                </a:solidFill>
                <a:latin typeface="Times New Roman" panose="02020603050405020304" pitchFamily="18" charset="0"/>
                <a:cs typeface="Times New Roman" panose="02020603050405020304" pitchFamily="18" charset="0"/>
              </a:rPr>
              <a:t>GoUP</a:t>
            </a:r>
            <a:r>
              <a:rPr lang="en-IN" sz="1600" dirty="0">
                <a:solidFill>
                  <a:schemeClr val="tx1"/>
                </a:solidFill>
                <a:latin typeface="Times New Roman" panose="02020603050405020304" pitchFamily="18" charset="0"/>
                <a:cs typeface="Times New Roman" panose="02020603050405020304" pitchFamily="18" charset="0"/>
              </a:rPr>
              <a:t>), with the </a:t>
            </a:r>
            <a:r>
              <a:rPr lang="en-IN" sz="1600" b="1" dirty="0">
                <a:solidFill>
                  <a:schemeClr val="tx1"/>
                </a:solidFill>
                <a:latin typeface="Times New Roman" panose="02020603050405020304" pitchFamily="18" charset="0"/>
                <a:cs typeface="Times New Roman" panose="02020603050405020304" pitchFamily="18" charset="0"/>
              </a:rPr>
              <a:t>goal</a:t>
            </a:r>
            <a:r>
              <a:rPr lang="en-IN" sz="1600" dirty="0">
                <a:solidFill>
                  <a:schemeClr val="tx1"/>
                </a:solidFill>
                <a:latin typeface="Times New Roman" panose="02020603050405020304" pitchFamily="18" charset="0"/>
                <a:cs typeface="Times New Roman" panose="02020603050405020304" pitchFamily="18" charset="0"/>
              </a:rPr>
              <a:t> of </a:t>
            </a:r>
            <a:r>
              <a:rPr lang="en-IN" sz="1600" u="sng" dirty="0">
                <a:solidFill>
                  <a:schemeClr val="tx1"/>
                </a:solidFill>
                <a:latin typeface="Times New Roman" panose="02020603050405020304" pitchFamily="18" charset="0"/>
                <a:cs typeface="Times New Roman" panose="02020603050405020304" pitchFamily="18" charset="0"/>
              </a:rPr>
              <a:t>providing techno-managerial support to the </a:t>
            </a:r>
            <a:r>
              <a:rPr lang="en-IN" sz="1600" u="sng" dirty="0" err="1">
                <a:solidFill>
                  <a:schemeClr val="tx1"/>
                </a:solidFill>
                <a:latin typeface="Times New Roman" panose="02020603050405020304" pitchFamily="18" charset="0"/>
                <a:cs typeface="Times New Roman" panose="02020603050405020304" pitchFamily="18" charset="0"/>
              </a:rPr>
              <a:t>GoUP</a:t>
            </a:r>
            <a:r>
              <a:rPr lang="en-IN" sz="1600" u="sng" dirty="0">
                <a:solidFill>
                  <a:schemeClr val="tx1"/>
                </a:solidFill>
                <a:latin typeface="Times New Roman" panose="02020603050405020304" pitchFamily="18" charset="0"/>
                <a:cs typeface="Times New Roman" panose="02020603050405020304" pitchFamily="18" charset="0"/>
              </a:rPr>
              <a:t> to improve the efficiency, effectiveness and equity of delivery of key RMNCHA </a:t>
            </a:r>
            <a:r>
              <a:rPr lang="en-IN" sz="1600" u="sng" dirty="0" smtClean="0">
                <a:solidFill>
                  <a:schemeClr val="tx1"/>
                </a:solidFill>
                <a:latin typeface="Times New Roman" panose="02020603050405020304" pitchFamily="18" charset="0"/>
                <a:cs typeface="Times New Roman" panose="02020603050405020304" pitchFamily="18" charset="0"/>
              </a:rPr>
              <a:t>interventions</a:t>
            </a:r>
            <a:r>
              <a:rPr lang="en-IN" sz="1600" dirty="0" smtClean="0">
                <a:solidFill>
                  <a:schemeClr val="tx1"/>
                </a:solidFill>
                <a:latin typeface="Times New Roman" panose="02020603050405020304" pitchFamily="18" charset="0"/>
                <a:cs typeface="Times New Roman" panose="02020603050405020304" pitchFamily="18" charset="0"/>
              </a:rPr>
              <a:t>.</a:t>
            </a:r>
          </a:p>
          <a:p>
            <a:pPr marL="0" indent="0">
              <a:buNone/>
            </a:pPr>
            <a:r>
              <a:rPr lang="en-IN" sz="1600" dirty="0">
                <a:solidFill>
                  <a:schemeClr val="tx1"/>
                </a:solidFill>
                <a:latin typeface="Times New Roman" panose="02020603050405020304" pitchFamily="18" charset="0"/>
                <a:cs typeface="Times New Roman" panose="02020603050405020304" pitchFamily="18" charset="0"/>
              </a:rPr>
              <a:t>The TSU’s activities </a:t>
            </a:r>
            <a:r>
              <a:rPr lang="en-IN" sz="1600" dirty="0" smtClean="0">
                <a:solidFill>
                  <a:schemeClr val="tx1"/>
                </a:solidFill>
                <a:latin typeface="Times New Roman" panose="02020603050405020304" pitchFamily="18" charset="0"/>
                <a:cs typeface="Times New Roman" panose="02020603050405020304" pitchFamily="18" charset="0"/>
              </a:rPr>
              <a:t>are </a:t>
            </a:r>
            <a:r>
              <a:rPr lang="en-IN" sz="1600" dirty="0">
                <a:solidFill>
                  <a:schemeClr val="tx1"/>
                </a:solidFill>
                <a:latin typeface="Times New Roman" panose="02020603050405020304" pitchFamily="18" charset="0"/>
                <a:cs typeface="Times New Roman" panose="02020603050405020304" pitchFamily="18" charset="0"/>
              </a:rPr>
              <a:t>focused on the twenty-five most underserved districts in the state, where the aim is to improve RMNCHN service delivery and outcomes within 100 priority blocks</a:t>
            </a:r>
            <a:r>
              <a:rPr lang="en-IN" sz="1600" dirty="0">
                <a:solidFill>
                  <a:schemeClr val="tx1"/>
                </a:solidFill>
              </a:rPr>
              <a:t>.</a:t>
            </a:r>
            <a:endParaRPr lang="en-IN" sz="1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15965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2000" b="1" dirty="0">
                <a:latin typeface="Times New Roman" panose="02020603050405020304" pitchFamily="18" charset="0"/>
                <a:cs typeface="Times New Roman" panose="02020603050405020304" pitchFamily="18" charset="0"/>
              </a:rPr>
              <a:t>INTRODUCTION OF SOLID, SEMISOLID OR SOFT FOODS</a:t>
            </a:r>
            <a:endParaRPr lang="en-IN" sz="2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51678" y="1748119"/>
            <a:ext cx="10178322" cy="4131474"/>
          </a:xfrm>
        </p:spPr>
        <p:txBody>
          <a:bodyPr>
            <a:normAutofit/>
          </a:bodyPr>
          <a:lstStyle/>
          <a:p>
            <a:pPr marL="0" indent="0" algn="ctr">
              <a:buNone/>
            </a:pPr>
            <a:r>
              <a:rPr lang="en-IN" sz="1600" u="sng" dirty="0">
                <a:solidFill>
                  <a:schemeClr val="tx1"/>
                </a:solidFill>
                <a:latin typeface="Times New Roman" panose="02020603050405020304" pitchFamily="18" charset="0"/>
                <a:cs typeface="Times New Roman" panose="02020603050405020304" pitchFamily="18" charset="0"/>
              </a:rPr>
              <a:t>Number of infants 6-8 months old who received </a:t>
            </a:r>
            <a:r>
              <a:rPr lang="en-IN" sz="1600" u="sng" dirty="0" smtClean="0">
                <a:solidFill>
                  <a:schemeClr val="tx1"/>
                </a:solidFill>
                <a:latin typeface="Times New Roman" panose="02020603050405020304" pitchFamily="18" charset="0"/>
                <a:cs typeface="Times New Roman" panose="02020603050405020304" pitchFamily="18" charset="0"/>
              </a:rPr>
              <a:t>solid </a:t>
            </a:r>
            <a:r>
              <a:rPr lang="en-IN" sz="1600" u="sng" dirty="0">
                <a:solidFill>
                  <a:schemeClr val="tx1"/>
                </a:solidFill>
                <a:latin typeface="Times New Roman" panose="02020603050405020304" pitchFamily="18" charset="0"/>
                <a:cs typeface="Times New Roman" panose="02020603050405020304" pitchFamily="18" charset="0"/>
              </a:rPr>
              <a:t>Semi-solid or soft foods during the </a:t>
            </a:r>
            <a:r>
              <a:rPr lang="en-IN" sz="1600" u="sng" dirty="0" smtClean="0">
                <a:solidFill>
                  <a:schemeClr val="tx1"/>
                </a:solidFill>
                <a:latin typeface="Times New Roman" panose="02020603050405020304" pitchFamily="18" charset="0"/>
                <a:cs typeface="Times New Roman" panose="02020603050405020304" pitchFamily="18" charset="0"/>
              </a:rPr>
              <a:t>previous day</a:t>
            </a:r>
          </a:p>
          <a:p>
            <a:pPr marL="0" indent="0" algn="ctr">
              <a:buNone/>
            </a:pPr>
            <a:r>
              <a:rPr lang="en-IN" sz="1600" dirty="0" smtClean="0">
                <a:solidFill>
                  <a:schemeClr val="tx1"/>
                </a:solidFill>
                <a:latin typeface="Times New Roman" panose="02020603050405020304" pitchFamily="18" charset="0"/>
                <a:cs typeface="Times New Roman" panose="02020603050405020304" pitchFamily="18" charset="0"/>
              </a:rPr>
              <a:t>           Infants 6-8 months old</a:t>
            </a:r>
          </a:p>
          <a:p>
            <a:pPr marL="0" indent="0" algn="ctr">
              <a:buNone/>
            </a:pPr>
            <a:endParaRPr lang="en-IN" sz="1600" dirty="0">
              <a:solidFill>
                <a:schemeClr val="tx1"/>
              </a:solidFill>
              <a:latin typeface="Times New Roman" panose="02020603050405020304" pitchFamily="18" charset="0"/>
              <a:cs typeface="Times New Roman" panose="02020603050405020304" pitchFamily="18" charset="0"/>
            </a:endParaRPr>
          </a:p>
        </p:txBody>
      </p:sp>
      <p:graphicFrame>
        <p:nvGraphicFramePr>
          <p:cNvPr id="4" name="Chart 3"/>
          <p:cNvGraphicFramePr/>
          <p:nvPr>
            <p:extLst>
              <p:ext uri="{D42A27DB-BD31-4B8C-83A1-F6EECF244321}">
                <p14:modId xmlns:p14="http://schemas.microsoft.com/office/powerpoint/2010/main" val="1176848401"/>
              </p:ext>
            </p:extLst>
          </p:nvPr>
        </p:nvGraphicFramePr>
        <p:xfrm>
          <a:off x="1909483" y="2884114"/>
          <a:ext cx="8364070" cy="342778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529175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2000" b="1" dirty="0">
                <a:latin typeface="Times New Roman" panose="02020603050405020304" pitchFamily="18" charset="0"/>
                <a:cs typeface="Times New Roman" panose="02020603050405020304" pitchFamily="18" charset="0"/>
              </a:rPr>
              <a:t>CONTINUED BREASTFEEDING AT ONE YEAR</a:t>
            </a:r>
            <a:endParaRPr lang="en-IN" sz="2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51678" y="1627095"/>
            <a:ext cx="10178322" cy="4252498"/>
          </a:xfrm>
        </p:spPr>
        <p:txBody>
          <a:bodyPr>
            <a:normAutofit/>
          </a:bodyPr>
          <a:lstStyle/>
          <a:p>
            <a:pPr marL="0" indent="0" algn="ctr">
              <a:buNone/>
            </a:pPr>
            <a:r>
              <a:rPr lang="en-IN" sz="1600" u="sng" dirty="0" smtClean="0">
                <a:solidFill>
                  <a:schemeClr val="tx1"/>
                </a:solidFill>
                <a:latin typeface="Times New Roman" panose="02020603050405020304" pitchFamily="18" charset="0"/>
                <a:cs typeface="Times New Roman" panose="02020603050405020304" pitchFamily="18" charset="0"/>
              </a:rPr>
              <a:t>Children </a:t>
            </a:r>
            <a:r>
              <a:rPr lang="en-IN" sz="1600" u="sng" dirty="0">
                <a:solidFill>
                  <a:schemeClr val="tx1"/>
                </a:solidFill>
                <a:latin typeface="Times New Roman" panose="02020603050405020304" pitchFamily="18" charset="0"/>
                <a:cs typeface="Times New Roman" panose="02020603050405020304" pitchFamily="18" charset="0"/>
              </a:rPr>
              <a:t>12-15 months old who received breast milk during the previous day</a:t>
            </a:r>
            <a:endParaRPr lang="en-IN" sz="1600" dirty="0">
              <a:solidFill>
                <a:schemeClr val="tx1"/>
              </a:solidFill>
              <a:latin typeface="Times New Roman" panose="02020603050405020304" pitchFamily="18" charset="0"/>
              <a:cs typeface="Times New Roman" panose="02020603050405020304" pitchFamily="18" charset="0"/>
            </a:endParaRPr>
          </a:p>
          <a:p>
            <a:pPr marL="0" indent="0" algn="ctr">
              <a:buNone/>
            </a:pPr>
            <a:r>
              <a:rPr lang="en-IN" sz="1600" dirty="0" smtClean="0">
                <a:solidFill>
                  <a:schemeClr val="tx1"/>
                </a:solidFill>
                <a:latin typeface="Times New Roman" panose="02020603050405020304" pitchFamily="18" charset="0"/>
                <a:cs typeface="Times New Roman" panose="02020603050405020304" pitchFamily="18" charset="0"/>
              </a:rPr>
              <a:t>          Children </a:t>
            </a:r>
            <a:r>
              <a:rPr lang="en-IN" sz="1600" dirty="0">
                <a:solidFill>
                  <a:schemeClr val="tx1"/>
                </a:solidFill>
                <a:latin typeface="Times New Roman" panose="02020603050405020304" pitchFamily="18" charset="0"/>
                <a:cs typeface="Times New Roman" panose="02020603050405020304" pitchFamily="18" charset="0"/>
              </a:rPr>
              <a:t>12-15 months</a:t>
            </a:r>
          </a:p>
          <a:p>
            <a:pPr marL="0" indent="0" algn="ctr">
              <a:buNone/>
            </a:pPr>
            <a:endParaRPr lang="en-IN" sz="1600" dirty="0">
              <a:solidFill>
                <a:schemeClr val="tx1"/>
              </a:solidFill>
              <a:latin typeface="Times New Roman" panose="02020603050405020304" pitchFamily="18" charset="0"/>
              <a:cs typeface="Times New Roman" panose="02020603050405020304" pitchFamily="18" charset="0"/>
            </a:endParaRPr>
          </a:p>
        </p:txBody>
      </p:sp>
      <p:graphicFrame>
        <p:nvGraphicFramePr>
          <p:cNvPr id="4" name="Chart 3"/>
          <p:cNvGraphicFramePr/>
          <p:nvPr>
            <p:extLst>
              <p:ext uri="{D42A27DB-BD31-4B8C-83A1-F6EECF244321}">
                <p14:modId xmlns:p14="http://schemas.microsoft.com/office/powerpoint/2010/main" val="901931113"/>
              </p:ext>
            </p:extLst>
          </p:nvPr>
        </p:nvGraphicFramePr>
        <p:xfrm>
          <a:off x="1976718" y="2608729"/>
          <a:ext cx="7651376" cy="385930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603845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06475"/>
          </a:xfrm>
        </p:spPr>
        <p:txBody>
          <a:bodyPr>
            <a:normAutofit/>
          </a:bodyPr>
          <a:lstStyle/>
          <a:p>
            <a:pPr algn="ctr"/>
            <a:r>
              <a:rPr lang="en-IN" sz="2000" b="1" dirty="0">
                <a:latin typeface="Times New Roman" panose="02020603050405020304" pitchFamily="18" charset="0"/>
                <a:cs typeface="Times New Roman" panose="02020603050405020304" pitchFamily="18" charset="0"/>
              </a:rPr>
              <a:t>MINIMUM DIETARY DIVERSITY</a:t>
            </a:r>
            <a:endParaRPr lang="en-IN" sz="2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51678" y="1492625"/>
            <a:ext cx="10178322" cy="4386968"/>
          </a:xfrm>
        </p:spPr>
        <p:txBody>
          <a:bodyPr>
            <a:normAutofit/>
          </a:bodyPr>
          <a:lstStyle/>
          <a:p>
            <a:pPr marL="0" indent="0" algn="ctr">
              <a:buNone/>
            </a:pPr>
            <a:r>
              <a:rPr lang="en-IN" sz="1600" u="sng" dirty="0">
                <a:solidFill>
                  <a:schemeClr val="tx1"/>
                </a:solidFill>
                <a:latin typeface="Times New Roman" panose="02020603050405020304" pitchFamily="18" charset="0"/>
                <a:cs typeface="Times New Roman" panose="02020603050405020304" pitchFamily="18" charset="0"/>
              </a:rPr>
              <a:t>Children 6-23 months old who received foods </a:t>
            </a:r>
            <a:r>
              <a:rPr lang="en-IN" sz="1600" u="sng" dirty="0" smtClean="0">
                <a:solidFill>
                  <a:schemeClr val="tx1"/>
                </a:solidFill>
                <a:latin typeface="Times New Roman" panose="02020603050405020304" pitchFamily="18" charset="0"/>
                <a:cs typeface="Times New Roman" panose="02020603050405020304" pitchFamily="18" charset="0"/>
              </a:rPr>
              <a:t>from 4 </a:t>
            </a:r>
            <a:r>
              <a:rPr lang="en-IN" sz="1600" u="sng" dirty="0">
                <a:solidFill>
                  <a:schemeClr val="tx1"/>
                </a:solidFill>
                <a:latin typeface="Times New Roman" panose="02020603050405020304" pitchFamily="18" charset="0"/>
                <a:cs typeface="Times New Roman" panose="02020603050405020304" pitchFamily="18" charset="0"/>
              </a:rPr>
              <a:t>or more food groups during the previous day     </a:t>
            </a:r>
            <a:endParaRPr lang="en-IN" sz="1600" dirty="0">
              <a:solidFill>
                <a:schemeClr val="tx1"/>
              </a:solidFill>
              <a:latin typeface="Times New Roman" panose="02020603050405020304" pitchFamily="18" charset="0"/>
              <a:cs typeface="Times New Roman" panose="02020603050405020304" pitchFamily="18" charset="0"/>
            </a:endParaRPr>
          </a:p>
          <a:p>
            <a:pPr marL="0" indent="0" algn="ctr">
              <a:buNone/>
            </a:pPr>
            <a:r>
              <a:rPr lang="en-IN" sz="1600" dirty="0">
                <a:solidFill>
                  <a:schemeClr val="tx1"/>
                </a:solidFill>
                <a:latin typeface="Times New Roman" panose="02020603050405020304" pitchFamily="18" charset="0"/>
                <a:cs typeface="Times New Roman" panose="02020603050405020304" pitchFamily="18" charset="0"/>
              </a:rPr>
              <a:t>      </a:t>
            </a:r>
            <a:r>
              <a:rPr lang="en-IN" sz="1600" dirty="0" smtClean="0">
                <a:solidFill>
                  <a:schemeClr val="tx1"/>
                </a:solidFill>
                <a:latin typeface="Times New Roman" panose="02020603050405020304" pitchFamily="18" charset="0"/>
                <a:cs typeface="Times New Roman" panose="02020603050405020304" pitchFamily="18" charset="0"/>
              </a:rPr>
              <a:t>Children </a:t>
            </a:r>
            <a:r>
              <a:rPr lang="en-IN" sz="1600" dirty="0">
                <a:solidFill>
                  <a:schemeClr val="tx1"/>
                </a:solidFill>
                <a:latin typeface="Times New Roman" panose="02020603050405020304" pitchFamily="18" charset="0"/>
                <a:cs typeface="Times New Roman" panose="02020603050405020304" pitchFamily="18" charset="0"/>
              </a:rPr>
              <a:t>6-23 months</a:t>
            </a:r>
          </a:p>
          <a:p>
            <a:endParaRPr lang="en-IN" sz="1600" dirty="0">
              <a:solidFill>
                <a:schemeClr val="tx1"/>
              </a:solidFill>
              <a:latin typeface="Times New Roman" panose="02020603050405020304" pitchFamily="18" charset="0"/>
              <a:cs typeface="Times New Roman" panose="02020603050405020304" pitchFamily="18" charset="0"/>
            </a:endParaRPr>
          </a:p>
        </p:txBody>
      </p:sp>
      <p:graphicFrame>
        <p:nvGraphicFramePr>
          <p:cNvPr id="4" name="Chart 3"/>
          <p:cNvGraphicFramePr/>
          <p:nvPr>
            <p:extLst>
              <p:ext uri="{D42A27DB-BD31-4B8C-83A1-F6EECF244321}">
                <p14:modId xmlns:p14="http://schemas.microsoft.com/office/powerpoint/2010/main" val="1730164790"/>
              </p:ext>
            </p:extLst>
          </p:nvPr>
        </p:nvGraphicFramePr>
        <p:xfrm>
          <a:off x="2068605" y="2675965"/>
          <a:ext cx="8054789" cy="3657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145307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0981"/>
          </a:xfrm>
        </p:spPr>
        <p:txBody>
          <a:bodyPr>
            <a:normAutofit/>
          </a:bodyPr>
          <a:lstStyle/>
          <a:p>
            <a:pPr algn="ctr"/>
            <a:r>
              <a:rPr lang="en-IN" sz="2000" b="1" dirty="0">
                <a:latin typeface="Times New Roman" panose="02020603050405020304" pitchFamily="18" charset="0"/>
                <a:cs typeface="Times New Roman" panose="02020603050405020304" pitchFamily="18" charset="0"/>
              </a:rPr>
              <a:t>MINIMUM MEAL FREQUENCY</a:t>
            </a:r>
            <a:endParaRPr lang="en-IN" sz="2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116106"/>
            <a:ext cx="10515600" cy="5230906"/>
          </a:xfrm>
        </p:spPr>
        <p:txBody>
          <a:bodyPr>
            <a:normAutofit/>
          </a:bodyPr>
          <a:lstStyle/>
          <a:p>
            <a:pPr marL="0" indent="0" algn="ctr">
              <a:buNone/>
            </a:pPr>
            <a:r>
              <a:rPr lang="en-IN" sz="1600" dirty="0">
                <a:solidFill>
                  <a:schemeClr val="tx1"/>
                </a:solidFill>
                <a:latin typeface="Times New Roman" panose="02020603050405020304" pitchFamily="18" charset="0"/>
                <a:cs typeface="Times New Roman" panose="02020603050405020304" pitchFamily="18" charset="0"/>
              </a:rPr>
              <a:t>Breastfed</a:t>
            </a:r>
            <a:r>
              <a:rPr lang="en-IN" sz="1600" i="1" dirty="0">
                <a:solidFill>
                  <a:schemeClr val="tx1"/>
                </a:solidFill>
                <a:latin typeface="Times New Roman" panose="02020603050405020304" pitchFamily="18" charset="0"/>
                <a:cs typeface="Times New Roman" panose="02020603050405020304" pitchFamily="18" charset="0"/>
              </a:rPr>
              <a:t> </a:t>
            </a:r>
            <a:r>
              <a:rPr lang="en-IN" sz="1600" dirty="0">
                <a:solidFill>
                  <a:schemeClr val="tx1"/>
                </a:solidFill>
                <a:latin typeface="Times New Roman" panose="02020603050405020304" pitchFamily="18" charset="0"/>
                <a:cs typeface="Times New Roman" panose="02020603050405020304" pitchFamily="18" charset="0"/>
              </a:rPr>
              <a:t>children 6-23 months who received solid, semi-solid or </a:t>
            </a:r>
            <a:endParaRPr lang="en-IN" sz="1600" dirty="0" smtClean="0">
              <a:solidFill>
                <a:schemeClr val="tx1"/>
              </a:solidFill>
              <a:latin typeface="Times New Roman" panose="02020603050405020304" pitchFamily="18" charset="0"/>
              <a:cs typeface="Times New Roman" panose="02020603050405020304" pitchFamily="18" charset="0"/>
            </a:endParaRPr>
          </a:p>
          <a:p>
            <a:pPr marL="0" indent="0" algn="ctr">
              <a:buNone/>
            </a:pPr>
            <a:r>
              <a:rPr lang="en-IN" sz="1600" u="sng" dirty="0" smtClean="0">
                <a:solidFill>
                  <a:schemeClr val="tx1"/>
                </a:solidFill>
                <a:latin typeface="Times New Roman" panose="02020603050405020304" pitchFamily="18" charset="0"/>
                <a:cs typeface="Times New Roman" panose="02020603050405020304" pitchFamily="18" charset="0"/>
              </a:rPr>
              <a:t>soft </a:t>
            </a:r>
            <a:r>
              <a:rPr lang="en-IN" sz="1600" u="sng" dirty="0">
                <a:solidFill>
                  <a:schemeClr val="tx1"/>
                </a:solidFill>
                <a:latin typeface="Times New Roman" panose="02020603050405020304" pitchFamily="18" charset="0"/>
                <a:cs typeface="Times New Roman" panose="02020603050405020304" pitchFamily="18" charset="0"/>
              </a:rPr>
              <a:t>Foods </a:t>
            </a:r>
            <a:r>
              <a:rPr lang="en-IN" sz="1600" u="sng" dirty="0" smtClean="0">
                <a:solidFill>
                  <a:schemeClr val="tx1"/>
                </a:solidFill>
                <a:latin typeface="Times New Roman" panose="02020603050405020304" pitchFamily="18" charset="0"/>
                <a:cs typeface="Times New Roman" panose="02020603050405020304" pitchFamily="18" charset="0"/>
              </a:rPr>
              <a:t>the minimum </a:t>
            </a:r>
            <a:r>
              <a:rPr lang="en-IN" sz="1600" u="sng" dirty="0">
                <a:solidFill>
                  <a:schemeClr val="tx1"/>
                </a:solidFill>
                <a:latin typeface="Times New Roman" panose="02020603050405020304" pitchFamily="18" charset="0"/>
                <a:cs typeface="Times New Roman" panose="02020603050405020304" pitchFamily="18" charset="0"/>
              </a:rPr>
              <a:t>number </a:t>
            </a:r>
            <a:r>
              <a:rPr lang="en-IN" sz="1600" u="sng" dirty="0" smtClean="0">
                <a:solidFill>
                  <a:schemeClr val="tx1"/>
                </a:solidFill>
                <a:latin typeface="Times New Roman" panose="02020603050405020304" pitchFamily="18" charset="0"/>
                <a:cs typeface="Times New Roman" panose="02020603050405020304" pitchFamily="18" charset="0"/>
              </a:rPr>
              <a:t>of </a:t>
            </a:r>
            <a:r>
              <a:rPr lang="en-IN" sz="1600" u="sng" dirty="0">
                <a:solidFill>
                  <a:schemeClr val="tx1"/>
                </a:solidFill>
                <a:latin typeface="Times New Roman" panose="02020603050405020304" pitchFamily="18" charset="0"/>
                <a:cs typeface="Times New Roman" panose="02020603050405020304" pitchFamily="18" charset="0"/>
              </a:rPr>
              <a:t>times or more during the previous </a:t>
            </a:r>
            <a:r>
              <a:rPr lang="en-IN" sz="1600" u="sng" dirty="0" smtClean="0">
                <a:solidFill>
                  <a:schemeClr val="tx1"/>
                </a:solidFill>
                <a:latin typeface="Times New Roman" panose="02020603050405020304" pitchFamily="18" charset="0"/>
                <a:cs typeface="Times New Roman" panose="02020603050405020304" pitchFamily="18" charset="0"/>
              </a:rPr>
              <a:t>day</a:t>
            </a:r>
            <a:endParaRPr lang="en-IN" sz="1600" dirty="0">
              <a:solidFill>
                <a:schemeClr val="tx1"/>
              </a:solidFill>
              <a:latin typeface="Times New Roman" panose="02020603050405020304" pitchFamily="18" charset="0"/>
              <a:cs typeface="Times New Roman" panose="02020603050405020304" pitchFamily="18" charset="0"/>
            </a:endParaRPr>
          </a:p>
          <a:p>
            <a:pPr marL="0" indent="0" algn="ctr">
              <a:buNone/>
            </a:pPr>
            <a:r>
              <a:rPr lang="en-IN" sz="1600" dirty="0" smtClean="0">
                <a:solidFill>
                  <a:schemeClr val="tx1"/>
                </a:solidFill>
                <a:latin typeface="Times New Roman" panose="02020603050405020304" pitchFamily="18" charset="0"/>
                <a:cs typeface="Times New Roman" panose="02020603050405020304" pitchFamily="18" charset="0"/>
              </a:rPr>
              <a:t>Breastfed </a:t>
            </a:r>
            <a:r>
              <a:rPr lang="en-IN" sz="1600" dirty="0">
                <a:solidFill>
                  <a:schemeClr val="tx1"/>
                </a:solidFill>
                <a:latin typeface="Times New Roman" panose="02020603050405020304" pitchFamily="18" charset="0"/>
                <a:cs typeface="Times New Roman" panose="02020603050405020304" pitchFamily="18" charset="0"/>
              </a:rPr>
              <a:t>children 6-23 months </a:t>
            </a:r>
            <a:r>
              <a:rPr lang="en-IN" sz="1600" dirty="0" smtClean="0">
                <a:solidFill>
                  <a:schemeClr val="tx1"/>
                </a:solidFill>
                <a:latin typeface="Times New Roman" panose="02020603050405020304" pitchFamily="18" charset="0"/>
                <a:cs typeface="Times New Roman" panose="02020603050405020304" pitchFamily="18" charset="0"/>
              </a:rPr>
              <a:t>old</a:t>
            </a:r>
          </a:p>
          <a:p>
            <a:pPr marL="0" indent="0" algn="ctr">
              <a:buNone/>
            </a:pPr>
            <a:r>
              <a:rPr lang="en-IN" sz="1600" dirty="0" smtClean="0">
                <a:solidFill>
                  <a:schemeClr val="tx1"/>
                </a:solidFill>
                <a:latin typeface="Times New Roman" panose="02020603050405020304" pitchFamily="18" charset="0"/>
                <a:cs typeface="Times New Roman" panose="02020603050405020304" pitchFamily="18" charset="0"/>
              </a:rPr>
              <a:t>  </a:t>
            </a:r>
            <a:r>
              <a:rPr lang="en-IN" sz="1600" dirty="0">
                <a:solidFill>
                  <a:schemeClr val="tx1"/>
                </a:solidFill>
                <a:latin typeface="Times New Roman" panose="02020603050405020304" pitchFamily="18" charset="0"/>
                <a:cs typeface="Times New Roman" panose="02020603050405020304" pitchFamily="18" charset="0"/>
              </a:rPr>
              <a:t>AND </a:t>
            </a:r>
            <a:endParaRPr lang="en-IN" sz="1600" dirty="0" smtClean="0">
              <a:solidFill>
                <a:schemeClr val="tx1"/>
              </a:solidFill>
              <a:latin typeface="Times New Roman" panose="02020603050405020304" pitchFamily="18" charset="0"/>
              <a:cs typeface="Times New Roman" panose="02020603050405020304" pitchFamily="18" charset="0"/>
            </a:endParaRPr>
          </a:p>
          <a:p>
            <a:pPr marL="0" indent="0" algn="ctr">
              <a:buNone/>
            </a:pPr>
            <a:r>
              <a:rPr lang="en-IN" sz="1600" dirty="0" smtClean="0">
                <a:solidFill>
                  <a:schemeClr val="tx1"/>
                </a:solidFill>
                <a:latin typeface="Times New Roman" panose="02020603050405020304" pitchFamily="18" charset="0"/>
                <a:cs typeface="Times New Roman" panose="02020603050405020304" pitchFamily="18" charset="0"/>
              </a:rPr>
              <a:t>Non-breastfed</a:t>
            </a:r>
            <a:r>
              <a:rPr lang="en-IN" sz="1600" i="1" dirty="0" smtClean="0">
                <a:solidFill>
                  <a:schemeClr val="tx1"/>
                </a:solidFill>
                <a:latin typeface="Times New Roman" panose="02020603050405020304" pitchFamily="18" charset="0"/>
                <a:cs typeface="Times New Roman" panose="02020603050405020304" pitchFamily="18" charset="0"/>
              </a:rPr>
              <a:t> </a:t>
            </a:r>
            <a:r>
              <a:rPr lang="en-IN" sz="1600" dirty="0">
                <a:solidFill>
                  <a:schemeClr val="tx1"/>
                </a:solidFill>
                <a:latin typeface="Times New Roman" panose="02020603050405020304" pitchFamily="18" charset="0"/>
                <a:cs typeface="Times New Roman" panose="02020603050405020304" pitchFamily="18" charset="0"/>
              </a:rPr>
              <a:t>children 6-23 months who received solid, semi-solid or </a:t>
            </a:r>
            <a:r>
              <a:rPr lang="en-IN" sz="1600" dirty="0" smtClean="0">
                <a:solidFill>
                  <a:schemeClr val="tx1"/>
                </a:solidFill>
                <a:latin typeface="Times New Roman" panose="02020603050405020304" pitchFamily="18" charset="0"/>
                <a:cs typeface="Times New Roman" panose="02020603050405020304" pitchFamily="18" charset="0"/>
              </a:rPr>
              <a:t>soft </a:t>
            </a:r>
            <a:r>
              <a:rPr lang="en-IN" sz="1600" u="sng" dirty="0" smtClean="0">
                <a:solidFill>
                  <a:schemeClr val="tx1"/>
                </a:solidFill>
                <a:latin typeface="Times New Roman" panose="02020603050405020304" pitchFamily="18" charset="0"/>
                <a:cs typeface="Times New Roman" panose="02020603050405020304" pitchFamily="18" charset="0"/>
              </a:rPr>
              <a:t>or</a:t>
            </a:r>
          </a:p>
          <a:p>
            <a:pPr marL="0" indent="0" algn="ctr">
              <a:buNone/>
            </a:pPr>
            <a:r>
              <a:rPr lang="en-IN" sz="1600" u="sng" dirty="0" smtClean="0">
                <a:solidFill>
                  <a:schemeClr val="tx1"/>
                </a:solidFill>
                <a:latin typeface="Times New Roman" panose="02020603050405020304" pitchFamily="18" charset="0"/>
                <a:cs typeface="Times New Roman" panose="02020603050405020304" pitchFamily="18" charset="0"/>
              </a:rPr>
              <a:t> </a:t>
            </a:r>
            <a:r>
              <a:rPr lang="en-IN" sz="1600" u="sng" dirty="0">
                <a:solidFill>
                  <a:schemeClr val="tx1"/>
                </a:solidFill>
                <a:latin typeface="Times New Roman" panose="02020603050405020304" pitchFamily="18" charset="0"/>
                <a:cs typeface="Times New Roman" panose="02020603050405020304" pitchFamily="18" charset="0"/>
              </a:rPr>
              <a:t>milk feeds</a:t>
            </a:r>
            <a:r>
              <a:rPr lang="en-IN" sz="1600" i="1" u="sng" dirty="0">
                <a:solidFill>
                  <a:schemeClr val="tx1"/>
                </a:solidFill>
                <a:latin typeface="Times New Roman" panose="02020603050405020304" pitchFamily="18" charset="0"/>
                <a:cs typeface="Times New Roman" panose="02020603050405020304" pitchFamily="18" charset="0"/>
              </a:rPr>
              <a:t> </a:t>
            </a:r>
            <a:r>
              <a:rPr lang="en-IN" sz="1600" u="sng" dirty="0">
                <a:solidFill>
                  <a:schemeClr val="tx1"/>
                </a:solidFill>
                <a:latin typeface="Times New Roman" panose="02020603050405020304" pitchFamily="18" charset="0"/>
                <a:cs typeface="Times New Roman" panose="02020603050405020304" pitchFamily="18" charset="0"/>
              </a:rPr>
              <a:t>the minimum number of times or more during the previous </a:t>
            </a:r>
            <a:r>
              <a:rPr lang="en-IN" sz="1600" u="sng" dirty="0" smtClean="0">
                <a:solidFill>
                  <a:schemeClr val="tx1"/>
                </a:solidFill>
                <a:latin typeface="Times New Roman" panose="02020603050405020304" pitchFamily="18" charset="0"/>
                <a:cs typeface="Times New Roman" panose="02020603050405020304" pitchFamily="18" charset="0"/>
              </a:rPr>
              <a:t>day</a:t>
            </a:r>
            <a:endParaRPr lang="en-IN" sz="1600" dirty="0">
              <a:solidFill>
                <a:schemeClr val="tx1"/>
              </a:solidFill>
              <a:latin typeface="Times New Roman" panose="02020603050405020304" pitchFamily="18" charset="0"/>
              <a:cs typeface="Times New Roman" panose="02020603050405020304" pitchFamily="18" charset="0"/>
            </a:endParaRPr>
          </a:p>
          <a:p>
            <a:pPr marL="0" indent="0" algn="ctr">
              <a:buNone/>
            </a:pPr>
            <a:r>
              <a:rPr lang="en-IN" sz="1600" dirty="0" smtClean="0">
                <a:solidFill>
                  <a:schemeClr val="tx1"/>
                </a:solidFill>
                <a:latin typeface="Times New Roman" panose="02020603050405020304" pitchFamily="18" charset="0"/>
                <a:cs typeface="Times New Roman" panose="02020603050405020304" pitchFamily="18" charset="0"/>
              </a:rPr>
              <a:t>Non-breastfed </a:t>
            </a:r>
            <a:r>
              <a:rPr lang="en-IN" sz="1600" dirty="0">
                <a:solidFill>
                  <a:schemeClr val="tx1"/>
                </a:solidFill>
                <a:latin typeface="Times New Roman" panose="02020603050405020304" pitchFamily="18" charset="0"/>
                <a:cs typeface="Times New Roman" panose="02020603050405020304" pitchFamily="18" charset="0"/>
              </a:rPr>
              <a:t>children 6-23 months old </a:t>
            </a:r>
            <a:endParaRPr lang="en-IN" sz="1600" dirty="0" smtClean="0">
              <a:solidFill>
                <a:schemeClr val="tx1"/>
              </a:solidFill>
              <a:latin typeface="Times New Roman" panose="02020603050405020304" pitchFamily="18" charset="0"/>
              <a:cs typeface="Times New Roman" panose="02020603050405020304" pitchFamily="18" charset="0"/>
            </a:endParaRPr>
          </a:p>
          <a:p>
            <a:pPr marL="0" indent="0" algn="ctr">
              <a:buNone/>
            </a:pPr>
            <a:endParaRPr lang="en-IN" sz="1600" dirty="0">
              <a:solidFill>
                <a:schemeClr val="tx1"/>
              </a:solidFill>
              <a:latin typeface="Times New Roman" panose="02020603050405020304" pitchFamily="18" charset="0"/>
              <a:cs typeface="Times New Roman" panose="02020603050405020304" pitchFamily="18" charset="0"/>
            </a:endParaRPr>
          </a:p>
          <a:p>
            <a:pPr marL="0" indent="0">
              <a:buNone/>
            </a:pPr>
            <a:r>
              <a:rPr lang="en-IN" sz="1600" dirty="0">
                <a:solidFill>
                  <a:schemeClr val="tx1"/>
                </a:solidFill>
              </a:rPr>
              <a:t>Minimum is defined as:</a:t>
            </a:r>
          </a:p>
          <a:p>
            <a:pPr lvl="0"/>
            <a:r>
              <a:rPr lang="en-US" sz="1600" dirty="0">
                <a:solidFill>
                  <a:schemeClr val="tx1"/>
                </a:solidFill>
              </a:rPr>
              <a:t> 2 times for breastfed infants 6-8 months</a:t>
            </a:r>
            <a:endParaRPr lang="en-IN" sz="1600" dirty="0">
              <a:solidFill>
                <a:schemeClr val="tx1"/>
              </a:solidFill>
            </a:endParaRPr>
          </a:p>
          <a:p>
            <a:pPr lvl="0"/>
            <a:r>
              <a:rPr lang="en-US" sz="1600" dirty="0">
                <a:solidFill>
                  <a:schemeClr val="tx1"/>
                </a:solidFill>
              </a:rPr>
              <a:t> 3 times for breastfed children 9-23 months</a:t>
            </a:r>
            <a:endParaRPr lang="en-IN" sz="1600" dirty="0">
              <a:solidFill>
                <a:schemeClr val="tx1"/>
              </a:solidFill>
            </a:endParaRPr>
          </a:p>
          <a:p>
            <a:pPr lvl="0"/>
            <a:r>
              <a:rPr lang="en-US" sz="1600" dirty="0">
                <a:solidFill>
                  <a:schemeClr val="tx1"/>
                </a:solidFill>
              </a:rPr>
              <a:t> 4 times for non-breastfed children 6-23 months</a:t>
            </a:r>
            <a:endParaRPr lang="en-IN" sz="1600" dirty="0">
              <a:solidFill>
                <a:schemeClr val="tx1"/>
              </a:solidFill>
            </a:endParaRPr>
          </a:p>
          <a:p>
            <a:pPr algn="ctr"/>
            <a:endParaRPr lang="en-IN" sz="1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42537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69344555"/>
              </p:ext>
            </p:extLst>
          </p:nvPr>
        </p:nvGraphicFramePr>
        <p:xfrm>
          <a:off x="1290918" y="1825625"/>
          <a:ext cx="10062882"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3459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79581"/>
          </a:xfrm>
        </p:spPr>
        <p:txBody>
          <a:bodyPr>
            <a:normAutofit/>
          </a:bodyPr>
          <a:lstStyle/>
          <a:p>
            <a:pPr algn="ctr"/>
            <a:r>
              <a:rPr lang="en-IN" sz="2000" b="1" dirty="0">
                <a:latin typeface="Times New Roman" panose="02020603050405020304" pitchFamily="18" charset="0"/>
                <a:cs typeface="Times New Roman" panose="02020603050405020304" pitchFamily="18" charset="0"/>
              </a:rPr>
              <a:t>MINIMUM ACCEPTABLE DIET</a:t>
            </a:r>
            <a:endParaRPr lang="en-IN" sz="2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gn="ctr">
              <a:buNone/>
            </a:pPr>
            <a:r>
              <a:rPr lang="en-IN" sz="1600" dirty="0">
                <a:solidFill>
                  <a:schemeClr val="tx1"/>
                </a:solidFill>
                <a:latin typeface="Times New Roman" panose="02020603050405020304" pitchFamily="18" charset="0"/>
                <a:cs typeface="Times New Roman" panose="02020603050405020304" pitchFamily="18" charset="0"/>
              </a:rPr>
              <a:t>Breastfed children 6-23 months of age who had at least the minimum</a:t>
            </a:r>
          </a:p>
          <a:p>
            <a:pPr marL="0" indent="0" algn="ctr">
              <a:buNone/>
            </a:pPr>
            <a:r>
              <a:rPr lang="en-IN" sz="1600" u="heavy" dirty="0">
                <a:solidFill>
                  <a:schemeClr val="tx1"/>
                </a:solidFill>
                <a:latin typeface="Times New Roman" panose="02020603050405020304" pitchFamily="18" charset="0"/>
                <a:cs typeface="Times New Roman" panose="02020603050405020304" pitchFamily="18" charset="0"/>
              </a:rPr>
              <a:t>dietary diversity and the minimum meal frequency during the previous day</a:t>
            </a:r>
            <a:endParaRPr lang="en-IN" sz="1600" dirty="0">
              <a:solidFill>
                <a:schemeClr val="tx1"/>
              </a:solidFill>
              <a:latin typeface="Times New Roman" panose="02020603050405020304" pitchFamily="18" charset="0"/>
              <a:cs typeface="Times New Roman" panose="02020603050405020304" pitchFamily="18" charset="0"/>
            </a:endParaRPr>
          </a:p>
          <a:p>
            <a:pPr marL="0" indent="0" algn="ctr">
              <a:buNone/>
            </a:pPr>
            <a:r>
              <a:rPr lang="en-IN" sz="1600" dirty="0">
                <a:solidFill>
                  <a:schemeClr val="tx1"/>
                </a:solidFill>
                <a:latin typeface="Times New Roman" panose="02020603050405020304" pitchFamily="18" charset="0"/>
                <a:cs typeface="Times New Roman" panose="02020603050405020304" pitchFamily="18" charset="0"/>
              </a:rPr>
              <a:t>Breastfed children 6-23 months old</a:t>
            </a:r>
          </a:p>
          <a:p>
            <a:pPr marL="0" indent="0" algn="ctr">
              <a:buNone/>
            </a:pPr>
            <a:r>
              <a:rPr lang="en-IN" sz="1600" dirty="0" smtClean="0">
                <a:solidFill>
                  <a:schemeClr val="tx1"/>
                </a:solidFill>
                <a:latin typeface="Times New Roman" panose="02020603050405020304" pitchFamily="18" charset="0"/>
                <a:cs typeface="Times New Roman" panose="02020603050405020304" pitchFamily="18" charset="0"/>
              </a:rPr>
              <a:t>And</a:t>
            </a:r>
            <a:endParaRPr lang="en-IN" sz="1600" dirty="0">
              <a:solidFill>
                <a:schemeClr val="tx1"/>
              </a:solidFill>
              <a:latin typeface="Times New Roman" panose="02020603050405020304" pitchFamily="18" charset="0"/>
              <a:cs typeface="Times New Roman" panose="02020603050405020304" pitchFamily="18" charset="0"/>
            </a:endParaRPr>
          </a:p>
          <a:p>
            <a:pPr marL="0" indent="0" algn="ctr">
              <a:buNone/>
            </a:pPr>
            <a:r>
              <a:rPr lang="en-IN" sz="1600" dirty="0">
                <a:solidFill>
                  <a:schemeClr val="tx1"/>
                </a:solidFill>
                <a:latin typeface="Times New Roman" panose="02020603050405020304" pitchFamily="18" charset="0"/>
                <a:cs typeface="Times New Roman" panose="02020603050405020304" pitchFamily="18" charset="0"/>
              </a:rPr>
              <a:t>Non-breastfed children 6-23 months of age who had at least </a:t>
            </a:r>
            <a:r>
              <a:rPr lang="en-IN" sz="1600" dirty="0" smtClean="0">
                <a:solidFill>
                  <a:schemeClr val="tx1"/>
                </a:solidFill>
                <a:latin typeface="Times New Roman" panose="02020603050405020304" pitchFamily="18" charset="0"/>
                <a:cs typeface="Times New Roman" panose="02020603050405020304" pitchFamily="18" charset="0"/>
              </a:rPr>
              <a:t>the 2 </a:t>
            </a:r>
            <a:r>
              <a:rPr lang="en-IN" sz="1600" dirty="0">
                <a:solidFill>
                  <a:schemeClr val="tx1"/>
                </a:solidFill>
                <a:latin typeface="Times New Roman" panose="02020603050405020304" pitchFamily="18" charset="0"/>
                <a:cs typeface="Times New Roman" panose="02020603050405020304" pitchFamily="18" charset="0"/>
              </a:rPr>
              <a:t>milk feedings and had at least the minimum dietary </a:t>
            </a:r>
            <a:endParaRPr lang="en-IN" sz="1600" dirty="0" smtClean="0">
              <a:solidFill>
                <a:schemeClr val="tx1"/>
              </a:solidFill>
              <a:latin typeface="Times New Roman" panose="02020603050405020304" pitchFamily="18" charset="0"/>
              <a:cs typeface="Times New Roman" panose="02020603050405020304" pitchFamily="18" charset="0"/>
            </a:endParaRPr>
          </a:p>
          <a:p>
            <a:pPr marL="0" indent="0" algn="ctr">
              <a:buNone/>
            </a:pPr>
            <a:r>
              <a:rPr lang="en-IN" sz="1600" u="sng" dirty="0">
                <a:solidFill>
                  <a:schemeClr val="tx1"/>
                </a:solidFill>
                <a:latin typeface="Times New Roman" panose="02020603050405020304" pitchFamily="18" charset="0"/>
                <a:cs typeface="Times New Roman" panose="02020603050405020304" pitchFamily="18" charset="0"/>
              </a:rPr>
              <a:t>d</a:t>
            </a:r>
            <a:r>
              <a:rPr lang="en-IN" sz="1600" u="sng" dirty="0" smtClean="0">
                <a:solidFill>
                  <a:schemeClr val="tx1"/>
                </a:solidFill>
                <a:latin typeface="Times New Roman" panose="02020603050405020304" pitchFamily="18" charset="0"/>
                <a:cs typeface="Times New Roman" panose="02020603050405020304" pitchFamily="18" charset="0"/>
              </a:rPr>
              <a:t>iversity and </a:t>
            </a:r>
            <a:r>
              <a:rPr lang="en-IN" sz="1600" u="sng" dirty="0">
                <a:solidFill>
                  <a:schemeClr val="tx1"/>
                </a:solidFill>
                <a:latin typeface="Times New Roman" panose="02020603050405020304" pitchFamily="18" charset="0"/>
                <a:cs typeface="Times New Roman" panose="02020603050405020304" pitchFamily="18" charset="0"/>
              </a:rPr>
              <a:t>the minimum meal frequency during the previous </a:t>
            </a:r>
            <a:r>
              <a:rPr lang="en-IN" sz="1600" u="sng" dirty="0" smtClean="0">
                <a:solidFill>
                  <a:schemeClr val="tx1"/>
                </a:solidFill>
                <a:latin typeface="Times New Roman" panose="02020603050405020304" pitchFamily="18" charset="0"/>
                <a:cs typeface="Times New Roman" panose="02020603050405020304" pitchFamily="18" charset="0"/>
              </a:rPr>
              <a:t>day</a:t>
            </a:r>
            <a:endParaRPr lang="en-IN" sz="1600" u="sng" dirty="0">
              <a:solidFill>
                <a:schemeClr val="tx1"/>
              </a:solidFill>
              <a:latin typeface="Times New Roman" panose="02020603050405020304" pitchFamily="18" charset="0"/>
              <a:cs typeface="Times New Roman" panose="02020603050405020304" pitchFamily="18" charset="0"/>
            </a:endParaRPr>
          </a:p>
          <a:p>
            <a:pPr marL="0" indent="0" algn="ctr">
              <a:buNone/>
            </a:pPr>
            <a:r>
              <a:rPr lang="en-IN" sz="1600" dirty="0" smtClean="0">
                <a:solidFill>
                  <a:schemeClr val="tx1"/>
                </a:solidFill>
                <a:latin typeface="Times New Roman" panose="02020603050405020304" pitchFamily="18" charset="0"/>
                <a:cs typeface="Times New Roman" panose="02020603050405020304" pitchFamily="18" charset="0"/>
              </a:rPr>
              <a:t>Non-breastfed </a:t>
            </a:r>
            <a:r>
              <a:rPr lang="en-IN" sz="1600" dirty="0">
                <a:solidFill>
                  <a:schemeClr val="tx1"/>
                </a:solidFill>
                <a:latin typeface="Times New Roman" panose="02020603050405020304" pitchFamily="18" charset="0"/>
                <a:cs typeface="Times New Roman" panose="02020603050405020304" pitchFamily="18" charset="0"/>
              </a:rPr>
              <a:t>children 6-23 months old</a:t>
            </a:r>
          </a:p>
          <a:p>
            <a:pPr algn="ctr"/>
            <a:endParaRPr lang="en-IN" sz="1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10020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563794473"/>
              </p:ext>
            </p:extLst>
          </p:nvPr>
        </p:nvGraphicFramePr>
        <p:xfrm>
          <a:off x="1210234" y="1411941"/>
          <a:ext cx="9789459" cy="476502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601567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85451"/>
          </a:xfrm>
        </p:spPr>
        <p:txBody>
          <a:bodyPr>
            <a:normAutofit/>
          </a:bodyPr>
          <a:lstStyle/>
          <a:p>
            <a:pPr algn="ctr"/>
            <a:r>
              <a:rPr lang="en-IN" sz="2000" b="1" dirty="0">
                <a:latin typeface="Times New Roman" panose="02020603050405020304" pitchFamily="18" charset="0"/>
                <a:cs typeface="Times New Roman" panose="02020603050405020304" pitchFamily="18" charset="0"/>
              </a:rPr>
              <a:t>BOTTLE FEEDING</a:t>
            </a:r>
            <a:endParaRPr lang="en-IN" sz="2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51678" y="1532965"/>
            <a:ext cx="10178322" cy="4346627"/>
          </a:xfrm>
        </p:spPr>
        <p:txBody>
          <a:bodyPr>
            <a:normAutofit/>
          </a:bodyPr>
          <a:lstStyle/>
          <a:p>
            <a:pPr marL="0" indent="0" algn="ctr">
              <a:buNone/>
            </a:pPr>
            <a:r>
              <a:rPr lang="en-IN" sz="1600" u="heavy" dirty="0">
                <a:solidFill>
                  <a:schemeClr val="tx1"/>
                </a:solidFill>
                <a:latin typeface="Times New Roman" panose="02020603050405020304" pitchFamily="18" charset="0"/>
                <a:cs typeface="Times New Roman" panose="02020603050405020304" pitchFamily="18" charset="0"/>
              </a:rPr>
              <a:t>Children 0-23 months old who were fed with a bottle during the previous day</a:t>
            </a:r>
            <a:endParaRPr lang="en-IN" sz="1600" dirty="0">
              <a:solidFill>
                <a:schemeClr val="tx1"/>
              </a:solidFill>
              <a:latin typeface="Times New Roman" panose="02020603050405020304" pitchFamily="18" charset="0"/>
              <a:cs typeface="Times New Roman" panose="02020603050405020304" pitchFamily="18" charset="0"/>
            </a:endParaRPr>
          </a:p>
          <a:p>
            <a:pPr marL="0" indent="0" algn="ctr">
              <a:buNone/>
            </a:pPr>
            <a:r>
              <a:rPr lang="en-IN" sz="1600" dirty="0">
                <a:solidFill>
                  <a:schemeClr val="tx1"/>
                </a:solidFill>
                <a:latin typeface="Times New Roman" panose="02020603050405020304" pitchFamily="18" charset="0"/>
                <a:cs typeface="Times New Roman" panose="02020603050405020304" pitchFamily="18" charset="0"/>
              </a:rPr>
              <a:t>Children 0-23 </a:t>
            </a:r>
            <a:r>
              <a:rPr lang="en-IN" sz="1600" dirty="0" smtClean="0">
                <a:solidFill>
                  <a:schemeClr val="tx1"/>
                </a:solidFill>
                <a:latin typeface="Times New Roman" panose="02020603050405020304" pitchFamily="18" charset="0"/>
                <a:cs typeface="Times New Roman" panose="02020603050405020304" pitchFamily="18" charset="0"/>
              </a:rPr>
              <a:t>months</a:t>
            </a:r>
          </a:p>
          <a:p>
            <a:pPr marL="0" indent="0" algn="ctr">
              <a:buNone/>
            </a:pPr>
            <a:endParaRPr lang="en-IN" sz="1600" dirty="0">
              <a:solidFill>
                <a:schemeClr val="tx1"/>
              </a:solidFill>
              <a:latin typeface="Times New Roman" panose="02020603050405020304" pitchFamily="18" charset="0"/>
              <a:cs typeface="Times New Roman" panose="02020603050405020304" pitchFamily="18" charset="0"/>
            </a:endParaRPr>
          </a:p>
          <a:p>
            <a:pPr marL="0" indent="0" algn="ctr">
              <a:buNone/>
            </a:pPr>
            <a:endParaRPr lang="en-IN" sz="1600" dirty="0">
              <a:solidFill>
                <a:schemeClr val="tx1"/>
              </a:solidFill>
              <a:latin typeface="Times New Roman" panose="02020603050405020304" pitchFamily="18" charset="0"/>
              <a:cs typeface="Times New Roman" panose="02020603050405020304" pitchFamily="18" charset="0"/>
            </a:endParaRPr>
          </a:p>
        </p:txBody>
      </p:sp>
      <p:graphicFrame>
        <p:nvGraphicFramePr>
          <p:cNvPr id="4" name="Chart 3"/>
          <p:cNvGraphicFramePr/>
          <p:nvPr>
            <p:extLst>
              <p:ext uri="{D42A27DB-BD31-4B8C-83A1-F6EECF244321}">
                <p14:modId xmlns:p14="http://schemas.microsoft.com/office/powerpoint/2010/main" val="3331154997"/>
              </p:ext>
            </p:extLst>
          </p:nvPr>
        </p:nvGraphicFramePr>
        <p:xfrm>
          <a:off x="2178424" y="2784054"/>
          <a:ext cx="8027894" cy="354951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637411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19922"/>
          </a:xfrm>
        </p:spPr>
        <p:txBody>
          <a:bodyPr>
            <a:normAutofit/>
          </a:bodyPr>
          <a:lstStyle/>
          <a:p>
            <a:pPr algn="ctr"/>
            <a:r>
              <a:rPr lang="en-IN" sz="2000" b="1" dirty="0">
                <a:latin typeface="Times New Roman" panose="02020603050405020304" pitchFamily="18" charset="0"/>
                <a:cs typeface="Times New Roman" panose="02020603050405020304" pitchFamily="18" charset="0"/>
              </a:rPr>
              <a:t>REASONS FOR NOT BREAST FEEDING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83245607"/>
              </p:ext>
            </p:extLst>
          </p:nvPr>
        </p:nvGraphicFramePr>
        <p:xfrm>
          <a:off x="838200" y="1385047"/>
          <a:ext cx="10515600" cy="479191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713516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025286481"/>
              </p:ext>
            </p:extLst>
          </p:nvPr>
        </p:nvGraphicFramePr>
        <p:xfrm>
          <a:off x="838200" y="551329"/>
          <a:ext cx="9879106" cy="562563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459550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989215"/>
          </a:xfrm>
        </p:spPr>
        <p:txBody>
          <a:bodyPr>
            <a:normAutofit/>
          </a:bodyPr>
          <a:lstStyle/>
          <a:p>
            <a:pPr algn="ctr"/>
            <a:r>
              <a:rPr lang="en-IN" sz="2000" b="1" dirty="0">
                <a:latin typeface="Times New Roman" panose="02020603050405020304" pitchFamily="18" charset="0"/>
                <a:cs typeface="Times New Roman" panose="02020603050405020304" pitchFamily="18" charset="0"/>
              </a:rPr>
              <a:t>UTTAR PRADESH’S TECHNICAL SUPPORT UNIT –NUTRITION PROJECT</a:t>
            </a:r>
            <a:r>
              <a:rPr lang="en-IN" sz="2000" dirty="0">
                <a:latin typeface="Times New Roman" panose="02020603050405020304" pitchFamily="18" charset="0"/>
                <a:cs typeface="Times New Roman" panose="02020603050405020304" pitchFamily="18" charset="0"/>
              </a:rPr>
              <a:t/>
            </a:r>
            <a:br>
              <a:rPr lang="en-IN" sz="2000" dirty="0">
                <a:latin typeface="Times New Roman" panose="02020603050405020304" pitchFamily="18" charset="0"/>
                <a:cs typeface="Times New Roman" panose="02020603050405020304" pitchFamily="18" charset="0"/>
              </a:rPr>
            </a:br>
            <a:endParaRPr lang="en-IN" sz="2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51678" y="1627095"/>
            <a:ext cx="10178322" cy="4252498"/>
          </a:xfrm>
        </p:spPr>
        <p:txBody>
          <a:bodyPr>
            <a:normAutofit/>
          </a:bodyPr>
          <a:lstStyle/>
          <a:p>
            <a:r>
              <a:rPr lang="en-CA" sz="1600" b="1" dirty="0">
                <a:solidFill>
                  <a:schemeClr val="tx1"/>
                </a:solidFill>
                <a:latin typeface="Times New Roman" panose="02020603050405020304" pitchFamily="18" charset="0"/>
                <a:cs typeface="Times New Roman" panose="02020603050405020304" pitchFamily="18" charset="0"/>
              </a:rPr>
              <a:t>GOAL 1</a:t>
            </a:r>
            <a:r>
              <a:rPr lang="en-CA" sz="1600" dirty="0">
                <a:solidFill>
                  <a:schemeClr val="tx1"/>
                </a:solidFill>
                <a:latin typeface="Times New Roman" panose="02020603050405020304" pitchFamily="18" charset="0"/>
                <a:cs typeface="Times New Roman" panose="02020603050405020304" pitchFamily="18" charset="0"/>
              </a:rPr>
              <a:t>: Increased ICDS capacity to delivery quality </a:t>
            </a:r>
            <a:r>
              <a:rPr lang="en-CA" sz="1600" dirty="0" err="1">
                <a:solidFill>
                  <a:schemeClr val="tx1"/>
                </a:solidFill>
                <a:latin typeface="Times New Roman" panose="02020603050405020304" pitchFamily="18" charset="0"/>
                <a:cs typeface="Times New Roman" panose="02020603050405020304" pitchFamily="18" charset="0"/>
              </a:rPr>
              <a:t>miycn</a:t>
            </a:r>
            <a:r>
              <a:rPr lang="en-CA" sz="1600" dirty="0">
                <a:solidFill>
                  <a:schemeClr val="tx1"/>
                </a:solidFill>
                <a:latin typeface="Times New Roman" panose="02020603050405020304" pitchFamily="18" charset="0"/>
                <a:cs typeface="Times New Roman" panose="02020603050405020304" pitchFamily="18" charset="0"/>
              </a:rPr>
              <a:t> interventions – implementation related </a:t>
            </a:r>
            <a:r>
              <a:rPr lang="en-CA" sz="1600" dirty="0" smtClean="0">
                <a:solidFill>
                  <a:schemeClr val="tx1"/>
                </a:solidFill>
                <a:latin typeface="Times New Roman" panose="02020603050405020304" pitchFamily="18" charset="0"/>
                <a:cs typeface="Times New Roman" panose="02020603050405020304" pitchFamily="18" charset="0"/>
              </a:rPr>
              <a:t>activities</a:t>
            </a:r>
          </a:p>
          <a:p>
            <a:pPr marL="0" indent="0">
              <a:buNone/>
            </a:pPr>
            <a:endParaRPr lang="en-IN" sz="1600" dirty="0">
              <a:solidFill>
                <a:schemeClr val="tx1"/>
              </a:solidFill>
              <a:latin typeface="Times New Roman" panose="02020603050405020304" pitchFamily="18" charset="0"/>
              <a:cs typeface="Times New Roman" panose="02020603050405020304" pitchFamily="18" charset="0"/>
            </a:endParaRPr>
          </a:p>
          <a:p>
            <a:r>
              <a:rPr lang="en-CA" sz="1600" b="1" dirty="0">
                <a:solidFill>
                  <a:schemeClr val="tx1"/>
                </a:solidFill>
                <a:latin typeface="Times New Roman" panose="02020603050405020304" pitchFamily="18" charset="0"/>
                <a:cs typeface="Times New Roman" panose="02020603050405020304" pitchFamily="18" charset="0"/>
              </a:rPr>
              <a:t>GOAL 2:</a:t>
            </a:r>
            <a:r>
              <a:rPr lang="en-CA" sz="1600" dirty="0">
                <a:solidFill>
                  <a:schemeClr val="tx1"/>
                </a:solidFill>
                <a:latin typeface="Times New Roman" panose="02020603050405020304" pitchFamily="18" charset="0"/>
                <a:cs typeface="Times New Roman" panose="02020603050405020304" pitchFamily="18" charset="0"/>
              </a:rPr>
              <a:t> Increased health system capacity to deliver quality </a:t>
            </a:r>
            <a:r>
              <a:rPr lang="en-CA" sz="1600" dirty="0" smtClean="0">
                <a:solidFill>
                  <a:schemeClr val="tx1"/>
                </a:solidFill>
                <a:latin typeface="Times New Roman" panose="02020603050405020304" pitchFamily="18" charset="0"/>
                <a:cs typeface="Times New Roman" panose="02020603050405020304" pitchFamily="18" charset="0"/>
              </a:rPr>
              <a:t>MIYCN </a:t>
            </a:r>
            <a:r>
              <a:rPr lang="en-CA" sz="1600" dirty="0">
                <a:solidFill>
                  <a:schemeClr val="tx1"/>
                </a:solidFill>
                <a:latin typeface="Times New Roman" panose="02020603050405020304" pitchFamily="18" charset="0"/>
                <a:cs typeface="Times New Roman" panose="02020603050405020304" pitchFamily="18" charset="0"/>
              </a:rPr>
              <a:t>interventions– planning related </a:t>
            </a:r>
            <a:r>
              <a:rPr lang="en-CA" sz="1600" dirty="0" smtClean="0">
                <a:solidFill>
                  <a:schemeClr val="tx1"/>
                </a:solidFill>
                <a:latin typeface="Times New Roman" panose="02020603050405020304" pitchFamily="18" charset="0"/>
                <a:cs typeface="Times New Roman" panose="02020603050405020304" pitchFamily="18" charset="0"/>
              </a:rPr>
              <a:t>activities (through gap analysis)</a:t>
            </a:r>
          </a:p>
          <a:p>
            <a:pPr marL="0" indent="0">
              <a:buNone/>
            </a:pPr>
            <a:endParaRPr lang="en-CA" sz="1600" dirty="0" smtClean="0">
              <a:solidFill>
                <a:schemeClr val="tx1"/>
              </a:solidFill>
              <a:latin typeface="Times New Roman" panose="02020603050405020304" pitchFamily="18" charset="0"/>
              <a:cs typeface="Times New Roman" panose="02020603050405020304" pitchFamily="18" charset="0"/>
            </a:endParaRPr>
          </a:p>
          <a:p>
            <a:r>
              <a:rPr lang="en-CA" sz="1600" b="1" dirty="0">
                <a:solidFill>
                  <a:schemeClr val="tx1"/>
                </a:solidFill>
                <a:latin typeface="Times New Roman" panose="02020603050405020304" pitchFamily="18" charset="0"/>
                <a:cs typeface="Times New Roman" panose="02020603050405020304" pitchFamily="18" charset="0"/>
              </a:rPr>
              <a:t>GOAL </a:t>
            </a:r>
            <a:r>
              <a:rPr lang="en-CA" sz="1600" b="1" dirty="0" smtClean="0">
                <a:solidFill>
                  <a:schemeClr val="tx1"/>
                </a:solidFill>
                <a:latin typeface="Times New Roman" panose="02020603050405020304" pitchFamily="18" charset="0"/>
                <a:cs typeface="Times New Roman" panose="02020603050405020304" pitchFamily="18" charset="0"/>
              </a:rPr>
              <a:t>3:</a:t>
            </a:r>
            <a:r>
              <a:rPr lang="en-CA" sz="1600" dirty="0" smtClean="0">
                <a:solidFill>
                  <a:schemeClr val="tx1"/>
                </a:solidFill>
                <a:latin typeface="Times New Roman" panose="02020603050405020304" pitchFamily="18" charset="0"/>
                <a:cs typeface="Times New Roman" panose="02020603050405020304" pitchFamily="18" charset="0"/>
              </a:rPr>
              <a:t> Increased </a:t>
            </a:r>
            <a:r>
              <a:rPr lang="en-CA" sz="1600" dirty="0">
                <a:solidFill>
                  <a:schemeClr val="tx1"/>
                </a:solidFill>
                <a:latin typeface="Times New Roman" panose="02020603050405020304" pitchFamily="18" charset="0"/>
                <a:cs typeface="Times New Roman" panose="02020603050405020304" pitchFamily="18" charset="0"/>
              </a:rPr>
              <a:t>use of MICYN data for strategic decision-making</a:t>
            </a:r>
            <a:endParaRPr lang="en-IN" sz="1600" dirty="0">
              <a:solidFill>
                <a:schemeClr val="tx1"/>
              </a:solidFill>
              <a:latin typeface="Times New Roman" panose="02020603050405020304" pitchFamily="18" charset="0"/>
              <a:cs typeface="Times New Roman" panose="02020603050405020304" pitchFamily="18" charset="0"/>
            </a:endParaRPr>
          </a:p>
          <a:p>
            <a:endParaRPr lang="en-IN" sz="1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32988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83746"/>
          </a:xfrm>
        </p:spPr>
        <p:txBody>
          <a:bodyPr>
            <a:noAutofit/>
          </a:bodyPr>
          <a:lstStyle/>
          <a:p>
            <a:pPr algn="ctr"/>
            <a:r>
              <a:rPr lang="en-IN" sz="2000" b="1" dirty="0" smtClean="0">
                <a:latin typeface="Times New Roman" panose="02020603050405020304" pitchFamily="18" charset="0"/>
                <a:cs typeface="Times New Roman" panose="02020603050405020304" pitchFamily="18" charset="0"/>
              </a:rPr>
              <a:t/>
            </a:r>
            <a:br>
              <a:rPr lang="en-IN" sz="2000" b="1" dirty="0" smtClean="0">
                <a:latin typeface="Times New Roman" panose="02020603050405020304" pitchFamily="18" charset="0"/>
                <a:cs typeface="Times New Roman" panose="02020603050405020304" pitchFamily="18" charset="0"/>
              </a:rPr>
            </a:br>
            <a:r>
              <a:rPr lang="en-IN" sz="2000" b="1" dirty="0" smtClean="0">
                <a:latin typeface="Times New Roman" panose="02020603050405020304" pitchFamily="18" charset="0"/>
                <a:cs typeface="Times New Roman" panose="02020603050405020304" pitchFamily="18" charset="0"/>
              </a:rPr>
              <a:t>Suggestions</a:t>
            </a:r>
            <a:r>
              <a:rPr lang="en-IN" sz="2000" dirty="0">
                <a:latin typeface="Times New Roman" panose="02020603050405020304" pitchFamily="18" charset="0"/>
                <a:cs typeface="Times New Roman" panose="02020603050405020304" pitchFamily="18" charset="0"/>
              </a:rPr>
              <a:t/>
            </a:r>
            <a:br>
              <a:rPr lang="en-IN" sz="2000" dirty="0">
                <a:latin typeface="Times New Roman" panose="02020603050405020304" pitchFamily="18" charset="0"/>
                <a:cs typeface="Times New Roman" panose="02020603050405020304" pitchFamily="18" charset="0"/>
              </a:rPr>
            </a:br>
            <a:endParaRPr lang="en-IN" sz="2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438835"/>
            <a:ext cx="10515600" cy="4738128"/>
          </a:xfrm>
        </p:spPr>
        <p:txBody>
          <a:bodyPr>
            <a:normAutofit/>
          </a:bodyPr>
          <a:lstStyle/>
          <a:p>
            <a:pPr marL="0" indent="0">
              <a:buNone/>
            </a:pPr>
            <a:r>
              <a:rPr lang="en-IN" sz="1600" dirty="0">
                <a:solidFill>
                  <a:schemeClr val="tx1"/>
                </a:solidFill>
                <a:latin typeface="Times New Roman" panose="02020603050405020304" pitchFamily="18" charset="0"/>
                <a:cs typeface="Times New Roman" panose="02020603050405020304" pitchFamily="18" charset="0"/>
              </a:rPr>
              <a:t> </a:t>
            </a:r>
          </a:p>
          <a:p>
            <a:pPr lvl="0"/>
            <a:r>
              <a:rPr lang="en-US" sz="1600" dirty="0">
                <a:solidFill>
                  <a:schemeClr val="tx1"/>
                </a:solidFill>
                <a:latin typeface="Times New Roman" panose="02020603050405020304" pitchFamily="18" charset="0"/>
                <a:cs typeface="Times New Roman" panose="02020603050405020304" pitchFamily="18" charset="0"/>
              </a:rPr>
              <a:t>Training of healthcare providers adequately on breastfeeding support skills, and </a:t>
            </a:r>
            <a:r>
              <a:rPr lang="en-US" sz="1600" dirty="0" smtClean="0">
                <a:solidFill>
                  <a:schemeClr val="tx1"/>
                </a:solidFill>
                <a:latin typeface="Times New Roman" panose="02020603050405020304" pitchFamily="18" charset="0"/>
                <a:cs typeface="Times New Roman" panose="02020603050405020304" pitchFamily="18" charset="0"/>
              </a:rPr>
              <a:t>providing breastfeeding </a:t>
            </a:r>
            <a:r>
              <a:rPr lang="en-US" sz="1600" dirty="0">
                <a:solidFill>
                  <a:schemeClr val="tx1"/>
                </a:solidFill>
                <a:latin typeface="Times New Roman" panose="02020603050405020304" pitchFamily="18" charset="0"/>
                <a:cs typeface="Times New Roman" panose="02020603050405020304" pitchFamily="18" charset="0"/>
              </a:rPr>
              <a:t>support after maternity discharge is needed to promote EBF</a:t>
            </a:r>
            <a:endParaRPr lang="en-IN" sz="1600" dirty="0">
              <a:solidFill>
                <a:schemeClr val="tx1"/>
              </a:solidFill>
              <a:latin typeface="Times New Roman" panose="02020603050405020304" pitchFamily="18" charset="0"/>
              <a:cs typeface="Times New Roman" panose="02020603050405020304" pitchFamily="18" charset="0"/>
            </a:endParaRPr>
          </a:p>
          <a:p>
            <a:pPr lvl="0"/>
            <a:r>
              <a:rPr lang="en-US" sz="1600" dirty="0">
                <a:solidFill>
                  <a:schemeClr val="tx1"/>
                </a:solidFill>
                <a:latin typeface="Times New Roman" panose="02020603050405020304" pitchFamily="18" charset="0"/>
                <a:cs typeface="Times New Roman" panose="02020603050405020304" pitchFamily="18" charset="0"/>
              </a:rPr>
              <a:t>58% of mother give their baby water before 6 </a:t>
            </a:r>
            <a:r>
              <a:rPr lang="en-US" sz="1600" dirty="0" err="1">
                <a:solidFill>
                  <a:schemeClr val="tx1"/>
                </a:solidFill>
                <a:latin typeface="Times New Roman" panose="02020603050405020304" pitchFamily="18" charset="0"/>
                <a:cs typeface="Times New Roman" panose="02020603050405020304" pitchFamily="18" charset="0"/>
              </a:rPr>
              <a:t>months.BCC</a:t>
            </a:r>
            <a:r>
              <a:rPr lang="en-US" sz="1600" dirty="0">
                <a:solidFill>
                  <a:schemeClr val="tx1"/>
                </a:solidFill>
                <a:latin typeface="Times New Roman" panose="02020603050405020304" pitchFamily="18" charset="0"/>
                <a:cs typeface="Times New Roman" panose="02020603050405020304" pitchFamily="18" charset="0"/>
              </a:rPr>
              <a:t> on EBF and there is need to bring </a:t>
            </a:r>
            <a:r>
              <a:rPr lang="en-US" sz="1600" dirty="0" err="1">
                <a:solidFill>
                  <a:schemeClr val="tx1"/>
                </a:solidFill>
                <a:latin typeface="Times New Roman" panose="02020603050405020304" pitchFamily="18" charset="0"/>
                <a:cs typeface="Times New Roman" panose="02020603050405020304" pitchFamily="18" charset="0"/>
              </a:rPr>
              <a:t>behavioural</a:t>
            </a:r>
            <a:r>
              <a:rPr lang="en-US" sz="1600" dirty="0">
                <a:solidFill>
                  <a:schemeClr val="tx1"/>
                </a:solidFill>
                <a:latin typeface="Times New Roman" panose="02020603050405020304" pitchFamily="18" charset="0"/>
                <a:cs typeface="Times New Roman" panose="02020603050405020304" pitchFamily="18" charset="0"/>
              </a:rPr>
              <a:t> change in cultural misbeliefs that “</a:t>
            </a:r>
            <a:r>
              <a:rPr lang="en-US" sz="1600" i="1" dirty="0">
                <a:solidFill>
                  <a:schemeClr val="tx1"/>
                </a:solidFill>
                <a:latin typeface="Times New Roman" panose="02020603050405020304" pitchFamily="18" charset="0"/>
                <a:cs typeface="Times New Roman" panose="02020603050405020304" pitchFamily="18" charset="0"/>
              </a:rPr>
              <a:t>an infant needs to drink water</a:t>
            </a:r>
            <a:r>
              <a:rPr lang="en-US" sz="1600" dirty="0">
                <a:solidFill>
                  <a:schemeClr val="tx1"/>
                </a:solidFill>
                <a:latin typeface="Times New Roman" panose="02020603050405020304" pitchFamily="18" charset="0"/>
                <a:cs typeface="Times New Roman" panose="02020603050405020304" pitchFamily="18" charset="0"/>
              </a:rPr>
              <a:t>”. Public health education campaigns through advertisement, role plays aimed at empowering family members especially those at the top of family echelon viz. grandmother, father, traditional birth attendants who can function as birth companions to promote exclusive breast feeding and age appropriate complementary feeding.</a:t>
            </a:r>
            <a:endParaRPr lang="en-IN" sz="1600" dirty="0">
              <a:solidFill>
                <a:schemeClr val="tx1"/>
              </a:solidFill>
              <a:latin typeface="Times New Roman" panose="02020603050405020304" pitchFamily="18" charset="0"/>
              <a:cs typeface="Times New Roman" panose="02020603050405020304" pitchFamily="18" charset="0"/>
            </a:endParaRPr>
          </a:p>
          <a:p>
            <a:pPr lvl="0"/>
            <a:r>
              <a:rPr lang="en-US" sz="1600" dirty="0">
                <a:solidFill>
                  <a:schemeClr val="tx1"/>
                </a:solidFill>
                <a:latin typeface="Times New Roman" panose="02020603050405020304" pitchFamily="18" charset="0"/>
                <a:cs typeface="Times New Roman" panose="02020603050405020304" pitchFamily="18" charset="0"/>
              </a:rPr>
              <a:t>Increase access to information on breastfeeding through </a:t>
            </a:r>
            <a:r>
              <a:rPr lang="en-US" sz="1600" b="1" dirty="0">
                <a:solidFill>
                  <a:schemeClr val="tx1"/>
                </a:solidFill>
                <a:latin typeface="Times New Roman" panose="02020603050405020304" pitchFamily="18" charset="0"/>
                <a:cs typeface="Times New Roman" panose="02020603050405020304" pitchFamily="18" charset="0"/>
              </a:rPr>
              <a:t>mobile </a:t>
            </a:r>
            <a:r>
              <a:rPr lang="en-US" sz="1600" b="1" dirty="0" err="1">
                <a:solidFill>
                  <a:schemeClr val="tx1"/>
                </a:solidFill>
                <a:latin typeface="Times New Roman" panose="02020603050405020304" pitchFamily="18" charset="0"/>
                <a:cs typeface="Times New Roman" panose="02020603050405020304" pitchFamily="18" charset="0"/>
              </a:rPr>
              <a:t>kunji</a:t>
            </a:r>
            <a:r>
              <a:rPr lang="en-US" sz="1600" dirty="0">
                <a:solidFill>
                  <a:schemeClr val="tx1"/>
                </a:solidFill>
                <a:latin typeface="Times New Roman" panose="02020603050405020304" pitchFamily="18" charset="0"/>
                <a:cs typeface="Times New Roman" panose="02020603050405020304" pitchFamily="18" charset="0"/>
              </a:rPr>
              <a:t> and other m-health apps would especially be vital in modifying families’ conception of ‘appropriate’ infant feeding.</a:t>
            </a:r>
            <a:endParaRPr lang="en-IN" sz="1600" dirty="0">
              <a:solidFill>
                <a:schemeClr val="tx1"/>
              </a:solidFill>
              <a:latin typeface="Times New Roman" panose="02020603050405020304" pitchFamily="18" charset="0"/>
              <a:cs typeface="Times New Roman" panose="02020603050405020304" pitchFamily="18" charset="0"/>
            </a:endParaRPr>
          </a:p>
          <a:p>
            <a:pPr lvl="0"/>
            <a:r>
              <a:rPr lang="en-US" sz="1600" dirty="0">
                <a:solidFill>
                  <a:schemeClr val="tx1"/>
                </a:solidFill>
                <a:latin typeface="Times New Roman" panose="02020603050405020304" pitchFamily="18" charset="0"/>
                <a:cs typeface="Times New Roman" panose="02020603050405020304" pitchFamily="18" charset="0"/>
              </a:rPr>
              <a:t>Religious leaders if properly educated about exclusive breast feeding could be used to modify and /or discourage such practices that involve feeding new-born wit inappropriate substitutes.</a:t>
            </a:r>
            <a:endParaRPr lang="en-IN" sz="1600" dirty="0">
              <a:solidFill>
                <a:schemeClr val="tx1"/>
              </a:solidFill>
              <a:latin typeface="Times New Roman" panose="02020603050405020304" pitchFamily="18" charset="0"/>
              <a:cs typeface="Times New Roman" panose="02020603050405020304" pitchFamily="18" charset="0"/>
            </a:endParaRPr>
          </a:p>
          <a:p>
            <a:pPr lvl="0"/>
            <a:r>
              <a:rPr lang="en-US" sz="1600" dirty="0">
                <a:solidFill>
                  <a:schemeClr val="tx1"/>
                </a:solidFill>
                <a:latin typeface="Times New Roman" panose="02020603050405020304" pitchFamily="18" charset="0"/>
                <a:cs typeface="Times New Roman" panose="02020603050405020304" pitchFamily="18" charset="0"/>
              </a:rPr>
              <a:t>Strengthening mediums such as village health and nutrition day, </a:t>
            </a:r>
            <a:r>
              <a:rPr lang="en-US" sz="1600" dirty="0" err="1">
                <a:solidFill>
                  <a:schemeClr val="tx1"/>
                </a:solidFill>
                <a:latin typeface="Times New Roman" panose="02020603050405020304" pitchFamily="18" charset="0"/>
                <a:cs typeface="Times New Roman" panose="02020603050405020304" pitchFamily="18" charset="0"/>
              </a:rPr>
              <a:t>anganwadis</a:t>
            </a:r>
            <a:r>
              <a:rPr lang="en-US" sz="1600" dirty="0">
                <a:solidFill>
                  <a:schemeClr val="tx1"/>
                </a:solidFill>
                <a:latin typeface="Times New Roman" panose="02020603050405020304" pitchFamily="18" charset="0"/>
                <a:cs typeface="Times New Roman" panose="02020603050405020304" pitchFamily="18" charset="0"/>
              </a:rPr>
              <a:t> to deliver hands on training to mothers in camps to demonstrate age appropriate complementary feeding practices and to reinforce importance of minimal dietary diversity. </a:t>
            </a:r>
            <a:endParaRPr lang="en-IN" sz="1600" dirty="0">
              <a:solidFill>
                <a:schemeClr val="tx1"/>
              </a:solidFill>
              <a:latin typeface="Times New Roman" panose="02020603050405020304" pitchFamily="18" charset="0"/>
              <a:cs typeface="Times New Roman" panose="02020603050405020304" pitchFamily="18" charset="0"/>
            </a:endParaRPr>
          </a:p>
          <a:p>
            <a:endParaRPr lang="en-IN" sz="1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271069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43404"/>
          </a:xfrm>
        </p:spPr>
        <p:txBody>
          <a:bodyPr>
            <a:normAutofit/>
          </a:bodyPr>
          <a:lstStyle/>
          <a:p>
            <a:pPr algn="ctr"/>
            <a:r>
              <a:rPr lang="en-IN" sz="2000" b="1" dirty="0">
                <a:latin typeface="Times New Roman" panose="02020603050405020304" pitchFamily="18" charset="0"/>
                <a:cs typeface="Times New Roman" panose="02020603050405020304" pitchFamily="18" charset="0"/>
              </a:rPr>
              <a:t>Conclusion</a:t>
            </a:r>
            <a:r>
              <a:rPr lang="en-IN" sz="2000" dirty="0">
                <a:latin typeface="Times New Roman" panose="02020603050405020304" pitchFamily="18" charset="0"/>
                <a:cs typeface="Times New Roman" panose="02020603050405020304" pitchFamily="18" charset="0"/>
              </a:rPr>
              <a:t/>
            </a:r>
            <a:br>
              <a:rPr lang="en-IN" sz="2000" dirty="0">
                <a:latin typeface="Times New Roman" panose="02020603050405020304" pitchFamily="18" charset="0"/>
                <a:cs typeface="Times New Roman" panose="02020603050405020304" pitchFamily="18" charset="0"/>
              </a:rPr>
            </a:br>
            <a:endParaRPr lang="en-IN" sz="2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223682"/>
            <a:ext cx="10515600" cy="4953281"/>
          </a:xfrm>
        </p:spPr>
        <p:txBody>
          <a:bodyPr>
            <a:normAutofit/>
          </a:bodyPr>
          <a:lstStyle/>
          <a:p>
            <a:r>
              <a:rPr lang="en-IN" sz="1600" dirty="0">
                <a:solidFill>
                  <a:schemeClr val="tx1"/>
                </a:solidFill>
                <a:latin typeface="Times New Roman" panose="02020603050405020304" pitchFamily="18" charset="0"/>
                <a:cs typeface="Times New Roman" panose="02020603050405020304" pitchFamily="18" charset="0"/>
              </a:rPr>
              <a:t>The study reveals that there is an urgent need to improve IYCF practices in Uttar Pradesh and focus should be more on exclusive breast feeding and complementary feeding.</a:t>
            </a:r>
          </a:p>
          <a:p>
            <a:pPr marL="0" indent="0">
              <a:buNone/>
            </a:pPr>
            <a:endParaRPr lang="en-IN" sz="1600" dirty="0">
              <a:solidFill>
                <a:schemeClr val="tx1"/>
              </a:solidFill>
              <a:latin typeface="Times New Roman" panose="02020603050405020304" pitchFamily="18" charset="0"/>
              <a:cs typeface="Times New Roman" panose="02020603050405020304" pitchFamily="18" charset="0"/>
            </a:endParaRPr>
          </a:p>
          <a:p>
            <a:r>
              <a:rPr lang="en-IN" sz="1600" dirty="0">
                <a:solidFill>
                  <a:schemeClr val="tx1"/>
                </a:solidFill>
                <a:latin typeface="Times New Roman" panose="02020603050405020304" pitchFamily="18" charset="0"/>
                <a:cs typeface="Times New Roman" panose="02020603050405020304" pitchFamily="18" charset="0"/>
              </a:rPr>
              <a:t>The study find out that although majority of infants and children (both breast fed and non-breast fed) achieve standards for minimum food frequency but they fail to achieve standards for minimum food diversity because of age inappropriate complementary food practices.</a:t>
            </a:r>
          </a:p>
          <a:p>
            <a:pPr marL="0" indent="0">
              <a:buNone/>
            </a:pPr>
            <a:endParaRPr lang="en-IN" sz="1600" dirty="0">
              <a:solidFill>
                <a:schemeClr val="tx1"/>
              </a:solidFill>
              <a:latin typeface="Times New Roman" panose="02020603050405020304" pitchFamily="18" charset="0"/>
              <a:cs typeface="Times New Roman" panose="02020603050405020304" pitchFamily="18" charset="0"/>
            </a:endParaRPr>
          </a:p>
          <a:p>
            <a:r>
              <a:rPr lang="en-IN" sz="1600" dirty="0">
                <a:solidFill>
                  <a:schemeClr val="tx1"/>
                </a:solidFill>
                <a:latin typeface="Times New Roman" panose="02020603050405020304" pitchFamily="18" charset="0"/>
                <a:cs typeface="Times New Roman" panose="02020603050405020304" pitchFamily="18" charset="0"/>
              </a:rPr>
              <a:t> Less than half of mothers of infants aged 6-9 months (42%) introduced timely complementary foods which shows lack of awareness about the right age of introduction of complementary feeding. 57% of mother of infants aged 0-6 months gave their child plain water before six months, which may be due to lack of awareness about exclusive breast feeding practices and intends to prioritize on interventions based on these areas through effective communication and counselling.     </a:t>
            </a:r>
          </a:p>
          <a:p>
            <a:endParaRPr lang="en-IN" sz="1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986846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rot="21015243">
            <a:off x="2543769" y="3135559"/>
            <a:ext cx="6382801" cy="1569660"/>
          </a:xfrm>
          <a:prstGeom prst="rect">
            <a:avLst/>
          </a:prstGeom>
        </p:spPr>
        <p:txBody>
          <a:bodyPr wrap="square">
            <a:spAutoFit/>
          </a:bodyPr>
          <a:lstStyle/>
          <a:p>
            <a:pPr algn="ctr"/>
            <a:r>
              <a:rPr lang="en-GB" sz="9600" i="1" kern="10" dirty="0">
                <a:ln w="9525">
                  <a:round/>
                  <a:headEnd/>
                  <a:tailEnd/>
                </a:ln>
                <a:gradFill rotWithShape="1">
                  <a:gsLst>
                    <a:gs pos="0">
                      <a:srgbClr val="FFE701"/>
                    </a:gs>
                    <a:gs pos="100000">
                      <a:srgbClr val="FE3E02"/>
                    </a:gs>
                  </a:gsLst>
                  <a:lin ang="5400000" scaled="1"/>
                </a:gradFill>
                <a:latin typeface="Impact"/>
              </a:rPr>
              <a:t>THANK  YOU</a:t>
            </a:r>
          </a:p>
        </p:txBody>
      </p:sp>
    </p:spTree>
    <p:extLst>
      <p:ext uri="{BB962C8B-B14F-4D97-AF65-F5344CB8AC3E}">
        <p14:creationId xmlns:p14="http://schemas.microsoft.com/office/powerpoint/2010/main" val="3049267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solidFill>
                  <a:schemeClr val="tx1"/>
                </a:solidFill>
                <a:latin typeface="Times New Roman" panose="02020603050405020304" pitchFamily="18" charset="0"/>
                <a:cs typeface="Times New Roman" panose="02020603050405020304" pitchFamily="18" charset="0"/>
              </a:rPr>
              <a:t>National-level actions include </a:t>
            </a:r>
          </a:p>
          <a:p>
            <a:pPr>
              <a:buFont typeface="Wingdings" panose="05000000000000000000" pitchFamily="2" charset="2"/>
              <a:buChar char="ü"/>
            </a:pPr>
            <a:r>
              <a:rPr lang="en-IN" dirty="0">
                <a:solidFill>
                  <a:schemeClr val="tx1"/>
                </a:solidFill>
                <a:latin typeface="Times New Roman" panose="02020603050405020304" pitchFamily="18" charset="0"/>
                <a:cs typeface="Times New Roman" panose="02020603050405020304" pitchFamily="18" charset="0"/>
              </a:rPr>
              <a:t>advocacy to generate increased commitment to IYCF  </a:t>
            </a:r>
          </a:p>
          <a:p>
            <a:pPr>
              <a:buFont typeface="Wingdings" panose="05000000000000000000" pitchFamily="2" charset="2"/>
              <a:buChar char="ü"/>
            </a:pPr>
            <a:r>
              <a:rPr lang="en-IN" dirty="0">
                <a:solidFill>
                  <a:schemeClr val="tx1"/>
                </a:solidFill>
                <a:latin typeface="Times New Roman" panose="02020603050405020304" pitchFamily="18" charset="0"/>
                <a:cs typeface="Times New Roman" panose="02020603050405020304" pitchFamily="18" charset="0"/>
              </a:rPr>
              <a:t>development of policies, legislation, strategies and plans to implement Global Strategy for Infant and Young Child Feeding (GSIYCF). </a:t>
            </a:r>
          </a:p>
          <a:p>
            <a:pPr>
              <a:buFont typeface="Wingdings" panose="05000000000000000000" pitchFamily="2" charset="2"/>
              <a:buChar char="ü"/>
            </a:pPr>
            <a:r>
              <a:rPr lang="en-IN" dirty="0">
                <a:solidFill>
                  <a:schemeClr val="tx1"/>
                </a:solidFill>
                <a:latin typeface="Times New Roman" panose="02020603050405020304" pitchFamily="18" charset="0"/>
                <a:cs typeface="Times New Roman" panose="02020603050405020304" pitchFamily="18" charset="0"/>
              </a:rPr>
              <a:t>Building capacities and conducting supportive supervision for health workers and community workers to implement integrated infant and young child feeding counselling and support (addressing both breastfeeding and complementary feeding).</a:t>
            </a:r>
            <a:br>
              <a:rPr lang="en-IN" dirty="0">
                <a:solidFill>
                  <a:schemeClr val="tx1"/>
                </a:solidFill>
                <a:latin typeface="Times New Roman" panose="02020603050405020304" pitchFamily="18" charset="0"/>
                <a:cs typeface="Times New Roman" panose="02020603050405020304" pitchFamily="18" charset="0"/>
              </a:rPr>
            </a:br>
            <a:endParaRPr lang="en-IN" dirty="0">
              <a:solidFill>
                <a:schemeClr val="tx1"/>
              </a:solidFill>
              <a:latin typeface="Times New Roman" panose="02020603050405020304" pitchFamily="18" charset="0"/>
              <a:cs typeface="Times New Roman" panose="02020603050405020304" pitchFamily="18" charset="0"/>
            </a:endParaRPr>
          </a:p>
          <a:p>
            <a:endParaRPr lang="en-IN" dirty="0">
              <a:solidFill>
                <a:schemeClr val="tx1"/>
              </a:solidFill>
            </a:endParaRPr>
          </a:p>
        </p:txBody>
      </p:sp>
    </p:spTree>
    <p:extLst>
      <p:ext uri="{BB962C8B-B14F-4D97-AF65-F5344CB8AC3E}">
        <p14:creationId xmlns:p14="http://schemas.microsoft.com/office/powerpoint/2010/main" val="9200734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2000" b="1" dirty="0" smtClean="0">
                <a:latin typeface="Times New Roman" panose="02020603050405020304" pitchFamily="18" charset="0"/>
                <a:cs typeface="Times New Roman" panose="02020603050405020304" pitchFamily="18" charset="0"/>
              </a:rPr>
              <a:t>Background</a:t>
            </a:r>
            <a:endParaRPr lang="en-IN" sz="2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51678" y="1559859"/>
            <a:ext cx="10178322" cy="4679575"/>
          </a:xfrm>
        </p:spPr>
        <p:txBody>
          <a:bodyPr>
            <a:normAutofit/>
          </a:bodyPr>
          <a:lstStyle/>
          <a:p>
            <a:r>
              <a:rPr lang="en-IN" sz="1600" dirty="0">
                <a:solidFill>
                  <a:schemeClr val="tx1"/>
                </a:solidFill>
                <a:latin typeface="Times New Roman" panose="02020603050405020304" pitchFamily="18" charset="0"/>
                <a:cs typeface="Times New Roman" panose="02020603050405020304" pitchFamily="18" charset="0"/>
              </a:rPr>
              <a:t>Worldwide, sub </a:t>
            </a:r>
            <a:r>
              <a:rPr lang="en-IN" sz="1600" dirty="0" smtClean="0">
                <a:solidFill>
                  <a:schemeClr val="tx1"/>
                </a:solidFill>
                <a:latin typeface="Times New Roman" panose="02020603050405020304" pitchFamily="18" charset="0"/>
                <a:cs typeface="Times New Roman" panose="02020603050405020304" pitchFamily="18" charset="0"/>
              </a:rPr>
              <a:t>optimal </a:t>
            </a:r>
            <a:r>
              <a:rPr lang="en-IN" sz="1600" dirty="0">
                <a:solidFill>
                  <a:schemeClr val="tx1"/>
                </a:solidFill>
                <a:latin typeface="Times New Roman" panose="02020603050405020304" pitchFamily="18" charset="0"/>
                <a:cs typeface="Times New Roman" panose="02020603050405020304" pitchFamily="18" charset="0"/>
              </a:rPr>
              <a:t>breastfeeding still accounts for deaths of 1.4 million children aged less than five </a:t>
            </a:r>
            <a:r>
              <a:rPr lang="en-IN" sz="1600" dirty="0" smtClean="0">
                <a:solidFill>
                  <a:schemeClr val="tx1"/>
                </a:solidFill>
                <a:latin typeface="Times New Roman" panose="02020603050405020304" pitchFamily="18" charset="0"/>
                <a:cs typeface="Times New Roman" panose="02020603050405020304" pitchFamily="18" charset="0"/>
              </a:rPr>
              <a:t>years (under </a:t>
            </a:r>
            <a:r>
              <a:rPr lang="en-IN" sz="1600" dirty="0">
                <a:solidFill>
                  <a:schemeClr val="tx1"/>
                </a:solidFill>
                <a:latin typeface="Times New Roman" panose="02020603050405020304" pitchFamily="18" charset="0"/>
                <a:cs typeface="Times New Roman" panose="02020603050405020304" pitchFamily="18" charset="0"/>
              </a:rPr>
              <a:t>five mortality</a:t>
            </a:r>
            <a:r>
              <a:rPr lang="en-IN" sz="1600" dirty="0" smtClean="0">
                <a:solidFill>
                  <a:schemeClr val="tx1"/>
                </a:solidFill>
                <a:latin typeface="Times New Roman" panose="02020603050405020304" pitchFamily="18" charset="0"/>
                <a:cs typeface="Times New Roman" panose="02020603050405020304" pitchFamily="18" charset="0"/>
              </a:rPr>
              <a:t>).</a:t>
            </a:r>
          </a:p>
          <a:p>
            <a:r>
              <a:rPr lang="en-IN" sz="1600" dirty="0" smtClean="0">
                <a:solidFill>
                  <a:schemeClr val="tx1"/>
                </a:solidFill>
                <a:latin typeface="Times New Roman" panose="02020603050405020304" pitchFamily="18" charset="0"/>
                <a:cs typeface="Times New Roman" panose="02020603050405020304" pitchFamily="18" charset="0"/>
              </a:rPr>
              <a:t>Timely </a:t>
            </a:r>
            <a:r>
              <a:rPr lang="en-IN" sz="1600" dirty="0">
                <a:solidFill>
                  <a:schemeClr val="tx1"/>
                </a:solidFill>
                <a:latin typeface="Times New Roman" panose="02020603050405020304" pitchFamily="18" charset="0"/>
                <a:cs typeface="Times New Roman" panose="02020603050405020304" pitchFamily="18" charset="0"/>
              </a:rPr>
              <a:t>introduction of complementary feeding can prevent almost 6%of under-five mortality</a:t>
            </a:r>
            <a:r>
              <a:rPr lang="en-IN" sz="1600" dirty="0" smtClean="0">
                <a:solidFill>
                  <a:schemeClr val="tx1"/>
                </a:solidFill>
                <a:latin typeface="Times New Roman" panose="02020603050405020304" pitchFamily="18" charset="0"/>
                <a:cs typeface="Times New Roman" panose="02020603050405020304" pitchFamily="18" charset="0"/>
              </a:rPr>
              <a:t>.</a:t>
            </a:r>
          </a:p>
          <a:p>
            <a:r>
              <a:rPr lang="en-IN" sz="1600" dirty="0">
                <a:solidFill>
                  <a:schemeClr val="tx1"/>
                </a:solidFill>
                <a:latin typeface="Times New Roman" panose="02020603050405020304" pitchFamily="18" charset="0"/>
                <a:cs typeface="Times New Roman" panose="02020603050405020304" pitchFamily="18" charset="0"/>
              </a:rPr>
              <a:t>The poor complementary feeding practices mean that many children continue to be vulnerable to irreversible outcomes of stunting, poor cognitive development and significant increased risk of infectious disease such as diarrhoea and pneumonia</a:t>
            </a:r>
            <a:r>
              <a:rPr lang="en-IN" sz="1600" dirty="0" smtClean="0">
                <a:solidFill>
                  <a:schemeClr val="tx1"/>
                </a:solidFill>
                <a:latin typeface="Times New Roman" panose="02020603050405020304" pitchFamily="18" charset="0"/>
                <a:cs typeface="Times New Roman" panose="02020603050405020304" pitchFamily="18" charset="0"/>
              </a:rPr>
              <a:t>.</a:t>
            </a:r>
          </a:p>
          <a:p>
            <a:r>
              <a:rPr lang="en-IN" sz="1600" dirty="0">
                <a:solidFill>
                  <a:schemeClr val="tx1"/>
                </a:solidFill>
                <a:latin typeface="Times New Roman" panose="02020603050405020304" pitchFamily="18" charset="0"/>
                <a:cs typeface="Times New Roman" panose="02020603050405020304" pitchFamily="18" charset="0"/>
              </a:rPr>
              <a:t>The World Health Organization (WHO) recommends exclusive breastfeeding for the first six months of life with early initiation and continuation of breastfeeding for two years or more together with nutritionally-adequate, safe, age-appropriate complementary feeding starting at six months</a:t>
            </a:r>
            <a:r>
              <a:rPr lang="en-IN" sz="1600" dirty="0" smtClean="0">
                <a:solidFill>
                  <a:schemeClr val="tx1"/>
                </a:solidFill>
                <a:latin typeface="Times New Roman" panose="02020603050405020304" pitchFamily="18" charset="0"/>
                <a:cs typeface="Times New Roman" panose="02020603050405020304" pitchFamily="18" charset="0"/>
              </a:rPr>
              <a:t>.</a:t>
            </a:r>
          </a:p>
          <a:p>
            <a:r>
              <a:rPr lang="en-IN" sz="1600" dirty="0">
                <a:solidFill>
                  <a:schemeClr val="tx1"/>
                </a:solidFill>
                <a:latin typeface="Times New Roman" panose="02020603050405020304" pitchFamily="18" charset="0"/>
                <a:cs typeface="Times New Roman" panose="02020603050405020304" pitchFamily="18" charset="0"/>
              </a:rPr>
              <a:t>WHO and UNICEF have articulated a global strategy for infant, young, child feeding. Based on these guiding principles, government of India has collaborated with international agencies to adopt the culturally acceptable IYCF guidelines which are in incorporated in Reproductive maternal neonatal and child health + adolescent program (</a:t>
            </a:r>
            <a:r>
              <a:rPr lang="en-IN" sz="1600" dirty="0" smtClean="0">
                <a:solidFill>
                  <a:schemeClr val="tx1"/>
                </a:solidFill>
                <a:latin typeface="Times New Roman" panose="02020603050405020304" pitchFamily="18" charset="0"/>
                <a:cs typeface="Times New Roman" panose="02020603050405020304" pitchFamily="18" charset="0"/>
              </a:rPr>
              <a:t>RMNCH+A</a:t>
            </a:r>
            <a:r>
              <a:rPr lang="en-IN" sz="1600" baseline="30000" dirty="0">
                <a:solidFill>
                  <a:schemeClr val="tx1"/>
                </a:solidFill>
                <a:latin typeface="Times New Roman" panose="02020603050405020304" pitchFamily="18" charset="0"/>
                <a:cs typeface="Times New Roman" panose="02020603050405020304" pitchFamily="18" charset="0"/>
              </a:rPr>
              <a:t>)</a:t>
            </a:r>
            <a:endParaRPr lang="en-IN" sz="1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87492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PROBLEM STATEMENT</a:t>
            </a:r>
            <a:endParaRPr lang="en-IN" dirty="0"/>
          </a:p>
        </p:txBody>
      </p:sp>
      <p:sp>
        <p:nvSpPr>
          <p:cNvPr id="3" name="Content Placeholder 2"/>
          <p:cNvSpPr>
            <a:spLocks noGrp="1"/>
          </p:cNvSpPr>
          <p:nvPr>
            <p:ph idx="1"/>
          </p:nvPr>
        </p:nvSpPr>
        <p:spPr/>
        <p:txBody>
          <a:bodyPr>
            <a:normAutofit/>
          </a:bodyPr>
          <a:lstStyle/>
          <a:p>
            <a:r>
              <a:rPr lang="en-IN" sz="1600" dirty="0">
                <a:solidFill>
                  <a:schemeClr val="tx1"/>
                </a:solidFill>
                <a:latin typeface="Times New Roman" panose="02020603050405020304" pitchFamily="18" charset="0"/>
                <a:cs typeface="Times New Roman" panose="02020603050405020304" pitchFamily="18" charset="0"/>
              </a:rPr>
              <a:t>Recent estimates of global burden of malnutrition in under five children are that 159 million of all children are stunted, 95 million are underweight and 50 million are wasted.</a:t>
            </a:r>
            <a:r>
              <a:rPr lang="en-IN" sz="1600" baseline="30000" dirty="0">
                <a:solidFill>
                  <a:schemeClr val="tx1"/>
                </a:solidFill>
                <a:latin typeface="Times New Roman" panose="02020603050405020304" pitchFamily="18" charset="0"/>
                <a:cs typeface="Times New Roman" panose="02020603050405020304" pitchFamily="18" charset="0"/>
              </a:rPr>
              <a:t> </a:t>
            </a:r>
            <a:endParaRPr lang="en-IN" sz="1600" baseline="30000" dirty="0" smtClean="0">
              <a:solidFill>
                <a:schemeClr val="tx1"/>
              </a:solidFill>
              <a:latin typeface="Times New Roman" panose="02020603050405020304" pitchFamily="18" charset="0"/>
              <a:cs typeface="Times New Roman" panose="02020603050405020304" pitchFamily="18" charset="0"/>
            </a:endParaRPr>
          </a:p>
          <a:p>
            <a:r>
              <a:rPr lang="en-IN" sz="1600" dirty="0">
                <a:solidFill>
                  <a:schemeClr val="tx1"/>
                </a:solidFill>
                <a:latin typeface="Times New Roman" panose="02020603050405020304" pitchFamily="18" charset="0"/>
                <a:cs typeface="Times New Roman" panose="02020603050405020304" pitchFamily="18" charset="0"/>
              </a:rPr>
              <a:t>Exclusive breast feeding rates in India at 6 months is about 46 percent. </a:t>
            </a:r>
          </a:p>
          <a:p>
            <a:r>
              <a:rPr lang="en-IN" sz="1600" dirty="0">
                <a:solidFill>
                  <a:schemeClr val="tx1"/>
                </a:solidFill>
                <a:latin typeface="Times New Roman" panose="02020603050405020304" pitchFamily="18" charset="0"/>
                <a:cs typeface="Times New Roman" panose="02020603050405020304" pitchFamily="18" charset="0"/>
              </a:rPr>
              <a:t>At 6-8 months, only 54 percent of breast fed and 75 percent of non-breast fed are initiated into complementary feeding. </a:t>
            </a:r>
          </a:p>
          <a:p>
            <a:r>
              <a:rPr lang="en-IN" sz="1600" dirty="0">
                <a:solidFill>
                  <a:schemeClr val="tx1"/>
                </a:solidFill>
                <a:latin typeface="Times New Roman" panose="02020603050405020304" pitchFamily="18" charset="0"/>
                <a:cs typeface="Times New Roman" panose="02020603050405020304" pitchFamily="18" charset="0"/>
              </a:rPr>
              <a:t>At the start of second year of life, only about 42 percent of infants receive the recommended appropriate foods at appropriate frequency</a:t>
            </a:r>
            <a:r>
              <a:rPr lang="en-IN" sz="1600" dirty="0" smtClean="0">
                <a:solidFill>
                  <a:schemeClr val="tx1"/>
                </a:solidFill>
                <a:latin typeface="Times New Roman" panose="02020603050405020304" pitchFamily="18" charset="0"/>
                <a:cs typeface="Times New Roman" panose="02020603050405020304" pitchFamily="18" charset="0"/>
              </a:rPr>
              <a:t>.</a:t>
            </a:r>
          </a:p>
          <a:p>
            <a:r>
              <a:rPr lang="en-IN" sz="1600" dirty="0" smtClean="0">
                <a:solidFill>
                  <a:schemeClr val="tx1"/>
                </a:solidFill>
                <a:latin typeface="Times New Roman" panose="02020603050405020304" pitchFamily="18" charset="0"/>
                <a:cs typeface="Times New Roman" panose="02020603050405020304" pitchFamily="18" charset="0"/>
              </a:rPr>
              <a:t>Uttar Pradesh, the most populous state with an estimated population of 199.5 million, alone accounts for over an estimated 5.5 lakh child deaths, of which nearly 45% can be attributed to poor nutritional status of the mother and children. </a:t>
            </a:r>
            <a:endParaRPr lang="en-IN" sz="1600" dirty="0">
              <a:solidFill>
                <a:schemeClr val="tx1"/>
              </a:solidFill>
              <a:latin typeface="Times New Roman" panose="02020603050405020304" pitchFamily="18" charset="0"/>
              <a:cs typeface="Times New Roman" panose="02020603050405020304" pitchFamily="18" charset="0"/>
            </a:endParaRPr>
          </a:p>
          <a:p>
            <a:endParaRPr lang="en-IN" sz="1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86940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RATIONALE</a:t>
            </a:r>
            <a:endParaRPr lang="en-IN" dirty="0"/>
          </a:p>
        </p:txBody>
      </p:sp>
      <p:sp>
        <p:nvSpPr>
          <p:cNvPr id="3" name="Content Placeholder 2"/>
          <p:cNvSpPr>
            <a:spLocks noGrp="1"/>
          </p:cNvSpPr>
          <p:nvPr>
            <p:ph idx="1"/>
          </p:nvPr>
        </p:nvSpPr>
        <p:spPr>
          <a:xfrm>
            <a:off x="1251678" y="1874517"/>
            <a:ext cx="10178322" cy="4042189"/>
          </a:xfrm>
        </p:spPr>
        <p:txBody>
          <a:bodyPr>
            <a:normAutofit/>
          </a:bodyPr>
          <a:lstStyle/>
          <a:p>
            <a:r>
              <a:rPr lang="en-IN" sz="1600" dirty="0" smtClean="0">
                <a:solidFill>
                  <a:schemeClr val="tx1"/>
                </a:solidFill>
                <a:latin typeface="Times New Roman" panose="02020603050405020304" pitchFamily="18" charset="0"/>
                <a:cs typeface="Times New Roman" panose="02020603050405020304" pitchFamily="18" charset="0"/>
              </a:rPr>
              <a:t>The under nutrition figures in Uttar Pradesh assumes more significance because of the sheer size of the State’ population. In addition, approximately 12.6 lakh children suffer from severe acute malnutrition (weight-for-height&lt;3SD).</a:t>
            </a:r>
          </a:p>
          <a:p>
            <a:r>
              <a:rPr lang="en-IN" sz="1600" dirty="0" smtClean="0">
                <a:solidFill>
                  <a:schemeClr val="tx1"/>
                </a:solidFill>
                <a:latin typeface="Times New Roman" panose="02020603050405020304" pitchFamily="18" charset="0"/>
                <a:cs typeface="Times New Roman" panose="02020603050405020304" pitchFamily="18" charset="0"/>
              </a:rPr>
              <a:t>There is not much block level data available to understand the dietary diversity of food given to children (6 to 23) month in Uttar Pradesh.</a:t>
            </a:r>
          </a:p>
          <a:p>
            <a:r>
              <a:rPr lang="en-IN" sz="1600" dirty="0" smtClean="0">
                <a:solidFill>
                  <a:schemeClr val="tx1"/>
                </a:solidFill>
                <a:latin typeface="Times New Roman" panose="02020603050405020304" pitchFamily="18" charset="0"/>
                <a:cs typeface="Times New Roman" panose="02020603050405020304" pitchFamily="18" charset="0"/>
              </a:rPr>
              <a:t>There is a need to identify a recurring factor that influences a woman’s decision regarding early cessation of Breastfeeding.</a:t>
            </a:r>
          </a:p>
          <a:p>
            <a:r>
              <a:rPr lang="en-IN" sz="1600" dirty="0" smtClean="0">
                <a:solidFill>
                  <a:schemeClr val="tx1"/>
                </a:solidFill>
                <a:latin typeface="Times New Roman" panose="02020603050405020304" pitchFamily="18" charset="0"/>
                <a:cs typeface="Times New Roman" panose="02020603050405020304" pitchFamily="18" charset="0"/>
              </a:rPr>
              <a:t>There is a need to obtain general overview of IYCF practices in high priority districts of Uttar Pradesh so that necessary nutrition specific and nutrition sensitive interventions for under two children can be designed and implemented.</a:t>
            </a:r>
          </a:p>
          <a:p>
            <a:pPr marL="0" indent="0">
              <a:buNone/>
            </a:pPr>
            <a:r>
              <a:rPr lang="en-IN" sz="1600" dirty="0" smtClean="0">
                <a:solidFill>
                  <a:schemeClr val="tx1"/>
                </a:solidFill>
                <a:latin typeface="Times New Roman" panose="02020603050405020304" pitchFamily="18" charset="0"/>
                <a:cs typeface="Times New Roman" panose="02020603050405020304" pitchFamily="18" charset="0"/>
              </a:rPr>
              <a:t>With this background, present study is undertaken to assess the IYCF practices among children less than 2 years in district of Uttar Pradesh. </a:t>
            </a:r>
          </a:p>
          <a:p>
            <a:endParaRPr lang="en-IN" sz="1600" dirty="0" smtClean="0">
              <a:solidFill>
                <a:schemeClr val="tx1"/>
              </a:solidFill>
              <a:latin typeface="Times New Roman" panose="02020603050405020304" pitchFamily="18" charset="0"/>
              <a:cs typeface="Times New Roman" panose="02020603050405020304" pitchFamily="18" charset="0"/>
            </a:endParaRPr>
          </a:p>
          <a:p>
            <a:endParaRPr lang="en-IN" sz="1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94458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RESEARCH QUESTION</a:t>
            </a:r>
            <a:endParaRPr lang="en-IN" dirty="0"/>
          </a:p>
        </p:txBody>
      </p:sp>
      <p:sp>
        <p:nvSpPr>
          <p:cNvPr id="3" name="Content Placeholder 2"/>
          <p:cNvSpPr>
            <a:spLocks noGrp="1"/>
          </p:cNvSpPr>
          <p:nvPr>
            <p:ph idx="1"/>
          </p:nvPr>
        </p:nvSpPr>
        <p:spPr/>
        <p:txBody>
          <a:bodyPr>
            <a:normAutofit/>
          </a:bodyPr>
          <a:lstStyle/>
          <a:p>
            <a:pPr lvl="0"/>
            <a:r>
              <a:rPr lang="en-US" sz="1600" dirty="0">
                <a:solidFill>
                  <a:schemeClr val="tx1"/>
                </a:solidFill>
                <a:latin typeface="Times New Roman" panose="02020603050405020304" pitchFamily="18" charset="0"/>
                <a:cs typeface="Times New Roman" panose="02020603050405020304" pitchFamily="18" charset="0"/>
              </a:rPr>
              <a:t>What are the existing feeding practices among mothers of infant and young children below two years of age in Bareilly and </a:t>
            </a:r>
            <a:r>
              <a:rPr lang="en-US" sz="1600" dirty="0" err="1">
                <a:solidFill>
                  <a:schemeClr val="tx1"/>
                </a:solidFill>
                <a:latin typeface="Times New Roman" panose="02020603050405020304" pitchFamily="18" charset="0"/>
                <a:cs typeface="Times New Roman" panose="02020603050405020304" pitchFamily="18" charset="0"/>
              </a:rPr>
              <a:t>Shahjahanpur</a:t>
            </a:r>
            <a:r>
              <a:rPr lang="en-US" sz="1600" dirty="0">
                <a:solidFill>
                  <a:schemeClr val="tx1"/>
                </a:solidFill>
                <a:latin typeface="Times New Roman" panose="02020603050405020304" pitchFamily="18" charset="0"/>
                <a:cs typeface="Times New Roman" panose="02020603050405020304" pitchFamily="18" charset="0"/>
              </a:rPr>
              <a:t> districts of Uttar Pradesh?</a:t>
            </a:r>
            <a:endParaRPr lang="en-IN" sz="1600" dirty="0">
              <a:solidFill>
                <a:schemeClr val="tx1"/>
              </a:solidFill>
              <a:latin typeface="Times New Roman" panose="02020603050405020304" pitchFamily="18" charset="0"/>
              <a:cs typeface="Times New Roman" panose="02020603050405020304" pitchFamily="18" charset="0"/>
            </a:endParaRPr>
          </a:p>
          <a:p>
            <a:pPr lvl="0"/>
            <a:r>
              <a:rPr lang="en-US" sz="1600" dirty="0">
                <a:solidFill>
                  <a:schemeClr val="tx1"/>
                </a:solidFill>
                <a:latin typeface="Times New Roman" panose="02020603050405020304" pitchFamily="18" charset="0"/>
                <a:cs typeface="Times New Roman" panose="02020603050405020304" pitchFamily="18" charset="0"/>
              </a:rPr>
              <a:t>What are the reasons for withdrawal of breast feeding of infant and young children below two years of age in Bareilly and </a:t>
            </a:r>
            <a:r>
              <a:rPr lang="en-US" sz="1600" dirty="0" err="1">
                <a:solidFill>
                  <a:schemeClr val="tx1"/>
                </a:solidFill>
                <a:latin typeface="Times New Roman" panose="02020603050405020304" pitchFamily="18" charset="0"/>
                <a:cs typeface="Times New Roman" panose="02020603050405020304" pitchFamily="18" charset="0"/>
              </a:rPr>
              <a:t>Shahjahanpur</a:t>
            </a:r>
            <a:r>
              <a:rPr lang="en-US" sz="1600" dirty="0">
                <a:solidFill>
                  <a:schemeClr val="tx1"/>
                </a:solidFill>
                <a:latin typeface="Times New Roman" panose="02020603050405020304" pitchFamily="18" charset="0"/>
                <a:cs typeface="Times New Roman" panose="02020603050405020304" pitchFamily="18" charset="0"/>
              </a:rPr>
              <a:t> districts of Uttar Pradesh?</a:t>
            </a:r>
            <a:endParaRPr lang="en-IN" sz="1600" dirty="0">
              <a:solidFill>
                <a:schemeClr val="tx1"/>
              </a:solidFill>
              <a:latin typeface="Times New Roman" panose="02020603050405020304" pitchFamily="18" charset="0"/>
              <a:cs typeface="Times New Roman" panose="02020603050405020304" pitchFamily="18" charset="0"/>
            </a:endParaRPr>
          </a:p>
          <a:p>
            <a:pPr marL="0" indent="0">
              <a:buNone/>
            </a:pPr>
            <a:endParaRPr lang="en-IN" sz="1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06509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Objectives</a:t>
            </a:r>
            <a:endParaRPr lang="en-IN" dirty="0"/>
          </a:p>
        </p:txBody>
      </p:sp>
      <p:sp>
        <p:nvSpPr>
          <p:cNvPr id="3" name="Content Placeholder 2"/>
          <p:cNvSpPr>
            <a:spLocks noGrp="1"/>
          </p:cNvSpPr>
          <p:nvPr>
            <p:ph idx="1"/>
          </p:nvPr>
        </p:nvSpPr>
        <p:spPr>
          <a:xfrm>
            <a:off x="838200" y="1237130"/>
            <a:ext cx="10515600" cy="5257800"/>
          </a:xfrm>
        </p:spPr>
        <p:txBody>
          <a:bodyPr>
            <a:noAutofit/>
          </a:bodyPr>
          <a:lstStyle/>
          <a:p>
            <a:pPr marL="0" indent="0">
              <a:buNone/>
            </a:pPr>
            <a:endParaRPr lang="en-IN" sz="1600" b="1" dirty="0" smtClean="0">
              <a:solidFill>
                <a:schemeClr val="tx1"/>
              </a:solidFill>
              <a:latin typeface="Times New Roman" panose="02020603050405020304" pitchFamily="18" charset="0"/>
              <a:cs typeface="Times New Roman" panose="02020603050405020304" pitchFamily="18" charset="0"/>
            </a:endParaRPr>
          </a:p>
          <a:p>
            <a:r>
              <a:rPr lang="en-IN" sz="1600" b="1" dirty="0" smtClean="0">
                <a:solidFill>
                  <a:schemeClr val="tx1"/>
                </a:solidFill>
                <a:latin typeface="Times New Roman" panose="02020603050405020304" pitchFamily="18" charset="0"/>
                <a:cs typeface="Times New Roman" panose="02020603050405020304" pitchFamily="18" charset="0"/>
              </a:rPr>
              <a:t>RESEARCH </a:t>
            </a:r>
            <a:r>
              <a:rPr lang="en-IN" sz="1600" b="1" dirty="0">
                <a:solidFill>
                  <a:schemeClr val="tx1"/>
                </a:solidFill>
                <a:latin typeface="Times New Roman" panose="02020603050405020304" pitchFamily="18" charset="0"/>
                <a:cs typeface="Times New Roman" panose="02020603050405020304" pitchFamily="18" charset="0"/>
              </a:rPr>
              <a:t>OBJECTIVES:</a:t>
            </a:r>
            <a:endParaRPr lang="en-IN" sz="1600" dirty="0">
              <a:solidFill>
                <a:schemeClr val="tx1"/>
              </a:solidFill>
              <a:latin typeface="Times New Roman" panose="02020603050405020304" pitchFamily="18" charset="0"/>
              <a:cs typeface="Times New Roman" panose="02020603050405020304" pitchFamily="18" charset="0"/>
            </a:endParaRPr>
          </a:p>
          <a:p>
            <a:pPr lvl="0"/>
            <a:r>
              <a:rPr lang="en-US" sz="1600" dirty="0">
                <a:solidFill>
                  <a:schemeClr val="tx1"/>
                </a:solidFill>
                <a:latin typeface="Times New Roman" panose="02020603050405020304" pitchFamily="18" charset="0"/>
                <a:cs typeface="Times New Roman" panose="02020603050405020304" pitchFamily="18" charset="0"/>
              </a:rPr>
              <a:t>To identify the existing feeding practices among mothers of infant and young children below two years in Bareilly and </a:t>
            </a:r>
            <a:r>
              <a:rPr lang="en-US" sz="1600" dirty="0" err="1">
                <a:solidFill>
                  <a:schemeClr val="tx1"/>
                </a:solidFill>
                <a:latin typeface="Times New Roman" panose="02020603050405020304" pitchFamily="18" charset="0"/>
                <a:cs typeface="Times New Roman" panose="02020603050405020304" pitchFamily="18" charset="0"/>
              </a:rPr>
              <a:t>Shahjahnpur</a:t>
            </a:r>
            <a:r>
              <a:rPr lang="en-US" sz="1600" dirty="0">
                <a:solidFill>
                  <a:schemeClr val="tx1"/>
                </a:solidFill>
                <a:latin typeface="Times New Roman" panose="02020603050405020304" pitchFamily="18" charset="0"/>
                <a:cs typeface="Times New Roman" panose="02020603050405020304" pitchFamily="18" charset="0"/>
              </a:rPr>
              <a:t> districts of Uttar Pradesh.</a:t>
            </a:r>
            <a:endParaRPr lang="en-IN" sz="1600" dirty="0" smtClean="0">
              <a:solidFill>
                <a:schemeClr val="tx1"/>
              </a:solidFill>
              <a:effectLst/>
              <a:latin typeface="Times New Roman" panose="02020603050405020304" pitchFamily="18" charset="0"/>
              <a:cs typeface="Times New Roman" panose="02020603050405020304" pitchFamily="18" charset="0"/>
            </a:endParaRPr>
          </a:p>
          <a:p>
            <a:pPr lvl="0"/>
            <a:r>
              <a:rPr lang="en-IN" sz="1600" b="1" dirty="0" smtClean="0">
                <a:solidFill>
                  <a:schemeClr val="tx1"/>
                </a:solidFill>
                <a:latin typeface="Times New Roman" panose="02020603050405020304" pitchFamily="18" charset="0"/>
                <a:cs typeface="Times New Roman" panose="02020603050405020304" pitchFamily="18" charset="0"/>
              </a:rPr>
              <a:t>SPECIFIC </a:t>
            </a:r>
            <a:r>
              <a:rPr lang="en-IN" sz="1600" b="1" dirty="0">
                <a:solidFill>
                  <a:schemeClr val="tx1"/>
                </a:solidFill>
                <a:latin typeface="Times New Roman" panose="02020603050405020304" pitchFamily="18" charset="0"/>
                <a:cs typeface="Times New Roman" panose="02020603050405020304" pitchFamily="18" charset="0"/>
              </a:rPr>
              <a:t>OBJECTIVES:</a:t>
            </a:r>
            <a:endParaRPr lang="en-IN" sz="1600" dirty="0">
              <a:solidFill>
                <a:schemeClr val="tx1"/>
              </a:solidFill>
              <a:latin typeface="Times New Roman" panose="02020603050405020304" pitchFamily="18" charset="0"/>
              <a:cs typeface="Times New Roman" panose="02020603050405020304" pitchFamily="18" charset="0"/>
            </a:endParaRPr>
          </a:p>
          <a:p>
            <a:pPr lvl="0"/>
            <a:r>
              <a:rPr lang="en-US" sz="1600" dirty="0">
                <a:solidFill>
                  <a:schemeClr val="tx1"/>
                </a:solidFill>
                <a:latin typeface="Times New Roman" panose="02020603050405020304" pitchFamily="18" charset="0"/>
                <a:cs typeface="Times New Roman" panose="02020603050405020304" pitchFamily="18" charset="0"/>
              </a:rPr>
              <a:t>To obtain quantitative data on infant and young child feeding practices using </a:t>
            </a:r>
            <a:r>
              <a:rPr lang="en-US" sz="1600" dirty="0" smtClean="0">
                <a:solidFill>
                  <a:schemeClr val="tx1"/>
                </a:solidFill>
                <a:latin typeface="Times New Roman" panose="02020603050405020304" pitchFamily="18" charset="0"/>
                <a:cs typeface="Times New Roman" panose="02020603050405020304" pitchFamily="18" charset="0"/>
              </a:rPr>
              <a:t>the</a:t>
            </a:r>
            <a:r>
              <a:rPr lang="en-IN" sz="1600" dirty="0">
                <a:solidFill>
                  <a:schemeClr val="tx1"/>
                </a:solidFill>
                <a:latin typeface="Times New Roman" panose="02020603050405020304" pitchFamily="18" charset="0"/>
                <a:cs typeface="Times New Roman" panose="02020603050405020304" pitchFamily="18" charset="0"/>
              </a:rPr>
              <a:t> </a:t>
            </a:r>
            <a:r>
              <a:rPr lang="en-IN" sz="1600" dirty="0" smtClean="0">
                <a:solidFill>
                  <a:schemeClr val="tx1"/>
                </a:solidFill>
                <a:latin typeface="Times New Roman" panose="02020603050405020304" pitchFamily="18" charset="0"/>
                <a:cs typeface="Times New Roman" panose="02020603050405020304" pitchFamily="18" charset="0"/>
              </a:rPr>
              <a:t>IYCF </a:t>
            </a:r>
            <a:r>
              <a:rPr lang="en-IN" sz="1600" dirty="0">
                <a:solidFill>
                  <a:schemeClr val="tx1"/>
                </a:solidFill>
                <a:latin typeface="Times New Roman" panose="02020603050405020304" pitchFamily="18" charset="0"/>
                <a:cs typeface="Times New Roman" panose="02020603050405020304" pitchFamily="18" charset="0"/>
              </a:rPr>
              <a:t>indicators.</a:t>
            </a:r>
          </a:p>
          <a:p>
            <a:pPr lvl="0"/>
            <a:r>
              <a:rPr lang="en-US" sz="1600" dirty="0">
                <a:solidFill>
                  <a:schemeClr val="tx1"/>
                </a:solidFill>
                <a:latin typeface="Times New Roman" panose="02020603050405020304" pitchFamily="18" charset="0"/>
                <a:cs typeface="Times New Roman" panose="02020603050405020304" pitchFamily="18" charset="0"/>
              </a:rPr>
              <a:t>To assess the consumption of the different types of food for children aged from </a:t>
            </a:r>
            <a:r>
              <a:rPr lang="en-US" sz="1600" dirty="0" smtClean="0">
                <a:solidFill>
                  <a:schemeClr val="tx1"/>
                </a:solidFill>
                <a:latin typeface="Times New Roman" panose="02020603050405020304" pitchFamily="18" charset="0"/>
                <a:cs typeface="Times New Roman" panose="02020603050405020304" pitchFamily="18" charset="0"/>
              </a:rPr>
              <a:t>6-</a:t>
            </a:r>
            <a:r>
              <a:rPr lang="en-IN" sz="1600" dirty="0" smtClean="0">
                <a:solidFill>
                  <a:schemeClr val="tx1"/>
                </a:solidFill>
                <a:latin typeface="Times New Roman" panose="02020603050405020304" pitchFamily="18" charset="0"/>
                <a:cs typeface="Times New Roman" panose="02020603050405020304" pitchFamily="18" charset="0"/>
              </a:rPr>
              <a:t>23 </a:t>
            </a:r>
            <a:r>
              <a:rPr lang="en-IN" sz="1600" dirty="0">
                <a:solidFill>
                  <a:schemeClr val="tx1"/>
                </a:solidFill>
                <a:latin typeface="Times New Roman" panose="02020603050405020304" pitchFamily="18" charset="0"/>
                <a:cs typeface="Times New Roman" panose="02020603050405020304" pitchFamily="18" charset="0"/>
              </a:rPr>
              <a:t>months with in the 24 hours prior to the survey, and hence estimate the </a:t>
            </a:r>
            <a:r>
              <a:rPr lang="en-IN" sz="1600" dirty="0" smtClean="0">
                <a:solidFill>
                  <a:schemeClr val="tx1"/>
                </a:solidFill>
                <a:latin typeface="Times New Roman" panose="02020603050405020304" pitchFamily="18" charset="0"/>
                <a:cs typeface="Times New Roman" panose="02020603050405020304" pitchFamily="18" charset="0"/>
              </a:rPr>
              <a:t>food diversity </a:t>
            </a:r>
            <a:r>
              <a:rPr lang="en-IN" sz="1600" dirty="0">
                <a:solidFill>
                  <a:schemeClr val="tx1"/>
                </a:solidFill>
                <a:latin typeface="Times New Roman" panose="02020603050405020304" pitchFamily="18" charset="0"/>
                <a:cs typeface="Times New Roman" panose="02020603050405020304" pitchFamily="18" charset="0"/>
              </a:rPr>
              <a:t>within the last 24hours</a:t>
            </a:r>
            <a:r>
              <a:rPr lang="en-IN" sz="1600" dirty="0" smtClean="0">
                <a:solidFill>
                  <a:schemeClr val="tx1"/>
                </a:solidFill>
                <a:latin typeface="Times New Roman" panose="02020603050405020304" pitchFamily="18" charset="0"/>
                <a:cs typeface="Times New Roman" panose="02020603050405020304" pitchFamily="18" charset="0"/>
              </a:rPr>
              <a:t>.</a:t>
            </a:r>
          </a:p>
          <a:p>
            <a:r>
              <a:rPr lang="en-US" sz="1600" dirty="0">
                <a:solidFill>
                  <a:schemeClr val="tx1"/>
                </a:solidFill>
                <a:latin typeface="Times New Roman" panose="02020603050405020304" pitchFamily="18" charset="0"/>
                <a:cs typeface="Times New Roman" panose="02020603050405020304" pitchFamily="18" charset="0"/>
              </a:rPr>
              <a:t>To identify the reasons for withdrawal of breast feeding of infant and young children below two years of age in Bareilly and </a:t>
            </a:r>
            <a:r>
              <a:rPr lang="en-US" sz="1600" dirty="0" err="1">
                <a:solidFill>
                  <a:schemeClr val="tx1"/>
                </a:solidFill>
                <a:latin typeface="Times New Roman" panose="02020603050405020304" pitchFamily="18" charset="0"/>
                <a:cs typeface="Times New Roman" panose="02020603050405020304" pitchFamily="18" charset="0"/>
              </a:rPr>
              <a:t>Shahjahnpur</a:t>
            </a:r>
            <a:r>
              <a:rPr lang="en-US" sz="1600" dirty="0">
                <a:solidFill>
                  <a:schemeClr val="tx1"/>
                </a:solidFill>
                <a:latin typeface="Times New Roman" panose="02020603050405020304" pitchFamily="18" charset="0"/>
                <a:cs typeface="Times New Roman" panose="02020603050405020304" pitchFamily="18" charset="0"/>
              </a:rPr>
              <a:t> districts of Uttar Pradesh.</a:t>
            </a:r>
            <a:endParaRPr lang="en-IN" sz="1600" dirty="0">
              <a:solidFill>
                <a:schemeClr val="tx1"/>
              </a:solidFill>
              <a:latin typeface="Times New Roman" panose="02020603050405020304" pitchFamily="18" charset="0"/>
              <a:cs typeface="Times New Roman" panose="02020603050405020304" pitchFamily="18" charset="0"/>
            </a:endParaRPr>
          </a:p>
          <a:p>
            <a:pPr lvl="0"/>
            <a:endParaRPr lang="en-IN" sz="1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860776"/>
      </p:ext>
    </p:extLst>
  </p:cSld>
  <p:clrMapOvr>
    <a:masterClrMapping/>
  </p:clrMapOvr>
  <p:timing>
    <p:tnLst>
      <p:par>
        <p:cTn id="1" dur="indefinite" restart="never" nodeType="tmRoot"/>
      </p:par>
    </p:tn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TM10001106[[fn=Badge]]</Template>
  <TotalTime>294</TotalTime>
  <Words>2158</Words>
  <Application>Microsoft Office PowerPoint</Application>
  <PresentationFormat>Widescreen</PresentationFormat>
  <Paragraphs>218</Paragraphs>
  <Slides>32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Akshar Unicode</vt:lpstr>
      <vt:lpstr>Arial</vt:lpstr>
      <vt:lpstr>Gill Sans MT</vt:lpstr>
      <vt:lpstr>Impact</vt:lpstr>
      <vt:lpstr>Times New Roman</vt:lpstr>
      <vt:lpstr>Wingdings</vt:lpstr>
      <vt:lpstr>Badge</vt:lpstr>
      <vt:lpstr>A Study To Assess Infant Young Child Feeding Practices Of Children Under Two Years In Bareilly And Shahjahanpur Districts Of Uttar Pradesh   </vt:lpstr>
      <vt:lpstr>Organization Background   </vt:lpstr>
      <vt:lpstr>UTTAR PRADESH’S TECHNICAL SUPPORT UNIT –NUTRITION PROJECT </vt:lpstr>
      <vt:lpstr>PowerPoint Presentation</vt:lpstr>
      <vt:lpstr>Background</vt:lpstr>
      <vt:lpstr>PROBLEM STATEMENT</vt:lpstr>
      <vt:lpstr>RATIONALE</vt:lpstr>
      <vt:lpstr>RESEARCH QUESTION</vt:lpstr>
      <vt:lpstr>Objectives</vt:lpstr>
      <vt:lpstr>METHODOLOGY   </vt:lpstr>
      <vt:lpstr>PowerPoint Presentation</vt:lpstr>
      <vt:lpstr>PowerPoint Presentation</vt:lpstr>
      <vt:lpstr>Steps of Sample size calculation</vt:lpstr>
      <vt:lpstr>PowerPoint Presentation</vt:lpstr>
      <vt:lpstr>INDICATORS FOR ASSESSING THE FEEDING PRACTICES </vt:lpstr>
      <vt:lpstr>DATA ANALYSIS</vt:lpstr>
      <vt:lpstr>TIMELY INITIATION OF BREASTFEEDING </vt:lpstr>
      <vt:lpstr>EXCLUSIVE BREASTFEEDING UNDER SIX MONTHS</vt:lpstr>
      <vt:lpstr>TIMELY COMPLEMENTARY FEEDING</vt:lpstr>
      <vt:lpstr>INTRODUCTION OF SOLID, SEMISOLID OR SOFT FOODS</vt:lpstr>
      <vt:lpstr>CONTINUED BREASTFEEDING AT ONE YEAR</vt:lpstr>
      <vt:lpstr>MINIMUM DIETARY DIVERSITY</vt:lpstr>
      <vt:lpstr>MINIMUM MEAL FREQUENCY</vt:lpstr>
      <vt:lpstr>PowerPoint Presentation</vt:lpstr>
      <vt:lpstr>MINIMUM ACCEPTABLE DIET</vt:lpstr>
      <vt:lpstr>PowerPoint Presentation</vt:lpstr>
      <vt:lpstr>BOTTLE FEEDING</vt:lpstr>
      <vt:lpstr>REASONS FOR NOT BREAST FEEDING</vt:lpstr>
      <vt:lpstr>PowerPoint Presentation</vt:lpstr>
      <vt:lpstr> Suggestions </vt:lpstr>
      <vt:lpstr>Conclusion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Study To Assess Infant Young Child Feeding Practices Of Children Under Two Years In Bareilly And Shahjahanpur Districts Of Uttar Pradesh</dc:title>
  <dc:creator>Pragya Sharma</dc:creator>
  <cp:lastModifiedBy>Pragya Sharma</cp:lastModifiedBy>
  <cp:revision>95</cp:revision>
  <dcterms:created xsi:type="dcterms:W3CDTF">2016-05-16T12:50:43Z</dcterms:created>
  <dcterms:modified xsi:type="dcterms:W3CDTF">2016-05-21T06:49:42Z</dcterms:modified>
</cp:coreProperties>
</file>