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sldIdLst>
    <p:sldId id="256" r:id="rId2"/>
    <p:sldId id="259" r:id="rId3"/>
    <p:sldId id="257" r:id="rId4"/>
    <p:sldId id="271" r:id="rId5"/>
    <p:sldId id="258" r:id="rId6"/>
    <p:sldId id="261" r:id="rId7"/>
    <p:sldId id="262" r:id="rId8"/>
    <p:sldId id="269" r:id="rId9"/>
    <p:sldId id="267" r:id="rId10"/>
    <p:sldId id="268" r:id="rId11"/>
    <p:sldId id="265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rsharma\Desktop\Copy%20of%20Sharmila%20project%20analysis%20shee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arsharma\Desktop\Copy%20of%20Sharmila%20project%20analysis%20shee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arsharma\Desktop\Copy%20of%20Sharmila%20project%20analysis%20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Sheet5!$B$1</c:f>
              <c:strCache>
                <c:ptCount val="1"/>
                <c:pt idx="0">
                  <c:v>Number of incidents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cat>
            <c:strRef>
              <c:f>Sheet5!$A$2:$A$5</c:f>
              <c:strCache>
                <c:ptCount val="4"/>
                <c:pt idx="0">
                  <c:v>User training</c:v>
                </c:pt>
                <c:pt idx="1">
                  <c:v>Break fix</c:v>
                </c:pt>
                <c:pt idx="2">
                  <c:v>Auto resolved</c:v>
                </c:pt>
                <c:pt idx="3">
                  <c:v>Device configuration</c:v>
                </c:pt>
              </c:strCache>
            </c:strRef>
          </c:cat>
          <c:val>
            <c:numRef>
              <c:f>Sheet5!$B$2:$B$5</c:f>
              <c:numCache>
                <c:formatCode>General</c:formatCode>
                <c:ptCount val="4"/>
                <c:pt idx="0">
                  <c:v>106</c:v>
                </c:pt>
                <c:pt idx="1">
                  <c:v>45</c:v>
                </c:pt>
                <c:pt idx="2">
                  <c:v>40</c:v>
                </c:pt>
                <c:pt idx="3">
                  <c:v>9</c:v>
                </c:pt>
              </c:numCache>
            </c:numRef>
          </c:val>
        </c:ser>
        <c:gapWidth val="219"/>
        <c:axId val="65240064"/>
        <c:axId val="65295488"/>
      </c:barChart>
      <c:lineChart>
        <c:grouping val="standard"/>
        <c:ser>
          <c:idx val="1"/>
          <c:order val="1"/>
          <c:tx>
            <c:strRef>
              <c:f>Sheet5!$D$1</c:f>
              <c:strCache>
                <c:ptCount val="1"/>
                <c:pt idx="0">
                  <c:v>Cumulative percentage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Sheet5!$A$2:$A$5</c:f>
              <c:strCache>
                <c:ptCount val="4"/>
                <c:pt idx="0">
                  <c:v>User training</c:v>
                </c:pt>
                <c:pt idx="1">
                  <c:v>Break fix</c:v>
                </c:pt>
                <c:pt idx="2">
                  <c:v>Auto resolved</c:v>
                </c:pt>
                <c:pt idx="3">
                  <c:v>Device configuration</c:v>
                </c:pt>
              </c:strCache>
            </c:strRef>
          </c:cat>
          <c:val>
            <c:numRef>
              <c:f>Sheet5!$D$2:$D$5</c:f>
              <c:numCache>
                <c:formatCode>General</c:formatCode>
                <c:ptCount val="4"/>
                <c:pt idx="0">
                  <c:v>53</c:v>
                </c:pt>
                <c:pt idx="1">
                  <c:v>75.5</c:v>
                </c:pt>
                <c:pt idx="2">
                  <c:v>95.5</c:v>
                </c:pt>
                <c:pt idx="3">
                  <c:v>100</c:v>
                </c:pt>
              </c:numCache>
            </c:numRef>
          </c:val>
        </c:ser>
        <c:marker val="1"/>
        <c:axId val="65938560"/>
        <c:axId val="65297408"/>
      </c:lineChart>
      <c:catAx>
        <c:axId val="65240064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ISSUES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5295488"/>
        <c:crosses val="autoZero"/>
        <c:auto val="1"/>
        <c:lblAlgn val="ctr"/>
        <c:lblOffset val="100"/>
      </c:catAx>
      <c:valAx>
        <c:axId val="65295488"/>
        <c:scaling>
          <c:orientation val="minMax"/>
          <c:max val="100"/>
        </c:scaling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</a:t>
                </a:r>
              </a:p>
            </c:rich>
          </c:tx>
          <c:layout>
            <c:manualLayout>
              <c:xMode val="edge"/>
              <c:yMode val="edge"/>
              <c:x val="1.8914477766800886E-2"/>
              <c:y val="0.33985027593384848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240064"/>
        <c:crosses val="autoZero"/>
        <c:crossBetween val="between"/>
      </c:valAx>
      <c:valAx>
        <c:axId val="65297408"/>
        <c:scaling>
          <c:orientation val="minMax"/>
          <c:max val="100"/>
        </c:scaling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 PERCENTAGE</a:t>
                </a:r>
              </a:p>
            </c:rich>
          </c:tx>
          <c:layout>
            <c:manualLayout>
              <c:xMode val="edge"/>
              <c:yMode val="edge"/>
              <c:x val="0.97153956309127232"/>
              <c:y val="0.2463472381930950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38560"/>
        <c:crosses val="max"/>
        <c:crossBetween val="between"/>
      </c:valAx>
      <c:catAx>
        <c:axId val="65938560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65297408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RELATED TO USER TRAINING</a:t>
            </a:r>
          </a:p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layout>
        <c:manualLayout>
          <c:xMode val="edge"/>
          <c:yMode val="edge"/>
          <c:x val="0.32467800163025679"/>
          <c:y val="1.4276068500532559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Sheet8!$B$1</c:f>
              <c:strCache>
                <c:ptCount val="1"/>
                <c:pt idx="0">
                  <c:v>Number of incidents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Sheet8!$A$2:$A$9</c:f>
              <c:strCache>
                <c:ptCount val="7"/>
                <c:pt idx="0">
                  <c:v>Incorrect login department</c:v>
                </c:pt>
                <c:pt idx="1">
                  <c:v>Flowsheet</c:v>
                </c:pt>
                <c:pt idx="2">
                  <c:v>Navigator</c:v>
                </c:pt>
                <c:pt idx="3">
                  <c:v>Notes</c:v>
                </c:pt>
                <c:pt idx="4">
                  <c:v>Patient list</c:v>
                </c:pt>
                <c:pt idx="5">
                  <c:v>Resize</c:v>
                </c:pt>
                <c:pt idx="6">
                  <c:v>Wrench</c:v>
                </c:pt>
              </c:strCache>
            </c:strRef>
          </c:cat>
          <c:val>
            <c:numRef>
              <c:f>Sheet8!$B$2:$B$9</c:f>
              <c:numCache>
                <c:formatCode>General</c:formatCode>
                <c:ptCount val="8"/>
                <c:pt idx="0">
                  <c:v>22</c:v>
                </c:pt>
                <c:pt idx="1">
                  <c:v>14</c:v>
                </c:pt>
                <c:pt idx="2">
                  <c:v>10</c:v>
                </c:pt>
                <c:pt idx="3">
                  <c:v>20</c:v>
                </c:pt>
                <c:pt idx="4">
                  <c:v>21</c:v>
                </c:pt>
                <c:pt idx="5">
                  <c:v>9</c:v>
                </c:pt>
                <c:pt idx="6">
                  <c:v>8</c:v>
                </c:pt>
              </c:numCache>
            </c:numRef>
          </c:val>
        </c:ser>
        <c:dLbls>
          <c:showVal val="1"/>
        </c:dLbls>
        <c:gapWidth val="315"/>
        <c:overlap val="-40"/>
        <c:axId val="65971712"/>
        <c:axId val="65973632"/>
      </c:barChart>
      <c:catAx>
        <c:axId val="65971712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ISSUES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5973632"/>
        <c:crosses val="autoZero"/>
        <c:auto val="1"/>
        <c:lblAlgn val="ctr"/>
        <c:lblOffset val="100"/>
      </c:catAx>
      <c:valAx>
        <c:axId val="65973632"/>
        <c:scaling>
          <c:orientation val="minMax"/>
        </c:scaling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7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RELATED TO BREAK FIX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Sheet7!$D$14</c:f>
              <c:strCache>
                <c:ptCount val="1"/>
                <c:pt idx="0">
                  <c:v>Number of issues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Sheet7!$C$15:$C$18</c:f>
              <c:strCache>
                <c:ptCount val="4"/>
                <c:pt idx="1">
                  <c:v>Movement of build</c:v>
                </c:pt>
                <c:pt idx="2">
                  <c:v>Peer review</c:v>
                </c:pt>
                <c:pt idx="3">
                  <c:v>Another build</c:v>
                </c:pt>
              </c:strCache>
            </c:strRef>
          </c:cat>
          <c:val>
            <c:numRef>
              <c:f>Sheet7!$D$15:$D$18</c:f>
              <c:numCache>
                <c:formatCode>General</c:formatCode>
                <c:ptCount val="4"/>
                <c:pt idx="1">
                  <c:v>17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gapWidth val="315"/>
        <c:overlap val="-40"/>
        <c:axId val="70818048"/>
        <c:axId val="70824320"/>
      </c:barChart>
      <c:catAx>
        <c:axId val="70818048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ISSUES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824320"/>
        <c:crosses val="autoZero"/>
        <c:auto val="1"/>
        <c:lblAlgn val="ctr"/>
        <c:lblOffset val="100"/>
      </c:catAx>
      <c:valAx>
        <c:axId val="70824320"/>
        <c:scaling>
          <c:orientation val="minMax"/>
        </c:scaling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</a:t>
                </a:r>
              </a:p>
            </c:rich>
          </c:tx>
          <c:layout>
            <c:manualLayout>
              <c:xMode val="edge"/>
              <c:yMode val="edge"/>
              <c:x val="1.4899745246672751E-2"/>
              <c:y val="0.38275183902114096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1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79FD19-F6C4-4855-8FC7-C7274801CF1A}" type="doc">
      <dgm:prSet loTypeId="urn:microsoft.com/office/officeart/2005/8/layout/vProcess5" loCatId="process" qsTypeId="urn:microsoft.com/office/officeart/2005/8/quickstyle/simple5" qsCatId="simple" csTypeId="urn:microsoft.com/office/officeart/2005/8/colors/colorful1#1" csCatId="colorful" phldr="1"/>
      <dgm:spPr/>
    </dgm:pt>
    <dgm:pt modelId="{3F12C5F4-905D-4BDD-899D-2773A5F0E3FA}">
      <dgm:prSet phldrT="[Text]" custT="1"/>
      <dgm:spPr/>
      <dgm:t>
        <a:bodyPr/>
        <a:lstStyle/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Call</a:t>
          </a:r>
          <a:r>
            <a:rPr lang="en-US" sz="20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is made by the end user to service help desk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02313F-402A-4879-A192-2BAEBABBB10B}" type="parTrans" cxnId="{F2D26CBB-FD76-4420-BBE3-C95D3F61593D}">
      <dgm:prSet/>
      <dgm:spPr/>
      <dgm:t>
        <a:bodyPr/>
        <a:lstStyle/>
        <a:p>
          <a:endParaRPr lang="en-US"/>
        </a:p>
      </dgm:t>
    </dgm:pt>
    <dgm:pt modelId="{035E52C0-F227-4251-9BAA-D637BE05C0B9}" type="sibTrans" cxnId="{F2D26CBB-FD76-4420-BBE3-C95D3F61593D}">
      <dgm:prSet/>
      <dgm:spPr/>
      <dgm:t>
        <a:bodyPr/>
        <a:lstStyle/>
        <a:p>
          <a:endParaRPr lang="en-US"/>
        </a:p>
      </dgm:t>
    </dgm:pt>
    <dgm:pt modelId="{734CDB03-A28B-49A7-A1D8-9F24AA343F79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Service desk prioritizes the problem/incident as per the importance</a:t>
          </a:r>
        </a:p>
      </dgm:t>
    </dgm:pt>
    <dgm:pt modelId="{D82D9466-6BAF-4F58-BBA0-376AC5240E64}" type="parTrans" cxnId="{FC29973F-E424-4882-83F0-510A2F22A9A4}">
      <dgm:prSet/>
      <dgm:spPr/>
      <dgm:t>
        <a:bodyPr/>
        <a:lstStyle/>
        <a:p>
          <a:endParaRPr lang="en-US"/>
        </a:p>
      </dgm:t>
    </dgm:pt>
    <dgm:pt modelId="{516FEEBE-12CD-4C63-ADA7-734BC62411A9}" type="sibTrans" cxnId="{FC29973F-E424-4882-83F0-510A2F22A9A4}">
      <dgm:prSet/>
      <dgm:spPr/>
      <dgm:t>
        <a:bodyPr/>
        <a:lstStyle/>
        <a:p>
          <a:endParaRPr lang="en-US"/>
        </a:p>
      </dgm:t>
    </dgm:pt>
    <dgm:pt modelId="{750AEA7A-4230-4A6F-BE20-405FCBB418DC}">
      <dgm:prSet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Service desk raises a service restoration ticket</a:t>
          </a:r>
        </a:p>
      </dgm:t>
    </dgm:pt>
    <dgm:pt modelId="{D9CF3B8F-0036-4A3F-BDEB-E6C16420EAEB}" type="parTrans" cxnId="{E3378DCB-8580-4B5A-8BF8-92BF0D601E8A}">
      <dgm:prSet/>
      <dgm:spPr/>
      <dgm:t>
        <a:bodyPr/>
        <a:lstStyle/>
        <a:p>
          <a:endParaRPr lang="en-US"/>
        </a:p>
      </dgm:t>
    </dgm:pt>
    <dgm:pt modelId="{98076228-B200-4E50-BBA7-FC755DF9E871}" type="sibTrans" cxnId="{E3378DCB-8580-4B5A-8BF8-92BF0D601E8A}">
      <dgm:prSet/>
      <dgm:spPr/>
      <dgm:t>
        <a:bodyPr/>
        <a:lstStyle/>
        <a:p>
          <a:endParaRPr lang="en-US"/>
        </a:p>
      </dgm:t>
    </dgm:pt>
    <dgm:pt modelId="{78126EE5-6E45-49A8-84A3-31161D4BFC0E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End user faces a problem</a:t>
          </a:r>
        </a:p>
      </dgm:t>
    </dgm:pt>
    <dgm:pt modelId="{0CE34B87-50F4-4AB9-95A6-F1167EDB6341}" type="sibTrans" cxnId="{D9D98187-2D6E-4BBD-931F-FE970A30DB39}">
      <dgm:prSet/>
      <dgm:spPr/>
      <dgm:t>
        <a:bodyPr/>
        <a:lstStyle/>
        <a:p>
          <a:endParaRPr lang="en-US"/>
        </a:p>
      </dgm:t>
    </dgm:pt>
    <dgm:pt modelId="{D28835B5-B8FC-42B0-915E-16B5992BDE57}" type="parTrans" cxnId="{D9D98187-2D6E-4BBD-931F-FE970A30DB39}">
      <dgm:prSet/>
      <dgm:spPr/>
      <dgm:t>
        <a:bodyPr/>
        <a:lstStyle/>
        <a:p>
          <a:endParaRPr lang="en-US"/>
        </a:p>
      </dgm:t>
    </dgm:pt>
    <dgm:pt modelId="{1E6CBD91-8D6E-4AA8-8927-5FEACBEFCEED}" type="pres">
      <dgm:prSet presAssocID="{7779FD19-F6C4-4855-8FC7-C7274801CF1A}" presName="outerComposite" presStyleCnt="0">
        <dgm:presLayoutVars>
          <dgm:chMax val="5"/>
          <dgm:dir/>
          <dgm:resizeHandles val="exact"/>
        </dgm:presLayoutVars>
      </dgm:prSet>
      <dgm:spPr/>
    </dgm:pt>
    <dgm:pt modelId="{02B7BC8E-4417-4CBD-AADE-8532F87DB89C}" type="pres">
      <dgm:prSet presAssocID="{7779FD19-F6C4-4855-8FC7-C7274801CF1A}" presName="dummyMaxCanvas" presStyleCnt="0">
        <dgm:presLayoutVars/>
      </dgm:prSet>
      <dgm:spPr/>
    </dgm:pt>
    <dgm:pt modelId="{4D7B6032-7ED4-4CEC-B406-B0B718A39E4E}" type="pres">
      <dgm:prSet presAssocID="{7779FD19-F6C4-4855-8FC7-C7274801CF1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E99C6-47DE-4364-BD47-83573557A0FF}" type="pres">
      <dgm:prSet presAssocID="{7779FD19-F6C4-4855-8FC7-C7274801CF1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1BE0F-6302-4BD4-9B7F-380FD2E12AFB}" type="pres">
      <dgm:prSet presAssocID="{7779FD19-F6C4-4855-8FC7-C7274801CF1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A4E512-0063-44E0-8F3C-CA81CF12B183}" type="pres">
      <dgm:prSet presAssocID="{7779FD19-F6C4-4855-8FC7-C7274801CF1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EC45C-A714-469D-BACA-7E86E7133083}" type="pres">
      <dgm:prSet presAssocID="{7779FD19-F6C4-4855-8FC7-C7274801CF1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EB073-3C7A-4832-995C-161FA744617C}" type="pres">
      <dgm:prSet presAssocID="{7779FD19-F6C4-4855-8FC7-C7274801CF1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2BBD1-BE96-4295-9572-DAA4AF221C77}" type="pres">
      <dgm:prSet presAssocID="{7779FD19-F6C4-4855-8FC7-C7274801CF1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F3C29-2D80-4769-9CBA-46F42337FC4A}" type="pres">
      <dgm:prSet presAssocID="{7779FD19-F6C4-4855-8FC7-C7274801CF1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EA991-B43F-4540-9DAC-929F330F8057}" type="pres">
      <dgm:prSet presAssocID="{7779FD19-F6C4-4855-8FC7-C7274801CF1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7F331-7E36-472D-B493-B527C1276909}" type="pres">
      <dgm:prSet presAssocID="{7779FD19-F6C4-4855-8FC7-C7274801CF1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43D0B4-830C-45A8-AAEC-401AE10FCC23}" type="pres">
      <dgm:prSet presAssocID="{7779FD19-F6C4-4855-8FC7-C7274801CF1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48CE68-3F6C-4AD4-950B-FAEBC49EB4B3}" type="presOf" srcId="{750AEA7A-4230-4A6F-BE20-405FCBB418DC}" destId="{F6A4E512-0063-44E0-8F3C-CA81CF12B183}" srcOrd="0" destOrd="0" presId="urn:microsoft.com/office/officeart/2005/8/layout/vProcess5"/>
    <dgm:cxn modelId="{14BF591C-6FD2-4900-943B-1B542CB3F2BB}" type="presOf" srcId="{734CDB03-A28B-49A7-A1D8-9F24AA343F79}" destId="{82F7F331-7E36-472D-B493-B527C1276909}" srcOrd="1" destOrd="0" presId="urn:microsoft.com/office/officeart/2005/8/layout/vProcess5"/>
    <dgm:cxn modelId="{62CA5A82-4C8F-4C24-98A4-D022D74E3BBE}" type="presOf" srcId="{035E52C0-F227-4251-9BAA-D637BE05C0B9}" destId="{A45EB073-3C7A-4832-995C-161FA744617C}" srcOrd="0" destOrd="0" presId="urn:microsoft.com/office/officeart/2005/8/layout/vProcess5"/>
    <dgm:cxn modelId="{E3378DCB-8580-4B5A-8BF8-92BF0D601E8A}" srcId="{7779FD19-F6C4-4855-8FC7-C7274801CF1A}" destId="{750AEA7A-4230-4A6F-BE20-405FCBB418DC}" srcOrd="3" destOrd="0" parTransId="{D9CF3B8F-0036-4A3F-BDEB-E6C16420EAEB}" sibTransId="{98076228-B200-4E50-BBA7-FC755DF9E871}"/>
    <dgm:cxn modelId="{09F036CE-4241-4F9F-A004-601CE3194742}" type="presOf" srcId="{3F12C5F4-905D-4BDD-899D-2773A5F0E3FA}" destId="{202E99C6-47DE-4364-BD47-83573557A0FF}" srcOrd="0" destOrd="0" presId="urn:microsoft.com/office/officeart/2005/8/layout/vProcess5"/>
    <dgm:cxn modelId="{25E3A3DB-D41D-42D4-B013-D015FE39A27D}" type="presOf" srcId="{750AEA7A-4230-4A6F-BE20-405FCBB418DC}" destId="{F043D0B4-830C-45A8-AAEC-401AE10FCC23}" srcOrd="1" destOrd="0" presId="urn:microsoft.com/office/officeart/2005/8/layout/vProcess5"/>
    <dgm:cxn modelId="{25116CF4-DD2E-4F6E-A946-835C40D1C688}" type="presOf" srcId="{78126EE5-6E45-49A8-84A3-31161D4BFC0E}" destId="{FA6F3C29-2D80-4769-9CBA-46F42337FC4A}" srcOrd="1" destOrd="0" presId="urn:microsoft.com/office/officeart/2005/8/layout/vProcess5"/>
    <dgm:cxn modelId="{0BAABFC4-9B77-4AC5-97E4-A892E6D385FD}" type="presOf" srcId="{734CDB03-A28B-49A7-A1D8-9F24AA343F79}" destId="{A6E1BE0F-6302-4BD4-9B7F-380FD2E12AFB}" srcOrd="0" destOrd="0" presId="urn:microsoft.com/office/officeart/2005/8/layout/vProcess5"/>
    <dgm:cxn modelId="{04F956BA-2013-4FFF-BF24-3FD131F804C1}" type="presOf" srcId="{3F12C5F4-905D-4BDD-899D-2773A5F0E3FA}" destId="{A31EA991-B43F-4540-9DAC-929F330F8057}" srcOrd="1" destOrd="0" presId="urn:microsoft.com/office/officeart/2005/8/layout/vProcess5"/>
    <dgm:cxn modelId="{E1CB9ACB-9D45-405B-B480-C02103195D30}" type="presOf" srcId="{7779FD19-F6C4-4855-8FC7-C7274801CF1A}" destId="{1E6CBD91-8D6E-4AA8-8927-5FEACBEFCEED}" srcOrd="0" destOrd="0" presId="urn:microsoft.com/office/officeart/2005/8/layout/vProcess5"/>
    <dgm:cxn modelId="{F2D26CBB-FD76-4420-BBE3-C95D3F61593D}" srcId="{7779FD19-F6C4-4855-8FC7-C7274801CF1A}" destId="{3F12C5F4-905D-4BDD-899D-2773A5F0E3FA}" srcOrd="1" destOrd="0" parTransId="{6C02313F-402A-4879-A192-2BAEBABBB10B}" sibTransId="{035E52C0-F227-4251-9BAA-D637BE05C0B9}"/>
    <dgm:cxn modelId="{FD8B9286-790D-4482-AD2D-DB0905A35249}" type="presOf" srcId="{78126EE5-6E45-49A8-84A3-31161D4BFC0E}" destId="{4D7B6032-7ED4-4CEC-B406-B0B718A39E4E}" srcOrd="0" destOrd="0" presId="urn:microsoft.com/office/officeart/2005/8/layout/vProcess5"/>
    <dgm:cxn modelId="{FC29973F-E424-4882-83F0-510A2F22A9A4}" srcId="{7779FD19-F6C4-4855-8FC7-C7274801CF1A}" destId="{734CDB03-A28B-49A7-A1D8-9F24AA343F79}" srcOrd="2" destOrd="0" parTransId="{D82D9466-6BAF-4F58-BBA0-376AC5240E64}" sibTransId="{516FEEBE-12CD-4C63-ADA7-734BC62411A9}"/>
    <dgm:cxn modelId="{D9D98187-2D6E-4BBD-931F-FE970A30DB39}" srcId="{7779FD19-F6C4-4855-8FC7-C7274801CF1A}" destId="{78126EE5-6E45-49A8-84A3-31161D4BFC0E}" srcOrd="0" destOrd="0" parTransId="{D28835B5-B8FC-42B0-915E-16B5992BDE57}" sibTransId="{0CE34B87-50F4-4AB9-95A6-F1167EDB6341}"/>
    <dgm:cxn modelId="{7EC59336-83FC-4AF1-9CC6-363F78DABAA6}" type="presOf" srcId="{516FEEBE-12CD-4C63-ADA7-734BC62411A9}" destId="{EEA2BBD1-BE96-4295-9572-DAA4AF221C77}" srcOrd="0" destOrd="0" presId="urn:microsoft.com/office/officeart/2005/8/layout/vProcess5"/>
    <dgm:cxn modelId="{A91CFB14-DAB9-4A3A-AE2C-42B2DD53D4F2}" type="presOf" srcId="{0CE34B87-50F4-4AB9-95A6-F1167EDB6341}" destId="{054EC45C-A714-469D-BACA-7E86E7133083}" srcOrd="0" destOrd="0" presId="urn:microsoft.com/office/officeart/2005/8/layout/vProcess5"/>
    <dgm:cxn modelId="{6BF31FC5-13AD-41C3-9D82-06BA44B5DFDD}" type="presParOf" srcId="{1E6CBD91-8D6E-4AA8-8927-5FEACBEFCEED}" destId="{02B7BC8E-4417-4CBD-AADE-8532F87DB89C}" srcOrd="0" destOrd="0" presId="urn:microsoft.com/office/officeart/2005/8/layout/vProcess5"/>
    <dgm:cxn modelId="{4BAD3AD8-1CA4-43BA-BD8C-9D06BF68217B}" type="presParOf" srcId="{1E6CBD91-8D6E-4AA8-8927-5FEACBEFCEED}" destId="{4D7B6032-7ED4-4CEC-B406-B0B718A39E4E}" srcOrd="1" destOrd="0" presId="urn:microsoft.com/office/officeart/2005/8/layout/vProcess5"/>
    <dgm:cxn modelId="{2458DCC5-FE40-49C7-A5C9-49C39D6FFE84}" type="presParOf" srcId="{1E6CBD91-8D6E-4AA8-8927-5FEACBEFCEED}" destId="{202E99C6-47DE-4364-BD47-83573557A0FF}" srcOrd="2" destOrd="0" presId="urn:microsoft.com/office/officeart/2005/8/layout/vProcess5"/>
    <dgm:cxn modelId="{B45261E0-CB75-4B73-A31C-58CFBEF485FD}" type="presParOf" srcId="{1E6CBD91-8D6E-4AA8-8927-5FEACBEFCEED}" destId="{A6E1BE0F-6302-4BD4-9B7F-380FD2E12AFB}" srcOrd="3" destOrd="0" presId="urn:microsoft.com/office/officeart/2005/8/layout/vProcess5"/>
    <dgm:cxn modelId="{6F2A3E58-AB2F-46F7-AD11-E7531A98B296}" type="presParOf" srcId="{1E6CBD91-8D6E-4AA8-8927-5FEACBEFCEED}" destId="{F6A4E512-0063-44E0-8F3C-CA81CF12B183}" srcOrd="4" destOrd="0" presId="urn:microsoft.com/office/officeart/2005/8/layout/vProcess5"/>
    <dgm:cxn modelId="{74AC9E46-7E13-4B73-9B8B-EBB61DBD5A57}" type="presParOf" srcId="{1E6CBD91-8D6E-4AA8-8927-5FEACBEFCEED}" destId="{054EC45C-A714-469D-BACA-7E86E7133083}" srcOrd="5" destOrd="0" presId="urn:microsoft.com/office/officeart/2005/8/layout/vProcess5"/>
    <dgm:cxn modelId="{B0A207F0-9671-4704-A6FD-F4C83FB67F4E}" type="presParOf" srcId="{1E6CBD91-8D6E-4AA8-8927-5FEACBEFCEED}" destId="{A45EB073-3C7A-4832-995C-161FA744617C}" srcOrd="6" destOrd="0" presId="urn:microsoft.com/office/officeart/2005/8/layout/vProcess5"/>
    <dgm:cxn modelId="{8C82421E-BA64-46E0-BA55-35C9C4846AC2}" type="presParOf" srcId="{1E6CBD91-8D6E-4AA8-8927-5FEACBEFCEED}" destId="{EEA2BBD1-BE96-4295-9572-DAA4AF221C77}" srcOrd="7" destOrd="0" presId="urn:microsoft.com/office/officeart/2005/8/layout/vProcess5"/>
    <dgm:cxn modelId="{4798BB29-CC6C-413F-A766-3016A5EC8814}" type="presParOf" srcId="{1E6CBD91-8D6E-4AA8-8927-5FEACBEFCEED}" destId="{FA6F3C29-2D80-4769-9CBA-46F42337FC4A}" srcOrd="8" destOrd="0" presId="urn:microsoft.com/office/officeart/2005/8/layout/vProcess5"/>
    <dgm:cxn modelId="{1E3D1F80-EAE9-4C9D-A068-0A2047A5D3C3}" type="presParOf" srcId="{1E6CBD91-8D6E-4AA8-8927-5FEACBEFCEED}" destId="{A31EA991-B43F-4540-9DAC-929F330F8057}" srcOrd="9" destOrd="0" presId="urn:microsoft.com/office/officeart/2005/8/layout/vProcess5"/>
    <dgm:cxn modelId="{AC4DFA02-1DDC-4AC8-B257-D18C834D8921}" type="presParOf" srcId="{1E6CBD91-8D6E-4AA8-8927-5FEACBEFCEED}" destId="{82F7F331-7E36-472D-B493-B527C1276909}" srcOrd="10" destOrd="0" presId="urn:microsoft.com/office/officeart/2005/8/layout/vProcess5"/>
    <dgm:cxn modelId="{FE898A1D-C092-40D1-8441-C241FC0FDE1D}" type="presParOf" srcId="{1E6CBD91-8D6E-4AA8-8927-5FEACBEFCEED}" destId="{F043D0B4-830C-45A8-AAEC-401AE10FCC23}" srcOrd="11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452711-3ECD-4AA4-BA08-53A4273DAFE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8E156B-1902-443D-9A0C-0D4A12CCC38F}" type="pres">
      <dgm:prSet presAssocID="{B5452711-3ECD-4AA4-BA08-53A4273DAFE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</dgm:ptLst>
  <dgm:cxnLst>
    <dgm:cxn modelId="{6A5CB3EE-6231-46A5-ABEE-CB60A03C0D89}" type="presOf" srcId="{B5452711-3ECD-4AA4-BA08-53A4273DAFE5}" destId="{048E156B-1902-443D-9A0C-0D4A12CCC38F}" srcOrd="0" destOrd="0" presId="urn:microsoft.com/office/officeart/2005/8/layout/StepDown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458CD6-34A3-445C-9528-BFC3E3EB99E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E946913-894E-40B4-B394-6F65D6FF6DF8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Analyzing the data of a particular time frame</a:t>
          </a:r>
          <a:endParaRPr lang="en-US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6836CA-2915-41D6-AD5D-BF016C6630EA}" type="parTrans" cxnId="{EAB37EB7-FBC2-4FDD-B211-4A013D688039}">
      <dgm:prSet/>
      <dgm:spPr/>
      <dgm:t>
        <a:bodyPr/>
        <a:lstStyle/>
        <a:p>
          <a:endParaRPr lang="en-US"/>
        </a:p>
      </dgm:t>
    </dgm:pt>
    <dgm:pt modelId="{C3F5F10C-E7EF-4FA3-8868-341F44C4AEAF}" type="sibTrans" cxnId="{EAB37EB7-FBC2-4FDD-B211-4A013D688039}">
      <dgm:prSet/>
      <dgm:spPr/>
      <dgm:t>
        <a:bodyPr/>
        <a:lstStyle/>
        <a:p>
          <a:endParaRPr lang="en-US"/>
        </a:p>
      </dgm:t>
    </dgm:pt>
    <dgm:pt modelId="{935FE56A-73F5-4FFC-BD9D-804733C9D58A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Categorization of problems</a:t>
          </a:r>
          <a:endParaRPr lang="en-US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7D110A-6475-4DE5-8132-F147B527E58A}" type="parTrans" cxnId="{AB37010E-F0A3-40CB-A68B-8600B03F3F0C}">
      <dgm:prSet/>
      <dgm:spPr/>
      <dgm:t>
        <a:bodyPr/>
        <a:lstStyle/>
        <a:p>
          <a:endParaRPr lang="en-US"/>
        </a:p>
      </dgm:t>
    </dgm:pt>
    <dgm:pt modelId="{EA79BEF7-8F54-4390-8AAB-B229AF2FEBE5}" type="sibTrans" cxnId="{AB37010E-F0A3-40CB-A68B-8600B03F3F0C}">
      <dgm:prSet/>
      <dgm:spPr/>
      <dgm:t>
        <a:bodyPr/>
        <a:lstStyle/>
        <a:p>
          <a:endParaRPr lang="en-US"/>
        </a:p>
      </dgm:t>
    </dgm:pt>
    <dgm:pt modelId="{4578DD16-1AC5-4F0D-B5ED-FDA6B76E96D6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Generation of pareto chart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BB6D79-C712-4400-97E0-3CC65A9E9042}" type="parTrans" cxnId="{C838DF06-386E-44F7-B88A-E15BF603BD51}">
      <dgm:prSet/>
      <dgm:spPr/>
      <dgm:t>
        <a:bodyPr/>
        <a:lstStyle/>
        <a:p>
          <a:endParaRPr lang="en-US"/>
        </a:p>
      </dgm:t>
    </dgm:pt>
    <dgm:pt modelId="{2D2457EE-455C-4F79-A910-DFD0743A92AD}" type="sibTrans" cxnId="{C838DF06-386E-44F7-B88A-E15BF603BD51}">
      <dgm:prSet/>
      <dgm:spPr/>
      <dgm:t>
        <a:bodyPr/>
        <a:lstStyle/>
        <a:p>
          <a:endParaRPr lang="en-US"/>
        </a:p>
      </dgm:t>
    </dgm:pt>
    <dgm:pt modelId="{71C6BF44-7916-4B3E-BE2B-660EE0EBC688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Identification of major problem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F221B-5132-4D6E-BED2-3E716CA0CD53}" type="parTrans" cxnId="{B4812083-F316-4444-AECA-1BC4F91A3288}">
      <dgm:prSet/>
      <dgm:spPr/>
      <dgm:t>
        <a:bodyPr/>
        <a:lstStyle/>
        <a:p>
          <a:endParaRPr lang="en-US"/>
        </a:p>
      </dgm:t>
    </dgm:pt>
    <dgm:pt modelId="{079EAA1D-7B2C-4879-BE29-2B27625F4624}" type="sibTrans" cxnId="{B4812083-F316-4444-AECA-1BC4F91A3288}">
      <dgm:prSet/>
      <dgm:spPr/>
      <dgm:t>
        <a:bodyPr/>
        <a:lstStyle/>
        <a:p>
          <a:endParaRPr lang="en-US"/>
        </a:p>
      </dgm:t>
    </dgm:pt>
    <dgm:pt modelId="{DD5A2AB7-DD15-4E36-AA26-169F15BE75B7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Providing recommendations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389324-F93B-4CBA-A0D1-900399590425}" type="parTrans" cxnId="{1623B9AF-CE95-435F-8A96-B4F4E5D01BA6}">
      <dgm:prSet/>
      <dgm:spPr/>
      <dgm:t>
        <a:bodyPr/>
        <a:lstStyle/>
        <a:p>
          <a:endParaRPr lang="en-US"/>
        </a:p>
      </dgm:t>
    </dgm:pt>
    <dgm:pt modelId="{D8E0BF10-ED96-4698-9520-860EEEEEFAE0}" type="sibTrans" cxnId="{1623B9AF-CE95-435F-8A96-B4F4E5D01BA6}">
      <dgm:prSet/>
      <dgm:spPr/>
      <dgm:t>
        <a:bodyPr/>
        <a:lstStyle/>
        <a:p>
          <a:endParaRPr lang="en-US"/>
        </a:p>
      </dgm:t>
    </dgm:pt>
    <dgm:pt modelId="{5112B31D-782D-474F-9596-1A8DD759383E}" type="pres">
      <dgm:prSet presAssocID="{C6458CD6-34A3-445C-9528-BFC3E3EB99EB}" presName="Name0" presStyleCnt="0">
        <dgm:presLayoutVars>
          <dgm:dir/>
          <dgm:resizeHandles val="exact"/>
        </dgm:presLayoutVars>
      </dgm:prSet>
      <dgm:spPr/>
    </dgm:pt>
    <dgm:pt modelId="{94C38B5D-4B54-4D9D-9ADE-D12C9B41A785}" type="pres">
      <dgm:prSet presAssocID="{EE946913-894E-40B4-B394-6F65D6FF6DF8}" presName="node" presStyleLbl="node1" presStyleIdx="0" presStyleCnt="5" custLinFactY="-100000" custLinFactNeighborX="-806" custLinFactNeighborY="-122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591DD-E775-463E-93E0-B69366E1AE1B}" type="pres">
      <dgm:prSet presAssocID="{C3F5F10C-E7EF-4FA3-8868-341F44C4AEAF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E1614B6-89BB-460D-9C9B-630FB228CC28}" type="pres">
      <dgm:prSet presAssocID="{C3F5F10C-E7EF-4FA3-8868-341F44C4AEAF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0471A43-D45B-48D2-A45E-D0999C943F47}" type="pres">
      <dgm:prSet presAssocID="{935FE56A-73F5-4FFC-BD9D-804733C9D58A}" presName="node" presStyleLbl="node1" presStyleIdx="1" presStyleCnt="5" custLinFactY="-100000" custLinFactNeighborX="-18737" custLinFactNeighborY="-122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9206C-DA3E-40FE-B324-9BC65389F40D}" type="pres">
      <dgm:prSet presAssocID="{EA79BEF7-8F54-4390-8AAB-B229AF2FEBE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4A93719-756B-4160-BB6B-B091B3311366}" type="pres">
      <dgm:prSet presAssocID="{EA79BEF7-8F54-4390-8AAB-B229AF2FEBE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203A85E9-9BB2-4209-83EE-19DFE79B0673}" type="pres">
      <dgm:prSet presAssocID="{4578DD16-1AC5-4F0D-B5ED-FDA6B76E96D6}" presName="node" presStyleLbl="node1" presStyleIdx="2" presStyleCnt="5" custLinFactY="-100000" custLinFactNeighborX="-21079" custLinFactNeighborY="-122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83438-6DEE-4D16-9ECC-3B8AECA7691C}" type="pres">
      <dgm:prSet presAssocID="{2D2457EE-455C-4F79-A910-DFD0743A92AD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594DAE1-D295-410E-807B-3D6FD51B4818}" type="pres">
      <dgm:prSet presAssocID="{2D2457EE-455C-4F79-A910-DFD0743A92AD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72953485-0000-4063-AE8C-57B9C2848D95}" type="pres">
      <dgm:prSet presAssocID="{71C6BF44-7916-4B3E-BE2B-660EE0EBC688}" presName="node" presStyleLbl="node1" presStyleIdx="3" presStyleCnt="5" custLinFactY="-100000" custLinFactNeighborX="-11903" custLinFactNeighborY="-122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786861-C211-4960-B7D3-44590EA081FE}" type="pres">
      <dgm:prSet presAssocID="{079EAA1D-7B2C-4879-BE29-2B27625F4624}" presName="sibTrans" presStyleLbl="sibTrans2D1" presStyleIdx="3" presStyleCnt="4"/>
      <dgm:spPr/>
      <dgm:t>
        <a:bodyPr/>
        <a:lstStyle/>
        <a:p>
          <a:endParaRPr lang="en-US"/>
        </a:p>
      </dgm:t>
    </dgm:pt>
    <dgm:pt modelId="{B870DDAA-90C7-47BB-900D-AD7E632B5CEB}" type="pres">
      <dgm:prSet presAssocID="{079EAA1D-7B2C-4879-BE29-2B27625F462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4443F4B-C9EB-4A1D-9FCA-5DD8697AC884}" type="pres">
      <dgm:prSet presAssocID="{DD5A2AB7-DD15-4E36-AA26-169F15BE75B7}" presName="node" presStyleLbl="node1" presStyleIdx="4" presStyleCnt="5" custLinFactY="-100000" custLinFactNeighborX="-19089" custLinFactNeighborY="-122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ADE6A2-1075-43BD-8202-FB0282CF27B4}" type="presOf" srcId="{C6458CD6-34A3-445C-9528-BFC3E3EB99EB}" destId="{5112B31D-782D-474F-9596-1A8DD759383E}" srcOrd="0" destOrd="0" presId="urn:microsoft.com/office/officeart/2005/8/layout/process1"/>
    <dgm:cxn modelId="{1907E069-4D38-49BC-BE19-83160B5E6A7E}" type="presOf" srcId="{DD5A2AB7-DD15-4E36-AA26-169F15BE75B7}" destId="{54443F4B-C9EB-4A1D-9FCA-5DD8697AC884}" srcOrd="0" destOrd="0" presId="urn:microsoft.com/office/officeart/2005/8/layout/process1"/>
    <dgm:cxn modelId="{00B5C591-94DC-4434-81B9-C4CD9E51B101}" type="presOf" srcId="{EA79BEF7-8F54-4390-8AAB-B229AF2FEBE5}" destId="{D889206C-DA3E-40FE-B324-9BC65389F40D}" srcOrd="0" destOrd="0" presId="urn:microsoft.com/office/officeart/2005/8/layout/process1"/>
    <dgm:cxn modelId="{564504AF-D9FE-4267-82E7-F44FDCEF76D4}" type="presOf" srcId="{EE946913-894E-40B4-B394-6F65D6FF6DF8}" destId="{94C38B5D-4B54-4D9D-9ADE-D12C9B41A785}" srcOrd="0" destOrd="0" presId="urn:microsoft.com/office/officeart/2005/8/layout/process1"/>
    <dgm:cxn modelId="{EAB37EB7-FBC2-4FDD-B211-4A013D688039}" srcId="{C6458CD6-34A3-445C-9528-BFC3E3EB99EB}" destId="{EE946913-894E-40B4-B394-6F65D6FF6DF8}" srcOrd="0" destOrd="0" parTransId="{1C6836CA-2915-41D6-AD5D-BF016C6630EA}" sibTransId="{C3F5F10C-E7EF-4FA3-8868-341F44C4AEAF}"/>
    <dgm:cxn modelId="{C838DF06-386E-44F7-B88A-E15BF603BD51}" srcId="{C6458CD6-34A3-445C-9528-BFC3E3EB99EB}" destId="{4578DD16-1AC5-4F0D-B5ED-FDA6B76E96D6}" srcOrd="2" destOrd="0" parTransId="{FDBB6D79-C712-4400-97E0-3CC65A9E9042}" sibTransId="{2D2457EE-455C-4F79-A910-DFD0743A92AD}"/>
    <dgm:cxn modelId="{60584200-F081-4D47-9B81-C1BEB599F10B}" type="presOf" srcId="{2D2457EE-455C-4F79-A910-DFD0743A92AD}" destId="{D594DAE1-D295-410E-807B-3D6FD51B4818}" srcOrd="1" destOrd="0" presId="urn:microsoft.com/office/officeart/2005/8/layout/process1"/>
    <dgm:cxn modelId="{8208BE1A-81BD-4CDA-BF67-BB24CDB1157C}" type="presOf" srcId="{4578DD16-1AC5-4F0D-B5ED-FDA6B76E96D6}" destId="{203A85E9-9BB2-4209-83EE-19DFE79B0673}" srcOrd="0" destOrd="0" presId="urn:microsoft.com/office/officeart/2005/8/layout/process1"/>
    <dgm:cxn modelId="{EDF7DAAB-8557-4920-B271-E5406D696192}" type="presOf" srcId="{71C6BF44-7916-4B3E-BE2B-660EE0EBC688}" destId="{72953485-0000-4063-AE8C-57B9C2848D95}" srcOrd="0" destOrd="0" presId="urn:microsoft.com/office/officeart/2005/8/layout/process1"/>
    <dgm:cxn modelId="{D92DDF64-F9AF-46C3-A2A5-817F117C89D5}" type="presOf" srcId="{935FE56A-73F5-4FFC-BD9D-804733C9D58A}" destId="{C0471A43-D45B-48D2-A45E-D0999C943F47}" srcOrd="0" destOrd="0" presId="urn:microsoft.com/office/officeart/2005/8/layout/process1"/>
    <dgm:cxn modelId="{1623B9AF-CE95-435F-8A96-B4F4E5D01BA6}" srcId="{C6458CD6-34A3-445C-9528-BFC3E3EB99EB}" destId="{DD5A2AB7-DD15-4E36-AA26-169F15BE75B7}" srcOrd="4" destOrd="0" parTransId="{65389324-F93B-4CBA-A0D1-900399590425}" sibTransId="{D8E0BF10-ED96-4698-9520-860EEEEEFAE0}"/>
    <dgm:cxn modelId="{1DDF1153-4D8E-41C8-9F41-21ACDD4706B8}" type="presOf" srcId="{2D2457EE-455C-4F79-A910-DFD0743A92AD}" destId="{A2683438-6DEE-4D16-9ECC-3B8AECA7691C}" srcOrd="0" destOrd="0" presId="urn:microsoft.com/office/officeart/2005/8/layout/process1"/>
    <dgm:cxn modelId="{8D7D4E3C-A733-4E34-B731-170BFFB0F1F1}" type="presOf" srcId="{079EAA1D-7B2C-4879-BE29-2B27625F4624}" destId="{6C786861-C211-4960-B7D3-44590EA081FE}" srcOrd="0" destOrd="0" presId="urn:microsoft.com/office/officeart/2005/8/layout/process1"/>
    <dgm:cxn modelId="{E0E2D35F-88AE-4699-8837-1A54A9C4D4B0}" type="presOf" srcId="{EA79BEF7-8F54-4390-8AAB-B229AF2FEBE5}" destId="{A4A93719-756B-4160-BB6B-B091B3311366}" srcOrd="1" destOrd="0" presId="urn:microsoft.com/office/officeart/2005/8/layout/process1"/>
    <dgm:cxn modelId="{AB37010E-F0A3-40CB-A68B-8600B03F3F0C}" srcId="{C6458CD6-34A3-445C-9528-BFC3E3EB99EB}" destId="{935FE56A-73F5-4FFC-BD9D-804733C9D58A}" srcOrd="1" destOrd="0" parTransId="{E37D110A-6475-4DE5-8132-F147B527E58A}" sibTransId="{EA79BEF7-8F54-4390-8AAB-B229AF2FEBE5}"/>
    <dgm:cxn modelId="{7604D738-CE36-4C0F-9097-C0CCC656149E}" type="presOf" srcId="{079EAA1D-7B2C-4879-BE29-2B27625F4624}" destId="{B870DDAA-90C7-47BB-900D-AD7E632B5CEB}" srcOrd="1" destOrd="0" presId="urn:microsoft.com/office/officeart/2005/8/layout/process1"/>
    <dgm:cxn modelId="{8AB270B1-A139-406A-9A79-495361DC44FD}" type="presOf" srcId="{C3F5F10C-E7EF-4FA3-8868-341F44C4AEAF}" destId="{3E1614B6-89BB-460D-9C9B-630FB228CC28}" srcOrd="1" destOrd="0" presId="urn:microsoft.com/office/officeart/2005/8/layout/process1"/>
    <dgm:cxn modelId="{32A07072-0D34-46EC-9302-897EC011A90A}" type="presOf" srcId="{C3F5F10C-E7EF-4FA3-8868-341F44C4AEAF}" destId="{046591DD-E775-463E-93E0-B69366E1AE1B}" srcOrd="0" destOrd="0" presId="urn:microsoft.com/office/officeart/2005/8/layout/process1"/>
    <dgm:cxn modelId="{B4812083-F316-4444-AECA-1BC4F91A3288}" srcId="{C6458CD6-34A3-445C-9528-BFC3E3EB99EB}" destId="{71C6BF44-7916-4B3E-BE2B-660EE0EBC688}" srcOrd="3" destOrd="0" parTransId="{545F221B-5132-4D6E-BED2-3E716CA0CD53}" sibTransId="{079EAA1D-7B2C-4879-BE29-2B27625F4624}"/>
    <dgm:cxn modelId="{B59626D5-3BA6-457E-A68A-2B35F3403C27}" type="presParOf" srcId="{5112B31D-782D-474F-9596-1A8DD759383E}" destId="{94C38B5D-4B54-4D9D-9ADE-D12C9B41A785}" srcOrd="0" destOrd="0" presId="urn:microsoft.com/office/officeart/2005/8/layout/process1"/>
    <dgm:cxn modelId="{EC9C6776-287C-47D8-822A-E14CB1D55981}" type="presParOf" srcId="{5112B31D-782D-474F-9596-1A8DD759383E}" destId="{046591DD-E775-463E-93E0-B69366E1AE1B}" srcOrd="1" destOrd="0" presId="urn:microsoft.com/office/officeart/2005/8/layout/process1"/>
    <dgm:cxn modelId="{5EE880E3-7C63-450B-9B0E-3E30E4376C07}" type="presParOf" srcId="{046591DD-E775-463E-93E0-B69366E1AE1B}" destId="{3E1614B6-89BB-460D-9C9B-630FB228CC28}" srcOrd="0" destOrd="0" presId="urn:microsoft.com/office/officeart/2005/8/layout/process1"/>
    <dgm:cxn modelId="{BAB79B21-806F-4DAF-85C3-2893C2B0CFD6}" type="presParOf" srcId="{5112B31D-782D-474F-9596-1A8DD759383E}" destId="{C0471A43-D45B-48D2-A45E-D0999C943F47}" srcOrd="2" destOrd="0" presId="urn:microsoft.com/office/officeart/2005/8/layout/process1"/>
    <dgm:cxn modelId="{2EEB5FBF-F71C-4B59-8220-A37255147423}" type="presParOf" srcId="{5112B31D-782D-474F-9596-1A8DD759383E}" destId="{D889206C-DA3E-40FE-B324-9BC65389F40D}" srcOrd="3" destOrd="0" presId="urn:microsoft.com/office/officeart/2005/8/layout/process1"/>
    <dgm:cxn modelId="{C6565B8B-3B1B-428D-A8B6-78E90DA8FE2A}" type="presParOf" srcId="{D889206C-DA3E-40FE-B324-9BC65389F40D}" destId="{A4A93719-756B-4160-BB6B-B091B3311366}" srcOrd="0" destOrd="0" presId="urn:microsoft.com/office/officeart/2005/8/layout/process1"/>
    <dgm:cxn modelId="{52512956-87D8-4328-8ECE-C148AED5BEDF}" type="presParOf" srcId="{5112B31D-782D-474F-9596-1A8DD759383E}" destId="{203A85E9-9BB2-4209-83EE-19DFE79B0673}" srcOrd="4" destOrd="0" presId="urn:microsoft.com/office/officeart/2005/8/layout/process1"/>
    <dgm:cxn modelId="{C644FE11-863E-43A2-A148-63AB1147D55A}" type="presParOf" srcId="{5112B31D-782D-474F-9596-1A8DD759383E}" destId="{A2683438-6DEE-4D16-9ECC-3B8AECA7691C}" srcOrd="5" destOrd="0" presId="urn:microsoft.com/office/officeart/2005/8/layout/process1"/>
    <dgm:cxn modelId="{EF9FAD16-B618-4C3E-8F06-82675BBAD889}" type="presParOf" srcId="{A2683438-6DEE-4D16-9ECC-3B8AECA7691C}" destId="{D594DAE1-D295-410E-807B-3D6FD51B4818}" srcOrd="0" destOrd="0" presId="urn:microsoft.com/office/officeart/2005/8/layout/process1"/>
    <dgm:cxn modelId="{4DC53012-4549-4E7D-A4CD-EB6C15ECE909}" type="presParOf" srcId="{5112B31D-782D-474F-9596-1A8DD759383E}" destId="{72953485-0000-4063-AE8C-57B9C2848D95}" srcOrd="6" destOrd="0" presId="urn:microsoft.com/office/officeart/2005/8/layout/process1"/>
    <dgm:cxn modelId="{7D82ACF2-562C-40BE-9865-8374D2CB9884}" type="presParOf" srcId="{5112B31D-782D-474F-9596-1A8DD759383E}" destId="{6C786861-C211-4960-B7D3-44590EA081FE}" srcOrd="7" destOrd="0" presId="urn:microsoft.com/office/officeart/2005/8/layout/process1"/>
    <dgm:cxn modelId="{97F56044-C7F0-4F3C-9195-023335E73BEF}" type="presParOf" srcId="{6C786861-C211-4960-B7D3-44590EA081FE}" destId="{B870DDAA-90C7-47BB-900D-AD7E632B5CEB}" srcOrd="0" destOrd="0" presId="urn:microsoft.com/office/officeart/2005/8/layout/process1"/>
    <dgm:cxn modelId="{AB24C2EE-DE4D-47ED-A800-5D9D64134DC3}" type="presParOf" srcId="{5112B31D-782D-474F-9596-1A8DD759383E}" destId="{54443F4B-C9EB-4A1D-9FCA-5DD8697AC884}" srcOrd="8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38B5D-4B54-4D9D-9ADE-D12C9B41A785}">
      <dsp:nvSpPr>
        <dsp:cNvPr id="0" name=""/>
        <dsp:cNvSpPr/>
      </dsp:nvSpPr>
      <dsp:spPr>
        <a:xfrm>
          <a:off x="2" y="39398"/>
          <a:ext cx="1635847" cy="981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Analyzing the data of a particular time frame</a:t>
          </a:r>
          <a:endParaRPr lang="en-US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749" y="68145"/>
        <a:ext cx="1578353" cy="924014"/>
      </dsp:txXfrm>
    </dsp:sp>
    <dsp:sp modelId="{046591DD-E775-463E-93E0-B69366E1AE1B}">
      <dsp:nvSpPr>
        <dsp:cNvPr id="0" name=""/>
        <dsp:cNvSpPr/>
      </dsp:nvSpPr>
      <dsp:spPr>
        <a:xfrm>
          <a:off x="1770102" y="327307"/>
          <a:ext cx="284615" cy="4056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770102" y="408445"/>
        <a:ext cx="199231" cy="243414"/>
      </dsp:txXfrm>
    </dsp:sp>
    <dsp:sp modelId="{C0471A43-D45B-48D2-A45E-D0999C943F47}">
      <dsp:nvSpPr>
        <dsp:cNvPr id="0" name=""/>
        <dsp:cNvSpPr/>
      </dsp:nvSpPr>
      <dsp:spPr>
        <a:xfrm>
          <a:off x="2172860" y="39398"/>
          <a:ext cx="1635847" cy="981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Categorization of problems</a:t>
          </a:r>
          <a:endParaRPr lang="en-US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01607" y="68145"/>
        <a:ext cx="1578353" cy="924014"/>
      </dsp:txXfrm>
    </dsp:sp>
    <dsp:sp modelId="{D889206C-DA3E-40FE-B324-9BC65389F40D}">
      <dsp:nvSpPr>
        <dsp:cNvPr id="0" name=""/>
        <dsp:cNvSpPr/>
      </dsp:nvSpPr>
      <dsp:spPr>
        <a:xfrm>
          <a:off x="3968461" y="327307"/>
          <a:ext cx="338677" cy="4056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968461" y="408445"/>
        <a:ext cx="237074" cy="243414"/>
      </dsp:txXfrm>
    </dsp:sp>
    <dsp:sp modelId="{203A85E9-9BB2-4209-83EE-19DFE79B0673}">
      <dsp:nvSpPr>
        <dsp:cNvPr id="0" name=""/>
        <dsp:cNvSpPr/>
      </dsp:nvSpPr>
      <dsp:spPr>
        <a:xfrm>
          <a:off x="4447722" y="39398"/>
          <a:ext cx="1635847" cy="981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Generation of pareto chart</a:t>
          </a:r>
          <a:endParaRPr lang="en-US" sz="15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6469" y="68145"/>
        <a:ext cx="1578353" cy="924014"/>
      </dsp:txXfrm>
    </dsp:sp>
    <dsp:sp modelId="{A2683438-6DEE-4D16-9ECC-3B8AECA7691C}">
      <dsp:nvSpPr>
        <dsp:cNvPr id="0" name=""/>
        <dsp:cNvSpPr/>
      </dsp:nvSpPr>
      <dsp:spPr>
        <a:xfrm>
          <a:off x="6262164" y="327307"/>
          <a:ext cx="378622" cy="4056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6262164" y="408445"/>
        <a:ext cx="265035" cy="243414"/>
      </dsp:txXfrm>
    </dsp:sp>
    <dsp:sp modelId="{72953485-0000-4063-AE8C-57B9C2848D95}">
      <dsp:nvSpPr>
        <dsp:cNvPr id="0" name=""/>
        <dsp:cNvSpPr/>
      </dsp:nvSpPr>
      <dsp:spPr>
        <a:xfrm>
          <a:off x="6797950" y="39398"/>
          <a:ext cx="1635847" cy="981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Identification of major problem</a:t>
          </a:r>
          <a:endParaRPr lang="en-US" sz="15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26697" y="68145"/>
        <a:ext cx="1578353" cy="924014"/>
      </dsp:txXfrm>
    </dsp:sp>
    <dsp:sp modelId="{6C786861-C211-4960-B7D3-44590EA081FE}">
      <dsp:nvSpPr>
        <dsp:cNvPr id="0" name=""/>
        <dsp:cNvSpPr/>
      </dsp:nvSpPr>
      <dsp:spPr>
        <a:xfrm>
          <a:off x="8585628" y="327307"/>
          <a:ext cx="321878" cy="4056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8585628" y="408445"/>
        <a:ext cx="225315" cy="243414"/>
      </dsp:txXfrm>
    </dsp:sp>
    <dsp:sp modelId="{54443F4B-C9EB-4A1D-9FCA-5DD8697AC884}">
      <dsp:nvSpPr>
        <dsp:cNvPr id="0" name=""/>
        <dsp:cNvSpPr/>
      </dsp:nvSpPr>
      <dsp:spPr>
        <a:xfrm>
          <a:off x="9041116" y="39398"/>
          <a:ext cx="1635847" cy="981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Providing recommendations</a:t>
          </a:r>
          <a:endParaRPr lang="en-US" sz="15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69863" y="68145"/>
        <a:ext cx="1578353" cy="924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93404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25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5726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9254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32160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6122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5857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48347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F2A1-BDBC-498D-8F46-B9DE384EC4D6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7EA9-6B00-4037-BDFD-64DED665F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4790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2758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7532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230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63951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1939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7881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6172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310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  <p:sldLayoutId id="2147483941" r:id="rId14"/>
    <p:sldLayoutId id="2147483942" r:id="rId15"/>
    <p:sldLayoutId id="2147483943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0992" y="1274763"/>
            <a:ext cx="9144000" cy="119014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ROOT CAUSE ANALYSIS OF MAJOR ISSUES LEADING TO SERVICE RESTORATION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2887" y="4028661"/>
            <a:ext cx="32766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: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Arnika Sharma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Pg/14/013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99252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45606519"/>
              </p:ext>
            </p:extLst>
          </p:nvPr>
        </p:nvGraphicFramePr>
        <p:xfrm>
          <a:off x="644525" y="709613"/>
          <a:ext cx="1037465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46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 FIX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2953713"/>
              </p:ext>
            </p:extLst>
          </p:nvPr>
        </p:nvGraphicFramePr>
        <p:xfrm>
          <a:off x="644524" y="1080453"/>
          <a:ext cx="1037466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8220"/>
                <a:gridCol w="3458220"/>
                <a:gridCol w="3458220"/>
              </a:tblGrid>
              <a:tr h="37083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Movement of build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Peer review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Another build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1332041"/>
              </p:ext>
            </p:extLst>
          </p:nvPr>
        </p:nvGraphicFramePr>
        <p:xfrm>
          <a:off x="644524" y="1451293"/>
          <a:ext cx="1037465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4659"/>
              </a:tblGrid>
              <a:tr h="1417804"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2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peer review checklist can be prepared for the analyst to avoid errors and keep track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Educate analysts to perform a  comprehensive impact analysis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check list can be prepared to look diligently to the changes made before they go live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20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243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22" y="258418"/>
            <a:ext cx="9601200" cy="819980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22" y="839859"/>
            <a:ext cx="9601200" cy="3581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analysis of these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problems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reveals that out of 200 issues analyzed, the major are related to User Training and break fix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 trainings could be provided to the end users to reduce the occurrence of service restorations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51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339" y="2961861"/>
            <a:ext cx="8730664" cy="1526209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20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04" y="-125897"/>
            <a:ext cx="10058400" cy="597673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104" y="1630017"/>
            <a:ext cx="9601200" cy="4419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of resolving issue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of root cause 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Pareto 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664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12034"/>
            <a:ext cx="10058400" cy="1596887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Root Cause Analysis </a:t>
            </a:r>
            <a:endParaRPr lang="en-US" sz="22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808921"/>
            <a:ext cx="9342783" cy="49364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method of problem solving used for identifying the root causes of faults or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causes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to problems arising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the number of problems arising to the users as well as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ensure stable, smooth and efficient system focusing on preventing of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008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768" y="209006"/>
            <a:ext cx="8596668" cy="1320800"/>
          </a:xfrm>
        </p:spPr>
        <p:txBody>
          <a:bodyPr>
            <a:normAutofit/>
          </a:bodyPr>
          <a:lstStyle/>
          <a:p>
            <a:r>
              <a:rPr lang="en-US" sz="2500" b="1" u="sng" dirty="0" smtClean="0">
                <a:latin typeface="Times New Roman" pitchFamily="18" charset="0"/>
                <a:cs typeface="Times New Roman" pitchFamily="18" charset="0"/>
              </a:rPr>
              <a:t>PROCESS OF RESOLVING ISSUE </a:t>
            </a:r>
            <a:endParaRPr lang="en-US" sz="25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2549" y="1593670"/>
          <a:ext cx="9210720" cy="4689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75" y="218594"/>
            <a:ext cx="10058400" cy="602795"/>
          </a:xfrm>
        </p:spPr>
        <p:txBody>
          <a:bodyPr>
            <a:normAutofit/>
          </a:bodyPr>
          <a:lstStyle/>
          <a:p>
            <a:r>
              <a:rPr lang="en-US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OF ROOT CAUSE ANALYSIS </a:t>
            </a:r>
            <a:endParaRPr lang="en-US" sz="2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61410705"/>
              </p:ext>
            </p:extLst>
          </p:nvPr>
        </p:nvGraphicFramePr>
        <p:xfrm>
          <a:off x="0" y="1592349"/>
          <a:ext cx="10515600" cy="4681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4164019811"/>
              </p:ext>
            </p:extLst>
          </p:nvPr>
        </p:nvGraphicFramePr>
        <p:xfrm>
          <a:off x="675862" y="1426698"/>
          <a:ext cx="10807148" cy="5424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9307" y="2795666"/>
            <a:ext cx="13062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service restoration for a period of 3 months (January 2016 to march 2016)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689304" y="2844597"/>
            <a:ext cx="1869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 fix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Device configuration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 resolved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53262" y="2844597"/>
            <a:ext cx="14709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the major problems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Pareto chart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02054" y="2844597"/>
            <a:ext cx="1635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 categorization of the major problems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21986" y="2844597"/>
            <a:ext cx="16569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were suggested to improvise the process and reduce problem occurrence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0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60" y="192157"/>
            <a:ext cx="10058400" cy="610925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PARETO ANALYSIS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0807210"/>
              </p:ext>
            </p:extLst>
          </p:nvPr>
        </p:nvGraphicFramePr>
        <p:xfrm>
          <a:off x="699052" y="929648"/>
          <a:ext cx="10333384" cy="4311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599660" y="5241235"/>
            <a:ext cx="1125772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Training: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that involved end user education and were not true breaks in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breaks in the system which had to be modified.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 resolved: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resolved by the users themselves.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 configuration: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improper configuration of the system.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7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316" y="223175"/>
            <a:ext cx="10058400" cy="743447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SUBCATEGORIES</a:t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278" y="672686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3100968788"/>
              </p:ext>
            </p:extLst>
          </p:nvPr>
        </p:nvGraphicFramePr>
        <p:xfrm>
          <a:off x="713958" y="828261"/>
          <a:ext cx="10134601" cy="4195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1316" y="5024024"/>
            <a:ext cx="10247243" cy="255454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training issues are further subcategorized: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 login department (21.11%)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Flowsheet (13.41%)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Navigator (9.60%)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 (19.2%)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list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20.19%)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Resize (8.65%)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Wrench (7.69%)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670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17578733"/>
              </p:ext>
            </p:extLst>
          </p:nvPr>
        </p:nvGraphicFramePr>
        <p:xfrm>
          <a:off x="762000" y="701864"/>
          <a:ext cx="10157791" cy="4141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77334" y="4843168"/>
            <a:ext cx="102424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arising while resolving break fix: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(37.77%)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(46.6%)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build (15.55%)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430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943" y="258811"/>
            <a:ext cx="8596668" cy="1320800"/>
          </a:xfrm>
        </p:spPr>
        <p:txBody>
          <a:bodyPr>
            <a:normAutofit/>
          </a:bodyPr>
          <a:lstStyle/>
          <a:p>
            <a:r>
              <a:rPr lang="en-US" sz="25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32807625"/>
              </p:ext>
            </p:extLst>
          </p:nvPr>
        </p:nvGraphicFramePr>
        <p:xfrm>
          <a:off x="677332" y="1312473"/>
          <a:ext cx="10441240" cy="49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240"/>
              </a:tblGrid>
              <a:tr h="4903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USER TRAINING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87843712"/>
              </p:ext>
            </p:extLst>
          </p:nvPr>
        </p:nvGraphicFramePr>
        <p:xfrm>
          <a:off x="677068" y="1779519"/>
          <a:ext cx="1488867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867"/>
              </a:tblGrid>
              <a:tr h="941869"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Incorrect login department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9417663"/>
              </p:ext>
            </p:extLst>
          </p:nvPr>
        </p:nvGraphicFramePr>
        <p:xfrm>
          <a:off x="2134299" y="5269712"/>
          <a:ext cx="8984273" cy="1312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4273"/>
              </a:tblGrid>
              <a:tr h="1312097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Hands on training can be provided to users on working on these functionalities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165935" y="1779519"/>
            <a:ext cx="8952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56831461"/>
              </p:ext>
            </p:extLst>
          </p:nvPr>
        </p:nvGraphicFramePr>
        <p:xfrm>
          <a:off x="677067" y="3059679"/>
          <a:ext cx="1488867" cy="118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867"/>
              </a:tblGrid>
              <a:tr h="1187643"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165934" y="3025729"/>
            <a:ext cx="89526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26248"/>
              </p:ext>
            </p:extLst>
          </p:nvPr>
        </p:nvGraphicFramePr>
        <p:xfrm>
          <a:off x="2165934" y="1801725"/>
          <a:ext cx="8952638" cy="1257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2638"/>
              </a:tblGrid>
              <a:tr h="12579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department login should come up every time the user logs in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Default pop up settings could be done if the user logs in the incorrect department</a:t>
                      </a:r>
                    </a:p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9164619"/>
              </p:ext>
            </p:extLst>
          </p:nvPr>
        </p:nvGraphicFramePr>
        <p:xfrm>
          <a:off x="2165933" y="3057743"/>
          <a:ext cx="8952639" cy="1189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2639"/>
              </a:tblGrid>
              <a:tr h="1189577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Settings of pop up messages can be designed to tell the users about certain functions which they are not permitted to do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9143411"/>
              </p:ext>
            </p:extLst>
          </p:nvPr>
        </p:nvGraphicFramePr>
        <p:xfrm>
          <a:off x="677067" y="4247146"/>
          <a:ext cx="1488865" cy="1053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865"/>
              </a:tblGrid>
              <a:tr h="1053723"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 list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50719265"/>
              </p:ext>
            </p:extLst>
          </p:nvPr>
        </p:nvGraphicFramePr>
        <p:xfrm>
          <a:off x="2165931" y="4234467"/>
          <a:ext cx="8952641" cy="105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2641"/>
              </a:tblGrid>
              <a:tr h="1056344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 material could be prepared stating the steps to refer while working on patient list and system list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55271521"/>
              </p:ext>
            </p:extLst>
          </p:nvPr>
        </p:nvGraphicFramePr>
        <p:xfrm>
          <a:off x="677067" y="5270491"/>
          <a:ext cx="148886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862"/>
              </a:tblGrid>
              <a:tr h="1188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Flowsheet/ navigator /resize</a:t>
                      </a:r>
                      <a:endParaRPr lang="en-US" sz="20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9973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1550</TotalTime>
  <Words>521</Words>
  <Application>Microsoft Office PowerPoint</Application>
  <PresentationFormat>Custom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ROOT CAUSE ANALYSIS OF MAJOR ISSUES LEADING TO SERVICE RESTORATION</vt:lpstr>
      <vt:lpstr> CONTENT</vt:lpstr>
      <vt:lpstr>INTRODUCTION   Root Cause Analysis </vt:lpstr>
      <vt:lpstr>PROCESS OF RESOLVING ISSUE </vt:lpstr>
      <vt:lpstr>PROCESS OF ROOT CAUSE ANALYSIS </vt:lpstr>
      <vt:lpstr>PARETO ANALYSIS</vt:lpstr>
      <vt:lpstr>SUBCATEGORIES </vt:lpstr>
      <vt:lpstr>Slide 8</vt:lpstr>
      <vt:lpstr>RECOMMENDATIONS</vt:lpstr>
      <vt:lpstr>Slide 10</vt:lpstr>
      <vt:lpstr>CONCLUSION </vt:lpstr>
      <vt:lpstr>THANK YOU</vt:lpstr>
    </vt:vector>
  </TitlesOfParts>
  <Company>Deloitte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 cause analysis of service restoration in clinical documentation</dc:title>
  <dc:creator>Sharma, Arnika</dc:creator>
  <cp:lastModifiedBy>Library User</cp:lastModifiedBy>
  <cp:revision>78</cp:revision>
  <dcterms:created xsi:type="dcterms:W3CDTF">2016-04-19T11:15:27Z</dcterms:created>
  <dcterms:modified xsi:type="dcterms:W3CDTF">2016-05-26T07:22:11Z</dcterms:modified>
</cp:coreProperties>
</file>