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charts/style1.xml" ContentType="application/vnd.ms-office.chartstyl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tags/tag1.xml" ContentType="application/vnd.openxmlformats-officedocument.presentationml.tags+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slideLayouts/slideLayout99.xml" ContentType="application/vnd.openxmlformats-officedocument.presentationml.slideLayout+xml"/>
  <Override PartName="/ppt/charts/chart4.xml" ContentType="application/vnd.openxmlformats-officedocument.drawingml.char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charts/colors4.xml" ContentType="application/vnd.ms-office.chartcolorstyl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charts/style3.xml" ContentType="application/vnd.ms-office.chartstyl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rawings/drawing1.xml" ContentType="application/vnd.openxmlformats-officedocument.drawingml.chartshapes+xml"/>
  <Override PartName="/ppt/diagrams/drawing1.xml" ContentType="application/vnd.ms-office.drawingml.diagramDrawing+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diagrams/quickStyle1.xml" ContentType="application/vnd.openxmlformats-officedocument.drawingml.diagramStyl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charts/colors1.xml" ContentType="application/vnd.ms-office.chartcolorstyl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diagrams/data1.xml" ContentType="application/vnd.openxmlformats-officedocument.drawingml.diagramData+xml"/>
  <Override PartName="/ppt/charts/chart2.xml" ContentType="application/vnd.openxmlformats-officedocument.drawingml.chart+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41" r:id="rId4"/>
    <p:sldMasterId id="2147484162" r:id="rId5"/>
    <p:sldMasterId id="2147484256" r:id="rId6"/>
    <p:sldMasterId id="2147484265" r:id="rId7"/>
    <p:sldMasterId id="2147484273" r:id="rId8"/>
    <p:sldMasterId id="2147484281" r:id="rId9"/>
    <p:sldMasterId id="2147484289" r:id="rId10"/>
    <p:sldMasterId id="2147484297" r:id="rId11"/>
    <p:sldMasterId id="2147484313" r:id="rId12"/>
    <p:sldMasterId id="2147484321" r:id="rId13"/>
  </p:sldMasterIdLst>
  <p:notesMasterIdLst>
    <p:notesMasterId r:id="rId34"/>
  </p:notesMasterIdLst>
  <p:handoutMasterIdLst>
    <p:handoutMasterId r:id="rId35"/>
  </p:handoutMasterIdLst>
  <p:sldIdLst>
    <p:sldId id="307" r:id="rId14"/>
    <p:sldId id="288" r:id="rId15"/>
    <p:sldId id="289" r:id="rId16"/>
    <p:sldId id="296" r:id="rId17"/>
    <p:sldId id="267" r:id="rId18"/>
    <p:sldId id="297" r:id="rId19"/>
    <p:sldId id="298" r:id="rId20"/>
    <p:sldId id="277" r:id="rId21"/>
    <p:sldId id="299" r:id="rId22"/>
    <p:sldId id="300" r:id="rId23"/>
    <p:sldId id="302" r:id="rId24"/>
    <p:sldId id="292" r:id="rId25"/>
    <p:sldId id="294" r:id="rId26"/>
    <p:sldId id="280" r:id="rId27"/>
    <p:sldId id="303" r:id="rId28"/>
    <p:sldId id="281" r:id="rId29"/>
    <p:sldId id="287" r:id="rId30"/>
    <p:sldId id="282" r:id="rId31"/>
    <p:sldId id="308" r:id="rId32"/>
    <p:sldId id="306" r:id="rId33"/>
  </p:sldIdLst>
  <p:sldSz cx="6858000" cy="5143500"/>
  <p:notesSz cx="7010400" cy="9296400"/>
  <p:custDataLst>
    <p:tags r:id="rId36"/>
  </p:custDataLst>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3072" userDrawn="1">
          <p15:clr>
            <a:srgbClr val="A4A3A4"/>
          </p15:clr>
        </p15:guide>
        <p15:guide id="2" pos="4183" userDrawn="1">
          <p15:clr>
            <a:srgbClr val="A4A3A4"/>
          </p15:clr>
        </p15:guide>
        <p15:guide id="3" pos="135" userDrawn="1">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m, DrMani Shankar" initials="SDS" lastIdx="1" clrIdx="0">
    <p:extLst>
      <p:ext uri="{19B8F6BF-5375-455C-9EA6-DF929625EA0E}">
        <p15:presenceInfo xmlns:p15="http://schemas.microsoft.com/office/powerpoint/2012/main" xmlns="" userId="S-1-5-21-1802859667-647903414-1863928812-23144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5C3"/>
    <a:srgbClr val="CE1126"/>
    <a:srgbClr val="7AB800"/>
    <a:srgbClr val="C1D62F"/>
    <a:srgbClr val="74CAC7"/>
    <a:srgbClr val="00447C"/>
    <a:srgbClr val="000D7C"/>
    <a:srgbClr val="AAAAAA"/>
    <a:srgbClr val="0087CC"/>
    <a:srgbClr val="FF77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253" autoAdjust="0"/>
    <p:restoredTop sz="86036" autoAdjust="0"/>
  </p:normalViewPr>
  <p:slideViewPr>
    <p:cSldViewPr snapToGrid="0">
      <p:cViewPr varScale="1">
        <p:scale>
          <a:sx n="99" d="100"/>
          <a:sy n="99" d="100"/>
        </p:scale>
        <p:origin x="-282" y="-96"/>
      </p:cViewPr>
      <p:guideLst>
        <p:guide orient="horz" pos="3072"/>
        <p:guide pos="4183"/>
        <p:guide pos="135"/>
      </p:guideLst>
    </p:cSldViewPr>
  </p:slideViewPr>
  <p:outlineViewPr>
    <p:cViewPr>
      <p:scale>
        <a:sx n="33" d="100"/>
        <a:sy n="33" d="100"/>
      </p:scale>
      <p:origin x="0" y="9504"/>
    </p:cViewPr>
  </p:outlineViewPr>
  <p:notesTextViewPr>
    <p:cViewPr>
      <p:scale>
        <a:sx n="100" d="100"/>
        <a:sy n="100" d="100"/>
      </p:scale>
      <p:origin x="0" y="0"/>
    </p:cViewPr>
  </p:notesTextViewPr>
  <p:sorterViewPr>
    <p:cViewPr>
      <p:scale>
        <a:sx n="200" d="100"/>
        <a:sy n="200" d="100"/>
      </p:scale>
      <p:origin x="0" y="0"/>
    </p:cViewPr>
  </p:sorterViewPr>
  <p:notesViewPr>
    <p:cSldViewPr snapToGrid="0">
      <p:cViewPr varScale="1">
        <p:scale>
          <a:sx n="91" d="100"/>
          <a:sy n="91" d="100"/>
        </p:scale>
        <p:origin x="-3762"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8.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tags" Target="tags/tag1.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 Id="rId5" Type="http://schemas.microsoft.com/office/2011/relationships/chartStyle" Target="style1.xml"/><Relationship Id="rId4"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DELHI\Local%20Settings\Temporary%20Internet%20Files\Content.Outlook\3MRIDXU7\Book1.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DrMani_Shankar_Sharm\Documents\cbo.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29959951255170975"/>
          <c:w val="0.95927697241051413"/>
          <c:h val="0.58724702348026203"/>
        </c:manualLayout>
      </c:layout>
      <c:barChart>
        <c:barDir val="col"/>
        <c:grouping val="stacked"/>
        <c:ser>
          <c:idx val="0"/>
          <c:order val="0"/>
          <c:tx>
            <c:strRef>
              <c:f>Sheet1!$B$1</c:f>
              <c:strCache>
                <c:ptCount val="1"/>
                <c:pt idx="0">
                  <c:v>Oncology</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Sheet1!$B$2:$B$6</c:f>
              <c:numCache>
                <c:formatCode>General</c:formatCode>
                <c:ptCount val="5"/>
                <c:pt idx="0">
                  <c:v>24.1</c:v>
                </c:pt>
                <c:pt idx="1">
                  <c:v>25.6</c:v>
                </c:pt>
                <c:pt idx="2">
                  <c:v>28.1</c:v>
                </c:pt>
                <c:pt idx="3">
                  <c:v>33.1</c:v>
                </c:pt>
                <c:pt idx="4">
                  <c:v>39.1</c:v>
                </c:pt>
              </c:numCache>
            </c:numRef>
          </c:val>
        </c:ser>
        <c:ser>
          <c:idx val="1"/>
          <c:order val="1"/>
          <c:tx>
            <c:strRef>
              <c:f>Sheet1!$C$1</c:f>
              <c:strCache>
                <c:ptCount val="1"/>
                <c:pt idx="0">
                  <c:v>Autoimmune</c:v>
                </c:pt>
              </c:strCache>
            </c:strRef>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Sheet1!$C$2:$C$6</c:f>
              <c:numCache>
                <c:formatCode>General</c:formatCode>
                <c:ptCount val="5"/>
                <c:pt idx="0">
                  <c:v>13.1</c:v>
                </c:pt>
                <c:pt idx="1">
                  <c:v>15.2</c:v>
                </c:pt>
                <c:pt idx="2">
                  <c:v>18.3</c:v>
                </c:pt>
                <c:pt idx="3">
                  <c:v>23.5</c:v>
                </c:pt>
                <c:pt idx="4">
                  <c:v>30.2</c:v>
                </c:pt>
              </c:numCache>
            </c:numRef>
          </c:val>
        </c:ser>
        <c:ser>
          <c:idx val="2"/>
          <c:order val="2"/>
          <c:tx>
            <c:strRef>
              <c:f>Sheet1!$D$1</c:f>
              <c:strCache>
                <c:ptCount val="1"/>
                <c:pt idx="0">
                  <c:v>Viral Hepatitis</c:v>
                </c:pt>
              </c:strCache>
            </c:strRef>
          </c:tx>
          <c:spPr>
            <a:solidFill>
              <a:schemeClr val="accent3"/>
            </a:solidFill>
            <a:ln>
              <a:noFill/>
            </a:ln>
            <a:effectLst/>
          </c:spP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Sheet1!$D$2:$D$6</c:f>
              <c:numCache>
                <c:formatCode>General</c:formatCode>
                <c:ptCount val="5"/>
                <c:pt idx="0">
                  <c:v>0</c:v>
                </c:pt>
                <c:pt idx="1">
                  <c:v>2</c:v>
                </c:pt>
                <c:pt idx="2">
                  <c:v>3</c:v>
                </c:pt>
                <c:pt idx="3">
                  <c:v>12.2</c:v>
                </c:pt>
                <c:pt idx="4">
                  <c:v>18.8</c:v>
                </c:pt>
              </c:numCache>
            </c:numRef>
          </c:val>
        </c:ser>
        <c:ser>
          <c:idx val="3"/>
          <c:order val="3"/>
          <c:tx>
            <c:strRef>
              <c:f>Sheet1!$E$1</c:f>
              <c:strCache>
                <c:ptCount val="1"/>
                <c:pt idx="0">
                  <c:v>Multiple Sclerosis</c:v>
                </c:pt>
              </c:strCache>
            </c:strRef>
          </c:tx>
          <c:spPr>
            <a:solidFill>
              <a:schemeClr val="accent4"/>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Sheet1!$E$2:$E$6</c:f>
              <c:numCache>
                <c:formatCode>General</c:formatCode>
                <c:ptCount val="5"/>
                <c:pt idx="0">
                  <c:v>7.8</c:v>
                </c:pt>
                <c:pt idx="1">
                  <c:v>9.1</c:v>
                </c:pt>
                <c:pt idx="2">
                  <c:v>11.9</c:v>
                </c:pt>
                <c:pt idx="3">
                  <c:v>15</c:v>
                </c:pt>
                <c:pt idx="4">
                  <c:v>17.7</c:v>
                </c:pt>
              </c:numCache>
            </c:numRef>
          </c:val>
        </c:ser>
        <c:ser>
          <c:idx val="4"/>
          <c:order val="4"/>
          <c:tx>
            <c:strRef>
              <c:f>Sheet1!$F$1</c:f>
              <c:strCache>
                <c:ptCount val="1"/>
                <c:pt idx="0">
                  <c:v>HIV Antivirals</c:v>
                </c:pt>
              </c:strCache>
            </c:strRef>
          </c:tx>
          <c:spPr>
            <a:solidFill>
              <a:schemeClr val="accent5"/>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Sheet1!$F$2:$F$6</c:f>
              <c:numCache>
                <c:formatCode>General</c:formatCode>
                <c:ptCount val="5"/>
                <c:pt idx="0">
                  <c:v>10.1</c:v>
                </c:pt>
                <c:pt idx="1">
                  <c:v>11.1</c:v>
                </c:pt>
                <c:pt idx="2">
                  <c:v>12.2</c:v>
                </c:pt>
                <c:pt idx="3">
                  <c:v>14</c:v>
                </c:pt>
                <c:pt idx="4">
                  <c:v>16.2</c:v>
                </c:pt>
              </c:numCache>
            </c:numRef>
          </c:val>
        </c:ser>
        <c:ser>
          <c:idx val="5"/>
          <c:order val="5"/>
          <c:tx>
            <c:strRef>
              <c:f>Sheet1!$G$1</c:f>
              <c:strCache>
                <c:ptCount val="1"/>
                <c:pt idx="0">
                  <c:v>Other Speciality</c:v>
                </c:pt>
              </c:strCache>
            </c:strRef>
          </c:tx>
          <c:spPr>
            <a:solidFill>
              <a:schemeClr val="accent6"/>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Val val="1"/>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Sheet1!$A$2:$A$6</c:f>
              <c:numCache>
                <c:formatCode>General</c:formatCode>
                <c:ptCount val="5"/>
                <c:pt idx="0">
                  <c:v>2011</c:v>
                </c:pt>
                <c:pt idx="1">
                  <c:v>2012</c:v>
                </c:pt>
                <c:pt idx="2">
                  <c:v>2013</c:v>
                </c:pt>
                <c:pt idx="3">
                  <c:v>2014</c:v>
                </c:pt>
                <c:pt idx="4">
                  <c:v>2015</c:v>
                </c:pt>
              </c:numCache>
            </c:numRef>
          </c:cat>
          <c:val>
            <c:numRef>
              <c:f>Sheet1!$G$2:$G$6</c:f>
              <c:numCache>
                <c:formatCode>General</c:formatCode>
                <c:ptCount val="5"/>
                <c:pt idx="0">
                  <c:v>24.8</c:v>
                </c:pt>
                <c:pt idx="1">
                  <c:v>24.1</c:v>
                </c:pt>
                <c:pt idx="2">
                  <c:v>24.9</c:v>
                </c:pt>
                <c:pt idx="3">
                  <c:v>26.3</c:v>
                </c:pt>
                <c:pt idx="4">
                  <c:v>28.9</c:v>
                </c:pt>
              </c:numCache>
            </c:numRef>
          </c:val>
        </c:ser>
        <c:dLbls>
          <c:showVal val="1"/>
        </c:dLbls>
        <c:gapWidth val="79"/>
        <c:overlap val="100"/>
        <c:axId val="71805184"/>
        <c:axId val="71700480"/>
      </c:barChart>
      <c:catAx>
        <c:axId val="71805184"/>
        <c:scaling>
          <c:orientation val="minMax"/>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71700480"/>
        <c:crosses val="autoZero"/>
        <c:auto val="1"/>
        <c:lblAlgn val="ctr"/>
        <c:lblOffset val="100"/>
      </c:catAx>
      <c:valAx>
        <c:axId val="71700480"/>
        <c:scaling>
          <c:orientation val="minMax"/>
        </c:scaling>
        <c:delete val="1"/>
        <c:axPos val="l"/>
        <c:numFmt formatCode="General" sourceLinked="1"/>
        <c:majorTickMark val="none"/>
        <c:tickLblPos val="nextTo"/>
        <c:crossAx val="71805184"/>
        <c:crosses val="autoZero"/>
        <c:crossBetween val="between"/>
      </c:valAx>
      <c:spPr>
        <a:noFill/>
        <a:ln w="25400">
          <a:noFill/>
        </a:ln>
        <a:effectLst/>
      </c:spPr>
    </c:plotArea>
    <c:legend>
      <c:legendPos val="t"/>
      <c:layout>
        <c:manualLayout>
          <c:xMode val="edge"/>
          <c:yMode val="edge"/>
          <c:x val="1.59497323623107E-2"/>
          <c:y val="2.805798753221363E-2"/>
          <c:w val="0.96995153609912876"/>
          <c:h val="0.20946583165332924"/>
        </c:manualLayout>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IN" b="1"/>
              <a:t>Total Medicare Private Health Plan Enrollment,</a:t>
            </a:r>
            <a:r>
              <a:rPr lang="en-IN" b="1" baseline="0"/>
              <a:t> </a:t>
            </a:r>
            <a:r>
              <a:rPr lang="en-IN" b="1"/>
              <a:t>1999 - 2015</a:t>
            </a:r>
          </a:p>
          <a:p>
            <a:pPr>
              <a:defRPr sz="1400" b="0" i="0" u="none" strike="noStrike" kern="1200" cap="none" spc="20" baseline="0">
                <a:solidFill>
                  <a:schemeClr val="tx1">
                    <a:lumMod val="50000"/>
                    <a:lumOff val="50000"/>
                  </a:schemeClr>
                </a:solidFill>
                <a:latin typeface="+mn-lt"/>
                <a:ea typeface="+mn-ea"/>
                <a:cs typeface="+mn-cs"/>
              </a:defRPr>
            </a:pPr>
            <a:r>
              <a:rPr lang="en-IN"/>
              <a:t>(in millions)</a:t>
            </a:r>
          </a:p>
        </c:rich>
      </c:tx>
      <c:layout>
        <c:manualLayout>
          <c:xMode val="edge"/>
          <c:yMode val="edge"/>
          <c:x val="0.1088957352526031"/>
          <c:y val="0.13160173160173161"/>
        </c:manualLayout>
      </c:layout>
      <c:spPr>
        <a:noFill/>
        <a:ln>
          <a:noFill/>
        </a:ln>
        <a:effectLst/>
      </c:spPr>
    </c:title>
    <c:plotArea>
      <c:layout/>
      <c:barChart>
        <c:barDir val="col"/>
        <c:grouping val="clustered"/>
        <c:ser>
          <c:idx val="0"/>
          <c:order val="0"/>
          <c:tx>
            <c:strRef>
              <c:f>Sheet1!$C$1</c:f>
              <c:strCache>
                <c:ptCount val="1"/>
                <c:pt idx="0">
                  <c:v>Enrollment</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Sheet1!$B$2:$B$18</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Sheet1!$C$2:$C$18</c:f>
              <c:numCache>
                <c:formatCode>General</c:formatCode>
                <c:ptCount val="17"/>
                <c:pt idx="0">
                  <c:v>6.9</c:v>
                </c:pt>
                <c:pt idx="1">
                  <c:v>6.8</c:v>
                </c:pt>
                <c:pt idx="2">
                  <c:v>6.2</c:v>
                </c:pt>
                <c:pt idx="3">
                  <c:v>5.6</c:v>
                </c:pt>
                <c:pt idx="4">
                  <c:v>5.3</c:v>
                </c:pt>
                <c:pt idx="5">
                  <c:v>5.3</c:v>
                </c:pt>
                <c:pt idx="6">
                  <c:v>5.6</c:v>
                </c:pt>
                <c:pt idx="7">
                  <c:v>6.8</c:v>
                </c:pt>
                <c:pt idx="8">
                  <c:v>8.4</c:v>
                </c:pt>
                <c:pt idx="9">
                  <c:v>9.7000000000000011</c:v>
                </c:pt>
                <c:pt idx="10">
                  <c:v>10.5</c:v>
                </c:pt>
                <c:pt idx="11">
                  <c:v>11.1</c:v>
                </c:pt>
                <c:pt idx="12">
                  <c:v>11.9</c:v>
                </c:pt>
                <c:pt idx="13">
                  <c:v>13.1</c:v>
                </c:pt>
                <c:pt idx="14">
                  <c:v>14.4</c:v>
                </c:pt>
                <c:pt idx="15">
                  <c:v>15.7</c:v>
                </c:pt>
                <c:pt idx="16">
                  <c:v>16.8</c:v>
                </c:pt>
              </c:numCache>
            </c:numRef>
          </c:val>
          <c:extLst xmlns:c16r2="http://schemas.microsoft.com/office/drawing/2015/06/chart">
            <c:ext xmlns:c16="http://schemas.microsoft.com/office/drawing/2014/chart" uri="{C3380CC4-5D6E-409C-BE32-E72D297353CC}">
              <c16:uniqueId val="{00000000-2F0D-4974-897D-E6CDCFC83771}"/>
            </c:ext>
          </c:extLst>
        </c:ser>
        <c:dLbls>
          <c:showVal val="1"/>
        </c:dLbls>
        <c:gapWidth val="100"/>
        <c:overlap val="-24"/>
        <c:axId val="55203328"/>
        <c:axId val="55204864"/>
      </c:barChart>
      <c:catAx>
        <c:axId val="5520332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55204864"/>
        <c:crosses val="autoZero"/>
        <c:auto val="1"/>
        <c:lblAlgn val="ctr"/>
        <c:lblOffset val="100"/>
      </c:catAx>
      <c:valAx>
        <c:axId val="55204864"/>
        <c:scaling>
          <c:orientation val="minMax"/>
        </c:scaling>
        <c:delete val="1"/>
        <c:axPos val="l"/>
        <c:majorGridlines>
          <c:spPr>
            <a:ln w="9525" cap="flat" cmpd="sng" algn="ctr">
              <a:noFill/>
              <a:round/>
            </a:ln>
            <a:effectLst/>
          </c:spPr>
        </c:majorGridlines>
        <c:numFmt formatCode="General" sourceLinked="1"/>
        <c:majorTickMark val="none"/>
        <c:tickLblPos val="nextTo"/>
        <c:crossAx val="55203328"/>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smtClean="0"/>
              <a:t>$</a:t>
            </a:r>
            <a:r>
              <a:rPr lang="en-US" baseline="0" dirty="0" smtClean="0"/>
              <a:t> in Billions </a:t>
            </a:r>
            <a:endParaRPr lang="en-US" dirty="0"/>
          </a:p>
        </c:rich>
      </c:tx>
      <c:layout>
        <c:manualLayout>
          <c:xMode val="edge"/>
          <c:yMode val="edge"/>
          <c:x val="0.39815126624596803"/>
          <c:y val="2.3809523809523815E-2"/>
        </c:manualLayout>
      </c:layout>
      <c:spPr>
        <a:noFill/>
        <a:ln>
          <a:noFill/>
        </a:ln>
        <a:effectLst/>
      </c:spPr>
    </c:title>
    <c:plotArea>
      <c:layout/>
      <c:barChart>
        <c:barDir val="col"/>
        <c:grouping val="clustered"/>
        <c:ser>
          <c:idx val="0"/>
          <c:order val="0"/>
          <c:tx>
            <c:strRef>
              <c:f>Sheet1!$A$2</c:f>
              <c:strCache>
                <c:ptCount val="1"/>
                <c:pt idx="0">
                  <c:v>2012</c:v>
                </c:pt>
              </c:strCache>
            </c:strRef>
          </c:tx>
          <c:spPr>
            <a:solidFill>
              <a:schemeClr val="accent1">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Sheet1!$B$2</c:f>
              <c:numCache>
                <c:formatCode>General</c:formatCode>
                <c:ptCount val="1"/>
                <c:pt idx="0">
                  <c:v>40</c:v>
                </c:pt>
              </c:numCache>
            </c:numRef>
          </c:val>
        </c:ser>
        <c:ser>
          <c:idx val="1"/>
          <c:order val="1"/>
          <c:tx>
            <c:strRef>
              <c:f>Sheet1!$A$3</c:f>
              <c:strCache>
                <c:ptCount val="1"/>
                <c:pt idx="0">
                  <c:v>2013</c:v>
                </c:pt>
              </c:strCache>
            </c:strRef>
          </c:tx>
          <c:spPr>
            <a:solidFill>
              <a:schemeClr val="accent2">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Sheet1!$B$3</c:f>
              <c:numCache>
                <c:formatCode>General</c:formatCode>
                <c:ptCount val="1"/>
                <c:pt idx="0">
                  <c:v>60</c:v>
                </c:pt>
              </c:numCache>
            </c:numRef>
          </c:val>
        </c:ser>
        <c:ser>
          <c:idx val="2"/>
          <c:order val="2"/>
          <c:tx>
            <c:strRef>
              <c:f>Sheet1!$A$4</c:f>
              <c:strCache>
                <c:ptCount val="1"/>
                <c:pt idx="0">
                  <c:v>2014</c:v>
                </c:pt>
              </c:strCache>
            </c:strRef>
          </c:tx>
          <c:spPr>
            <a:solidFill>
              <a:schemeClr val="accent3">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Sheet1!$B$4</c:f>
              <c:numCache>
                <c:formatCode>General</c:formatCode>
                <c:ptCount val="1"/>
                <c:pt idx="0">
                  <c:v>80</c:v>
                </c:pt>
              </c:numCache>
            </c:numRef>
          </c:val>
        </c:ser>
        <c:ser>
          <c:idx val="3"/>
          <c:order val="3"/>
          <c:tx>
            <c:strRef>
              <c:f>Sheet1!$A$5</c:f>
              <c:strCache>
                <c:ptCount val="1"/>
                <c:pt idx="0">
                  <c:v>2015</c:v>
                </c:pt>
              </c:strCache>
            </c:strRef>
          </c:tx>
          <c:spPr>
            <a:solidFill>
              <a:schemeClr val="accent4">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Sheet1!$B$5</c:f>
              <c:numCache>
                <c:formatCode>General</c:formatCode>
                <c:ptCount val="1"/>
                <c:pt idx="0">
                  <c:v>90</c:v>
                </c:pt>
              </c:numCache>
            </c:numRef>
          </c:val>
        </c:ser>
        <c:ser>
          <c:idx val="4"/>
          <c:order val="4"/>
          <c:tx>
            <c:strRef>
              <c:f>Sheet1!$A$6</c:f>
              <c:strCache>
                <c:ptCount val="1"/>
                <c:pt idx="0">
                  <c:v>2016</c:v>
                </c:pt>
              </c:strCache>
            </c:strRef>
          </c:tx>
          <c:spPr>
            <a:solidFill>
              <a:schemeClr val="accent5">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Sheet1!$B$6</c:f>
              <c:numCache>
                <c:formatCode>General</c:formatCode>
                <c:ptCount val="1"/>
                <c:pt idx="0">
                  <c:v>100</c:v>
                </c:pt>
              </c:numCache>
            </c:numRef>
          </c:val>
        </c:ser>
        <c:ser>
          <c:idx val="5"/>
          <c:order val="5"/>
          <c:tx>
            <c:strRef>
              <c:f>Sheet1!$A$7</c:f>
              <c:strCache>
                <c:ptCount val="1"/>
                <c:pt idx="0">
                  <c:v>2017</c:v>
                </c:pt>
              </c:strCache>
            </c:strRef>
          </c:tx>
          <c:spPr>
            <a:solidFill>
              <a:schemeClr val="accent6">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Sheet1!$B$7</c:f>
              <c:numCache>
                <c:formatCode>General</c:formatCode>
                <c:ptCount val="1"/>
                <c:pt idx="0">
                  <c:v>110</c:v>
                </c:pt>
              </c:numCache>
            </c:numRef>
          </c:val>
        </c:ser>
        <c:ser>
          <c:idx val="6"/>
          <c:order val="6"/>
          <c:tx>
            <c:strRef>
              <c:f>Sheet1!$A$8</c:f>
              <c:strCache>
                <c:ptCount val="1"/>
                <c:pt idx="0">
                  <c:v>2018</c:v>
                </c:pt>
              </c:strCache>
            </c:strRef>
          </c:tx>
          <c:spPr>
            <a:solidFill>
              <a:schemeClr val="accent1">
                <a:lumMod val="60000"/>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Sheet1!$B$8</c:f>
              <c:numCache>
                <c:formatCode>General</c:formatCode>
                <c:ptCount val="1"/>
                <c:pt idx="0">
                  <c:v>112</c:v>
                </c:pt>
              </c:numCache>
            </c:numRef>
          </c:val>
        </c:ser>
        <c:ser>
          <c:idx val="7"/>
          <c:order val="7"/>
          <c:tx>
            <c:strRef>
              <c:f>Sheet1!$A$9</c:f>
              <c:strCache>
                <c:ptCount val="1"/>
                <c:pt idx="0">
                  <c:v>2019</c:v>
                </c:pt>
              </c:strCache>
            </c:strRef>
          </c:tx>
          <c:spPr>
            <a:solidFill>
              <a:schemeClr val="accent2">
                <a:lumMod val="60000"/>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Sheet1!$B$9</c:f>
              <c:numCache>
                <c:formatCode>General</c:formatCode>
                <c:ptCount val="1"/>
                <c:pt idx="0">
                  <c:v>114</c:v>
                </c:pt>
              </c:numCache>
            </c:numRef>
          </c:val>
        </c:ser>
        <c:ser>
          <c:idx val="8"/>
          <c:order val="8"/>
          <c:tx>
            <c:strRef>
              <c:f>Sheet1!$A$10</c:f>
              <c:strCache>
                <c:ptCount val="1"/>
                <c:pt idx="0">
                  <c:v>2020</c:v>
                </c:pt>
              </c:strCache>
            </c:strRef>
          </c:tx>
          <c:spPr>
            <a:solidFill>
              <a:schemeClr val="accent3">
                <a:lumMod val="60000"/>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Sheet1!$B$10</c:f>
              <c:numCache>
                <c:formatCode>General</c:formatCode>
                <c:ptCount val="1"/>
                <c:pt idx="0">
                  <c:v>118</c:v>
                </c:pt>
              </c:numCache>
            </c:numRef>
          </c:val>
        </c:ser>
        <c:ser>
          <c:idx val="9"/>
          <c:order val="9"/>
          <c:tx>
            <c:strRef>
              <c:f>Sheet1!$A$11</c:f>
              <c:strCache>
                <c:ptCount val="1"/>
                <c:pt idx="0">
                  <c:v>2021</c:v>
                </c:pt>
              </c:strCache>
            </c:strRef>
          </c:tx>
          <c:spPr>
            <a:solidFill>
              <a:schemeClr val="accent4">
                <a:lumMod val="60000"/>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Sheet1!$B$11</c:f>
              <c:numCache>
                <c:formatCode>General</c:formatCode>
                <c:ptCount val="1"/>
                <c:pt idx="0">
                  <c:v>119</c:v>
                </c:pt>
              </c:numCache>
            </c:numRef>
          </c:val>
        </c:ser>
        <c:ser>
          <c:idx val="10"/>
          <c:order val="10"/>
          <c:tx>
            <c:strRef>
              <c:f>Sheet1!$A$12</c:f>
              <c:strCache>
                <c:ptCount val="1"/>
                <c:pt idx="0">
                  <c:v>2022</c:v>
                </c:pt>
              </c:strCache>
            </c:strRef>
          </c:tx>
          <c:spPr>
            <a:solidFill>
              <a:schemeClr val="accent5">
                <a:lumMod val="60000"/>
                <a:alpha val="85000"/>
              </a:schemeClr>
            </a:solidFill>
            <a:ln w="9525" cap="flat" cmpd="sng" algn="ctr">
              <a:solidFill>
                <a:schemeClr val="lt1">
                  <a:alpha val="50000"/>
                </a:schemeClr>
              </a:solidFill>
              <a:round/>
            </a:ln>
            <a:effectLst/>
          </c:spP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c:f>
              <c:strCache>
                <c:ptCount val="1"/>
                <c:pt idx="0">
                  <c:v>Part D -Spending </c:v>
                </c:pt>
              </c:strCache>
            </c:strRef>
          </c:cat>
          <c:val>
            <c:numRef>
              <c:f>Sheet1!$B$12</c:f>
              <c:numCache>
                <c:formatCode>General</c:formatCode>
                <c:ptCount val="1"/>
                <c:pt idx="0">
                  <c:v>120</c:v>
                </c:pt>
              </c:numCache>
            </c:numRef>
          </c:val>
        </c:ser>
        <c:dLbls>
          <c:showVal val="1"/>
        </c:dLbls>
        <c:gapWidth val="65"/>
        <c:axId val="55143424"/>
        <c:axId val="55161600"/>
        <c:extLst>
          <c:ext xmlns:c15="http://schemas.microsoft.com/office/drawing/2012/chart" uri="{02D57815-91ED-43cb-92C2-25804820EDAC}">
            <c15:filteredBarSeries>
              <c15:ser>
                <c:idx val="11"/>
                <c:order val="11"/>
                <c:tx>
                  <c:strRef>
                    <c:extLst>
                      <c:ext uri="{02D57815-91ED-43cb-92C2-25804820EDAC}">
                        <c15:formulaRef>
                          <c15:sqref>Sheet1!$A$13</c15:sqref>
                        </c15:formulaRef>
                      </c:ext>
                    </c:extLst>
                    <c:strCache>
                      <c:ptCount val="1"/>
                    </c:strCache>
                  </c:strRef>
                </c:tx>
                <c:spPr>
                  <a:solidFill>
                    <a:schemeClr val="accent6">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uri="{CE6537A1-D6FC-4f65-9D91-7224C49458BB}">
                      <c15:showLeaderLines val="1"/>
                      <c15:leaderLines>
                        <c:spPr>
                          <a:ln w="9525">
                            <a:solidFill>
                              <a:schemeClr val="dk1">
                                <a:lumMod val="50000"/>
                                <a:lumOff val="50000"/>
                              </a:schemeClr>
                            </a:solidFill>
                          </a:ln>
                          <a:effectLst/>
                        </c:spPr>
                      </c15:leaderLines>
                    </c:ext>
                  </c:extLst>
                </c:dLbls>
                <c:cat>
                  <c:strRef>
                    <c:extLst>
                      <c:ext uri="{02D57815-91ED-43cb-92C2-25804820EDAC}">
                        <c15:formulaRef>
                          <c15:sqref>Sheet1!$B$1</c15:sqref>
                        </c15:formulaRef>
                      </c:ext>
                    </c:extLst>
                    <c:strCache>
                      <c:ptCount val="1"/>
                      <c:pt idx="0">
                        <c:v>Part D -Spending </c:v>
                      </c:pt>
                    </c:strCache>
                  </c:strRef>
                </c:cat>
                <c:val>
                  <c:numRef>
                    <c:extLst>
                      <c:ext uri="{02D57815-91ED-43cb-92C2-25804820EDAC}">
                        <c15:formulaRef>
                          <c15:sqref>Sheet1!$B$13</c15:sqref>
                        </c15:formulaRef>
                      </c:ext>
                    </c:extLst>
                    <c:numCache>
                      <c:formatCode>General</c:formatCode>
                      <c:ptCount val="1"/>
                    </c:numCache>
                  </c:numRef>
                </c:val>
              </c15:ser>
            </c15:filteredBarSeries>
          </c:ext>
        </c:extLst>
      </c:barChart>
      <c:catAx>
        <c:axId val="55143424"/>
        <c:scaling>
          <c:orientation val="minMax"/>
        </c:scaling>
        <c:axPos val="b"/>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5161600"/>
        <c:crosses val="autoZero"/>
        <c:auto val="1"/>
        <c:lblAlgn val="ctr"/>
        <c:lblOffset val="100"/>
      </c:catAx>
      <c:valAx>
        <c:axId val="551616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tickLblPos val="nextTo"/>
        <c:crossAx val="55143424"/>
        <c:crosses val="autoZero"/>
        <c:crossBetween val="between"/>
      </c:valAx>
      <c:spPr>
        <a:noFill/>
        <a:ln>
          <a:noFill/>
        </a:ln>
        <a:effectLst/>
      </c:spPr>
    </c:plotArea>
    <c:legend>
      <c:legendPos val="b"/>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Market Share Of Top 10 PBM Companies  </c:v>
                </c:pt>
              </c:strCache>
            </c:strRef>
          </c:tx>
          <c:dPt>
            <c:idx val="0"/>
            <c:spPr>
              <a:solidFill>
                <a:schemeClr val="accent1"/>
              </a:solidFill>
              <a:ln>
                <a:noFill/>
              </a:ln>
              <a:effectLst>
                <a:outerShdw blurRad="317500" algn="ctr" rotWithShape="0">
                  <a:prstClr val="black">
                    <a:alpha val="25000"/>
                  </a:prstClr>
                </a:outerShdw>
              </a:effectLst>
            </c:spPr>
          </c:dPt>
          <c:dPt>
            <c:idx val="1"/>
            <c:spPr>
              <a:solidFill>
                <a:schemeClr val="accent2"/>
              </a:solidFill>
              <a:ln>
                <a:noFill/>
              </a:ln>
              <a:effectLst>
                <a:outerShdw blurRad="317500" algn="ctr" rotWithShape="0">
                  <a:prstClr val="black">
                    <a:alpha val="25000"/>
                  </a:prstClr>
                </a:outerShdw>
              </a:effectLst>
            </c:spPr>
          </c:dPt>
          <c:dPt>
            <c:idx val="2"/>
            <c:spPr>
              <a:solidFill>
                <a:schemeClr val="accent3"/>
              </a:solidFill>
              <a:ln>
                <a:noFill/>
              </a:ln>
              <a:effectLst>
                <a:outerShdw blurRad="317500" algn="ctr" rotWithShape="0">
                  <a:prstClr val="black">
                    <a:alpha val="25000"/>
                  </a:prstClr>
                </a:outerShdw>
              </a:effectLst>
            </c:spPr>
          </c:dPt>
          <c:dPt>
            <c:idx val="3"/>
            <c:spPr>
              <a:solidFill>
                <a:schemeClr val="accent4"/>
              </a:solidFill>
              <a:ln>
                <a:noFill/>
              </a:ln>
              <a:effectLst>
                <a:outerShdw blurRad="317500" algn="ctr" rotWithShape="0">
                  <a:prstClr val="black">
                    <a:alpha val="25000"/>
                  </a:prstClr>
                </a:outerShdw>
              </a:effectLst>
            </c:spPr>
          </c:dPt>
          <c:dPt>
            <c:idx val="4"/>
            <c:spPr>
              <a:solidFill>
                <a:schemeClr val="accent5"/>
              </a:solidFill>
              <a:ln>
                <a:noFill/>
              </a:ln>
              <a:effectLst>
                <a:outerShdw blurRad="317500" algn="ctr" rotWithShape="0">
                  <a:prstClr val="black">
                    <a:alpha val="25000"/>
                  </a:prstClr>
                </a:outerShdw>
              </a:effectLst>
            </c:spPr>
          </c:dPt>
          <c:dPt>
            <c:idx val="5"/>
            <c:spPr>
              <a:solidFill>
                <a:schemeClr val="accent6"/>
              </a:solidFill>
              <a:ln>
                <a:noFill/>
              </a:ln>
              <a:effectLst>
                <a:outerShdw blurRad="317500" algn="ctr" rotWithShape="0">
                  <a:prstClr val="black">
                    <a:alpha val="25000"/>
                  </a:prstClr>
                </a:outerShdw>
              </a:effectLst>
            </c:spPr>
          </c:dPt>
          <c:dPt>
            <c:idx val="6"/>
            <c:spPr>
              <a:solidFill>
                <a:schemeClr val="accent1">
                  <a:lumMod val="60000"/>
                </a:schemeClr>
              </a:solidFill>
              <a:ln>
                <a:noFill/>
              </a:ln>
              <a:effectLst>
                <a:outerShdw blurRad="317500" algn="ctr" rotWithShape="0">
                  <a:prstClr val="black">
                    <a:alpha val="25000"/>
                  </a:prstClr>
                </a:outerShdw>
              </a:effectLst>
            </c:spPr>
          </c:dPt>
          <c:dPt>
            <c:idx val="7"/>
            <c:spPr>
              <a:solidFill>
                <a:schemeClr val="accent2">
                  <a:lumMod val="60000"/>
                </a:schemeClr>
              </a:solidFill>
              <a:ln>
                <a:noFill/>
              </a:ln>
              <a:effectLst>
                <a:outerShdw blurRad="317500" algn="ctr" rotWithShape="0">
                  <a:prstClr val="black">
                    <a:alpha val="25000"/>
                  </a:prstClr>
                </a:outerShdw>
              </a:effectLst>
            </c:spPr>
          </c:dPt>
          <c:dPt>
            <c:idx val="8"/>
            <c:spPr>
              <a:solidFill>
                <a:schemeClr val="accent3">
                  <a:lumMod val="60000"/>
                </a:schemeClr>
              </a:solidFill>
              <a:ln>
                <a:noFill/>
              </a:ln>
              <a:effectLst>
                <a:outerShdw blurRad="317500" algn="ctr" rotWithShape="0">
                  <a:prstClr val="black">
                    <a:alpha val="25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Percent val="1"/>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Sheet1!$A$2:$A$10</c:f>
              <c:strCache>
                <c:ptCount val="9"/>
                <c:pt idx="0">
                  <c:v>Express Script</c:v>
                </c:pt>
                <c:pt idx="1">
                  <c:v>CVS </c:v>
                </c:pt>
                <c:pt idx="2">
                  <c:v>Optum</c:v>
                </c:pt>
                <c:pt idx="3">
                  <c:v>Prime </c:v>
                </c:pt>
                <c:pt idx="4">
                  <c:v>Catamaran</c:v>
                </c:pt>
                <c:pt idx="5">
                  <c:v>Humana </c:v>
                </c:pt>
                <c:pt idx="6">
                  <c:v>Medimpact </c:v>
                </c:pt>
                <c:pt idx="7">
                  <c:v>Cigna </c:v>
                </c:pt>
                <c:pt idx="8">
                  <c:v>Others </c:v>
                </c:pt>
              </c:strCache>
            </c:strRef>
          </c:cat>
          <c:val>
            <c:numRef>
              <c:f>Sheet1!$B$2:$B$10</c:f>
              <c:numCache>
                <c:formatCode>General</c:formatCode>
                <c:ptCount val="9"/>
                <c:pt idx="0">
                  <c:v>96</c:v>
                </c:pt>
                <c:pt idx="1">
                  <c:v>75</c:v>
                </c:pt>
                <c:pt idx="2">
                  <c:v>34</c:v>
                </c:pt>
                <c:pt idx="3">
                  <c:v>15</c:v>
                </c:pt>
                <c:pt idx="4">
                  <c:v>14</c:v>
                </c:pt>
                <c:pt idx="5">
                  <c:v>13</c:v>
                </c:pt>
                <c:pt idx="6">
                  <c:v>8</c:v>
                </c:pt>
                <c:pt idx="7">
                  <c:v>8</c:v>
                </c:pt>
                <c:pt idx="8">
                  <c:v>24</c:v>
                </c:pt>
              </c:numCache>
            </c:numRef>
          </c:val>
        </c:ser>
        <c:dLbls>
          <c:showPercent val="1"/>
        </c:dLbls>
        <c:firstSliceAng val="0"/>
      </c:pieChart>
      <c:spPr>
        <a:noFill/>
        <a:ln>
          <a:noFill/>
        </a:ln>
        <a:effectLst/>
      </c:spPr>
    </c:plotArea>
    <c:legend>
      <c:legendPos val="b"/>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zero"/>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FEFAB7-ED7D-4040-A6D0-565FF347A0E9}"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679DF611-6666-4984-B10E-CB7C512B01DD}">
      <dgm:prSet phldrT="[Text]"/>
      <dgm:spPr/>
      <dgm:t>
        <a:bodyPr/>
        <a:lstStyle/>
        <a:p>
          <a:r>
            <a:rPr lang="en-US" dirty="0" smtClean="0"/>
            <a:t>Claim Processing</a:t>
          </a:r>
          <a:endParaRPr lang="en-US" dirty="0"/>
        </a:p>
      </dgm:t>
    </dgm:pt>
    <dgm:pt modelId="{6D427CCD-98B9-489A-9EED-361CC2BA7B66}" type="parTrans" cxnId="{F6F3F24B-C06D-4DE6-A4DE-5FAE8CDFFAF2}">
      <dgm:prSet/>
      <dgm:spPr/>
      <dgm:t>
        <a:bodyPr/>
        <a:lstStyle/>
        <a:p>
          <a:endParaRPr lang="en-US"/>
        </a:p>
      </dgm:t>
    </dgm:pt>
    <dgm:pt modelId="{2949C1D1-C7F6-4BFF-8004-93143412770C}" type="sibTrans" cxnId="{F6F3F24B-C06D-4DE6-A4DE-5FAE8CDFFAF2}">
      <dgm:prSet/>
      <dgm:spPr/>
      <dgm:t>
        <a:bodyPr/>
        <a:lstStyle/>
        <a:p>
          <a:endParaRPr lang="en-US"/>
        </a:p>
      </dgm:t>
    </dgm:pt>
    <dgm:pt modelId="{C1A34476-D060-49FB-8B05-9DCC9D1BD703}">
      <dgm:prSet phldrT="[Text]"/>
      <dgm:spPr>
        <a:solidFill>
          <a:schemeClr val="accent4"/>
        </a:solidFill>
      </dgm:spPr>
      <dgm:t>
        <a:bodyPr/>
        <a:lstStyle/>
        <a:p>
          <a:r>
            <a:rPr lang="en-US" dirty="0" smtClean="0"/>
            <a:t>Network Pharmacies</a:t>
          </a:r>
          <a:endParaRPr lang="en-US" dirty="0"/>
        </a:p>
      </dgm:t>
    </dgm:pt>
    <dgm:pt modelId="{5ACA0F0E-F3EA-4ECC-8A2E-2A1ADA5B7AC7}" type="parTrans" cxnId="{2D0CE10C-DB3B-45BE-826D-C778CDA7327C}">
      <dgm:prSet/>
      <dgm:spPr/>
      <dgm:t>
        <a:bodyPr/>
        <a:lstStyle/>
        <a:p>
          <a:endParaRPr lang="en-US"/>
        </a:p>
      </dgm:t>
    </dgm:pt>
    <dgm:pt modelId="{C7FBA748-B9D9-4BB2-8042-46FCB84BCAE3}" type="sibTrans" cxnId="{2D0CE10C-DB3B-45BE-826D-C778CDA7327C}">
      <dgm:prSet/>
      <dgm:spPr/>
      <dgm:t>
        <a:bodyPr/>
        <a:lstStyle/>
        <a:p>
          <a:endParaRPr lang="en-US"/>
        </a:p>
      </dgm:t>
    </dgm:pt>
    <dgm:pt modelId="{4A19ED51-9E7B-4DE5-935D-CA3B12BE0656}">
      <dgm:prSet phldrT="[Text]"/>
      <dgm:spPr>
        <a:solidFill>
          <a:srgbClr val="00B050"/>
        </a:solidFill>
      </dgm:spPr>
      <dgm:t>
        <a:bodyPr/>
        <a:lstStyle/>
        <a:p>
          <a:r>
            <a:rPr lang="en-US" dirty="0" smtClean="0"/>
            <a:t>Negotiation with Pharmaceutical Manufacturers</a:t>
          </a:r>
          <a:endParaRPr lang="en-US" dirty="0"/>
        </a:p>
      </dgm:t>
    </dgm:pt>
    <dgm:pt modelId="{A3BB9744-BEE0-4956-893E-9651CC1AD1C8}" type="parTrans" cxnId="{AE8FF41C-0F9B-41F0-A4CB-E102C42BF97F}">
      <dgm:prSet/>
      <dgm:spPr/>
      <dgm:t>
        <a:bodyPr/>
        <a:lstStyle/>
        <a:p>
          <a:endParaRPr lang="en-US"/>
        </a:p>
      </dgm:t>
    </dgm:pt>
    <dgm:pt modelId="{0A2B864B-1D66-414B-824C-6B1A4118B2CB}" type="sibTrans" cxnId="{AE8FF41C-0F9B-41F0-A4CB-E102C42BF97F}">
      <dgm:prSet/>
      <dgm:spPr/>
      <dgm:t>
        <a:bodyPr/>
        <a:lstStyle/>
        <a:p>
          <a:endParaRPr lang="en-US"/>
        </a:p>
      </dgm:t>
    </dgm:pt>
    <dgm:pt modelId="{B4F14509-BA9F-487A-8CF1-3052E18ED8B7}">
      <dgm:prSet phldrT="[Text]"/>
      <dgm:spPr>
        <a:solidFill>
          <a:schemeClr val="bg1">
            <a:lumMod val="60000"/>
            <a:lumOff val="40000"/>
          </a:schemeClr>
        </a:solidFill>
      </dgm:spPr>
      <dgm:t>
        <a:bodyPr/>
        <a:lstStyle/>
        <a:p>
          <a:r>
            <a:rPr lang="en-US" dirty="0" smtClean="0"/>
            <a:t>Mail Order Pharmacy</a:t>
          </a:r>
          <a:endParaRPr lang="en-US" dirty="0"/>
        </a:p>
      </dgm:t>
    </dgm:pt>
    <dgm:pt modelId="{D9A4921C-A594-4AAF-9D19-E79ABF3F15A5}" type="parTrans" cxnId="{8CF26B2D-6608-4920-A72C-4CA7A4694EBE}">
      <dgm:prSet/>
      <dgm:spPr/>
      <dgm:t>
        <a:bodyPr/>
        <a:lstStyle/>
        <a:p>
          <a:endParaRPr lang="en-US"/>
        </a:p>
      </dgm:t>
    </dgm:pt>
    <dgm:pt modelId="{290B41FB-510C-44AE-A96D-6A4A34F71591}" type="sibTrans" cxnId="{8CF26B2D-6608-4920-A72C-4CA7A4694EBE}">
      <dgm:prSet/>
      <dgm:spPr/>
      <dgm:t>
        <a:bodyPr/>
        <a:lstStyle/>
        <a:p>
          <a:endParaRPr lang="en-US"/>
        </a:p>
      </dgm:t>
    </dgm:pt>
    <dgm:pt modelId="{A4D1F474-9AE1-4053-8324-EEFA220F122F}">
      <dgm:prSet phldrT="[Text]"/>
      <dgm:spPr>
        <a:solidFill>
          <a:schemeClr val="accent6">
            <a:lumMod val="60000"/>
            <a:lumOff val="40000"/>
          </a:schemeClr>
        </a:solidFill>
      </dgm:spPr>
      <dgm:t>
        <a:bodyPr/>
        <a:lstStyle/>
        <a:p>
          <a:r>
            <a:rPr lang="en-US" dirty="0" smtClean="0"/>
            <a:t>Specialty Pharmacy Dispensing Services</a:t>
          </a:r>
          <a:endParaRPr lang="en-US" dirty="0"/>
        </a:p>
      </dgm:t>
    </dgm:pt>
    <dgm:pt modelId="{9935D7E5-F374-4D88-A2D1-121FFC3134DE}" type="parTrans" cxnId="{46381A0C-FB37-4943-9EAD-A47BDFF66405}">
      <dgm:prSet/>
      <dgm:spPr/>
      <dgm:t>
        <a:bodyPr/>
        <a:lstStyle/>
        <a:p>
          <a:endParaRPr lang="en-US"/>
        </a:p>
      </dgm:t>
    </dgm:pt>
    <dgm:pt modelId="{8B3451CD-6596-483B-BC1F-63F8C9CCB2F8}" type="sibTrans" cxnId="{46381A0C-FB37-4943-9EAD-A47BDFF66405}">
      <dgm:prSet/>
      <dgm:spPr/>
      <dgm:t>
        <a:bodyPr/>
        <a:lstStyle/>
        <a:p>
          <a:endParaRPr lang="en-US"/>
        </a:p>
      </dgm:t>
    </dgm:pt>
    <dgm:pt modelId="{AE29752A-53DE-4039-B566-573D864D67E2}">
      <dgm:prSet phldrT="[Text]"/>
      <dgm:spPr>
        <a:solidFill>
          <a:schemeClr val="accent5"/>
        </a:solidFill>
      </dgm:spPr>
      <dgm:t>
        <a:bodyPr/>
        <a:lstStyle/>
        <a:p>
          <a:r>
            <a:rPr lang="en-US" dirty="0" smtClean="0"/>
            <a:t>Drug Formularies</a:t>
          </a:r>
          <a:endParaRPr lang="en-US" dirty="0"/>
        </a:p>
      </dgm:t>
    </dgm:pt>
    <dgm:pt modelId="{EC23081D-B89A-4919-B20A-70EC88DC2984}" type="parTrans" cxnId="{55BA6E1F-3C55-41EA-932C-B1A1DF154A0B}">
      <dgm:prSet/>
      <dgm:spPr/>
      <dgm:t>
        <a:bodyPr/>
        <a:lstStyle/>
        <a:p>
          <a:endParaRPr lang="en-US"/>
        </a:p>
      </dgm:t>
    </dgm:pt>
    <dgm:pt modelId="{9CAB6B0B-09F3-41FF-B832-FD1DDEAA0491}" type="sibTrans" cxnId="{55BA6E1F-3C55-41EA-932C-B1A1DF154A0B}">
      <dgm:prSet/>
      <dgm:spPr/>
      <dgm:t>
        <a:bodyPr/>
        <a:lstStyle/>
        <a:p>
          <a:endParaRPr lang="en-US"/>
        </a:p>
      </dgm:t>
    </dgm:pt>
    <dgm:pt modelId="{37432A45-436A-4B50-8F23-F01030E1F414}">
      <dgm:prSet phldrT="[Text]"/>
      <dgm:spPr>
        <a:solidFill>
          <a:srgbClr val="0070C0"/>
        </a:solidFill>
      </dgm:spPr>
      <dgm:t>
        <a:bodyPr/>
        <a:lstStyle/>
        <a:p>
          <a:r>
            <a:rPr lang="en-US" dirty="0" smtClean="0"/>
            <a:t>Drug Utilization</a:t>
          </a:r>
          <a:endParaRPr lang="en-US" dirty="0"/>
        </a:p>
      </dgm:t>
    </dgm:pt>
    <dgm:pt modelId="{75025562-CA0D-4B0A-8293-C92A57B464BF}" type="parTrans" cxnId="{AD0778B3-8FBB-4B29-8D47-750EB0BA2B51}">
      <dgm:prSet/>
      <dgm:spPr/>
      <dgm:t>
        <a:bodyPr/>
        <a:lstStyle/>
        <a:p>
          <a:endParaRPr lang="en-US"/>
        </a:p>
      </dgm:t>
    </dgm:pt>
    <dgm:pt modelId="{81B33CD2-49B5-4965-BB2B-F1550E624428}" type="sibTrans" cxnId="{AD0778B3-8FBB-4B29-8D47-750EB0BA2B51}">
      <dgm:prSet/>
      <dgm:spPr/>
      <dgm:t>
        <a:bodyPr/>
        <a:lstStyle/>
        <a:p>
          <a:endParaRPr lang="en-US"/>
        </a:p>
      </dgm:t>
    </dgm:pt>
    <dgm:pt modelId="{73473DEA-2FB6-4A1A-8F75-CED403F8E985}">
      <dgm:prSet phldrT="[Text]"/>
      <dgm:spPr>
        <a:solidFill>
          <a:srgbClr val="74CAC7"/>
        </a:solidFill>
      </dgm:spPr>
      <dgm:t>
        <a:bodyPr/>
        <a:lstStyle/>
        <a:p>
          <a:r>
            <a:rPr lang="en-US" dirty="0" smtClean="0"/>
            <a:t>Compliance and Therapy Management Services</a:t>
          </a:r>
          <a:endParaRPr lang="en-US" dirty="0"/>
        </a:p>
      </dgm:t>
    </dgm:pt>
    <dgm:pt modelId="{AAC771B8-B309-427A-B733-DC6C74B99ACC}" type="parTrans" cxnId="{8CB96D25-3FF8-43C8-A36C-A1D1252CBC66}">
      <dgm:prSet/>
      <dgm:spPr/>
      <dgm:t>
        <a:bodyPr/>
        <a:lstStyle/>
        <a:p>
          <a:endParaRPr lang="en-US"/>
        </a:p>
      </dgm:t>
    </dgm:pt>
    <dgm:pt modelId="{0DE4B830-A42B-4DBC-A928-85E38889D9B2}" type="sibTrans" cxnId="{8CB96D25-3FF8-43C8-A36C-A1D1252CBC66}">
      <dgm:prSet/>
      <dgm:spPr/>
      <dgm:t>
        <a:bodyPr/>
        <a:lstStyle/>
        <a:p>
          <a:endParaRPr lang="en-US"/>
        </a:p>
      </dgm:t>
    </dgm:pt>
    <dgm:pt modelId="{C6E2E225-0FDE-4970-B30E-C5738E886FD8}" type="pres">
      <dgm:prSet presAssocID="{CDFEFAB7-ED7D-4040-A6D0-565FF347A0E9}" presName="diagram" presStyleCnt="0">
        <dgm:presLayoutVars>
          <dgm:dir/>
          <dgm:resizeHandles val="exact"/>
        </dgm:presLayoutVars>
      </dgm:prSet>
      <dgm:spPr/>
      <dgm:t>
        <a:bodyPr/>
        <a:lstStyle/>
        <a:p>
          <a:endParaRPr lang="en-US"/>
        </a:p>
      </dgm:t>
    </dgm:pt>
    <dgm:pt modelId="{F67443F4-809A-42FE-A552-573189411CED}" type="pres">
      <dgm:prSet presAssocID="{679DF611-6666-4984-B10E-CB7C512B01DD}" presName="node" presStyleLbl="node1" presStyleIdx="0" presStyleCnt="8" custLinFactNeighborX="-33979" custLinFactNeighborY="17785">
        <dgm:presLayoutVars>
          <dgm:bulletEnabled val="1"/>
        </dgm:presLayoutVars>
      </dgm:prSet>
      <dgm:spPr/>
      <dgm:t>
        <a:bodyPr/>
        <a:lstStyle/>
        <a:p>
          <a:endParaRPr lang="en-US"/>
        </a:p>
      </dgm:t>
    </dgm:pt>
    <dgm:pt modelId="{0CD36369-C88C-4CBB-9251-544ADA66596C}" type="pres">
      <dgm:prSet presAssocID="{2949C1D1-C7F6-4BFF-8004-93143412770C}" presName="sibTrans" presStyleCnt="0"/>
      <dgm:spPr/>
    </dgm:pt>
    <dgm:pt modelId="{B7906E20-41B5-4BE9-9BC0-1BA6FF0C9619}" type="pres">
      <dgm:prSet presAssocID="{AE29752A-53DE-4039-B566-573D864D67E2}" presName="node" presStyleLbl="node1" presStyleIdx="1" presStyleCnt="8" custLinFactX="45895" custLinFactY="100000" custLinFactNeighborX="100000" custLinFactNeighborY="133457">
        <dgm:presLayoutVars>
          <dgm:bulletEnabled val="1"/>
        </dgm:presLayoutVars>
      </dgm:prSet>
      <dgm:spPr/>
      <dgm:t>
        <a:bodyPr/>
        <a:lstStyle/>
        <a:p>
          <a:endParaRPr lang="en-US"/>
        </a:p>
      </dgm:t>
    </dgm:pt>
    <dgm:pt modelId="{74E57577-E556-4B8E-98A7-886D48740D3E}" type="pres">
      <dgm:prSet presAssocID="{9CAB6B0B-09F3-41FF-B832-FD1DDEAA0491}" presName="sibTrans" presStyleCnt="0"/>
      <dgm:spPr/>
    </dgm:pt>
    <dgm:pt modelId="{6DA4AFBB-0F00-4EF6-871C-4BC4CE0721AF}" type="pres">
      <dgm:prSet presAssocID="{C1A34476-D060-49FB-8B05-9DCC9D1BD703}" presName="node" presStyleLbl="node1" presStyleIdx="2" presStyleCnt="8" custLinFactX="-7389" custLinFactNeighborX="-100000" custLinFactNeighborY="51124">
        <dgm:presLayoutVars>
          <dgm:bulletEnabled val="1"/>
        </dgm:presLayoutVars>
      </dgm:prSet>
      <dgm:spPr/>
      <dgm:t>
        <a:bodyPr/>
        <a:lstStyle/>
        <a:p>
          <a:endParaRPr lang="en-US"/>
        </a:p>
      </dgm:t>
    </dgm:pt>
    <dgm:pt modelId="{543794BC-A4C0-406C-AB93-6201D013230D}" type="pres">
      <dgm:prSet presAssocID="{C7FBA748-B9D9-4BB2-8042-46FCB84BCAE3}" presName="sibTrans" presStyleCnt="0"/>
      <dgm:spPr/>
    </dgm:pt>
    <dgm:pt modelId="{4F52548C-7CEB-4EAE-894B-A9FE138CB8C8}" type="pres">
      <dgm:prSet presAssocID="{4A19ED51-9E7B-4DE5-935D-CA3B12BE0656}" presName="node" presStyleLbl="node1" presStyleIdx="3" presStyleCnt="8" custLinFactX="11305" custLinFactNeighborX="100000" custLinFactNeighborY="53700">
        <dgm:presLayoutVars>
          <dgm:bulletEnabled val="1"/>
        </dgm:presLayoutVars>
      </dgm:prSet>
      <dgm:spPr/>
      <dgm:t>
        <a:bodyPr/>
        <a:lstStyle/>
        <a:p>
          <a:endParaRPr lang="en-US"/>
        </a:p>
      </dgm:t>
    </dgm:pt>
    <dgm:pt modelId="{53CDB465-9231-4AE9-8DF9-F28996DCF27B}" type="pres">
      <dgm:prSet presAssocID="{0A2B864B-1D66-414B-824C-6B1A4118B2CB}" presName="sibTrans" presStyleCnt="0"/>
      <dgm:spPr/>
    </dgm:pt>
    <dgm:pt modelId="{4F5BC3F9-071F-4736-909D-440B7C737179}" type="pres">
      <dgm:prSet presAssocID="{B4F14509-BA9F-487A-8CF1-3052E18ED8B7}" presName="node" presStyleLbl="node1" presStyleIdx="4" presStyleCnt="8" custLinFactX="-45895" custLinFactY="20053" custLinFactNeighborX="-100000" custLinFactNeighborY="100000">
        <dgm:presLayoutVars>
          <dgm:bulletEnabled val="1"/>
        </dgm:presLayoutVars>
      </dgm:prSet>
      <dgm:spPr/>
      <dgm:t>
        <a:bodyPr/>
        <a:lstStyle/>
        <a:p>
          <a:endParaRPr lang="en-US"/>
        </a:p>
      </dgm:t>
    </dgm:pt>
    <dgm:pt modelId="{92214C32-CF58-4F12-B4DA-AE8C7BD20067}" type="pres">
      <dgm:prSet presAssocID="{290B41FB-510C-44AE-A96D-6A4A34F71591}" presName="sibTrans" presStyleCnt="0"/>
      <dgm:spPr/>
    </dgm:pt>
    <dgm:pt modelId="{FFD063A9-B29C-4FC0-BA7B-6DC30BB64403}" type="pres">
      <dgm:prSet presAssocID="{A4D1F474-9AE1-4053-8324-EEFA220F122F}" presName="node" presStyleLbl="node1" presStyleIdx="5" presStyleCnt="8" custLinFactY="-3338" custLinFactNeighborX="35895" custLinFactNeighborY="-100000">
        <dgm:presLayoutVars>
          <dgm:bulletEnabled val="1"/>
        </dgm:presLayoutVars>
      </dgm:prSet>
      <dgm:spPr/>
      <dgm:t>
        <a:bodyPr/>
        <a:lstStyle/>
        <a:p>
          <a:endParaRPr lang="en-US"/>
        </a:p>
      </dgm:t>
    </dgm:pt>
    <dgm:pt modelId="{AAFDEC94-A610-402F-A067-AF9EAF1F747A}" type="pres">
      <dgm:prSet presAssocID="{8B3451CD-6596-483B-BC1F-63F8C9CCB2F8}" presName="sibTrans" presStyleCnt="0"/>
      <dgm:spPr/>
    </dgm:pt>
    <dgm:pt modelId="{D190678C-34DB-4B40-8503-25FA2251277C}" type="pres">
      <dgm:prSet presAssocID="{37432A45-436A-4B50-8F23-F01030E1F414}" presName="node" presStyleLbl="node1" presStyleIdx="6" presStyleCnt="8" custLinFactY="-7037" custLinFactNeighborX="-90966" custLinFactNeighborY="-100000">
        <dgm:presLayoutVars>
          <dgm:bulletEnabled val="1"/>
        </dgm:presLayoutVars>
      </dgm:prSet>
      <dgm:spPr/>
      <dgm:t>
        <a:bodyPr/>
        <a:lstStyle/>
        <a:p>
          <a:endParaRPr lang="en-US"/>
        </a:p>
      </dgm:t>
    </dgm:pt>
    <dgm:pt modelId="{7FBD41F1-C160-4A4C-9A2F-D0521471E8CE}" type="pres">
      <dgm:prSet presAssocID="{81B33CD2-49B5-4965-BB2B-F1550E624428}" presName="sibTrans" presStyleCnt="0"/>
      <dgm:spPr/>
    </dgm:pt>
    <dgm:pt modelId="{58CCAE22-0966-4CCF-98D8-D2E6FF3AC998}" type="pres">
      <dgm:prSet presAssocID="{73473DEA-2FB6-4A1A-8F75-CED403F8E985}" presName="node" presStyleLbl="node1" presStyleIdx="7" presStyleCnt="8" custLinFactY="-9017" custLinFactNeighborX="90895" custLinFactNeighborY="-100000">
        <dgm:presLayoutVars>
          <dgm:bulletEnabled val="1"/>
        </dgm:presLayoutVars>
      </dgm:prSet>
      <dgm:spPr/>
      <dgm:t>
        <a:bodyPr/>
        <a:lstStyle/>
        <a:p>
          <a:endParaRPr lang="en-US"/>
        </a:p>
      </dgm:t>
    </dgm:pt>
  </dgm:ptLst>
  <dgm:cxnLst>
    <dgm:cxn modelId="{2D0CE10C-DB3B-45BE-826D-C778CDA7327C}" srcId="{CDFEFAB7-ED7D-4040-A6D0-565FF347A0E9}" destId="{C1A34476-D060-49FB-8B05-9DCC9D1BD703}" srcOrd="2" destOrd="0" parTransId="{5ACA0F0E-F3EA-4ECC-8A2E-2A1ADA5B7AC7}" sibTransId="{C7FBA748-B9D9-4BB2-8042-46FCB84BCAE3}"/>
    <dgm:cxn modelId="{E202E9D2-7250-4A0E-8A02-91D2FFC7BE21}" type="presOf" srcId="{B4F14509-BA9F-487A-8CF1-3052E18ED8B7}" destId="{4F5BC3F9-071F-4736-909D-440B7C737179}" srcOrd="0" destOrd="0" presId="urn:microsoft.com/office/officeart/2005/8/layout/default#1"/>
    <dgm:cxn modelId="{EF424C34-AF80-4902-BD45-E29D73C3031D}" type="presOf" srcId="{4A19ED51-9E7B-4DE5-935D-CA3B12BE0656}" destId="{4F52548C-7CEB-4EAE-894B-A9FE138CB8C8}" srcOrd="0" destOrd="0" presId="urn:microsoft.com/office/officeart/2005/8/layout/default#1"/>
    <dgm:cxn modelId="{8CF26B2D-6608-4920-A72C-4CA7A4694EBE}" srcId="{CDFEFAB7-ED7D-4040-A6D0-565FF347A0E9}" destId="{B4F14509-BA9F-487A-8CF1-3052E18ED8B7}" srcOrd="4" destOrd="0" parTransId="{D9A4921C-A594-4AAF-9D19-E79ABF3F15A5}" sibTransId="{290B41FB-510C-44AE-A96D-6A4A34F71591}"/>
    <dgm:cxn modelId="{6022925B-FF74-45B9-A335-28050E259AC0}" type="presOf" srcId="{679DF611-6666-4984-B10E-CB7C512B01DD}" destId="{F67443F4-809A-42FE-A552-573189411CED}" srcOrd="0" destOrd="0" presId="urn:microsoft.com/office/officeart/2005/8/layout/default#1"/>
    <dgm:cxn modelId="{BDEED0AE-7281-4944-A36D-AA1D3A0FE144}" type="presOf" srcId="{C1A34476-D060-49FB-8B05-9DCC9D1BD703}" destId="{6DA4AFBB-0F00-4EF6-871C-4BC4CE0721AF}" srcOrd="0" destOrd="0" presId="urn:microsoft.com/office/officeart/2005/8/layout/default#1"/>
    <dgm:cxn modelId="{AD0778B3-8FBB-4B29-8D47-750EB0BA2B51}" srcId="{CDFEFAB7-ED7D-4040-A6D0-565FF347A0E9}" destId="{37432A45-436A-4B50-8F23-F01030E1F414}" srcOrd="6" destOrd="0" parTransId="{75025562-CA0D-4B0A-8293-C92A57B464BF}" sibTransId="{81B33CD2-49B5-4965-BB2B-F1550E624428}"/>
    <dgm:cxn modelId="{2AFF0666-463E-485E-8B19-713ABB284A14}" type="presOf" srcId="{AE29752A-53DE-4039-B566-573D864D67E2}" destId="{B7906E20-41B5-4BE9-9BC0-1BA6FF0C9619}" srcOrd="0" destOrd="0" presId="urn:microsoft.com/office/officeart/2005/8/layout/default#1"/>
    <dgm:cxn modelId="{69372625-C6D5-4C60-B4A4-ACD46B91DCCC}" type="presOf" srcId="{73473DEA-2FB6-4A1A-8F75-CED403F8E985}" destId="{58CCAE22-0966-4CCF-98D8-D2E6FF3AC998}" srcOrd="0" destOrd="0" presId="urn:microsoft.com/office/officeart/2005/8/layout/default#1"/>
    <dgm:cxn modelId="{8CB96D25-3FF8-43C8-A36C-A1D1252CBC66}" srcId="{CDFEFAB7-ED7D-4040-A6D0-565FF347A0E9}" destId="{73473DEA-2FB6-4A1A-8F75-CED403F8E985}" srcOrd="7" destOrd="0" parTransId="{AAC771B8-B309-427A-B733-DC6C74B99ACC}" sibTransId="{0DE4B830-A42B-4DBC-A928-85E38889D9B2}"/>
    <dgm:cxn modelId="{8265735D-F964-40D6-8F76-D992862EBD12}" type="presOf" srcId="{CDFEFAB7-ED7D-4040-A6D0-565FF347A0E9}" destId="{C6E2E225-0FDE-4970-B30E-C5738E886FD8}" srcOrd="0" destOrd="0" presId="urn:microsoft.com/office/officeart/2005/8/layout/default#1"/>
    <dgm:cxn modelId="{55BA6E1F-3C55-41EA-932C-B1A1DF154A0B}" srcId="{CDFEFAB7-ED7D-4040-A6D0-565FF347A0E9}" destId="{AE29752A-53DE-4039-B566-573D864D67E2}" srcOrd="1" destOrd="0" parTransId="{EC23081D-B89A-4919-B20A-70EC88DC2984}" sibTransId="{9CAB6B0B-09F3-41FF-B832-FD1DDEAA0491}"/>
    <dgm:cxn modelId="{FC449C5C-CB5B-4F7A-BC57-821C00FAAD89}" type="presOf" srcId="{A4D1F474-9AE1-4053-8324-EEFA220F122F}" destId="{FFD063A9-B29C-4FC0-BA7B-6DC30BB64403}" srcOrd="0" destOrd="0" presId="urn:microsoft.com/office/officeart/2005/8/layout/default#1"/>
    <dgm:cxn modelId="{5D608877-66DA-407A-B2AF-2D3041D9340D}" type="presOf" srcId="{37432A45-436A-4B50-8F23-F01030E1F414}" destId="{D190678C-34DB-4B40-8503-25FA2251277C}" srcOrd="0" destOrd="0" presId="urn:microsoft.com/office/officeart/2005/8/layout/default#1"/>
    <dgm:cxn modelId="{46381A0C-FB37-4943-9EAD-A47BDFF66405}" srcId="{CDFEFAB7-ED7D-4040-A6D0-565FF347A0E9}" destId="{A4D1F474-9AE1-4053-8324-EEFA220F122F}" srcOrd="5" destOrd="0" parTransId="{9935D7E5-F374-4D88-A2D1-121FFC3134DE}" sibTransId="{8B3451CD-6596-483B-BC1F-63F8C9CCB2F8}"/>
    <dgm:cxn modelId="{F6F3F24B-C06D-4DE6-A4DE-5FAE8CDFFAF2}" srcId="{CDFEFAB7-ED7D-4040-A6D0-565FF347A0E9}" destId="{679DF611-6666-4984-B10E-CB7C512B01DD}" srcOrd="0" destOrd="0" parTransId="{6D427CCD-98B9-489A-9EED-361CC2BA7B66}" sibTransId="{2949C1D1-C7F6-4BFF-8004-93143412770C}"/>
    <dgm:cxn modelId="{AE8FF41C-0F9B-41F0-A4CB-E102C42BF97F}" srcId="{CDFEFAB7-ED7D-4040-A6D0-565FF347A0E9}" destId="{4A19ED51-9E7B-4DE5-935D-CA3B12BE0656}" srcOrd="3" destOrd="0" parTransId="{A3BB9744-BEE0-4956-893E-9651CC1AD1C8}" sibTransId="{0A2B864B-1D66-414B-824C-6B1A4118B2CB}"/>
    <dgm:cxn modelId="{F0A50B23-1C31-4FD9-B8F2-02E096822188}" type="presParOf" srcId="{C6E2E225-0FDE-4970-B30E-C5738E886FD8}" destId="{F67443F4-809A-42FE-A552-573189411CED}" srcOrd="0" destOrd="0" presId="urn:microsoft.com/office/officeart/2005/8/layout/default#1"/>
    <dgm:cxn modelId="{958E00A2-5E60-4537-8018-0277814DE642}" type="presParOf" srcId="{C6E2E225-0FDE-4970-B30E-C5738E886FD8}" destId="{0CD36369-C88C-4CBB-9251-544ADA66596C}" srcOrd="1" destOrd="0" presId="urn:microsoft.com/office/officeart/2005/8/layout/default#1"/>
    <dgm:cxn modelId="{97A7A9EC-47AC-4467-B124-F13118BBFC73}" type="presParOf" srcId="{C6E2E225-0FDE-4970-B30E-C5738E886FD8}" destId="{B7906E20-41B5-4BE9-9BC0-1BA6FF0C9619}" srcOrd="2" destOrd="0" presId="urn:microsoft.com/office/officeart/2005/8/layout/default#1"/>
    <dgm:cxn modelId="{3A93CAD2-2361-49F3-99E3-B38B585395B1}" type="presParOf" srcId="{C6E2E225-0FDE-4970-B30E-C5738E886FD8}" destId="{74E57577-E556-4B8E-98A7-886D48740D3E}" srcOrd="3" destOrd="0" presId="urn:microsoft.com/office/officeart/2005/8/layout/default#1"/>
    <dgm:cxn modelId="{60C97E88-74D0-429E-865F-F82690708A24}" type="presParOf" srcId="{C6E2E225-0FDE-4970-B30E-C5738E886FD8}" destId="{6DA4AFBB-0F00-4EF6-871C-4BC4CE0721AF}" srcOrd="4" destOrd="0" presId="urn:microsoft.com/office/officeart/2005/8/layout/default#1"/>
    <dgm:cxn modelId="{F5BADEFF-2911-4CB0-8CFF-E4D8CD4DA637}" type="presParOf" srcId="{C6E2E225-0FDE-4970-B30E-C5738E886FD8}" destId="{543794BC-A4C0-406C-AB93-6201D013230D}" srcOrd="5" destOrd="0" presId="urn:microsoft.com/office/officeart/2005/8/layout/default#1"/>
    <dgm:cxn modelId="{CB61DF35-9A32-49B6-9129-E40A55D3CA11}" type="presParOf" srcId="{C6E2E225-0FDE-4970-B30E-C5738E886FD8}" destId="{4F52548C-7CEB-4EAE-894B-A9FE138CB8C8}" srcOrd="6" destOrd="0" presId="urn:microsoft.com/office/officeart/2005/8/layout/default#1"/>
    <dgm:cxn modelId="{E3A81503-FE14-4225-A808-A90B5EE4B5CF}" type="presParOf" srcId="{C6E2E225-0FDE-4970-B30E-C5738E886FD8}" destId="{53CDB465-9231-4AE9-8DF9-F28996DCF27B}" srcOrd="7" destOrd="0" presId="urn:microsoft.com/office/officeart/2005/8/layout/default#1"/>
    <dgm:cxn modelId="{E54BC000-4A00-4838-BEDE-40DB3F5934F3}" type="presParOf" srcId="{C6E2E225-0FDE-4970-B30E-C5738E886FD8}" destId="{4F5BC3F9-071F-4736-909D-440B7C737179}" srcOrd="8" destOrd="0" presId="urn:microsoft.com/office/officeart/2005/8/layout/default#1"/>
    <dgm:cxn modelId="{6928D304-AF66-4AA7-BA58-B963430E2246}" type="presParOf" srcId="{C6E2E225-0FDE-4970-B30E-C5738E886FD8}" destId="{92214C32-CF58-4F12-B4DA-AE8C7BD20067}" srcOrd="9" destOrd="0" presId="urn:microsoft.com/office/officeart/2005/8/layout/default#1"/>
    <dgm:cxn modelId="{27FC33DB-293C-4753-93D5-02A5157F27A2}" type="presParOf" srcId="{C6E2E225-0FDE-4970-B30E-C5738E886FD8}" destId="{FFD063A9-B29C-4FC0-BA7B-6DC30BB64403}" srcOrd="10" destOrd="0" presId="urn:microsoft.com/office/officeart/2005/8/layout/default#1"/>
    <dgm:cxn modelId="{595E1A30-EC88-43E7-8B41-3510E01360F5}" type="presParOf" srcId="{C6E2E225-0FDE-4970-B30E-C5738E886FD8}" destId="{AAFDEC94-A610-402F-A067-AF9EAF1F747A}" srcOrd="11" destOrd="0" presId="urn:microsoft.com/office/officeart/2005/8/layout/default#1"/>
    <dgm:cxn modelId="{0FBC4C6C-74B5-46A9-9DDA-2000EF757690}" type="presParOf" srcId="{C6E2E225-0FDE-4970-B30E-C5738E886FD8}" destId="{D190678C-34DB-4B40-8503-25FA2251277C}" srcOrd="12" destOrd="0" presId="urn:microsoft.com/office/officeart/2005/8/layout/default#1"/>
    <dgm:cxn modelId="{6A40F717-191A-46AC-BDC2-901CF81BD7FC}" type="presParOf" srcId="{C6E2E225-0FDE-4970-B30E-C5738E886FD8}" destId="{7FBD41F1-C160-4A4C-9A2F-D0521471E8CE}" srcOrd="13" destOrd="0" presId="urn:microsoft.com/office/officeart/2005/8/layout/default#1"/>
    <dgm:cxn modelId="{CEC59006-9FE7-4F26-91B6-C5A9FB4D92E2}" type="presParOf" srcId="{C6E2E225-0FDE-4970-B30E-C5738E886FD8}" destId="{58CCAE22-0966-4CCF-98D8-D2E6FF3AC998}" srcOrd="14"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443F4-809A-42FE-A552-573189411CED}">
      <dsp:nvSpPr>
        <dsp:cNvPr id="0" name=""/>
        <dsp:cNvSpPr/>
      </dsp:nvSpPr>
      <dsp:spPr>
        <a:xfrm>
          <a:off x="0" y="210635"/>
          <a:ext cx="1958476" cy="1175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Claim Processing</a:t>
          </a:r>
          <a:endParaRPr lang="en-US" sz="1800" kern="1200" dirty="0"/>
        </a:p>
      </dsp:txBody>
      <dsp:txXfrm>
        <a:off x="0" y="210635"/>
        <a:ext cx="1958476" cy="1175086"/>
      </dsp:txXfrm>
    </dsp:sp>
    <dsp:sp modelId="{B7906E20-41B5-4BE9-9BC0-1BA6FF0C9619}">
      <dsp:nvSpPr>
        <dsp:cNvPr id="0" name=""/>
        <dsp:cNvSpPr/>
      </dsp:nvSpPr>
      <dsp:spPr>
        <a:xfrm>
          <a:off x="4638498" y="2744967"/>
          <a:ext cx="1958476" cy="1175086"/>
        </a:xfrm>
        <a:prstGeom prst="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Drug Formularies</a:t>
          </a:r>
          <a:endParaRPr lang="en-US" sz="1800" kern="1200" dirty="0"/>
        </a:p>
      </dsp:txBody>
      <dsp:txXfrm>
        <a:off x="4638498" y="2744967"/>
        <a:ext cx="1958476" cy="1175086"/>
      </dsp:txXfrm>
    </dsp:sp>
    <dsp:sp modelId="{6DA4AFBB-0F00-4EF6-871C-4BC4CE0721AF}">
      <dsp:nvSpPr>
        <dsp:cNvPr id="0" name=""/>
        <dsp:cNvSpPr/>
      </dsp:nvSpPr>
      <dsp:spPr>
        <a:xfrm>
          <a:off x="2370384" y="602397"/>
          <a:ext cx="1958476" cy="1175086"/>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Network Pharmacies</a:t>
          </a:r>
          <a:endParaRPr lang="en-US" sz="1800" kern="1200" dirty="0"/>
        </a:p>
      </dsp:txBody>
      <dsp:txXfrm>
        <a:off x="2370384" y="602397"/>
        <a:ext cx="1958476" cy="1175086"/>
      </dsp:txXfrm>
    </dsp:sp>
    <dsp:sp modelId="{4F52548C-7CEB-4EAE-894B-A9FE138CB8C8}">
      <dsp:nvSpPr>
        <dsp:cNvPr id="0" name=""/>
        <dsp:cNvSpPr/>
      </dsp:nvSpPr>
      <dsp:spPr>
        <a:xfrm>
          <a:off x="2344807" y="2003601"/>
          <a:ext cx="1958476" cy="1175086"/>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Negotiation with Pharmaceutical Manufacturers</a:t>
          </a:r>
          <a:endParaRPr lang="en-US" sz="1800" kern="1200" dirty="0"/>
        </a:p>
      </dsp:txBody>
      <dsp:txXfrm>
        <a:off x="2344807" y="2003601"/>
        <a:ext cx="1958476" cy="1175086"/>
      </dsp:txXfrm>
    </dsp:sp>
    <dsp:sp modelId="{4F5BC3F9-071F-4736-909D-440B7C737179}">
      <dsp:nvSpPr>
        <dsp:cNvPr id="0" name=""/>
        <dsp:cNvSpPr/>
      </dsp:nvSpPr>
      <dsp:spPr>
        <a:xfrm>
          <a:off x="0" y="2745160"/>
          <a:ext cx="1958476" cy="1175086"/>
        </a:xfrm>
        <a:prstGeom prst="rect">
          <a:avLst/>
        </a:prstGeom>
        <a:solidFill>
          <a:schemeClr val="bg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Mail Order Pharmacy</a:t>
          </a:r>
          <a:endParaRPr lang="en-US" sz="1800" kern="1200" dirty="0"/>
        </a:p>
      </dsp:txBody>
      <dsp:txXfrm>
        <a:off x="0" y="2745160"/>
        <a:ext cx="1958476" cy="1175086"/>
      </dsp:txXfrm>
    </dsp:sp>
    <dsp:sp modelId="{FFD063A9-B29C-4FC0-BA7B-6DC30BB64403}">
      <dsp:nvSpPr>
        <dsp:cNvPr id="0" name=""/>
        <dsp:cNvSpPr/>
      </dsp:nvSpPr>
      <dsp:spPr>
        <a:xfrm>
          <a:off x="4638498" y="158269"/>
          <a:ext cx="1958476" cy="1175086"/>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Specialty Pharmacy Dispensing Services</a:t>
          </a:r>
          <a:endParaRPr lang="en-US" sz="1800" kern="1200" dirty="0"/>
        </a:p>
      </dsp:txBody>
      <dsp:txXfrm>
        <a:off x="4638498" y="158269"/>
        <a:ext cx="1958476" cy="1175086"/>
      </dsp:txXfrm>
    </dsp:sp>
    <dsp:sp modelId="{D190678C-34DB-4B40-8503-25FA2251277C}">
      <dsp:nvSpPr>
        <dsp:cNvPr id="0" name=""/>
        <dsp:cNvSpPr/>
      </dsp:nvSpPr>
      <dsp:spPr>
        <a:xfrm>
          <a:off x="0" y="1485737"/>
          <a:ext cx="1958476" cy="1175086"/>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Drug Utilization</a:t>
          </a:r>
          <a:endParaRPr lang="en-US" sz="1800" kern="1200" dirty="0"/>
        </a:p>
      </dsp:txBody>
      <dsp:txXfrm>
        <a:off x="0" y="1485737"/>
        <a:ext cx="1958476" cy="1175086"/>
      </dsp:txXfrm>
    </dsp:sp>
    <dsp:sp modelId="{58CCAE22-0966-4CCF-98D8-D2E6FF3AC998}">
      <dsp:nvSpPr>
        <dsp:cNvPr id="0" name=""/>
        <dsp:cNvSpPr/>
      </dsp:nvSpPr>
      <dsp:spPr>
        <a:xfrm>
          <a:off x="4638498" y="1462470"/>
          <a:ext cx="1958476" cy="1175086"/>
        </a:xfrm>
        <a:prstGeom prst="rect">
          <a:avLst/>
        </a:prstGeom>
        <a:solidFill>
          <a:srgbClr val="74CA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Compliance and Therapy Management Services</a:t>
          </a:r>
          <a:endParaRPr lang="en-US" sz="1800" kern="1200" dirty="0"/>
        </a:p>
      </dsp:txBody>
      <dsp:txXfrm>
        <a:off x="4638498" y="1462470"/>
        <a:ext cx="1958476" cy="117508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0.2629</cdr:x>
      <cdr:y>0.46575</cdr:y>
    </cdr:from>
    <cdr:to>
      <cdr:x>0.33604</cdr:x>
      <cdr:y>0.55035</cdr:y>
    </cdr:to>
    <cdr:sp macro="" textlink="">
      <cdr:nvSpPr>
        <cdr:cNvPr id="2" name="TextBox 1"/>
        <cdr:cNvSpPr txBox="1"/>
      </cdr:nvSpPr>
      <cdr:spPr>
        <a:xfrm xmlns:a="http://schemas.openxmlformats.org/drawingml/2006/main">
          <a:off x="1826485" y="1575762"/>
          <a:ext cx="508152" cy="2862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r>
            <a:rPr lang="en-US" sz="1400" dirty="0">
              <a:solidFill>
                <a:schemeClr val="bg2">
                  <a:lumMod val="50000"/>
                </a:schemeClr>
              </a:solidFill>
            </a:rPr>
            <a:t>$</a:t>
          </a:r>
          <a:r>
            <a:rPr lang="en-US" sz="1400" dirty="0" smtClean="0">
              <a:solidFill>
                <a:schemeClr val="bg2">
                  <a:lumMod val="50000"/>
                </a:schemeClr>
              </a:solidFill>
            </a:rPr>
            <a:t>88</a:t>
          </a:r>
          <a:endParaRPr lang="en-US" sz="1400" dirty="0" smtClean="0">
            <a:solidFill>
              <a:schemeClr val="bg2">
                <a:lumMod val="50000"/>
              </a:schemeClr>
            </a:solidFill>
            <a:latin typeface="+mn-lt"/>
          </a:endParaRPr>
        </a:p>
      </cdr:txBody>
    </cdr:sp>
  </cdr:relSizeAnchor>
  <cdr:relSizeAnchor xmlns:cdr="http://schemas.openxmlformats.org/drawingml/2006/chartDrawing">
    <cdr:from>
      <cdr:x>0.45735</cdr:x>
      <cdr:y>0.44111</cdr:y>
    </cdr:from>
    <cdr:to>
      <cdr:x>0.52787</cdr:x>
      <cdr:y>0.52571</cdr:y>
    </cdr:to>
    <cdr:sp macro="" textlink="">
      <cdr:nvSpPr>
        <cdr:cNvPr id="3" name="TextBox 2"/>
        <cdr:cNvSpPr txBox="1"/>
      </cdr:nvSpPr>
      <cdr:spPr>
        <a:xfrm xmlns:a="http://schemas.openxmlformats.org/drawingml/2006/main">
          <a:off x="3177417" y="1492398"/>
          <a:ext cx="489910" cy="2862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r>
            <a:rPr lang="en-US" sz="1400" dirty="0" smtClean="0">
              <a:solidFill>
                <a:schemeClr val="bg2">
                  <a:lumMod val="50000"/>
                </a:schemeClr>
              </a:solidFill>
              <a:latin typeface="+mn-lt"/>
            </a:rPr>
            <a:t>$97</a:t>
          </a:r>
        </a:p>
      </cdr:txBody>
    </cdr:sp>
  </cdr:relSizeAnchor>
  <cdr:relSizeAnchor xmlns:cdr="http://schemas.openxmlformats.org/drawingml/2006/chartDrawing">
    <cdr:from>
      <cdr:x>0.64574</cdr:x>
      <cdr:y>0.33549</cdr:y>
    </cdr:from>
    <cdr:to>
      <cdr:x>0.73089</cdr:x>
      <cdr:y>0.42009</cdr:y>
    </cdr:to>
    <cdr:sp macro="" textlink="">
      <cdr:nvSpPr>
        <cdr:cNvPr id="4" name="TextBox 3"/>
        <cdr:cNvSpPr txBox="1"/>
      </cdr:nvSpPr>
      <cdr:spPr>
        <a:xfrm xmlns:a="http://schemas.openxmlformats.org/drawingml/2006/main">
          <a:off x="4486248" y="1135056"/>
          <a:ext cx="591589" cy="2862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r>
            <a:rPr lang="en-US" sz="1400" dirty="0" smtClean="0">
              <a:solidFill>
                <a:schemeClr val="bg2">
                  <a:lumMod val="50000"/>
                </a:schemeClr>
              </a:solidFill>
              <a:latin typeface="+mn-lt"/>
            </a:rPr>
            <a:t>$124</a:t>
          </a:r>
        </a:p>
      </cdr:txBody>
    </cdr:sp>
  </cdr:relSizeAnchor>
  <cdr:relSizeAnchor xmlns:cdr="http://schemas.openxmlformats.org/drawingml/2006/chartDrawing">
    <cdr:from>
      <cdr:x>0.82491</cdr:x>
      <cdr:y>0.26058</cdr:y>
    </cdr:from>
    <cdr:to>
      <cdr:x>0.91469</cdr:x>
      <cdr:y>0.34518</cdr:y>
    </cdr:to>
    <cdr:sp macro="" textlink="">
      <cdr:nvSpPr>
        <cdr:cNvPr id="5" name="TextBox 4"/>
        <cdr:cNvSpPr txBox="1"/>
      </cdr:nvSpPr>
      <cdr:spPr>
        <a:xfrm xmlns:a="http://schemas.openxmlformats.org/drawingml/2006/main">
          <a:off x="5731023" y="881615"/>
          <a:ext cx="623742" cy="2862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r>
            <a:rPr lang="en-US" sz="1400" dirty="0" smtClean="0">
              <a:solidFill>
                <a:schemeClr val="bg2">
                  <a:lumMod val="50000"/>
                </a:schemeClr>
              </a:solidFill>
              <a:latin typeface="+mn-lt"/>
            </a:rPr>
            <a:t>$150</a:t>
          </a:r>
        </a:p>
      </cdr:txBody>
    </cdr:sp>
  </cdr:relSizeAnchor>
  <cdr:relSizeAnchor xmlns:cdr="http://schemas.openxmlformats.org/drawingml/2006/chartDrawing">
    <cdr:from>
      <cdr:x>0.07678</cdr:x>
      <cdr:y>0.4678</cdr:y>
    </cdr:from>
    <cdr:to>
      <cdr:x>0.12202</cdr:x>
      <cdr:y>0.56266</cdr:y>
    </cdr:to>
    <cdr:sp macro="" textlink="">
      <cdr:nvSpPr>
        <cdr:cNvPr id="6" name="TextBox 5"/>
        <cdr:cNvSpPr txBox="1"/>
      </cdr:nvSpPr>
      <cdr:spPr>
        <a:xfrm xmlns:a="http://schemas.openxmlformats.org/drawingml/2006/main">
          <a:off x="533399" y="1411604"/>
          <a:ext cx="314325" cy="286232"/>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endParaRPr lang="en-US" sz="1400" dirty="0" smtClean="0">
            <a:solidFill>
              <a:schemeClr val="bg2"/>
            </a:solidFill>
            <a:latin typeface="+mn-lt"/>
          </a:endParaRPr>
        </a:p>
      </cdr:txBody>
    </cdr:sp>
  </cdr:relSizeAnchor>
  <cdr:relSizeAnchor xmlns:cdr="http://schemas.openxmlformats.org/drawingml/2006/chartDrawing">
    <cdr:from>
      <cdr:x>0.06855</cdr:x>
      <cdr:y>0.50379</cdr:y>
    </cdr:from>
    <cdr:to>
      <cdr:x>0.14035</cdr:x>
      <cdr:y>0.58839</cdr:y>
    </cdr:to>
    <cdr:sp macro="" textlink="">
      <cdr:nvSpPr>
        <cdr:cNvPr id="7" name="TextBox 6"/>
        <cdr:cNvSpPr txBox="1"/>
      </cdr:nvSpPr>
      <cdr:spPr>
        <a:xfrm xmlns:a="http://schemas.openxmlformats.org/drawingml/2006/main">
          <a:off x="476248" y="1704462"/>
          <a:ext cx="498855" cy="286232"/>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nSpc>
              <a:spcPct val="90000"/>
            </a:lnSpc>
            <a:spcBef>
              <a:spcPts val="600"/>
            </a:spcBef>
            <a:spcAft>
              <a:spcPts val="0"/>
            </a:spcAft>
            <a:buClr>
              <a:schemeClr val="bg1"/>
            </a:buClr>
          </a:pPr>
          <a:r>
            <a:rPr lang="en-US" sz="1400" dirty="0" smtClean="0">
              <a:solidFill>
                <a:schemeClr val="accent4">
                  <a:lumMod val="75000"/>
                </a:schemeClr>
              </a:solidFill>
              <a:latin typeface="+mn-lt"/>
            </a:rPr>
            <a:t>$ 80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5" name="Rectangle 5"/>
          <p:cNvSpPr>
            <a:spLocks noGrp="1" noChangeArrowheads="1"/>
          </p:cNvSpPr>
          <p:nvPr>
            <p:ph type="sldNum" sz="quarter" idx="3"/>
          </p:nvPr>
        </p:nvSpPr>
        <p:spPr bwMode="auto">
          <a:xfrm>
            <a:off x="6510918" y="9048205"/>
            <a:ext cx="491516" cy="248194"/>
          </a:xfrm>
          <a:prstGeom prst="rect">
            <a:avLst/>
          </a:prstGeom>
          <a:noFill/>
          <a:ln w="9525">
            <a:noFill/>
            <a:miter lim="800000"/>
            <a:headEnd/>
            <a:tailEnd/>
          </a:ln>
          <a:effectLst/>
        </p:spPr>
        <p:txBody>
          <a:bodyPr vert="horz" wrap="square" lIns="90925" tIns="45464" rIns="90925" bIns="45464" numCol="1" anchor="b" anchorCtr="0" compatLnSpc="1">
            <a:prstTxWarp prst="textNoShape">
              <a:avLst/>
            </a:prstTxWarp>
          </a:bodyPr>
          <a:lstStyle>
            <a:lvl1pPr algn="r" defTabSz="909185" eaLnBrk="0" hangingPunct="0">
              <a:lnSpc>
                <a:spcPct val="100000"/>
              </a:lnSpc>
              <a:spcBef>
                <a:spcPct val="0"/>
              </a:spcBef>
              <a:defRPr sz="1200" b="0">
                <a:latin typeface="Times New Roman" pitchFamily="18" charset="0"/>
              </a:defRPr>
            </a:lvl1pPr>
          </a:lstStyle>
          <a:p>
            <a:pPr>
              <a:defRPr/>
            </a:pPr>
            <a:fld id="{AC8DF440-AC1E-4EB3-BCAA-2AAB8924A793}" type="slidenum">
              <a:rPr lang="en-US" sz="1000">
                <a:latin typeface="Museo Sans For Dell" pitchFamily="2" charset="0"/>
              </a:rPr>
              <a:pPr>
                <a:defRPr/>
              </a:pPr>
              <a:t>‹#›</a:t>
            </a:fld>
            <a:endParaRPr lang="en-US" sz="1000" dirty="0">
              <a:latin typeface="Museo Sans For Dell" pitchFamily="2" charset="0"/>
            </a:endParaRPr>
          </a:p>
        </p:txBody>
      </p:sp>
      <p:sp>
        <p:nvSpPr>
          <p:cNvPr id="2" name="fl"/>
          <p:cNvSpPr txBox="1"/>
          <p:nvPr/>
        </p:nvSpPr>
        <p:spPr>
          <a:xfrm>
            <a:off x="0" y="9103360"/>
            <a:ext cx="7010400" cy="223138"/>
          </a:xfrm>
          <a:prstGeom prst="rect">
            <a:avLst/>
          </a:prstGeom>
          <a:noFill/>
        </p:spPr>
        <p:txBody>
          <a:bodyPr vert="horz" rtlCol="0">
            <a:spAutoFit/>
          </a:bodyPr>
          <a:lstStyle/>
          <a:p>
            <a:endParaRPr lang="en-US" sz="850" b="1">
              <a:solidFill>
                <a:srgbClr val="7F7F7F"/>
              </a:solidFill>
              <a:latin typeface="museo sans for dell" panose="02000000000000000000" pitchFamily="2" charset="0"/>
            </a:endParaRPr>
          </a:p>
        </p:txBody>
      </p:sp>
    </p:spTree>
    <p:extLst>
      <p:ext uri="{BB962C8B-B14F-4D97-AF65-F5344CB8AC3E}">
        <p14:creationId xmlns:p14="http://schemas.microsoft.com/office/powerpoint/2010/main" xmlns="" val="32026834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8" name="Rectangle 4"/>
          <p:cNvSpPr>
            <a:spLocks noGrp="1" noRot="1" noChangeAspect="1" noChangeArrowheads="1" noTextEdit="1"/>
          </p:cNvSpPr>
          <p:nvPr>
            <p:ph type="sldImg" idx="2"/>
          </p:nvPr>
        </p:nvSpPr>
        <p:spPr bwMode="auto">
          <a:xfrm>
            <a:off x="919163" y="384175"/>
            <a:ext cx="5241925" cy="3932238"/>
          </a:xfrm>
          <a:prstGeom prst="rect">
            <a:avLst/>
          </a:prstGeom>
          <a:noFill/>
          <a:ln w="9525">
            <a:solidFill>
              <a:srgbClr val="000000"/>
            </a:solidFill>
            <a:miter lim="800000"/>
            <a:headEnd/>
            <a:tailEnd/>
          </a:ln>
        </p:spPr>
        <p:txBody>
          <a:bodyPr/>
          <a:lstStyle/>
          <a:p>
            <a:endParaRPr lang="en-US"/>
          </a:p>
        </p:txBody>
      </p:sp>
      <p:sp>
        <p:nvSpPr>
          <p:cNvPr id="71685" name="Rectangle 5"/>
          <p:cNvSpPr>
            <a:spLocks noGrp="1" noChangeArrowheads="1"/>
          </p:cNvSpPr>
          <p:nvPr>
            <p:ph type="body" sz="quarter" idx="3"/>
          </p:nvPr>
        </p:nvSpPr>
        <p:spPr bwMode="auto">
          <a:xfrm>
            <a:off x="695084" y="4514514"/>
            <a:ext cx="5677504" cy="4263791"/>
          </a:xfrm>
          <a:prstGeom prst="rect">
            <a:avLst/>
          </a:prstGeom>
          <a:noFill/>
          <a:ln w="9525">
            <a:noFill/>
            <a:miter lim="800000"/>
            <a:headEnd/>
            <a:tailEnd/>
          </a:ln>
          <a:effectLst/>
        </p:spPr>
        <p:txBody>
          <a:bodyPr vert="horz" wrap="square" lIns="90925" tIns="45464" rIns="90925" bIns="45464"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71687" name="Rectangle 7"/>
          <p:cNvSpPr>
            <a:spLocks noGrp="1" noChangeArrowheads="1"/>
          </p:cNvSpPr>
          <p:nvPr>
            <p:ph type="sldNum" sz="quarter" idx="5"/>
          </p:nvPr>
        </p:nvSpPr>
        <p:spPr bwMode="auto">
          <a:xfrm>
            <a:off x="6332759" y="9086840"/>
            <a:ext cx="669675" cy="213454"/>
          </a:xfrm>
          <a:prstGeom prst="rect">
            <a:avLst/>
          </a:prstGeom>
          <a:noFill/>
          <a:ln w="9525">
            <a:noFill/>
            <a:miter lim="800000"/>
            <a:headEnd/>
            <a:tailEnd/>
          </a:ln>
          <a:effectLst/>
        </p:spPr>
        <p:txBody>
          <a:bodyPr vert="horz" wrap="square" lIns="90925" tIns="45464" rIns="90925" bIns="45464" numCol="1" anchor="b" anchorCtr="0" compatLnSpc="1">
            <a:prstTxWarp prst="textNoShape">
              <a:avLst/>
            </a:prstTxWarp>
          </a:bodyPr>
          <a:lstStyle>
            <a:lvl1pPr algn="r" defTabSz="909185" eaLnBrk="0" hangingPunct="0">
              <a:lnSpc>
                <a:spcPct val="100000"/>
              </a:lnSpc>
              <a:spcBef>
                <a:spcPct val="0"/>
              </a:spcBef>
              <a:defRPr sz="1000" b="0">
                <a:latin typeface="Museo Sans For Dell" pitchFamily="2" charset="0"/>
              </a:defRPr>
            </a:lvl1pPr>
          </a:lstStyle>
          <a:p>
            <a:pPr>
              <a:defRPr/>
            </a:pPr>
            <a:fld id="{FA04BB6B-BEDE-48E4-970F-8DFC0D4B5AE7}" type="slidenum">
              <a:rPr lang="en-US" smtClean="0"/>
              <a:pPr>
                <a:defRPr/>
              </a:pPr>
              <a:t>‹#›</a:t>
            </a:fld>
            <a:endParaRPr lang="en-US" dirty="0"/>
          </a:p>
        </p:txBody>
      </p:sp>
      <p:sp>
        <p:nvSpPr>
          <p:cNvPr id="2" name="fl"/>
          <p:cNvSpPr txBox="1"/>
          <p:nvPr/>
        </p:nvSpPr>
        <p:spPr>
          <a:xfrm>
            <a:off x="0" y="9103360"/>
            <a:ext cx="7010400" cy="223138"/>
          </a:xfrm>
          <a:prstGeom prst="rect">
            <a:avLst/>
          </a:prstGeom>
          <a:noFill/>
        </p:spPr>
        <p:txBody>
          <a:bodyPr vert="horz" rtlCol="0">
            <a:spAutoFit/>
          </a:bodyPr>
          <a:lstStyle/>
          <a:p>
            <a:pPr algn="l"/>
            <a:endParaRPr lang="en-US" sz="850" b="1" i="0" u="none" baseline="0">
              <a:solidFill>
                <a:srgbClr val="7F7F7F"/>
              </a:solidFill>
              <a:latin typeface="museo sans for dell" panose="02000000000000000000" pitchFamily="2" charset="0"/>
            </a:endParaRPr>
          </a:p>
        </p:txBody>
      </p:sp>
    </p:spTree>
    <p:extLst>
      <p:ext uri="{BB962C8B-B14F-4D97-AF65-F5344CB8AC3E}">
        <p14:creationId xmlns:p14="http://schemas.microsoft.com/office/powerpoint/2010/main" xmlns="" val="85716887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useo Sans For Dell"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Museo Sans For Dell"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Museo Sans For Dell"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Museo Sans For Dell"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Museo Sans For Dell"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2</a:t>
            </a:fld>
            <a:endParaRPr lang="en-US" dirty="0"/>
          </a:p>
        </p:txBody>
      </p:sp>
    </p:spTree>
    <p:extLst>
      <p:ext uri="{BB962C8B-B14F-4D97-AF65-F5344CB8AC3E}">
        <p14:creationId xmlns:p14="http://schemas.microsoft.com/office/powerpoint/2010/main" xmlns="" val="1737342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3</a:t>
            </a:fld>
            <a:endParaRPr lang="en-US" dirty="0"/>
          </a:p>
        </p:txBody>
      </p:sp>
    </p:spTree>
    <p:extLst>
      <p:ext uri="{BB962C8B-B14F-4D97-AF65-F5344CB8AC3E}">
        <p14:creationId xmlns:p14="http://schemas.microsoft.com/office/powerpoint/2010/main" xmlns="" val="375708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9</a:t>
            </a:fld>
            <a:endParaRPr lang="en-US" dirty="0"/>
          </a:p>
        </p:txBody>
      </p:sp>
    </p:spTree>
    <p:extLst>
      <p:ext uri="{BB962C8B-B14F-4D97-AF65-F5344CB8AC3E}">
        <p14:creationId xmlns:p14="http://schemas.microsoft.com/office/powerpoint/2010/main" xmlns="" val="204043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10</a:t>
            </a:fld>
            <a:endParaRPr lang="en-US" dirty="0"/>
          </a:p>
        </p:txBody>
      </p:sp>
    </p:spTree>
    <p:extLst>
      <p:ext uri="{BB962C8B-B14F-4D97-AF65-F5344CB8AC3E}">
        <p14:creationId xmlns:p14="http://schemas.microsoft.com/office/powerpoint/2010/main" xmlns="" val="2887947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04BB6B-BEDE-48E4-970F-8DFC0D4B5AE7}" type="slidenum">
              <a:rPr lang="en-US" smtClean="0"/>
              <a:pPr>
                <a:defRPr/>
              </a:pPr>
              <a:t>16</a:t>
            </a:fld>
            <a:endParaRPr lang="en-US" dirty="0"/>
          </a:p>
        </p:txBody>
      </p:sp>
    </p:spTree>
    <p:extLst>
      <p:ext uri="{BB962C8B-B14F-4D97-AF65-F5344CB8AC3E}">
        <p14:creationId xmlns:p14="http://schemas.microsoft.com/office/powerpoint/2010/main" xmlns="" val="2086703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61476" name="Title Placeholder 21"/>
          <p:cNvSpPr>
            <a:spLocks noGrp="1"/>
          </p:cNvSpPr>
          <p:nvPr>
            <p:ph type="ctrTitle" hasCustomPrompt="1"/>
          </p:nvPr>
        </p:nvSpPr>
        <p:spPr>
          <a:xfrm>
            <a:off x="205743" y="274326"/>
            <a:ext cx="5172749" cy="1231014"/>
          </a:xfrm>
        </p:spPr>
        <p:txBody>
          <a:bodyPr wrap="square" anchor="b" anchorCtr="0">
            <a:normAutofit/>
          </a:bodyPr>
          <a:lstStyle>
            <a:lvl1pPr algn="l">
              <a:lnSpc>
                <a:spcPct val="100000"/>
              </a:lnSpc>
              <a:spcAft>
                <a:spcPts val="0"/>
              </a:spcAft>
              <a:defRPr sz="4050" b="0" i="0" smtClean="0">
                <a:solidFill>
                  <a:schemeClr val="bg1"/>
                </a:solidFill>
                <a:latin typeface="Museo Sans For Dell" panose="02000000000000000000" pitchFamily="2" charset="0"/>
                <a:ea typeface="Museo Sans For Dell" panose="02000000000000000000" pitchFamily="2" charset="0"/>
              </a:defRPr>
            </a:lvl1pPr>
          </a:lstStyle>
          <a:p>
            <a:r>
              <a:rPr lang="en-US" dirty="0" smtClean="0"/>
              <a:t>Click to edit</a:t>
            </a:r>
            <a:br>
              <a:rPr lang="en-US" dirty="0" smtClean="0"/>
            </a:br>
            <a:r>
              <a:rPr lang="en-US" dirty="0" smtClean="0"/>
              <a:t>title slide</a:t>
            </a:r>
          </a:p>
        </p:txBody>
      </p:sp>
      <p:sp>
        <p:nvSpPr>
          <p:cNvPr id="361477" name="Text Placeholder 12"/>
          <p:cNvSpPr>
            <a:spLocks noGrp="1"/>
          </p:cNvSpPr>
          <p:nvPr>
            <p:ph type="subTitle" idx="1"/>
          </p:nvPr>
        </p:nvSpPr>
        <p:spPr>
          <a:xfrm>
            <a:off x="205742" y="1968764"/>
            <a:ext cx="5172075" cy="230832"/>
          </a:xfrm>
        </p:spPr>
        <p:txBody>
          <a:bodyPr wrap="square" lIns="0" tIns="0" rIns="0" bIns="0" anchor="t" anchorCtr="0">
            <a:spAutoFit/>
          </a:bodyPr>
          <a:lstStyle>
            <a:lvl1pPr marL="0" indent="0" algn="l">
              <a:buFont typeface="Wingdings" pitchFamily="2" charset="2"/>
              <a:buNone/>
              <a:defRPr sz="1500" b="0" i="0" smtClean="0">
                <a:solidFill>
                  <a:schemeClr val="bg2">
                    <a:lumMod val="65000"/>
                    <a:lumOff val="35000"/>
                  </a:schemeClr>
                </a:solidFill>
                <a:latin typeface="Museo Sans For Dell" pitchFamily="2" charset="0"/>
                <a:ea typeface="Museo Sans For Dell" pitchFamily="2" charset="0"/>
              </a:defRPr>
            </a:lvl1pPr>
          </a:lstStyle>
          <a:p>
            <a:r>
              <a:rPr lang="en-US" smtClean="0"/>
              <a:t>Click to edit Master subtitle style</a:t>
            </a:r>
            <a:endParaRPr lang="en-US" dirty="0" smtClean="0"/>
          </a:p>
        </p:txBody>
      </p:sp>
      <p:sp>
        <p:nvSpPr>
          <p:cNvPr id="10" name="Rectangle 9"/>
          <p:cNvSpPr/>
          <p:nvPr/>
        </p:nvSpPr>
        <p:spPr bwMode="gray">
          <a:xfrm>
            <a:off x="3" y="4772030"/>
            <a:ext cx="750094" cy="3714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Trebuchet MS" pitchFamily="34" charset="0"/>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934563" y="4305658"/>
            <a:ext cx="592511" cy="592511"/>
          </a:xfrm>
          <a:prstGeom prst="rect">
            <a:avLst/>
          </a:prstGeom>
        </p:spPr>
      </p:pic>
    </p:spTree>
    <p:extLst>
      <p:ext uri="{BB962C8B-B14F-4D97-AF65-F5344CB8AC3E}">
        <p14:creationId xmlns:p14="http://schemas.microsoft.com/office/powerpoint/2010/main" xmlns="" val="2730887216"/>
      </p:ext>
    </p:extLst>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1775402808"/>
      </p:ext>
    </p:extLst>
  </p:cSld>
  <p:clrMapOvr>
    <a:masterClrMapping/>
  </p:clrMapOvr>
  <p:transition spd="med">
    <p:wipe dir="r"/>
  </p:transition>
  <p:timing>
    <p:tnLst>
      <p:par>
        <p:cTn id="1" dur="indefinite" restart="never" nodeType="tmRoot"/>
      </p:par>
    </p:tn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125267018"/>
      </p:ext>
    </p:extLst>
  </p:cSld>
  <p:clrMapOvr>
    <a:masterClrMapping/>
  </p:clrMapOvr>
  <p:transition spd="med">
    <p:wipe dir="r"/>
  </p:transition>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223675361"/>
      </p:ext>
    </p:extLst>
  </p:cSld>
  <p:clrMapOvr>
    <a:masterClrMapping/>
  </p:clrMapOvr>
  <p:transition spd="med">
    <p:wipe dir="r"/>
  </p:transition>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2" y="274325"/>
            <a:ext cx="4095327"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4043541564"/>
      </p:ext>
    </p:extLst>
  </p:cSld>
  <p:clrMapOvr>
    <a:masterClrMapping/>
  </p:clrMapOvr>
  <p:transition spd="med">
    <p:wipe dir="r"/>
  </p:transition>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946355455"/>
      </p:ext>
    </p:extLst>
  </p:cSld>
  <p:clrMapOvr>
    <a:masterClrMapping/>
  </p:clrMapOvr>
  <p:transition spd="med">
    <p:wipe dir="r"/>
  </p:transition>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3148401037"/>
      </p:ext>
    </p:extLst>
  </p:cSld>
  <p:clrMapOvr>
    <a:masterClrMapping/>
  </p:clrMapOvr>
  <p:transition spd="med">
    <p:wipe dir="r"/>
  </p:transition>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Image with Dell Berry footer">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chemeClr val="accent6"/>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205287266"/>
      </p:ext>
    </p:extLst>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59552137"/>
      </p:ext>
    </p:extLst>
  </p:cSld>
  <p:clrMapOvr>
    <a:masterClrMapping/>
  </p:clrMapOvr>
  <p:transition spd="med">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71488" y="4767263"/>
            <a:ext cx="1543050" cy="273844"/>
          </a:xfrm>
          <a:prstGeom prst="rect">
            <a:avLst/>
          </a:prstGeom>
        </p:spPr>
        <p:txBody>
          <a:bodyPr/>
          <a:lstStyle/>
          <a:p>
            <a:fld id="{1B03B518-5DC3-4520-B320-6992DD98735E}" type="datetimeFigureOut">
              <a:rPr lang="en-US" smtClean="0"/>
              <a:pPr/>
              <a:t>5/26/2016</a:t>
            </a:fld>
            <a:endParaRPr lang="en-US"/>
          </a:p>
        </p:txBody>
      </p:sp>
      <p:sp>
        <p:nvSpPr>
          <p:cNvPr id="5" name="Footer Placeholder 4"/>
          <p:cNvSpPr>
            <a:spLocks noGrp="1"/>
          </p:cNvSpPr>
          <p:nvPr>
            <p:ph type="ftr" sz="quarter" idx="11"/>
          </p:nvPr>
        </p:nvSpPr>
        <p:spPr>
          <a:xfrm>
            <a:off x="2271713" y="4767263"/>
            <a:ext cx="2314575"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4847359" y="4767263"/>
            <a:ext cx="1543050" cy="273844"/>
          </a:xfrm>
          <a:prstGeom prst="rect">
            <a:avLst/>
          </a:prstGeom>
        </p:spPr>
        <p:txBody>
          <a:bodyPr/>
          <a:lstStyle/>
          <a:p>
            <a:fld id="{74CD4AB1-6679-43F4-99F6-5D8C33F4AD3A}" type="slidenum">
              <a:rPr lang="en-US" smtClean="0"/>
              <a:pPr/>
              <a:t>‹#›</a:t>
            </a:fld>
            <a:endParaRPr lang="en-US"/>
          </a:p>
        </p:txBody>
      </p:sp>
    </p:spTree>
    <p:extLst>
      <p:ext uri="{BB962C8B-B14F-4D97-AF65-F5344CB8AC3E}">
        <p14:creationId xmlns:p14="http://schemas.microsoft.com/office/powerpoint/2010/main" xmlns="" val="1542793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Dell Blue background">
    <p:spTree>
      <p:nvGrpSpPr>
        <p:cNvPr id="1" name=""/>
        <p:cNvGrpSpPr/>
        <p:nvPr/>
      </p:nvGrpSpPr>
      <p:grpSpPr>
        <a:xfrm>
          <a:off x="0" y="0"/>
          <a:ext cx="0" cy="0"/>
          <a:chOff x="0" y="0"/>
          <a:chExt cx="0" cy="0"/>
        </a:xfrm>
      </p:grpSpPr>
      <p:sp>
        <p:nvSpPr>
          <p:cNvPr id="9" name="Freeform 8"/>
          <p:cNvSpPr/>
          <p:nvPr userDrawn="1"/>
        </p:nvSpPr>
        <p:spPr>
          <a:xfrm>
            <a:off x="1835944" y="1157288"/>
            <a:ext cx="5022056" cy="3993356"/>
          </a:xfrm>
          <a:custGeom>
            <a:avLst/>
            <a:gdLst>
              <a:gd name="connsiteX0" fmla="*/ 5022056 w 5022056"/>
              <a:gd name="connsiteY0" fmla="*/ 0 h 3993356"/>
              <a:gd name="connsiteX1" fmla="*/ 5022056 w 5022056"/>
              <a:gd name="connsiteY1" fmla="*/ 3993356 h 3993356"/>
              <a:gd name="connsiteX2" fmla="*/ 0 w 5022056"/>
              <a:gd name="connsiteY2" fmla="*/ 3993356 h 3993356"/>
              <a:gd name="connsiteX3" fmla="*/ 5022056 w 5022056"/>
              <a:gd name="connsiteY3" fmla="*/ 0 h 3993356"/>
            </a:gdLst>
            <a:ahLst/>
            <a:cxnLst>
              <a:cxn ang="0">
                <a:pos x="connsiteX0" y="connsiteY0"/>
              </a:cxn>
              <a:cxn ang="0">
                <a:pos x="connsiteX1" y="connsiteY1"/>
              </a:cxn>
              <a:cxn ang="0">
                <a:pos x="connsiteX2" y="connsiteY2"/>
              </a:cxn>
              <a:cxn ang="0">
                <a:pos x="connsiteX3" y="connsiteY3"/>
              </a:cxn>
            </a:cxnLst>
            <a:rect l="l" t="t" r="r" b="b"/>
            <a:pathLst>
              <a:path w="5022056" h="3993356">
                <a:moveTo>
                  <a:pt x="5022056" y="0"/>
                </a:moveTo>
                <a:lnTo>
                  <a:pt x="5022056" y="3993356"/>
                </a:lnTo>
                <a:lnTo>
                  <a:pt x="0" y="3993356"/>
                </a:lnTo>
                <a:lnTo>
                  <a:pt x="5022056" y="0"/>
                </a:lnTo>
                <a:close/>
              </a:path>
            </a:pathLst>
          </a:custGeom>
          <a:solidFill>
            <a:srgbClr val="00447C"/>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pic>
        <p:nvPicPr>
          <p:cNvPr id="7" name="Picture 9" descr="white"/>
          <p:cNvPicPr>
            <a:picLocks noChangeAspect="1" noChangeArrowheads="1"/>
          </p:cNvPicPr>
          <p:nvPr userDrawn="1"/>
        </p:nvPicPr>
        <p:blipFill>
          <a:blip r:embed="rId2" cstate="screen"/>
          <a:srcRect/>
          <a:stretch>
            <a:fillRect/>
          </a:stretch>
        </p:blipFill>
        <p:spPr bwMode="black">
          <a:xfrm>
            <a:off x="5574198" y="3849192"/>
            <a:ext cx="1023494" cy="1023494"/>
          </a:xfrm>
          <a:prstGeom prst="rect">
            <a:avLst/>
          </a:prstGeom>
          <a:noFill/>
          <a:ln w="9525">
            <a:noFill/>
            <a:miter lim="800000"/>
            <a:headEnd/>
            <a:tailEnd/>
          </a:ln>
        </p:spPr>
      </p:pic>
      <p:sp>
        <p:nvSpPr>
          <p:cNvPr id="8" name="Title Placeholder 21"/>
          <p:cNvSpPr>
            <a:spLocks noGrp="1"/>
          </p:cNvSpPr>
          <p:nvPr>
            <p:ph type="ctrTitle" hasCustomPrompt="1"/>
          </p:nvPr>
        </p:nvSpPr>
        <p:spPr>
          <a:xfrm>
            <a:off x="205743" y="274326"/>
            <a:ext cx="5172749" cy="1231014"/>
          </a:xfrm>
        </p:spPr>
        <p:txBody>
          <a:bodyPr wrap="square" anchor="b" anchorCtr="0">
            <a:normAutofit/>
          </a:bodyPr>
          <a:lstStyle>
            <a:lvl1pPr algn="l">
              <a:lnSpc>
                <a:spcPct val="100000"/>
              </a:lnSpc>
              <a:spcAft>
                <a:spcPts val="0"/>
              </a:spcAft>
              <a:defRPr sz="4050" b="0" i="0" smtClean="0">
                <a:solidFill>
                  <a:schemeClr val="tx2"/>
                </a:solidFill>
                <a:latin typeface="Museo Sans For Dell" panose="02000000000000000000" pitchFamily="2" charset="0"/>
                <a:ea typeface="Museo Sans For Dell" panose="02000000000000000000" pitchFamily="2" charset="0"/>
              </a:defRPr>
            </a:lvl1pPr>
          </a:lstStyle>
          <a:p>
            <a:r>
              <a:rPr lang="en-US" dirty="0" smtClean="0"/>
              <a:t>Click to edit</a:t>
            </a:r>
            <a:br>
              <a:rPr lang="en-US" dirty="0" smtClean="0"/>
            </a:br>
            <a:r>
              <a:rPr lang="en-US" dirty="0" smtClean="0"/>
              <a:t>title slide</a:t>
            </a:r>
          </a:p>
        </p:txBody>
      </p:sp>
      <p:sp>
        <p:nvSpPr>
          <p:cNvPr id="11" name="Text Placeholder 12"/>
          <p:cNvSpPr>
            <a:spLocks noGrp="1"/>
          </p:cNvSpPr>
          <p:nvPr>
            <p:ph type="subTitle" idx="1"/>
          </p:nvPr>
        </p:nvSpPr>
        <p:spPr>
          <a:xfrm>
            <a:off x="205742" y="1968764"/>
            <a:ext cx="5172075" cy="230832"/>
          </a:xfrm>
        </p:spPr>
        <p:txBody>
          <a:bodyPr wrap="square" lIns="0" tIns="0" rIns="0" bIns="0" anchor="t" anchorCtr="0">
            <a:spAutoFit/>
          </a:bodyPr>
          <a:lstStyle>
            <a:lvl1pPr marL="0" indent="0" algn="l">
              <a:buFont typeface="Wingdings" pitchFamily="2" charset="2"/>
              <a:buNone/>
              <a:defRPr sz="1500" b="0" i="0" smtClean="0">
                <a:solidFill>
                  <a:schemeClr val="tx2"/>
                </a:solidFill>
                <a:latin typeface="Museo Sans For Dell" pitchFamily="2" charset="0"/>
                <a:ea typeface="Museo Sans For Dell" pitchFamily="2" charset="0"/>
              </a:defRPr>
            </a:lvl1pPr>
          </a:lstStyle>
          <a:p>
            <a:r>
              <a:rPr lang="en-US" dirty="0" smtClean="0"/>
              <a:t>Click to edit Master subtitle style</a:t>
            </a:r>
          </a:p>
        </p:txBody>
      </p:sp>
    </p:spTree>
    <p:extLst>
      <p:ext uri="{BB962C8B-B14F-4D97-AF65-F5344CB8AC3E}">
        <p14:creationId xmlns:p14="http://schemas.microsoft.com/office/powerpoint/2010/main" xmlns="" val="2448856767"/>
      </p:ext>
    </p:extLst>
  </p:cSld>
  <p:clrMapOvr>
    <a:masterClrMapping/>
  </p:clrMapOvr>
  <p:transition spd="med">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29084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tx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71689650"/>
      </p:ext>
    </p:extLst>
  </p:cSld>
  <p:clrMapOvr>
    <a:masterClrMapping/>
  </p:clrMapOvr>
  <p:transition spd="med">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Dell Blue background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40" y="277947"/>
            <a:ext cx="5966460" cy="290849"/>
          </a:xfrm>
        </p:spPr>
        <p:txBody>
          <a:bodyPr/>
          <a:lstStyle/>
          <a:p>
            <a:r>
              <a:rPr lang="en-US" dirty="0" smtClean="0"/>
              <a:t>Click to edit content page title</a:t>
            </a:r>
            <a:endParaRPr lang="en-US" dirty="0"/>
          </a:p>
        </p:txBody>
      </p:sp>
      <p:sp>
        <p:nvSpPr>
          <p:cNvPr id="5" name="Text Placeholder 12"/>
          <p:cNvSpPr>
            <a:spLocks noGrp="1"/>
          </p:cNvSpPr>
          <p:nvPr>
            <p:ph idx="1" hasCustomPrompt="1"/>
          </p:nvPr>
        </p:nvSpPr>
        <p:spPr bwMode="auto">
          <a:xfrm>
            <a:off x="207970" y="1280160"/>
            <a:ext cx="5964230"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a:lnSpc>
                <a:spcPct val="100000"/>
              </a:lnSpc>
              <a:defRPr/>
            </a:lvl1pPr>
            <a:lvl2pPr>
              <a:lnSpc>
                <a:spcPct val="100000"/>
              </a:lnSpc>
              <a:defRPr/>
            </a:lvl2pPr>
            <a:lvl3pPr>
              <a:lnSpc>
                <a:spcPct val="100000"/>
              </a:lnSpc>
              <a:buClr>
                <a:schemeClr val="tx2"/>
              </a:buClr>
              <a:defRPr/>
            </a:lvl3pPr>
            <a:lvl4pPr>
              <a:buClr>
                <a:schemeClr val="tx2"/>
              </a:buClr>
              <a:defRPr>
                <a:solidFill>
                  <a:schemeClr val="tx2"/>
                </a:solidFill>
              </a:defRPr>
            </a:lvl4pPr>
          </a:lstStyle>
          <a:p>
            <a:pPr lvl="0"/>
            <a:r>
              <a:rPr lang="en-US" dirty="0" smtClean="0"/>
              <a:t>Click to edit title</a:t>
            </a:r>
          </a:p>
          <a:p>
            <a:pPr lvl="1"/>
            <a:r>
              <a:rPr lang="en-US" dirty="0" smtClean="0"/>
              <a:t>Second level</a:t>
            </a:r>
          </a:p>
          <a:p>
            <a:pPr lvl="2"/>
            <a:r>
              <a:rPr lang="en-US" dirty="0" smtClean="0"/>
              <a:t>Third level</a:t>
            </a:r>
          </a:p>
          <a:p>
            <a:pPr lvl="3"/>
            <a:r>
              <a:rPr lang="en-US" dirty="0" smtClean="0"/>
              <a:t>Fourth level</a:t>
            </a:r>
          </a:p>
        </p:txBody>
      </p:sp>
      <p:pic>
        <p:nvPicPr>
          <p:cNvPr id="4" name="Picture 3" descr="dell_white_logo.png"/>
          <p:cNvPicPr>
            <a:picLocks noChangeAspect="1"/>
          </p:cNvPicPr>
          <p:nvPr userDrawn="1"/>
        </p:nvPicPr>
        <p:blipFill>
          <a:blip r:embed="rId2" cstate="screen"/>
          <a:stretch>
            <a:fillRect/>
          </a:stretch>
        </p:blipFill>
        <p:spPr bwMode="black">
          <a:xfrm>
            <a:off x="6254645" y="4543792"/>
            <a:ext cx="475126" cy="475126"/>
          </a:xfrm>
          <a:prstGeom prst="rect">
            <a:avLst/>
          </a:prstGeom>
        </p:spPr>
      </p:pic>
    </p:spTree>
    <p:extLst>
      <p:ext uri="{BB962C8B-B14F-4D97-AF65-F5344CB8AC3E}">
        <p14:creationId xmlns:p14="http://schemas.microsoft.com/office/powerpoint/2010/main" xmlns="" val="2888211580"/>
      </p:ext>
    </p:extLst>
  </p:cSld>
  <p:clrMapOvr>
    <a:masterClrMapping/>
  </p:clrMapOvr>
  <p:transition spd="med">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 Dell Blue background with subhea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40" y="277946"/>
            <a:ext cx="5966460" cy="640080"/>
          </a:xfrm>
        </p:spPr>
        <p:txBody>
          <a:bodyPr>
            <a:normAutofit/>
          </a:bodyPr>
          <a:lstStyle/>
          <a:p>
            <a:r>
              <a:rPr lang="en-US" dirty="0" smtClean="0"/>
              <a:t>Click to edit content page title</a:t>
            </a:r>
            <a:endParaRPr lang="en-US" dirty="0"/>
          </a:p>
        </p:txBody>
      </p:sp>
      <p:sp>
        <p:nvSpPr>
          <p:cNvPr id="7" name="Text Placeholder 12"/>
          <p:cNvSpPr>
            <a:spLocks noGrp="1"/>
          </p:cNvSpPr>
          <p:nvPr>
            <p:ph idx="1"/>
          </p:nvPr>
        </p:nvSpPr>
        <p:spPr bwMode="auto">
          <a:xfrm>
            <a:off x="205740" y="1554480"/>
            <a:ext cx="5966460" cy="301752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a:lnSpc>
                <a:spcPct val="100000"/>
              </a:lnSpc>
              <a:defRPr/>
            </a:lvl1pPr>
            <a:lvl2pPr>
              <a:lnSpc>
                <a:spcPct val="100000"/>
              </a:lnSpc>
              <a:defRPr/>
            </a:lvl2pPr>
            <a:lvl3pPr>
              <a:lnSpc>
                <a:spcPct val="100000"/>
              </a:lnSpc>
              <a:defRPr/>
            </a:lvl3pPr>
          </a:lstStyle>
          <a:p>
            <a:pPr lvl="0"/>
            <a:r>
              <a:rPr lang="en-US" dirty="0" smtClean="0"/>
              <a:t>Click to edit title</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097280"/>
            <a:ext cx="59664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2034373582"/>
      </p:ext>
    </p:extLst>
  </p:cSld>
  <p:clrMapOvr>
    <a:masterClrMapping/>
  </p:clrMapOvr>
  <p:transition spd="med">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ntent two column Dell Blue background ">
    <p:spTree>
      <p:nvGrpSpPr>
        <p:cNvPr id="1" name=""/>
        <p:cNvGrpSpPr/>
        <p:nvPr/>
      </p:nvGrpSpPr>
      <p:grpSpPr>
        <a:xfrm>
          <a:off x="0" y="0"/>
          <a:ext cx="0" cy="0"/>
          <a:chOff x="0" y="0"/>
          <a:chExt cx="0" cy="0"/>
        </a:xfrm>
      </p:grpSpPr>
      <p:sp>
        <p:nvSpPr>
          <p:cNvPr id="11" name="Content Placeholder 2"/>
          <p:cNvSpPr>
            <a:spLocks noGrp="1"/>
          </p:cNvSpPr>
          <p:nvPr>
            <p:ph sz="half" idx="13" hasCustomPrompt="1"/>
          </p:nvPr>
        </p:nvSpPr>
        <p:spPr>
          <a:xfrm>
            <a:off x="205740" y="1280160"/>
            <a:ext cx="2880360" cy="3200400"/>
          </a:xfrm>
        </p:spPr>
        <p:txBody>
          <a:bodyPr wrap="square" lIns="0" tIns="0" rIns="0" bIns="0">
            <a:normAutofit/>
          </a:bodyPr>
          <a:lstStyle>
            <a:lvl1pPr marL="171446" marR="0" indent="-171446" algn="l" defTabSz="685783" rtl="0" eaLnBrk="1" fontAlgn="base" latinLnBrk="0" hangingPunct="1">
              <a:lnSpc>
                <a:spcPct val="100000"/>
              </a:lnSpc>
              <a:spcBef>
                <a:spcPts val="900"/>
              </a:spcBef>
              <a:spcAft>
                <a:spcPts val="0"/>
              </a:spcAft>
              <a:buClr>
                <a:srgbClr val="FFFFFF"/>
              </a:buClr>
              <a:buSzTx/>
              <a:buFont typeface="Arial" pitchFamily="34" charset="0"/>
              <a:buChar char="•"/>
              <a:tabLst/>
              <a:defRPr sz="1500" b="0">
                <a:solidFill>
                  <a:schemeClr val="tx2"/>
                </a:solidFill>
                <a:latin typeface="Museo Sans For Dell" pitchFamily="2" charset="0"/>
              </a:defRPr>
            </a:lvl1pPr>
            <a:lvl2pPr marL="430995" marR="0" indent="-167875" algn="l" defTabSz="685783" rtl="0" eaLnBrk="1" fontAlgn="base" latinLnBrk="0" hangingPunct="1">
              <a:lnSpc>
                <a:spcPct val="100000"/>
              </a:lnSpc>
              <a:spcBef>
                <a:spcPts val="225"/>
              </a:spcBef>
              <a:spcAft>
                <a:spcPts val="0"/>
              </a:spcAft>
              <a:buClr>
                <a:srgbClr val="FFFFFF"/>
              </a:buClr>
              <a:buSzPct val="100000"/>
              <a:buFont typeface="Museo Sans For Dell" pitchFamily="2" charset="0"/>
              <a:buChar char="–"/>
              <a:tabLst/>
              <a:defRPr sz="1350" b="0">
                <a:solidFill>
                  <a:schemeClr val="tx2"/>
                </a:solidFill>
                <a:latin typeface="Museo Sans For Dell" pitchFamily="2" charset="0"/>
              </a:defRPr>
            </a:lvl2pPr>
            <a:lvl3pPr marL="682212" marR="0" indent="-165493" algn="l" defTabSz="685783" rtl="0" eaLnBrk="1" fontAlgn="base" latinLnBrk="0" hangingPunct="1">
              <a:lnSpc>
                <a:spcPct val="100000"/>
              </a:lnSpc>
              <a:spcBef>
                <a:spcPts val="225"/>
              </a:spcBef>
              <a:spcAft>
                <a:spcPts val="0"/>
              </a:spcAft>
              <a:buClr>
                <a:srgbClr val="FFFFFF"/>
              </a:buClr>
              <a:buSzTx/>
              <a:buFont typeface="Museo Sans For Dell" pitchFamily="2" charset="0"/>
              <a:buChar char="›"/>
              <a:tabLst/>
              <a:defRPr sz="750" b="0">
                <a:solidFill>
                  <a:schemeClr val="tx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marL="171446" marR="0" lvl="0" indent="-171446" algn="l" defTabSz="685783" rtl="0" eaLnBrk="1" fontAlgn="base" latinLnBrk="0" hangingPunct="1">
              <a:lnSpc>
                <a:spcPct val="90000"/>
              </a:lnSpc>
              <a:spcBef>
                <a:spcPts val="900"/>
              </a:spcBef>
              <a:spcAft>
                <a:spcPts val="0"/>
              </a:spcAft>
              <a:buClr>
                <a:srgbClr val="FFFFFF"/>
              </a:buClr>
              <a:buSzTx/>
              <a:buFont typeface="Arial" pitchFamily="34" charset="0"/>
              <a:buChar char="•"/>
              <a:tabLst/>
              <a:defRPr/>
            </a:pPr>
            <a:r>
              <a:rPr kumimoji="0" lang="en-US" sz="1050" b="0" i="0" u="none" strike="noStrike" kern="0" cap="none" spc="0" normalizeH="0" baseline="0" noProof="0" dirty="0" smtClean="0">
                <a:ln>
                  <a:noFill/>
                </a:ln>
                <a:solidFill>
                  <a:srgbClr val="FFFFFF"/>
                </a:solidFill>
                <a:effectLst/>
                <a:uLnTx/>
                <a:uFillTx/>
                <a:latin typeface="Museo Sans For Dell" pitchFamily="2" charset="0"/>
              </a:rPr>
              <a:t>Click to edit title</a:t>
            </a:r>
          </a:p>
          <a:p>
            <a:pPr marL="430995" marR="0" lvl="1" indent="-167875" algn="l" defTabSz="685783" rtl="0" eaLnBrk="1" fontAlgn="base" latinLnBrk="0" hangingPunct="1">
              <a:lnSpc>
                <a:spcPct val="90000"/>
              </a:lnSpc>
              <a:spcBef>
                <a:spcPts val="225"/>
              </a:spcBef>
              <a:spcAft>
                <a:spcPts val="0"/>
              </a:spcAft>
              <a:buClr>
                <a:srgbClr val="FFFFFF"/>
              </a:buClr>
              <a:buSzPct val="100000"/>
              <a:buFont typeface="Museo Sans For Dell" pitchFamily="2" charset="0"/>
              <a:buChar char="–"/>
              <a:tabLst/>
              <a:defRPr/>
            </a:pPr>
            <a:r>
              <a:rPr kumimoji="0" lang="en-US" sz="900" b="0" i="0" u="none" strike="noStrike" kern="0" cap="none" spc="0" normalizeH="0" baseline="0" noProof="0" dirty="0" smtClean="0">
                <a:ln>
                  <a:noFill/>
                </a:ln>
                <a:solidFill>
                  <a:srgbClr val="FFFFFF"/>
                </a:solidFill>
                <a:effectLst/>
                <a:uLnTx/>
                <a:uFillTx/>
                <a:latin typeface="Museo Sans For Dell" pitchFamily="2" charset="0"/>
              </a:rPr>
              <a:t>Second level</a:t>
            </a:r>
          </a:p>
          <a:p>
            <a:pPr lvl="2"/>
            <a:r>
              <a:rPr lang="en-US" dirty="0" smtClean="0"/>
              <a:t>Third level</a:t>
            </a:r>
          </a:p>
        </p:txBody>
      </p:sp>
      <p:sp>
        <p:nvSpPr>
          <p:cNvPr id="12" name="Content Placeholder 2"/>
          <p:cNvSpPr>
            <a:spLocks noGrp="1"/>
          </p:cNvSpPr>
          <p:nvPr>
            <p:ph sz="half" idx="14" hasCustomPrompt="1"/>
          </p:nvPr>
        </p:nvSpPr>
        <p:spPr>
          <a:xfrm>
            <a:off x="3291840" y="1280160"/>
            <a:ext cx="2880360" cy="3200400"/>
          </a:xfrm>
        </p:spPr>
        <p:txBody>
          <a:bodyPr wrap="square" lIns="0" tIns="0" rIns="0" bIns="0">
            <a:normAutofit/>
          </a:bodyPr>
          <a:lstStyle>
            <a:lvl1pPr marL="171446" marR="0" indent="-171446" algn="l" defTabSz="685783" rtl="0" eaLnBrk="1" fontAlgn="base" latinLnBrk="0" hangingPunct="1">
              <a:lnSpc>
                <a:spcPct val="100000"/>
              </a:lnSpc>
              <a:spcBef>
                <a:spcPts val="900"/>
              </a:spcBef>
              <a:spcAft>
                <a:spcPts val="0"/>
              </a:spcAft>
              <a:buClr>
                <a:srgbClr val="FFFFFF"/>
              </a:buClr>
              <a:buSzTx/>
              <a:buFont typeface="Arial" pitchFamily="34" charset="0"/>
              <a:buChar char="•"/>
              <a:tabLst/>
              <a:defRPr sz="1500" b="0">
                <a:solidFill>
                  <a:schemeClr val="tx2"/>
                </a:solidFill>
                <a:latin typeface="Museo Sans For Dell" pitchFamily="2" charset="0"/>
              </a:defRPr>
            </a:lvl1pPr>
            <a:lvl2pPr marL="430995" marR="0" indent="-167875" algn="l" defTabSz="685783" rtl="0" eaLnBrk="1" fontAlgn="base" latinLnBrk="0" hangingPunct="1">
              <a:lnSpc>
                <a:spcPct val="100000"/>
              </a:lnSpc>
              <a:spcBef>
                <a:spcPts val="225"/>
              </a:spcBef>
              <a:spcAft>
                <a:spcPts val="0"/>
              </a:spcAft>
              <a:buClr>
                <a:srgbClr val="FFFFFF"/>
              </a:buClr>
              <a:buSzPct val="100000"/>
              <a:buFont typeface="Museo Sans For Dell" pitchFamily="2" charset="0"/>
              <a:buChar char="–"/>
              <a:tabLst/>
              <a:defRPr sz="1350" b="0">
                <a:solidFill>
                  <a:schemeClr val="tx2"/>
                </a:solidFill>
                <a:latin typeface="Museo Sans For Dell" pitchFamily="2" charset="0"/>
              </a:defRPr>
            </a:lvl2pPr>
            <a:lvl3pPr marL="688169" marR="0" indent="-171450" algn="l" defTabSz="685783" rtl="0" eaLnBrk="1" fontAlgn="base" latinLnBrk="0" hangingPunct="1">
              <a:lnSpc>
                <a:spcPct val="100000"/>
              </a:lnSpc>
              <a:spcBef>
                <a:spcPts val="225"/>
              </a:spcBef>
              <a:spcAft>
                <a:spcPts val="0"/>
              </a:spcAft>
              <a:buClr>
                <a:srgbClr val="FFFFFF"/>
              </a:buClr>
              <a:buSzTx/>
              <a:buFont typeface="Museo Sans For Dell" panose="02000000000000000000" pitchFamily="2" charset="0"/>
              <a:buChar char="›"/>
              <a:tabLst/>
              <a:defRPr sz="750" b="0">
                <a:solidFill>
                  <a:schemeClr val="tx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marL="171446" marR="0" lvl="0" indent="-171446" algn="l" defTabSz="685783" rtl="0" eaLnBrk="1" fontAlgn="base" latinLnBrk="0" hangingPunct="1">
              <a:lnSpc>
                <a:spcPct val="90000"/>
              </a:lnSpc>
              <a:spcBef>
                <a:spcPts val="900"/>
              </a:spcBef>
              <a:spcAft>
                <a:spcPts val="0"/>
              </a:spcAft>
              <a:buClr>
                <a:srgbClr val="FFFFFF"/>
              </a:buClr>
              <a:buSzTx/>
              <a:buFont typeface="Arial" pitchFamily="34" charset="0"/>
              <a:buChar char="•"/>
              <a:tabLst/>
              <a:defRPr/>
            </a:pPr>
            <a:r>
              <a:rPr kumimoji="0" lang="en-US" sz="1050" b="0" i="0" u="none" strike="noStrike" kern="0" cap="none" spc="0" normalizeH="0" baseline="0" noProof="0" dirty="0" smtClean="0">
                <a:ln>
                  <a:noFill/>
                </a:ln>
                <a:solidFill>
                  <a:srgbClr val="FFFFFF"/>
                </a:solidFill>
                <a:effectLst/>
                <a:uLnTx/>
                <a:uFillTx/>
                <a:latin typeface="Museo Sans For Dell" pitchFamily="2" charset="0"/>
              </a:rPr>
              <a:t>Click to edit title</a:t>
            </a:r>
          </a:p>
          <a:p>
            <a:pPr marL="430995" marR="0" lvl="1" indent="-167875" algn="l" defTabSz="685783" rtl="0" eaLnBrk="1" fontAlgn="base" latinLnBrk="0" hangingPunct="1">
              <a:lnSpc>
                <a:spcPct val="90000"/>
              </a:lnSpc>
              <a:spcBef>
                <a:spcPts val="225"/>
              </a:spcBef>
              <a:spcAft>
                <a:spcPts val="0"/>
              </a:spcAft>
              <a:buClr>
                <a:srgbClr val="FFFFFF"/>
              </a:buClr>
              <a:buSzPct val="100000"/>
              <a:buFont typeface="Museo Sans For Dell" pitchFamily="2" charset="0"/>
              <a:buChar char="–"/>
              <a:tabLst/>
              <a:defRPr/>
            </a:pPr>
            <a:r>
              <a:rPr kumimoji="0" lang="en-US" sz="900" b="0" i="0" u="none" strike="noStrike" kern="0" cap="none" spc="0" normalizeH="0" baseline="0" noProof="0" dirty="0" smtClean="0">
                <a:ln>
                  <a:noFill/>
                </a:ln>
                <a:solidFill>
                  <a:srgbClr val="FFFFFF"/>
                </a:solidFill>
                <a:effectLst/>
                <a:uLnTx/>
                <a:uFillTx/>
                <a:latin typeface="Museo Sans For Dell" pitchFamily="2" charset="0"/>
              </a:rPr>
              <a:t>Second level</a:t>
            </a:r>
          </a:p>
          <a:p>
            <a:pPr lvl="2"/>
            <a:r>
              <a:rPr lang="en-US" dirty="0" smtClean="0"/>
              <a:t>Third level</a:t>
            </a:r>
          </a:p>
        </p:txBody>
      </p:sp>
      <p:sp>
        <p:nvSpPr>
          <p:cNvPr id="6" name="Title 1"/>
          <p:cNvSpPr>
            <a:spLocks noGrp="1"/>
          </p:cNvSpPr>
          <p:nvPr>
            <p:ph type="title" hasCustomPrompt="1"/>
          </p:nvPr>
        </p:nvSpPr>
        <p:spPr>
          <a:xfrm>
            <a:off x="205740" y="277946"/>
            <a:ext cx="5966460" cy="640080"/>
          </a:xfrm>
        </p:spPr>
        <p:txBody>
          <a:bodyPr>
            <a:normAutofit/>
          </a:bodyPr>
          <a:lstStyle/>
          <a:p>
            <a:r>
              <a:rPr lang="en-US" dirty="0" smtClean="0"/>
              <a:t>Click to edit content page title</a:t>
            </a:r>
            <a:endParaRPr lang="en-US" dirty="0"/>
          </a:p>
        </p:txBody>
      </p:sp>
    </p:spTree>
    <p:extLst>
      <p:ext uri="{BB962C8B-B14F-4D97-AF65-F5344CB8AC3E}">
        <p14:creationId xmlns:p14="http://schemas.microsoft.com/office/powerpoint/2010/main" xmlns="" val="2847001837"/>
      </p:ext>
    </p:extLst>
  </p:cSld>
  <p:clrMapOvr>
    <a:masterClrMapping/>
  </p:clrMapOvr>
  <p:transition spd="med">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ntent Dell Blue background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40" y="277946"/>
            <a:ext cx="5966460" cy="640080"/>
          </a:xfrm>
        </p:spPr>
        <p:txBody>
          <a:bodyPr>
            <a:normAutofit/>
          </a:bodyPr>
          <a:lstStyle/>
          <a:p>
            <a:r>
              <a:rPr lang="en-US" dirty="0" smtClean="0"/>
              <a:t>Click to edit content page title</a:t>
            </a:r>
            <a:endParaRPr lang="en-US" dirty="0"/>
          </a:p>
        </p:txBody>
      </p:sp>
    </p:spTree>
    <p:extLst>
      <p:ext uri="{BB962C8B-B14F-4D97-AF65-F5344CB8AC3E}">
        <p14:creationId xmlns:p14="http://schemas.microsoft.com/office/powerpoint/2010/main" xmlns="" val="1716318195"/>
      </p:ext>
    </p:extLst>
  </p:cSld>
  <p:clrMapOvr>
    <a:masterClrMapping/>
  </p:clrMapOvr>
  <p:transition spd="med">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Dell Blue background ">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33504267"/>
      </p:ext>
    </p:extLst>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7" name="Freeform 6"/>
          <p:cNvSpPr/>
          <p:nvPr userDrawn="1"/>
        </p:nvSpPr>
        <p:spPr>
          <a:xfrm>
            <a:off x="1850178" y="1157288"/>
            <a:ext cx="5022056" cy="3993356"/>
          </a:xfrm>
          <a:custGeom>
            <a:avLst/>
            <a:gdLst>
              <a:gd name="connsiteX0" fmla="*/ 5022056 w 5022056"/>
              <a:gd name="connsiteY0" fmla="*/ 0 h 3993356"/>
              <a:gd name="connsiteX1" fmla="*/ 5022056 w 5022056"/>
              <a:gd name="connsiteY1" fmla="*/ 3993356 h 3993356"/>
              <a:gd name="connsiteX2" fmla="*/ 0 w 5022056"/>
              <a:gd name="connsiteY2" fmla="*/ 3993356 h 3993356"/>
              <a:gd name="connsiteX3" fmla="*/ 5022056 w 5022056"/>
              <a:gd name="connsiteY3" fmla="*/ 0 h 3993356"/>
            </a:gdLst>
            <a:ahLst/>
            <a:cxnLst>
              <a:cxn ang="0">
                <a:pos x="connsiteX0" y="connsiteY0"/>
              </a:cxn>
              <a:cxn ang="0">
                <a:pos x="connsiteX1" y="connsiteY1"/>
              </a:cxn>
              <a:cxn ang="0">
                <a:pos x="connsiteX2" y="connsiteY2"/>
              </a:cxn>
              <a:cxn ang="0">
                <a:pos x="connsiteX3" y="connsiteY3"/>
              </a:cxn>
            </a:cxnLst>
            <a:rect l="l" t="t" r="r" b="b"/>
            <a:pathLst>
              <a:path w="5022056" h="3993356">
                <a:moveTo>
                  <a:pt x="5022056" y="0"/>
                </a:moveTo>
                <a:lnTo>
                  <a:pt x="5022056" y="3993356"/>
                </a:lnTo>
                <a:lnTo>
                  <a:pt x="0" y="3993356"/>
                </a:lnTo>
                <a:lnTo>
                  <a:pt x="5022056" y="0"/>
                </a:lnTo>
                <a:close/>
              </a:path>
            </a:pathLst>
          </a:custGeom>
          <a:solidFill>
            <a:srgbClr val="0085C3"/>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13" name="Freeform 12"/>
          <p:cNvSpPr/>
          <p:nvPr userDrawn="1"/>
        </p:nvSpPr>
        <p:spPr>
          <a:xfrm>
            <a:off x="3075387" y="1114430"/>
            <a:ext cx="3804047" cy="4036219"/>
          </a:xfrm>
          <a:custGeom>
            <a:avLst/>
            <a:gdLst>
              <a:gd name="connsiteX0" fmla="*/ 5043487 w 5072062"/>
              <a:gd name="connsiteY0" fmla="*/ 57150 h 4036219"/>
              <a:gd name="connsiteX1" fmla="*/ 0 w 5072062"/>
              <a:gd name="connsiteY1" fmla="*/ 4036219 h 4036219"/>
              <a:gd name="connsiteX2" fmla="*/ 5057775 w 5072062"/>
              <a:gd name="connsiteY2" fmla="*/ 4036219 h 4036219"/>
              <a:gd name="connsiteX3" fmla="*/ 5057775 w 5072062"/>
              <a:gd name="connsiteY3" fmla="*/ 0 h 4036219"/>
              <a:gd name="connsiteX4" fmla="*/ 5072062 w 5072062"/>
              <a:gd name="connsiteY4" fmla="*/ 742950 h 40362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72062" h="4036219">
                <a:moveTo>
                  <a:pt x="5043487" y="57150"/>
                </a:moveTo>
                <a:lnTo>
                  <a:pt x="0" y="4036219"/>
                </a:lnTo>
                <a:lnTo>
                  <a:pt x="5057775" y="4036219"/>
                </a:lnTo>
                <a:lnTo>
                  <a:pt x="5057775" y="0"/>
                </a:lnTo>
                <a:lnTo>
                  <a:pt x="5072062" y="742950"/>
                </a:lnTo>
              </a:path>
            </a:pathLst>
          </a:custGeom>
          <a:noFill/>
          <a:effectLst/>
        </p:spPr>
        <p:txBody>
          <a:bodyPr rtlCol="0" anchor="ctr"/>
          <a:lstStyle/>
          <a:p>
            <a:pPr algn="ctr"/>
            <a:endParaRPr lang="en-US" sz="1800"/>
          </a:p>
        </p:txBody>
      </p:sp>
      <p:pic>
        <p:nvPicPr>
          <p:cNvPr id="9" name="Picture 9" descr="white"/>
          <p:cNvPicPr>
            <a:picLocks noChangeAspect="1" noChangeArrowheads="1"/>
          </p:cNvPicPr>
          <p:nvPr userDrawn="1"/>
        </p:nvPicPr>
        <p:blipFill>
          <a:blip r:embed="rId2" cstate="screen"/>
          <a:srcRect/>
          <a:stretch>
            <a:fillRect/>
          </a:stretch>
        </p:blipFill>
        <p:spPr bwMode="black">
          <a:xfrm>
            <a:off x="5521733" y="3849192"/>
            <a:ext cx="1023494" cy="1023494"/>
          </a:xfrm>
          <a:prstGeom prst="rect">
            <a:avLst/>
          </a:prstGeom>
          <a:noFill/>
          <a:ln w="9525">
            <a:noFill/>
            <a:miter lim="800000"/>
            <a:headEnd/>
            <a:tailEnd/>
          </a:ln>
        </p:spPr>
      </p:pic>
      <p:sp>
        <p:nvSpPr>
          <p:cNvPr id="11" name="Title Placeholder 21"/>
          <p:cNvSpPr>
            <a:spLocks noGrp="1"/>
          </p:cNvSpPr>
          <p:nvPr>
            <p:ph type="ctrTitle" hasCustomPrompt="1"/>
          </p:nvPr>
        </p:nvSpPr>
        <p:spPr>
          <a:xfrm>
            <a:off x="205743" y="274326"/>
            <a:ext cx="5172749" cy="1231014"/>
          </a:xfrm>
        </p:spPr>
        <p:txBody>
          <a:bodyPr wrap="square" anchor="b" anchorCtr="0">
            <a:normAutofit/>
          </a:bodyPr>
          <a:lstStyle>
            <a:lvl1pPr algn="l">
              <a:lnSpc>
                <a:spcPct val="100000"/>
              </a:lnSpc>
              <a:spcAft>
                <a:spcPts val="0"/>
              </a:spcAft>
              <a:defRPr sz="4050" b="0" i="0" smtClean="0">
                <a:solidFill>
                  <a:schemeClr val="bg1"/>
                </a:solidFill>
                <a:latin typeface="Museo Sans For Dell" panose="02000000000000000000" pitchFamily="2" charset="0"/>
                <a:ea typeface="Museo Sans For Dell" panose="02000000000000000000" pitchFamily="2" charset="0"/>
              </a:defRPr>
            </a:lvl1pPr>
          </a:lstStyle>
          <a:p>
            <a:r>
              <a:rPr lang="en-US" dirty="0" smtClean="0"/>
              <a:t>Click to edit</a:t>
            </a:r>
            <a:br>
              <a:rPr lang="en-US" dirty="0" smtClean="0"/>
            </a:br>
            <a:r>
              <a:rPr lang="en-US" dirty="0" smtClean="0"/>
              <a:t>title slide</a:t>
            </a:r>
          </a:p>
        </p:txBody>
      </p:sp>
      <p:sp>
        <p:nvSpPr>
          <p:cNvPr id="12" name="Text Placeholder 12"/>
          <p:cNvSpPr>
            <a:spLocks noGrp="1"/>
          </p:cNvSpPr>
          <p:nvPr>
            <p:ph type="subTitle" idx="1"/>
          </p:nvPr>
        </p:nvSpPr>
        <p:spPr>
          <a:xfrm>
            <a:off x="205742" y="1968764"/>
            <a:ext cx="5172075" cy="230832"/>
          </a:xfrm>
        </p:spPr>
        <p:txBody>
          <a:bodyPr wrap="square" lIns="0" tIns="0" rIns="0" bIns="0" anchor="t" anchorCtr="0">
            <a:spAutoFit/>
          </a:bodyPr>
          <a:lstStyle>
            <a:lvl1pPr marL="0" indent="0" algn="l">
              <a:buFont typeface="Wingdings" pitchFamily="2" charset="2"/>
              <a:buNone/>
              <a:defRPr sz="1500" b="0" i="0" smtClean="0">
                <a:solidFill>
                  <a:schemeClr val="bg2">
                    <a:lumMod val="65000"/>
                    <a:lumOff val="35000"/>
                  </a:schemeClr>
                </a:solidFill>
                <a:latin typeface="Museo Sans For Dell" pitchFamily="2" charset="0"/>
                <a:ea typeface="Museo Sans For Dell" pitchFamily="2" charset="0"/>
              </a:defRPr>
            </a:lvl1pPr>
          </a:lstStyle>
          <a:p>
            <a:r>
              <a:rPr lang="en-US" smtClean="0"/>
              <a:t>Click to edit Master subtitle style</a:t>
            </a:r>
            <a:endParaRPr lang="en-US" dirty="0" smtClean="0"/>
          </a:p>
        </p:txBody>
      </p:sp>
    </p:spTree>
    <p:extLst>
      <p:ext uri="{BB962C8B-B14F-4D97-AF65-F5344CB8AC3E}">
        <p14:creationId xmlns:p14="http://schemas.microsoft.com/office/powerpoint/2010/main" xmlns="" val="2758418532"/>
      </p:ext>
    </p:extLst>
  </p:cSld>
  <p:clrMapOvr>
    <a:masterClrMapping/>
  </p:clrMapOvr>
  <p:transition spd="med">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Dell Blue divider slid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spTree>
    <p:extLst>
      <p:ext uri="{BB962C8B-B14F-4D97-AF65-F5344CB8AC3E}">
        <p14:creationId xmlns:p14="http://schemas.microsoft.com/office/powerpoint/2010/main" xmlns="" val="4055386972"/>
      </p:ext>
    </p:extLst>
  </p:cSld>
  <p:clrMapOvr>
    <a:masterClrMapping/>
  </p:clrMapOvr>
  <p:transition spd="med">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ell Blue divider slide ">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95964" y="1323964"/>
            <a:ext cx="3466073" cy="2495572"/>
          </a:xfrm>
          <a:prstGeom prst="rect">
            <a:avLst/>
          </a:prstGeom>
        </p:spPr>
      </p:pic>
    </p:spTree>
    <p:extLst>
      <p:ext uri="{BB962C8B-B14F-4D97-AF65-F5344CB8AC3E}">
        <p14:creationId xmlns:p14="http://schemas.microsoft.com/office/powerpoint/2010/main" xmlns="" val="3610296719"/>
      </p:ext>
    </p:extLst>
  </p:cSld>
  <p:clrMapOvr>
    <a:masterClrMapping/>
  </p:clrMapOvr>
  <p:transition spd="med">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Dell Blue divider slide ">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pic>
        <p:nvPicPr>
          <p:cNvPr id="6" name="Picture 5"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Tree>
    <p:extLst>
      <p:ext uri="{BB962C8B-B14F-4D97-AF65-F5344CB8AC3E}">
        <p14:creationId xmlns:p14="http://schemas.microsoft.com/office/powerpoint/2010/main" xmlns="" val="2301196101"/>
      </p:ext>
    </p:extLst>
  </p:cSld>
  <p:clrMapOvr>
    <a:masterClrMapping/>
  </p:clrMapOvr>
  <p:transition spd="med">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2454129949"/>
      </p:ext>
    </p:extLst>
  </p:cSld>
  <p:clrMapOvr>
    <a:masterClrMapping/>
  </p:clrMapOvr>
  <p:transition spd="med">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marL="767934" indent="0">
              <a:spcBef>
                <a:spcPts val="225"/>
              </a:spcBef>
              <a:spcAft>
                <a:spcPts val="0"/>
              </a:spcAft>
              <a:buClr>
                <a:srgbClr val="AAAAAA"/>
              </a:buClr>
              <a:buNone/>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086314934"/>
      </p:ext>
    </p:extLst>
  </p:cSld>
  <p:clrMapOvr>
    <a:masterClrMapping/>
  </p:clrMapOvr>
  <p:transition spd="med">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582375755"/>
      </p:ext>
    </p:extLst>
  </p:cSld>
  <p:clrMapOvr>
    <a:masterClrMapping/>
  </p:clrMapOvr>
  <p:transition spd="med">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919170122"/>
      </p:ext>
    </p:extLst>
  </p:cSld>
  <p:clrMapOvr>
    <a:masterClrMapping/>
  </p:clrMapOvr>
  <p:transition spd="med">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4" name="TextBox 3"/>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Tree>
    <p:extLst>
      <p:ext uri="{BB962C8B-B14F-4D97-AF65-F5344CB8AC3E}">
        <p14:creationId xmlns:p14="http://schemas.microsoft.com/office/powerpoint/2010/main" xmlns="" val="360437661"/>
      </p:ext>
    </p:extLst>
  </p:cSld>
  <p:clrMapOvr>
    <a:masterClrMapping/>
  </p:clrMapOvr>
  <p:transition spd="med">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1" y="274325"/>
            <a:ext cx="3934460"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589096633"/>
      </p:ext>
    </p:extLst>
  </p:cSld>
  <p:clrMapOvr>
    <a:masterClrMapping/>
  </p:clrMapOvr>
  <p:transition spd="med">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976090022"/>
      </p:ext>
    </p:extLst>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2175678912"/>
      </p:ext>
    </p:extLst>
  </p:cSld>
  <p:clrMapOvr>
    <a:masterClrMapping/>
  </p:clrMapOvr>
  <p:transition spd="med">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lue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3454139426"/>
      </p:ext>
    </p:extLst>
  </p:cSld>
  <p:clrMapOvr>
    <a:masterClrMapping/>
  </p:clrMapOvr>
  <p:transition spd="med">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Image with Dell Blue footer ">
    <p:spTree>
      <p:nvGrpSpPr>
        <p:cNvPr id="1" name=""/>
        <p:cNvGrpSpPr/>
        <p:nvPr/>
      </p:nvGrpSpPr>
      <p:grpSpPr>
        <a:xfrm>
          <a:off x="0" y="0"/>
          <a:ext cx="0" cy="0"/>
          <a:chOff x="0" y="0"/>
          <a:chExt cx="0" cy="0"/>
        </a:xfrm>
      </p:grpSpPr>
      <p:sp>
        <p:nvSpPr>
          <p:cNvPr id="4" name="Rectangle 3"/>
          <p:cNvSpPr/>
          <p:nvPr userDrawn="1"/>
        </p:nvSpPr>
        <p:spPr>
          <a:xfrm>
            <a:off x="0" y="5057767"/>
            <a:ext cx="6858000" cy="85737"/>
          </a:xfrm>
          <a:prstGeom prst="rect">
            <a:avLst/>
          </a:prstGeom>
          <a:solidFill>
            <a:srgbClr val="0085C3"/>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2392889993"/>
      </p:ext>
    </p:extLst>
  </p:cSld>
  <p:clrMapOvr>
    <a:masterClrMapping/>
  </p:clrMapOvr>
  <p:transition spd="med">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Freeform 6"/>
          <p:cNvSpPr/>
          <p:nvPr userDrawn="1"/>
        </p:nvSpPr>
        <p:spPr>
          <a:xfrm>
            <a:off x="1850178" y="1157288"/>
            <a:ext cx="5022056" cy="3993356"/>
          </a:xfrm>
          <a:custGeom>
            <a:avLst/>
            <a:gdLst>
              <a:gd name="connsiteX0" fmla="*/ 5022056 w 5022056"/>
              <a:gd name="connsiteY0" fmla="*/ 0 h 3993356"/>
              <a:gd name="connsiteX1" fmla="*/ 5022056 w 5022056"/>
              <a:gd name="connsiteY1" fmla="*/ 3993356 h 3993356"/>
              <a:gd name="connsiteX2" fmla="*/ 0 w 5022056"/>
              <a:gd name="connsiteY2" fmla="*/ 3993356 h 3993356"/>
              <a:gd name="connsiteX3" fmla="*/ 5022056 w 5022056"/>
              <a:gd name="connsiteY3" fmla="*/ 0 h 3993356"/>
            </a:gdLst>
            <a:ahLst/>
            <a:cxnLst>
              <a:cxn ang="0">
                <a:pos x="connsiteX0" y="connsiteY0"/>
              </a:cxn>
              <a:cxn ang="0">
                <a:pos x="connsiteX1" y="connsiteY1"/>
              </a:cxn>
              <a:cxn ang="0">
                <a:pos x="connsiteX2" y="connsiteY2"/>
              </a:cxn>
              <a:cxn ang="0">
                <a:pos x="connsiteX3" y="connsiteY3"/>
              </a:cxn>
            </a:cxnLst>
            <a:rect l="l" t="t" r="r" b="b"/>
            <a:pathLst>
              <a:path w="5022056" h="3993356">
                <a:moveTo>
                  <a:pt x="5022056" y="0"/>
                </a:moveTo>
                <a:lnTo>
                  <a:pt x="5022056" y="3993356"/>
                </a:lnTo>
                <a:lnTo>
                  <a:pt x="0" y="3993356"/>
                </a:lnTo>
                <a:lnTo>
                  <a:pt x="5022056" y="0"/>
                </a:lnTo>
                <a:close/>
              </a:path>
            </a:pathLst>
          </a:custGeom>
          <a:solidFill>
            <a:srgbClr val="0085C3"/>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13" name="Freeform 12"/>
          <p:cNvSpPr/>
          <p:nvPr userDrawn="1"/>
        </p:nvSpPr>
        <p:spPr>
          <a:xfrm>
            <a:off x="3075387" y="1114430"/>
            <a:ext cx="3804047" cy="4036219"/>
          </a:xfrm>
          <a:custGeom>
            <a:avLst/>
            <a:gdLst>
              <a:gd name="connsiteX0" fmla="*/ 5043487 w 5072062"/>
              <a:gd name="connsiteY0" fmla="*/ 57150 h 4036219"/>
              <a:gd name="connsiteX1" fmla="*/ 0 w 5072062"/>
              <a:gd name="connsiteY1" fmla="*/ 4036219 h 4036219"/>
              <a:gd name="connsiteX2" fmla="*/ 5057775 w 5072062"/>
              <a:gd name="connsiteY2" fmla="*/ 4036219 h 4036219"/>
              <a:gd name="connsiteX3" fmla="*/ 5057775 w 5072062"/>
              <a:gd name="connsiteY3" fmla="*/ 0 h 4036219"/>
              <a:gd name="connsiteX4" fmla="*/ 5072062 w 5072062"/>
              <a:gd name="connsiteY4" fmla="*/ 742950 h 40362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72062" h="4036219">
                <a:moveTo>
                  <a:pt x="5043487" y="57150"/>
                </a:moveTo>
                <a:lnTo>
                  <a:pt x="0" y="4036219"/>
                </a:lnTo>
                <a:lnTo>
                  <a:pt x="5057775" y="4036219"/>
                </a:lnTo>
                <a:lnTo>
                  <a:pt x="5057775" y="0"/>
                </a:lnTo>
                <a:lnTo>
                  <a:pt x="5072062" y="742950"/>
                </a:lnTo>
              </a:path>
            </a:pathLst>
          </a:custGeom>
          <a:noFill/>
          <a:effectLst/>
        </p:spPr>
        <p:txBody>
          <a:bodyPr rtlCol="0" anchor="ctr"/>
          <a:lstStyle/>
          <a:p>
            <a:pPr algn="ctr"/>
            <a:endParaRPr lang="en-US" sz="1800"/>
          </a:p>
        </p:txBody>
      </p:sp>
      <p:pic>
        <p:nvPicPr>
          <p:cNvPr id="9" name="Picture 9" descr="white"/>
          <p:cNvPicPr>
            <a:picLocks noChangeAspect="1" noChangeArrowheads="1"/>
          </p:cNvPicPr>
          <p:nvPr userDrawn="1"/>
        </p:nvPicPr>
        <p:blipFill>
          <a:blip r:embed="rId2" cstate="screen"/>
          <a:srcRect/>
          <a:stretch>
            <a:fillRect/>
          </a:stretch>
        </p:blipFill>
        <p:spPr bwMode="black">
          <a:xfrm>
            <a:off x="5521733" y="3849192"/>
            <a:ext cx="1023494" cy="1023494"/>
          </a:xfrm>
          <a:prstGeom prst="rect">
            <a:avLst/>
          </a:prstGeom>
          <a:noFill/>
          <a:ln w="9525">
            <a:noFill/>
            <a:miter lim="800000"/>
            <a:headEnd/>
            <a:tailEnd/>
          </a:ln>
        </p:spPr>
      </p:pic>
      <p:sp>
        <p:nvSpPr>
          <p:cNvPr id="11" name="Title Placeholder 21"/>
          <p:cNvSpPr>
            <a:spLocks noGrp="1"/>
          </p:cNvSpPr>
          <p:nvPr>
            <p:ph type="ctrTitle" hasCustomPrompt="1"/>
          </p:nvPr>
        </p:nvSpPr>
        <p:spPr>
          <a:xfrm>
            <a:off x="205743" y="274326"/>
            <a:ext cx="5172749" cy="1231014"/>
          </a:xfrm>
        </p:spPr>
        <p:txBody>
          <a:bodyPr wrap="square" anchor="b" anchorCtr="0">
            <a:normAutofit/>
          </a:bodyPr>
          <a:lstStyle>
            <a:lvl1pPr algn="l">
              <a:lnSpc>
                <a:spcPct val="100000"/>
              </a:lnSpc>
              <a:spcAft>
                <a:spcPts val="0"/>
              </a:spcAft>
              <a:defRPr sz="4050" b="0" i="0" smtClean="0">
                <a:solidFill>
                  <a:schemeClr val="bg1"/>
                </a:solidFill>
                <a:latin typeface="Museo Sans For Dell" panose="02000000000000000000" pitchFamily="2" charset="0"/>
                <a:ea typeface="Museo Sans For Dell" panose="02000000000000000000" pitchFamily="2" charset="0"/>
              </a:defRPr>
            </a:lvl1pPr>
          </a:lstStyle>
          <a:p>
            <a:r>
              <a:rPr lang="en-US" dirty="0" smtClean="0"/>
              <a:t>Click to edit</a:t>
            </a:r>
            <a:br>
              <a:rPr lang="en-US" dirty="0" smtClean="0"/>
            </a:br>
            <a:r>
              <a:rPr lang="en-US" dirty="0" smtClean="0"/>
              <a:t>title slide</a:t>
            </a:r>
          </a:p>
        </p:txBody>
      </p:sp>
      <p:sp>
        <p:nvSpPr>
          <p:cNvPr id="12" name="Text Placeholder 12"/>
          <p:cNvSpPr>
            <a:spLocks noGrp="1"/>
          </p:cNvSpPr>
          <p:nvPr>
            <p:ph type="subTitle" idx="1"/>
          </p:nvPr>
        </p:nvSpPr>
        <p:spPr>
          <a:xfrm>
            <a:off x="205742" y="1968764"/>
            <a:ext cx="5172075" cy="230832"/>
          </a:xfrm>
        </p:spPr>
        <p:txBody>
          <a:bodyPr wrap="square" lIns="0" tIns="0" rIns="0" bIns="0" anchor="t" anchorCtr="0">
            <a:spAutoFit/>
          </a:bodyPr>
          <a:lstStyle>
            <a:lvl1pPr marL="0" indent="0" algn="l">
              <a:buFont typeface="Wingdings" pitchFamily="2" charset="2"/>
              <a:buNone/>
              <a:defRPr sz="1500" b="0" i="0" smtClean="0">
                <a:solidFill>
                  <a:schemeClr val="bg2">
                    <a:lumMod val="65000"/>
                    <a:lumOff val="35000"/>
                  </a:schemeClr>
                </a:solidFill>
                <a:latin typeface="Museo Sans For Dell" pitchFamily="2" charset="0"/>
                <a:ea typeface="Museo Sans For Dell" pitchFamily="2" charset="0"/>
              </a:defRPr>
            </a:lvl1pPr>
          </a:lstStyle>
          <a:p>
            <a:r>
              <a:rPr lang="en-US" smtClean="0"/>
              <a:t>Click to edit Master subtitle style</a:t>
            </a:r>
            <a:endParaRPr lang="en-US" dirty="0" smtClean="0"/>
          </a:p>
        </p:txBody>
      </p:sp>
    </p:spTree>
    <p:extLst>
      <p:ext uri="{BB962C8B-B14F-4D97-AF65-F5344CB8AC3E}">
        <p14:creationId xmlns:p14="http://schemas.microsoft.com/office/powerpoint/2010/main" xmlns="" val="3676300999"/>
      </p:ext>
    </p:extLst>
  </p:cSld>
  <p:clrMapOvr>
    <a:masterClrMapping/>
  </p:clrMapOvr>
  <p:transition spd="med">
    <p:wipe dir="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71488" y="4767263"/>
            <a:ext cx="1543050" cy="273844"/>
          </a:xfrm>
          <a:prstGeom prst="rect">
            <a:avLst/>
          </a:prstGeom>
        </p:spPr>
        <p:txBody>
          <a:bodyPr/>
          <a:lstStyle/>
          <a:p>
            <a:fld id="{1B03B518-5DC3-4520-B320-6992DD98735E}" type="datetimeFigureOut">
              <a:rPr lang="en-US" smtClean="0"/>
              <a:pPr/>
              <a:t>5/26/2016</a:t>
            </a:fld>
            <a:endParaRPr lang="en-US"/>
          </a:p>
        </p:txBody>
      </p:sp>
      <p:sp>
        <p:nvSpPr>
          <p:cNvPr id="5" name="Footer Placeholder 4"/>
          <p:cNvSpPr>
            <a:spLocks noGrp="1"/>
          </p:cNvSpPr>
          <p:nvPr>
            <p:ph type="ftr" sz="quarter" idx="11"/>
          </p:nvPr>
        </p:nvSpPr>
        <p:spPr>
          <a:xfrm>
            <a:off x="2271713" y="4767263"/>
            <a:ext cx="2314575"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4847359" y="4767263"/>
            <a:ext cx="1543050" cy="273844"/>
          </a:xfrm>
          <a:prstGeom prst="rect">
            <a:avLst/>
          </a:prstGeom>
        </p:spPr>
        <p:txBody>
          <a:bodyPr/>
          <a:lstStyle/>
          <a:p>
            <a:fld id="{74CD4AB1-6679-43F4-99F6-5D8C33F4AD3A}" type="slidenum">
              <a:rPr lang="en-US" smtClean="0"/>
              <a:pPr/>
              <a:t>‹#›</a:t>
            </a:fld>
            <a:endParaRPr lang="en-US"/>
          </a:p>
        </p:txBody>
      </p:sp>
    </p:spTree>
    <p:extLst>
      <p:ext uri="{BB962C8B-B14F-4D97-AF65-F5344CB8AC3E}">
        <p14:creationId xmlns:p14="http://schemas.microsoft.com/office/powerpoint/2010/main" xmlns="" val="41690983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userDrawn="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xmlns="" val="378272002"/>
      </p:ext>
    </p:extLst>
  </p:cSld>
  <p:clrMapOvr>
    <a:masterClrMapping/>
  </p:clrMapOvr>
  <p:transition spd="med">
    <p:wipe dir="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Content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490157206"/>
      </p:ext>
    </p:extLst>
  </p:cSld>
  <p:clrMapOvr>
    <a:masterClrMapping/>
  </p:clrMapOvr>
  <p:transition spd="med">
    <p:wipe dir="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Dell Gray divider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pic>
        <p:nvPicPr>
          <p:cNvPr id="4" name="Picture 3"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Tree>
    <p:extLst>
      <p:ext uri="{BB962C8B-B14F-4D97-AF65-F5344CB8AC3E}">
        <p14:creationId xmlns:p14="http://schemas.microsoft.com/office/powerpoint/2010/main" xmlns="" val="3265548423"/>
      </p:ext>
    </p:extLst>
  </p:cSld>
  <p:clrMapOvr>
    <a:masterClrMapping/>
  </p:clrMapOvr>
  <p:transition spd="med">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210595555"/>
      </p:ext>
    </p:extLst>
  </p:cSld>
  <p:clrMapOvr>
    <a:masterClrMapping/>
  </p:clrMapOvr>
  <p:transition spd="med">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98257260"/>
      </p:ext>
    </p:extLst>
  </p:cSld>
  <p:clrMapOvr>
    <a:masterClrMapping/>
  </p:clrMapOvr>
  <p:transition spd="med">
    <p:wipe dir="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542729305"/>
      </p:ext>
    </p:extLst>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xmlns="" val="1078062111"/>
      </p:ext>
    </p:extLst>
  </p:cSld>
  <p:clrMapOvr>
    <a:masterClrMapping/>
  </p:clrMapOvr>
  <p:transition spd="med">
    <p:wipe dir="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594846606"/>
      </p:ext>
    </p:extLst>
  </p:cSld>
  <p:clrMapOvr>
    <a:masterClrMapping/>
  </p:clrMapOvr>
  <p:transition spd="med">
    <p:wipe dir="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304837059"/>
      </p:ext>
    </p:extLst>
  </p:cSld>
  <p:clrMapOvr>
    <a:masterClrMapping/>
  </p:clrMapOvr>
  <p:transition spd="med">
    <p:wipe dir="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1" y="274325"/>
            <a:ext cx="3934460"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solidFill>
                  <a:srgbClr val="AAAAAA"/>
                </a:solidFill>
              </a:defRPr>
            </a:lvl1pPr>
          </a:lstStyle>
          <a:p>
            <a:pPr lvl="0"/>
            <a:r>
              <a:rPr lang="en-US" dirty="0" smtClean="0"/>
              <a:t>Subhead</a:t>
            </a:r>
            <a:endParaRPr lang="en-US" dirty="0"/>
          </a:p>
        </p:txBody>
      </p:sp>
    </p:spTree>
    <p:extLst>
      <p:ext uri="{BB962C8B-B14F-4D97-AF65-F5344CB8AC3E}">
        <p14:creationId xmlns:p14="http://schemas.microsoft.com/office/powerpoint/2010/main" xmlns="" val="1076650276"/>
      </p:ext>
    </p:extLst>
  </p:cSld>
  <p:clrMapOvr>
    <a:masterClrMapping/>
  </p:clrMapOvr>
  <p:transition spd="med">
    <p:wipe dir="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solidFill>
                  <a:srgbClr val="AAAAAA"/>
                </a:solidFill>
              </a:defRPr>
            </a:lvl1pPr>
          </a:lstStyle>
          <a:p>
            <a:pPr lvl="0"/>
            <a:r>
              <a:rPr lang="en-US" dirty="0" smtClean="0"/>
              <a:t>Subhead</a:t>
            </a:r>
            <a:endParaRPr lang="en-US" dirty="0"/>
          </a:p>
        </p:txBody>
      </p:sp>
    </p:spTree>
    <p:extLst>
      <p:ext uri="{BB962C8B-B14F-4D97-AF65-F5344CB8AC3E}">
        <p14:creationId xmlns:p14="http://schemas.microsoft.com/office/powerpoint/2010/main" xmlns="" val="1413799226"/>
      </p:ext>
    </p:extLst>
  </p:cSld>
  <p:clrMapOvr>
    <a:masterClrMapping/>
  </p:clrMapOvr>
  <p:transition spd="med">
    <p:wipe dir="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ay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3947609289"/>
      </p:ext>
    </p:extLst>
  </p:cSld>
  <p:clrMapOvr>
    <a:masterClrMapping/>
  </p:clrMapOvr>
  <p:transition spd="med">
    <p:wipe dir="r"/>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Image with Dell Gray footer ">
    <p:spTree>
      <p:nvGrpSpPr>
        <p:cNvPr id="1" name=""/>
        <p:cNvGrpSpPr/>
        <p:nvPr/>
      </p:nvGrpSpPr>
      <p:grpSpPr>
        <a:xfrm>
          <a:off x="0" y="0"/>
          <a:ext cx="0" cy="0"/>
          <a:chOff x="0" y="0"/>
          <a:chExt cx="0" cy="0"/>
        </a:xfrm>
      </p:grpSpPr>
      <p:sp>
        <p:nvSpPr>
          <p:cNvPr id="4" name="Rectangle 3"/>
          <p:cNvSpPr/>
          <p:nvPr userDrawn="1"/>
        </p:nvSpPr>
        <p:spPr>
          <a:xfrm>
            <a:off x="0" y="5021947"/>
            <a:ext cx="6858000" cy="121557"/>
          </a:xfrm>
          <a:prstGeom prst="rect">
            <a:avLst/>
          </a:prstGeom>
          <a:solidFill>
            <a:srgbClr val="AAAAAA"/>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3106597896"/>
      </p:ext>
    </p:extLst>
  </p:cSld>
  <p:clrMapOvr>
    <a:masterClrMapping/>
  </p:clrMapOvr>
  <p:transition spd="med">
    <p:wipe dir="r"/>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Dell Dark Blue divider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pic>
        <p:nvPicPr>
          <p:cNvPr id="4" name="Picture 3"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Tree>
    <p:extLst>
      <p:ext uri="{BB962C8B-B14F-4D97-AF65-F5344CB8AC3E}">
        <p14:creationId xmlns:p14="http://schemas.microsoft.com/office/powerpoint/2010/main" xmlns="" val="1994142162"/>
      </p:ext>
    </p:extLst>
  </p:cSld>
  <p:clrMapOvr>
    <a:masterClrMapping/>
  </p:clrMapOvr>
  <p:transition spd="med">
    <p:wipe dir="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2488695173"/>
      </p:ext>
    </p:extLst>
  </p:cSld>
  <p:clrMapOvr>
    <a:masterClrMapping/>
  </p:clrMapOvr>
  <p:transition spd="med">
    <p:wipe dir="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861504521"/>
      </p:ext>
    </p:extLst>
  </p:cSld>
  <p:clrMapOvr>
    <a:masterClrMapping/>
  </p:clrMapOvr>
  <p:transition spd="med">
    <p:wipe dir="r"/>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504785095"/>
      </p:ext>
    </p:extLst>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xmlns="" val="2254111004"/>
      </p:ext>
    </p:extLst>
  </p:cSld>
  <p:clrMapOvr>
    <a:masterClrMapping/>
  </p:clrMapOvr>
  <p:transition spd="med">
    <p:wipe dir="r"/>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663614928"/>
      </p:ext>
    </p:extLst>
  </p:cSld>
  <p:clrMapOvr>
    <a:masterClrMapping/>
  </p:clrMapOvr>
  <p:transition spd="med">
    <p:wipe dir="r"/>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4121837565"/>
      </p:ext>
    </p:extLst>
  </p:cSld>
  <p:clrMapOvr>
    <a:masterClrMapping/>
  </p:clrMapOvr>
  <p:transition spd="med">
    <p:wipe dir="r"/>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1" y="274325"/>
            <a:ext cx="4459394"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385845198"/>
      </p:ext>
    </p:extLst>
  </p:cSld>
  <p:clrMapOvr>
    <a:masterClrMapping/>
  </p:clrMapOvr>
  <p:transition spd="med">
    <p:wipe dir="r"/>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2996620796"/>
      </p:ext>
    </p:extLst>
  </p:cSld>
  <p:clrMapOvr>
    <a:masterClrMapping/>
  </p:clrMapOvr>
  <p:transition spd="med">
    <p:wipe dir="r"/>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Blue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1343509151"/>
      </p:ext>
    </p:extLst>
  </p:cSld>
  <p:clrMapOvr>
    <a:masterClrMapping/>
  </p:clrMapOvr>
  <p:transition spd="med">
    <p:wipe dir="r"/>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Image with Dell Dark Blue footer ">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rgbClr val="00447C"/>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3720534395"/>
      </p:ext>
    </p:extLst>
  </p:cSld>
  <p:clrMapOvr>
    <a:masterClrMapping/>
  </p:clrMapOvr>
  <p:transition spd="med">
    <p:wipe dir="r"/>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Dell Teal divider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pic>
        <p:nvPicPr>
          <p:cNvPr id="4" name="Picture 3"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Tree>
    <p:extLst>
      <p:ext uri="{BB962C8B-B14F-4D97-AF65-F5344CB8AC3E}">
        <p14:creationId xmlns:p14="http://schemas.microsoft.com/office/powerpoint/2010/main" xmlns="" val="2919792390"/>
      </p:ext>
    </p:extLst>
  </p:cSld>
  <p:clrMapOvr>
    <a:masterClrMapping/>
  </p:clrMapOvr>
  <p:transition spd="med">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332363516"/>
      </p:ext>
    </p:extLst>
  </p:cSld>
  <p:clrMapOvr>
    <a:masterClrMapping/>
  </p:clrMapOvr>
  <p:transition spd="med">
    <p:wipe dir="r"/>
  </p:transition>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102545267"/>
      </p:ext>
    </p:extLst>
  </p:cSld>
  <p:clrMapOvr>
    <a:masterClrMapping/>
  </p:clrMapOvr>
  <p:transition spd="med">
    <p:wipe dir="r"/>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870772802"/>
      </p:ext>
    </p:extLst>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024378676"/>
      </p:ext>
    </p:extLst>
  </p:cSld>
  <p:clrMapOvr>
    <a:masterClrMapping/>
  </p:clrMapOvr>
  <p:transition spd="med">
    <p:wipe dir="r"/>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4039769246"/>
      </p:ext>
    </p:extLst>
  </p:cSld>
  <p:clrMapOvr>
    <a:masterClrMapping/>
  </p:clrMapOvr>
  <p:transition spd="med">
    <p:wipe dir="r"/>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485224609"/>
      </p:ext>
    </p:extLst>
  </p:cSld>
  <p:clrMapOvr>
    <a:masterClrMapping/>
  </p:clrMapOvr>
  <p:transition spd="med">
    <p:wipe dir="r"/>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2" y="274325"/>
            <a:ext cx="4044527"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3854225711"/>
      </p:ext>
    </p:extLst>
  </p:cSld>
  <p:clrMapOvr>
    <a:masterClrMapping/>
  </p:clrMapOvr>
  <p:transition spd="med">
    <p:wipe dir="r"/>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232238620"/>
      </p:ext>
    </p:extLst>
  </p:cSld>
  <p:clrMapOvr>
    <a:masterClrMapping/>
  </p:clrMapOvr>
  <p:transition spd="med">
    <p:wipe dir="r"/>
  </p:transition>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Teal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617744587"/>
      </p:ext>
    </p:extLst>
  </p:cSld>
  <p:clrMapOvr>
    <a:masterClrMapping/>
  </p:clrMapOvr>
  <p:transition spd="med">
    <p:wipe dir="r"/>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Image with Dell Teal footer ">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rgbClr val="74CAC7"/>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3332108257"/>
      </p:ext>
    </p:extLst>
  </p:cSld>
  <p:clrMapOvr>
    <a:masterClrMapping/>
  </p:clrMapOvr>
  <p:transition spd="med">
    <p:wipe dir="r"/>
  </p:transition>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Dell Green divider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pic>
        <p:nvPicPr>
          <p:cNvPr id="4" name="Picture 3"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Tree>
    <p:extLst>
      <p:ext uri="{BB962C8B-B14F-4D97-AF65-F5344CB8AC3E}">
        <p14:creationId xmlns:p14="http://schemas.microsoft.com/office/powerpoint/2010/main" xmlns="" val="1502156822"/>
      </p:ext>
    </p:extLst>
  </p:cSld>
  <p:clrMapOvr>
    <a:masterClrMapping/>
  </p:clrMapOvr>
  <p:transition spd="med">
    <p:wipe dir="r"/>
  </p:transition>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3960151553"/>
      </p:ext>
    </p:extLst>
  </p:cSld>
  <p:clrMapOvr>
    <a:masterClrMapping/>
  </p:clrMapOvr>
  <p:transition spd="med">
    <p:wipe dir="r"/>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810941621"/>
      </p:ext>
    </p:extLst>
  </p:cSld>
  <p:clrMapOvr>
    <a:masterClrMapping/>
  </p:clrMapOvr>
  <p:transition spd="med">
    <p:wipe dir="r"/>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33652617"/>
      </p:ext>
    </p:extLst>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ent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7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Tree>
    <p:extLst>
      <p:ext uri="{BB962C8B-B14F-4D97-AF65-F5344CB8AC3E}">
        <p14:creationId xmlns:p14="http://schemas.microsoft.com/office/powerpoint/2010/main" xmlns="" val="1424754075"/>
      </p:ext>
    </p:extLst>
  </p:cSld>
  <p:clrMapOvr>
    <a:masterClrMapping/>
  </p:clrMapOvr>
  <p:transition spd="med">
    <p:wipe dir="r"/>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523768224"/>
      </p:ext>
    </p:extLst>
  </p:cSld>
  <p:clrMapOvr>
    <a:masterClrMapping/>
  </p:clrMapOvr>
  <p:transition spd="med">
    <p:wipe dir="r"/>
  </p:transition>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389492939"/>
      </p:ext>
    </p:extLst>
  </p:cSld>
  <p:clrMapOvr>
    <a:masterClrMapping/>
  </p:clrMapOvr>
  <p:transition spd="med">
    <p:wipe dir="r"/>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4046220"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2506907099"/>
      </p:ext>
    </p:extLst>
  </p:cSld>
  <p:clrMapOvr>
    <a:masterClrMapping/>
  </p:clrMapOvr>
  <p:transition spd="med">
    <p:wipe dir="r"/>
  </p:transition>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391418642"/>
      </p:ext>
    </p:extLst>
  </p:cSld>
  <p:clrMapOvr>
    <a:masterClrMapping/>
  </p:clrMapOvr>
  <p:transition spd="med">
    <p:wipe dir="r"/>
  </p:transition>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Green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2265413008"/>
      </p:ext>
    </p:extLst>
  </p:cSld>
  <p:clrMapOvr>
    <a:masterClrMapping/>
  </p:clrMapOvr>
  <p:transition spd="med">
    <p:wipe dir="r"/>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Image with Dell Green footer">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rgbClr val="7AB800"/>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1514399299"/>
      </p:ext>
    </p:extLst>
  </p:cSld>
  <p:clrMapOvr>
    <a:masterClrMapping/>
  </p:clrMapOvr>
  <p:transition spd="med">
    <p:wipe dir="r"/>
  </p:transition>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Dell Yellow divider slide">
    <p:spTree>
      <p:nvGrpSpPr>
        <p:cNvPr id="1" name=""/>
        <p:cNvGrpSpPr/>
        <p:nvPr/>
      </p:nvGrpSpPr>
      <p:grpSpPr>
        <a:xfrm>
          <a:off x="0" y="0"/>
          <a:ext cx="0" cy="0"/>
          <a:chOff x="0" y="0"/>
          <a:chExt cx="0" cy="0"/>
        </a:xfrm>
      </p:grpSpPr>
      <p:pic>
        <p:nvPicPr>
          <p:cNvPr id="5" name="Picture 4" descr="dell_white_logo.png"/>
          <p:cNvPicPr>
            <a:picLocks noChangeAspect="1"/>
          </p:cNvPicPr>
          <p:nvPr userDrawn="1"/>
        </p:nvPicPr>
        <p:blipFill>
          <a:blip r:embed="rId2" cstate="screen"/>
          <a:stretch>
            <a:fillRect/>
          </a:stretch>
        </p:blipFill>
        <p:spPr bwMode="black">
          <a:xfrm>
            <a:off x="6245609" y="4546187"/>
            <a:ext cx="475126" cy="475126"/>
          </a:xfrm>
          <a:prstGeom prst="rect">
            <a:avLst/>
          </a:prstGeom>
        </p:spPr>
      </p:pic>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spTree>
    <p:extLst>
      <p:ext uri="{BB962C8B-B14F-4D97-AF65-F5344CB8AC3E}">
        <p14:creationId xmlns:p14="http://schemas.microsoft.com/office/powerpoint/2010/main" xmlns="" val="22297336"/>
      </p:ext>
    </p:extLst>
  </p:cSld>
  <p:clrMapOvr>
    <a:masterClrMapping/>
  </p:clrMapOvr>
  <p:transition spd="med">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432582195"/>
      </p:ext>
    </p:extLst>
  </p:cSld>
  <p:clrMapOvr>
    <a:masterClrMapping/>
  </p:clrMapOvr>
  <p:transition spd="med">
    <p:wipe dir="r"/>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508873814"/>
      </p:ext>
    </p:extLst>
  </p:cSld>
  <p:clrMapOvr>
    <a:masterClrMapping/>
  </p:clrMapOvr>
  <p:transition spd="med">
    <p:wipe dir="r"/>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439223848"/>
      </p:ext>
    </p:extLst>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1" y="274325"/>
            <a:ext cx="3782060"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3993007370"/>
      </p:ext>
    </p:extLst>
  </p:cSld>
  <p:clrMapOvr>
    <a:masterClrMapping/>
  </p:clrMapOvr>
  <p:transition spd="med">
    <p:wipe dir="r"/>
  </p:transition>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453045047"/>
      </p:ext>
    </p:extLst>
  </p:cSld>
  <p:clrMapOvr>
    <a:masterClrMapping/>
  </p:clrMapOvr>
  <p:transition spd="med">
    <p:wipe dir="r"/>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44635083"/>
      </p:ext>
    </p:extLst>
  </p:cSld>
  <p:clrMapOvr>
    <a:masterClrMapping/>
  </p:clrMapOvr>
  <p:transition spd="med">
    <p:wipe dir="r"/>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2" y="274325"/>
            <a:ext cx="4044527"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2007680301"/>
      </p:ext>
    </p:extLst>
  </p:cSld>
  <p:clrMapOvr>
    <a:masterClrMapping/>
  </p:clrMapOvr>
  <p:transition spd="med">
    <p:wipe dir="r"/>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003518134"/>
      </p:ext>
    </p:extLst>
  </p:cSld>
  <p:clrMapOvr>
    <a:masterClrMapping/>
  </p:clrMapOvr>
  <p:transition spd="med">
    <p:wipe dir="r"/>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Yellow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1651029313"/>
      </p:ext>
    </p:extLst>
  </p:cSld>
  <p:clrMapOvr>
    <a:masterClrMapping/>
  </p:clrMapOvr>
  <p:transition spd="med">
    <p:wipe dir="r"/>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Image with Dell Yellow footer">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chemeClr val="accent4"/>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4208533543"/>
      </p:ext>
    </p:extLst>
  </p:cSld>
  <p:clrMapOvr>
    <a:masterClrMapping/>
  </p:clrMapOvr>
  <p:transition spd="med">
    <p:wipe dir="r"/>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Dell Dark Red divider slide">
    <p:spTree>
      <p:nvGrpSpPr>
        <p:cNvPr id="1" name=""/>
        <p:cNvGrpSpPr/>
        <p:nvPr/>
      </p:nvGrpSpPr>
      <p:grpSpPr>
        <a:xfrm>
          <a:off x="0" y="0"/>
          <a:ext cx="0" cy="0"/>
          <a:chOff x="0" y="0"/>
          <a:chExt cx="0" cy="0"/>
        </a:xfrm>
      </p:grpSpPr>
      <p:pic>
        <p:nvPicPr>
          <p:cNvPr id="5" name="Picture 4" descr="dell_white_logo.png"/>
          <p:cNvPicPr>
            <a:picLocks noChangeAspect="1"/>
          </p:cNvPicPr>
          <p:nvPr userDrawn="1"/>
        </p:nvPicPr>
        <p:blipFill>
          <a:blip r:embed="rId2" cstate="screen"/>
          <a:stretch>
            <a:fillRect/>
          </a:stretch>
        </p:blipFill>
        <p:spPr bwMode="black">
          <a:xfrm>
            <a:off x="6257873" y="4445041"/>
            <a:ext cx="475126" cy="475126"/>
          </a:xfrm>
          <a:prstGeom prst="rect">
            <a:avLst/>
          </a:prstGeom>
        </p:spPr>
      </p:pic>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spTree>
    <p:extLst>
      <p:ext uri="{BB962C8B-B14F-4D97-AF65-F5344CB8AC3E}">
        <p14:creationId xmlns:p14="http://schemas.microsoft.com/office/powerpoint/2010/main" xmlns="" val="2347025976"/>
      </p:ext>
    </p:extLst>
  </p:cSld>
  <p:clrMapOvr>
    <a:masterClrMapping/>
  </p:clrMapOvr>
  <p:transition spd="med">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4252250384"/>
      </p:ext>
    </p:extLst>
  </p:cSld>
  <p:clrMapOvr>
    <a:masterClrMapping/>
  </p:clrMapOvr>
  <p:transition spd="med">
    <p:wipe dir="r"/>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3186753965"/>
      </p:ext>
    </p:extLst>
  </p:cSld>
  <p:clrMapOvr>
    <a:masterClrMapping/>
  </p:clrMapOvr>
  <p:transition spd="med">
    <p:wipe dir="r"/>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953478711"/>
      </p:ext>
    </p:extLst>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78229640"/>
      </p:ext>
    </p:extLst>
  </p:cSld>
  <p:clrMapOvr>
    <a:masterClrMapping/>
  </p:clrMapOvr>
  <p:transition spd="med">
    <p:wipe dir="r"/>
  </p:transition>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a:lvl1pPr>
          </a:lstStyle>
          <a:p>
            <a:r>
              <a:rPr lang="en-US" dirty="0" smtClean="0"/>
              <a:t>Click to edit content page title</a:t>
            </a:r>
            <a:endParaRPr lang="en-US" dirty="0"/>
          </a:p>
        </p:txBody>
      </p:sp>
      <p:sp>
        <p:nvSpPr>
          <p:cNvPr id="6" name="Content Placeholder 2"/>
          <p:cNvSpPr>
            <a:spLocks noGrp="1"/>
          </p:cNvSpPr>
          <p:nvPr>
            <p:ph sz="half" idx="13" hasCustomPrompt="1"/>
          </p:nvPr>
        </p:nvSpPr>
        <p:spPr>
          <a:xfrm>
            <a:off x="2057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7" name="Content Placeholder 2"/>
          <p:cNvSpPr>
            <a:spLocks noGrp="1"/>
          </p:cNvSpPr>
          <p:nvPr>
            <p:ph sz="half" idx="14" hasCustomPrompt="1"/>
          </p:nvPr>
        </p:nvSpPr>
        <p:spPr>
          <a:xfrm>
            <a:off x="3291840" y="1280160"/>
            <a:ext cx="2880360"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313667223"/>
      </p:ext>
    </p:extLst>
  </p:cSld>
  <p:clrMapOvr>
    <a:masterClrMapping/>
  </p:clrMapOvr>
  <p:transition spd="med">
    <p:wipe dir="r"/>
  </p:transition>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left margin ">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7588" y="274319"/>
            <a:ext cx="3213959" cy="640080"/>
          </a:xfrm>
        </p:spPr>
        <p:txBody>
          <a:bodyPr/>
          <a:lstStyle>
            <a:lvl1pPr>
              <a:defRPr/>
            </a:lvl1pPr>
          </a:lstStyle>
          <a:p>
            <a:r>
              <a:rPr lang="en-US" dirty="0" smtClean="0"/>
              <a:t>Click to edit content page title</a:t>
            </a:r>
            <a:endParaRPr lang="en-US" dirty="0"/>
          </a:p>
        </p:txBody>
      </p:sp>
      <p:sp>
        <p:nvSpPr>
          <p:cNvPr id="8" name="Content Placeholder 2"/>
          <p:cNvSpPr>
            <a:spLocks noGrp="1"/>
          </p:cNvSpPr>
          <p:nvPr>
            <p:ph sz="half" idx="13" hasCustomPrompt="1"/>
          </p:nvPr>
        </p:nvSpPr>
        <p:spPr>
          <a:xfrm>
            <a:off x="205742" y="1280160"/>
            <a:ext cx="3212895" cy="3200400"/>
          </a:xfrm>
        </p:spPr>
        <p:txBody>
          <a:bodyPr wrap="square" lIns="0" tIns="0" rIns="0" bIns="0">
            <a:normAutofit/>
          </a:bodyPr>
          <a:lstStyle>
            <a:lvl1pPr>
              <a:lnSpc>
                <a:spcPct val="100000"/>
              </a:lnSpc>
              <a:spcBef>
                <a:spcPts val="900"/>
              </a:spcBef>
              <a:spcAft>
                <a:spcPts val="0"/>
              </a:spcAft>
              <a:buClr>
                <a:srgbClr val="AAAAAA"/>
              </a:buClr>
              <a:defRPr sz="1050" b="0">
                <a:solidFill>
                  <a:schemeClr val="bg2"/>
                </a:solidFill>
                <a:latin typeface="Museo Sans For Dell" pitchFamily="2" charset="0"/>
              </a:defRPr>
            </a:lvl1pPr>
            <a:lvl2pPr marL="430995" indent="-173827">
              <a:lnSpc>
                <a:spcPct val="100000"/>
              </a:lnSpc>
              <a:spcBef>
                <a:spcPts val="225"/>
              </a:spcBef>
              <a:spcAft>
                <a:spcPts val="0"/>
              </a:spcAft>
              <a:buClr>
                <a:srgbClr val="AAAAAA"/>
              </a:buClr>
              <a:defRPr sz="900" b="0">
                <a:solidFill>
                  <a:schemeClr val="bg2"/>
                </a:solidFill>
                <a:latin typeface="Museo Sans For Dell" pitchFamily="2" charset="0"/>
              </a:defRPr>
            </a:lvl2pPr>
            <a:lvl3pPr>
              <a:lnSpc>
                <a:spcPct val="100000"/>
              </a:lnSpc>
              <a:spcBef>
                <a:spcPts val="225"/>
              </a:spcBef>
              <a:spcAft>
                <a:spcPts val="0"/>
              </a:spcAft>
              <a:buClr>
                <a:srgbClr val="AAAAAA"/>
              </a:buClr>
              <a:defRPr sz="750" b="0">
                <a:solidFill>
                  <a:schemeClr val="bg2"/>
                </a:solidFill>
                <a:latin typeface="Museo Sans For Dell" pitchFamily="2" charset="0"/>
              </a:defRPr>
            </a:lvl3pPr>
            <a:lvl4pPr>
              <a:defRPr sz="1350" b="0">
                <a:solidFill>
                  <a:schemeClr val="bg2"/>
                </a:solidFill>
                <a:latin typeface="Museo Sans For Dell" pitchFamily="2" charset="0"/>
              </a:defRPr>
            </a:lvl4pPr>
            <a:lvl5pPr>
              <a:defRPr sz="1350" b="0">
                <a:solidFill>
                  <a:schemeClr val="bg2"/>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1440565534"/>
      </p:ext>
    </p:extLst>
  </p:cSld>
  <p:clrMapOvr>
    <a:masterClrMapping/>
  </p:clrMapOvr>
  <p:transition spd="med">
    <p:wipe dir="r"/>
  </p:transition>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left margin with subhea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2" y="274325"/>
            <a:ext cx="4433993" cy="332399"/>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0" y="1280160"/>
            <a:ext cx="322326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819150"/>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1743907657"/>
      </p:ext>
    </p:extLst>
  </p:cSld>
  <p:clrMapOvr>
    <a:masterClrMapping/>
  </p:clrMapOvr>
  <p:transition spd="med">
    <p:wipe dir="r"/>
  </p:transition>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left margin with subhead and two line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05740" y="274325"/>
            <a:ext cx="3223260" cy="664797"/>
          </a:xfrm>
        </p:spPr>
        <p:txBody>
          <a:bodyPr/>
          <a:lstStyle>
            <a:lvl1pPr>
              <a:defRPr baseline="0"/>
            </a:lvl1pPr>
          </a:lstStyle>
          <a:p>
            <a:r>
              <a:rPr lang="en-US" dirty="0" smtClean="0"/>
              <a:t>Click to edit content </a:t>
            </a:r>
            <a:br>
              <a:rPr lang="en-US" dirty="0" smtClean="0"/>
            </a:br>
            <a:r>
              <a:rPr lang="en-US" dirty="0" smtClean="0"/>
              <a:t>page title</a:t>
            </a:r>
            <a:endParaRPr lang="en-US" dirty="0"/>
          </a:p>
        </p:txBody>
      </p:sp>
      <p:sp>
        <p:nvSpPr>
          <p:cNvPr id="6" name="Content Placeholder 2"/>
          <p:cNvSpPr>
            <a:spLocks noGrp="1"/>
          </p:cNvSpPr>
          <p:nvPr>
            <p:ph sz="half" idx="1" hasCustomPrompt="1"/>
          </p:nvPr>
        </p:nvSpPr>
        <p:spPr>
          <a:xfrm>
            <a:off x="205740" y="1554480"/>
            <a:ext cx="32232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
        <p:nvSpPr>
          <p:cNvPr id="5" name="Text Placeholder 7"/>
          <p:cNvSpPr>
            <a:spLocks noGrp="1"/>
          </p:cNvSpPr>
          <p:nvPr>
            <p:ph type="body" sz="quarter" idx="10" hasCustomPrompt="1"/>
          </p:nvPr>
        </p:nvSpPr>
        <p:spPr>
          <a:xfrm>
            <a:off x="205740" y="1113348"/>
            <a:ext cx="3223260" cy="238842"/>
          </a:xfrm>
        </p:spPr>
        <p:txBody>
          <a:bodyPr/>
          <a:lstStyle>
            <a:lvl1pPr marL="0" indent="0">
              <a:buNone/>
              <a:defRPr b="1"/>
            </a:lvl1pPr>
          </a:lstStyle>
          <a:p>
            <a:pPr lvl="0"/>
            <a:r>
              <a:rPr lang="en-US" dirty="0" smtClean="0"/>
              <a:t>Subhead</a:t>
            </a:r>
            <a:endParaRPr lang="en-US" dirty="0"/>
          </a:p>
        </p:txBody>
      </p:sp>
    </p:spTree>
    <p:extLst>
      <p:ext uri="{BB962C8B-B14F-4D97-AF65-F5344CB8AC3E}">
        <p14:creationId xmlns:p14="http://schemas.microsoft.com/office/powerpoint/2010/main" xmlns="" val="3573752090"/>
      </p:ext>
    </p:extLst>
  </p:cSld>
  <p:clrMapOvr>
    <a:masterClrMapping/>
  </p:clrMapOvr>
  <p:transition spd="med">
    <p:wipe dir="r"/>
  </p:transition>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Content with Dell Dark Red footer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91"/>
            <a:ext cx="5966460" cy="664797"/>
          </a:xfrm>
        </p:spPr>
        <p:txBody>
          <a:bodyPr/>
          <a:lstStyle>
            <a:lvl1pPr>
              <a:defRPr/>
            </a:lvl1pPr>
          </a:lstStyle>
          <a:p>
            <a:r>
              <a:rPr lang="en-US" dirty="0" smtClean="0"/>
              <a:t>Click to edit content page title</a:t>
            </a:r>
            <a:endParaRPr lang="en-US" dirty="0"/>
          </a:p>
        </p:txBody>
      </p:sp>
    </p:spTree>
    <p:extLst>
      <p:ext uri="{BB962C8B-B14F-4D97-AF65-F5344CB8AC3E}">
        <p14:creationId xmlns:p14="http://schemas.microsoft.com/office/powerpoint/2010/main" xmlns="" val="1946534661"/>
      </p:ext>
    </p:extLst>
  </p:cSld>
  <p:clrMapOvr>
    <a:masterClrMapping/>
  </p:clrMapOvr>
  <p:transition spd="med">
    <p:wipe dir="r"/>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Image with Dell Dark Red footer">
    <p:spTree>
      <p:nvGrpSpPr>
        <p:cNvPr id="1" name=""/>
        <p:cNvGrpSpPr/>
        <p:nvPr/>
      </p:nvGrpSpPr>
      <p:grpSpPr>
        <a:xfrm>
          <a:off x="0" y="0"/>
          <a:ext cx="0" cy="0"/>
          <a:chOff x="0" y="0"/>
          <a:chExt cx="0" cy="0"/>
        </a:xfrm>
      </p:grpSpPr>
      <p:sp>
        <p:nvSpPr>
          <p:cNvPr id="3" name="Rectangle 2"/>
          <p:cNvSpPr/>
          <p:nvPr userDrawn="1"/>
        </p:nvSpPr>
        <p:spPr>
          <a:xfrm>
            <a:off x="0" y="5057767"/>
            <a:ext cx="6858000" cy="85737"/>
          </a:xfrm>
          <a:prstGeom prst="rect">
            <a:avLst/>
          </a:prstGeom>
          <a:solidFill>
            <a:srgbClr val="CE1126"/>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823132305"/>
      </p:ext>
    </p:extLst>
  </p:cSld>
  <p:clrMapOvr>
    <a:masterClrMapping/>
  </p:clrMapOvr>
  <p:transition spd="med">
    <p:wipe dir="r"/>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Dell Berry divider slide ">
    <p:spTree>
      <p:nvGrpSpPr>
        <p:cNvPr id="1" name=""/>
        <p:cNvGrpSpPr/>
        <p:nvPr/>
      </p:nvGrpSpPr>
      <p:grpSpPr>
        <a:xfrm>
          <a:off x="0" y="0"/>
          <a:ext cx="0" cy="0"/>
          <a:chOff x="0" y="0"/>
          <a:chExt cx="0" cy="0"/>
        </a:xfrm>
      </p:grpSpPr>
      <p:pic>
        <p:nvPicPr>
          <p:cNvPr id="5" name="Picture 4" descr="dell_white_logo.png"/>
          <p:cNvPicPr>
            <a:picLocks noChangeAspect="1"/>
          </p:cNvPicPr>
          <p:nvPr userDrawn="1"/>
        </p:nvPicPr>
        <p:blipFill>
          <a:blip r:embed="rId2" cstate="screen"/>
          <a:stretch>
            <a:fillRect/>
          </a:stretch>
        </p:blipFill>
        <p:spPr bwMode="black">
          <a:xfrm>
            <a:off x="6257623" y="4448088"/>
            <a:ext cx="475126" cy="475126"/>
          </a:xfrm>
          <a:prstGeom prst="rect">
            <a:avLst/>
          </a:prstGeom>
        </p:spPr>
      </p:pic>
      <p:sp>
        <p:nvSpPr>
          <p:cNvPr id="3" name="Title 1"/>
          <p:cNvSpPr>
            <a:spLocks noGrp="1"/>
          </p:cNvSpPr>
          <p:nvPr>
            <p:ph type="title" hasCustomPrompt="1"/>
          </p:nvPr>
        </p:nvSpPr>
        <p:spPr>
          <a:xfrm>
            <a:off x="205740" y="1748271"/>
            <a:ext cx="5138176" cy="1495794"/>
          </a:xfrm>
        </p:spPr>
        <p:txBody>
          <a:bodyPr anchor="ctr" anchorCtr="0">
            <a:normAutofit/>
          </a:bodyPr>
          <a:lstStyle>
            <a:lvl1pPr>
              <a:defRPr sz="4050" baseline="0">
                <a:solidFill>
                  <a:schemeClr val="tx2"/>
                </a:solidFill>
              </a:defRPr>
            </a:lvl1pPr>
          </a:lstStyle>
          <a:p>
            <a:r>
              <a:rPr lang="en-US" dirty="0" smtClean="0"/>
              <a:t>Click to edit divider slide title  </a:t>
            </a:r>
            <a:endParaRPr lang="en-US" dirty="0"/>
          </a:p>
        </p:txBody>
      </p:sp>
    </p:spTree>
    <p:extLst>
      <p:ext uri="{BB962C8B-B14F-4D97-AF65-F5344CB8AC3E}">
        <p14:creationId xmlns:p14="http://schemas.microsoft.com/office/powerpoint/2010/main" xmlns="" val="1342920117"/>
      </p:ext>
    </p:extLst>
  </p:cSld>
  <p:clrMapOvr>
    <a:masterClrMapping/>
  </p:clrMapOvr>
  <p:transition spd="med">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marL="0" indent="0">
              <a:lnSpc>
                <a:spcPct val="100000"/>
              </a:lnSpc>
              <a:spcBef>
                <a:spcPts val="900"/>
              </a:spcBef>
              <a:spcAft>
                <a:spcPts val="0"/>
              </a:spcAft>
              <a:buClr>
                <a:srgbClr val="AAAAAA"/>
              </a:buClr>
              <a:buFont typeface="Arial" pitchFamily="34" charset="0"/>
              <a:buNone/>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750" baseline="0">
                <a:solidFill>
                  <a:schemeClr val="bg2"/>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p:txBody>
      </p:sp>
    </p:spTree>
    <p:extLst>
      <p:ext uri="{BB962C8B-B14F-4D97-AF65-F5344CB8AC3E}">
        <p14:creationId xmlns:p14="http://schemas.microsoft.com/office/powerpoint/2010/main" xmlns="" val="1958777727"/>
      </p:ext>
    </p:extLst>
  </p:cSld>
  <p:clrMapOvr>
    <a:masterClrMapping/>
  </p:clrMapOvr>
  <p:transition spd="med">
    <p:wipe dir="r"/>
  </p:transition>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5739" y="271886"/>
            <a:ext cx="5966460" cy="640080"/>
          </a:xfrm>
        </p:spPr>
        <p:txBody>
          <a:bodyPr/>
          <a:lstStyle>
            <a:lvl1pPr>
              <a:defRPr baseline="0"/>
            </a:lvl1pPr>
          </a:lstStyle>
          <a:p>
            <a:r>
              <a:rPr lang="en-US" dirty="0" smtClean="0"/>
              <a:t>Click to edit content page title</a:t>
            </a:r>
            <a:endParaRPr lang="en-US" dirty="0"/>
          </a:p>
        </p:txBody>
      </p:sp>
      <p:sp>
        <p:nvSpPr>
          <p:cNvPr id="6" name="Content Placeholder 2"/>
          <p:cNvSpPr>
            <a:spLocks noGrp="1"/>
          </p:cNvSpPr>
          <p:nvPr>
            <p:ph sz="half" idx="1" hasCustomPrompt="1"/>
          </p:nvPr>
        </p:nvSpPr>
        <p:spPr>
          <a:xfrm>
            <a:off x="205741" y="1280160"/>
            <a:ext cx="5943290" cy="320040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539887364"/>
      </p:ext>
    </p:extLst>
  </p:cSld>
  <p:clrMapOvr>
    <a:masterClrMapping/>
  </p:clrMapOvr>
  <p:transition spd="med">
    <p:wipe dir="r"/>
  </p:transition>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userDrawn="1">
  <p:cSld name="Content with Dell Berry footer with subhead">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05739" y="1097280"/>
            <a:ext cx="5966460" cy="238842"/>
          </a:xfrm>
        </p:spPr>
        <p:txBody>
          <a:bodyPr/>
          <a:lstStyle>
            <a:lvl1pPr marL="0" indent="0">
              <a:buNone/>
              <a:defRPr b="1"/>
            </a:lvl1pPr>
          </a:lstStyle>
          <a:p>
            <a:pPr lvl="0"/>
            <a:r>
              <a:rPr lang="en-US" dirty="0" smtClean="0"/>
              <a:t>Subhead</a:t>
            </a:r>
            <a:endParaRPr lang="en-US" dirty="0"/>
          </a:p>
        </p:txBody>
      </p:sp>
      <p:sp>
        <p:nvSpPr>
          <p:cNvPr id="2" name="Title 1"/>
          <p:cNvSpPr>
            <a:spLocks noGrp="1"/>
          </p:cNvSpPr>
          <p:nvPr>
            <p:ph type="title" hasCustomPrompt="1"/>
          </p:nvPr>
        </p:nvSpPr>
        <p:spPr>
          <a:xfrm>
            <a:off x="205739" y="271885"/>
            <a:ext cx="5966460" cy="640080"/>
          </a:xfrm>
        </p:spPr>
        <p:txBody>
          <a:bodyPr>
            <a:normAutofit/>
          </a:bodyPr>
          <a:lstStyle>
            <a:lvl1pPr>
              <a:defRPr baseline="0"/>
            </a:lvl1pPr>
          </a:lstStyle>
          <a:p>
            <a:r>
              <a:rPr lang="en-US" dirty="0" smtClean="0"/>
              <a:t>Click to edit content page title </a:t>
            </a:r>
            <a:endParaRPr lang="en-US" dirty="0"/>
          </a:p>
        </p:txBody>
      </p:sp>
      <p:sp>
        <p:nvSpPr>
          <p:cNvPr id="6" name="Content Placeholder 2"/>
          <p:cNvSpPr>
            <a:spLocks noGrp="1"/>
          </p:cNvSpPr>
          <p:nvPr>
            <p:ph sz="half" idx="1" hasCustomPrompt="1"/>
          </p:nvPr>
        </p:nvSpPr>
        <p:spPr>
          <a:xfrm>
            <a:off x="205740" y="1554480"/>
            <a:ext cx="5966460" cy="3017520"/>
          </a:xfrm>
        </p:spPr>
        <p:txBody>
          <a:bodyPr wrap="square" lIns="0" tIns="0" rIns="0" bIns="0">
            <a:normAutofit/>
          </a:bodyPr>
          <a:lstStyle>
            <a:lvl1pPr>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defRPr>
            </a:lvl1pPr>
            <a:lvl2pPr marL="429806" indent="-173827">
              <a:lnSpc>
                <a:spcPct val="100000"/>
              </a:lnSpc>
              <a:spcBef>
                <a:spcPts val="225"/>
              </a:spcBef>
              <a:spcAft>
                <a:spcPts val="0"/>
              </a:spcAft>
              <a:buClr>
                <a:srgbClr val="AAAAAA"/>
              </a:buClr>
              <a:buFont typeface="Museo Sans For Dell" pitchFamily="2" charset="0"/>
              <a:buChar char="–"/>
              <a:defRPr sz="900">
                <a:solidFill>
                  <a:schemeClr val="bg2"/>
                </a:solidFill>
                <a:latin typeface="Museo Sans For Dell" pitchFamily="2" charset="0"/>
              </a:defRPr>
            </a:lvl2pPr>
            <a:lvl3pPr>
              <a:lnSpc>
                <a:spcPct val="100000"/>
              </a:lnSpc>
              <a:spcBef>
                <a:spcPts val="225"/>
              </a:spcBef>
              <a:spcAft>
                <a:spcPts val="0"/>
              </a:spcAft>
              <a:buClr>
                <a:srgbClr val="AAAAAA"/>
              </a:buClr>
              <a:defRPr sz="750">
                <a:solidFill>
                  <a:schemeClr val="bg2"/>
                </a:solidFill>
                <a:latin typeface="Museo Sans For Dell" pitchFamily="2" charset="0"/>
              </a:defRPr>
            </a:lvl3pPr>
            <a:lvl4pPr>
              <a:spcBef>
                <a:spcPts val="225"/>
              </a:spcBef>
              <a:spcAft>
                <a:spcPts val="0"/>
              </a:spcAft>
              <a:buClr>
                <a:srgbClr val="AAAAAA"/>
              </a:buClr>
              <a:defRPr sz="1050" baseline="0">
                <a:solidFill>
                  <a:schemeClr val="tx1"/>
                </a:solidFill>
                <a:latin typeface="Museo Sans For Dell" pitchFamily="2" charset="0"/>
              </a:defRPr>
            </a:lvl4pPr>
            <a:lvl5pPr>
              <a:spcBef>
                <a:spcPts val="225"/>
              </a:spcBef>
              <a:spcAft>
                <a:spcPts val="0"/>
              </a:spcAft>
              <a:buClr>
                <a:srgbClr val="AAAAAA"/>
              </a:buClr>
              <a:defRPr sz="900">
                <a:solidFill>
                  <a:schemeClr val="tx1"/>
                </a:solidFill>
                <a:latin typeface="Museo Sans For Dell" pitchFamily="2" charset="0"/>
              </a:defRPr>
            </a:lvl5pPr>
            <a:lvl6pPr>
              <a:defRPr sz="1350"/>
            </a:lvl6pPr>
            <a:lvl7pPr>
              <a:defRPr sz="1350"/>
            </a:lvl7pPr>
            <a:lvl8pPr>
              <a:defRPr sz="1350"/>
            </a:lvl8pPr>
            <a:lvl9pPr>
              <a:defRPr sz="1350"/>
            </a:lvl9pPr>
          </a:lstStyle>
          <a:p>
            <a:pPr lvl="0"/>
            <a:r>
              <a:rPr lang="en-US" dirty="0" smtClean="0"/>
              <a:t>Click to edit text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227525673"/>
      </p:ext>
    </p:extLst>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3.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image" Target="../media/image6.jpeg"/><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theme" Target="../theme/theme10.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4.pn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6" Type="http://schemas.openxmlformats.org/officeDocument/2006/relationships/image" Target="../media/image6.jpeg"/><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theme" Target="../theme/theme3.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image" Target="../media/image6.jpe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theme" Target="../theme/theme4.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image" Target="../media/image6.jpeg"/><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theme" Target="../theme/theme5.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image" Target="../media/image6.jpeg"/><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theme" Target="../theme/theme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3.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image" Target="../media/image6.jpeg"/><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theme" Target="../theme/theme7.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image" Target="../media/image6.jpeg"/><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theme" Target="../theme/theme8.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3.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image" Target="../media/image6.jpeg"/><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theme" Target="../theme/theme9.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pic>
        <p:nvPicPr>
          <p:cNvPr id="14" name="Picture 13" descr="dell_gray_logo.png"/>
          <p:cNvPicPr>
            <a:picLocks noChangeAspect="1"/>
          </p:cNvPicPr>
          <p:nvPr userDrawn="1"/>
        </p:nvPicPr>
        <p:blipFill>
          <a:blip r:embed="rId14" cstate="screen"/>
          <a:stretch>
            <a:fillRect/>
          </a:stretch>
        </p:blipFill>
        <p:spPr bwMode="black">
          <a:xfrm>
            <a:off x="6240655" y="4546483"/>
            <a:ext cx="470835" cy="470835"/>
          </a:xfrm>
          <a:prstGeom prst="rect">
            <a:avLst/>
          </a:prstGeom>
        </p:spPr>
      </p:pic>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 </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TextBox 10"/>
          <p:cNvSpPr txBox="1"/>
          <p:nvPr userDrawn="1"/>
        </p:nvSpPr>
        <p:spPr>
          <a:xfrm>
            <a:off x="221456" y="4873847"/>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endParaRPr lang="en-US" sz="675" kern="1200" dirty="0" err="1" smtClean="0">
              <a:solidFill>
                <a:schemeClr val="bg2">
                  <a:lumMod val="50000"/>
                  <a:lumOff val="50000"/>
                </a:schemeClr>
              </a:solidFill>
              <a:latin typeface="+mn-lt"/>
              <a:ea typeface="+mn-ea"/>
              <a:cs typeface="+mn-cs"/>
            </a:endParaRPr>
          </a:p>
        </p:txBody>
      </p:sp>
      <p:sp>
        <p:nvSpPr>
          <p:cNvPr id="15"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sp>
        <p:nvSpPr>
          <p:cNvPr id="18" name="TextBox 17"/>
          <p:cNvSpPr txBox="1"/>
          <p:nvPr userDrawn="1"/>
        </p:nvSpPr>
        <p:spPr>
          <a:xfrm>
            <a:off x="221456" y="4873847"/>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endParaRPr lang="en-US" sz="675" kern="1200" dirty="0" err="1" smtClean="0">
              <a:solidFill>
                <a:schemeClr val="bg2">
                  <a:lumMod val="50000"/>
                  <a:lumOff val="50000"/>
                </a:schemeClr>
              </a:solidFill>
              <a:latin typeface="+mn-lt"/>
              <a:ea typeface="+mn-ea"/>
              <a:cs typeface="+mn-cs"/>
            </a:endParaRPr>
          </a:p>
        </p:txBody>
      </p:sp>
      <p:sp>
        <p:nvSpPr>
          <p:cNvPr id="20" name="TextBox 19"/>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Tree>
    <p:extLst>
      <p:ext uri="{BB962C8B-B14F-4D97-AF65-F5344CB8AC3E}">
        <p14:creationId xmlns:p14="http://schemas.microsoft.com/office/powerpoint/2010/main" xmlns="" val="2209482782"/>
      </p:ext>
    </p:extLst>
  </p:cSld>
  <p:clrMap bg1="dk2" tx1="lt1" bg2="dk1" tx2="lt2" accent1="accent1" accent2="accent2" accent3="accent3" accent4="accent4" accent5="accent5" accent6="accent6" hlink="hlink" folHlink="folHlink"/>
  <p:sldLayoutIdLst>
    <p:sldLayoutId id="2147484242" r:id="rId1"/>
    <p:sldLayoutId id="2147484366" r:id="rId2"/>
    <p:sldLayoutId id="2147484367" r:id="rId3"/>
    <p:sldLayoutId id="2147484244" r:id="rId4"/>
    <p:sldLayoutId id="2147484245" r:id="rId5"/>
    <p:sldLayoutId id="2147484246" r:id="rId6"/>
    <p:sldLayoutId id="2147484247" r:id="rId7"/>
    <p:sldLayoutId id="2147484248" r:id="rId8"/>
    <p:sldLayoutId id="2147484249" r:id="rId9"/>
    <p:sldLayoutId id="2147484250" r:id="rId10"/>
    <p:sldLayoutId id="2147484251" r:id="rId11"/>
    <p:sldLayoutId id="2147484378" r:id="rId12"/>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bg1"/>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baseline="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084" userDrawn="1">
          <p15:clr>
            <a:srgbClr val="F26B43"/>
          </p15:clr>
        </p15:guide>
        <p15:guide id="2" pos="2160" userDrawn="1">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chemeClr val="accent6"/>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1276237706"/>
      </p:ext>
    </p:extLst>
  </p:cSld>
  <p:clrMap bg1="dk2" tx1="lt1" bg2="dk1" tx2="lt2" accent1="accent1" accent2="accent2" accent3="accent3" accent4="accent4" accent5="accent5" accent6="accent6" hlink="hlink" folHlink="folHlink"/>
  <p:sldLayoutIdLst>
    <p:sldLayoutId id="2147484365" r:id="rId1"/>
    <p:sldLayoutId id="2147484376" r:id="rId2"/>
    <p:sldLayoutId id="2147484322" r:id="rId3"/>
    <p:sldLayoutId id="2147484323" r:id="rId4"/>
    <p:sldLayoutId id="2147484324" r:id="rId5"/>
    <p:sldLayoutId id="2147484325" r:id="rId6"/>
    <p:sldLayoutId id="2147484326" r:id="rId7"/>
    <p:sldLayoutId id="2147484327" r:id="rId8"/>
    <p:sldLayoutId id="2147484328" r:id="rId9"/>
    <p:sldLayoutId id="2147484364"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accent6"/>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0" y="277947"/>
            <a:ext cx="5966460" cy="2908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7971" y="1280160"/>
            <a:ext cx="5966460"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title</a:t>
            </a:r>
          </a:p>
          <a:p>
            <a:pPr lvl="1"/>
            <a:r>
              <a:rPr lang="en-US" dirty="0" smtClean="0"/>
              <a:t>Second level</a:t>
            </a:r>
          </a:p>
          <a:p>
            <a:pPr lvl="2"/>
            <a:r>
              <a:rPr lang="en-US" dirty="0" smtClean="0"/>
              <a:t>Third level</a:t>
            </a:r>
          </a:p>
          <a:p>
            <a:pPr lvl="3"/>
            <a:r>
              <a:rPr lang="en-US" dirty="0" smtClean="0"/>
              <a:t>Fourth level</a:t>
            </a:r>
          </a:p>
        </p:txBody>
      </p:sp>
      <p:sp>
        <p:nvSpPr>
          <p:cNvPr id="15" name="TextBox 14" hidden="1"/>
          <p:cNvSpPr txBox="1"/>
          <p:nvPr/>
        </p:nvSpPr>
        <p:spPr>
          <a:xfrm>
            <a:off x="1421609" y="4789228"/>
            <a:ext cx="487153" cy="207749"/>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B8D0290F-9E23-41BA-BCF9-EF3BA4816832}" type="datetime1">
              <a:rPr lang="en-US" sz="750" smtClean="0">
                <a:solidFill>
                  <a:schemeClr val="tx2"/>
                </a:solidFill>
                <a:latin typeface="+mn-lt"/>
              </a:rPr>
              <a:pPr>
                <a:lnSpc>
                  <a:spcPct val="90000"/>
                </a:lnSpc>
                <a:spcBef>
                  <a:spcPts val="450"/>
                </a:spcBef>
                <a:spcAft>
                  <a:spcPts val="0"/>
                </a:spcAft>
                <a:buClr>
                  <a:schemeClr val="bg1"/>
                </a:buClr>
              </a:pPr>
              <a:t>5/26/2016</a:t>
            </a:fld>
            <a:endParaRPr lang="en-US" sz="750" dirty="0" smtClean="0">
              <a:solidFill>
                <a:schemeClr val="tx2"/>
              </a:solidFill>
              <a:latin typeface="+mn-lt"/>
            </a:endParaRPr>
          </a:p>
        </p:txBody>
      </p:sp>
      <p:sp>
        <p:nvSpPr>
          <p:cNvPr id="8" name="Rectangle 7"/>
          <p:cNvSpPr/>
          <p:nvPr userDrawn="1"/>
        </p:nvSpPr>
        <p:spPr>
          <a:xfrm>
            <a:off x="4049185" y="1603182"/>
            <a:ext cx="1604963" cy="1407583"/>
          </a:xfrm>
          <a:prstGeom prst="rect">
            <a:avLst/>
          </a:prstGeom>
          <a:solidFill>
            <a:srgbClr val="0085C3"/>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
        <p:nvSpPr>
          <p:cNvPr id="16"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0" name="Picture 9" descr="dell_white_logo.png"/>
          <p:cNvPicPr>
            <a:picLocks noChangeAspect="1"/>
          </p:cNvPicPr>
          <p:nvPr userDrawn="1"/>
        </p:nvPicPr>
        <p:blipFill>
          <a:blip r:embed="rId11" cstate="screen"/>
          <a:stretch>
            <a:fillRect/>
          </a:stretch>
        </p:blipFill>
        <p:spPr bwMode="black">
          <a:xfrm>
            <a:off x="6245609" y="4546187"/>
            <a:ext cx="475126" cy="475126"/>
          </a:xfrm>
          <a:prstGeom prst="rect">
            <a:avLst/>
          </a:prstGeom>
        </p:spPr>
      </p:pic>
      <p:sp>
        <p:nvSpPr>
          <p:cNvPr id="11" name="TextBox 10"/>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tx2"/>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tx2"/>
              </a:solidFill>
              <a:latin typeface="+mn-lt"/>
              <a:ea typeface="+mn-ea"/>
              <a:cs typeface="+mn-cs"/>
            </a:endParaRPr>
          </a:p>
        </p:txBody>
      </p:sp>
    </p:spTree>
    <p:extLst>
      <p:ext uri="{BB962C8B-B14F-4D97-AF65-F5344CB8AC3E}">
        <p14:creationId xmlns:p14="http://schemas.microsoft.com/office/powerpoint/2010/main" xmlns="" val="996685686"/>
      </p:ext>
    </p:extLst>
  </p:cSld>
  <p:clrMap bg1="dk2" tx1="lt1" bg2="dk1" tx2="lt2" accent1="accent1" accent2="accent2" accent3="accent3" accent4="accent4" accent5="accent5" accent6="accent6" hlink="hlink" folHlink="folHlink"/>
  <p:sldLayoutIdLst>
    <p:sldLayoutId id="2147484168" r:id="rId1"/>
    <p:sldLayoutId id="2147484368" r:id="rId2"/>
    <p:sldLayoutId id="2147484163" r:id="rId3"/>
    <p:sldLayoutId id="2147484164" r:id="rId4"/>
    <p:sldLayoutId id="2147484165" r:id="rId5"/>
    <p:sldLayoutId id="2147484166" r:id="rId6"/>
    <p:sldLayoutId id="2147484167" r:id="rId7"/>
    <p:sldLayoutId id="2147484169" r:id="rId8"/>
    <p:sldLayoutId id="2147484351" r:id="rId9"/>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tx2"/>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225"/>
        </a:spcBef>
        <a:spcAft>
          <a:spcPts val="0"/>
        </a:spcAft>
        <a:buClr>
          <a:schemeClr val="tx2"/>
        </a:buClr>
        <a:buFont typeface="Arial" pitchFamily="34" charset="0"/>
        <a:buChar char="•"/>
        <a:defRPr sz="1050">
          <a:solidFill>
            <a:schemeClr val="tx2"/>
          </a:solidFill>
          <a:latin typeface="Museo Sans For Dell" pitchFamily="2" charset="0"/>
          <a:ea typeface="Museo Sans For Dell" pitchFamily="2" charset="0"/>
          <a:cs typeface="+mn-cs"/>
        </a:defRPr>
      </a:lvl1pPr>
      <a:lvl2pPr marL="430995" indent="-167875" algn="l" rtl="0" eaLnBrk="1" fontAlgn="base" hangingPunct="1">
        <a:lnSpc>
          <a:spcPct val="100000"/>
        </a:lnSpc>
        <a:spcBef>
          <a:spcPts val="225"/>
        </a:spcBef>
        <a:spcAft>
          <a:spcPts val="0"/>
        </a:spcAft>
        <a:buClr>
          <a:schemeClr val="tx2"/>
        </a:buClr>
        <a:buSzPct val="100000"/>
        <a:buFont typeface="Museo Sans For Dell" pitchFamily="2" charset="0"/>
        <a:buChar char="–"/>
        <a:defRPr sz="900" baseline="0">
          <a:solidFill>
            <a:schemeClr val="tx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chemeClr val="tx2"/>
        </a:buClr>
        <a:buFont typeface="Museo Sans For Dell" pitchFamily="2" charset="0"/>
        <a:buChar char="›"/>
        <a:defRPr sz="750">
          <a:solidFill>
            <a:schemeClr val="tx2"/>
          </a:solidFill>
          <a:latin typeface="Museo Sans For Dell" pitchFamily="2" charset="0"/>
          <a:ea typeface="Museo Sans For Dell" pitchFamily="2" charset="0"/>
        </a:defRPr>
      </a:lvl3pPr>
      <a:lvl4pPr marL="934618" indent="-166684" algn="l" rtl="0" eaLnBrk="1" fontAlgn="base" hangingPunct="1">
        <a:lnSpc>
          <a:spcPct val="100000"/>
        </a:lnSpc>
        <a:spcBef>
          <a:spcPts val="225"/>
        </a:spcBef>
        <a:spcAft>
          <a:spcPct val="0"/>
        </a:spcAft>
        <a:buClr>
          <a:schemeClr val="tx2"/>
        </a:buClr>
        <a:buFont typeface="Courier New" panose="02070309020205020404" pitchFamily="49" charset="0"/>
        <a:buChar char="o"/>
        <a:defRPr sz="750">
          <a:solidFill>
            <a:schemeClr val="tx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9" name="fl"/>
          <p:cNvSpPr txBox="1"/>
          <p:nvPr/>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sp>
        <p:nvSpPr>
          <p:cNvPr id="12" name="Rectangle 11"/>
          <p:cNvSpPr/>
          <p:nvPr userDrawn="1"/>
        </p:nvSpPr>
        <p:spPr>
          <a:xfrm>
            <a:off x="0" y="5057767"/>
            <a:ext cx="6858000" cy="85737"/>
          </a:xfrm>
          <a:prstGeom prst="rect">
            <a:avLst/>
          </a:prstGeom>
          <a:solidFill>
            <a:srgbClr val="0085C3"/>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pic>
        <p:nvPicPr>
          <p:cNvPr id="14" name="Picture 13"/>
          <p:cNvPicPr>
            <a:picLocks noChangeAspect="1"/>
          </p:cNvPicPr>
          <p:nvPr userDrawn="1"/>
        </p:nvPicPr>
        <p:blipFill>
          <a:blip r:embed="rId16"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1" name="TextBox 10"/>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Tree>
    <p:extLst>
      <p:ext uri="{BB962C8B-B14F-4D97-AF65-F5344CB8AC3E}">
        <p14:creationId xmlns:p14="http://schemas.microsoft.com/office/powerpoint/2010/main" xmlns="" val="116772283"/>
      </p:ext>
    </p:extLst>
  </p:cSld>
  <p:clrMap bg1="dk2" tx1="lt1" bg2="dk1" tx2="lt2" accent1="accent1" accent2="accent2" accent3="accent3" accent4="accent4" accent5="accent5" accent6="accent6" hlink="hlink" folHlink="folHlink"/>
  <p:sldLayoutIdLst>
    <p:sldLayoutId id="2147484377" r:id="rId1"/>
    <p:sldLayoutId id="2147484369" r:id="rId2"/>
    <p:sldLayoutId id="2147484258" r:id="rId3"/>
    <p:sldLayoutId id="2147484259" r:id="rId4"/>
    <p:sldLayoutId id="2147484260" r:id="rId5"/>
    <p:sldLayoutId id="2147484261" r:id="rId6"/>
    <p:sldLayoutId id="2147484262" r:id="rId7"/>
    <p:sldLayoutId id="2147484263" r:id="rId8"/>
    <p:sldLayoutId id="2147484264" r:id="rId9"/>
    <p:sldLayoutId id="2147484350" r:id="rId10"/>
    <p:sldLayoutId id="2147484379" r:id="rId11"/>
    <p:sldLayoutId id="2147484380" r:id="rId12"/>
    <p:sldLayoutId id="2147484381" r:id="rId13"/>
    <p:sldLayoutId id="2147484382" r:id="rId14"/>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bg1"/>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rgbClr val="AAAAAA"/>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450389760"/>
      </p:ext>
    </p:extLst>
  </p:cSld>
  <p:clrMap bg1="dk2" tx1="lt1" bg2="dk1" tx2="lt2" accent1="accent1" accent2="accent2" accent3="accent3" accent4="accent4" accent5="accent5" accent6="accent6" hlink="hlink" folHlink="folHlink"/>
  <p:sldLayoutIdLst>
    <p:sldLayoutId id="2147484352" r:id="rId1"/>
    <p:sldLayoutId id="2147484370" r:id="rId2"/>
    <p:sldLayoutId id="2147484266" r:id="rId3"/>
    <p:sldLayoutId id="2147484267" r:id="rId4"/>
    <p:sldLayoutId id="2147484268" r:id="rId5"/>
    <p:sldLayoutId id="2147484269" r:id="rId6"/>
    <p:sldLayoutId id="2147484270" r:id="rId7"/>
    <p:sldLayoutId id="2147484271" r:id="rId8"/>
    <p:sldLayoutId id="2147484272" r:id="rId9"/>
    <p:sldLayoutId id="2147484353"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rgbClr val="AAAAAA"/>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baseline="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rgbClr val="00447C"/>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2803440583"/>
      </p:ext>
    </p:extLst>
  </p:cSld>
  <p:clrMap bg1="dk2" tx1="lt1" bg2="dk1" tx2="lt2" accent1="accent1" accent2="accent2" accent3="accent3" accent4="accent4" accent5="accent5" accent6="accent6" hlink="hlink" folHlink="folHlink"/>
  <p:sldLayoutIdLst>
    <p:sldLayoutId id="2147484354" r:id="rId1"/>
    <p:sldLayoutId id="2147484371" r:id="rId2"/>
    <p:sldLayoutId id="2147484274" r:id="rId3"/>
    <p:sldLayoutId id="2147484275" r:id="rId4"/>
    <p:sldLayoutId id="2147484276" r:id="rId5"/>
    <p:sldLayoutId id="2147484277" r:id="rId6"/>
    <p:sldLayoutId id="2147484278" r:id="rId7"/>
    <p:sldLayoutId id="2147484279" r:id="rId8"/>
    <p:sldLayoutId id="2147484280" r:id="rId9"/>
    <p:sldLayoutId id="2147484355"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rgbClr val="00447C"/>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9380" indent="-171446"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rgbClr val="74CAC7"/>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3675758542"/>
      </p:ext>
    </p:extLst>
  </p:cSld>
  <p:clrMap bg1="dk2" tx1="lt1" bg2="dk1" tx2="lt2" accent1="accent1" accent2="accent2" accent3="accent3" accent4="accent4" accent5="accent5" accent6="accent6" hlink="hlink" folHlink="folHlink"/>
  <p:sldLayoutIdLst>
    <p:sldLayoutId id="2147484357" r:id="rId1"/>
    <p:sldLayoutId id="2147484372" r:id="rId2"/>
    <p:sldLayoutId id="2147484282" r:id="rId3"/>
    <p:sldLayoutId id="2147484283" r:id="rId4"/>
    <p:sldLayoutId id="2147484284" r:id="rId5"/>
    <p:sldLayoutId id="2147484285" r:id="rId6"/>
    <p:sldLayoutId id="2147484286" r:id="rId7"/>
    <p:sldLayoutId id="2147484287" r:id="rId8"/>
    <p:sldLayoutId id="2147484288" r:id="rId9"/>
    <p:sldLayoutId id="2147484356"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accent2"/>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rgbClr val="7AB800"/>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1002690004"/>
      </p:ext>
    </p:extLst>
  </p:cSld>
  <p:clrMap bg1="dk2" tx1="lt1" bg2="dk1" tx2="lt2" accent1="accent1" accent2="accent2" accent3="accent3" accent4="accent4" accent5="accent5" accent6="accent6" hlink="hlink" folHlink="folHlink"/>
  <p:sldLayoutIdLst>
    <p:sldLayoutId id="2147484359" r:id="rId1"/>
    <p:sldLayoutId id="2147484373" r:id="rId2"/>
    <p:sldLayoutId id="2147484290" r:id="rId3"/>
    <p:sldLayoutId id="2147484291" r:id="rId4"/>
    <p:sldLayoutId id="2147484292" r:id="rId5"/>
    <p:sldLayoutId id="2147484293" r:id="rId6"/>
    <p:sldLayoutId id="2147484294" r:id="rId7"/>
    <p:sldLayoutId id="2147484295" r:id="rId8"/>
    <p:sldLayoutId id="2147484296" r:id="rId9"/>
    <p:sldLayoutId id="2147484358"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accent3"/>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chemeClr val="accent4"/>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379995058"/>
      </p:ext>
    </p:extLst>
  </p:cSld>
  <p:clrMap bg1="dk2" tx1="lt1" bg2="dk1" tx2="lt2" accent1="accent1" accent2="accent2" accent3="accent3" accent4="accent4" accent5="accent5" accent6="accent6" hlink="hlink" folHlink="folHlink"/>
  <p:sldLayoutIdLst>
    <p:sldLayoutId id="2147484361" r:id="rId1"/>
    <p:sldLayoutId id="2147484374" r:id="rId2"/>
    <p:sldLayoutId id="2147484298" r:id="rId3"/>
    <p:sldLayoutId id="2147484299" r:id="rId4"/>
    <p:sldLayoutId id="2147484300" r:id="rId5"/>
    <p:sldLayoutId id="2147484301" r:id="rId6"/>
    <p:sldLayoutId id="2147484302" r:id="rId7"/>
    <p:sldLayoutId id="2147484303" r:id="rId8"/>
    <p:sldLayoutId id="2147484304" r:id="rId9"/>
    <p:sldLayoutId id="2147484360"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accent4"/>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8" name="Title Placeholder 21"/>
          <p:cNvSpPr>
            <a:spLocks noGrp="1"/>
          </p:cNvSpPr>
          <p:nvPr>
            <p:ph type="title"/>
          </p:nvPr>
        </p:nvSpPr>
        <p:spPr bwMode="auto">
          <a:xfrm>
            <a:off x="205741" y="271886"/>
            <a:ext cx="5947946" cy="64008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content page title</a:t>
            </a:r>
          </a:p>
        </p:txBody>
      </p:sp>
      <p:sp>
        <p:nvSpPr>
          <p:cNvPr id="1029" name="Text Placeholder 12"/>
          <p:cNvSpPr>
            <a:spLocks noGrp="1"/>
          </p:cNvSpPr>
          <p:nvPr>
            <p:ph type="body" idx="1"/>
          </p:nvPr>
        </p:nvSpPr>
        <p:spPr bwMode="auto">
          <a:xfrm>
            <a:off x="205742" y="1280160"/>
            <a:ext cx="5945227" cy="32004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text</a:t>
            </a:r>
          </a:p>
          <a:p>
            <a:pPr lvl="1"/>
            <a:r>
              <a:rPr lang="en-US" dirty="0" smtClean="0"/>
              <a:t>Second level</a:t>
            </a:r>
          </a:p>
          <a:p>
            <a:pPr lvl="2"/>
            <a:r>
              <a:rPr lang="en-US" dirty="0" smtClean="0"/>
              <a:t>Third level</a:t>
            </a:r>
          </a:p>
          <a:p>
            <a:pPr lvl="3"/>
            <a:r>
              <a:rPr lang="en-US" sz="750" dirty="0" smtClean="0"/>
              <a:t>Fourth level</a:t>
            </a:r>
            <a:endParaRPr lang="en-US" dirty="0" smtClean="0"/>
          </a:p>
        </p:txBody>
      </p:sp>
      <p:sp>
        <p:nvSpPr>
          <p:cNvPr id="16" name="TextBox 15"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3" name="TextBox 12" hidden="1"/>
          <p:cNvSpPr txBox="1"/>
          <p:nvPr/>
        </p:nvSpPr>
        <p:spPr>
          <a:xfrm>
            <a:off x="1421609" y="4840912"/>
            <a:ext cx="487153" cy="93487"/>
          </a:xfrm>
          <a:prstGeom prst="rect">
            <a:avLst/>
          </a:prstGeom>
          <a:noFill/>
        </p:spPr>
        <p:txBody>
          <a:bodyPr wrap="square" lIns="0" tIns="0" rIns="0" bIns="0" rtlCol="0" anchor="ctr">
            <a:spAutoFit/>
          </a:bodyPr>
          <a:lstStyle/>
          <a:p>
            <a:pPr>
              <a:lnSpc>
                <a:spcPct val="90000"/>
              </a:lnSpc>
              <a:spcBef>
                <a:spcPts val="450"/>
              </a:spcBef>
              <a:spcAft>
                <a:spcPts val="0"/>
              </a:spcAft>
              <a:buClr>
                <a:schemeClr val="bg1"/>
              </a:buClr>
            </a:pPr>
            <a:fld id="{E00CF047-7350-4707-AA1A-E56FA69586CC}" type="datetime1">
              <a:rPr lang="en-US" sz="675" smtClean="0">
                <a:solidFill>
                  <a:schemeClr val="bg2">
                    <a:lumMod val="50000"/>
                    <a:lumOff val="50000"/>
                  </a:schemeClr>
                </a:solidFill>
                <a:latin typeface="+mn-lt"/>
              </a:rPr>
              <a:pPr>
                <a:lnSpc>
                  <a:spcPct val="90000"/>
                </a:lnSpc>
                <a:spcBef>
                  <a:spcPts val="450"/>
                </a:spcBef>
                <a:spcAft>
                  <a:spcPts val="0"/>
                </a:spcAft>
                <a:buClr>
                  <a:schemeClr val="bg1"/>
                </a:buClr>
              </a:pPr>
              <a:t>5/26/2016</a:t>
            </a:fld>
            <a:endParaRPr lang="en-US" sz="675" dirty="0" smtClean="0">
              <a:solidFill>
                <a:schemeClr val="bg2">
                  <a:lumMod val="50000"/>
                  <a:lumOff val="50000"/>
                </a:schemeClr>
              </a:solidFill>
              <a:latin typeface="+mn-lt"/>
            </a:endParaRPr>
          </a:p>
        </p:txBody>
      </p:sp>
      <p:sp>
        <p:nvSpPr>
          <p:cNvPr id="11" name="fl"/>
          <p:cNvSpPr txBox="1"/>
          <p:nvPr userDrawn="1"/>
        </p:nvSpPr>
        <p:spPr>
          <a:xfrm>
            <a:off x="0" y="4992497"/>
            <a:ext cx="6858000" cy="180690"/>
          </a:xfrm>
          <a:prstGeom prst="rect">
            <a:avLst/>
          </a:prstGeom>
          <a:noFill/>
        </p:spPr>
        <p:txBody>
          <a:bodyPr vert="horz" wrap="square" rtlCol="0">
            <a:spAutoFit/>
          </a:bodyPr>
          <a:lstStyle/>
          <a:p>
            <a:pPr algn="l">
              <a:lnSpc>
                <a:spcPct val="90000"/>
              </a:lnSpc>
              <a:spcBef>
                <a:spcPts val="75"/>
              </a:spcBef>
              <a:spcAft>
                <a:spcPts val="75"/>
              </a:spcAft>
            </a:pPr>
            <a:endParaRPr lang="en-US" sz="638" b="1" i="0" u="none" baseline="0" dirty="0" err="1" smtClean="0">
              <a:solidFill>
                <a:srgbClr val="7F7F7F"/>
              </a:solidFill>
              <a:latin typeface="museo sans for dell" panose="02000000000000000000" pitchFamily="2" charset="0"/>
            </a:endParaRPr>
          </a:p>
        </p:txBody>
      </p:sp>
      <p:pic>
        <p:nvPicPr>
          <p:cNvPr id="15" name="Picture 14"/>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6299518" y="4605547"/>
            <a:ext cx="362200" cy="362200"/>
          </a:xfrm>
          <a:prstGeom prst="rect">
            <a:avLst/>
          </a:prstGeom>
        </p:spPr>
      </p:pic>
      <p:sp>
        <p:nvSpPr>
          <p:cNvPr id="17" name="TextBox 16"/>
          <p:cNvSpPr txBox="1"/>
          <p:nvPr userDrawn="1"/>
        </p:nvSpPr>
        <p:spPr>
          <a:xfrm>
            <a:off x="221456" y="4909562"/>
            <a:ext cx="198882" cy="89154"/>
          </a:xfrm>
          <a:prstGeom prst="rect">
            <a:avLst/>
          </a:prstGeom>
        </p:spPr>
        <p:txBody>
          <a:bodyPr vert="horz" lIns="0" tIns="0" rIns="0" bIns="0" rtlCol="0" anchor="ctr">
            <a:noAutofit/>
          </a:bodyPr>
          <a:lstStyle/>
          <a:p>
            <a:pPr algn="l" rtl="0" fontAlgn="base">
              <a:lnSpc>
                <a:spcPct val="90000"/>
              </a:lnSpc>
              <a:spcBef>
                <a:spcPct val="0"/>
              </a:spcBef>
              <a:spcAft>
                <a:spcPct val="0"/>
              </a:spcAft>
              <a:buClr>
                <a:schemeClr val="bg1"/>
              </a:buClr>
            </a:pPr>
            <a:fld id="{58EC7406-F4CC-4ABF-902E-2AF4E70E5C0F}" type="slidenum">
              <a:rPr lang="en-US" sz="675" kern="1200" smtClean="0">
                <a:solidFill>
                  <a:schemeClr val="bg2">
                    <a:lumMod val="50000"/>
                    <a:lumOff val="50000"/>
                  </a:schemeClr>
                </a:solidFill>
                <a:latin typeface="+mn-lt"/>
                <a:ea typeface="+mn-ea"/>
                <a:cs typeface="+mn-cs"/>
              </a:rPr>
              <a:pPr algn="l" rtl="0" fontAlgn="base">
                <a:lnSpc>
                  <a:spcPct val="90000"/>
                </a:lnSpc>
                <a:spcBef>
                  <a:spcPct val="0"/>
                </a:spcBef>
                <a:spcAft>
                  <a:spcPct val="0"/>
                </a:spcAft>
                <a:buClr>
                  <a:schemeClr val="bg1"/>
                </a:buClr>
              </a:pPr>
              <a:t>‹#›</a:t>
            </a:fld>
            <a:endParaRPr lang="en-US" sz="675" kern="1200" dirty="0" err="1" smtClean="0">
              <a:solidFill>
                <a:schemeClr val="bg2">
                  <a:lumMod val="50000"/>
                  <a:lumOff val="50000"/>
                </a:schemeClr>
              </a:solidFill>
              <a:latin typeface="+mn-lt"/>
              <a:ea typeface="+mn-ea"/>
              <a:cs typeface="+mn-cs"/>
            </a:endParaRPr>
          </a:p>
        </p:txBody>
      </p:sp>
      <p:sp>
        <p:nvSpPr>
          <p:cNvPr id="18" name="Rectangle 17"/>
          <p:cNvSpPr/>
          <p:nvPr userDrawn="1"/>
        </p:nvSpPr>
        <p:spPr>
          <a:xfrm>
            <a:off x="0" y="5057767"/>
            <a:ext cx="6858000" cy="85737"/>
          </a:xfrm>
          <a:prstGeom prst="rect">
            <a:avLst/>
          </a:prstGeom>
          <a:solidFill>
            <a:srgbClr val="CE1126"/>
          </a:solidFill>
          <a:effectLst/>
        </p:spPr>
        <p:txBody>
          <a:bodyPr wrap="square" lIns="137160" tIns="102870" rIns="102870" bIns="102870" rtlCol="0" anchor="ctr">
            <a:noAutofit/>
          </a:bodyPr>
          <a:lstStyle/>
          <a:p>
            <a:pPr algn="ctr">
              <a:lnSpc>
                <a:spcPct val="90000"/>
              </a:lnSpc>
              <a:spcBef>
                <a:spcPts val="450"/>
              </a:spcBef>
              <a:spcAft>
                <a:spcPts val="0"/>
              </a:spcAft>
            </a:pPr>
            <a:endParaRPr lang="en-US" sz="1500" dirty="0" err="1" smtClean="0">
              <a:solidFill>
                <a:schemeClr val="tx2"/>
              </a:solidFill>
              <a:latin typeface="+mn-lt"/>
            </a:endParaRPr>
          </a:p>
        </p:txBody>
      </p:sp>
    </p:spTree>
    <p:extLst>
      <p:ext uri="{BB962C8B-B14F-4D97-AF65-F5344CB8AC3E}">
        <p14:creationId xmlns:p14="http://schemas.microsoft.com/office/powerpoint/2010/main" xmlns="" val="2730904318"/>
      </p:ext>
    </p:extLst>
  </p:cSld>
  <p:clrMap bg1="dk2" tx1="lt1" bg2="dk1" tx2="lt2" accent1="accent1" accent2="accent2" accent3="accent3" accent4="accent4" accent5="accent5" accent6="accent6" hlink="hlink" folHlink="folHlink"/>
  <p:sldLayoutIdLst>
    <p:sldLayoutId id="2147484362" r:id="rId1"/>
    <p:sldLayoutId id="2147484375" r:id="rId2"/>
    <p:sldLayoutId id="2147484314" r:id="rId3"/>
    <p:sldLayoutId id="2147484315" r:id="rId4"/>
    <p:sldLayoutId id="2147484316" r:id="rId5"/>
    <p:sldLayoutId id="2147484317" r:id="rId6"/>
    <p:sldLayoutId id="2147484318" r:id="rId7"/>
    <p:sldLayoutId id="2147484319" r:id="rId8"/>
    <p:sldLayoutId id="2147484320" r:id="rId9"/>
    <p:sldLayoutId id="2147484363" r:id="rId10"/>
  </p:sldLayoutIdLst>
  <p:transition spd="med">
    <p:wipe dir="r"/>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100" b="0" cap="none" baseline="0">
          <a:solidFill>
            <a:schemeClr val="accent5"/>
          </a:solidFill>
          <a:latin typeface="Museo Sans For Dell" panose="02000000000000000000" pitchFamily="2" charset="0"/>
          <a:ea typeface="Museo Sans For Dell" panose="02000000000000000000" pitchFamily="2" charset="0"/>
          <a:cs typeface="+mj-cs"/>
        </a:defRPr>
      </a:lvl1pPr>
      <a:lvl2pPr algn="l" rtl="0" eaLnBrk="1" fontAlgn="base" hangingPunct="1">
        <a:lnSpc>
          <a:spcPct val="80000"/>
        </a:lnSpc>
        <a:spcBef>
          <a:spcPct val="0"/>
        </a:spcBef>
        <a:spcAft>
          <a:spcPct val="0"/>
        </a:spcAft>
        <a:defRPr sz="2400" b="1">
          <a:solidFill>
            <a:schemeClr val="accent1"/>
          </a:solidFill>
          <a:latin typeface="Arial Black" pitchFamily="34" charset="0"/>
        </a:defRPr>
      </a:lvl2pPr>
      <a:lvl3pPr algn="l" rtl="0" eaLnBrk="1" fontAlgn="base" hangingPunct="1">
        <a:lnSpc>
          <a:spcPct val="80000"/>
        </a:lnSpc>
        <a:spcBef>
          <a:spcPct val="0"/>
        </a:spcBef>
        <a:spcAft>
          <a:spcPct val="0"/>
        </a:spcAft>
        <a:defRPr sz="2400" b="1">
          <a:solidFill>
            <a:schemeClr val="accent1"/>
          </a:solidFill>
          <a:latin typeface="Arial Black" pitchFamily="34" charset="0"/>
        </a:defRPr>
      </a:lvl3pPr>
      <a:lvl4pPr algn="l" rtl="0" eaLnBrk="1" fontAlgn="base" hangingPunct="1">
        <a:lnSpc>
          <a:spcPct val="80000"/>
        </a:lnSpc>
        <a:spcBef>
          <a:spcPct val="0"/>
        </a:spcBef>
        <a:spcAft>
          <a:spcPct val="0"/>
        </a:spcAft>
        <a:defRPr sz="2400" b="1">
          <a:solidFill>
            <a:schemeClr val="accent1"/>
          </a:solidFill>
          <a:latin typeface="Arial Black" pitchFamily="34" charset="0"/>
        </a:defRPr>
      </a:lvl4pPr>
      <a:lvl5pPr algn="l" rtl="0" eaLnBrk="1" fontAlgn="base" hangingPunct="1">
        <a:lnSpc>
          <a:spcPct val="80000"/>
        </a:lnSpc>
        <a:spcBef>
          <a:spcPct val="0"/>
        </a:spcBef>
        <a:spcAft>
          <a:spcPct val="0"/>
        </a:spcAft>
        <a:defRPr sz="2400" b="1">
          <a:solidFill>
            <a:schemeClr val="accent1"/>
          </a:solidFill>
          <a:latin typeface="Arial Black" pitchFamily="34" charset="0"/>
        </a:defRPr>
      </a:lvl5pPr>
      <a:lvl6pPr marL="342892" algn="l" rtl="0" eaLnBrk="1" fontAlgn="base" hangingPunct="1">
        <a:lnSpc>
          <a:spcPct val="70000"/>
        </a:lnSpc>
        <a:spcBef>
          <a:spcPct val="0"/>
        </a:spcBef>
        <a:spcAft>
          <a:spcPct val="0"/>
        </a:spcAft>
        <a:defRPr sz="3300" b="1">
          <a:solidFill>
            <a:schemeClr val="accent1"/>
          </a:solidFill>
          <a:latin typeface="Arial Black" pitchFamily="34" charset="0"/>
        </a:defRPr>
      </a:lvl6pPr>
      <a:lvl7pPr marL="685783" algn="l" rtl="0" eaLnBrk="1" fontAlgn="base" hangingPunct="1">
        <a:lnSpc>
          <a:spcPct val="70000"/>
        </a:lnSpc>
        <a:spcBef>
          <a:spcPct val="0"/>
        </a:spcBef>
        <a:spcAft>
          <a:spcPct val="0"/>
        </a:spcAft>
        <a:defRPr sz="3300" b="1">
          <a:solidFill>
            <a:schemeClr val="accent1"/>
          </a:solidFill>
          <a:latin typeface="Arial Black" pitchFamily="34" charset="0"/>
        </a:defRPr>
      </a:lvl7pPr>
      <a:lvl8pPr marL="1028675" algn="l" rtl="0" eaLnBrk="1" fontAlgn="base" hangingPunct="1">
        <a:lnSpc>
          <a:spcPct val="70000"/>
        </a:lnSpc>
        <a:spcBef>
          <a:spcPct val="0"/>
        </a:spcBef>
        <a:spcAft>
          <a:spcPct val="0"/>
        </a:spcAft>
        <a:defRPr sz="3300" b="1">
          <a:solidFill>
            <a:schemeClr val="accent1"/>
          </a:solidFill>
          <a:latin typeface="Arial Black" pitchFamily="34" charset="0"/>
        </a:defRPr>
      </a:lvl8pPr>
      <a:lvl9pPr marL="1371566" algn="l" rtl="0" eaLnBrk="1" fontAlgn="base" hangingPunct="1">
        <a:lnSpc>
          <a:spcPct val="70000"/>
        </a:lnSpc>
        <a:spcBef>
          <a:spcPct val="0"/>
        </a:spcBef>
        <a:spcAft>
          <a:spcPct val="0"/>
        </a:spcAft>
        <a:defRPr sz="3300" b="1">
          <a:solidFill>
            <a:schemeClr val="accent1"/>
          </a:solidFill>
          <a:latin typeface="Arial Black" pitchFamily="34" charset="0"/>
        </a:defRPr>
      </a:lvl9pPr>
    </p:titleStyle>
    <p:bodyStyle>
      <a:lvl1pPr marL="171446" indent="-171446" algn="l" rtl="0" eaLnBrk="1" fontAlgn="base" hangingPunct="1">
        <a:lnSpc>
          <a:spcPct val="100000"/>
        </a:lnSpc>
        <a:spcBef>
          <a:spcPts val="900"/>
        </a:spcBef>
        <a:spcAft>
          <a:spcPts val="0"/>
        </a:spcAft>
        <a:buClr>
          <a:srgbClr val="AAAAAA"/>
        </a:buClr>
        <a:buFont typeface="Arial" pitchFamily="34" charset="0"/>
        <a:buChar char="•"/>
        <a:defRPr sz="1050">
          <a:solidFill>
            <a:schemeClr val="bg2"/>
          </a:solidFill>
          <a:latin typeface="Museo Sans For Dell" pitchFamily="2" charset="0"/>
          <a:ea typeface="Museo Sans For Dell" pitchFamily="2" charset="0"/>
          <a:cs typeface="+mn-cs"/>
        </a:defRPr>
      </a:lvl1pPr>
      <a:lvl2pPr marL="430995" indent="-175018" algn="l" rtl="0" eaLnBrk="1" fontAlgn="base" hangingPunct="1">
        <a:lnSpc>
          <a:spcPct val="100000"/>
        </a:lnSpc>
        <a:spcBef>
          <a:spcPts val="225"/>
        </a:spcBef>
        <a:spcAft>
          <a:spcPts val="0"/>
        </a:spcAft>
        <a:buClr>
          <a:srgbClr val="AAAAAA"/>
        </a:buClr>
        <a:buFont typeface="Museo Sans For Dell" pitchFamily="2" charset="0"/>
        <a:buChar char="–"/>
        <a:defRPr sz="900" baseline="0">
          <a:solidFill>
            <a:schemeClr val="bg2"/>
          </a:solidFill>
          <a:latin typeface="Museo Sans For Dell" pitchFamily="2" charset="0"/>
          <a:ea typeface="Museo Sans For Dell" pitchFamily="2" charset="0"/>
        </a:defRPr>
      </a:lvl2pPr>
      <a:lvl3pPr marL="682212" indent="-165493" algn="l" rtl="0" eaLnBrk="1" fontAlgn="base" hangingPunct="1">
        <a:lnSpc>
          <a:spcPct val="100000"/>
        </a:lnSpc>
        <a:spcBef>
          <a:spcPts val="225"/>
        </a:spcBef>
        <a:spcAft>
          <a:spcPts val="0"/>
        </a:spcAft>
        <a:buClr>
          <a:srgbClr val="AAAAAA"/>
        </a:buClr>
        <a:buFont typeface="Museo Sans For Dell" pitchFamily="2" charset="0"/>
        <a:buChar char="›"/>
        <a:defRPr sz="750" baseline="0">
          <a:solidFill>
            <a:schemeClr val="bg2"/>
          </a:solidFill>
          <a:latin typeface="Museo Sans For Dell" pitchFamily="2" charset="0"/>
          <a:ea typeface="Museo Sans For Dell" pitchFamily="2" charset="0"/>
        </a:defRPr>
      </a:lvl3pPr>
      <a:lvl4pPr marL="934618" indent="-166684" algn="l" rtl="0" eaLnBrk="1" fontAlgn="base" hangingPunct="1">
        <a:lnSpc>
          <a:spcPct val="90000"/>
        </a:lnSpc>
        <a:spcBef>
          <a:spcPts val="225"/>
        </a:spcBef>
        <a:spcAft>
          <a:spcPts val="0"/>
        </a:spcAft>
        <a:buClr>
          <a:srgbClr val="AAAAAA"/>
        </a:buClr>
        <a:buFont typeface="Courier New" panose="02070309020205020404" pitchFamily="49" charset="0"/>
        <a:buChar char="o"/>
        <a:defRPr sz="750">
          <a:solidFill>
            <a:schemeClr val="bg2"/>
          </a:solidFill>
          <a:latin typeface="Museo Sans For Dell" pitchFamily="2" charset="0"/>
          <a:ea typeface="Museo Sans For Dell" pitchFamily="2" charset="0"/>
        </a:defRPr>
      </a:lvl4pPr>
      <a:lvl5pPr marL="1206074" indent="-177400" algn="l" rtl="0" eaLnBrk="1" fontAlgn="base" hangingPunct="1">
        <a:lnSpc>
          <a:spcPct val="90000"/>
        </a:lnSpc>
        <a:spcBef>
          <a:spcPts val="600"/>
        </a:spcBef>
        <a:spcAft>
          <a:spcPct val="0"/>
        </a:spcAft>
        <a:buClr>
          <a:schemeClr val="bg1"/>
        </a:buClr>
        <a:buFont typeface="Museo For Dell 300" pitchFamily="50" charset="0"/>
        <a:buChar char="–"/>
        <a:defRPr sz="1350">
          <a:solidFill>
            <a:schemeClr val="bg2"/>
          </a:solidFill>
          <a:latin typeface="Museo Sans For Dell" pitchFamily="2" charset="0"/>
          <a:ea typeface="Museo Sans For Dell" pitchFamily="2" charset="0"/>
        </a:defRPr>
      </a:lvl5pPr>
      <a:lvl6pPr marL="1548965"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6pPr>
      <a:lvl7pPr marL="1891857"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7pPr>
      <a:lvl8pPr marL="2234748"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8pPr>
      <a:lvl9pPr marL="2577640" indent="-177400" algn="l" rtl="0" eaLnBrk="1" fontAlgn="base" hangingPunct="1">
        <a:lnSpc>
          <a:spcPct val="95000"/>
        </a:lnSpc>
        <a:spcBef>
          <a:spcPct val="30000"/>
        </a:spcBef>
        <a:spcAft>
          <a:spcPct val="0"/>
        </a:spcAft>
        <a:buClr>
          <a:schemeClr val="accent1"/>
        </a:buClr>
        <a:buFont typeface="Arial" charset="0"/>
        <a:buChar char="–"/>
        <a:defRPr sz="1200">
          <a:solidFill>
            <a:schemeClr val="accent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800" b="1" dirty="0" smtClean="0">
                <a:solidFill>
                  <a:schemeClr val="accent1">
                    <a:lumMod val="60000"/>
                    <a:lumOff val="40000"/>
                  </a:schemeClr>
                </a:solidFill>
                <a:latin typeface="+mn-lt"/>
                <a:cs typeface="Times New Roman" panose="02020603050405020304" pitchFamily="18" charset="0"/>
              </a:rPr>
              <a:t>       PBM &amp; role of Dell in it</a:t>
            </a:r>
            <a:endParaRPr lang="en-US" sz="1800" b="1" dirty="0">
              <a:solidFill>
                <a:schemeClr val="accent1">
                  <a:lumMod val="60000"/>
                  <a:lumOff val="40000"/>
                </a:schemeClr>
              </a:solidFill>
              <a:latin typeface="+mn-lt"/>
              <a:cs typeface="Times New Roman" panose="02020603050405020304" pitchFamily="18" charset="0"/>
            </a:endParaRPr>
          </a:p>
        </p:txBody>
      </p:sp>
      <p:pic>
        <p:nvPicPr>
          <p:cNvPr id="7" name="Picture 3" descr="C:\Users\SONY\Desktop\bigstock-Money-Stethoscope-And-Pills-44870350.jpg"/>
          <p:cNvPicPr>
            <a:picLocks noGrp="1" noChangeAspect="1" noChangeArrowheads="1"/>
          </p:cNvPicPr>
          <p:nvPr>
            <p:ph idx="1"/>
          </p:nvPr>
        </p:nvPicPr>
        <p:blipFill>
          <a:blip r:embed="rId2" cstate="print"/>
          <a:stretch>
            <a:fillRect/>
          </a:stretch>
        </p:blipFill>
        <p:spPr bwMode="auto">
          <a:xfrm>
            <a:off x="412156" y="642026"/>
            <a:ext cx="6076193" cy="3837899"/>
          </a:xfrm>
          <a:prstGeom prst="rect">
            <a:avLst/>
          </a:prstGeom>
          <a:noFill/>
        </p:spPr>
      </p:pic>
      <p:sp>
        <p:nvSpPr>
          <p:cNvPr id="6" name="Rectangle 5"/>
          <p:cNvSpPr/>
          <p:nvPr/>
        </p:nvSpPr>
        <p:spPr>
          <a:xfrm>
            <a:off x="1595336" y="4479925"/>
            <a:ext cx="3677056" cy="383905"/>
          </a:xfrm>
          <a:prstGeom prst="rect">
            <a:avLst/>
          </a:prstGeom>
          <a:solidFill>
            <a:schemeClr val="tx1"/>
          </a:solidFill>
          <a:effectLst/>
        </p:spPr>
        <p:txBody>
          <a:bodyPr wrap="square" lIns="182880" tIns="137160" rIns="137160" bIns="137160" rtlCol="0" anchor="ctr">
            <a:noAutofit/>
          </a:bodyPr>
          <a:lstStyle/>
          <a:p>
            <a:pPr algn="ctr">
              <a:lnSpc>
                <a:spcPct val="90000"/>
              </a:lnSpc>
              <a:spcBef>
                <a:spcPts val="600"/>
              </a:spcBef>
              <a:spcAft>
                <a:spcPts val="0"/>
              </a:spcAft>
            </a:pPr>
            <a:r>
              <a:rPr lang="en-US" sz="1400" b="1" dirty="0" smtClean="0">
                <a:solidFill>
                  <a:schemeClr val="bg2"/>
                </a:solidFill>
                <a:latin typeface="+mn-lt"/>
              </a:rPr>
              <a:t>Dr Mani Shankar Sharma</a:t>
            </a:r>
          </a:p>
        </p:txBody>
      </p:sp>
    </p:spTree>
    <p:extLst>
      <p:ext uri="{BB962C8B-B14F-4D97-AF65-F5344CB8AC3E}">
        <p14:creationId xmlns:p14="http://schemas.microsoft.com/office/powerpoint/2010/main" xmlns="" val="2201688075"/>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1297909"/>
            <a:ext cx="6858000" cy="3186542"/>
          </a:xfrm>
        </p:spPr>
        <p:txBody>
          <a:bodyPr>
            <a:normAutofit/>
          </a:bodyPr>
          <a:lstStyle/>
          <a:p>
            <a:endParaRPr lang="en-US" sz="800" dirty="0"/>
          </a:p>
        </p:txBody>
      </p:sp>
      <p:sp>
        <p:nvSpPr>
          <p:cNvPr id="4" name="Rectangle 3"/>
          <p:cNvSpPr/>
          <p:nvPr/>
        </p:nvSpPr>
        <p:spPr>
          <a:xfrm>
            <a:off x="26143" y="1494288"/>
            <a:ext cx="914400" cy="972766"/>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b="1" dirty="0" smtClean="0">
                <a:solidFill>
                  <a:schemeClr val="bg2"/>
                </a:solidFill>
              </a:rPr>
              <a:t>PBM</a:t>
            </a:r>
            <a:r>
              <a:rPr lang="en-US" sz="2000" b="1" dirty="0" smtClean="0">
                <a:solidFill>
                  <a:schemeClr val="bg2"/>
                </a:solidFill>
              </a:rPr>
              <a:t> </a:t>
            </a:r>
            <a:r>
              <a:rPr lang="en-US" sz="800" b="1" dirty="0" smtClean="0">
                <a:solidFill>
                  <a:schemeClr val="bg2"/>
                </a:solidFill>
              </a:rPr>
              <a:t>admin fee</a:t>
            </a:r>
          </a:p>
        </p:txBody>
      </p:sp>
      <p:sp>
        <p:nvSpPr>
          <p:cNvPr id="5" name="Rectangle 4"/>
          <p:cNvSpPr/>
          <p:nvPr/>
        </p:nvSpPr>
        <p:spPr>
          <a:xfrm>
            <a:off x="1289197" y="1484559"/>
            <a:ext cx="933809" cy="982495"/>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endParaRPr lang="en-US" sz="800" b="1" dirty="0">
              <a:solidFill>
                <a:schemeClr val="bg2"/>
              </a:solidFill>
            </a:endParaRPr>
          </a:p>
          <a:p>
            <a:pPr algn="ctr">
              <a:lnSpc>
                <a:spcPct val="90000"/>
              </a:lnSpc>
              <a:spcBef>
                <a:spcPts val="600"/>
              </a:spcBef>
              <a:spcAft>
                <a:spcPts val="0"/>
              </a:spcAft>
            </a:pPr>
            <a:r>
              <a:rPr lang="en-US" sz="800" b="1" dirty="0" smtClean="0">
                <a:solidFill>
                  <a:schemeClr val="bg2"/>
                </a:solidFill>
              </a:rPr>
              <a:t>Manufacture</a:t>
            </a:r>
          </a:p>
          <a:p>
            <a:pPr algn="ctr">
              <a:lnSpc>
                <a:spcPct val="90000"/>
              </a:lnSpc>
              <a:spcBef>
                <a:spcPts val="600"/>
              </a:spcBef>
              <a:spcAft>
                <a:spcPts val="0"/>
              </a:spcAft>
            </a:pPr>
            <a:r>
              <a:rPr lang="en-US" sz="800" b="1" dirty="0" smtClean="0">
                <a:solidFill>
                  <a:schemeClr val="bg2"/>
                </a:solidFill>
              </a:rPr>
              <a:t>rebates</a:t>
            </a:r>
            <a:endParaRPr lang="en-US" sz="800" b="1" dirty="0">
              <a:solidFill>
                <a:schemeClr val="bg2"/>
              </a:solidFill>
            </a:endParaRPr>
          </a:p>
        </p:txBody>
      </p:sp>
      <p:sp>
        <p:nvSpPr>
          <p:cNvPr id="6" name="Rectangle 5"/>
          <p:cNvSpPr/>
          <p:nvPr/>
        </p:nvSpPr>
        <p:spPr>
          <a:xfrm>
            <a:off x="2475241" y="1474833"/>
            <a:ext cx="955013" cy="992221"/>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endParaRPr lang="en-US" sz="800" b="1" dirty="0" smtClean="0">
              <a:solidFill>
                <a:schemeClr val="bg2"/>
              </a:solidFill>
            </a:endParaRPr>
          </a:p>
          <a:p>
            <a:pPr algn="ctr">
              <a:lnSpc>
                <a:spcPct val="90000"/>
              </a:lnSpc>
              <a:spcBef>
                <a:spcPts val="600"/>
              </a:spcBef>
              <a:spcAft>
                <a:spcPts val="0"/>
              </a:spcAft>
            </a:pPr>
            <a:r>
              <a:rPr lang="en-US" sz="800" b="1" dirty="0" smtClean="0">
                <a:solidFill>
                  <a:schemeClr val="bg2"/>
                </a:solidFill>
              </a:rPr>
              <a:t>Manufacture-r admin fee</a:t>
            </a:r>
            <a:r>
              <a:rPr lang="en-US" sz="800" b="1" dirty="0">
                <a:solidFill>
                  <a:schemeClr val="bg2"/>
                </a:solidFill>
              </a:rPr>
              <a:t>s</a:t>
            </a:r>
            <a:endParaRPr lang="en-US" sz="800" b="1" dirty="0" smtClean="0">
              <a:solidFill>
                <a:schemeClr val="bg2"/>
              </a:solidFill>
            </a:endParaRPr>
          </a:p>
        </p:txBody>
      </p:sp>
      <p:sp>
        <p:nvSpPr>
          <p:cNvPr id="7" name="Rectangle 6"/>
          <p:cNvSpPr/>
          <p:nvPr/>
        </p:nvSpPr>
        <p:spPr>
          <a:xfrm>
            <a:off x="3620704" y="1489424"/>
            <a:ext cx="972766" cy="982494"/>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endParaRPr lang="en-US" sz="800" b="1" dirty="0" smtClean="0">
              <a:solidFill>
                <a:schemeClr val="bg2"/>
              </a:solidFill>
              <a:latin typeface="+mn-lt"/>
            </a:endParaRPr>
          </a:p>
          <a:p>
            <a:pPr algn="ctr">
              <a:lnSpc>
                <a:spcPct val="90000"/>
              </a:lnSpc>
              <a:spcBef>
                <a:spcPts val="600"/>
              </a:spcBef>
              <a:spcAft>
                <a:spcPts val="0"/>
              </a:spcAft>
            </a:pPr>
            <a:r>
              <a:rPr lang="en-US" sz="800" b="1" dirty="0" smtClean="0">
                <a:solidFill>
                  <a:schemeClr val="bg2"/>
                </a:solidFill>
                <a:latin typeface="+mn-lt"/>
              </a:rPr>
              <a:t>Pharma funded program</a:t>
            </a:r>
          </a:p>
        </p:txBody>
      </p:sp>
      <p:sp>
        <p:nvSpPr>
          <p:cNvPr id="8" name="Rectangle 7"/>
          <p:cNvSpPr/>
          <p:nvPr/>
        </p:nvSpPr>
        <p:spPr>
          <a:xfrm>
            <a:off x="4793423" y="1499151"/>
            <a:ext cx="914400" cy="982494"/>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endParaRPr lang="en-US" sz="800" b="1" dirty="0" smtClean="0">
              <a:solidFill>
                <a:schemeClr val="bg2"/>
              </a:solidFill>
            </a:endParaRPr>
          </a:p>
          <a:p>
            <a:pPr algn="ctr">
              <a:lnSpc>
                <a:spcPct val="90000"/>
              </a:lnSpc>
              <a:spcBef>
                <a:spcPts val="600"/>
              </a:spcBef>
              <a:spcAft>
                <a:spcPts val="0"/>
              </a:spcAft>
            </a:pPr>
            <a:r>
              <a:rPr lang="en-US" sz="800" b="1" dirty="0" smtClean="0">
                <a:solidFill>
                  <a:schemeClr val="bg2"/>
                </a:solidFill>
              </a:rPr>
              <a:t>Margin network &amp;repacking </a:t>
            </a:r>
            <a:endParaRPr lang="en-US" sz="2000" b="1" dirty="0" smtClean="0">
              <a:solidFill>
                <a:schemeClr val="bg2"/>
              </a:solidFill>
            </a:endParaRPr>
          </a:p>
        </p:txBody>
      </p:sp>
      <p:sp>
        <p:nvSpPr>
          <p:cNvPr id="9" name="Rectangle 8"/>
          <p:cNvSpPr/>
          <p:nvPr/>
        </p:nvSpPr>
        <p:spPr>
          <a:xfrm>
            <a:off x="5913877" y="1479696"/>
            <a:ext cx="865762" cy="1001949"/>
          </a:xfrm>
          <a:prstGeom prst="rect">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endParaRPr lang="en-US" sz="800" b="1" dirty="0" smtClean="0">
              <a:solidFill>
                <a:schemeClr val="bg2"/>
              </a:solidFill>
            </a:endParaRPr>
          </a:p>
          <a:p>
            <a:pPr algn="ctr">
              <a:lnSpc>
                <a:spcPct val="90000"/>
              </a:lnSpc>
              <a:spcBef>
                <a:spcPts val="600"/>
              </a:spcBef>
              <a:spcAft>
                <a:spcPts val="0"/>
              </a:spcAft>
            </a:pPr>
            <a:r>
              <a:rPr lang="en-US" sz="800" b="1" dirty="0" smtClean="0">
                <a:solidFill>
                  <a:schemeClr val="bg2"/>
                </a:solidFill>
              </a:rPr>
              <a:t>Manufacturer</a:t>
            </a:r>
          </a:p>
          <a:p>
            <a:pPr algn="ctr">
              <a:lnSpc>
                <a:spcPct val="90000"/>
              </a:lnSpc>
              <a:spcBef>
                <a:spcPts val="600"/>
              </a:spcBef>
              <a:spcAft>
                <a:spcPts val="0"/>
              </a:spcAft>
            </a:pPr>
            <a:r>
              <a:rPr lang="en-US" sz="800" b="1" dirty="0">
                <a:solidFill>
                  <a:schemeClr val="bg2"/>
                </a:solidFill>
              </a:rPr>
              <a:t>d</a:t>
            </a:r>
            <a:r>
              <a:rPr lang="en-US" sz="800" b="1" dirty="0" smtClean="0">
                <a:solidFill>
                  <a:schemeClr val="bg2"/>
                </a:solidFill>
              </a:rPr>
              <a:t>ata fee</a:t>
            </a:r>
            <a:r>
              <a:rPr lang="en-US" sz="800" b="1" dirty="0">
                <a:solidFill>
                  <a:schemeClr val="bg2"/>
                </a:solidFill>
              </a:rPr>
              <a:t>s</a:t>
            </a:r>
            <a:endParaRPr lang="en-US" sz="800" b="1" dirty="0" smtClean="0">
              <a:solidFill>
                <a:schemeClr val="bg2"/>
              </a:solidFill>
            </a:endParaRPr>
          </a:p>
        </p:txBody>
      </p:sp>
      <p:sp>
        <p:nvSpPr>
          <p:cNvPr id="11" name="Down Arrow 10"/>
          <p:cNvSpPr/>
          <p:nvPr/>
        </p:nvSpPr>
        <p:spPr>
          <a:xfrm>
            <a:off x="506897" y="2700885"/>
            <a:ext cx="145795" cy="560313"/>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bg2"/>
              </a:solidFill>
              <a:latin typeface="+mn-lt"/>
            </a:endParaRPr>
          </a:p>
        </p:txBody>
      </p:sp>
      <p:sp>
        <p:nvSpPr>
          <p:cNvPr id="14" name="Down Arrow 13"/>
          <p:cNvSpPr/>
          <p:nvPr/>
        </p:nvSpPr>
        <p:spPr>
          <a:xfrm flipH="1">
            <a:off x="1692475" y="2692128"/>
            <a:ext cx="143725" cy="560313"/>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b="1" dirty="0" err="1" smtClean="0">
              <a:solidFill>
                <a:schemeClr val="tx2"/>
              </a:solidFill>
              <a:latin typeface="+mn-lt"/>
            </a:endParaRPr>
          </a:p>
        </p:txBody>
      </p:sp>
      <p:sp>
        <p:nvSpPr>
          <p:cNvPr id="15" name="Down Arrow 14"/>
          <p:cNvSpPr/>
          <p:nvPr/>
        </p:nvSpPr>
        <p:spPr>
          <a:xfrm>
            <a:off x="2904649" y="2674617"/>
            <a:ext cx="160861" cy="577824"/>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16" name="Down Arrow 15"/>
          <p:cNvSpPr/>
          <p:nvPr/>
        </p:nvSpPr>
        <p:spPr>
          <a:xfrm>
            <a:off x="4049530" y="2674617"/>
            <a:ext cx="140680" cy="560313"/>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17" name="Down Arrow 16"/>
          <p:cNvSpPr/>
          <p:nvPr/>
        </p:nvSpPr>
        <p:spPr>
          <a:xfrm>
            <a:off x="5197611" y="2661654"/>
            <a:ext cx="140520" cy="573276"/>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18" name="Down Arrow 17"/>
          <p:cNvSpPr/>
          <p:nvPr/>
        </p:nvSpPr>
        <p:spPr>
          <a:xfrm>
            <a:off x="6322311" y="2649327"/>
            <a:ext cx="131570" cy="603114"/>
          </a:xfrm>
          <a:prstGeom prst="downArrow">
            <a:avLst/>
          </a:prstGeom>
          <a:solidFill>
            <a:schemeClr val="accent1"/>
          </a:solidFill>
          <a:effectLst/>
        </p:spPr>
        <p:txBody>
          <a:bodyPr wrap="square" lIns="182880" tIns="137160" rIns="137160" bIns="137160" rtlCol="0" anchor="ctr">
            <a:noAutofit/>
          </a:bodyPr>
          <a:lstStyle/>
          <a:p>
            <a:pPr algn="ctr">
              <a:lnSpc>
                <a:spcPct val="90000"/>
              </a:lnSpc>
              <a:spcBef>
                <a:spcPts val="600"/>
              </a:spcBef>
              <a:spcAft>
                <a:spcPts val="0"/>
              </a:spcAft>
            </a:pPr>
            <a:endParaRPr lang="en-US" sz="2000" dirty="0" err="1" smtClean="0">
              <a:solidFill>
                <a:schemeClr val="tx2"/>
              </a:solidFill>
              <a:latin typeface="+mn-lt"/>
            </a:endParaRPr>
          </a:p>
        </p:txBody>
      </p:sp>
      <p:sp>
        <p:nvSpPr>
          <p:cNvPr id="22" name="Oval 21"/>
          <p:cNvSpPr/>
          <p:nvPr/>
        </p:nvSpPr>
        <p:spPr>
          <a:xfrm>
            <a:off x="1172229" y="3598261"/>
            <a:ext cx="1167746" cy="680936"/>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50000"/>
                  </a:schemeClr>
                </a:solidFill>
                <a:latin typeface="+mn-lt"/>
              </a:rPr>
              <a:t>%AWP</a:t>
            </a:r>
            <a:r>
              <a:rPr lang="en-US" sz="800" dirty="0" smtClean="0">
                <a:solidFill>
                  <a:schemeClr val="tx2"/>
                </a:solidFill>
                <a:latin typeface="+mn-lt"/>
              </a:rPr>
              <a:t>P10</a:t>
            </a:r>
            <a:r>
              <a:rPr lang="en-US" sz="800" dirty="0">
                <a:solidFill>
                  <a:schemeClr val="bg2">
                    <a:lumMod val="50000"/>
                  </a:schemeClr>
                </a:solidFill>
              </a:rPr>
              <a:t>10-15</a:t>
            </a:r>
            <a:endParaRPr lang="en-US" sz="800" dirty="0" smtClean="0">
              <a:solidFill>
                <a:schemeClr val="tx2"/>
              </a:solidFill>
              <a:latin typeface="+mn-lt"/>
            </a:endParaRPr>
          </a:p>
        </p:txBody>
      </p:sp>
      <p:sp>
        <p:nvSpPr>
          <p:cNvPr id="23" name="Oval 22"/>
          <p:cNvSpPr/>
          <p:nvPr/>
        </p:nvSpPr>
        <p:spPr>
          <a:xfrm>
            <a:off x="2371378" y="3585367"/>
            <a:ext cx="1162741" cy="680936"/>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50000"/>
                  </a:schemeClr>
                </a:solidFill>
                <a:latin typeface="+mn-lt"/>
              </a:rPr>
              <a:t>2% -4% AWP</a:t>
            </a:r>
          </a:p>
        </p:txBody>
      </p:sp>
      <p:sp>
        <p:nvSpPr>
          <p:cNvPr id="24" name="Oval 23"/>
          <p:cNvSpPr/>
          <p:nvPr/>
        </p:nvSpPr>
        <p:spPr>
          <a:xfrm>
            <a:off x="3549862" y="3584394"/>
            <a:ext cx="1114901" cy="680936"/>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50000"/>
                  </a:schemeClr>
                </a:solidFill>
                <a:latin typeface="+mn-lt"/>
              </a:rPr>
              <a:t>2%-  3%AWP</a:t>
            </a:r>
          </a:p>
        </p:txBody>
      </p:sp>
      <p:sp>
        <p:nvSpPr>
          <p:cNvPr id="25" name="Oval 24"/>
          <p:cNvSpPr/>
          <p:nvPr/>
        </p:nvSpPr>
        <p:spPr>
          <a:xfrm>
            <a:off x="4701177" y="3584394"/>
            <a:ext cx="1090525" cy="680936"/>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50000"/>
                  </a:schemeClr>
                </a:solidFill>
                <a:latin typeface="+mn-lt"/>
              </a:rPr>
              <a:t>3%-20% AWP</a:t>
            </a:r>
          </a:p>
        </p:txBody>
      </p:sp>
      <p:sp>
        <p:nvSpPr>
          <p:cNvPr id="26" name="Oval 25"/>
          <p:cNvSpPr/>
          <p:nvPr/>
        </p:nvSpPr>
        <p:spPr>
          <a:xfrm>
            <a:off x="5791702" y="3568587"/>
            <a:ext cx="1066298" cy="712550"/>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a:solidFill>
                  <a:schemeClr val="bg2">
                    <a:lumMod val="50000"/>
                  </a:schemeClr>
                </a:solidFill>
              </a:rPr>
              <a:t>2%-  3%AWP</a:t>
            </a:r>
          </a:p>
        </p:txBody>
      </p:sp>
      <p:sp>
        <p:nvSpPr>
          <p:cNvPr id="29" name="TextBox 28"/>
          <p:cNvSpPr txBox="1"/>
          <p:nvPr/>
        </p:nvSpPr>
        <p:spPr>
          <a:xfrm>
            <a:off x="2713230" y="1011677"/>
            <a:ext cx="184731" cy="286232"/>
          </a:xfrm>
          <a:prstGeom prst="rect">
            <a:avLst/>
          </a:prstGeom>
          <a:noFill/>
        </p:spPr>
        <p:txBody>
          <a:bodyPr wrap="none" rtlCol="0">
            <a:spAutoFit/>
          </a:bodyPr>
          <a:lstStyle/>
          <a:p>
            <a:pPr>
              <a:lnSpc>
                <a:spcPct val="90000"/>
              </a:lnSpc>
              <a:spcBef>
                <a:spcPts val="600"/>
              </a:spcBef>
              <a:spcAft>
                <a:spcPts val="0"/>
              </a:spcAft>
              <a:buClr>
                <a:schemeClr val="bg1"/>
              </a:buClr>
            </a:pPr>
            <a:endParaRPr lang="en-US" sz="1400" dirty="0" smtClean="0">
              <a:solidFill>
                <a:schemeClr val="bg2"/>
              </a:solidFill>
              <a:latin typeface="+mn-lt"/>
            </a:endParaRPr>
          </a:p>
        </p:txBody>
      </p:sp>
      <p:sp>
        <p:nvSpPr>
          <p:cNvPr id="32" name="Oval 31"/>
          <p:cNvSpPr/>
          <p:nvPr/>
        </p:nvSpPr>
        <p:spPr>
          <a:xfrm>
            <a:off x="0" y="3598261"/>
            <a:ext cx="1179662" cy="680936"/>
          </a:xfrm>
          <a:prstGeom prst="ellipse">
            <a:avLst/>
          </a:prstGeom>
        </p:spPr>
        <p:style>
          <a:lnRef idx="2">
            <a:schemeClr val="dk1"/>
          </a:lnRef>
          <a:fillRef idx="1">
            <a:schemeClr val="lt1"/>
          </a:fillRef>
          <a:effectRef idx="0">
            <a:schemeClr val="dk1"/>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50000"/>
                  </a:schemeClr>
                </a:solidFill>
                <a:latin typeface="+mn-lt"/>
              </a:rPr>
              <a:t>$2/claim</a:t>
            </a:r>
          </a:p>
        </p:txBody>
      </p:sp>
      <p:sp>
        <p:nvSpPr>
          <p:cNvPr id="40" name="TextBox 39"/>
          <p:cNvSpPr txBox="1"/>
          <p:nvPr/>
        </p:nvSpPr>
        <p:spPr>
          <a:xfrm>
            <a:off x="0" y="26751"/>
            <a:ext cx="6599488" cy="369332"/>
          </a:xfrm>
          <a:prstGeom prst="rect">
            <a:avLst/>
          </a:prstGeom>
          <a:noFill/>
        </p:spPr>
        <p:txBody>
          <a:bodyPr wrap="square" rtlCol="0">
            <a:spAutoFit/>
          </a:bodyPr>
          <a:lstStyle/>
          <a:p>
            <a:pPr>
              <a:lnSpc>
                <a:spcPct val="90000"/>
              </a:lnSpc>
              <a:spcBef>
                <a:spcPts val="600"/>
              </a:spcBef>
              <a:spcAft>
                <a:spcPts val="0"/>
              </a:spcAft>
              <a:buClr>
                <a:schemeClr val="bg1"/>
              </a:buClr>
            </a:pPr>
            <a:r>
              <a:rPr lang="en-US" sz="2000" b="1" dirty="0" smtClean="0">
                <a:solidFill>
                  <a:schemeClr val="accent1">
                    <a:lumMod val="60000"/>
                    <a:lumOff val="40000"/>
                  </a:schemeClr>
                </a:solidFill>
                <a:latin typeface="+mn-lt"/>
              </a:rPr>
              <a:t>Revenue generation by PBM </a:t>
            </a:r>
          </a:p>
        </p:txBody>
      </p:sp>
    </p:spTree>
    <p:extLst>
      <p:ext uri="{BB962C8B-B14F-4D97-AF65-F5344CB8AC3E}">
        <p14:creationId xmlns:p14="http://schemas.microsoft.com/office/powerpoint/2010/main" xmlns="" val="1940987492"/>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PBM pricing </a:t>
            </a:r>
            <a:endParaRPr lang="en-US" sz="2000" b="1" dirty="0"/>
          </a:p>
        </p:txBody>
      </p:sp>
      <p:sp>
        <p:nvSpPr>
          <p:cNvPr id="3" name="Content Placeholder 2"/>
          <p:cNvSpPr>
            <a:spLocks noGrp="1"/>
          </p:cNvSpPr>
          <p:nvPr>
            <p:ph sz="half" idx="13"/>
          </p:nvPr>
        </p:nvSpPr>
        <p:spPr>
          <a:xfrm>
            <a:off x="205739" y="1280158"/>
            <a:ext cx="2663920" cy="2863823"/>
          </a:xfrm>
        </p:spPr>
        <p:txBody>
          <a:bodyPr/>
          <a:lstStyle/>
          <a:p>
            <a:pPr marL="0" indent="0" algn="just">
              <a:buNone/>
            </a:pPr>
            <a:r>
              <a:rPr lang="en-US" b="1" dirty="0"/>
              <a:t>PBM PRICING = AF </a:t>
            </a:r>
            <a:r>
              <a:rPr lang="en-US" b="1" dirty="0" smtClean="0"/>
              <a:t>(administrative </a:t>
            </a:r>
            <a:r>
              <a:rPr lang="en-US" b="1" dirty="0"/>
              <a:t>f</a:t>
            </a:r>
            <a:r>
              <a:rPr lang="en-US" b="1" dirty="0" smtClean="0"/>
              <a:t>ees</a:t>
            </a:r>
            <a:r>
              <a:rPr lang="en-US" b="1" dirty="0"/>
              <a:t>) + MR </a:t>
            </a:r>
            <a:r>
              <a:rPr lang="en-US" b="1" dirty="0" smtClean="0"/>
              <a:t>(manufacturer </a:t>
            </a:r>
            <a:r>
              <a:rPr lang="en-US" b="1" dirty="0"/>
              <a:t>r</a:t>
            </a:r>
            <a:r>
              <a:rPr lang="en-US" b="1" dirty="0" smtClean="0"/>
              <a:t>evenue </a:t>
            </a:r>
            <a:r>
              <a:rPr lang="en-US" b="1" dirty="0"/>
              <a:t>) +SP ( </a:t>
            </a:r>
            <a:r>
              <a:rPr lang="en-US" b="1" dirty="0" smtClean="0"/>
              <a:t>spread </a:t>
            </a:r>
            <a:r>
              <a:rPr lang="en-US" b="1" dirty="0"/>
              <a:t>p</a:t>
            </a:r>
            <a:r>
              <a:rPr lang="en-US" b="1" dirty="0" smtClean="0"/>
              <a:t>ricing</a:t>
            </a:r>
            <a:r>
              <a:rPr lang="en-US" b="1" dirty="0"/>
              <a:t>) .</a:t>
            </a:r>
            <a:endParaRPr lang="en-US" dirty="0"/>
          </a:p>
          <a:p>
            <a:pPr marL="0" indent="0" algn="just">
              <a:buNone/>
            </a:pPr>
            <a:r>
              <a:rPr lang="en-US" dirty="0"/>
              <a:t> </a:t>
            </a:r>
          </a:p>
          <a:p>
            <a:pPr marL="0" indent="0" algn="just">
              <a:buNone/>
            </a:pPr>
            <a:r>
              <a:rPr lang="en-US" b="1" dirty="0"/>
              <a:t>Administrative Fee </a:t>
            </a:r>
            <a:r>
              <a:rPr lang="en-US" dirty="0"/>
              <a:t>– </a:t>
            </a:r>
            <a:r>
              <a:rPr lang="en-US" b="1" dirty="0"/>
              <a:t>The fee charged by PBM for claim adjudication. </a:t>
            </a:r>
            <a:r>
              <a:rPr lang="en-US" b="1" dirty="0" smtClean="0"/>
              <a:t>these </a:t>
            </a:r>
            <a:r>
              <a:rPr lang="en-US" b="1" dirty="0"/>
              <a:t>f</a:t>
            </a:r>
            <a:r>
              <a:rPr lang="en-US" b="1" dirty="0" smtClean="0"/>
              <a:t>ee </a:t>
            </a:r>
            <a:r>
              <a:rPr lang="en-US" b="1" dirty="0"/>
              <a:t>are often from $ 1 to 2 per claim. </a:t>
            </a:r>
            <a:r>
              <a:rPr lang="en-US" b="1" dirty="0" smtClean="0"/>
              <a:t>payers </a:t>
            </a:r>
            <a:r>
              <a:rPr lang="en-US" b="1" dirty="0"/>
              <a:t>do have negotiation on these </a:t>
            </a:r>
            <a:r>
              <a:rPr lang="en-US" b="1" dirty="0" smtClean="0"/>
              <a:t>fee, as </a:t>
            </a:r>
            <a:r>
              <a:rPr lang="en-US" b="1" dirty="0"/>
              <a:t>instead of paying per c</a:t>
            </a:r>
            <a:r>
              <a:rPr lang="en-US" b="1" dirty="0" smtClean="0"/>
              <a:t>laim they </a:t>
            </a:r>
            <a:r>
              <a:rPr lang="en-US" b="1" dirty="0"/>
              <a:t>go for the </a:t>
            </a:r>
            <a:r>
              <a:rPr lang="en-US" b="1" dirty="0" smtClean="0"/>
              <a:t>percentage </a:t>
            </a:r>
            <a:r>
              <a:rPr lang="en-US" b="1" dirty="0"/>
              <a:t>share of around 5% of overall coverage of the </a:t>
            </a:r>
            <a:r>
              <a:rPr lang="en-US" b="1" dirty="0" smtClean="0"/>
              <a:t>plan</a:t>
            </a:r>
            <a:r>
              <a:rPr lang="en-US" b="1" dirty="0"/>
              <a:t>. </a:t>
            </a:r>
            <a:endParaRPr lang="en-US" dirty="0"/>
          </a:p>
          <a:p>
            <a:pPr algn="just"/>
            <a:endParaRPr lang="en-US" dirty="0"/>
          </a:p>
          <a:p>
            <a:endParaRPr lang="en-US" dirty="0"/>
          </a:p>
        </p:txBody>
      </p:sp>
      <p:sp>
        <p:nvSpPr>
          <p:cNvPr id="4" name="Content Placeholder 3"/>
          <p:cNvSpPr>
            <a:spLocks noGrp="1"/>
          </p:cNvSpPr>
          <p:nvPr>
            <p:ph sz="half" idx="14"/>
          </p:nvPr>
        </p:nvSpPr>
        <p:spPr>
          <a:xfrm>
            <a:off x="3373551" y="977627"/>
            <a:ext cx="2880360" cy="3468883"/>
          </a:xfrm>
        </p:spPr>
        <p:txBody>
          <a:bodyPr>
            <a:normAutofit/>
          </a:bodyPr>
          <a:lstStyle/>
          <a:p>
            <a:pPr marL="0" indent="0">
              <a:buNone/>
            </a:pPr>
            <a:endParaRPr lang="en-US" b="1" dirty="0" smtClean="0"/>
          </a:p>
          <a:p>
            <a:pPr marL="0" indent="0" algn="just">
              <a:buNone/>
            </a:pPr>
            <a:r>
              <a:rPr lang="en-US" b="1" dirty="0"/>
              <a:t>Spread Pricing-  This is a difference what PBM pay to the pharmacy and what actually it </a:t>
            </a:r>
            <a:r>
              <a:rPr lang="en-US" b="1" dirty="0" smtClean="0"/>
              <a:t>bills </a:t>
            </a:r>
            <a:r>
              <a:rPr lang="en-US" b="1" dirty="0"/>
              <a:t>and shows the benefits to  the </a:t>
            </a:r>
            <a:r>
              <a:rPr lang="en-US" b="1" dirty="0" smtClean="0"/>
              <a:t>employer</a:t>
            </a:r>
            <a:r>
              <a:rPr lang="en-US" b="1" dirty="0"/>
              <a:t>. </a:t>
            </a:r>
            <a:endParaRPr lang="en-US" dirty="0"/>
          </a:p>
          <a:p>
            <a:pPr marL="0" indent="0" algn="just">
              <a:buNone/>
            </a:pPr>
            <a:r>
              <a:rPr lang="en-US" b="1" dirty="0"/>
              <a:t> </a:t>
            </a:r>
            <a:endParaRPr lang="en-US" dirty="0"/>
          </a:p>
          <a:p>
            <a:pPr marL="0" indent="0" algn="just">
              <a:buNone/>
            </a:pPr>
            <a:r>
              <a:rPr lang="en-US" b="1" dirty="0" smtClean="0"/>
              <a:t>For </a:t>
            </a:r>
            <a:r>
              <a:rPr lang="en-US" b="1" dirty="0"/>
              <a:t>Example – The </a:t>
            </a:r>
            <a:r>
              <a:rPr lang="en-US" b="1" dirty="0" smtClean="0"/>
              <a:t>actual </a:t>
            </a:r>
            <a:r>
              <a:rPr lang="en-US" b="1" dirty="0"/>
              <a:t>cost of a </a:t>
            </a:r>
            <a:r>
              <a:rPr lang="en-US" b="1" dirty="0" smtClean="0"/>
              <a:t>drug </a:t>
            </a:r>
            <a:r>
              <a:rPr lang="en-US" b="1" dirty="0"/>
              <a:t>is $100 the patient pays a copay of $ 20 and rest $80 is paid by the PBM for the drug. But the PBM negotiates with the pharmacy for $80 for the drug  patient pays a copay of $ 20 . Rest PBM pays  $60. </a:t>
            </a:r>
            <a:endParaRPr lang="en-US" dirty="0"/>
          </a:p>
          <a:p>
            <a:pPr marL="0" indent="0" algn="just">
              <a:buNone/>
            </a:pPr>
            <a:r>
              <a:rPr lang="en-US" b="1" dirty="0"/>
              <a:t>Spread Price =  </a:t>
            </a:r>
            <a:r>
              <a:rPr lang="en-US" b="1" dirty="0" smtClean="0"/>
              <a:t>(actual </a:t>
            </a:r>
            <a:r>
              <a:rPr lang="en-US" b="1" dirty="0"/>
              <a:t>Cost of the </a:t>
            </a:r>
            <a:r>
              <a:rPr lang="en-US" b="1" dirty="0" smtClean="0"/>
              <a:t>drug </a:t>
            </a:r>
            <a:r>
              <a:rPr lang="en-US" b="1" dirty="0"/>
              <a:t>) $100 - $60 (PBM paid)  </a:t>
            </a:r>
            <a:endParaRPr lang="en-US" dirty="0"/>
          </a:p>
          <a:p>
            <a:pPr marL="0" indent="0" algn="just">
              <a:buNone/>
            </a:pPr>
            <a:r>
              <a:rPr lang="en-US" b="1" dirty="0"/>
              <a:t>SP = $40</a:t>
            </a:r>
            <a:endParaRPr lang="en-US" dirty="0"/>
          </a:p>
          <a:p>
            <a:endParaRPr lang="en-US" dirty="0"/>
          </a:p>
        </p:txBody>
      </p:sp>
    </p:spTree>
    <p:extLst>
      <p:ext uri="{BB962C8B-B14F-4D97-AF65-F5344CB8AC3E}">
        <p14:creationId xmlns:p14="http://schemas.microsoft.com/office/powerpoint/2010/main" xmlns="" val="2677704551"/>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Drugs not covered under PBM </a:t>
            </a:r>
            <a:endParaRPr lang="en-US" sz="2000" b="1" dirty="0"/>
          </a:p>
        </p:txBody>
      </p:sp>
      <p:sp>
        <p:nvSpPr>
          <p:cNvPr id="3" name="Content Placeholder 2"/>
          <p:cNvSpPr>
            <a:spLocks noGrp="1"/>
          </p:cNvSpPr>
          <p:nvPr>
            <p:ph sz="half" idx="1"/>
          </p:nvPr>
        </p:nvSpPr>
        <p:spPr/>
        <p:txBody>
          <a:bodyPr/>
          <a:lstStyle/>
          <a:p>
            <a:pPr marL="171450" lvl="0" indent="-171450">
              <a:buFont typeface="Wingdings" panose="05000000000000000000" pitchFamily="2" charset="2"/>
              <a:buChar char="q"/>
            </a:pPr>
            <a:r>
              <a:rPr lang="en-US" b="1" dirty="0" smtClean="0"/>
              <a:t>Drugs </a:t>
            </a:r>
            <a:r>
              <a:rPr lang="en-US" b="1" dirty="0"/>
              <a:t>used for anorexia, weight loss, or weight </a:t>
            </a:r>
            <a:r>
              <a:rPr lang="en-US" b="1" dirty="0" smtClean="0"/>
              <a:t>gain.</a:t>
            </a:r>
            <a:endParaRPr lang="en-US" b="1" dirty="0"/>
          </a:p>
          <a:p>
            <a:pPr marL="171450" lvl="0" indent="-171450">
              <a:buFont typeface="Wingdings" panose="05000000000000000000" pitchFamily="2" charset="2"/>
              <a:buChar char="q"/>
            </a:pPr>
            <a:r>
              <a:rPr lang="en-US" b="1" dirty="0"/>
              <a:t>Drugs used to promote </a:t>
            </a:r>
            <a:r>
              <a:rPr lang="en-US" b="1" dirty="0" smtClean="0"/>
              <a:t>fertility.</a:t>
            </a:r>
            <a:endParaRPr lang="en-US" b="1" dirty="0"/>
          </a:p>
          <a:p>
            <a:pPr marL="171450" lvl="0" indent="-171450">
              <a:buFont typeface="Wingdings" panose="05000000000000000000" pitchFamily="2" charset="2"/>
              <a:buChar char="q"/>
            </a:pPr>
            <a:r>
              <a:rPr lang="en-US" b="1" dirty="0"/>
              <a:t>Drugs used for erectile </a:t>
            </a:r>
            <a:r>
              <a:rPr lang="en-US" b="1" dirty="0" smtClean="0"/>
              <a:t>dysfunction.</a:t>
            </a:r>
            <a:endParaRPr lang="en-US" b="1" dirty="0"/>
          </a:p>
          <a:p>
            <a:pPr marL="171450" lvl="0" indent="-171450">
              <a:buFont typeface="Wingdings" panose="05000000000000000000" pitchFamily="2" charset="2"/>
              <a:buChar char="q"/>
            </a:pPr>
            <a:r>
              <a:rPr lang="en-US" b="1" dirty="0"/>
              <a:t>Drugs used for cosmetic purposes (hair growth, etc.)</a:t>
            </a:r>
          </a:p>
          <a:p>
            <a:pPr marL="171450" lvl="0" indent="-171450">
              <a:buFont typeface="Wingdings" panose="05000000000000000000" pitchFamily="2" charset="2"/>
              <a:buChar char="q"/>
            </a:pPr>
            <a:r>
              <a:rPr lang="en-US" b="1" dirty="0"/>
              <a:t>Drugs used for the symptomatic relief of cough and </a:t>
            </a:r>
            <a:r>
              <a:rPr lang="en-US" b="1" dirty="0" smtClean="0"/>
              <a:t>colds.</a:t>
            </a:r>
            <a:endParaRPr lang="en-US" b="1" dirty="0"/>
          </a:p>
          <a:p>
            <a:pPr marL="171450" lvl="0" indent="-171450">
              <a:buFont typeface="Wingdings" panose="05000000000000000000" pitchFamily="2" charset="2"/>
              <a:buChar char="q"/>
            </a:pPr>
            <a:r>
              <a:rPr lang="en-US" b="1" dirty="0"/>
              <a:t>Prescription vitamins and mineral </a:t>
            </a:r>
            <a:r>
              <a:rPr lang="en-US" b="1" dirty="0" smtClean="0"/>
              <a:t>products.</a:t>
            </a:r>
            <a:endParaRPr lang="en-US" b="1" dirty="0"/>
          </a:p>
          <a:p>
            <a:endParaRPr lang="en-US" dirty="0"/>
          </a:p>
        </p:txBody>
      </p:sp>
    </p:spTree>
    <p:extLst>
      <p:ext uri="{BB962C8B-B14F-4D97-AF65-F5344CB8AC3E}">
        <p14:creationId xmlns:p14="http://schemas.microsoft.com/office/powerpoint/2010/main" xmlns="" val="3645740720"/>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sz="2000" b="1" dirty="0" smtClean="0"/>
              <a:t>Market share of top PBM companies </a:t>
            </a:r>
            <a:endParaRPr lang="en-US" sz="2000" b="1" dirty="0"/>
          </a:p>
        </p:txBody>
      </p:sp>
      <p:sp>
        <p:nvSpPr>
          <p:cNvPr id="12" name="Content Placeholder 11"/>
          <p:cNvSpPr>
            <a:spLocks noGrp="1"/>
          </p:cNvSpPr>
          <p:nvPr>
            <p:ph sz="half" idx="1"/>
          </p:nvPr>
        </p:nvSpPr>
        <p:spPr/>
        <p:txBody>
          <a:bodyPr/>
          <a:lstStyle/>
          <a:p>
            <a:endParaRPr lang="en-US" dirty="0"/>
          </a:p>
        </p:txBody>
      </p:sp>
      <p:graphicFrame>
        <p:nvGraphicFramePr>
          <p:cNvPr id="6" name="Chart 5"/>
          <p:cNvGraphicFramePr/>
          <p:nvPr>
            <p:extLst/>
          </p:nvPr>
        </p:nvGraphicFramePr>
        <p:xfrm>
          <a:off x="0" y="911967"/>
          <a:ext cx="6172199" cy="3747120"/>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0" y="4659087"/>
            <a:ext cx="6172199" cy="398834"/>
          </a:xfrm>
          <a:prstGeom prst="rect">
            <a:avLst/>
          </a:prstGeom>
          <a:solidFill>
            <a:schemeClr val="tx1"/>
          </a:solidFill>
          <a:effectLst/>
        </p:spPr>
        <p:txBody>
          <a:bodyPr wrap="square" lIns="182880" tIns="137160" rIns="137160" bIns="137160" rtlCol="0" anchor="ctr">
            <a:noAutofit/>
          </a:bodyPr>
          <a:lstStyle/>
          <a:p>
            <a:pPr algn="ctr">
              <a:lnSpc>
                <a:spcPct val="90000"/>
              </a:lnSpc>
              <a:spcBef>
                <a:spcPts val="600"/>
              </a:spcBef>
              <a:spcAft>
                <a:spcPts val="0"/>
              </a:spcAft>
            </a:pPr>
            <a:r>
              <a:rPr lang="en-US" sz="900" dirty="0" smtClean="0">
                <a:solidFill>
                  <a:schemeClr val="bg2">
                    <a:lumMod val="50000"/>
                  </a:schemeClr>
                </a:solidFill>
                <a:latin typeface="+mn-lt"/>
              </a:rPr>
              <a:t>Source ; Health Strategies Group. </a:t>
            </a:r>
          </a:p>
        </p:txBody>
      </p:sp>
    </p:spTree>
    <p:extLst>
      <p:ext uri="{BB962C8B-B14F-4D97-AF65-F5344CB8AC3E}">
        <p14:creationId xmlns:p14="http://schemas.microsoft.com/office/powerpoint/2010/main" xmlns="" val="392445168"/>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t>Competitors </a:t>
            </a:r>
            <a:r>
              <a:rPr lang="en-US" sz="2000" b="1" dirty="0" smtClean="0"/>
              <a:t>entered </a:t>
            </a:r>
            <a:r>
              <a:rPr lang="en-US" sz="2000" b="1" dirty="0"/>
              <a:t>into PBM industry </a:t>
            </a:r>
          </a:p>
        </p:txBody>
      </p:sp>
      <p:sp>
        <p:nvSpPr>
          <p:cNvPr id="3" name="Content Placeholder 2"/>
          <p:cNvSpPr>
            <a:spLocks noGrp="1"/>
          </p:cNvSpPr>
          <p:nvPr>
            <p:ph sz="half" idx="1"/>
          </p:nvPr>
        </p:nvSpPr>
        <p:spPr>
          <a:xfrm>
            <a:off x="205741" y="661481"/>
            <a:ext cx="5943290" cy="3819079"/>
          </a:xfrm>
        </p:spPr>
        <p:txBody>
          <a:bodyPr/>
          <a:lstStyle/>
          <a:p>
            <a:pPr marL="171450" indent="-171450">
              <a:buFont typeface="Wingdings" panose="05000000000000000000" pitchFamily="2" charset="2"/>
              <a:buChar char="q"/>
            </a:pPr>
            <a:endParaRPr lang="en-US" dirty="0"/>
          </a:p>
        </p:txBody>
      </p:sp>
      <p:sp>
        <p:nvSpPr>
          <p:cNvPr id="4" name="Oval 3"/>
          <p:cNvSpPr/>
          <p:nvPr/>
        </p:nvSpPr>
        <p:spPr>
          <a:xfrm>
            <a:off x="223734" y="661481"/>
            <a:ext cx="2178997" cy="1645798"/>
          </a:xfrm>
          <a:prstGeom prst="ellipse">
            <a:avLst/>
          </a:prstGeom>
          <a:solidFill>
            <a:schemeClr val="accent5">
              <a:lumMod val="60000"/>
              <a:lumOff val="40000"/>
            </a:schemeClr>
          </a:solidFill>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Accenture </a:t>
            </a:r>
          </a:p>
        </p:txBody>
      </p:sp>
      <p:sp>
        <p:nvSpPr>
          <p:cNvPr id="5" name="Oval 4"/>
          <p:cNvSpPr/>
          <p:nvPr/>
        </p:nvSpPr>
        <p:spPr>
          <a:xfrm>
            <a:off x="4177455" y="649076"/>
            <a:ext cx="1873149" cy="1658203"/>
          </a:xfrm>
          <a:prstGeom prst="ellipse">
            <a:avLst/>
          </a:prstGeom>
          <a:solidFill>
            <a:schemeClr val="accent4">
              <a:lumMod val="40000"/>
              <a:lumOff val="60000"/>
            </a:schemeClr>
          </a:solidFill>
          <a:ln>
            <a:solidFill>
              <a:schemeClr val="accent4">
                <a:lumMod val="20000"/>
                <a:lumOff val="80000"/>
              </a:schemeClr>
            </a:solidFill>
          </a:ln>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bg1">
                    <a:lumMod val="50000"/>
                  </a:schemeClr>
                </a:solidFill>
                <a:latin typeface="+mn-lt"/>
              </a:rPr>
              <a:t>Deloitte </a:t>
            </a:r>
          </a:p>
        </p:txBody>
      </p:sp>
      <p:sp>
        <p:nvSpPr>
          <p:cNvPr id="7" name="Oval 6"/>
          <p:cNvSpPr/>
          <p:nvPr/>
        </p:nvSpPr>
        <p:spPr>
          <a:xfrm>
            <a:off x="369650" y="2607014"/>
            <a:ext cx="2033081" cy="1705258"/>
          </a:xfrm>
          <a:prstGeom prst="ellipse">
            <a:avLst/>
          </a:prstGeom>
          <a:solidFill>
            <a:srgbClr val="92D050"/>
          </a:solidFill>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TCS</a:t>
            </a:r>
          </a:p>
        </p:txBody>
      </p:sp>
      <p:sp>
        <p:nvSpPr>
          <p:cNvPr id="8" name="Oval 7"/>
          <p:cNvSpPr/>
          <p:nvPr/>
        </p:nvSpPr>
        <p:spPr>
          <a:xfrm>
            <a:off x="4191760" y="2607014"/>
            <a:ext cx="1957271" cy="1757359"/>
          </a:xfrm>
          <a:prstGeom prst="ellipse">
            <a:avLst/>
          </a:prstGeom>
          <a:solidFill>
            <a:schemeClr val="accent5">
              <a:lumMod val="50000"/>
            </a:schemeClr>
          </a:solidFill>
          <a:ln>
            <a:solidFill>
              <a:schemeClr val="accent3">
                <a:lumMod val="50000"/>
              </a:schemeClr>
            </a:solidFill>
          </a:ln>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Xerox (Atos)</a:t>
            </a:r>
          </a:p>
        </p:txBody>
      </p:sp>
      <p:sp>
        <p:nvSpPr>
          <p:cNvPr id="9" name="Oval 8"/>
          <p:cNvSpPr/>
          <p:nvPr/>
        </p:nvSpPr>
        <p:spPr>
          <a:xfrm>
            <a:off x="2202739" y="1953437"/>
            <a:ext cx="2184435" cy="1307516"/>
          </a:xfrm>
          <a:prstGeom prst="ellipse">
            <a:avLst/>
          </a:prstGeom>
          <a:solidFill>
            <a:schemeClr val="accent2">
              <a:lumMod val="75000"/>
            </a:schemeClr>
          </a:solidFill>
          <a:ln>
            <a:solidFill>
              <a:schemeClr val="accent2">
                <a:lumMod val="75000"/>
              </a:schemeClr>
            </a:solidFill>
          </a:ln>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Cognizant</a:t>
            </a:r>
          </a:p>
        </p:txBody>
      </p:sp>
      <p:sp>
        <p:nvSpPr>
          <p:cNvPr id="10" name="Oval 9"/>
          <p:cNvSpPr/>
          <p:nvPr/>
        </p:nvSpPr>
        <p:spPr>
          <a:xfrm>
            <a:off x="2566640" y="3511684"/>
            <a:ext cx="1295241" cy="882783"/>
          </a:xfrm>
          <a:prstGeom prst="ellipse">
            <a:avLst/>
          </a:prstGeom>
          <a:solidFill>
            <a:schemeClr val="accent1">
              <a:lumMod val="60000"/>
              <a:lumOff val="40000"/>
            </a:schemeClr>
          </a:solidFill>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DELL ?</a:t>
            </a:r>
          </a:p>
        </p:txBody>
      </p:sp>
      <p:sp>
        <p:nvSpPr>
          <p:cNvPr id="13" name="Oval 12"/>
          <p:cNvSpPr/>
          <p:nvPr/>
        </p:nvSpPr>
        <p:spPr>
          <a:xfrm>
            <a:off x="2402732" y="817123"/>
            <a:ext cx="1546698" cy="428017"/>
          </a:xfrm>
          <a:prstGeom prst="ellipse">
            <a:avLst/>
          </a:prstGeom>
        </p:spPr>
        <p:txBody>
          <a:bodyPr rtlCol="0" anchor="ctr">
            <a:spAutoFit/>
          </a:bodyPr>
          <a:lstStyle/>
          <a:p>
            <a:pPr algn="ctr"/>
            <a:endParaRPr lang="en-US" sz="1400" dirty="0" err="1" smtClean="0">
              <a:solidFill>
                <a:schemeClr val="bg2"/>
              </a:solidFill>
              <a:latin typeface="+mn-lt"/>
            </a:endParaRPr>
          </a:p>
        </p:txBody>
      </p:sp>
      <p:sp>
        <p:nvSpPr>
          <p:cNvPr id="14" name="Oval 13"/>
          <p:cNvSpPr/>
          <p:nvPr/>
        </p:nvSpPr>
        <p:spPr>
          <a:xfrm>
            <a:off x="2714016" y="817123"/>
            <a:ext cx="1235413" cy="472033"/>
          </a:xfrm>
          <a:prstGeom prst="ellipse">
            <a:avLst/>
          </a:prstGeom>
        </p:spPr>
        <p:txBody>
          <a:bodyPr rtlCol="0" anchor="ctr">
            <a:spAutoFit/>
          </a:bodyPr>
          <a:lstStyle/>
          <a:p>
            <a:pPr algn="ctr"/>
            <a:endParaRPr lang="en-US" sz="1400" dirty="0" err="1" smtClean="0">
              <a:solidFill>
                <a:schemeClr val="bg2"/>
              </a:solidFill>
              <a:latin typeface="+mn-lt"/>
            </a:endParaRPr>
          </a:p>
        </p:txBody>
      </p:sp>
      <p:sp>
        <p:nvSpPr>
          <p:cNvPr id="15" name="Oval 14"/>
          <p:cNvSpPr/>
          <p:nvPr/>
        </p:nvSpPr>
        <p:spPr>
          <a:xfrm>
            <a:off x="2714016" y="911966"/>
            <a:ext cx="496112" cy="741736"/>
          </a:xfrm>
          <a:prstGeom prst="ellipse">
            <a:avLst/>
          </a:prstGeom>
        </p:spPr>
        <p:txBody>
          <a:bodyPr rtlCol="0" anchor="ctr">
            <a:spAutoFit/>
          </a:bodyPr>
          <a:lstStyle/>
          <a:p>
            <a:pPr algn="ctr"/>
            <a:endParaRPr lang="en-US" sz="1400" dirty="0" err="1" smtClean="0">
              <a:solidFill>
                <a:schemeClr val="bg2"/>
              </a:solidFill>
              <a:latin typeface="+mn-lt"/>
            </a:endParaRPr>
          </a:p>
        </p:txBody>
      </p:sp>
      <p:sp>
        <p:nvSpPr>
          <p:cNvPr id="16" name="Oval 15"/>
          <p:cNvSpPr/>
          <p:nvPr/>
        </p:nvSpPr>
        <p:spPr>
          <a:xfrm>
            <a:off x="2566640" y="661481"/>
            <a:ext cx="1382789" cy="627675"/>
          </a:xfrm>
          <a:prstGeom prst="ellipse">
            <a:avLst/>
          </a:prstGeom>
        </p:spPr>
        <p:txBody>
          <a:bodyPr rtlCol="0" anchor="ctr">
            <a:spAutoFit/>
          </a:bodyPr>
          <a:lstStyle/>
          <a:p>
            <a:pPr algn="ctr"/>
            <a:endParaRPr lang="en-US" sz="1400" dirty="0" err="1" smtClean="0">
              <a:solidFill>
                <a:schemeClr val="bg2"/>
              </a:solidFill>
              <a:latin typeface="+mn-lt"/>
            </a:endParaRPr>
          </a:p>
        </p:txBody>
      </p:sp>
      <p:sp>
        <p:nvSpPr>
          <p:cNvPr id="18" name="Oval 17"/>
          <p:cNvSpPr/>
          <p:nvPr/>
        </p:nvSpPr>
        <p:spPr>
          <a:xfrm>
            <a:off x="2420725" y="733831"/>
            <a:ext cx="1658304" cy="1203432"/>
          </a:xfrm>
          <a:prstGeom prst="ellipse">
            <a:avLst/>
          </a:prstGeom>
          <a:solidFill>
            <a:schemeClr val="accent3">
              <a:lumMod val="50000"/>
            </a:schemeClr>
          </a:solidFill>
          <a:effectLst/>
        </p:spPr>
        <p:txBody>
          <a:bodyPr wrap="square" lIns="182880" tIns="137160" rIns="137160" bIns="137160" rtlCol="0" anchor="ctr">
            <a:noAutofit/>
          </a:bodyPr>
          <a:lstStyle/>
          <a:p>
            <a:pPr algn="ctr">
              <a:lnSpc>
                <a:spcPct val="90000"/>
              </a:lnSpc>
              <a:spcBef>
                <a:spcPts val="600"/>
              </a:spcBef>
              <a:spcAft>
                <a:spcPts val="0"/>
              </a:spcAft>
            </a:pPr>
            <a:r>
              <a:rPr lang="en-US" sz="2000" dirty="0" smtClean="0">
                <a:solidFill>
                  <a:schemeClr val="tx2"/>
                </a:solidFill>
                <a:latin typeface="+mn-lt"/>
              </a:rPr>
              <a:t>IBM </a:t>
            </a:r>
          </a:p>
        </p:txBody>
      </p:sp>
    </p:spTree>
    <p:extLst>
      <p:ext uri="{BB962C8B-B14F-4D97-AF65-F5344CB8AC3E}">
        <p14:creationId xmlns:p14="http://schemas.microsoft.com/office/powerpoint/2010/main" xmlns="" val="1886040677"/>
      </p:ext>
    </p:extLst>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xmlns="" val="0"/>
              </a:ext>
            </a:extLst>
          </a:blip>
          <a:stretch>
            <a:fillRect/>
          </a:stretch>
        </p:blipFill>
        <p:spPr>
          <a:xfrm>
            <a:off x="205739" y="271886"/>
            <a:ext cx="6438252" cy="4669765"/>
          </a:xfrm>
        </p:spPr>
      </p:pic>
      <p:sp>
        <p:nvSpPr>
          <p:cNvPr id="5" name="TextBox 4"/>
          <p:cNvSpPr txBox="1"/>
          <p:nvPr/>
        </p:nvSpPr>
        <p:spPr>
          <a:xfrm>
            <a:off x="205739" y="448810"/>
            <a:ext cx="2402732" cy="369332"/>
          </a:xfrm>
          <a:prstGeom prst="rect">
            <a:avLst/>
          </a:prstGeom>
          <a:noFill/>
        </p:spPr>
        <p:txBody>
          <a:bodyPr wrap="square" rtlCol="0">
            <a:spAutoFit/>
          </a:bodyPr>
          <a:lstStyle/>
          <a:p>
            <a:pPr>
              <a:lnSpc>
                <a:spcPct val="90000"/>
              </a:lnSpc>
              <a:spcBef>
                <a:spcPts val="600"/>
              </a:spcBef>
              <a:spcAft>
                <a:spcPts val="0"/>
              </a:spcAft>
              <a:buClr>
                <a:schemeClr val="bg1"/>
              </a:buClr>
            </a:pPr>
            <a:r>
              <a:rPr lang="en-US" sz="2000" b="1" dirty="0" smtClean="0">
                <a:solidFill>
                  <a:schemeClr val="bg2"/>
                </a:solidFill>
                <a:latin typeface="+mn-lt"/>
              </a:rPr>
              <a:t>SWOT ANAYSIS </a:t>
            </a:r>
          </a:p>
        </p:txBody>
      </p:sp>
    </p:spTree>
    <p:extLst>
      <p:ext uri="{BB962C8B-B14F-4D97-AF65-F5344CB8AC3E}">
        <p14:creationId xmlns:p14="http://schemas.microsoft.com/office/powerpoint/2010/main" xmlns="" val="4058149156"/>
      </p:ext>
    </p:extLst>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xmlns="" val="2217864352"/>
              </p:ext>
            </p:extLst>
          </p:nvPr>
        </p:nvGraphicFramePr>
        <p:xfrm>
          <a:off x="1" y="0"/>
          <a:ext cx="6857999" cy="4790320"/>
        </p:xfrm>
        <a:graphic>
          <a:graphicData uri="http://schemas.openxmlformats.org/drawingml/2006/table">
            <a:tbl>
              <a:tblPr firstRow="1" firstCol="1" bandRow="1">
                <a:tableStyleId>{5C22544A-7EE6-4342-B048-85BDC9FD1C3A}</a:tableStyleId>
              </a:tblPr>
              <a:tblGrid>
                <a:gridCol w="3403599"/>
                <a:gridCol w="3454400"/>
              </a:tblGrid>
              <a:tr h="2811294">
                <a:tc>
                  <a:txBody>
                    <a:bodyPr/>
                    <a:lstStyle/>
                    <a:p>
                      <a:pPr marL="0" marR="0" algn="just">
                        <a:lnSpc>
                          <a:spcPct val="115000"/>
                        </a:lnSpc>
                        <a:spcBef>
                          <a:spcPts val="0"/>
                        </a:spcBef>
                        <a:spcAft>
                          <a:spcPts val="0"/>
                        </a:spcAft>
                      </a:pPr>
                      <a:r>
                        <a:rPr lang="en-US" sz="1200" u="sng" dirty="0">
                          <a:effectLst/>
                        </a:rPr>
                        <a:t>Strengths </a:t>
                      </a:r>
                      <a:endParaRPr lang="en-US" sz="1100" dirty="0">
                        <a:effectLst/>
                      </a:endParaRPr>
                    </a:p>
                    <a:p>
                      <a:pPr marL="0" marR="0" algn="just">
                        <a:lnSpc>
                          <a:spcPct val="115000"/>
                        </a:lnSpc>
                        <a:spcBef>
                          <a:spcPts val="0"/>
                        </a:spcBef>
                        <a:spcAft>
                          <a:spcPts val="0"/>
                        </a:spcAft>
                      </a:pPr>
                      <a:r>
                        <a:rPr lang="en-US" sz="1200" u="none" strike="noStrike" dirty="0">
                          <a:effectLst/>
                        </a:rPr>
                        <a:t> </a:t>
                      </a:r>
                      <a:endParaRPr lang="en-US" sz="1200" u="none" strike="noStrike" dirty="0" smtClean="0">
                        <a:effectLst/>
                      </a:endParaRPr>
                    </a:p>
                    <a:p>
                      <a:pPr marL="0" marR="0" algn="just">
                        <a:lnSpc>
                          <a:spcPct val="115000"/>
                        </a:lnSpc>
                        <a:spcBef>
                          <a:spcPts val="0"/>
                        </a:spcBef>
                        <a:spcAft>
                          <a:spcPts val="0"/>
                        </a:spcAft>
                      </a:pPr>
                      <a:endParaRPr lang="en-US" sz="800" u="none" strike="noStrike" dirty="0" smtClean="0">
                        <a:effectLst/>
                      </a:endParaRP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Brand name  – No.1 healthcare service  in terms of revenue (Gartner) </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Dell </a:t>
                      </a:r>
                      <a:r>
                        <a:rPr lang="en-US" sz="1100" b="1" kern="1200" baseline="0" dirty="0" smtClean="0">
                          <a:solidFill>
                            <a:schemeClr val="lt1"/>
                          </a:solidFill>
                          <a:effectLst/>
                          <a:latin typeface="+mn-lt"/>
                          <a:ea typeface="+mn-ea"/>
                          <a:cs typeface="+mn-cs"/>
                        </a:rPr>
                        <a:t> inks  $ 100 million deal to help BCBS  Rhode island</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Past experience of handling revenue cycle management before it was sold to Conifer health</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Onshore team skill set and experience </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Established offshore support model</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Own hardware support</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Own server support</a:t>
                      </a: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1" kern="1200" dirty="0" smtClean="0">
                          <a:solidFill>
                            <a:schemeClr val="lt1"/>
                          </a:solidFill>
                          <a:effectLst/>
                          <a:latin typeface="+mn-lt"/>
                          <a:ea typeface="+mn-ea"/>
                          <a:cs typeface="+mn-cs"/>
                        </a:rPr>
                        <a:t>Holding US government</a:t>
                      </a:r>
                      <a:r>
                        <a:rPr lang="en-US" sz="1100" b="1" kern="1200" baseline="0" dirty="0" smtClean="0">
                          <a:solidFill>
                            <a:schemeClr val="lt1"/>
                          </a:solidFill>
                          <a:effectLst/>
                          <a:latin typeface="+mn-lt"/>
                          <a:ea typeface="+mn-ea"/>
                          <a:cs typeface="+mn-cs"/>
                        </a:rPr>
                        <a:t> </a:t>
                      </a:r>
                      <a:r>
                        <a:rPr lang="en-US" sz="1100" b="1" kern="1200" dirty="0" smtClean="0">
                          <a:solidFill>
                            <a:schemeClr val="lt1"/>
                          </a:solidFill>
                          <a:effectLst/>
                          <a:latin typeface="+mn-lt"/>
                          <a:ea typeface="+mn-ea"/>
                          <a:cs typeface="+mn-cs"/>
                        </a:rPr>
                        <a:t>projects in healthcare</a:t>
                      </a:r>
                      <a:endParaRPr lang="en-US" sz="1100" b="1" kern="1200" baseline="0" dirty="0" smtClean="0">
                        <a:solidFill>
                          <a:schemeClr val="lt1"/>
                        </a:solidFill>
                        <a:effectLst/>
                        <a:latin typeface="+mn-lt"/>
                        <a:ea typeface="+mn-ea"/>
                        <a:cs typeface="+mn-cs"/>
                      </a:endParaRPr>
                    </a:p>
                    <a:p>
                      <a:pPr marL="171450" marR="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endParaRPr lang="en-US" sz="1200" b="1" kern="1200" dirty="0" smtClean="0">
                        <a:solidFill>
                          <a:schemeClr val="lt1"/>
                        </a:solidFill>
                        <a:effectLst/>
                        <a:latin typeface="+mn-lt"/>
                        <a:ea typeface="+mn-ea"/>
                        <a:cs typeface="+mn-cs"/>
                      </a:endParaRPr>
                    </a:p>
                  </a:txBody>
                  <a:tcPr marL="67567" marR="67567" marT="0" marB="0">
                    <a:solidFill>
                      <a:schemeClr val="accent1"/>
                    </a:solidFill>
                  </a:tcPr>
                </a:tc>
                <a:tc>
                  <a:txBody>
                    <a:bodyPr/>
                    <a:lstStyle/>
                    <a:p>
                      <a:pPr marL="0" marR="0" lvl="0" indent="0" algn="just" defTabSz="685783" rtl="0" eaLnBrk="1" fontAlgn="auto" latinLnBrk="0" hangingPunct="1">
                        <a:lnSpc>
                          <a:spcPct val="115000"/>
                        </a:lnSpc>
                        <a:spcBef>
                          <a:spcPts val="0"/>
                        </a:spcBef>
                        <a:spcAft>
                          <a:spcPts val="0"/>
                        </a:spcAft>
                        <a:buClrTx/>
                        <a:buSzTx/>
                        <a:buFontTx/>
                        <a:buNone/>
                        <a:tabLst/>
                        <a:defRPr/>
                      </a:pPr>
                      <a:r>
                        <a:rPr lang="en-US" sz="1200" u="sng" dirty="0" smtClean="0">
                          <a:effectLst/>
                        </a:rPr>
                        <a:t>Opportunities</a:t>
                      </a:r>
                      <a:endParaRPr lang="en-US" sz="1100" dirty="0" smtClean="0">
                        <a:effectLst/>
                      </a:endParaRPr>
                    </a:p>
                    <a:p>
                      <a:pPr marL="0" marR="0" algn="just">
                        <a:lnSpc>
                          <a:spcPct val="115000"/>
                        </a:lnSpc>
                        <a:spcBef>
                          <a:spcPts val="0"/>
                        </a:spcBef>
                        <a:spcAft>
                          <a:spcPts val="0"/>
                        </a:spcAft>
                      </a:pPr>
                      <a:r>
                        <a:rPr lang="en-US" sz="1200" u="none" strike="noStrike" dirty="0">
                          <a:effectLst/>
                        </a:rPr>
                        <a:t> </a:t>
                      </a:r>
                      <a:endParaRPr lang="en-US" sz="1200" u="none" strike="noStrike" dirty="0" smtClean="0">
                        <a:effectLst/>
                      </a:endParaRPr>
                    </a:p>
                    <a:p>
                      <a:pPr marL="0" marR="0" algn="just">
                        <a:lnSpc>
                          <a:spcPct val="115000"/>
                        </a:lnSpc>
                        <a:spcBef>
                          <a:spcPts val="0"/>
                        </a:spcBef>
                        <a:spcAft>
                          <a:spcPts val="0"/>
                        </a:spcAft>
                      </a:pPr>
                      <a:endParaRPr lang="en-US" sz="1100" dirty="0">
                        <a:effectLst/>
                      </a:endParaRPr>
                    </a:p>
                    <a:p>
                      <a:pPr marL="171450" marR="0" lvl="0" indent="-171450" algn="just">
                        <a:lnSpc>
                          <a:spcPct val="115000"/>
                        </a:lnSpc>
                        <a:spcBef>
                          <a:spcPts val="0"/>
                        </a:spcBef>
                        <a:spcAft>
                          <a:spcPts val="0"/>
                        </a:spcAft>
                        <a:buFont typeface="Arial" panose="020B0604020202020204" pitchFamily="34" charset="0"/>
                        <a:buChar char="•"/>
                      </a:pPr>
                      <a:r>
                        <a:rPr lang="en-US" sz="1100" baseline="0" dirty="0" smtClean="0">
                          <a:effectLst/>
                        </a:rPr>
                        <a:t>New regulations  in Medicare part –D plan</a:t>
                      </a:r>
                    </a:p>
                    <a:p>
                      <a:pPr marL="171450" marR="0" lvl="0" indent="-171450" algn="just">
                        <a:lnSpc>
                          <a:spcPct val="115000"/>
                        </a:lnSpc>
                        <a:spcBef>
                          <a:spcPts val="0"/>
                        </a:spcBef>
                        <a:spcAft>
                          <a:spcPts val="0"/>
                        </a:spcAft>
                        <a:buFont typeface="Arial" panose="020B0604020202020204" pitchFamily="34" charset="0"/>
                        <a:buChar char="•"/>
                      </a:pPr>
                      <a:r>
                        <a:rPr lang="en-US" sz="1100" baseline="0" dirty="0" smtClean="0">
                          <a:effectLst/>
                        </a:rPr>
                        <a:t>Can look for projects in BPO services, consultation and implementation in PBM</a:t>
                      </a:r>
                    </a:p>
                    <a:p>
                      <a:pPr marL="171450" marR="0" lvl="0" indent="-171450" algn="just">
                        <a:lnSpc>
                          <a:spcPct val="115000"/>
                        </a:lnSpc>
                        <a:spcBef>
                          <a:spcPts val="0"/>
                        </a:spcBef>
                        <a:spcAft>
                          <a:spcPts val="0"/>
                        </a:spcAft>
                        <a:buFont typeface="Arial" panose="020B0604020202020204" pitchFamily="34" charset="0"/>
                        <a:buChar char="•"/>
                      </a:pPr>
                      <a:r>
                        <a:rPr lang="en-US" sz="1100" baseline="0" dirty="0" smtClean="0">
                          <a:effectLst/>
                        </a:rPr>
                        <a:t>The advantage of already existing payer clients  with Dell</a:t>
                      </a:r>
                    </a:p>
                    <a:p>
                      <a:pPr marL="171450" marR="0" lvl="0" indent="-171450" algn="just">
                        <a:lnSpc>
                          <a:spcPct val="115000"/>
                        </a:lnSpc>
                        <a:spcBef>
                          <a:spcPts val="0"/>
                        </a:spcBef>
                        <a:spcAft>
                          <a:spcPts val="0"/>
                        </a:spcAft>
                        <a:buFont typeface="Arial" panose="020B0604020202020204" pitchFamily="34" charset="0"/>
                        <a:buChar char="•"/>
                      </a:pPr>
                      <a:r>
                        <a:rPr lang="en-US" sz="1100" baseline="0" dirty="0" smtClean="0">
                          <a:effectLst/>
                        </a:rPr>
                        <a:t>Rising trends and changes in Medicare </a:t>
                      </a:r>
                    </a:p>
                    <a:p>
                      <a:pPr marL="171450" marR="0" lvl="0" indent="-171450" algn="just">
                        <a:lnSpc>
                          <a:spcPct val="115000"/>
                        </a:lnSpc>
                        <a:spcBef>
                          <a:spcPts val="0"/>
                        </a:spcBef>
                        <a:spcAft>
                          <a:spcPts val="0"/>
                        </a:spcAft>
                        <a:buFont typeface="Arial" panose="020B0604020202020204" pitchFamily="34" charset="0"/>
                        <a:buChar char="•"/>
                      </a:pPr>
                      <a:r>
                        <a:rPr lang="en-US" sz="1100" baseline="0" dirty="0" smtClean="0">
                          <a:effectLst/>
                        </a:rPr>
                        <a:t>Billion dollar industry to invest upon</a:t>
                      </a:r>
                    </a:p>
                    <a:p>
                      <a:pPr marL="0" marR="0" lvl="0" indent="0" algn="just">
                        <a:lnSpc>
                          <a:spcPct val="115000"/>
                        </a:lnSpc>
                        <a:spcBef>
                          <a:spcPts val="0"/>
                        </a:spcBef>
                        <a:spcAft>
                          <a:spcPts val="0"/>
                        </a:spcAft>
                        <a:buFont typeface="Symbol" panose="05050102010706020507" pitchFamily="18" charset="2"/>
                        <a:buNone/>
                      </a:pPr>
                      <a:endParaRPr lang="en-US" sz="1100" dirty="0" smtClean="0">
                        <a:effectLst/>
                      </a:endParaRPr>
                    </a:p>
                  </a:txBody>
                  <a:tcPr marL="67567" marR="67567" marT="0" marB="0">
                    <a:solidFill>
                      <a:schemeClr val="accent1"/>
                    </a:solidFill>
                  </a:tcPr>
                </a:tc>
              </a:tr>
              <a:tr h="1898530">
                <a:tc>
                  <a:txBody>
                    <a:bodyPr/>
                    <a:lstStyle/>
                    <a:p>
                      <a:pPr marL="0" marR="0" indent="0" algn="just" defTabSz="685783" rtl="0" eaLnBrk="1" fontAlgn="auto" latinLnBrk="0" hangingPunct="1">
                        <a:lnSpc>
                          <a:spcPct val="115000"/>
                        </a:lnSpc>
                        <a:spcBef>
                          <a:spcPts val="0"/>
                        </a:spcBef>
                        <a:spcAft>
                          <a:spcPts val="0"/>
                        </a:spcAft>
                        <a:buClrTx/>
                        <a:buSzTx/>
                        <a:buFontTx/>
                        <a:buNone/>
                        <a:tabLst/>
                        <a:defRPr/>
                      </a:pPr>
                      <a:r>
                        <a:rPr lang="en-US" sz="1200" u="none" strike="noStrike" dirty="0">
                          <a:effectLst/>
                        </a:rPr>
                        <a:t> </a:t>
                      </a:r>
                      <a:r>
                        <a:rPr lang="en-US" sz="1100" u="sng" dirty="0" smtClean="0">
                          <a:effectLst/>
                        </a:rPr>
                        <a:t>Weakness</a:t>
                      </a:r>
                      <a:endParaRPr lang="en-US" sz="1050" dirty="0" smtClean="0">
                        <a:effectLst/>
                      </a:endParaRPr>
                    </a:p>
                    <a:p>
                      <a:pPr marL="171450" marR="0" indent="-171450" algn="just">
                        <a:lnSpc>
                          <a:spcPct val="115000"/>
                        </a:lnSpc>
                        <a:spcBef>
                          <a:spcPts val="0"/>
                        </a:spcBef>
                        <a:spcAft>
                          <a:spcPts val="0"/>
                        </a:spcAft>
                        <a:buFont typeface="Arial" panose="020B0604020202020204" pitchFamily="34" charset="0"/>
                        <a:buChar char="•"/>
                      </a:pPr>
                      <a:endParaRPr lang="en-US" sz="1100" dirty="0">
                        <a:effectLst/>
                      </a:endParaRPr>
                    </a:p>
                    <a:p>
                      <a:pPr marL="171450" marR="0" lvl="0" indent="-171450" algn="just" defTabSz="68578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100" baseline="0" dirty="0" smtClean="0">
                          <a:effectLst/>
                        </a:rPr>
                        <a:t> No focus on PBM industry as compared with  payers and providers</a:t>
                      </a: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567" marR="67567" marT="0" marB="0">
                    <a:solidFill>
                      <a:schemeClr val="accent1"/>
                    </a:solidFill>
                  </a:tcPr>
                </a:tc>
                <a:tc>
                  <a:txBody>
                    <a:bodyPr/>
                    <a:lstStyle/>
                    <a:p>
                      <a:pPr marL="0" marR="0" algn="just">
                        <a:lnSpc>
                          <a:spcPct val="115000"/>
                        </a:lnSpc>
                        <a:spcBef>
                          <a:spcPts val="0"/>
                        </a:spcBef>
                        <a:spcAft>
                          <a:spcPts val="0"/>
                        </a:spcAft>
                      </a:pPr>
                      <a:r>
                        <a:rPr lang="en-US" sz="1200" b="1" u="sng" dirty="0">
                          <a:solidFill>
                            <a:schemeClr val="tx1"/>
                          </a:solidFill>
                          <a:effectLst/>
                        </a:rPr>
                        <a:t>Threats</a:t>
                      </a:r>
                      <a:endParaRPr lang="en-US" sz="1100" b="1" dirty="0">
                        <a:solidFill>
                          <a:schemeClr val="tx1"/>
                        </a:solidFill>
                        <a:effectLst/>
                      </a:endParaRPr>
                    </a:p>
                    <a:p>
                      <a:pPr marL="0" marR="0" algn="just">
                        <a:lnSpc>
                          <a:spcPct val="115000"/>
                        </a:lnSpc>
                        <a:spcBef>
                          <a:spcPts val="0"/>
                        </a:spcBef>
                        <a:spcAft>
                          <a:spcPts val="0"/>
                        </a:spcAft>
                      </a:pPr>
                      <a:r>
                        <a:rPr lang="en-US" sz="1200" b="1" u="none" strike="noStrike" dirty="0">
                          <a:solidFill>
                            <a:schemeClr val="tx1"/>
                          </a:solidFill>
                          <a:effectLst/>
                        </a:rPr>
                        <a:t> </a:t>
                      </a:r>
                      <a:endParaRPr lang="en-US" sz="1100" b="1" dirty="0">
                        <a:solidFill>
                          <a:schemeClr val="tx1"/>
                        </a:solidFill>
                        <a:effectLst/>
                      </a:endParaRPr>
                    </a:p>
                    <a:p>
                      <a:pPr marL="171450" marR="0" lvl="0" indent="-171450" algn="just">
                        <a:lnSpc>
                          <a:spcPct val="115000"/>
                        </a:lnSpc>
                        <a:spcBef>
                          <a:spcPts val="0"/>
                        </a:spcBef>
                        <a:spcAft>
                          <a:spcPts val="0"/>
                        </a:spcAft>
                        <a:buFont typeface="Arial" panose="020B0604020202020204" pitchFamily="34" charset="0"/>
                        <a:buChar char="•"/>
                      </a:pPr>
                      <a:r>
                        <a:rPr lang="en-US" sz="1100" b="1" baseline="0" dirty="0" smtClean="0">
                          <a:solidFill>
                            <a:schemeClr val="tx1"/>
                          </a:solidFill>
                          <a:effectLst/>
                          <a:latin typeface="+mn-lt"/>
                          <a:ea typeface="+mn-ea"/>
                          <a:cs typeface="+mn-cs"/>
                        </a:rPr>
                        <a:t>Established competitors are already present in the market    </a:t>
                      </a:r>
                    </a:p>
                  </a:txBody>
                  <a:tcPr marL="67567" marR="67567" marT="0" marB="0">
                    <a:solidFill>
                      <a:schemeClr val="accent1"/>
                    </a:solidFill>
                  </a:tcPr>
                </a:tc>
              </a:tr>
            </a:tbl>
          </a:graphicData>
        </a:graphic>
      </p:graphicFrame>
    </p:spTree>
    <p:extLst>
      <p:ext uri="{BB962C8B-B14F-4D97-AF65-F5344CB8AC3E}">
        <p14:creationId xmlns:p14="http://schemas.microsoft.com/office/powerpoint/2010/main" xmlns="" val="1717166756"/>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Capacity of Dell in PBM</a:t>
            </a:r>
            <a:endParaRPr lang="en-US" sz="2000" b="1" dirty="0"/>
          </a:p>
        </p:txBody>
      </p:sp>
      <p:sp>
        <p:nvSpPr>
          <p:cNvPr id="3" name="Content Placeholder 2"/>
          <p:cNvSpPr>
            <a:spLocks noGrp="1"/>
          </p:cNvSpPr>
          <p:nvPr>
            <p:ph sz="half" idx="1"/>
          </p:nvPr>
        </p:nvSpPr>
        <p:spPr/>
        <p:txBody>
          <a:bodyPr>
            <a:normAutofit lnSpcReduction="10000"/>
          </a:bodyPr>
          <a:lstStyle/>
          <a:p>
            <a:pPr marL="171450" indent="-171450" algn="just">
              <a:buFont typeface="Wingdings" panose="05000000000000000000" pitchFamily="2" charset="2"/>
              <a:buChar char="q"/>
            </a:pPr>
            <a:r>
              <a:rPr lang="en-US" b="1" dirty="0"/>
              <a:t>Consulting S</a:t>
            </a:r>
            <a:r>
              <a:rPr lang="en-US" b="1" dirty="0" smtClean="0"/>
              <a:t>ervices -  Dell </a:t>
            </a:r>
            <a:r>
              <a:rPr lang="en-US" b="1" dirty="0"/>
              <a:t>as a consulting firm has a huge market as it can partner with the existing vendors who have well established administrative platforms and provide its expert consulting experience in </a:t>
            </a:r>
            <a:r>
              <a:rPr lang="en-US" b="1" dirty="0" smtClean="0"/>
              <a:t>implementation.</a:t>
            </a:r>
            <a:endParaRPr lang="en-US" b="1" dirty="0"/>
          </a:p>
          <a:p>
            <a:pPr marL="171450" indent="-171450" algn="just">
              <a:buFont typeface="Wingdings" panose="05000000000000000000" pitchFamily="2" charset="2"/>
              <a:buChar char="q"/>
            </a:pPr>
            <a:r>
              <a:rPr lang="en-US" b="1" dirty="0" smtClean="0"/>
              <a:t>Big data as, evidenced in previous slides,rising trends in PBM will lead to support for data management, data analytics/business intelligence and reporting.</a:t>
            </a:r>
          </a:p>
          <a:p>
            <a:pPr marL="171450" indent="-171450" algn="just">
              <a:buFont typeface="Wingdings" panose="05000000000000000000" pitchFamily="2" charset="2"/>
              <a:buChar char="q"/>
            </a:pPr>
            <a:r>
              <a:rPr lang="en-US" b="1" dirty="0" smtClean="0"/>
              <a:t>Cloud services for data storage </a:t>
            </a:r>
          </a:p>
          <a:p>
            <a:pPr marL="171450" indent="-171450" algn="just">
              <a:buFont typeface="Wingdings" panose="05000000000000000000" pitchFamily="2" charset="2"/>
              <a:buChar char="q"/>
            </a:pPr>
            <a:r>
              <a:rPr lang="en-US" b="1" dirty="0"/>
              <a:t>Support </a:t>
            </a:r>
            <a:r>
              <a:rPr lang="en-US" b="1" dirty="0" smtClean="0"/>
              <a:t>Services</a:t>
            </a:r>
          </a:p>
          <a:p>
            <a:pPr algn="just"/>
            <a:r>
              <a:rPr lang="en-US" b="1" dirty="0" smtClean="0"/>
              <a:t>                 Application support</a:t>
            </a:r>
          </a:p>
          <a:p>
            <a:pPr algn="just"/>
            <a:r>
              <a:rPr lang="en-US" b="1" dirty="0" smtClean="0"/>
              <a:t>                 Interface  support</a:t>
            </a:r>
          </a:p>
          <a:p>
            <a:pPr algn="just"/>
            <a:r>
              <a:rPr lang="en-US" b="1" dirty="0" smtClean="0"/>
              <a:t>                 Database support</a:t>
            </a:r>
          </a:p>
          <a:p>
            <a:pPr algn="just"/>
            <a:r>
              <a:rPr lang="en-US" b="1" dirty="0"/>
              <a:t> </a:t>
            </a:r>
            <a:r>
              <a:rPr lang="en-US" b="1" dirty="0" smtClean="0"/>
              <a:t>                Windows/Intel support</a:t>
            </a:r>
          </a:p>
          <a:p>
            <a:pPr algn="just"/>
            <a:r>
              <a:rPr lang="en-US" b="1" dirty="0"/>
              <a:t> </a:t>
            </a:r>
            <a:r>
              <a:rPr lang="en-US" b="1" dirty="0" smtClean="0"/>
              <a:t>                Network support</a:t>
            </a:r>
          </a:p>
          <a:p>
            <a:pPr algn="just"/>
            <a:r>
              <a:rPr lang="en-US" b="1" dirty="0"/>
              <a:t> </a:t>
            </a:r>
            <a:r>
              <a:rPr lang="en-US" b="1" dirty="0" smtClean="0"/>
              <a:t>                </a:t>
            </a:r>
          </a:p>
          <a:p>
            <a:pPr marL="171450" indent="-171450" algn="just">
              <a:buFont typeface="Wingdings" panose="05000000000000000000" pitchFamily="2" charset="2"/>
              <a:buChar char="q"/>
            </a:pPr>
            <a:r>
              <a:rPr lang="en-US" b="1" dirty="0" smtClean="0"/>
              <a:t>Testing</a:t>
            </a:r>
            <a:endParaRPr lang="en-US" dirty="0"/>
          </a:p>
        </p:txBody>
      </p:sp>
    </p:spTree>
    <p:extLst>
      <p:ext uri="{BB962C8B-B14F-4D97-AF65-F5344CB8AC3E}">
        <p14:creationId xmlns:p14="http://schemas.microsoft.com/office/powerpoint/2010/main" xmlns="" val="2584131743"/>
      </p:ext>
    </p:extLst>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Recommendation </a:t>
            </a:r>
            <a:endParaRPr lang="en-US" sz="2000" b="1" dirty="0"/>
          </a:p>
        </p:txBody>
      </p:sp>
      <p:sp>
        <p:nvSpPr>
          <p:cNvPr id="3" name="Content Placeholder 2"/>
          <p:cNvSpPr>
            <a:spLocks noGrp="1"/>
          </p:cNvSpPr>
          <p:nvPr>
            <p:ph sz="half" idx="1"/>
          </p:nvPr>
        </p:nvSpPr>
        <p:spPr>
          <a:xfrm>
            <a:off x="205739" y="911966"/>
            <a:ext cx="5943290" cy="3200400"/>
          </a:xfrm>
        </p:spPr>
        <p:txBody>
          <a:bodyPr/>
          <a:lstStyle/>
          <a:p>
            <a:pPr marL="171450" indent="-171450" algn="just">
              <a:buFont typeface="Wingdings" panose="05000000000000000000" pitchFamily="2" charset="2"/>
              <a:buChar char="q"/>
            </a:pPr>
            <a:r>
              <a:rPr lang="en-US" b="1" dirty="0" smtClean="0"/>
              <a:t>As with the existing payer client an attempt to extend into PBM portfolio support can be done. </a:t>
            </a:r>
            <a:endParaRPr lang="en-US" b="1" dirty="0"/>
          </a:p>
          <a:p>
            <a:pPr marL="171450" indent="-171450" algn="just">
              <a:buFont typeface="Wingdings" panose="05000000000000000000" pitchFamily="2" charset="2"/>
              <a:buChar char="q"/>
            </a:pPr>
            <a:r>
              <a:rPr lang="en-US" b="1" dirty="0" smtClean="0"/>
              <a:t>In terms of revenue generation and current market share Express Script and CVS are the leaders in market supporting there process will create best opportunities to enter into the PBM market.</a:t>
            </a:r>
          </a:p>
          <a:p>
            <a:pPr marL="171450" indent="-171450" algn="just">
              <a:buFont typeface="Wingdings" panose="05000000000000000000" pitchFamily="2" charset="2"/>
              <a:buChar char="q"/>
            </a:pPr>
            <a:r>
              <a:rPr lang="en-US" b="1" dirty="0" smtClean="0"/>
              <a:t>Push </a:t>
            </a:r>
            <a:r>
              <a:rPr lang="en-US" b="1" dirty="0"/>
              <a:t>m</a:t>
            </a:r>
            <a:r>
              <a:rPr lang="en-US" b="1" dirty="0" smtClean="0"/>
              <a:t>arketing will be better strategy to penetrate into the PBM market, as we have best application support  for products of </a:t>
            </a:r>
            <a:r>
              <a:rPr lang="en-US" b="1" dirty="0"/>
              <a:t> </a:t>
            </a:r>
            <a:r>
              <a:rPr lang="en-US" b="1" dirty="0" smtClean="0"/>
              <a:t>McKesson, Cerner, Meditech, Allscript and Nextgen. </a:t>
            </a:r>
          </a:p>
          <a:p>
            <a:pPr marL="171450" indent="-171450" algn="just">
              <a:buFont typeface="Wingdings" panose="05000000000000000000" pitchFamily="2" charset="2"/>
              <a:buChar char="q"/>
            </a:pPr>
            <a:r>
              <a:rPr lang="en-US" b="1" dirty="0"/>
              <a:t>C</a:t>
            </a:r>
            <a:r>
              <a:rPr lang="en-US" b="1" dirty="0" smtClean="0"/>
              <a:t>lients like Humana and Cigna  will not only create </a:t>
            </a:r>
            <a:r>
              <a:rPr lang="en-US" b="1" dirty="0"/>
              <a:t>o</a:t>
            </a:r>
            <a:r>
              <a:rPr lang="en-US" b="1" dirty="0" smtClean="0"/>
              <a:t>pportunities for PBM but will open more avenues to RCM. </a:t>
            </a:r>
          </a:p>
          <a:p>
            <a:pPr marL="171450" indent="-171450">
              <a:buFont typeface="Wingdings" panose="05000000000000000000" pitchFamily="2" charset="2"/>
              <a:buChar char="q"/>
            </a:pPr>
            <a:endParaRPr lang="en-US" dirty="0" smtClean="0"/>
          </a:p>
          <a:p>
            <a:endParaRPr lang="en-US" dirty="0"/>
          </a:p>
        </p:txBody>
      </p:sp>
    </p:spTree>
    <p:extLst>
      <p:ext uri="{BB962C8B-B14F-4D97-AF65-F5344CB8AC3E}">
        <p14:creationId xmlns:p14="http://schemas.microsoft.com/office/powerpoint/2010/main" xmlns="" val="386988645"/>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solidFill>
                  <a:srgbClr val="0085C3"/>
                </a:solidFill>
              </a:rPr>
              <a:t>Disclaimer</a:t>
            </a:r>
            <a:r>
              <a:rPr lang="en-US" sz="2400" b="1" dirty="0">
                <a:solidFill>
                  <a:srgbClr val="444444">
                    <a:lumMod val="50000"/>
                  </a:srgbClr>
                </a:solidFill>
              </a:rPr>
              <a:t/>
            </a:r>
            <a:br>
              <a:rPr lang="en-US" sz="2400" b="1" dirty="0">
                <a:solidFill>
                  <a:srgbClr val="444444">
                    <a:lumMod val="50000"/>
                  </a:srgbClr>
                </a:solidFill>
              </a:rPr>
            </a:br>
            <a:r>
              <a:rPr lang="en-US" sz="2400" b="1" dirty="0">
                <a:solidFill>
                  <a:srgbClr val="0085C3"/>
                </a:solidFill>
              </a:rPr>
              <a:t/>
            </a:r>
            <a:br>
              <a:rPr lang="en-US" sz="2400" b="1" dirty="0">
                <a:solidFill>
                  <a:srgbClr val="0085C3"/>
                </a:solidFill>
              </a:rPr>
            </a:br>
            <a:endParaRPr lang="en-US" dirty="0"/>
          </a:p>
        </p:txBody>
      </p:sp>
      <p:sp>
        <p:nvSpPr>
          <p:cNvPr id="3" name="Content Placeholder 2"/>
          <p:cNvSpPr>
            <a:spLocks noGrp="1"/>
          </p:cNvSpPr>
          <p:nvPr>
            <p:ph sz="half" idx="1"/>
          </p:nvPr>
        </p:nvSpPr>
        <p:spPr/>
        <p:txBody>
          <a:bodyPr>
            <a:normAutofit/>
          </a:bodyPr>
          <a:lstStyle/>
          <a:p>
            <a:pPr marL="171450" indent="-171450" algn="just">
              <a:lnSpc>
                <a:spcPct val="150000"/>
              </a:lnSpc>
              <a:buFont typeface="Wingdings" panose="05000000000000000000" pitchFamily="2" charset="2"/>
              <a:buChar char="q"/>
            </a:pPr>
            <a:r>
              <a:rPr lang="en-US" b="1" dirty="0"/>
              <a:t>All the information </a:t>
            </a:r>
            <a:r>
              <a:rPr lang="en-US" b="1" dirty="0" smtClean="0"/>
              <a:t>regarding Dell organization during </a:t>
            </a:r>
            <a:r>
              <a:rPr lang="en-US" b="1" dirty="0"/>
              <a:t>this </a:t>
            </a:r>
            <a:r>
              <a:rPr lang="en-US" b="1" dirty="0" smtClean="0"/>
              <a:t>study is confidential </a:t>
            </a:r>
            <a:r>
              <a:rPr lang="en-US" b="1" dirty="0"/>
              <a:t>and/or privileged information and will not be disclosed/used for any purpose other than this study.</a:t>
            </a:r>
          </a:p>
          <a:p>
            <a:pPr marL="171450" indent="-171450" algn="just">
              <a:lnSpc>
                <a:spcPct val="150000"/>
              </a:lnSpc>
              <a:buFont typeface="Wingdings" panose="05000000000000000000" pitchFamily="2" charset="2"/>
              <a:buChar char="q"/>
            </a:pPr>
            <a:r>
              <a:rPr lang="en-US" b="1" dirty="0"/>
              <a:t>It is hereby notified that any use, dissemination, copying, or storage of this study/findings/ information is strictly prohibited under any circumstances. It may not be reproduced in whole, or in part, nor may any of the information contained therein be disclosed without the prior consent of the organization. </a:t>
            </a:r>
          </a:p>
          <a:p>
            <a:pPr marL="171450" indent="-171450" algn="just">
              <a:lnSpc>
                <a:spcPct val="150000"/>
              </a:lnSpc>
              <a:buFont typeface="Wingdings" panose="05000000000000000000" pitchFamily="2" charset="2"/>
              <a:buChar char="q"/>
            </a:pPr>
            <a:r>
              <a:rPr lang="en-US" b="1" dirty="0"/>
              <a:t>The contents of this report have not been independently verified and they do not purport to be comprehensive/accurate, or to contain all the information pertaining the subject.</a:t>
            </a:r>
          </a:p>
          <a:p>
            <a:pPr marL="171450" indent="-171450" algn="just">
              <a:lnSpc>
                <a:spcPct val="150000"/>
              </a:lnSpc>
              <a:buFont typeface="Wingdings" panose="05000000000000000000" pitchFamily="2" charset="2"/>
              <a:buChar char="q"/>
            </a:pPr>
            <a:r>
              <a:rPr lang="en-US" b="1" dirty="0"/>
              <a:t>The organization takes no responsibility or liability in relation to the accuracy or completeness of this study or any other written or oral information made available in connection with the study.</a:t>
            </a:r>
          </a:p>
          <a:p>
            <a:endParaRPr lang="en-US" dirty="0"/>
          </a:p>
        </p:txBody>
      </p:sp>
    </p:spTree>
    <p:extLst>
      <p:ext uri="{BB962C8B-B14F-4D97-AF65-F5344CB8AC3E}">
        <p14:creationId xmlns:p14="http://schemas.microsoft.com/office/powerpoint/2010/main" xmlns="" val="3993007818"/>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741" y="165369"/>
            <a:ext cx="5947946" cy="760647"/>
          </a:xfrm>
        </p:spPr>
        <p:txBody>
          <a:bodyPr>
            <a:normAutofit fontScale="90000"/>
          </a:bodyPr>
          <a:lstStyle/>
          <a:p>
            <a:r>
              <a:rPr lang="en-US" sz="2200" b="1" dirty="0" smtClean="0"/>
              <a:t>Introduction</a:t>
            </a:r>
            <a:r>
              <a:rPr lang="en-US" dirty="0" smtClean="0"/>
              <a:t/>
            </a:r>
            <a:br>
              <a:rPr lang="en-US" dirty="0" smtClean="0"/>
            </a:br>
            <a:r>
              <a:rPr lang="en-US" dirty="0"/>
              <a:t/>
            </a:r>
            <a:br>
              <a:rPr lang="en-US" dirty="0"/>
            </a:br>
            <a:r>
              <a:rPr lang="en-US" dirty="0" smtClean="0"/>
              <a:t/>
            </a:r>
            <a:br>
              <a:rPr lang="en-US" dirty="0" smtClean="0"/>
            </a:br>
            <a:r>
              <a:rPr lang="en-US" dirty="0" smtClean="0"/>
              <a:t> </a:t>
            </a:r>
            <a:endParaRPr lang="en-US" dirty="0"/>
          </a:p>
        </p:txBody>
      </p:sp>
      <p:grpSp>
        <p:nvGrpSpPr>
          <p:cNvPr id="13" name="Group 12"/>
          <p:cNvGrpSpPr/>
          <p:nvPr/>
        </p:nvGrpSpPr>
        <p:grpSpPr>
          <a:xfrm>
            <a:off x="164881" y="1143502"/>
            <a:ext cx="6615297" cy="938719"/>
            <a:chOff x="278296" y="1222569"/>
            <a:chExt cx="6510130" cy="1131352"/>
          </a:xfrm>
        </p:grpSpPr>
        <p:sp>
          <p:nvSpPr>
            <p:cNvPr id="4" name="TextBox 3"/>
            <p:cNvSpPr txBox="1"/>
            <p:nvPr/>
          </p:nvSpPr>
          <p:spPr>
            <a:xfrm>
              <a:off x="278296" y="1222569"/>
              <a:ext cx="6510130" cy="1131352"/>
            </a:xfrm>
            <a:prstGeom prst="rect">
              <a:avLst/>
            </a:prstGeom>
            <a:ln cap="rnd"/>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1100" b="1" dirty="0">
                  <a:solidFill>
                    <a:schemeClr val="bg2"/>
                  </a:solidFill>
                  <a:latin typeface="+mj-lt"/>
                </a:rPr>
                <a:t>Pharmacy Benefit Management (PBM) is a  third-party administrator (TPA) of prescription Drug programs for health </a:t>
              </a:r>
              <a:r>
                <a:rPr lang="en-US" sz="1100" b="1" dirty="0">
                  <a:latin typeface="+mj-lt"/>
                </a:rPr>
                <a:t>plan, employers, Medicare </a:t>
              </a:r>
              <a:r>
                <a:rPr lang="en-US" sz="1100" b="1" dirty="0" smtClean="0">
                  <a:latin typeface="+mj-lt"/>
                </a:rPr>
                <a:t>part </a:t>
              </a:r>
              <a:r>
                <a:rPr lang="en-US" sz="1100" b="1" dirty="0">
                  <a:latin typeface="+mj-lt"/>
                </a:rPr>
                <a:t>D </a:t>
              </a:r>
              <a:r>
                <a:rPr lang="en-US" sz="1100" b="1" dirty="0" smtClean="0">
                  <a:latin typeface="+mj-lt"/>
                </a:rPr>
                <a:t>plans</a:t>
              </a:r>
            </a:p>
            <a:p>
              <a:pPr algn="just"/>
              <a:endParaRPr lang="en-US" sz="1100" b="1" dirty="0">
                <a:latin typeface="+mj-lt"/>
              </a:endParaRPr>
            </a:p>
            <a:p>
              <a:pPr algn="just"/>
              <a:endParaRPr lang="en-US" sz="1100" b="1" dirty="0" smtClean="0">
                <a:latin typeface="+mj-lt"/>
              </a:endParaRPr>
            </a:p>
            <a:p>
              <a:pPr algn="just"/>
              <a:r>
                <a:rPr lang="en-US" sz="1100" b="1" dirty="0" smtClean="0">
                  <a:latin typeface="+mj-lt"/>
                </a:rPr>
                <a:t>		</a:t>
              </a:r>
              <a:endParaRPr lang="en-US" sz="1100" b="1" dirty="0">
                <a:latin typeface="+mj-lt"/>
              </a:endParaRPr>
            </a:p>
          </p:txBody>
        </p:sp>
        <p:pic>
          <p:nvPicPr>
            <p:cNvPr id="12" name="Picture 11"/>
            <p:cNvPicPr>
              <a:picLocks noChangeAspect="1"/>
            </p:cNvPicPr>
            <p:nvPr/>
          </p:nvPicPr>
          <p:blipFill>
            <a:blip r:embed="rId3" cstate="print"/>
            <a:stretch>
              <a:fillRect/>
            </a:stretch>
          </p:blipFill>
          <p:spPr>
            <a:xfrm>
              <a:off x="5834269" y="1486646"/>
              <a:ext cx="954157" cy="640748"/>
            </a:xfrm>
            <a:prstGeom prst="rect">
              <a:avLst/>
            </a:prstGeom>
          </p:spPr>
        </p:pic>
      </p:grpSp>
      <p:grpSp>
        <p:nvGrpSpPr>
          <p:cNvPr id="14" name="Group 13"/>
          <p:cNvGrpSpPr/>
          <p:nvPr/>
        </p:nvGrpSpPr>
        <p:grpSpPr>
          <a:xfrm>
            <a:off x="164882" y="2171600"/>
            <a:ext cx="6604086" cy="974113"/>
            <a:chOff x="77587" y="1850014"/>
            <a:chExt cx="6444471" cy="974113"/>
          </a:xfrm>
        </p:grpSpPr>
        <p:sp>
          <p:nvSpPr>
            <p:cNvPr id="7" name="TextBox 6"/>
            <p:cNvSpPr txBox="1"/>
            <p:nvPr/>
          </p:nvSpPr>
          <p:spPr>
            <a:xfrm>
              <a:off x="77587" y="1850014"/>
              <a:ext cx="6444471" cy="974113"/>
            </a:xfrm>
            <a:prstGeom prst="rect">
              <a:avLst/>
            </a:prstGeom>
            <a:noFill/>
            <a:ln w="28575">
              <a:solidFill>
                <a:srgbClr val="CE1126"/>
              </a:solidFill>
            </a:ln>
          </p:spPr>
          <p:txBody>
            <a:bodyPr wrap="square" rtlCol="0">
              <a:spAutoFit/>
            </a:bodyPr>
            <a:lstStyle/>
            <a:p>
              <a:pPr>
                <a:lnSpc>
                  <a:spcPct val="90000"/>
                </a:lnSpc>
                <a:spcBef>
                  <a:spcPts val="600"/>
                </a:spcBef>
                <a:spcAft>
                  <a:spcPts val="0"/>
                </a:spcAft>
                <a:buClr>
                  <a:schemeClr val="bg1"/>
                </a:buClr>
              </a:pPr>
              <a:r>
                <a:rPr lang="en-US" sz="1100" b="1" dirty="0">
                  <a:solidFill>
                    <a:schemeClr val="bg2"/>
                  </a:solidFill>
                  <a:latin typeface="+mj-lt"/>
                </a:rPr>
                <a:t>Rising </a:t>
              </a:r>
              <a:r>
                <a:rPr lang="en-US" sz="1100" b="1" dirty="0" smtClean="0">
                  <a:solidFill>
                    <a:schemeClr val="bg2"/>
                  </a:solidFill>
                  <a:latin typeface="+mj-lt"/>
                </a:rPr>
                <a:t>medicine </a:t>
              </a:r>
              <a:r>
                <a:rPr lang="en-US" sz="1100" b="1" dirty="0">
                  <a:solidFill>
                    <a:schemeClr val="bg2"/>
                  </a:solidFill>
                  <a:latin typeface="+mj-lt"/>
                </a:rPr>
                <a:t>c</a:t>
              </a:r>
              <a:r>
                <a:rPr lang="en-US" sz="1100" b="1" dirty="0" smtClean="0">
                  <a:solidFill>
                    <a:schemeClr val="bg2"/>
                  </a:solidFill>
                  <a:latin typeface="+mj-lt"/>
                </a:rPr>
                <a:t>ost </a:t>
              </a:r>
              <a:r>
                <a:rPr lang="en-US" sz="1100" b="1" dirty="0">
                  <a:solidFill>
                    <a:schemeClr val="bg2"/>
                  </a:solidFill>
                  <a:latin typeface="+mj-lt"/>
                </a:rPr>
                <a:t>in US led to </a:t>
              </a:r>
              <a:r>
                <a:rPr lang="en-US" sz="1100" b="1" dirty="0" smtClean="0">
                  <a:solidFill>
                    <a:schemeClr val="bg2"/>
                  </a:solidFill>
                  <a:latin typeface="+mj-lt"/>
                </a:rPr>
                <a:t>evolution </a:t>
              </a:r>
              <a:r>
                <a:rPr lang="en-US" sz="1100" b="1" dirty="0">
                  <a:solidFill>
                    <a:schemeClr val="bg2"/>
                  </a:solidFill>
                  <a:latin typeface="+mj-lt"/>
                </a:rPr>
                <a:t>of </a:t>
              </a:r>
              <a:r>
                <a:rPr lang="en-US" sz="1100" b="1" dirty="0" smtClean="0">
                  <a:solidFill>
                    <a:schemeClr val="bg2"/>
                  </a:solidFill>
                  <a:latin typeface="+mj-lt"/>
                </a:rPr>
                <a:t>PBM</a:t>
              </a:r>
            </a:p>
            <a:p>
              <a:pPr>
                <a:lnSpc>
                  <a:spcPct val="90000"/>
                </a:lnSpc>
                <a:spcBef>
                  <a:spcPts val="600"/>
                </a:spcBef>
                <a:spcAft>
                  <a:spcPts val="0"/>
                </a:spcAft>
                <a:buClr>
                  <a:schemeClr val="bg1"/>
                </a:buClr>
              </a:pPr>
              <a:endParaRPr lang="en-US" sz="1100" b="1" dirty="0" smtClean="0">
                <a:solidFill>
                  <a:schemeClr val="bg2"/>
                </a:solidFill>
                <a:latin typeface="+mj-lt"/>
              </a:endParaRPr>
            </a:p>
            <a:p>
              <a:pPr>
                <a:lnSpc>
                  <a:spcPct val="90000"/>
                </a:lnSpc>
                <a:spcBef>
                  <a:spcPts val="600"/>
                </a:spcBef>
                <a:spcAft>
                  <a:spcPts val="0"/>
                </a:spcAft>
                <a:buClr>
                  <a:schemeClr val="bg1"/>
                </a:buClr>
              </a:pPr>
              <a:endParaRPr lang="en-US" sz="1100" b="1" dirty="0">
                <a:solidFill>
                  <a:schemeClr val="bg2"/>
                </a:solidFill>
                <a:latin typeface="+mj-lt"/>
              </a:endParaRPr>
            </a:p>
            <a:p>
              <a:pPr>
                <a:lnSpc>
                  <a:spcPct val="90000"/>
                </a:lnSpc>
                <a:spcBef>
                  <a:spcPts val="600"/>
                </a:spcBef>
                <a:spcAft>
                  <a:spcPts val="0"/>
                </a:spcAft>
                <a:buClr>
                  <a:schemeClr val="bg1"/>
                </a:buClr>
              </a:pPr>
              <a:endParaRPr lang="en-US" sz="1400" dirty="0" smtClean="0">
                <a:solidFill>
                  <a:schemeClr val="bg2"/>
                </a:solidFill>
                <a:latin typeface="+mn-lt"/>
              </a:endParaRPr>
            </a:p>
          </p:txBody>
        </p:sp>
        <p:pic>
          <p:nvPicPr>
            <p:cNvPr id="1028" name="Picture 4" descr="Image result for rising cost"/>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001370" y="1906995"/>
              <a:ext cx="1520687" cy="870427"/>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16" name="Group 15"/>
          <p:cNvGrpSpPr/>
          <p:nvPr/>
        </p:nvGrpSpPr>
        <p:grpSpPr>
          <a:xfrm>
            <a:off x="164881" y="2915427"/>
            <a:ext cx="6615297" cy="1209719"/>
            <a:chOff x="191062" y="2992838"/>
            <a:chExt cx="6615297" cy="1209719"/>
          </a:xfrm>
        </p:grpSpPr>
        <p:sp>
          <p:nvSpPr>
            <p:cNvPr id="5" name="TextBox 4"/>
            <p:cNvSpPr txBox="1"/>
            <p:nvPr/>
          </p:nvSpPr>
          <p:spPr>
            <a:xfrm>
              <a:off x="191062" y="3263838"/>
              <a:ext cx="6615297" cy="938719"/>
            </a:xfrm>
            <a:prstGeom prst="rect">
              <a:avLst/>
            </a:prstGeom>
            <a:noFill/>
            <a:ln w="28575">
              <a:solidFill>
                <a:srgbClr val="FFC000"/>
              </a:solidFill>
            </a:ln>
          </p:spPr>
          <p:txBody>
            <a:bodyPr wrap="square" rtlCol="0">
              <a:spAutoFit/>
            </a:bodyPr>
            <a:lstStyle/>
            <a:p>
              <a:r>
                <a:rPr lang="en-US" sz="1100" b="1" dirty="0">
                  <a:solidFill>
                    <a:schemeClr val="bg2"/>
                  </a:solidFill>
                  <a:latin typeface="+mj-lt"/>
                </a:rPr>
                <a:t>PBMs manage pharmacy benefits for 266 million A</a:t>
              </a:r>
              <a:r>
                <a:rPr lang="en-US" sz="1100" b="1" dirty="0" smtClean="0">
                  <a:solidFill>
                    <a:schemeClr val="bg2"/>
                  </a:solidFill>
                  <a:latin typeface="+mj-lt"/>
                </a:rPr>
                <a:t>mericans.</a:t>
              </a:r>
            </a:p>
            <a:p>
              <a:r>
                <a:rPr lang="en-US" sz="1100" b="1" dirty="0" smtClean="0">
                  <a:solidFill>
                    <a:schemeClr val="bg2"/>
                  </a:solidFill>
                  <a:latin typeface="+mj-lt"/>
                </a:rPr>
                <a:t> </a:t>
              </a:r>
            </a:p>
            <a:p>
              <a:endParaRPr lang="en-US" sz="1100" b="1" dirty="0">
                <a:solidFill>
                  <a:schemeClr val="bg2"/>
                </a:solidFill>
                <a:latin typeface="+mj-lt"/>
              </a:endParaRPr>
            </a:p>
            <a:p>
              <a:endParaRPr lang="en-US" sz="1100" b="1" dirty="0" smtClean="0">
                <a:solidFill>
                  <a:schemeClr val="bg2"/>
                </a:solidFill>
                <a:latin typeface="+mj-lt"/>
              </a:endParaRPr>
            </a:p>
            <a:p>
              <a:endParaRPr lang="en-US" sz="1100" b="1" dirty="0">
                <a:solidFill>
                  <a:schemeClr val="bg2"/>
                </a:solidFill>
                <a:latin typeface="+mj-lt"/>
              </a:endParaRPr>
            </a:p>
          </p:txBody>
        </p:sp>
        <p:pic>
          <p:nvPicPr>
            <p:cNvPr id="15" name="Picture 14"/>
            <p:cNvPicPr>
              <a:picLocks noChangeAspect="1"/>
            </p:cNvPicPr>
            <p:nvPr/>
          </p:nvPicPr>
          <p:blipFill>
            <a:blip r:embed="rId5" cstate="print"/>
            <a:stretch>
              <a:fillRect/>
            </a:stretch>
          </p:blipFill>
          <p:spPr>
            <a:xfrm>
              <a:off x="6196833" y="2992838"/>
              <a:ext cx="519038" cy="777107"/>
            </a:xfrm>
            <a:prstGeom prst="rect">
              <a:avLst/>
            </a:prstGeom>
          </p:spPr>
        </p:pic>
      </p:grpSp>
      <p:grpSp>
        <p:nvGrpSpPr>
          <p:cNvPr id="20" name="Group 19"/>
          <p:cNvGrpSpPr/>
          <p:nvPr/>
        </p:nvGrpSpPr>
        <p:grpSpPr>
          <a:xfrm>
            <a:off x="164881" y="4206574"/>
            <a:ext cx="6615297" cy="927636"/>
            <a:chOff x="182193" y="3821991"/>
            <a:chExt cx="6615297" cy="683238"/>
          </a:xfrm>
        </p:grpSpPr>
        <p:sp>
          <p:nvSpPr>
            <p:cNvPr id="8" name="TextBox 7"/>
            <p:cNvSpPr txBox="1"/>
            <p:nvPr/>
          </p:nvSpPr>
          <p:spPr>
            <a:xfrm>
              <a:off x="182193" y="3821991"/>
              <a:ext cx="6615297" cy="548587"/>
            </a:xfrm>
            <a:prstGeom prst="rect">
              <a:avLst/>
            </a:prstGeom>
            <a:noFill/>
            <a:ln w="28575">
              <a:solidFill>
                <a:schemeClr val="bg1"/>
              </a:solidFill>
            </a:ln>
          </p:spPr>
          <p:txBody>
            <a:bodyPr wrap="square" rtlCol="0">
              <a:spAutoFit/>
            </a:bodyPr>
            <a:lstStyle/>
            <a:p>
              <a:pPr>
                <a:lnSpc>
                  <a:spcPct val="90000"/>
                </a:lnSpc>
                <a:spcBef>
                  <a:spcPts val="600"/>
                </a:spcBef>
                <a:spcAft>
                  <a:spcPts val="0"/>
                </a:spcAft>
                <a:buClr>
                  <a:schemeClr val="bg1"/>
                </a:buClr>
              </a:pPr>
              <a:r>
                <a:rPr lang="en-US" sz="1100" b="1" dirty="0">
                  <a:solidFill>
                    <a:schemeClr val="bg2"/>
                  </a:solidFill>
                  <a:latin typeface="+mj-lt"/>
                </a:rPr>
                <a:t>PBM is </a:t>
              </a:r>
              <a:r>
                <a:rPr lang="en-US" sz="1100" b="1" dirty="0" smtClean="0">
                  <a:solidFill>
                    <a:schemeClr val="bg2"/>
                  </a:solidFill>
                  <a:latin typeface="+mj-lt"/>
                </a:rPr>
                <a:t>partially </a:t>
              </a:r>
              <a:r>
                <a:rPr lang="en-US" sz="1100" b="1" dirty="0">
                  <a:solidFill>
                    <a:schemeClr val="bg2"/>
                  </a:solidFill>
                  <a:latin typeface="+mj-lt"/>
                </a:rPr>
                <a:t>a part of </a:t>
              </a:r>
              <a:r>
                <a:rPr lang="en-US" sz="1100" b="1" dirty="0" smtClean="0">
                  <a:solidFill>
                    <a:schemeClr val="bg2"/>
                  </a:solidFill>
                  <a:latin typeface="+mj-lt"/>
                </a:rPr>
                <a:t>RCM</a:t>
              </a:r>
            </a:p>
            <a:p>
              <a:pPr>
                <a:lnSpc>
                  <a:spcPct val="90000"/>
                </a:lnSpc>
                <a:spcBef>
                  <a:spcPts val="600"/>
                </a:spcBef>
                <a:spcAft>
                  <a:spcPts val="0"/>
                </a:spcAft>
                <a:buClr>
                  <a:schemeClr val="bg1"/>
                </a:buClr>
              </a:pPr>
              <a:endParaRPr lang="en-US" sz="1100" b="1" dirty="0">
                <a:solidFill>
                  <a:schemeClr val="bg2"/>
                </a:solidFill>
                <a:latin typeface="+mj-lt"/>
              </a:endParaRPr>
            </a:p>
            <a:p>
              <a:pPr>
                <a:lnSpc>
                  <a:spcPct val="90000"/>
                </a:lnSpc>
                <a:spcBef>
                  <a:spcPts val="600"/>
                </a:spcBef>
                <a:spcAft>
                  <a:spcPts val="0"/>
                </a:spcAft>
                <a:buClr>
                  <a:schemeClr val="bg1"/>
                </a:buClr>
              </a:pPr>
              <a:endParaRPr lang="en-US" sz="1400" dirty="0" smtClean="0">
                <a:solidFill>
                  <a:schemeClr val="bg2"/>
                </a:solidFill>
                <a:latin typeface="+mn-lt"/>
              </a:endParaRPr>
            </a:p>
          </p:txBody>
        </p:sp>
        <p:pic>
          <p:nvPicPr>
            <p:cNvPr id="18" name="Picture 17"/>
            <p:cNvPicPr>
              <a:picLocks noChangeAspect="1"/>
            </p:cNvPicPr>
            <p:nvPr/>
          </p:nvPicPr>
          <p:blipFill>
            <a:blip r:embed="rId6"/>
            <a:stretch>
              <a:fillRect/>
            </a:stretch>
          </p:blipFill>
          <p:spPr>
            <a:xfrm>
              <a:off x="5977997" y="3941940"/>
              <a:ext cx="700501" cy="563289"/>
            </a:xfrm>
            <a:prstGeom prst="rect">
              <a:avLst/>
            </a:prstGeom>
          </p:spPr>
        </p:pic>
      </p:grpSp>
    </p:spTree>
    <p:extLst>
      <p:ext uri="{BB962C8B-B14F-4D97-AF65-F5344CB8AC3E}">
        <p14:creationId xmlns:p14="http://schemas.microsoft.com/office/powerpoint/2010/main" xmlns="" val="347774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205744" y="274326"/>
            <a:ext cx="4735908" cy="2245137"/>
          </a:xfrm>
        </p:spPr>
        <p:txBody>
          <a:bodyPr>
            <a:normAutofit/>
          </a:bodyPr>
          <a:lstStyle/>
          <a:p>
            <a:r>
              <a:rPr lang="en-US" sz="3200" dirty="0" smtClean="0"/>
              <a:t>Thank you</a:t>
            </a:r>
            <a:endParaRPr lang="en-US" sz="3200" dirty="0"/>
          </a:p>
        </p:txBody>
      </p:sp>
    </p:spTree>
    <p:extLst>
      <p:ext uri="{BB962C8B-B14F-4D97-AF65-F5344CB8AC3E}">
        <p14:creationId xmlns:p14="http://schemas.microsoft.com/office/powerpoint/2010/main" xmlns="" val="4082013984"/>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258810" y="152617"/>
            <a:ext cx="5966460" cy="640080"/>
          </a:xfrm>
        </p:spPr>
        <p:txBody>
          <a:bodyPr>
            <a:normAutofit/>
          </a:bodyPr>
          <a:lstStyle/>
          <a:p>
            <a:pPr algn="ctr"/>
            <a:r>
              <a:rPr lang="en-US" sz="2000" b="1" dirty="0" smtClean="0"/>
              <a:t>      PBM Services </a:t>
            </a:r>
            <a:endParaRPr lang="en-US" sz="2000" b="1" dirty="0"/>
          </a:p>
        </p:txBody>
      </p:sp>
      <p:graphicFrame>
        <p:nvGraphicFramePr>
          <p:cNvPr id="4" name="Diagram 3"/>
          <p:cNvGraphicFramePr/>
          <p:nvPr>
            <p:extLst>
              <p:ext uri="{D42A27DB-BD31-4B8C-83A1-F6EECF244321}">
                <p14:modId xmlns:p14="http://schemas.microsoft.com/office/powerpoint/2010/main" xmlns="" val="3178383454"/>
              </p:ext>
            </p:extLst>
          </p:nvPr>
        </p:nvGraphicFramePr>
        <p:xfrm>
          <a:off x="145915" y="632298"/>
          <a:ext cx="6596975" cy="3920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245804719"/>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436" y="62742"/>
            <a:ext cx="5966460" cy="4278567"/>
          </a:xfrm>
        </p:spPr>
        <p:txBody>
          <a:bodyPr>
            <a:normAutofit/>
          </a:bodyPr>
          <a:lstStyle/>
          <a:p>
            <a:r>
              <a:rPr lang="en-US" sz="2000" b="1" dirty="0" smtClean="0"/>
              <a:t> PBM Workflow</a:t>
            </a:r>
            <a:r>
              <a:rPr lang="en-US" dirty="0" smtClean="0"/>
              <a:t/>
            </a:r>
            <a:br>
              <a:rPr lang="en-US" dirty="0" smtClean="0"/>
            </a:br>
            <a:r>
              <a:rPr lang="en-US" dirty="0"/>
              <a:t/>
            </a:r>
            <a:br>
              <a:rPr lang="en-US" dirty="0"/>
            </a:br>
            <a:r>
              <a:rPr lang="en-US" dirty="0" smtClean="0"/>
              <a:t/>
            </a:r>
            <a:br>
              <a:rPr lang="en-US" dirty="0" smtClean="0"/>
            </a:br>
            <a:r>
              <a:rPr lang="en-US" dirty="0" smtClean="0"/>
              <a:t>                      </a:t>
            </a:r>
            <a:r>
              <a:rPr lang="en-US" sz="900" dirty="0" smtClean="0"/>
              <a:t>PREMIUM                                                                   </a:t>
            </a:r>
            <a:br>
              <a:rPr lang="en-US" sz="900" dirty="0" smtClean="0"/>
            </a:br>
            <a:r>
              <a:rPr lang="en-US" sz="900" dirty="0"/>
              <a:t/>
            </a:r>
            <a:br>
              <a:rPr lang="en-US" sz="900" dirty="0"/>
            </a:br>
            <a:r>
              <a:rPr lang="en-US" sz="900" dirty="0" smtClean="0"/>
              <a:t/>
            </a:r>
            <a:br>
              <a:rPr lang="en-US" sz="900" dirty="0" smtClean="0"/>
            </a:br>
            <a:r>
              <a:rPr lang="en-US" sz="900" dirty="0"/>
              <a:t/>
            </a:r>
            <a:br>
              <a:rPr lang="en-US" sz="900" dirty="0"/>
            </a:br>
            <a:r>
              <a:rPr lang="en-US" sz="900" dirty="0" smtClean="0"/>
              <a:t>    COPAY      FILLED PRESCRIPTION                            ADMIN FEE             SHARE OF MANUFACTURER REBATE</a:t>
            </a:r>
            <a:br>
              <a:rPr lang="en-US" sz="900" dirty="0" smtClean="0"/>
            </a:br>
            <a:r>
              <a:rPr lang="en-US" sz="900" dirty="0" smtClean="0"/>
              <a:t>                                                                                                                          CLAIM PROCESSING    </a:t>
            </a:r>
            <a:br>
              <a:rPr lang="en-US" sz="900" dirty="0" smtClean="0"/>
            </a:br>
            <a:r>
              <a:rPr lang="en-US" sz="900" dirty="0" smtClean="0"/>
              <a:t>                                                                                                                          NEGOTIATE NETWORK DISCOUNT </a:t>
            </a:r>
            <a:br>
              <a:rPr lang="en-US" sz="900" dirty="0" smtClean="0"/>
            </a:br>
            <a:r>
              <a:rPr lang="en-US" sz="900" dirty="0"/>
              <a:t> </a:t>
            </a:r>
            <a:r>
              <a:rPr lang="en-US" sz="900" dirty="0" smtClean="0"/>
              <a:t>                                                                                                                         CLINICAL SERVICES  </a:t>
            </a:r>
            <a:br>
              <a:rPr lang="en-US" sz="900" dirty="0" smtClean="0"/>
            </a:br>
            <a:r>
              <a:rPr lang="en-US" sz="900" dirty="0" smtClean="0"/>
              <a:t>                                                  </a:t>
            </a:r>
            <a:br>
              <a:rPr lang="en-US" sz="900" dirty="0" smtClean="0"/>
            </a:br>
            <a:r>
              <a:rPr lang="en-US" sz="900" dirty="0" smtClean="0"/>
              <a:t>                                                 </a:t>
            </a:r>
            <a:br>
              <a:rPr lang="en-US" sz="900" dirty="0" smtClean="0"/>
            </a:br>
            <a:r>
              <a:rPr lang="en-US" sz="900" dirty="0" smtClean="0"/>
              <a:t>                                                   DISPENSING FEE                                                                                                                                                                                                                                                                                                  </a:t>
            </a:r>
            <a:r>
              <a:rPr lang="en-US" dirty="0" smtClean="0"/>
              <a:t> </a:t>
            </a:r>
            <a:endParaRPr lang="en-US" dirty="0"/>
          </a:p>
        </p:txBody>
      </p:sp>
      <p:sp>
        <p:nvSpPr>
          <p:cNvPr id="3" name="Content Placeholder 2"/>
          <p:cNvSpPr>
            <a:spLocks noGrp="1"/>
          </p:cNvSpPr>
          <p:nvPr>
            <p:ph sz="half" idx="1"/>
          </p:nvPr>
        </p:nvSpPr>
        <p:spPr>
          <a:xfrm>
            <a:off x="-1370471" y="752258"/>
            <a:ext cx="8141167" cy="4985208"/>
          </a:xfrm>
        </p:spPr>
        <p:txBody>
          <a:bodyPr lIns="0" rIns="0" anchor="t" anchorCtr="0">
            <a:normAutofit/>
          </a:bodyPr>
          <a:lstStyle/>
          <a:p>
            <a:pPr marL="1714457" lvl="6" indent="0">
              <a:buNone/>
            </a:pPr>
            <a:r>
              <a:rPr lang="en-US" dirty="0" smtClean="0"/>
              <a:t>						</a:t>
            </a:r>
            <a:r>
              <a:rPr lang="en-US" dirty="0" smtClean="0">
                <a:solidFill>
                  <a:srgbClr val="00B0F0"/>
                </a:solidFill>
              </a:rPr>
              <a:t>	</a:t>
            </a:r>
            <a:r>
              <a:rPr lang="en-US" sz="800" dirty="0" smtClean="0">
                <a:solidFill>
                  <a:srgbClr val="00B0F0"/>
                </a:solidFill>
              </a:rPr>
              <a:t>		</a:t>
            </a:r>
            <a:r>
              <a:rPr lang="en-US" dirty="0" smtClean="0">
                <a:solidFill>
                  <a:srgbClr val="00B0F0"/>
                </a:solidFill>
              </a:rPr>
              <a:t>					</a:t>
            </a:r>
            <a:r>
              <a:rPr lang="en-US" sz="1400" dirty="0" smtClean="0">
                <a:solidFill>
                  <a:srgbClr val="00B0F0"/>
                </a:solidFill>
              </a:rPr>
              <a:t>           </a:t>
            </a:r>
            <a:r>
              <a:rPr lang="en-US" dirty="0" smtClean="0">
                <a:solidFill>
                  <a:srgbClr val="00B0F0"/>
                </a:solidFill>
              </a:rPr>
              <a:t>		</a:t>
            </a:r>
          </a:p>
          <a:p>
            <a:pPr marL="1714457" lvl="6" indent="0">
              <a:buNone/>
            </a:pPr>
            <a:endParaRPr lang="en-US" sz="800" dirty="0">
              <a:solidFill>
                <a:srgbClr val="00B0F0"/>
              </a:solidFill>
            </a:endParaRPr>
          </a:p>
          <a:p>
            <a:pPr marL="1714457" lvl="6" indent="0">
              <a:buNone/>
            </a:pPr>
            <a:endParaRPr lang="en-US" sz="800" dirty="0">
              <a:solidFill>
                <a:srgbClr val="00B0F0"/>
              </a:solidFill>
            </a:endParaRPr>
          </a:p>
          <a:p>
            <a:pPr marL="1714457" lvl="6" indent="0">
              <a:buNone/>
            </a:pPr>
            <a:r>
              <a:rPr lang="en-US" sz="800" dirty="0" smtClean="0">
                <a:solidFill>
                  <a:srgbClr val="00B0F0"/>
                </a:solidFill>
              </a:rPr>
              <a:t>                                                                                                                                                                                                                                    </a:t>
            </a:r>
          </a:p>
          <a:p>
            <a:pPr marL="1714457" lvl="6" indent="0">
              <a:buNone/>
            </a:pPr>
            <a:endParaRPr lang="en-US" sz="800" dirty="0">
              <a:solidFill>
                <a:srgbClr val="00B0F0"/>
              </a:solidFill>
            </a:endParaRPr>
          </a:p>
          <a:p>
            <a:pPr marL="1714457" lvl="6" indent="0">
              <a:buNone/>
            </a:pPr>
            <a:endParaRPr lang="en-US" sz="800" dirty="0" smtClean="0">
              <a:solidFill>
                <a:srgbClr val="00B0F0"/>
              </a:solidFill>
            </a:endParaRPr>
          </a:p>
          <a:p>
            <a:pPr marL="1714457" lvl="6" indent="0">
              <a:buNone/>
            </a:pPr>
            <a:endParaRPr lang="en-US" sz="800" dirty="0">
              <a:solidFill>
                <a:srgbClr val="00B0F0"/>
              </a:solidFill>
            </a:endParaRPr>
          </a:p>
          <a:p>
            <a:pPr marL="1714457" lvl="6" indent="0">
              <a:buNone/>
            </a:pPr>
            <a:endParaRPr lang="en-US" sz="800" dirty="0" smtClean="0">
              <a:solidFill>
                <a:srgbClr val="00B0F0"/>
              </a:solidFill>
            </a:endParaRPr>
          </a:p>
          <a:p>
            <a:pPr marL="1714457" lvl="6" indent="0">
              <a:buNone/>
            </a:pPr>
            <a:endParaRPr lang="en-US" sz="800" dirty="0">
              <a:solidFill>
                <a:srgbClr val="00B0F0"/>
              </a:solidFill>
            </a:endParaRPr>
          </a:p>
          <a:p>
            <a:pPr marL="1714457" lvl="6" indent="0">
              <a:buNone/>
            </a:pPr>
            <a:endParaRPr lang="en-US" sz="800" dirty="0" smtClean="0">
              <a:solidFill>
                <a:srgbClr val="00B0F0"/>
              </a:solidFill>
            </a:endParaRPr>
          </a:p>
          <a:p>
            <a:pPr marL="1714457" lvl="6" indent="0">
              <a:buNone/>
            </a:pPr>
            <a:endParaRPr lang="en-US" sz="800" dirty="0">
              <a:solidFill>
                <a:srgbClr val="00B0F0"/>
              </a:solidFill>
            </a:endParaRPr>
          </a:p>
          <a:p>
            <a:pPr marL="1714457" lvl="6" indent="0">
              <a:buNone/>
            </a:pPr>
            <a:r>
              <a:rPr lang="en-US" sz="800" dirty="0" smtClean="0">
                <a:solidFill>
                  <a:srgbClr val="00B0F0"/>
                </a:solidFill>
              </a:rPr>
              <a:t>                                               </a:t>
            </a:r>
            <a:r>
              <a:rPr lang="en-US" sz="800" dirty="0" smtClean="0">
                <a:solidFill>
                  <a:srgbClr val="0085C3"/>
                </a:solidFill>
              </a:rPr>
              <a:t>DISCOUNTS </a:t>
            </a:r>
          </a:p>
          <a:p>
            <a:pPr marL="1714457" lvl="6" indent="0">
              <a:buNone/>
            </a:pPr>
            <a:endParaRPr lang="en-US" sz="800" dirty="0" smtClean="0">
              <a:solidFill>
                <a:srgbClr val="0085C3"/>
              </a:solidFill>
            </a:endParaRPr>
          </a:p>
          <a:p>
            <a:pPr marL="1714457" lvl="6" indent="0">
              <a:buNone/>
            </a:pPr>
            <a:endParaRPr lang="en-US" sz="800" dirty="0">
              <a:solidFill>
                <a:srgbClr val="0085C3"/>
              </a:solidFill>
            </a:endParaRPr>
          </a:p>
          <a:p>
            <a:pPr marL="1714457" lvl="6" indent="0">
              <a:buNone/>
            </a:pPr>
            <a:r>
              <a:rPr lang="en-US" sz="800" dirty="0" smtClean="0">
                <a:solidFill>
                  <a:srgbClr val="0085C3"/>
                </a:solidFill>
              </a:rPr>
              <a:t>SENDS PRESCRIPTION (EMR</a:t>
            </a:r>
            <a:r>
              <a:rPr lang="en-US" sz="800" smtClean="0">
                <a:solidFill>
                  <a:srgbClr val="0085C3"/>
                </a:solidFill>
              </a:rPr>
              <a:t>)                                                                                                                                                          </a:t>
            </a:r>
            <a:r>
              <a:rPr lang="en-US" sz="800" dirty="0" smtClean="0">
                <a:solidFill>
                  <a:srgbClr val="0085C3"/>
                </a:solidFill>
              </a:rPr>
              <a:t>COPAYMENT</a:t>
            </a:r>
          </a:p>
          <a:p>
            <a:pPr marL="2400240" lvl="8" indent="0">
              <a:buNone/>
            </a:pPr>
            <a:r>
              <a:rPr lang="en-US" sz="800" dirty="0" smtClean="0">
                <a:solidFill>
                  <a:srgbClr val="0085C3"/>
                </a:solidFill>
              </a:rPr>
              <a:t>                                                             PLACE ON                                                                                                                                                                                                                                                                               </a:t>
            </a:r>
          </a:p>
          <a:p>
            <a:pPr marL="2400240" lvl="8" indent="0">
              <a:buNone/>
            </a:pPr>
            <a:r>
              <a:rPr lang="en-US" sz="800" dirty="0" smtClean="0">
                <a:solidFill>
                  <a:srgbClr val="0085C3"/>
                </a:solidFill>
              </a:rPr>
              <a:t>                                                          FORMULARY                                                                        PRESCRIPTION DELIVERED AT HOME</a:t>
            </a:r>
            <a:endParaRPr lang="en-US" sz="800" dirty="0">
              <a:solidFill>
                <a:srgbClr val="0085C3"/>
              </a:solidFill>
            </a:endParaRPr>
          </a:p>
          <a:p>
            <a:pPr marL="2400240" lvl="8" indent="0">
              <a:buNone/>
            </a:pPr>
            <a:r>
              <a:rPr lang="en-US" sz="800" dirty="0" smtClean="0">
                <a:solidFill>
                  <a:srgbClr val="0085C3"/>
                </a:solidFill>
              </a:rPr>
              <a:t>                                                                                                     NEGOTIATED REBATES </a:t>
            </a:r>
          </a:p>
          <a:p>
            <a:pPr marL="2400240" lvl="8" indent="0">
              <a:buNone/>
            </a:pPr>
            <a:endParaRPr lang="en-US" sz="800" dirty="0">
              <a:solidFill>
                <a:srgbClr val="0085C3"/>
              </a:solidFill>
            </a:endParaRPr>
          </a:p>
          <a:p>
            <a:pPr marL="2400240" lvl="8" indent="0">
              <a:buNone/>
            </a:pPr>
            <a:r>
              <a:rPr lang="en-US" sz="800" dirty="0" smtClean="0">
                <a:solidFill>
                  <a:srgbClr val="0085C3"/>
                </a:solidFill>
              </a:rPr>
              <a:t>                                                                                           </a:t>
            </a:r>
            <a:r>
              <a:rPr lang="en-US" sz="800" dirty="0">
                <a:solidFill>
                  <a:srgbClr val="0085C3"/>
                </a:solidFill>
              </a:rPr>
              <a:t> </a:t>
            </a:r>
            <a:r>
              <a:rPr lang="en-US" sz="800" dirty="0" smtClean="0">
                <a:solidFill>
                  <a:srgbClr val="0085C3"/>
                </a:solidFill>
              </a:rPr>
              <a:t>      </a:t>
            </a:r>
          </a:p>
          <a:p>
            <a:pPr marL="2400240" lvl="8" indent="0">
              <a:buNone/>
            </a:pPr>
            <a:r>
              <a:rPr lang="en-US" sz="800" dirty="0" smtClean="0">
                <a:solidFill>
                  <a:srgbClr val="0085C3"/>
                </a:solidFill>
              </a:rPr>
              <a:t>NEGO</a:t>
            </a:r>
          </a:p>
          <a:p>
            <a:pPr marL="2400240" lvl="8" indent="0">
              <a:buNone/>
            </a:pPr>
            <a:endParaRPr lang="en-US" sz="800" dirty="0" smtClean="0">
              <a:solidFill>
                <a:srgbClr val="0085C3"/>
              </a:solidFill>
            </a:endParaRPr>
          </a:p>
          <a:p>
            <a:pPr marL="2400240" lvl="8" indent="0">
              <a:buNone/>
            </a:pPr>
            <a:endParaRPr lang="en-US" sz="800" dirty="0" smtClean="0"/>
          </a:p>
          <a:p>
            <a:pPr marL="2400240" lvl="8" indent="0">
              <a:buNone/>
            </a:pPr>
            <a:endParaRPr lang="en-US" sz="800" dirty="0" smtClean="0"/>
          </a:p>
          <a:p>
            <a:pPr marL="2400240" lvl="8" indent="0">
              <a:buNone/>
            </a:pPr>
            <a:endParaRPr lang="en-US" sz="800" dirty="0" smtClean="0"/>
          </a:p>
          <a:p>
            <a:pPr marL="2400240" lvl="8" indent="0">
              <a:buNone/>
            </a:pPr>
            <a:endParaRPr lang="en-US" sz="800" dirty="0" smtClean="0"/>
          </a:p>
        </p:txBody>
      </p:sp>
      <p:sp>
        <p:nvSpPr>
          <p:cNvPr id="5" name="Rounded Rectangle 4"/>
          <p:cNvSpPr/>
          <p:nvPr/>
        </p:nvSpPr>
        <p:spPr>
          <a:xfrm>
            <a:off x="37116" y="752258"/>
            <a:ext cx="1235413" cy="70039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ln w="0"/>
                <a:solidFill>
                  <a:schemeClr val="bg2">
                    <a:lumMod val="50000"/>
                  </a:schemeClr>
                </a:solidFill>
                <a:effectLst>
                  <a:outerShdw blurRad="38100" dist="25400" dir="5400000" algn="ctr" rotWithShape="0">
                    <a:srgbClr val="6E747A">
                      <a:alpha val="43000"/>
                    </a:srgbClr>
                  </a:outerShdw>
                </a:effectLst>
                <a:latin typeface="+mn-lt"/>
              </a:rPr>
              <a:t>CONSUMER</a:t>
            </a:r>
            <a:r>
              <a:rPr lang="en-US" sz="2000" b="1" dirty="0" smtClean="0">
                <a:ln w="0"/>
                <a:solidFill>
                  <a:schemeClr val="bg2">
                    <a:lumMod val="50000"/>
                  </a:schemeClr>
                </a:solidFill>
                <a:effectLst>
                  <a:outerShdw blurRad="38100" dist="25400" dir="5400000" algn="ctr" rotWithShape="0">
                    <a:srgbClr val="6E747A">
                      <a:alpha val="43000"/>
                    </a:srgbClr>
                  </a:outerShdw>
                </a:effectLst>
                <a:latin typeface="+mn-lt"/>
              </a:rPr>
              <a:t> </a:t>
            </a:r>
          </a:p>
        </p:txBody>
      </p:sp>
      <p:sp>
        <p:nvSpPr>
          <p:cNvPr id="6" name="Rounded Rectangle 5"/>
          <p:cNvSpPr/>
          <p:nvPr/>
        </p:nvSpPr>
        <p:spPr>
          <a:xfrm>
            <a:off x="2680737" y="792077"/>
            <a:ext cx="1394532" cy="745523"/>
          </a:xfrm>
          <a:prstGeom prst="roundRect">
            <a:avLst/>
          </a:prstGeom>
        </p:spPr>
        <p:style>
          <a:lnRef idx="1">
            <a:schemeClr val="accent2"/>
          </a:lnRef>
          <a:fillRef idx="2">
            <a:schemeClr val="accent2"/>
          </a:fillRef>
          <a:effectRef idx="1">
            <a:schemeClr val="accent2"/>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75000"/>
                  </a:schemeClr>
                </a:solidFill>
              </a:rPr>
              <a:t>PAYERS  </a:t>
            </a:r>
          </a:p>
        </p:txBody>
      </p:sp>
      <p:sp>
        <p:nvSpPr>
          <p:cNvPr id="7" name="Rounded Rectangle 6"/>
          <p:cNvSpPr/>
          <p:nvPr/>
        </p:nvSpPr>
        <p:spPr>
          <a:xfrm>
            <a:off x="60437" y="2393002"/>
            <a:ext cx="1220821" cy="69066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50000"/>
                  </a:schemeClr>
                </a:solidFill>
                <a:latin typeface="+mn-lt"/>
              </a:rPr>
              <a:t>PHARMACY</a:t>
            </a:r>
            <a:r>
              <a:rPr lang="en-US" sz="2000" dirty="0" smtClean="0">
                <a:solidFill>
                  <a:schemeClr val="tx2"/>
                </a:solidFill>
                <a:latin typeface="+mn-lt"/>
              </a:rPr>
              <a:t> </a:t>
            </a:r>
          </a:p>
        </p:txBody>
      </p:sp>
      <p:sp>
        <p:nvSpPr>
          <p:cNvPr id="8" name="Rounded Rectangle 7"/>
          <p:cNvSpPr/>
          <p:nvPr/>
        </p:nvSpPr>
        <p:spPr>
          <a:xfrm>
            <a:off x="2682671" y="2172780"/>
            <a:ext cx="1390664" cy="770300"/>
          </a:xfrm>
          <a:prstGeom prst="roundRect">
            <a:avLst/>
          </a:prstGeom>
        </p:spPr>
        <p:style>
          <a:lnRef idx="1">
            <a:schemeClr val="accent2"/>
          </a:lnRef>
          <a:fillRef idx="2">
            <a:schemeClr val="accent2"/>
          </a:fillRef>
          <a:effectRef idx="1">
            <a:schemeClr val="accent2"/>
          </a:effectRef>
          <a:fontRef idx="minor">
            <a:schemeClr val="dk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50000"/>
                  </a:schemeClr>
                </a:solidFill>
                <a:latin typeface="+mn-lt"/>
              </a:rPr>
              <a:t>PBM </a:t>
            </a:r>
          </a:p>
        </p:txBody>
      </p:sp>
      <p:sp>
        <p:nvSpPr>
          <p:cNvPr id="10" name="Rounded Rectangle 9"/>
          <p:cNvSpPr/>
          <p:nvPr/>
        </p:nvSpPr>
        <p:spPr>
          <a:xfrm>
            <a:off x="5478464" y="3862248"/>
            <a:ext cx="1303504" cy="690664"/>
          </a:xfrm>
          <a:prstGeom prst="roundRect">
            <a:avLst/>
          </a:prstGeom>
        </p:spPr>
        <p:style>
          <a:lnRef idx="1">
            <a:schemeClr val="accent3"/>
          </a:lnRef>
          <a:fillRef idx="3">
            <a:schemeClr val="accent3"/>
          </a:fillRef>
          <a:effectRef idx="2">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75000"/>
                  </a:schemeClr>
                </a:solidFill>
                <a:latin typeface="+mn-lt"/>
              </a:rPr>
              <a:t>PATIENT HOME </a:t>
            </a:r>
          </a:p>
        </p:txBody>
      </p:sp>
      <p:sp>
        <p:nvSpPr>
          <p:cNvPr id="12" name="Rounded Rectangle 11"/>
          <p:cNvSpPr/>
          <p:nvPr/>
        </p:nvSpPr>
        <p:spPr>
          <a:xfrm>
            <a:off x="2866373" y="4390729"/>
            <a:ext cx="1303505" cy="65175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75000"/>
                  </a:schemeClr>
                </a:solidFill>
                <a:latin typeface="+mn-lt"/>
              </a:rPr>
              <a:t>PHARMACY</a:t>
            </a:r>
          </a:p>
          <a:p>
            <a:pPr algn="ctr">
              <a:lnSpc>
                <a:spcPct val="90000"/>
              </a:lnSpc>
              <a:spcBef>
                <a:spcPts val="600"/>
              </a:spcBef>
              <a:spcAft>
                <a:spcPts val="0"/>
              </a:spcAft>
            </a:pPr>
            <a:r>
              <a:rPr lang="en-US" sz="900" b="1" dirty="0" smtClean="0">
                <a:solidFill>
                  <a:schemeClr val="bg2">
                    <a:lumMod val="75000"/>
                  </a:schemeClr>
                </a:solidFill>
                <a:latin typeface="+mn-lt"/>
              </a:rPr>
              <a:t>MANUFACTURE-RER</a:t>
            </a:r>
          </a:p>
        </p:txBody>
      </p:sp>
      <p:cxnSp>
        <p:nvCxnSpPr>
          <p:cNvPr id="114" name="Straight Arrow Connector 113"/>
          <p:cNvCxnSpPr/>
          <p:nvPr/>
        </p:nvCxnSpPr>
        <p:spPr>
          <a:xfrm flipV="1">
            <a:off x="1300902" y="1171496"/>
            <a:ext cx="1303460" cy="55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H="1">
            <a:off x="3257304" y="1542489"/>
            <a:ext cx="1757" cy="620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flipH="1" flipV="1">
            <a:off x="3470504" y="1552427"/>
            <a:ext cx="2" cy="621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100436" y="1519011"/>
            <a:ext cx="0" cy="871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flipV="1">
            <a:off x="688740" y="1519011"/>
            <a:ext cx="5838" cy="831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flipV="1">
            <a:off x="4111271" y="2704288"/>
            <a:ext cx="2071870" cy="1124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a:off x="3252246" y="3090605"/>
            <a:ext cx="0" cy="13001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V="1">
            <a:off x="3518125" y="3095995"/>
            <a:ext cx="0" cy="1294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7" name="Rounded Rectangle 146"/>
          <p:cNvSpPr/>
          <p:nvPr/>
        </p:nvSpPr>
        <p:spPr>
          <a:xfrm>
            <a:off x="3557414" y="3068464"/>
            <a:ext cx="1038190" cy="70733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800" b="1" dirty="0" smtClean="0">
                <a:solidFill>
                  <a:schemeClr val="bg2"/>
                </a:solidFill>
              </a:rPr>
              <a:t> </a:t>
            </a:r>
            <a:r>
              <a:rPr lang="en-US" sz="800" b="1" dirty="0" smtClean="0">
                <a:solidFill>
                  <a:schemeClr val="bg2">
                    <a:lumMod val="75000"/>
                  </a:schemeClr>
                </a:solidFill>
              </a:rPr>
              <a:t>MAIL ORDER PHARMACY</a:t>
            </a:r>
          </a:p>
        </p:txBody>
      </p:sp>
      <p:cxnSp>
        <p:nvCxnSpPr>
          <p:cNvPr id="161" name="Elbow Connector 160"/>
          <p:cNvCxnSpPr/>
          <p:nvPr/>
        </p:nvCxnSpPr>
        <p:spPr>
          <a:xfrm>
            <a:off x="4111271" y="2549507"/>
            <a:ext cx="1326250" cy="131274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flipH="1">
            <a:off x="1300905" y="2549507"/>
            <a:ext cx="13798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a:off x="1300902" y="2782111"/>
            <a:ext cx="1379835" cy="1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48388" y="3795084"/>
            <a:ext cx="1263786" cy="73802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lIns="182880" tIns="137160" rIns="137160" bIns="137160" rtlCol="0" anchor="ctr">
            <a:noAutofit/>
          </a:bodyPr>
          <a:lstStyle/>
          <a:p>
            <a:pPr algn="ctr">
              <a:lnSpc>
                <a:spcPct val="90000"/>
              </a:lnSpc>
              <a:spcBef>
                <a:spcPts val="600"/>
              </a:spcBef>
              <a:spcAft>
                <a:spcPts val="0"/>
              </a:spcAft>
            </a:pPr>
            <a:r>
              <a:rPr lang="en-US" sz="900" b="1" dirty="0" smtClean="0">
                <a:solidFill>
                  <a:schemeClr val="bg2">
                    <a:lumMod val="50000"/>
                  </a:schemeClr>
                </a:solidFill>
              </a:rPr>
              <a:t>PROVIDER </a:t>
            </a:r>
            <a:endParaRPr lang="en-US" sz="900" dirty="0" smtClean="0">
              <a:ln>
                <a:solidFill>
                  <a:sysClr val="windowText" lastClr="000000"/>
                </a:solidFill>
              </a:ln>
              <a:solidFill>
                <a:schemeClr val="bg2"/>
              </a:solidFill>
              <a:latin typeface="+mj-lt"/>
            </a:endParaRPr>
          </a:p>
        </p:txBody>
      </p:sp>
      <p:cxnSp>
        <p:nvCxnSpPr>
          <p:cNvPr id="100" name="Straight Arrow Connector 99"/>
          <p:cNvCxnSpPr/>
          <p:nvPr/>
        </p:nvCxnSpPr>
        <p:spPr>
          <a:xfrm flipV="1">
            <a:off x="262647" y="3171217"/>
            <a:ext cx="0" cy="590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68384139"/>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Rising Incidence of Chronic &amp; Infectious Diseases and Spending in Billions. </a:t>
            </a:r>
            <a:endParaRPr lang="en-US" sz="2000" b="1" dirty="0"/>
          </a:p>
        </p:txBody>
      </p:sp>
      <p:sp>
        <p:nvSpPr>
          <p:cNvPr id="3" name="Content Placeholder 2"/>
          <p:cNvSpPr>
            <a:spLocks noGrp="1"/>
          </p:cNvSpPr>
          <p:nvPr>
            <p:ph sz="half" idx="1"/>
          </p:nvPr>
        </p:nvSpPr>
        <p:spPr>
          <a:xfrm>
            <a:off x="205741" y="1280159"/>
            <a:ext cx="6058872" cy="3369661"/>
          </a:xfrm>
        </p:spPr>
        <p:txBody>
          <a:bodyPr/>
          <a:lstStyle/>
          <a:p>
            <a:endParaRPr lang="en-US" dirty="0"/>
          </a:p>
        </p:txBody>
      </p:sp>
      <p:sp>
        <p:nvSpPr>
          <p:cNvPr id="7" name="Rectangle 6"/>
          <p:cNvSpPr/>
          <p:nvPr/>
        </p:nvSpPr>
        <p:spPr>
          <a:xfrm>
            <a:off x="943584" y="4663438"/>
            <a:ext cx="4552544" cy="350196"/>
          </a:xfrm>
          <a:prstGeom prst="rect">
            <a:avLst/>
          </a:prstGeom>
          <a:solidFill>
            <a:schemeClr val="tx1"/>
          </a:solidFill>
          <a:effectLst/>
        </p:spPr>
        <p:txBody>
          <a:bodyPr wrap="square" lIns="182880" tIns="137160" rIns="137160" bIns="137160" rtlCol="0" anchor="ctr">
            <a:noAutofit/>
          </a:bodyPr>
          <a:lstStyle/>
          <a:p>
            <a:pPr algn="ctr">
              <a:lnSpc>
                <a:spcPct val="90000"/>
              </a:lnSpc>
              <a:spcBef>
                <a:spcPts val="600"/>
              </a:spcBef>
              <a:spcAft>
                <a:spcPts val="0"/>
              </a:spcAft>
            </a:pPr>
            <a:r>
              <a:rPr lang="en-US" sz="800" dirty="0" smtClean="0">
                <a:solidFill>
                  <a:schemeClr val="bg2">
                    <a:lumMod val="75000"/>
                  </a:schemeClr>
                </a:solidFill>
                <a:latin typeface="+mn-lt"/>
              </a:rPr>
              <a:t>Source - Ims health in (Billions)  </a:t>
            </a:r>
          </a:p>
        </p:txBody>
      </p:sp>
      <p:graphicFrame>
        <p:nvGraphicFramePr>
          <p:cNvPr id="6" name="Chart 5"/>
          <p:cNvGraphicFramePr>
            <a:graphicFrameLocks/>
          </p:cNvGraphicFramePr>
          <p:nvPr>
            <p:extLst>
              <p:ext uri="{D42A27DB-BD31-4B8C-83A1-F6EECF244321}">
                <p14:modId xmlns:p14="http://schemas.microsoft.com/office/powerpoint/2010/main" xmlns="" val="4173430761"/>
              </p:ext>
            </p:extLst>
          </p:nvPr>
        </p:nvGraphicFramePr>
        <p:xfrm>
          <a:off x="0" y="1266541"/>
          <a:ext cx="6947452" cy="33832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791726658"/>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7693" y="163629"/>
            <a:ext cx="5172749" cy="818148"/>
          </a:xfrm>
        </p:spPr>
        <p:txBody>
          <a:bodyPr>
            <a:normAutofit/>
          </a:bodyPr>
          <a:lstStyle/>
          <a:p>
            <a:r>
              <a:rPr lang="en-US" sz="2000" dirty="0" smtClean="0"/>
              <a:t>Rising Medicare Enrollment</a:t>
            </a:r>
            <a:endParaRPr lang="en-US" sz="2000" dirty="0"/>
          </a:p>
        </p:txBody>
      </p:sp>
      <p:graphicFrame>
        <p:nvGraphicFramePr>
          <p:cNvPr id="4" name="Chart 3"/>
          <p:cNvGraphicFramePr/>
          <p:nvPr/>
        </p:nvGraphicFramePr>
        <p:xfrm>
          <a:off x="407193" y="1087655"/>
          <a:ext cx="6138863" cy="3260507"/>
        </p:xfrm>
        <a:graphic>
          <a:graphicData uri="http://schemas.openxmlformats.org/drawingml/2006/chart">
            <c:chart xmlns:c="http://schemas.openxmlformats.org/drawingml/2006/chart" xmlns:r="http://schemas.openxmlformats.org/officeDocument/2006/relationships" r:id="rId2"/>
          </a:graphicData>
        </a:graphic>
      </p:graphicFrame>
      <p:sp>
        <p:nvSpPr>
          <p:cNvPr id="5" name="Subtitle 4"/>
          <p:cNvSpPr>
            <a:spLocks noGrp="1"/>
          </p:cNvSpPr>
          <p:nvPr>
            <p:ph type="subTitle" idx="1"/>
          </p:nvPr>
        </p:nvSpPr>
        <p:spPr/>
        <p:txBody>
          <a:bodyPr/>
          <a:lstStyle/>
          <a:p>
            <a:endParaRPr lang="en-US" dirty="0"/>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Rising Medicare Part – D Spending </a:t>
            </a:r>
            <a:endParaRPr lang="en-US" sz="2000" b="1"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xmlns="" val="2162259665"/>
              </p:ext>
            </p:extLst>
          </p:nvPr>
        </p:nvGraphicFramePr>
        <p:xfrm>
          <a:off x="0" y="826851"/>
          <a:ext cx="6857999" cy="365307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723205" y="4479925"/>
            <a:ext cx="1926077" cy="408561"/>
          </a:xfrm>
          <a:prstGeom prst="rect">
            <a:avLst/>
          </a:prstGeom>
          <a:solidFill>
            <a:schemeClr val="tx1"/>
          </a:solidFill>
          <a:effectLst/>
        </p:spPr>
        <p:txBody>
          <a:bodyPr wrap="square" lIns="182880" tIns="137160" rIns="137160" bIns="137160" rtlCol="0" anchor="ctr">
            <a:noAutofit/>
          </a:bodyPr>
          <a:lstStyle/>
          <a:p>
            <a:pPr algn="ctr">
              <a:lnSpc>
                <a:spcPct val="90000"/>
              </a:lnSpc>
              <a:spcBef>
                <a:spcPts val="600"/>
              </a:spcBef>
              <a:spcAft>
                <a:spcPts val="0"/>
              </a:spcAft>
            </a:pPr>
            <a:r>
              <a:rPr lang="en-US" sz="900" b="1" dirty="0" smtClean="0">
                <a:ln>
                  <a:solidFill>
                    <a:schemeClr val="tx1"/>
                  </a:solidFill>
                </a:ln>
                <a:solidFill>
                  <a:schemeClr val="bg2">
                    <a:lumMod val="50000"/>
                  </a:schemeClr>
                </a:solidFill>
                <a:latin typeface="+mn-lt"/>
              </a:rPr>
              <a:t>Source – CBO  may 2013</a:t>
            </a:r>
          </a:p>
        </p:txBody>
      </p:sp>
    </p:spTree>
    <p:extLst>
      <p:ext uri="{BB962C8B-B14F-4D97-AF65-F5344CB8AC3E}">
        <p14:creationId xmlns:p14="http://schemas.microsoft.com/office/powerpoint/2010/main" xmlns="" val="1489842271"/>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b="1" dirty="0" smtClean="0"/>
              <a:t>Increasing Life Expectancy For Medicare Beneficiary. </a:t>
            </a:r>
            <a:endParaRPr lang="en-US" sz="2000" b="1" dirty="0"/>
          </a:p>
        </p:txBody>
      </p:sp>
      <p:pic>
        <p:nvPicPr>
          <p:cNvPr id="12" name="Content Placeholder 11"/>
          <p:cNvPicPr>
            <a:picLocks noGrp="1" noChangeAspect="1"/>
          </p:cNvPicPr>
          <p:nvPr>
            <p:ph sz="half" idx="1"/>
          </p:nvPr>
        </p:nvPicPr>
        <p:blipFill>
          <a:blip r:embed="rId2"/>
          <a:stretch>
            <a:fillRect/>
          </a:stretch>
        </p:blipFill>
        <p:spPr>
          <a:xfrm>
            <a:off x="205739" y="911966"/>
            <a:ext cx="6624536" cy="3627020"/>
          </a:xfrm>
          <a:prstGeom prst="rect">
            <a:avLst/>
          </a:prstGeom>
        </p:spPr>
      </p:pic>
      <p:sp>
        <p:nvSpPr>
          <p:cNvPr id="2" name="Rectangle 1"/>
          <p:cNvSpPr/>
          <p:nvPr/>
        </p:nvSpPr>
        <p:spPr>
          <a:xfrm>
            <a:off x="2227634" y="4538986"/>
            <a:ext cx="2295728" cy="519397"/>
          </a:xfrm>
          <a:prstGeom prst="rect">
            <a:avLst/>
          </a:prstGeom>
          <a:solidFill>
            <a:schemeClr val="tx1"/>
          </a:solidFill>
          <a:effectLst/>
        </p:spPr>
        <p:txBody>
          <a:bodyPr wrap="square" lIns="182880" tIns="137160" rIns="137160" bIns="137160" rtlCol="0" anchor="ctr">
            <a:noAutofit/>
          </a:bodyPr>
          <a:lstStyle/>
          <a:p>
            <a:pPr algn="ctr">
              <a:lnSpc>
                <a:spcPct val="90000"/>
              </a:lnSpc>
              <a:spcBef>
                <a:spcPts val="600"/>
              </a:spcBef>
              <a:spcAft>
                <a:spcPts val="0"/>
              </a:spcAft>
            </a:pPr>
            <a:r>
              <a:rPr lang="en-US" sz="900" dirty="0" smtClean="0">
                <a:solidFill>
                  <a:schemeClr val="bg2"/>
                </a:solidFill>
                <a:latin typeface="+mn-lt"/>
              </a:rPr>
              <a:t>US census </a:t>
            </a:r>
            <a:r>
              <a:rPr lang="en-US" sz="900" dirty="0">
                <a:solidFill>
                  <a:schemeClr val="bg2"/>
                </a:solidFill>
                <a:latin typeface="+mn-lt"/>
              </a:rPr>
              <a:t>b</a:t>
            </a:r>
            <a:r>
              <a:rPr lang="en-US" sz="900" dirty="0" smtClean="0">
                <a:solidFill>
                  <a:schemeClr val="bg2"/>
                </a:solidFill>
                <a:latin typeface="+mn-lt"/>
              </a:rPr>
              <a:t>ureau  2012</a:t>
            </a:r>
          </a:p>
        </p:txBody>
      </p:sp>
    </p:spTree>
    <p:extLst>
      <p:ext uri="{BB962C8B-B14F-4D97-AF65-F5344CB8AC3E}">
        <p14:creationId xmlns:p14="http://schemas.microsoft.com/office/powerpoint/2010/main" xmlns="" val="115052234"/>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046" y="43774"/>
            <a:ext cx="5966460" cy="640080"/>
          </a:xfrm>
        </p:spPr>
        <p:txBody>
          <a:bodyPr>
            <a:normAutofit/>
          </a:bodyPr>
          <a:lstStyle/>
          <a:p>
            <a:r>
              <a:rPr lang="en-US" sz="2000" b="1" dirty="0" smtClean="0"/>
              <a:t>Prescription in volumes per year </a:t>
            </a:r>
            <a:endParaRPr lang="en-US" sz="2000" b="1"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xmlns="" val="3881962432"/>
              </p:ext>
            </p:extLst>
          </p:nvPr>
        </p:nvGraphicFramePr>
        <p:xfrm>
          <a:off x="339008" y="541288"/>
          <a:ext cx="5966460" cy="4048506"/>
        </p:xfrm>
        <a:graphic>
          <a:graphicData uri="http://schemas.openxmlformats.org/drawingml/2006/table">
            <a:tbl>
              <a:tblPr firstRow="1" firstCol="1" bandRow="1">
                <a:tableStyleId>{5C22544A-7EE6-4342-B048-85BDC9FD1C3A}</a:tableStyleId>
              </a:tblPr>
              <a:tblGrid>
                <a:gridCol w="2968396"/>
                <a:gridCol w="2998064"/>
              </a:tblGrid>
              <a:tr h="516036">
                <a:tc>
                  <a:txBody>
                    <a:bodyPr/>
                    <a:lstStyle/>
                    <a:p>
                      <a:pPr marL="0" marR="0" algn="ct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PBM</a:t>
                      </a:r>
                      <a:r>
                        <a:rPr lang="en-US" sz="1100" baseline="0" dirty="0" smtClean="0">
                          <a:effectLst/>
                          <a:latin typeface="Calibri" panose="020F0502020204030204" pitchFamily="34" charset="0"/>
                          <a:ea typeface="Times New Roman" panose="02020603050405020304" pitchFamily="18" charset="0"/>
                          <a:cs typeface="Times New Roman" panose="02020603050405020304" pitchFamily="18" charset="0"/>
                        </a:rPr>
                        <a:t> ORGANIZATION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        PRESCRIPTION</a:t>
                      </a:r>
                      <a:r>
                        <a:rPr lang="en-US" sz="1100" baseline="0" dirty="0" smtClean="0">
                          <a:effectLst/>
                          <a:latin typeface="Calibri" panose="020F0502020204030204" pitchFamily="34" charset="0"/>
                          <a:ea typeface="Times New Roman" panose="02020603050405020304" pitchFamily="18" charset="0"/>
                          <a:cs typeface="Times New Roman" panose="02020603050405020304" pitchFamily="18" charset="0"/>
                        </a:rPr>
                        <a:t> /YEAR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187">
                <a:tc>
                  <a:txBody>
                    <a:bodyPr/>
                    <a:lstStyle/>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CVS</a:t>
                      </a:r>
                      <a:r>
                        <a:rPr lang="en-US" sz="11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 Care</a:t>
                      </a:r>
                      <a:r>
                        <a:rPr lang="en-US" sz="1100" baseline="0" dirty="0" smtClean="0">
                          <a:effectLst/>
                          <a:latin typeface="Calibri" panose="020F0502020204030204" pitchFamily="34" charset="0"/>
                          <a:ea typeface="Times New Roman" panose="02020603050405020304" pitchFamily="18" charset="0"/>
                          <a:cs typeface="Times New Roman" panose="02020603050405020304" pitchFamily="18" charset="0"/>
                        </a:rPr>
                        <a:t>mark Rx, Inc </a:t>
                      </a: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                                                                                                                                                                                                                                                        </a:t>
                      </a: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658,500,000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16036">
                <a:tc>
                  <a:txBody>
                    <a:bodyPr/>
                    <a:lstStyle/>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Argus Health System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504,000,000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16036">
                <a:tc>
                  <a:txBody>
                    <a:bodyPr/>
                    <a:lstStyle/>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Express Scripts Inc.</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449,300,000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13809">
                <a:tc>
                  <a:txBody>
                    <a:bodyPr/>
                    <a:lstStyle/>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Prescription Solution</a:t>
                      </a: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274,920,504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16036">
                <a:tc>
                  <a:txBody>
                    <a:bodyPr/>
                    <a:lstStyle/>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ACS, Inc.</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250,000,000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16036">
                <a:tc>
                  <a:txBody>
                    <a:bodyPr/>
                    <a:lstStyle/>
                    <a:p>
                      <a:pPr marL="0" marR="0">
                        <a:lnSpc>
                          <a:spcPct val="115000"/>
                        </a:lnSpc>
                        <a:spcBef>
                          <a:spcPts val="0"/>
                        </a:spcBef>
                        <a:spcAft>
                          <a:spcPts val="0"/>
                        </a:spcAft>
                      </a:pPr>
                      <a:endParaRPr lang="en-US" sz="1100" dirty="0" smtClean="0">
                        <a:effectLst/>
                        <a:latin typeface="Calibri" panose="020F0502020204030204" pitchFamily="34" charset="0"/>
                      </a:endParaRPr>
                    </a:p>
                    <a:p>
                      <a:pPr marL="0" marR="0">
                        <a:lnSpc>
                          <a:spcPct val="115000"/>
                        </a:lnSpc>
                        <a:spcBef>
                          <a:spcPts val="0"/>
                        </a:spcBef>
                        <a:spcAft>
                          <a:spcPts val="0"/>
                        </a:spcAft>
                      </a:pPr>
                      <a:endParaRPr lang="en-US" sz="1100" dirty="0" smtClean="0">
                        <a:effectLst/>
                        <a:latin typeface="Calibri" panose="020F0502020204030204" pitchFamily="34" charset="0"/>
                      </a:endParaRPr>
                    </a:p>
                    <a:p>
                      <a:pPr marL="0" marR="0">
                        <a:lnSpc>
                          <a:spcPct val="115000"/>
                        </a:lnSpc>
                        <a:spcBef>
                          <a:spcPts val="0"/>
                        </a:spcBef>
                        <a:spcAft>
                          <a:spcPts val="0"/>
                        </a:spcAft>
                      </a:pPr>
                      <a:r>
                        <a:rPr lang="en-US" sz="1100" dirty="0" err="1" smtClean="0">
                          <a:effectLst/>
                          <a:latin typeface="Calibri" panose="020F0502020204030204" pitchFamily="34" charset="0"/>
                        </a:rPr>
                        <a:t>Medimpact</a:t>
                      </a:r>
                      <a:r>
                        <a:rPr lang="en-US" sz="1100" dirty="0" smtClean="0">
                          <a:effectLst/>
                          <a:latin typeface="Calibri" panose="020F0502020204030204" pitchFamily="34" charset="0"/>
                        </a:rPr>
                        <a:t> Healthcare Systems, Inc</a:t>
                      </a:r>
                    </a:p>
                  </a:txBody>
                  <a:tcPr marL="68580" marR="68580" marT="0" marB="0"/>
                </a:tc>
                <a:tc>
                  <a:txBody>
                    <a:bodyPr/>
                    <a:lstStyle/>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endParaRPr lang="en-US" sz="1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a:lnSpc>
                          <a:spcPct val="115000"/>
                        </a:lnSpc>
                        <a:spcBef>
                          <a:spcPts val="0"/>
                        </a:spcBef>
                        <a:spcAft>
                          <a:spcPts val="0"/>
                        </a:spcAft>
                      </a:pPr>
                      <a:r>
                        <a:rPr lang="en-US" sz="1100" dirty="0" smtClean="0">
                          <a:effectLst/>
                          <a:latin typeface="Calibri" panose="020F0502020204030204" pitchFamily="34" charset="0"/>
                          <a:ea typeface="Times New Roman" panose="02020603050405020304" pitchFamily="18" charset="0"/>
                          <a:cs typeface="Times New Roman" panose="02020603050405020304" pitchFamily="18" charset="0"/>
                        </a:rPr>
                        <a:t>170,400,000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3322238" y="105489"/>
            <a:ext cx="213520"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000" b="1" i="0" u="none" strike="noStrike" cap="none" normalizeH="0" baseline="0" dirty="0" err="1" smtClean="0">
                <a:ln>
                  <a:noFill/>
                </a:ln>
                <a:solidFill>
                  <a:srgbClr val="000000"/>
                </a:solidFill>
                <a:effectLst/>
                <a:latin typeface="Dotum" panose="020B0600000101010101" pitchFamily="34" charset="-127"/>
                <a:ea typeface="Dotum" panose="020B0600000101010101" pitchFamily="34" charset="-127"/>
                <a:cs typeface="Times New Roman" panose="02020603050405020304" pitchFamily="18" charset="0"/>
              </a:rPr>
              <a:t>i</a:t>
            </a: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391054" y="4768069"/>
            <a:ext cx="3832699" cy="215444"/>
          </a:xfrm>
          <a:prstGeom prst="rect">
            <a:avLst/>
          </a:prstGeom>
        </p:spPr>
        <p:txBody>
          <a:bodyPr wrap="square" rtlCol="0" anchor="ctr">
            <a:spAutoFit/>
          </a:bodyPr>
          <a:lstStyle/>
          <a:p>
            <a:pPr algn="ctr"/>
            <a:r>
              <a:rPr lang="en-US" sz="800" dirty="0" smtClean="0">
                <a:solidFill>
                  <a:schemeClr val="bg2"/>
                </a:solidFill>
                <a:latin typeface="+mn-lt"/>
              </a:rPr>
              <a:t>Source NCPA</a:t>
            </a:r>
          </a:p>
        </p:txBody>
      </p:sp>
    </p:spTree>
    <p:extLst>
      <p:ext uri="{BB962C8B-B14F-4D97-AF65-F5344CB8AC3E}">
        <p14:creationId xmlns:p14="http://schemas.microsoft.com/office/powerpoint/2010/main" xmlns="" val="1033009098"/>
      </p:ext>
    </p:extLst>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ll_Template 16x9_final_MuseoEmbedded">
  <a:themeElements>
    <a:clrScheme name="Custom 2">
      <a:dk1>
        <a:srgbClr val="444444"/>
      </a:dk1>
      <a:lt1>
        <a:srgbClr val="FFFFFF"/>
      </a:lt1>
      <a:dk2>
        <a:srgbClr val="0085C3"/>
      </a:dk2>
      <a:lt2>
        <a:srgbClr val="FFFFFF"/>
      </a:lt2>
      <a:accent1>
        <a:srgbClr val="00447C"/>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747CB605-AD6F-4AF0-91C0-A1B3460C9EC0}"/>
    </a:ext>
  </a:extLst>
</a:theme>
</file>

<file path=ppt/theme/theme10.xml><?xml version="1.0" encoding="utf-8"?>
<a:theme xmlns:a="http://schemas.openxmlformats.org/drawingml/2006/main" name="Content with Dell Berry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A777BF17-8B4F-4562-BD43-0558511D1FE1}"/>
    </a:ext>
  </a:ext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Dell Blue background ">
  <a:themeElements>
    <a:clrScheme name="Dell new">
      <a:dk1>
        <a:srgbClr val="000000"/>
      </a:dk1>
      <a:lt1>
        <a:srgbClr val="444444"/>
      </a:lt1>
      <a:dk2>
        <a:srgbClr val="0085C3"/>
      </a:dk2>
      <a:lt2>
        <a:srgbClr val="FFFFFF"/>
      </a:lt2>
      <a:accent1>
        <a:srgbClr val="B7295A"/>
      </a:accent1>
      <a:accent2>
        <a:srgbClr val="F2AF00"/>
      </a:accent2>
      <a:accent3>
        <a:srgbClr val="7AB800"/>
      </a:accent3>
      <a:accent4>
        <a:srgbClr val="AAAAAA"/>
      </a:accent4>
      <a:accent5>
        <a:srgbClr val="6E2585"/>
      </a:accent5>
      <a:accent6>
        <a:srgbClr val="3084B6"/>
      </a:accent6>
      <a:hlink>
        <a:srgbClr val="DC5034"/>
      </a:hlink>
      <a:folHlink>
        <a:srgbClr val="D42E12"/>
      </a:folHlink>
    </a:clrScheme>
    <a:fontScheme name="Dell TTF">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nSpc>
            <a:spcPct val="90000"/>
          </a:lnSpc>
          <a:spcBef>
            <a:spcPts val="100"/>
          </a:spcBef>
          <a:spcAft>
            <a:spcPts val="100"/>
          </a:spcAft>
          <a:defRPr sz="1400" dirty="0" err="1" smtClean="0">
            <a:solidFill>
              <a:schemeClr val="tx2"/>
            </a:solidFill>
            <a:latin typeface="+mn-lt"/>
          </a:defRPr>
        </a:defPPr>
      </a:lstStyle>
    </a:txDef>
  </a:objectDefaults>
  <a:extraClrSchemeLst>
    <a:extraClrScheme>
      <a:clrScheme name="Dell new">
        <a:dk1>
          <a:srgbClr val="000000"/>
        </a:dk1>
        <a:lt1>
          <a:srgbClr val="444444"/>
        </a:lt1>
        <a:dk2>
          <a:srgbClr val="0085C3"/>
        </a:dk2>
        <a:lt2>
          <a:srgbClr val="FFFFFF"/>
        </a:lt2>
        <a:accent1>
          <a:srgbClr val="B7295A"/>
        </a:accent1>
        <a:accent2>
          <a:srgbClr val="F2AF00"/>
        </a:accent2>
        <a:accent3>
          <a:srgbClr val="7AB800"/>
        </a:accent3>
        <a:accent4>
          <a:srgbClr val="AAAAAA"/>
        </a:accent4>
        <a:accent5>
          <a:srgbClr val="6E2585"/>
        </a:accent5>
        <a:accent6>
          <a:srgbClr val="3084B6"/>
        </a:accent6>
        <a:hlink>
          <a:srgbClr val="DC5034"/>
        </a:hlink>
        <a:folHlink>
          <a:srgbClr val="D42E1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9AEED6C5-38E2-4AEB-86B9-3B8E78E218B2}"/>
    </a:ext>
  </a:extLst>
</a:theme>
</file>

<file path=ppt/theme/theme3.xml><?xml version="1.0" encoding="utf-8"?>
<a:theme xmlns:a="http://schemas.openxmlformats.org/drawingml/2006/main" name="Content with Dell Blue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sz="1400" dirty="0" err="1" smtClean="0">
            <a:solidFill>
              <a:schemeClr val="bg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F6D061B5-1955-4DC1-8EFB-DE4B7FAC972A}"/>
    </a:ext>
  </a:extLst>
</a:theme>
</file>

<file path=ppt/theme/theme4.xml><?xml version="1.0" encoding="utf-8"?>
<a:theme xmlns:a="http://schemas.openxmlformats.org/drawingml/2006/main" name="Content with Dell Gray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3F456F11-1F94-4D1A-9742-8B57A0D41CD2}"/>
    </a:ext>
  </a:extLst>
</a:theme>
</file>

<file path=ppt/theme/theme5.xml><?xml version="1.0" encoding="utf-8"?>
<a:theme xmlns:a="http://schemas.openxmlformats.org/drawingml/2006/main" name="Content with Dell Dark Blue footer">
  <a:themeElements>
    <a:clrScheme name="Custom 3">
      <a:dk1>
        <a:srgbClr val="444444"/>
      </a:dk1>
      <a:lt1>
        <a:srgbClr val="FFFFFF"/>
      </a:lt1>
      <a:dk2>
        <a:srgbClr val="0085C3"/>
      </a:dk2>
      <a:lt2>
        <a:srgbClr val="FFFFFF"/>
      </a:lt2>
      <a:accent1>
        <a:srgbClr val="00447C"/>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AB2E72F4-5701-4D51-9E6B-81A2C05F5820}"/>
    </a:ext>
  </a:extLst>
</a:theme>
</file>

<file path=ppt/theme/theme6.xml><?xml version="1.0" encoding="utf-8"?>
<a:theme xmlns:a="http://schemas.openxmlformats.org/drawingml/2006/main" name="Content with Dell Teal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2A44A5EA-9DB3-40D6-B1FA-30E90D6D9A15}"/>
    </a:ext>
  </a:extLst>
</a:theme>
</file>

<file path=ppt/theme/theme7.xml><?xml version="1.0" encoding="utf-8"?>
<a:theme xmlns:a="http://schemas.openxmlformats.org/drawingml/2006/main" name="Content with Dell Green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470C261E-8557-4A4C-AEFE-1FC6E4494015}"/>
    </a:ext>
  </a:extLst>
</a:theme>
</file>

<file path=ppt/theme/theme8.xml><?xml version="1.0" encoding="utf-8"?>
<a:theme xmlns:a="http://schemas.openxmlformats.org/drawingml/2006/main" name="Content with Dell Yellow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F968E118-9129-4CB4-A55B-71E40B9666BC}"/>
    </a:ext>
  </a:extLst>
</a:theme>
</file>

<file path=ppt/theme/theme9.xml><?xml version="1.0" encoding="utf-8"?>
<a:theme xmlns:a="http://schemas.openxmlformats.org/drawingml/2006/main" name="Content with Dell Dark Red footer">
  <a:themeElements>
    <a:clrScheme name="Dell Color Palette">
      <a:dk1>
        <a:srgbClr val="444444"/>
      </a:dk1>
      <a:lt1>
        <a:srgbClr val="FFFFFF"/>
      </a:lt1>
      <a:dk2>
        <a:srgbClr val="0085C3"/>
      </a:dk2>
      <a:lt2>
        <a:srgbClr val="FFFFFF"/>
      </a:lt2>
      <a:accent1>
        <a:srgbClr val="00386B"/>
      </a:accent1>
      <a:accent2>
        <a:srgbClr val="71C6C1"/>
      </a:accent2>
      <a:accent3>
        <a:srgbClr val="7AB800"/>
      </a:accent3>
      <a:accent4>
        <a:srgbClr val="F2AF00"/>
      </a:accent4>
      <a:accent5>
        <a:srgbClr val="CE1126"/>
      </a:accent5>
      <a:accent6>
        <a:srgbClr val="B7295A"/>
      </a:accent6>
      <a:hlink>
        <a:srgbClr val="0085C3"/>
      </a:hlink>
      <a:folHlink>
        <a:srgbClr val="0085C3"/>
      </a:folHlink>
    </a:clrScheme>
    <a:fontScheme name="Dell 2010">
      <a:majorFont>
        <a:latin typeface="Museo For Dell"/>
        <a:ea typeface=""/>
        <a:cs typeface=""/>
      </a:majorFont>
      <a:minorFont>
        <a:latin typeface="Museo Sans For Del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wrap="square" lIns="182880" tIns="137160" rIns="137160" bIns="137160" rtlCol="0" anchor="ctr">
        <a:noAutofit/>
      </a:bodyPr>
      <a:lstStyle>
        <a:defPPr algn="ctr">
          <a:lnSpc>
            <a:spcPct val="90000"/>
          </a:lnSpc>
          <a:spcBef>
            <a:spcPts val="600"/>
          </a:spcBef>
          <a:spcAft>
            <a:spcPts val="0"/>
          </a:spcAft>
          <a:defRPr sz="2000" dirty="0" err="1" smtClean="0">
            <a:solidFill>
              <a:schemeClr val="tx2"/>
            </a:solidFill>
            <a:latin typeface="+mn-lt"/>
          </a:defRPr>
        </a:defPPr>
      </a:lstStyle>
    </a:spDef>
    <a:txDef>
      <a:spPr>
        <a:noFill/>
      </a:spPr>
      <a:bodyPr wrap="square" rtlCol="0">
        <a:spAutoFit/>
      </a:bodyPr>
      <a:lstStyle>
        <a:defPPr>
          <a:lnSpc>
            <a:spcPct val="90000"/>
          </a:lnSpc>
          <a:spcBef>
            <a:spcPts val="600"/>
          </a:spcBef>
          <a:spcAft>
            <a:spcPts val="0"/>
          </a:spcAft>
          <a:buClr>
            <a:schemeClr val="bg1"/>
          </a:buClr>
          <a:defRPr sz="1400" dirty="0" err="1" smtClean="0">
            <a:solidFill>
              <a:schemeClr val="bg2"/>
            </a:solidFill>
            <a:latin typeface="+mn-lt"/>
          </a:defRPr>
        </a:defPPr>
      </a:lstStyle>
    </a:txDef>
  </a:objectDefaults>
  <a:extraClrSchemeLst>
    <a:extraClrScheme>
      <a:clrScheme name="Dell new">
        <a:dk1>
          <a:srgbClr val="000000"/>
        </a:dk1>
        <a:lt1>
          <a:srgbClr val="444444"/>
        </a:lt1>
        <a:dk2>
          <a:srgbClr val="0085C3"/>
        </a:dk2>
        <a:lt2>
          <a:srgbClr val="FFFFFF"/>
        </a:lt2>
        <a:accent1>
          <a:srgbClr val="0085C3"/>
        </a:accent1>
        <a:accent2>
          <a:srgbClr val="7AB800"/>
        </a:accent2>
        <a:accent3>
          <a:srgbClr val="F2AF00"/>
        </a:accent3>
        <a:accent4>
          <a:srgbClr val="DC5034"/>
        </a:accent4>
        <a:accent5>
          <a:srgbClr val="5482AB"/>
        </a:accent5>
        <a:accent6>
          <a:srgbClr val="6E2585"/>
        </a:accent6>
        <a:hlink>
          <a:srgbClr val="009BBB"/>
        </a:hlink>
        <a:folHlink>
          <a:srgbClr val="6E258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ll_Master_Template_4x3_2014" id="{49C52A52-BDA7-4B8A-801D-CB9BAE883B74}" vid="{EBAE4351-C007-4EB9-9F68-88E03AE578A3}"/>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EEBEE83C66E54EA9BED83B0A9A60DB" ma:contentTypeVersion="1" ma:contentTypeDescription="Create a new document." ma:contentTypeScope="" ma:versionID="51a43b2161297f783d65b37e357c79e9">
  <xsd:schema xmlns:xsd="http://www.w3.org/2001/XMLSchema" xmlns:p="http://schemas.microsoft.com/office/2006/metadata/properties" targetNamespace="http://schemas.microsoft.com/office/2006/metadata/properties" ma:root="true" ma:fieldsID="b9cfef283e0bc2d986a66f9ec0cdc4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6FC490B-1F77-48C5-AC70-1DD939DBDF04}">
  <ds:schemaRefs>
    <ds:schemaRef ds:uri="http://schemas.microsoft.com/sharepoint/v3/contenttype/forms"/>
  </ds:schemaRefs>
</ds:datastoreItem>
</file>

<file path=customXml/itemProps2.xml><?xml version="1.0" encoding="utf-8"?>
<ds:datastoreItem xmlns:ds="http://schemas.openxmlformats.org/officeDocument/2006/customXml" ds:itemID="{0873BDD3-AA35-4F19-A12A-C6462BECFBD1}">
  <ds:schemaRefs>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A3332CB6-AB82-4DD3-8C89-C660A1C394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Dell_Master_Template_4x3_2014</Template>
  <TotalTime>2782</TotalTime>
  <Words>702</Words>
  <Application>Microsoft Office PowerPoint</Application>
  <PresentationFormat>Custom</PresentationFormat>
  <Paragraphs>217</Paragraphs>
  <Slides>20</Slides>
  <Notes>5</Notes>
  <HiddenSlides>0</HiddenSlides>
  <MMClips>0</MMClips>
  <ScaleCrop>false</ScaleCrop>
  <HeadingPairs>
    <vt:vector size="4" baseType="variant">
      <vt:variant>
        <vt:lpstr>Theme</vt:lpstr>
      </vt:variant>
      <vt:variant>
        <vt:i4>10</vt:i4>
      </vt:variant>
      <vt:variant>
        <vt:lpstr>Slide Titles</vt:lpstr>
      </vt:variant>
      <vt:variant>
        <vt:i4>20</vt:i4>
      </vt:variant>
    </vt:vector>
  </HeadingPairs>
  <TitlesOfParts>
    <vt:vector size="30" baseType="lpstr">
      <vt:lpstr>Dell_Template 16x9_final_MuseoEmbedded</vt:lpstr>
      <vt:lpstr>Content Dell Blue background </vt:lpstr>
      <vt:lpstr>Content with Dell Blue footer</vt:lpstr>
      <vt:lpstr>Content with Dell Gray footer</vt:lpstr>
      <vt:lpstr>Content with Dell Dark Blue footer</vt:lpstr>
      <vt:lpstr>Content with Dell Teal footer</vt:lpstr>
      <vt:lpstr>Content with Dell Green footer</vt:lpstr>
      <vt:lpstr>Content with Dell Yellow footer</vt:lpstr>
      <vt:lpstr>Content with Dell Dark Red footer</vt:lpstr>
      <vt:lpstr>Content with Dell Berry footer</vt:lpstr>
      <vt:lpstr>       PBM &amp; role of Dell in it</vt:lpstr>
      <vt:lpstr>Introduction    </vt:lpstr>
      <vt:lpstr>      PBM Services </vt:lpstr>
      <vt:lpstr> PBM Workflow                         PREMIUM                                                                           COPAY      FILLED PRESCRIPTION                            ADMIN FEE             SHARE OF MANUFACTURER REBATE                                                                                                                           CLAIM PROCESSING                                                                                                                               NEGOTIATE NETWORK DISCOUNT                                                                                                                            CLINICAL SERVICES                                                                                                                                                           DISPENSING FEE                                                                                                                                                                                                                                                                                                   </vt:lpstr>
      <vt:lpstr>Rising Incidence of Chronic &amp; Infectious Diseases and Spending in Billions. </vt:lpstr>
      <vt:lpstr>Rising Medicare Enrollment</vt:lpstr>
      <vt:lpstr>Rising Medicare Part – D Spending </vt:lpstr>
      <vt:lpstr>Increasing Life Expectancy For Medicare Beneficiary. </vt:lpstr>
      <vt:lpstr>Prescription in volumes per year </vt:lpstr>
      <vt:lpstr>Slide 10</vt:lpstr>
      <vt:lpstr>PBM pricing </vt:lpstr>
      <vt:lpstr>Drugs not covered under PBM </vt:lpstr>
      <vt:lpstr>Market share of top PBM companies </vt:lpstr>
      <vt:lpstr>Competitors entered into PBM industry </vt:lpstr>
      <vt:lpstr>Slide 15</vt:lpstr>
      <vt:lpstr>Slide 16</vt:lpstr>
      <vt:lpstr>Capacity of Dell in PBM</vt:lpstr>
      <vt:lpstr>Recommendation </vt:lpstr>
      <vt:lpstr>Disclaimer  </vt:lpstr>
      <vt:lpstr>Thank you</vt:lpstr>
    </vt:vector>
  </TitlesOfParts>
  <Company>Dell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DELL IN PHARMACY BENEFIT MANAGEMENT</dc:title>
  <dc:creator>Sharm, DrMani Shankar</dc:creator>
  <cp:keywords>No Restrictions</cp:keywords>
  <cp:lastModifiedBy>lab1</cp:lastModifiedBy>
  <cp:revision>442</cp:revision>
  <cp:lastPrinted>2014-02-14T16:26:12Z</cp:lastPrinted>
  <dcterms:created xsi:type="dcterms:W3CDTF">2016-04-21T17:15:11Z</dcterms:created>
  <dcterms:modified xsi:type="dcterms:W3CDTF">2016-05-26T13:03:33Z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0x010100EAEEBEE83C66E54EA9BED83B0A9A60DB</vt:lpwstr>
  </property>
  <property fmtid="{D5CDD505-2E9C-101B-9397-08002B2CF9AE}" pid="3" name="TitusGUID">
    <vt:lpwstr>0e6ef8a9-7415-4274-bdbe-21679e50d220</vt:lpwstr>
  </property>
  <property fmtid="{D5CDD505-2E9C-101B-9397-08002B2CF9AE}" pid="4" name="DellClassification">
    <vt:lpwstr>No Restrictions</vt:lpwstr>
  </property>
  <property fmtid="{D5CDD505-2E9C-101B-9397-08002B2CF9AE}" pid="5" name="DellSubLabels">
    <vt:lpwstr/>
  </property>
</Properties>
</file>