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17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06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docProps/custom.xml" ContentType="application/vnd.openxmlformats-officedocument.custom-properties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notesSlides/notesSlide3.xml" ContentType="application/vnd.openxmlformats-officedocument.presentationml.notesSlide+xml"/>
  <Override PartName="/ppt/charts/style1.xml" ContentType="application/vnd.ms-office.chartstyl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14.xml" ContentType="application/vnd.openxmlformats-officedocument.presentationml.slideLayout+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11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theme/theme12.xml" ContentType="application/vnd.openxmlformats-officedocument.them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charts/chart1.xml" ContentType="application/vnd.openxmlformats-officedocument.drawingml.char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charts/colors1.xml" ContentType="application/vnd.ms-office.chartcolorstyle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4241" r:id="rId4"/>
    <p:sldMasterId id="2147484162" r:id="rId5"/>
    <p:sldMasterId id="2147484256" r:id="rId6"/>
    <p:sldMasterId id="2147484265" r:id="rId7"/>
    <p:sldMasterId id="2147484273" r:id="rId8"/>
    <p:sldMasterId id="2147484281" r:id="rId9"/>
    <p:sldMasterId id="2147484289" r:id="rId10"/>
    <p:sldMasterId id="2147484297" r:id="rId11"/>
    <p:sldMasterId id="2147484313" r:id="rId12"/>
    <p:sldMasterId id="2147484321" r:id="rId13"/>
    <p:sldMasterId id="2147484526" r:id="rId14"/>
  </p:sldMasterIdLst>
  <p:notesMasterIdLst>
    <p:notesMasterId r:id="rId29"/>
  </p:notesMasterIdLst>
  <p:handoutMasterIdLst>
    <p:handoutMasterId r:id="rId30"/>
  </p:handoutMasterIdLst>
  <p:sldIdLst>
    <p:sldId id="257" r:id="rId15"/>
    <p:sldId id="291" r:id="rId16"/>
    <p:sldId id="277" r:id="rId17"/>
    <p:sldId id="267" r:id="rId18"/>
    <p:sldId id="306" r:id="rId19"/>
    <p:sldId id="282" r:id="rId20"/>
    <p:sldId id="279" r:id="rId21"/>
    <p:sldId id="294" r:id="rId22"/>
    <p:sldId id="305" r:id="rId23"/>
    <p:sldId id="313" r:id="rId24"/>
    <p:sldId id="285" r:id="rId25"/>
    <p:sldId id="274" r:id="rId26"/>
    <p:sldId id="295" r:id="rId27"/>
    <p:sldId id="303" r:id="rId28"/>
  </p:sldIdLst>
  <p:sldSz cx="6858000" cy="5143500"/>
  <p:notesSz cx="7010400" cy="9296400"/>
  <p:custDataLst>
    <p:tags r:id="rId3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072" userDrawn="1">
          <p15:clr>
            <a:srgbClr val="A4A3A4"/>
          </p15:clr>
        </p15:guide>
        <p15:guide id="2" pos="4183" userDrawn="1">
          <p15:clr>
            <a:srgbClr val="A4A3A4"/>
          </p15:clr>
        </p15:guide>
        <p15:guide id="3" pos="135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87CC"/>
    <a:srgbClr val="8EB319"/>
    <a:srgbClr val="C1D62F"/>
    <a:srgbClr val="7AB800"/>
    <a:srgbClr val="0085C3"/>
    <a:srgbClr val="FF3300"/>
    <a:srgbClr val="CE1126"/>
    <a:srgbClr val="74CAC7"/>
    <a:srgbClr val="00447C"/>
    <a:srgbClr val="000D7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503" autoAdjust="0"/>
    <p:restoredTop sz="94434" autoAdjust="0"/>
  </p:normalViewPr>
  <p:slideViewPr>
    <p:cSldViewPr snapToGrid="0">
      <p:cViewPr varScale="1">
        <p:scale>
          <a:sx n="92" d="100"/>
          <a:sy n="92" d="100"/>
        </p:scale>
        <p:origin x="-1380" y="-96"/>
      </p:cViewPr>
      <p:guideLst>
        <p:guide orient="horz" pos="3072"/>
        <p:guide pos="4183"/>
        <p:guide pos="135"/>
      </p:guideLst>
    </p:cSldViewPr>
  </p:slideViewPr>
  <p:outlineViewPr>
    <p:cViewPr>
      <p:scale>
        <a:sx n="33" d="100"/>
        <a:sy n="33" d="100"/>
      </p:scale>
      <p:origin x="0" y="95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-3762" y="-108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slide" Target="slides/slide4.xml"/><Relationship Id="rId26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slide" Target="slides/slide7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3.xml"/><Relationship Id="rId25" Type="http://schemas.openxmlformats.org/officeDocument/2006/relationships/slide" Target="slides/slide1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0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.xml"/><Relationship Id="rId23" Type="http://schemas.openxmlformats.org/officeDocument/2006/relationships/slide" Target="slides/slide9.xml"/><Relationship Id="rId28" Type="http://schemas.openxmlformats.org/officeDocument/2006/relationships/slide" Target="slides/slide14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5.xml"/><Relationship Id="rId31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Master" Target="slideMasters/slideMaster11.xml"/><Relationship Id="rId22" Type="http://schemas.openxmlformats.org/officeDocument/2006/relationships/slide" Target="slides/slide8.xml"/><Relationship Id="rId27" Type="http://schemas.openxmlformats.org/officeDocument/2006/relationships/slide" Target="slides/slide13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Dr_Ashwini_Sushir\Desktop\pareto%20analysis%20(proj)%20(Autosaved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%Response</a:t>
            </a:r>
          </a:p>
        </c:rich>
      </c:tx>
      <c:layout/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0.49540279927239639"/>
          <c:y val="7.3676060343538075E-2"/>
          <c:w val="0.40711901754068541"/>
          <c:h val="0.74722521317010815"/>
        </c:manualLayout>
      </c:layout>
      <c:barChart>
        <c:barDir val="bar"/>
        <c:grouping val="clustered"/>
        <c:ser>
          <c:idx val="0"/>
          <c:order val="0"/>
          <c:tx>
            <c:strRef>
              <c:f>Sheet3!$F$2</c:f>
              <c:strCache>
                <c:ptCount val="1"/>
                <c:pt idx="0">
                  <c:v>%Response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Sheet3!$E$3:$E$10</c:f>
              <c:strCache>
                <c:ptCount val="8"/>
                <c:pt idx="0">
                  <c:v>Time management</c:v>
                </c:pt>
                <c:pt idx="1">
                  <c:v>Incomplete Data </c:v>
                </c:pt>
                <c:pt idx="2">
                  <c:v>Network and hardware issues</c:v>
                </c:pt>
                <c:pt idx="3">
                  <c:v>Attrition</c:v>
                </c:pt>
                <c:pt idx="4">
                  <c:v>Lack of deep Expertise</c:v>
                </c:pt>
                <c:pt idx="5">
                  <c:v>Communication issues</c:v>
                </c:pt>
                <c:pt idx="6">
                  <c:v>Transport and shifts</c:v>
                </c:pt>
                <c:pt idx="7">
                  <c:v>Workload</c:v>
                </c:pt>
              </c:strCache>
            </c:strRef>
          </c:cat>
          <c:val>
            <c:numRef>
              <c:f>Sheet3!$F$3:$F$10</c:f>
              <c:numCache>
                <c:formatCode>0%</c:formatCode>
                <c:ptCount val="8"/>
                <c:pt idx="0">
                  <c:v>0.7000000000000004</c:v>
                </c:pt>
                <c:pt idx="1">
                  <c:v>0.55000000000000004</c:v>
                </c:pt>
                <c:pt idx="2" formatCode="0.00%">
                  <c:v>0.4750000000000002</c:v>
                </c:pt>
                <c:pt idx="3" formatCode="0.00%">
                  <c:v>0.42500000000000027</c:v>
                </c:pt>
                <c:pt idx="4" formatCode="0.00%">
                  <c:v>0.37500000000000022</c:v>
                </c:pt>
                <c:pt idx="5" formatCode="0.00%">
                  <c:v>0.32500000000000023</c:v>
                </c:pt>
                <c:pt idx="6" formatCode="0.00%">
                  <c:v>0.27500000000000002</c:v>
                </c:pt>
                <c:pt idx="7" formatCode="0.00%">
                  <c:v>0.22500000000000009</c:v>
                </c:pt>
              </c:numCache>
            </c:numRef>
          </c:val>
        </c:ser>
        <c:gapWidth val="182"/>
        <c:axId val="68955520"/>
        <c:axId val="68973696"/>
      </c:barChart>
      <c:catAx>
        <c:axId val="68955520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8973696"/>
        <c:crosses val="autoZero"/>
        <c:auto val="1"/>
        <c:lblAlgn val="ctr"/>
        <c:lblOffset val="100"/>
      </c:catAx>
      <c:valAx>
        <c:axId val="68973696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955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510918" y="9048205"/>
            <a:ext cx="491516" cy="248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5" tIns="45464" rIns="90925" bIns="45464" numCol="1" anchor="b" anchorCtr="0" compatLnSpc="1">
            <a:prstTxWarp prst="textNoShape">
              <a:avLst/>
            </a:prstTxWarp>
          </a:bodyPr>
          <a:lstStyle>
            <a:lvl1pPr algn="r" defTabSz="909185" eaLnBrk="0" hangingPunct="0">
              <a:lnSpc>
                <a:spcPct val="100000"/>
              </a:lnSpc>
              <a:spcBef>
                <a:spcPct val="0"/>
              </a:spcBef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AC8DF440-AC1E-4EB3-BCAA-2AAB8924A793}" type="slidenum">
              <a:rPr lang="en-US" sz="1000">
                <a:latin typeface="Museo Sans For Dell" pitchFamily="2" charset="0"/>
              </a:rPr>
              <a:pPr>
                <a:defRPr/>
              </a:pPr>
              <a:t>‹#›</a:t>
            </a:fld>
            <a:endParaRPr lang="en-US" sz="1000" dirty="0">
              <a:latin typeface="Museo Sans For Dell" pitchFamily="2" charset="0"/>
            </a:endParaRPr>
          </a:p>
        </p:txBody>
      </p:sp>
      <p:sp>
        <p:nvSpPr>
          <p:cNvPr id="2" name="fl" descr="                              Dell - Restricted - Confidential&#10;"/>
          <p:cNvSpPr txBox="1"/>
          <p:nvPr/>
        </p:nvSpPr>
        <p:spPr>
          <a:xfrm>
            <a:off x="0" y="8973820"/>
            <a:ext cx="7010400" cy="35394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850" b="1" smtClean="0">
                <a:solidFill>
                  <a:srgbClr val="7F7F7F"/>
                </a:solidFill>
                <a:latin typeface="museo sans for dell" panose="02000000000000000000" pitchFamily="2" charset="0"/>
              </a:rPr>
              <a:t>                              Dell - Restricted - Confidential</a:t>
            </a:r>
          </a:p>
          <a:p>
            <a:endParaRPr lang="en-US" sz="850" b="1" dirty="0">
              <a:solidFill>
                <a:srgbClr val="7F7F7F"/>
              </a:solidFill>
              <a:latin typeface="museo sans for dell" panose="02000000000000000000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268348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384175"/>
            <a:ext cx="5241925" cy="3932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084" y="4514514"/>
            <a:ext cx="5677504" cy="4263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5" tIns="45464" rIns="90925" bIns="454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332759" y="9086840"/>
            <a:ext cx="669675" cy="213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5" tIns="45464" rIns="90925" bIns="45464" numCol="1" anchor="b" anchorCtr="0" compatLnSpc="1">
            <a:prstTxWarp prst="textNoShape">
              <a:avLst/>
            </a:prstTxWarp>
          </a:bodyPr>
          <a:lstStyle>
            <a:lvl1pPr algn="r" defTabSz="909185" eaLnBrk="0" hangingPunct="0">
              <a:lnSpc>
                <a:spcPct val="100000"/>
              </a:lnSpc>
              <a:spcBef>
                <a:spcPct val="0"/>
              </a:spcBef>
              <a:defRPr sz="1000" b="0">
                <a:latin typeface="Museo Sans For Dell" pitchFamily="2" charset="0"/>
              </a:defRPr>
            </a:lvl1pPr>
          </a:lstStyle>
          <a:p>
            <a:pPr>
              <a:defRPr/>
            </a:pPr>
            <a:fld id="{FA04BB6B-BEDE-48E4-970F-8DFC0D4B5AE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fl" descr="                              Dell - Restricted - Confidential&#10;"/>
          <p:cNvSpPr txBox="1"/>
          <p:nvPr/>
        </p:nvSpPr>
        <p:spPr>
          <a:xfrm>
            <a:off x="0" y="8973820"/>
            <a:ext cx="7010400" cy="35394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en-US" sz="850" b="1" i="0" u="none" baseline="0" smtClean="0">
                <a:solidFill>
                  <a:srgbClr val="7F7F7F"/>
                </a:solidFill>
                <a:latin typeface="museo sans for dell" panose="02000000000000000000" pitchFamily="2" charset="0"/>
              </a:rPr>
              <a:t>                              Dell - Restricted - Confidential</a:t>
            </a:r>
          </a:p>
          <a:p>
            <a:pPr algn="l"/>
            <a:endParaRPr lang="en-US" sz="850" b="1" i="0" u="none" baseline="0" dirty="0">
              <a:solidFill>
                <a:srgbClr val="7F7F7F"/>
              </a:solidFill>
              <a:latin typeface="museo sans for dell" panose="02000000000000000000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716887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Museo Sans For Dell" pitchFamily="2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Museo Sans For Dell" pitchFamily="2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Museo Sans For Dell" pitchFamily="2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Museo Sans For Dell" pitchFamily="2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Museo Sans For Dell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384175"/>
            <a:ext cx="5241925" cy="39322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04BB6B-BEDE-48E4-970F-8DFC0D4B5AE7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48860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04BB6B-BEDE-48E4-970F-8DFC0D4B5AE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20171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04BB6B-BEDE-48E4-970F-8DFC0D4B5AE7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524422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04BB6B-BEDE-48E4-970F-8DFC0D4B5AE7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65253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1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9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0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6" name="Title Placeholder 21"/>
          <p:cNvSpPr>
            <a:spLocks noGrp="1"/>
          </p:cNvSpPr>
          <p:nvPr>
            <p:ph type="ctrTitle" hasCustomPrompt="1"/>
          </p:nvPr>
        </p:nvSpPr>
        <p:spPr>
          <a:xfrm>
            <a:off x="205743" y="274326"/>
            <a:ext cx="5172749" cy="1231014"/>
          </a:xfrm>
        </p:spPr>
        <p:txBody>
          <a:bodyPr wrap="square" anchor="b" anchorCtr="0">
            <a:normAutofit/>
          </a:bodyPr>
          <a:lstStyle>
            <a:lvl1pPr algn="l">
              <a:lnSpc>
                <a:spcPct val="100000"/>
              </a:lnSpc>
              <a:spcAft>
                <a:spcPts val="0"/>
              </a:spcAft>
              <a:defRPr sz="4050" b="0" i="0" smtClean="0">
                <a:solidFill>
                  <a:schemeClr val="bg1"/>
                </a:solidFill>
                <a:latin typeface="Museo Sans For Dell" panose="02000000000000000000" pitchFamily="2" charset="0"/>
                <a:ea typeface="Museo Sans For Dell" panose="02000000000000000000" pitchFamily="2" charset="0"/>
              </a:defRPr>
            </a:lvl1pPr>
          </a:lstStyle>
          <a:p>
            <a:r>
              <a:rPr lang="en-US" dirty="0" smtClean="0"/>
              <a:t>Click to edit</a:t>
            </a:r>
            <a:br>
              <a:rPr lang="en-US" dirty="0" smtClean="0"/>
            </a:br>
            <a:r>
              <a:rPr lang="en-US" dirty="0" smtClean="0"/>
              <a:t>title slide</a:t>
            </a:r>
          </a:p>
        </p:txBody>
      </p:sp>
      <p:sp>
        <p:nvSpPr>
          <p:cNvPr id="361477" name="Text Placeholder 12"/>
          <p:cNvSpPr>
            <a:spLocks noGrp="1"/>
          </p:cNvSpPr>
          <p:nvPr>
            <p:ph type="subTitle" idx="1"/>
          </p:nvPr>
        </p:nvSpPr>
        <p:spPr>
          <a:xfrm>
            <a:off x="205742" y="1968764"/>
            <a:ext cx="5172075" cy="230832"/>
          </a:xfrm>
        </p:spPr>
        <p:txBody>
          <a:bodyPr wrap="square" lIns="0" tIns="0" rIns="0" bIns="0" anchor="t" anchorCtr="0">
            <a:spAutoFit/>
          </a:bodyPr>
          <a:lstStyle>
            <a:lvl1pPr marL="0" indent="0" algn="l">
              <a:buFont typeface="Wingdings" pitchFamily="2" charset="2"/>
              <a:buNone/>
              <a:defRPr sz="1500" b="0" i="0" smtClean="0">
                <a:solidFill>
                  <a:schemeClr val="bg2">
                    <a:lumMod val="65000"/>
                    <a:lumOff val="35000"/>
                  </a:schemeClr>
                </a:solidFill>
                <a:latin typeface="Museo Sans For Dell" pitchFamily="2" charset="0"/>
                <a:ea typeface="Museo Sans For Dell" pitchFamily="2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  <p:sp>
        <p:nvSpPr>
          <p:cNvPr id="10" name="Rectangle 9"/>
          <p:cNvSpPr/>
          <p:nvPr/>
        </p:nvSpPr>
        <p:spPr bwMode="gray">
          <a:xfrm>
            <a:off x="3" y="4772030"/>
            <a:ext cx="750094" cy="3714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latin typeface="Trebuchet MS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4563" y="4305658"/>
            <a:ext cx="592511" cy="59251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3088721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91"/>
            <a:ext cx="5966460" cy="66479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7540280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Berry foo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91"/>
            <a:ext cx="5966460" cy="66479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4840103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with Dell Berry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057767"/>
            <a:ext cx="6858000" cy="85737"/>
          </a:xfrm>
          <a:prstGeom prst="rect">
            <a:avLst/>
          </a:prstGeom>
          <a:solidFill>
            <a:schemeClr val="accent6"/>
          </a:solidFill>
          <a:effectLst/>
        </p:spPr>
        <p:txBody>
          <a:bodyPr wrap="square" lIns="137160" tIns="102870" rIns="102870" bIns="10287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</a:pPr>
            <a:endParaRPr lang="en-US" sz="1500" dirty="0" smtClean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528726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6351"/>
            <a:ext cx="6877353" cy="5156201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1803400"/>
            <a:ext cx="4370039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3038126"/>
            <a:ext cx="4370039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4563" y="4305658"/>
            <a:ext cx="592511" cy="592511"/>
          </a:xfrm>
          <a:prstGeom prst="rect">
            <a:avLst/>
          </a:prstGeom>
        </p:spPr>
      </p:pic>
      <p:sp>
        <p:nvSpPr>
          <p:cNvPr id="8" name="fl" descr="                              Dell - Restricted - Confidential&#10;"/>
          <p:cNvSpPr txBox="1"/>
          <p:nvPr userDrawn="1"/>
        </p:nvSpPr>
        <p:spPr>
          <a:xfrm>
            <a:off x="0" y="4584700"/>
            <a:ext cx="6858000" cy="59247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en-US" sz="850" b="1" i="0" u="none" baseline="0" smtClean="0">
                <a:solidFill>
                  <a:srgbClr val="7F7F7F"/>
                </a:solidFill>
                <a:latin typeface="museo sans for dell" panose="02000000000000000000" pitchFamily="2" charset="0"/>
              </a:rPr>
              <a:t>                              Dell - Restricted - Confidential</a:t>
            </a:r>
          </a:p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885605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7B3A5-AE26-4BC4-94E6-1DCC5E1B711D}" type="datetimeFigureOut">
              <a:rPr lang="en-US" smtClean="0"/>
              <a:pPr/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E4952-8FA8-4396-A5A5-8E19A8891E9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5270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025651"/>
            <a:ext cx="4760786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395586"/>
            <a:ext cx="4760786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6728491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4760786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20442"/>
            <a:ext cx="2316082" cy="2910579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1620443"/>
            <a:ext cx="2316083" cy="291058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543564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4760785" cy="990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620737"/>
            <a:ext cx="231800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2052935"/>
            <a:ext cx="2318004" cy="24780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1620737"/>
            <a:ext cx="231800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2052935"/>
            <a:ext cx="2318004" cy="24780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229321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57200"/>
            <a:ext cx="4760786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6044464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7729684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123953"/>
            <a:ext cx="2092637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386194"/>
            <a:ext cx="2539528" cy="414482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82802"/>
            <a:ext cx="2092637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pPr/>
              <a:t>5/19/2016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6515499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65955213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600450"/>
            <a:ext cx="4760786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457200"/>
            <a:ext cx="4760786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025504"/>
            <a:ext cx="4760786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6736408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4760786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352800"/>
            <a:ext cx="4760786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61F4-56B6-49B0-AA73-A80B08634354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F8A0-1D0C-4182-8D91-FDCC316882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9380768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457200"/>
            <a:ext cx="4554137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2724150"/>
            <a:ext cx="406485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352800"/>
            <a:ext cx="4760786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61F4-56B6-49B0-AA73-A80B08634354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F8A0-1D0C-4182-8D91-FDCC316882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62034" y="592784"/>
            <a:ext cx="342989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2164917"/>
            <a:ext cx="342989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87973004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448991"/>
            <a:ext cx="4760786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395586"/>
            <a:ext cx="4760786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61F4-56B6-49B0-AA73-A80B08634354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F8A0-1D0C-4182-8D91-FDCC316882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875252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457200"/>
            <a:ext cx="4554137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3009900"/>
            <a:ext cx="4760787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395586"/>
            <a:ext cx="4760786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61F4-56B6-49B0-AA73-A80B08634354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F8A0-1D0C-4182-8D91-FDCC316882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62034" y="592784"/>
            <a:ext cx="342989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2164917"/>
            <a:ext cx="342989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49756147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457200"/>
            <a:ext cx="4756099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3009900"/>
            <a:ext cx="4760787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395586"/>
            <a:ext cx="4760786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61F4-56B6-49B0-AA73-A80B08634354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F8A0-1D0C-4182-8D91-FDCC316882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3155583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pPr/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2465220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457201"/>
            <a:ext cx="734109" cy="3938588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457201"/>
            <a:ext cx="3896270" cy="39385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2795429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>
          <a:xfrm>
            <a:off x="1850178" y="1157288"/>
            <a:ext cx="5022056" cy="3993356"/>
          </a:xfrm>
          <a:custGeom>
            <a:avLst/>
            <a:gdLst>
              <a:gd name="connsiteX0" fmla="*/ 5022056 w 5022056"/>
              <a:gd name="connsiteY0" fmla="*/ 0 h 3993356"/>
              <a:gd name="connsiteX1" fmla="*/ 5022056 w 5022056"/>
              <a:gd name="connsiteY1" fmla="*/ 3993356 h 3993356"/>
              <a:gd name="connsiteX2" fmla="*/ 0 w 5022056"/>
              <a:gd name="connsiteY2" fmla="*/ 3993356 h 3993356"/>
              <a:gd name="connsiteX3" fmla="*/ 5022056 w 5022056"/>
              <a:gd name="connsiteY3" fmla="*/ 0 h 3993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22056" h="3993356">
                <a:moveTo>
                  <a:pt x="5022056" y="0"/>
                </a:moveTo>
                <a:lnTo>
                  <a:pt x="5022056" y="3993356"/>
                </a:lnTo>
                <a:lnTo>
                  <a:pt x="0" y="3993356"/>
                </a:lnTo>
                <a:lnTo>
                  <a:pt x="5022056" y="0"/>
                </a:lnTo>
                <a:close/>
              </a:path>
            </a:pathLst>
          </a:custGeom>
          <a:solidFill>
            <a:srgbClr val="0085C3"/>
          </a:solidFill>
          <a:effectLst/>
        </p:spPr>
        <p:txBody>
          <a:bodyPr wrap="square" lIns="182880" tIns="137160" rIns="137160" bIns="13716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endParaRPr lang="en-US" sz="2000" dirty="0" smtClean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3" name="Freeform 12"/>
          <p:cNvSpPr/>
          <p:nvPr userDrawn="1"/>
        </p:nvSpPr>
        <p:spPr>
          <a:xfrm>
            <a:off x="3075387" y="1114430"/>
            <a:ext cx="3804047" cy="4036219"/>
          </a:xfrm>
          <a:custGeom>
            <a:avLst/>
            <a:gdLst>
              <a:gd name="connsiteX0" fmla="*/ 5043487 w 5072062"/>
              <a:gd name="connsiteY0" fmla="*/ 57150 h 4036219"/>
              <a:gd name="connsiteX1" fmla="*/ 0 w 5072062"/>
              <a:gd name="connsiteY1" fmla="*/ 4036219 h 4036219"/>
              <a:gd name="connsiteX2" fmla="*/ 5057775 w 5072062"/>
              <a:gd name="connsiteY2" fmla="*/ 4036219 h 4036219"/>
              <a:gd name="connsiteX3" fmla="*/ 5057775 w 5072062"/>
              <a:gd name="connsiteY3" fmla="*/ 0 h 4036219"/>
              <a:gd name="connsiteX4" fmla="*/ 5072062 w 5072062"/>
              <a:gd name="connsiteY4" fmla="*/ 742950 h 403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72062" h="4036219">
                <a:moveTo>
                  <a:pt x="5043487" y="57150"/>
                </a:moveTo>
                <a:lnTo>
                  <a:pt x="0" y="4036219"/>
                </a:lnTo>
                <a:lnTo>
                  <a:pt x="5057775" y="4036219"/>
                </a:lnTo>
                <a:lnTo>
                  <a:pt x="5057775" y="0"/>
                </a:lnTo>
                <a:lnTo>
                  <a:pt x="5072062" y="742950"/>
                </a:lnTo>
              </a:path>
            </a:pathLst>
          </a:custGeom>
          <a:noFill/>
          <a:effectLst/>
        </p:spPr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9" name="Picture 9" descr="white"/>
          <p:cNvPicPr>
            <a:picLocks noChangeAspect="1" noChangeArrowheads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black">
          <a:xfrm>
            <a:off x="5521733" y="3849192"/>
            <a:ext cx="1023494" cy="1023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Placeholder 21"/>
          <p:cNvSpPr>
            <a:spLocks noGrp="1"/>
          </p:cNvSpPr>
          <p:nvPr>
            <p:ph type="ctrTitle" hasCustomPrompt="1"/>
          </p:nvPr>
        </p:nvSpPr>
        <p:spPr>
          <a:xfrm>
            <a:off x="205743" y="274326"/>
            <a:ext cx="5172749" cy="1231014"/>
          </a:xfrm>
        </p:spPr>
        <p:txBody>
          <a:bodyPr wrap="square" anchor="b" anchorCtr="0">
            <a:normAutofit/>
          </a:bodyPr>
          <a:lstStyle>
            <a:lvl1pPr algn="l">
              <a:lnSpc>
                <a:spcPct val="100000"/>
              </a:lnSpc>
              <a:spcAft>
                <a:spcPts val="0"/>
              </a:spcAft>
              <a:defRPr sz="4050" b="0" i="0" smtClean="0">
                <a:solidFill>
                  <a:schemeClr val="bg1"/>
                </a:solidFill>
                <a:latin typeface="Museo Sans For Dell" panose="02000000000000000000" pitchFamily="2" charset="0"/>
                <a:ea typeface="Museo Sans For Dell" panose="02000000000000000000" pitchFamily="2" charset="0"/>
              </a:defRPr>
            </a:lvl1pPr>
          </a:lstStyle>
          <a:p>
            <a:r>
              <a:rPr lang="en-US" dirty="0" smtClean="0"/>
              <a:t>Click to edit</a:t>
            </a:r>
            <a:br>
              <a:rPr lang="en-US" dirty="0" smtClean="0"/>
            </a:br>
            <a:r>
              <a:rPr lang="en-US" dirty="0" smtClean="0"/>
              <a:t>title slide</a:t>
            </a:r>
          </a:p>
        </p:txBody>
      </p:sp>
      <p:sp>
        <p:nvSpPr>
          <p:cNvPr id="12" name="Text Placeholder 12"/>
          <p:cNvSpPr>
            <a:spLocks noGrp="1"/>
          </p:cNvSpPr>
          <p:nvPr>
            <p:ph type="subTitle" idx="1"/>
          </p:nvPr>
        </p:nvSpPr>
        <p:spPr>
          <a:xfrm>
            <a:off x="205742" y="1968764"/>
            <a:ext cx="5172075" cy="230832"/>
          </a:xfrm>
        </p:spPr>
        <p:txBody>
          <a:bodyPr wrap="square" lIns="0" tIns="0" rIns="0" bIns="0" anchor="t" anchorCtr="0">
            <a:spAutoFit/>
          </a:bodyPr>
          <a:lstStyle>
            <a:lvl1pPr marL="0" indent="0" algn="l">
              <a:buFont typeface="Wingdings" pitchFamily="2" charset="2"/>
              <a:buNone/>
              <a:defRPr sz="1500" b="0" i="0" smtClean="0">
                <a:solidFill>
                  <a:schemeClr val="bg2">
                    <a:lumMod val="65000"/>
                    <a:lumOff val="35000"/>
                  </a:schemeClr>
                </a:solidFill>
                <a:latin typeface="Museo Sans For Dell" pitchFamily="2" charset="0"/>
                <a:ea typeface="Museo Sans For Dell" pitchFamily="2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97182557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86"/>
            <a:ext cx="5966460" cy="64008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1" y="1280160"/>
            <a:ext cx="5943290" cy="3200400"/>
          </a:xfrm>
        </p:spPr>
        <p:txBody>
          <a:bodyPr wrap="square"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None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 baseline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</p:txBody>
      </p:sp>
    </p:spTree>
    <p:extLst>
      <p:ext uri="{BB962C8B-B14F-4D97-AF65-F5344CB8AC3E}">
        <p14:creationId xmlns="" xmlns:p14="http://schemas.microsoft.com/office/powerpoint/2010/main" val="20368024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5763" y="4809335"/>
            <a:ext cx="2314575" cy="171450"/>
          </a:xfrm>
          <a:prstGeom prst="rect">
            <a:avLst/>
          </a:prstGeom>
        </p:spPr>
        <p:txBody>
          <a:bodyPr/>
          <a:lstStyle/>
          <a:p>
            <a:fld id="{5AA7B3A5-AE26-4BC4-94E6-1DCC5E1B711D}" type="datetimeFigureOut">
              <a:rPr lang="en-US" smtClean="0"/>
              <a:pPr/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5763" y="4916023"/>
            <a:ext cx="2828925" cy="1714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29708" y="4407310"/>
            <a:ext cx="1645920" cy="1047779"/>
          </a:xfrm>
          <a:prstGeom prst="rect">
            <a:avLst/>
          </a:prstGeom>
        </p:spPr>
        <p:txBody>
          <a:bodyPr/>
          <a:lstStyle/>
          <a:p>
            <a:fld id="{F93E4952-8FA8-4396-A5A5-8E19A8891E9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604030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Dell Blu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 userDrawn="1"/>
        </p:nvSpPr>
        <p:spPr>
          <a:xfrm>
            <a:off x="1835944" y="1157288"/>
            <a:ext cx="5022056" cy="3993356"/>
          </a:xfrm>
          <a:custGeom>
            <a:avLst/>
            <a:gdLst>
              <a:gd name="connsiteX0" fmla="*/ 5022056 w 5022056"/>
              <a:gd name="connsiteY0" fmla="*/ 0 h 3993356"/>
              <a:gd name="connsiteX1" fmla="*/ 5022056 w 5022056"/>
              <a:gd name="connsiteY1" fmla="*/ 3993356 h 3993356"/>
              <a:gd name="connsiteX2" fmla="*/ 0 w 5022056"/>
              <a:gd name="connsiteY2" fmla="*/ 3993356 h 3993356"/>
              <a:gd name="connsiteX3" fmla="*/ 5022056 w 5022056"/>
              <a:gd name="connsiteY3" fmla="*/ 0 h 3993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22056" h="3993356">
                <a:moveTo>
                  <a:pt x="5022056" y="0"/>
                </a:moveTo>
                <a:lnTo>
                  <a:pt x="5022056" y="3993356"/>
                </a:lnTo>
                <a:lnTo>
                  <a:pt x="0" y="3993356"/>
                </a:lnTo>
                <a:lnTo>
                  <a:pt x="5022056" y="0"/>
                </a:lnTo>
                <a:close/>
              </a:path>
            </a:pathLst>
          </a:custGeom>
          <a:solidFill>
            <a:srgbClr val="00447C"/>
          </a:solidFill>
          <a:effectLst/>
        </p:spPr>
        <p:txBody>
          <a:bodyPr wrap="square" lIns="182880" tIns="137160" rIns="137160" bIns="13716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endParaRPr lang="en-US" sz="2000" dirty="0" smtClean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7" name="Picture 9" descr="white"/>
          <p:cNvPicPr>
            <a:picLocks noChangeAspect="1" noChangeArrowheads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black">
          <a:xfrm>
            <a:off x="5574198" y="3849192"/>
            <a:ext cx="1023494" cy="1023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Placeholder 21"/>
          <p:cNvSpPr>
            <a:spLocks noGrp="1"/>
          </p:cNvSpPr>
          <p:nvPr>
            <p:ph type="ctrTitle" hasCustomPrompt="1"/>
          </p:nvPr>
        </p:nvSpPr>
        <p:spPr>
          <a:xfrm>
            <a:off x="205743" y="274326"/>
            <a:ext cx="5172749" cy="1231014"/>
          </a:xfrm>
        </p:spPr>
        <p:txBody>
          <a:bodyPr wrap="square" anchor="b" anchorCtr="0">
            <a:normAutofit/>
          </a:bodyPr>
          <a:lstStyle>
            <a:lvl1pPr algn="l">
              <a:lnSpc>
                <a:spcPct val="100000"/>
              </a:lnSpc>
              <a:spcAft>
                <a:spcPts val="0"/>
              </a:spcAft>
              <a:defRPr sz="4050" b="0" i="0" smtClean="0">
                <a:solidFill>
                  <a:schemeClr val="tx2"/>
                </a:solidFill>
                <a:latin typeface="Museo Sans For Dell" panose="02000000000000000000" pitchFamily="2" charset="0"/>
                <a:ea typeface="Museo Sans For Dell" panose="02000000000000000000" pitchFamily="2" charset="0"/>
              </a:defRPr>
            </a:lvl1pPr>
          </a:lstStyle>
          <a:p>
            <a:r>
              <a:rPr lang="en-US" dirty="0" smtClean="0"/>
              <a:t>Click to edit</a:t>
            </a:r>
            <a:br>
              <a:rPr lang="en-US" dirty="0" smtClean="0"/>
            </a:br>
            <a:r>
              <a:rPr lang="en-US" dirty="0" smtClean="0"/>
              <a:t>title slide</a:t>
            </a:r>
          </a:p>
        </p:txBody>
      </p:sp>
      <p:sp>
        <p:nvSpPr>
          <p:cNvPr id="11" name="Text Placeholder 12"/>
          <p:cNvSpPr>
            <a:spLocks noGrp="1"/>
          </p:cNvSpPr>
          <p:nvPr>
            <p:ph type="subTitle" idx="1"/>
          </p:nvPr>
        </p:nvSpPr>
        <p:spPr>
          <a:xfrm>
            <a:off x="205742" y="1968764"/>
            <a:ext cx="5172075" cy="230832"/>
          </a:xfrm>
        </p:spPr>
        <p:txBody>
          <a:bodyPr wrap="square" lIns="0" tIns="0" rIns="0" bIns="0" anchor="t" anchorCtr="0">
            <a:spAutoFit/>
          </a:bodyPr>
          <a:lstStyle>
            <a:lvl1pPr marL="0" indent="0" algn="l">
              <a:buFont typeface="Wingdings" pitchFamily="2" charset="2"/>
              <a:buNone/>
              <a:defRPr sz="1500" b="0" i="0" smtClean="0">
                <a:solidFill>
                  <a:schemeClr val="tx2"/>
                </a:solidFill>
                <a:latin typeface="Museo Sans For Dell" pitchFamily="2" charset="0"/>
                <a:ea typeface="Museo Sans For Dell" pitchFamily="2" charset="0"/>
              </a:defRPr>
            </a:lvl1pPr>
          </a:lstStyle>
          <a:p>
            <a:r>
              <a:rPr lang="en-US" dirty="0" smtClean="0"/>
              <a:t>Click to edit Master subtitle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244885676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86"/>
            <a:ext cx="5966460" cy="290849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1" y="1280160"/>
            <a:ext cx="5943290" cy="3200400"/>
          </a:xfrm>
        </p:spPr>
        <p:txBody>
          <a:bodyPr wrap="square"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None/>
              <a:defRPr sz="1050">
                <a:solidFill>
                  <a:schemeClr val="tx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 baseline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</p:txBody>
      </p:sp>
    </p:spTree>
    <p:extLst>
      <p:ext uri="{BB962C8B-B14F-4D97-AF65-F5344CB8AC3E}">
        <p14:creationId xmlns="" xmlns:p14="http://schemas.microsoft.com/office/powerpoint/2010/main" val="7168965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Dell Blue backgroun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40" y="277947"/>
            <a:ext cx="5966460" cy="290849"/>
          </a:xfrm>
        </p:spPr>
        <p:txBody>
          <a:bodyPr/>
          <a:lstStyle/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5" name="Text Placeholder 12"/>
          <p:cNvSpPr>
            <a:spLocks noGrp="1"/>
          </p:cNvSpPr>
          <p:nvPr>
            <p:ph idx="1" hasCustomPrompt="1"/>
          </p:nvPr>
        </p:nvSpPr>
        <p:spPr bwMode="auto">
          <a:xfrm>
            <a:off x="207970" y="1280160"/>
            <a:ext cx="596423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buClr>
                <a:schemeClr val="tx2"/>
              </a:buClr>
              <a:defRPr/>
            </a:lvl3pPr>
            <a:lvl4pPr>
              <a:buClr>
                <a:schemeClr val="tx2"/>
              </a:buClr>
              <a:defRPr>
                <a:solidFill>
                  <a:schemeClr val="tx2"/>
                </a:solidFill>
              </a:defRPr>
            </a:lvl4pPr>
          </a:lstStyle>
          <a:p>
            <a:pPr lvl="0"/>
            <a:r>
              <a:rPr lang="en-US" dirty="0" smtClean="0"/>
              <a:t>Click to edit title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pic>
        <p:nvPicPr>
          <p:cNvPr id="4" name="Picture 3" descr="dell_white_logo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 bwMode="black">
          <a:xfrm>
            <a:off x="6254645" y="4543792"/>
            <a:ext cx="475126" cy="47512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8821158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Dell Blue background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40" y="277946"/>
            <a:ext cx="5966460" cy="64008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7" name="Text Placeholder 12"/>
          <p:cNvSpPr>
            <a:spLocks noGrp="1"/>
          </p:cNvSpPr>
          <p:nvPr>
            <p:ph idx="1"/>
          </p:nvPr>
        </p:nvSpPr>
        <p:spPr bwMode="auto">
          <a:xfrm>
            <a:off x="205740" y="1554480"/>
            <a:ext cx="5966460" cy="301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</a:lstStyle>
          <a:p>
            <a:pPr lvl="0"/>
            <a:r>
              <a:rPr lang="en-US" dirty="0" smtClean="0"/>
              <a:t>Click to edit title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205740" y="1097280"/>
            <a:ext cx="5966460" cy="238842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 smtClean="0"/>
              <a:t>Subhead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3437358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two column Dell Blue backgroun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205740" y="1280160"/>
            <a:ext cx="2880360" cy="3200400"/>
          </a:xfrm>
        </p:spPr>
        <p:txBody>
          <a:bodyPr wrap="square" lIns="0" tIns="0" rIns="0" bIns="0">
            <a:normAutofit/>
          </a:bodyPr>
          <a:lstStyle>
            <a:lvl1pPr marL="171446" marR="0" indent="-171446" algn="l" defTabSz="685783" rtl="0" eaLnBrk="1" fontAlgn="base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FFFFFF"/>
              </a:buClr>
              <a:buSzTx/>
              <a:buFont typeface="Arial" pitchFamily="34" charset="0"/>
              <a:buChar char="•"/>
              <a:tabLst/>
              <a:defRPr sz="1500" b="0">
                <a:solidFill>
                  <a:schemeClr val="tx2"/>
                </a:solidFill>
                <a:latin typeface="Museo Sans For Dell" pitchFamily="2" charset="0"/>
              </a:defRPr>
            </a:lvl1pPr>
            <a:lvl2pPr marL="430995" marR="0" indent="-167875" algn="l" defTabSz="685783" rtl="0" eaLnBrk="1" fontAlgn="base" latinLnBrk="0" hangingPunct="1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Museo Sans For Dell" pitchFamily="2" charset="0"/>
              <a:buChar char="–"/>
              <a:tabLst/>
              <a:defRPr sz="1350" b="0">
                <a:solidFill>
                  <a:schemeClr val="tx2"/>
                </a:solidFill>
                <a:latin typeface="Museo Sans For Dell" pitchFamily="2" charset="0"/>
              </a:defRPr>
            </a:lvl2pPr>
            <a:lvl3pPr marL="682212" marR="0" indent="-165493" algn="l" defTabSz="685783" rtl="0" eaLnBrk="1" fontAlgn="base" latinLnBrk="0" hangingPunct="1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FFFFFF"/>
              </a:buClr>
              <a:buSzTx/>
              <a:buFont typeface="Museo Sans For Dell" pitchFamily="2" charset="0"/>
              <a:buChar char="›"/>
              <a:tabLst/>
              <a:defRPr sz="750" b="0">
                <a:solidFill>
                  <a:schemeClr val="tx2"/>
                </a:solidFill>
                <a:latin typeface="Museo Sans For Dell" pitchFamily="2" charset="0"/>
              </a:defRPr>
            </a:lvl3pPr>
            <a:lvl4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marL="171446" marR="0" lvl="0" indent="-171446" algn="l" defTabSz="685783" rtl="0" eaLnBrk="1" fontAlgn="base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FFFFFF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useo Sans For Dell" pitchFamily="2" charset="0"/>
              </a:rPr>
              <a:t>Click to edit title</a:t>
            </a:r>
          </a:p>
          <a:p>
            <a:pPr marL="430995" marR="0" lvl="1" indent="-167875" algn="l" defTabSz="685783" rtl="0" eaLnBrk="1" fontAlgn="base" latinLnBrk="0" hangingPunct="1">
              <a:lnSpc>
                <a:spcPct val="90000"/>
              </a:lnSpc>
              <a:spcBef>
                <a:spcPts val="225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Museo Sans For Dell" pitchFamily="2" charset="0"/>
              <a:buChar char="–"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useo Sans For Dell" pitchFamily="2" charset="0"/>
              </a:rPr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4" hasCustomPrompt="1"/>
          </p:nvPr>
        </p:nvSpPr>
        <p:spPr>
          <a:xfrm>
            <a:off x="3291840" y="1280160"/>
            <a:ext cx="2880360" cy="3200400"/>
          </a:xfrm>
        </p:spPr>
        <p:txBody>
          <a:bodyPr wrap="square" lIns="0" tIns="0" rIns="0" bIns="0">
            <a:normAutofit/>
          </a:bodyPr>
          <a:lstStyle>
            <a:lvl1pPr marL="171446" marR="0" indent="-171446" algn="l" defTabSz="685783" rtl="0" eaLnBrk="1" fontAlgn="base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FFFFFF"/>
              </a:buClr>
              <a:buSzTx/>
              <a:buFont typeface="Arial" pitchFamily="34" charset="0"/>
              <a:buChar char="•"/>
              <a:tabLst/>
              <a:defRPr sz="1500" b="0">
                <a:solidFill>
                  <a:schemeClr val="tx2"/>
                </a:solidFill>
                <a:latin typeface="Museo Sans For Dell" pitchFamily="2" charset="0"/>
              </a:defRPr>
            </a:lvl1pPr>
            <a:lvl2pPr marL="430995" marR="0" indent="-167875" algn="l" defTabSz="685783" rtl="0" eaLnBrk="1" fontAlgn="base" latinLnBrk="0" hangingPunct="1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Museo Sans For Dell" pitchFamily="2" charset="0"/>
              <a:buChar char="–"/>
              <a:tabLst/>
              <a:defRPr sz="1350" b="0">
                <a:solidFill>
                  <a:schemeClr val="tx2"/>
                </a:solidFill>
                <a:latin typeface="Museo Sans For Dell" pitchFamily="2" charset="0"/>
              </a:defRPr>
            </a:lvl2pPr>
            <a:lvl3pPr marL="688169" marR="0" indent="-171450" algn="l" defTabSz="685783" rtl="0" eaLnBrk="1" fontAlgn="base" latinLnBrk="0" hangingPunct="1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FFFFFF"/>
              </a:buClr>
              <a:buSzTx/>
              <a:buFont typeface="Museo Sans For Dell" panose="02000000000000000000" pitchFamily="2" charset="0"/>
              <a:buChar char="›"/>
              <a:tabLst/>
              <a:defRPr sz="750" b="0">
                <a:solidFill>
                  <a:schemeClr val="tx2"/>
                </a:solidFill>
                <a:latin typeface="Museo Sans For Dell" pitchFamily="2" charset="0"/>
              </a:defRPr>
            </a:lvl3pPr>
            <a:lvl4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marL="171446" marR="0" lvl="0" indent="-171446" algn="l" defTabSz="685783" rtl="0" eaLnBrk="1" fontAlgn="base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FFFFFF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useo Sans For Dell" pitchFamily="2" charset="0"/>
              </a:rPr>
              <a:t>Click to edit title</a:t>
            </a:r>
          </a:p>
          <a:p>
            <a:pPr marL="430995" marR="0" lvl="1" indent="-167875" algn="l" defTabSz="685783" rtl="0" eaLnBrk="1" fontAlgn="base" latinLnBrk="0" hangingPunct="1">
              <a:lnSpc>
                <a:spcPct val="90000"/>
              </a:lnSpc>
              <a:spcBef>
                <a:spcPts val="225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Museo Sans For Dell" pitchFamily="2" charset="0"/>
              <a:buChar char="–"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useo Sans For Dell" pitchFamily="2" charset="0"/>
              </a:rPr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05740" y="277946"/>
            <a:ext cx="5966460" cy="64008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content page title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4700183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Dell Blue backgroun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40" y="277946"/>
            <a:ext cx="5966460" cy="64008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content page title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1631819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Dell Blue backgroun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13350426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>
          <a:xfrm>
            <a:off x="1850178" y="1157288"/>
            <a:ext cx="5022056" cy="3993356"/>
          </a:xfrm>
          <a:custGeom>
            <a:avLst/>
            <a:gdLst>
              <a:gd name="connsiteX0" fmla="*/ 5022056 w 5022056"/>
              <a:gd name="connsiteY0" fmla="*/ 0 h 3993356"/>
              <a:gd name="connsiteX1" fmla="*/ 5022056 w 5022056"/>
              <a:gd name="connsiteY1" fmla="*/ 3993356 h 3993356"/>
              <a:gd name="connsiteX2" fmla="*/ 0 w 5022056"/>
              <a:gd name="connsiteY2" fmla="*/ 3993356 h 3993356"/>
              <a:gd name="connsiteX3" fmla="*/ 5022056 w 5022056"/>
              <a:gd name="connsiteY3" fmla="*/ 0 h 3993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22056" h="3993356">
                <a:moveTo>
                  <a:pt x="5022056" y="0"/>
                </a:moveTo>
                <a:lnTo>
                  <a:pt x="5022056" y="3993356"/>
                </a:lnTo>
                <a:lnTo>
                  <a:pt x="0" y="3993356"/>
                </a:lnTo>
                <a:lnTo>
                  <a:pt x="5022056" y="0"/>
                </a:lnTo>
                <a:close/>
              </a:path>
            </a:pathLst>
          </a:custGeom>
          <a:solidFill>
            <a:srgbClr val="0085C3"/>
          </a:solidFill>
          <a:effectLst/>
        </p:spPr>
        <p:txBody>
          <a:bodyPr wrap="square" lIns="182880" tIns="137160" rIns="137160" bIns="13716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endParaRPr lang="en-US" sz="2000" dirty="0" smtClean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3" name="Freeform 12"/>
          <p:cNvSpPr/>
          <p:nvPr userDrawn="1"/>
        </p:nvSpPr>
        <p:spPr>
          <a:xfrm>
            <a:off x="3075387" y="1114430"/>
            <a:ext cx="3804047" cy="4036219"/>
          </a:xfrm>
          <a:custGeom>
            <a:avLst/>
            <a:gdLst>
              <a:gd name="connsiteX0" fmla="*/ 5043487 w 5072062"/>
              <a:gd name="connsiteY0" fmla="*/ 57150 h 4036219"/>
              <a:gd name="connsiteX1" fmla="*/ 0 w 5072062"/>
              <a:gd name="connsiteY1" fmla="*/ 4036219 h 4036219"/>
              <a:gd name="connsiteX2" fmla="*/ 5057775 w 5072062"/>
              <a:gd name="connsiteY2" fmla="*/ 4036219 h 4036219"/>
              <a:gd name="connsiteX3" fmla="*/ 5057775 w 5072062"/>
              <a:gd name="connsiteY3" fmla="*/ 0 h 4036219"/>
              <a:gd name="connsiteX4" fmla="*/ 5072062 w 5072062"/>
              <a:gd name="connsiteY4" fmla="*/ 742950 h 403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72062" h="4036219">
                <a:moveTo>
                  <a:pt x="5043487" y="57150"/>
                </a:moveTo>
                <a:lnTo>
                  <a:pt x="0" y="4036219"/>
                </a:lnTo>
                <a:lnTo>
                  <a:pt x="5057775" y="4036219"/>
                </a:lnTo>
                <a:lnTo>
                  <a:pt x="5057775" y="0"/>
                </a:lnTo>
                <a:lnTo>
                  <a:pt x="5072062" y="742950"/>
                </a:lnTo>
              </a:path>
            </a:pathLst>
          </a:custGeom>
          <a:noFill/>
          <a:effectLst/>
        </p:spPr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9" name="Picture 9" descr="white"/>
          <p:cNvPicPr>
            <a:picLocks noChangeAspect="1" noChangeArrowheads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black">
          <a:xfrm>
            <a:off x="5521733" y="3849192"/>
            <a:ext cx="1023494" cy="1023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Placeholder 21"/>
          <p:cNvSpPr>
            <a:spLocks noGrp="1"/>
          </p:cNvSpPr>
          <p:nvPr>
            <p:ph type="ctrTitle" hasCustomPrompt="1"/>
          </p:nvPr>
        </p:nvSpPr>
        <p:spPr>
          <a:xfrm>
            <a:off x="205743" y="274326"/>
            <a:ext cx="5172749" cy="1231014"/>
          </a:xfrm>
        </p:spPr>
        <p:txBody>
          <a:bodyPr wrap="square" anchor="b" anchorCtr="0">
            <a:normAutofit/>
          </a:bodyPr>
          <a:lstStyle>
            <a:lvl1pPr algn="l">
              <a:lnSpc>
                <a:spcPct val="100000"/>
              </a:lnSpc>
              <a:spcAft>
                <a:spcPts val="0"/>
              </a:spcAft>
              <a:defRPr sz="4050" b="0" i="0" smtClean="0">
                <a:solidFill>
                  <a:schemeClr val="bg1"/>
                </a:solidFill>
                <a:latin typeface="Museo Sans For Dell" panose="02000000000000000000" pitchFamily="2" charset="0"/>
                <a:ea typeface="Museo Sans For Dell" panose="02000000000000000000" pitchFamily="2" charset="0"/>
              </a:defRPr>
            </a:lvl1pPr>
          </a:lstStyle>
          <a:p>
            <a:r>
              <a:rPr lang="en-US" dirty="0" smtClean="0"/>
              <a:t>Click to edit</a:t>
            </a:r>
            <a:br>
              <a:rPr lang="en-US" dirty="0" smtClean="0"/>
            </a:br>
            <a:r>
              <a:rPr lang="en-US" dirty="0" smtClean="0"/>
              <a:t>title slide</a:t>
            </a:r>
          </a:p>
        </p:txBody>
      </p:sp>
      <p:sp>
        <p:nvSpPr>
          <p:cNvPr id="12" name="Text Placeholder 12"/>
          <p:cNvSpPr>
            <a:spLocks noGrp="1"/>
          </p:cNvSpPr>
          <p:nvPr>
            <p:ph type="subTitle" idx="1"/>
          </p:nvPr>
        </p:nvSpPr>
        <p:spPr>
          <a:xfrm>
            <a:off x="205742" y="1968764"/>
            <a:ext cx="5172075" cy="230832"/>
          </a:xfrm>
        </p:spPr>
        <p:txBody>
          <a:bodyPr wrap="square" lIns="0" tIns="0" rIns="0" bIns="0" anchor="t" anchorCtr="0">
            <a:spAutoFit/>
          </a:bodyPr>
          <a:lstStyle>
            <a:lvl1pPr marL="0" indent="0" algn="l">
              <a:buFont typeface="Wingdings" pitchFamily="2" charset="2"/>
              <a:buNone/>
              <a:defRPr sz="1500" b="0" i="0" smtClean="0">
                <a:solidFill>
                  <a:schemeClr val="bg2">
                    <a:lumMod val="65000"/>
                    <a:lumOff val="35000"/>
                  </a:schemeClr>
                </a:solidFill>
                <a:latin typeface="Museo Sans For Dell" pitchFamily="2" charset="0"/>
                <a:ea typeface="Museo Sans For Dell" pitchFamily="2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75841853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l Blue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05740" y="1748271"/>
            <a:ext cx="5138176" cy="1495794"/>
          </a:xfrm>
        </p:spPr>
        <p:txBody>
          <a:bodyPr anchor="ctr" anchorCtr="0">
            <a:normAutofit/>
          </a:bodyPr>
          <a:lstStyle>
            <a:lvl1pPr>
              <a:defRPr sz="405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divider slide title 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5538697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l Blue divider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5964" y="1323964"/>
            <a:ext cx="3466073" cy="249557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1029671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ell Blue divider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05740" y="1748271"/>
            <a:ext cx="5138176" cy="1495794"/>
          </a:xfrm>
        </p:spPr>
        <p:txBody>
          <a:bodyPr anchor="ctr" anchorCtr="0">
            <a:normAutofit/>
          </a:bodyPr>
          <a:lstStyle>
            <a:lvl1pPr>
              <a:defRPr sz="405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divider slide title  </a:t>
            </a:r>
            <a:endParaRPr lang="en-US" dirty="0"/>
          </a:p>
        </p:txBody>
      </p:sp>
      <p:pic>
        <p:nvPicPr>
          <p:cNvPr id="6" name="Picture 5" descr="dell_white_logo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 bwMode="black">
          <a:xfrm>
            <a:off x="6245609" y="4546187"/>
            <a:ext cx="475126" cy="47512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0119610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86"/>
            <a:ext cx="5966460" cy="64008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1" y="1280160"/>
            <a:ext cx="5943290" cy="3200400"/>
          </a:xfrm>
        </p:spPr>
        <p:txBody>
          <a:bodyPr wrap="square"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None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 baseline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</p:txBody>
      </p:sp>
    </p:spTree>
    <p:extLst>
      <p:ext uri="{BB962C8B-B14F-4D97-AF65-F5344CB8AC3E}">
        <p14:creationId xmlns="" xmlns:p14="http://schemas.microsoft.com/office/powerpoint/2010/main" val="245412994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Blue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86"/>
            <a:ext cx="5966460" cy="64008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1" y="1280160"/>
            <a:ext cx="5943290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Char char="•"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 marL="767934" indent="0"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None/>
              <a:defRPr sz="1050" baseline="0">
                <a:solidFill>
                  <a:schemeClr val="tx1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08631493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Blue footer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205739" y="1097280"/>
            <a:ext cx="5966460" cy="238842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 smtClean="0"/>
              <a:t>Subhead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85"/>
            <a:ext cx="5966460" cy="640080"/>
          </a:xfrm>
        </p:spPr>
        <p:txBody>
          <a:bodyPr>
            <a:normAutofit/>
          </a:bodyPr>
          <a:lstStyle>
            <a:lvl1pPr>
              <a:defRPr baseline="0"/>
            </a:lvl1pPr>
          </a:lstStyle>
          <a:p>
            <a:r>
              <a:rPr lang="en-US" dirty="0" smtClean="0"/>
              <a:t>Click to edit content page title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0" y="1554480"/>
            <a:ext cx="5966460" cy="301752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Char char="•"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1050" baseline="0">
                <a:solidFill>
                  <a:schemeClr val="tx1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58237575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Blue footer two colum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86"/>
            <a:ext cx="5966460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205740" y="1280160"/>
            <a:ext cx="2880360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defRPr sz="1050" b="0">
                <a:solidFill>
                  <a:schemeClr val="bg2"/>
                </a:solidFill>
                <a:latin typeface="Museo Sans For Dell" pitchFamily="2" charset="0"/>
              </a:defRPr>
            </a:lvl1pPr>
            <a:lvl2pPr marL="430995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 b="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 b="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4" hasCustomPrompt="1"/>
          </p:nvPr>
        </p:nvSpPr>
        <p:spPr>
          <a:xfrm>
            <a:off x="3291840" y="1280160"/>
            <a:ext cx="2880360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defRPr sz="1050" b="0">
                <a:solidFill>
                  <a:schemeClr val="bg2"/>
                </a:solidFill>
                <a:latin typeface="Museo Sans For Dell" pitchFamily="2" charset="0"/>
              </a:defRPr>
            </a:lvl1pPr>
            <a:lvl2pPr marL="430995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 b="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 b="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91917012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Blue footer left margi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207588" y="274319"/>
            <a:ext cx="3213959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205742" y="1280160"/>
            <a:ext cx="3212895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defRPr sz="1050" b="0">
                <a:solidFill>
                  <a:schemeClr val="bg2"/>
                </a:solidFill>
                <a:latin typeface="Museo Sans For Dell" pitchFamily="2" charset="0"/>
              </a:defRPr>
            </a:lvl1pPr>
            <a:lvl2pPr marL="430995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 b="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 b="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221456" y="4909562"/>
            <a:ext cx="198882" cy="8915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1"/>
              </a:buClr>
            </a:pPr>
            <a:fld id="{58EC7406-F4CC-4ABF-902E-2AF4E70E5C0F}" type="slidenum">
              <a:rPr lang="en-US" sz="675" kern="1200" smtClean="0">
                <a:solidFill>
                  <a:schemeClr val="bg2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pPr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>
                  <a:schemeClr val="bg1"/>
                </a:buClr>
              </a:pPr>
              <a:t>‹#›</a:t>
            </a:fld>
            <a:endParaRPr lang="en-US" sz="675" kern="1200" dirty="0" smtClean="0">
              <a:solidFill>
                <a:schemeClr val="bg2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043766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Blue footer left margin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05741" y="274325"/>
            <a:ext cx="3934460" cy="332399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0" y="1280160"/>
            <a:ext cx="3223260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Char char="•"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1050" baseline="0">
                <a:solidFill>
                  <a:schemeClr val="tx1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205740" y="819150"/>
            <a:ext cx="3223260" cy="238842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 smtClean="0"/>
              <a:t>Subhead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8909663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Blue footer left margin with subhead and two 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05740" y="274325"/>
            <a:ext cx="3223260" cy="664797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content </a:t>
            </a:r>
            <a:br>
              <a:rPr lang="en-US" dirty="0" smtClean="0"/>
            </a:br>
            <a:r>
              <a:rPr lang="en-US" dirty="0" smtClean="0"/>
              <a:t>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0" y="1554480"/>
            <a:ext cx="3223260" cy="301752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Char char="•"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1050" baseline="0">
                <a:solidFill>
                  <a:schemeClr val="tx1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205740" y="1113348"/>
            <a:ext cx="3223260" cy="238842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 smtClean="0"/>
              <a:t>Subhead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7609002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86"/>
            <a:ext cx="5966460" cy="64008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1" y="1280160"/>
            <a:ext cx="5943290" cy="3200400"/>
          </a:xfrm>
        </p:spPr>
        <p:txBody>
          <a:bodyPr wrap="square"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None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 baseline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</p:txBody>
      </p:sp>
    </p:spTree>
    <p:extLst>
      <p:ext uri="{BB962C8B-B14F-4D97-AF65-F5344CB8AC3E}">
        <p14:creationId xmlns="" xmlns:p14="http://schemas.microsoft.com/office/powerpoint/2010/main" val="217567891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Blue foo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91"/>
            <a:ext cx="5966460" cy="66479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5413942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with Dell Blue footer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5057767"/>
            <a:ext cx="6858000" cy="85737"/>
          </a:xfrm>
          <a:prstGeom prst="rect">
            <a:avLst/>
          </a:prstGeom>
          <a:solidFill>
            <a:srgbClr val="0085C3"/>
          </a:solidFill>
          <a:effectLst/>
        </p:spPr>
        <p:txBody>
          <a:bodyPr wrap="square" lIns="137160" tIns="102870" rIns="102870" bIns="10287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</a:pPr>
            <a:endParaRPr lang="en-US" sz="1500" dirty="0" smtClean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288999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l Gray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205740" y="1748271"/>
            <a:ext cx="5138176" cy="1495794"/>
          </a:xfrm>
        </p:spPr>
        <p:txBody>
          <a:bodyPr anchor="ctr" anchorCtr="0">
            <a:normAutofit/>
          </a:bodyPr>
          <a:lstStyle>
            <a:lvl1pPr>
              <a:defRPr sz="405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divider slide title  </a:t>
            </a:r>
            <a:endParaRPr lang="en-US" dirty="0"/>
          </a:p>
        </p:txBody>
      </p:sp>
      <p:pic>
        <p:nvPicPr>
          <p:cNvPr id="4" name="Picture 3" descr="dell_white_logo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 bwMode="black">
          <a:xfrm>
            <a:off x="6245609" y="4546187"/>
            <a:ext cx="475126" cy="47512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65548423"/>
      </p:ext>
    </p:extLst>
  </p:cSld>
  <p:clrMapOvr>
    <a:masterClrMapping/>
  </p:clrMapOvr>
  <p:transition spd="med">
    <p:wipe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86"/>
            <a:ext cx="5966460" cy="64008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1" y="1280160"/>
            <a:ext cx="5943290" cy="3200400"/>
          </a:xfrm>
        </p:spPr>
        <p:txBody>
          <a:bodyPr wrap="square"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None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 baseline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</p:txBody>
      </p:sp>
    </p:spTree>
    <p:extLst>
      <p:ext uri="{BB962C8B-B14F-4D97-AF65-F5344CB8AC3E}">
        <p14:creationId xmlns="" xmlns:p14="http://schemas.microsoft.com/office/powerpoint/2010/main" val="21059555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Gray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86"/>
            <a:ext cx="5966460" cy="64008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1" y="1280160"/>
            <a:ext cx="5943290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Char char="•"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1050" baseline="0">
                <a:solidFill>
                  <a:schemeClr val="tx1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39825726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Gray footer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205739" y="1097280"/>
            <a:ext cx="5966460" cy="238842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 smtClean="0"/>
              <a:t>Subhead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85"/>
            <a:ext cx="5966460" cy="640080"/>
          </a:xfrm>
        </p:spPr>
        <p:txBody>
          <a:bodyPr>
            <a:normAutofit/>
          </a:bodyPr>
          <a:lstStyle>
            <a:lvl1pPr>
              <a:defRPr baseline="0"/>
            </a:lvl1pPr>
          </a:lstStyle>
          <a:p>
            <a:r>
              <a:rPr lang="en-US" dirty="0" smtClean="0"/>
              <a:t>Click to edit content page title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0" y="1554480"/>
            <a:ext cx="5966460" cy="301752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Char char="•"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1050" baseline="0">
                <a:solidFill>
                  <a:schemeClr val="tx1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54272930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Gray footer two colum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86"/>
            <a:ext cx="5966460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205740" y="1280160"/>
            <a:ext cx="2880360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defRPr sz="1050" b="0">
                <a:solidFill>
                  <a:schemeClr val="bg2"/>
                </a:solidFill>
                <a:latin typeface="Museo Sans For Dell" pitchFamily="2" charset="0"/>
              </a:defRPr>
            </a:lvl1pPr>
            <a:lvl2pPr marL="430995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 b="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 b="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4" hasCustomPrompt="1"/>
          </p:nvPr>
        </p:nvSpPr>
        <p:spPr>
          <a:xfrm>
            <a:off x="3291840" y="1280160"/>
            <a:ext cx="2880360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defRPr sz="1050" b="0">
                <a:solidFill>
                  <a:schemeClr val="bg2"/>
                </a:solidFill>
                <a:latin typeface="Museo Sans For Dell" pitchFamily="2" charset="0"/>
              </a:defRPr>
            </a:lvl1pPr>
            <a:lvl2pPr marL="430995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 b="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 b="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359484660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Gray footer left margi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207588" y="274319"/>
            <a:ext cx="3213959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205742" y="1280160"/>
            <a:ext cx="3212895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defRPr sz="1050" b="0">
                <a:solidFill>
                  <a:schemeClr val="bg2"/>
                </a:solidFill>
                <a:latin typeface="Museo Sans For Dell" pitchFamily="2" charset="0"/>
              </a:defRPr>
            </a:lvl1pPr>
            <a:lvl2pPr marL="430995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 b="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 b="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30483705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Gray footer left margin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05741" y="274325"/>
            <a:ext cx="3934460" cy="332399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0" y="1280160"/>
            <a:ext cx="3223260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Char char="•"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1050" baseline="0">
                <a:solidFill>
                  <a:schemeClr val="tx1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205740" y="819150"/>
            <a:ext cx="3223260" cy="238842"/>
          </a:xfrm>
        </p:spPr>
        <p:txBody>
          <a:bodyPr/>
          <a:lstStyle>
            <a:lvl1pPr marL="0" indent="0">
              <a:buNone/>
              <a:defRPr b="1">
                <a:solidFill>
                  <a:srgbClr val="AAAAAA"/>
                </a:solidFill>
              </a:defRPr>
            </a:lvl1pPr>
          </a:lstStyle>
          <a:p>
            <a:pPr lvl="0"/>
            <a:r>
              <a:rPr lang="en-US" dirty="0" smtClean="0"/>
              <a:t>Subhead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7665027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Gray footer left margin with subhead and two 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05740" y="274325"/>
            <a:ext cx="3223260" cy="664797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content </a:t>
            </a:r>
            <a:br>
              <a:rPr lang="en-US" dirty="0" smtClean="0"/>
            </a:br>
            <a:r>
              <a:rPr lang="en-US" dirty="0" smtClean="0"/>
              <a:t>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0" y="1554480"/>
            <a:ext cx="3223260" cy="301752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Char char="•"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1050" baseline="0">
                <a:solidFill>
                  <a:schemeClr val="tx1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205740" y="1113348"/>
            <a:ext cx="3223260" cy="238842"/>
          </a:xfrm>
        </p:spPr>
        <p:txBody>
          <a:bodyPr/>
          <a:lstStyle>
            <a:lvl1pPr marL="0" indent="0">
              <a:buNone/>
              <a:defRPr b="1">
                <a:solidFill>
                  <a:srgbClr val="AAAAAA"/>
                </a:solidFill>
              </a:defRPr>
            </a:lvl1pPr>
          </a:lstStyle>
          <a:p>
            <a:pPr lvl="0"/>
            <a:r>
              <a:rPr lang="en-US" dirty="0" smtClean="0"/>
              <a:t>Subhead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1379922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86"/>
            <a:ext cx="5966460" cy="64008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1" y="1280160"/>
            <a:ext cx="5943290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Char char="•"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 baseline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07806211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Gray foo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91"/>
            <a:ext cx="5966460" cy="66479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4760928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with Dell Gray footer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5021947"/>
            <a:ext cx="6858000" cy="121557"/>
          </a:xfrm>
          <a:prstGeom prst="rect">
            <a:avLst/>
          </a:prstGeom>
          <a:solidFill>
            <a:srgbClr val="AAAAAA"/>
          </a:solidFill>
          <a:effectLst/>
        </p:spPr>
        <p:txBody>
          <a:bodyPr wrap="square" lIns="137160" tIns="102870" rIns="102870" bIns="10287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</a:pPr>
            <a:endParaRPr lang="en-US" sz="1500" dirty="0" smtClean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0659789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l Dark Blue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205740" y="1748271"/>
            <a:ext cx="5138176" cy="1495794"/>
          </a:xfrm>
        </p:spPr>
        <p:txBody>
          <a:bodyPr anchor="ctr" anchorCtr="0">
            <a:normAutofit/>
          </a:bodyPr>
          <a:lstStyle>
            <a:lvl1pPr>
              <a:defRPr sz="405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divider slide title  </a:t>
            </a:r>
            <a:endParaRPr lang="en-US" dirty="0"/>
          </a:p>
        </p:txBody>
      </p:sp>
      <p:pic>
        <p:nvPicPr>
          <p:cNvPr id="4" name="Picture 3" descr="dell_white_logo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 bwMode="black">
          <a:xfrm>
            <a:off x="6245609" y="4546187"/>
            <a:ext cx="475126" cy="47512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9414216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86"/>
            <a:ext cx="5966460" cy="64008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1" y="1280160"/>
            <a:ext cx="5943290" cy="3200400"/>
          </a:xfrm>
        </p:spPr>
        <p:txBody>
          <a:bodyPr wrap="square"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None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 baseline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</p:txBody>
      </p:sp>
    </p:spTree>
    <p:extLst>
      <p:ext uri="{BB962C8B-B14F-4D97-AF65-F5344CB8AC3E}">
        <p14:creationId xmlns="" xmlns:p14="http://schemas.microsoft.com/office/powerpoint/2010/main" val="248869517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Dark Blue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86"/>
            <a:ext cx="5966460" cy="64008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1" y="1280160"/>
            <a:ext cx="5943290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Char char="•"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1050" baseline="0">
                <a:solidFill>
                  <a:schemeClr val="tx1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386150452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Dark Blue footer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205739" y="1097280"/>
            <a:ext cx="5966460" cy="238842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 smtClean="0"/>
              <a:t>Subhead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85"/>
            <a:ext cx="5966460" cy="640080"/>
          </a:xfrm>
        </p:spPr>
        <p:txBody>
          <a:bodyPr>
            <a:normAutofit/>
          </a:bodyPr>
          <a:lstStyle>
            <a:lvl1pPr>
              <a:defRPr baseline="0"/>
            </a:lvl1pPr>
          </a:lstStyle>
          <a:p>
            <a:r>
              <a:rPr lang="en-US" dirty="0" smtClean="0"/>
              <a:t>Click to edit content page title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0" y="1554480"/>
            <a:ext cx="5966460" cy="301752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Char char="•"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1050" baseline="0">
                <a:solidFill>
                  <a:schemeClr val="tx1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50478509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Dark Blue footer two colum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86"/>
            <a:ext cx="5966460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205740" y="1280160"/>
            <a:ext cx="2880360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defRPr sz="1050" b="0">
                <a:solidFill>
                  <a:schemeClr val="bg2"/>
                </a:solidFill>
                <a:latin typeface="Museo Sans For Dell" pitchFamily="2" charset="0"/>
              </a:defRPr>
            </a:lvl1pPr>
            <a:lvl2pPr marL="430995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 b="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 b="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4" hasCustomPrompt="1"/>
          </p:nvPr>
        </p:nvSpPr>
        <p:spPr>
          <a:xfrm>
            <a:off x="3291840" y="1280160"/>
            <a:ext cx="2880360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defRPr sz="1050" b="0">
                <a:solidFill>
                  <a:schemeClr val="bg2"/>
                </a:solidFill>
                <a:latin typeface="Museo Sans For Dell" pitchFamily="2" charset="0"/>
              </a:defRPr>
            </a:lvl1pPr>
            <a:lvl2pPr marL="430995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 b="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 b="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66361492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Dark Blue footer left margi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207588" y="274319"/>
            <a:ext cx="3213959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205742" y="1280160"/>
            <a:ext cx="3212895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defRPr sz="1050" b="0">
                <a:solidFill>
                  <a:schemeClr val="bg2"/>
                </a:solidFill>
                <a:latin typeface="Museo Sans For Dell" pitchFamily="2" charset="0"/>
              </a:defRPr>
            </a:lvl1pPr>
            <a:lvl2pPr marL="430995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 b="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 b="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412183756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Dark Blue footer left margin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05741" y="274325"/>
            <a:ext cx="4459394" cy="332399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0" y="1280160"/>
            <a:ext cx="3223260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Char char="•"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1050" baseline="0">
                <a:solidFill>
                  <a:schemeClr val="tx1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205740" y="819150"/>
            <a:ext cx="3223260" cy="238842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 smtClean="0"/>
              <a:t>Subhead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8584519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Dark Blue footer left margin with subhead and two 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05740" y="274325"/>
            <a:ext cx="3223260" cy="664797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content </a:t>
            </a:r>
            <a:br>
              <a:rPr lang="en-US" dirty="0" smtClean="0"/>
            </a:br>
            <a:r>
              <a:rPr lang="en-US" dirty="0" smtClean="0"/>
              <a:t>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0" y="1554480"/>
            <a:ext cx="3223260" cy="301752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Char char="•"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1050" baseline="0">
                <a:solidFill>
                  <a:schemeClr val="tx1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205740" y="1113348"/>
            <a:ext cx="3223260" cy="238842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 smtClean="0"/>
              <a:t>Subhead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9662079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205739" y="1097280"/>
            <a:ext cx="5966460" cy="238842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 smtClean="0"/>
              <a:t>Subhead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85"/>
            <a:ext cx="5966460" cy="640080"/>
          </a:xfrm>
        </p:spPr>
        <p:txBody>
          <a:bodyPr>
            <a:normAutofit/>
          </a:bodyPr>
          <a:lstStyle>
            <a:lvl1pPr>
              <a:defRPr baseline="0"/>
            </a:lvl1pPr>
          </a:lstStyle>
          <a:p>
            <a:r>
              <a:rPr lang="en-US" dirty="0" smtClean="0"/>
              <a:t>Click to edit content page title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0" y="1554480"/>
            <a:ext cx="5966460" cy="301752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Char char="•"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 baseline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25411100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Dark Blue foo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91"/>
            <a:ext cx="5966460" cy="66479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4350915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with Dell Dark Blue footer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057767"/>
            <a:ext cx="6858000" cy="85737"/>
          </a:xfrm>
          <a:prstGeom prst="rect">
            <a:avLst/>
          </a:prstGeom>
          <a:solidFill>
            <a:srgbClr val="00447C"/>
          </a:solidFill>
          <a:effectLst/>
        </p:spPr>
        <p:txBody>
          <a:bodyPr wrap="square" lIns="137160" tIns="102870" rIns="102870" bIns="10287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</a:pPr>
            <a:endParaRPr lang="en-US" sz="1500" dirty="0" smtClean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2053439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l Teal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205740" y="1748271"/>
            <a:ext cx="5138176" cy="1495794"/>
          </a:xfrm>
        </p:spPr>
        <p:txBody>
          <a:bodyPr anchor="ctr" anchorCtr="0">
            <a:normAutofit/>
          </a:bodyPr>
          <a:lstStyle>
            <a:lvl1pPr>
              <a:defRPr sz="405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divider slide title  </a:t>
            </a:r>
            <a:endParaRPr lang="en-US" dirty="0"/>
          </a:p>
        </p:txBody>
      </p:sp>
      <p:pic>
        <p:nvPicPr>
          <p:cNvPr id="4" name="Picture 3" descr="dell_white_logo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 bwMode="black">
          <a:xfrm>
            <a:off x="6245609" y="4546187"/>
            <a:ext cx="475126" cy="47512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19792390"/>
      </p:ext>
    </p:extLst>
  </p:cSld>
  <p:clrMapOvr>
    <a:masterClrMapping/>
  </p:clrMapOvr>
  <p:transition spd="med">
    <p:wipe dir="r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86"/>
            <a:ext cx="5966460" cy="64008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1" y="1280160"/>
            <a:ext cx="5943290" cy="3200400"/>
          </a:xfrm>
        </p:spPr>
        <p:txBody>
          <a:bodyPr wrap="square"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None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 baseline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</p:txBody>
      </p:sp>
    </p:spTree>
    <p:extLst>
      <p:ext uri="{BB962C8B-B14F-4D97-AF65-F5344CB8AC3E}">
        <p14:creationId xmlns="" xmlns:p14="http://schemas.microsoft.com/office/powerpoint/2010/main" val="33236351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Teal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86"/>
            <a:ext cx="5966460" cy="64008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1" y="1280160"/>
            <a:ext cx="5943290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Char char="•"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1050" baseline="0">
                <a:solidFill>
                  <a:schemeClr val="tx1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310254526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Teal footer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205739" y="1097280"/>
            <a:ext cx="5966460" cy="238842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 smtClean="0"/>
              <a:t>Subhead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85"/>
            <a:ext cx="5966460" cy="640080"/>
          </a:xfrm>
        </p:spPr>
        <p:txBody>
          <a:bodyPr>
            <a:normAutofit/>
          </a:bodyPr>
          <a:lstStyle>
            <a:lvl1pPr>
              <a:defRPr baseline="0"/>
            </a:lvl1pPr>
          </a:lstStyle>
          <a:p>
            <a:r>
              <a:rPr lang="en-US" dirty="0" smtClean="0"/>
              <a:t>Click to edit content page title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0" y="1554480"/>
            <a:ext cx="5966460" cy="301752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Char char="•"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1050" baseline="0">
                <a:solidFill>
                  <a:schemeClr val="tx1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87077280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Teal footer two colum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86"/>
            <a:ext cx="5966460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205740" y="1280160"/>
            <a:ext cx="2880360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defRPr sz="1050" b="0">
                <a:solidFill>
                  <a:schemeClr val="bg2"/>
                </a:solidFill>
                <a:latin typeface="Museo Sans For Dell" pitchFamily="2" charset="0"/>
              </a:defRPr>
            </a:lvl1pPr>
            <a:lvl2pPr marL="430995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 b="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 b="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4" hasCustomPrompt="1"/>
          </p:nvPr>
        </p:nvSpPr>
        <p:spPr>
          <a:xfrm>
            <a:off x="3291840" y="1280160"/>
            <a:ext cx="2880360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defRPr sz="1050" b="0">
                <a:solidFill>
                  <a:schemeClr val="bg2"/>
                </a:solidFill>
                <a:latin typeface="Museo Sans For Dell" pitchFamily="2" charset="0"/>
              </a:defRPr>
            </a:lvl1pPr>
            <a:lvl2pPr marL="430995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 b="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 b="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403976924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Teal footer left margi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207588" y="274319"/>
            <a:ext cx="3213959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205742" y="1280160"/>
            <a:ext cx="3212895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defRPr sz="1050" b="0">
                <a:solidFill>
                  <a:schemeClr val="bg2"/>
                </a:solidFill>
                <a:latin typeface="Museo Sans For Dell" pitchFamily="2" charset="0"/>
              </a:defRPr>
            </a:lvl1pPr>
            <a:lvl2pPr marL="430995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 b="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 b="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48522460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Teal footer left margin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05742" y="274325"/>
            <a:ext cx="4044527" cy="332399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0" y="1280160"/>
            <a:ext cx="3223260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Char char="•"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1050" baseline="0">
                <a:solidFill>
                  <a:schemeClr val="tx1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205740" y="819150"/>
            <a:ext cx="3223260" cy="238842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 smtClean="0"/>
              <a:t>Subhead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5422571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Teal footer left margin with subhead and two 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05740" y="274325"/>
            <a:ext cx="3223260" cy="664797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content </a:t>
            </a:r>
            <a:br>
              <a:rPr lang="en-US" dirty="0" smtClean="0"/>
            </a:br>
            <a:r>
              <a:rPr lang="en-US" dirty="0" smtClean="0"/>
              <a:t>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0" y="1554480"/>
            <a:ext cx="3223260" cy="301752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Char char="•"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1050" baseline="0">
                <a:solidFill>
                  <a:schemeClr val="tx1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205740" y="1113348"/>
            <a:ext cx="3223260" cy="238842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 smtClean="0"/>
              <a:t>Subhead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223862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two colum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86"/>
            <a:ext cx="5966460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205740" y="1280160"/>
            <a:ext cx="2880360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defRPr sz="1050" b="0">
                <a:solidFill>
                  <a:schemeClr val="bg2"/>
                </a:solidFill>
                <a:latin typeface="Museo Sans For Dell" pitchFamily="2" charset="0"/>
              </a:defRPr>
            </a:lvl1pPr>
            <a:lvl2pPr marL="430995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 b="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 b="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4" hasCustomPrompt="1"/>
          </p:nvPr>
        </p:nvSpPr>
        <p:spPr>
          <a:xfrm>
            <a:off x="3291840" y="1280160"/>
            <a:ext cx="2880360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defRPr sz="1050" b="0">
                <a:solidFill>
                  <a:schemeClr val="bg2"/>
                </a:solidFill>
                <a:latin typeface="Museo Sans For Dell" pitchFamily="2" charset="0"/>
              </a:defRPr>
            </a:lvl1pPr>
            <a:lvl2pPr marL="430995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 b="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 b="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02437867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Teal foo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91"/>
            <a:ext cx="5966460" cy="66479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1774458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with Dell Teal footer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057767"/>
            <a:ext cx="6858000" cy="85737"/>
          </a:xfrm>
          <a:prstGeom prst="rect">
            <a:avLst/>
          </a:prstGeom>
          <a:solidFill>
            <a:srgbClr val="74CAC7"/>
          </a:solidFill>
          <a:effectLst/>
        </p:spPr>
        <p:txBody>
          <a:bodyPr wrap="square" lIns="137160" tIns="102870" rIns="102870" bIns="10287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</a:pPr>
            <a:endParaRPr lang="en-US" sz="1500" dirty="0" smtClean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3210825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l Green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205740" y="1748271"/>
            <a:ext cx="5138176" cy="1495794"/>
          </a:xfrm>
        </p:spPr>
        <p:txBody>
          <a:bodyPr anchor="ctr" anchorCtr="0">
            <a:normAutofit/>
          </a:bodyPr>
          <a:lstStyle>
            <a:lvl1pPr>
              <a:defRPr sz="405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divider slide title  </a:t>
            </a:r>
            <a:endParaRPr lang="en-US" dirty="0"/>
          </a:p>
        </p:txBody>
      </p:sp>
      <p:pic>
        <p:nvPicPr>
          <p:cNvPr id="4" name="Picture 3" descr="dell_white_logo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 bwMode="black">
          <a:xfrm>
            <a:off x="6245609" y="4546187"/>
            <a:ext cx="475126" cy="47512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0215682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86"/>
            <a:ext cx="5966460" cy="64008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1" y="1280160"/>
            <a:ext cx="5943290" cy="3200400"/>
          </a:xfrm>
        </p:spPr>
        <p:txBody>
          <a:bodyPr wrap="square"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None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 baseline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</p:txBody>
      </p:sp>
    </p:spTree>
    <p:extLst>
      <p:ext uri="{BB962C8B-B14F-4D97-AF65-F5344CB8AC3E}">
        <p14:creationId xmlns="" xmlns:p14="http://schemas.microsoft.com/office/powerpoint/2010/main" val="396015155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Green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86"/>
            <a:ext cx="5966460" cy="64008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1" y="1280160"/>
            <a:ext cx="5943290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Char char="•"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1050" baseline="0">
                <a:solidFill>
                  <a:schemeClr val="tx1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81094162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Green footer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205739" y="1097280"/>
            <a:ext cx="5966460" cy="238842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 smtClean="0"/>
              <a:t>Subhead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85"/>
            <a:ext cx="5966460" cy="640080"/>
          </a:xfrm>
        </p:spPr>
        <p:txBody>
          <a:bodyPr>
            <a:normAutofit/>
          </a:bodyPr>
          <a:lstStyle>
            <a:lvl1pPr>
              <a:defRPr baseline="0"/>
            </a:lvl1pPr>
          </a:lstStyle>
          <a:p>
            <a:r>
              <a:rPr lang="en-US" dirty="0" smtClean="0"/>
              <a:t>Click to edit content page title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0" y="1554480"/>
            <a:ext cx="5966460" cy="301752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Char char="•"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1050" baseline="0">
                <a:solidFill>
                  <a:schemeClr val="tx1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3365261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Green footer two colum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86"/>
            <a:ext cx="5966460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205740" y="1280160"/>
            <a:ext cx="2880360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defRPr sz="1050" b="0">
                <a:solidFill>
                  <a:schemeClr val="bg2"/>
                </a:solidFill>
                <a:latin typeface="Museo Sans For Dell" pitchFamily="2" charset="0"/>
              </a:defRPr>
            </a:lvl1pPr>
            <a:lvl2pPr marL="430995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 b="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 b="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4" hasCustomPrompt="1"/>
          </p:nvPr>
        </p:nvSpPr>
        <p:spPr>
          <a:xfrm>
            <a:off x="3291840" y="1280160"/>
            <a:ext cx="2880360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defRPr sz="1050" b="0">
                <a:solidFill>
                  <a:schemeClr val="bg2"/>
                </a:solidFill>
                <a:latin typeface="Museo Sans For Dell" pitchFamily="2" charset="0"/>
              </a:defRPr>
            </a:lvl1pPr>
            <a:lvl2pPr marL="430995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 b="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 b="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52376822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Green footer left margi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207588" y="274319"/>
            <a:ext cx="3213959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205742" y="1280160"/>
            <a:ext cx="3212895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defRPr sz="1050" b="0">
                <a:solidFill>
                  <a:schemeClr val="bg2"/>
                </a:solidFill>
                <a:latin typeface="Museo Sans For Dell" pitchFamily="2" charset="0"/>
              </a:defRPr>
            </a:lvl1pPr>
            <a:lvl2pPr marL="430995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 b="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 b="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38949293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Green footer left margin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05740" y="274325"/>
            <a:ext cx="4046220" cy="332399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0" y="1280160"/>
            <a:ext cx="3223260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Char char="•"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1050" baseline="0">
                <a:solidFill>
                  <a:schemeClr val="tx1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205740" y="819150"/>
            <a:ext cx="3223260" cy="238842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 smtClean="0"/>
              <a:t>Subhead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0690709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Green footer left margin with subhead and two 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05740" y="274325"/>
            <a:ext cx="3223260" cy="664797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content </a:t>
            </a:r>
            <a:br>
              <a:rPr lang="en-US" dirty="0" smtClean="0"/>
            </a:br>
            <a:r>
              <a:rPr lang="en-US" dirty="0" smtClean="0"/>
              <a:t>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0" y="1554480"/>
            <a:ext cx="3223260" cy="301752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Char char="•"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1050" baseline="0">
                <a:solidFill>
                  <a:schemeClr val="tx1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205740" y="1113348"/>
            <a:ext cx="3223260" cy="238842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 smtClean="0"/>
              <a:t>Subhead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9141864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left margi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207588" y="274319"/>
            <a:ext cx="3213959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205742" y="1280160"/>
            <a:ext cx="3212895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defRPr sz="1050" b="0">
                <a:solidFill>
                  <a:schemeClr val="bg2"/>
                </a:solidFill>
                <a:latin typeface="Museo Sans For Dell" pitchFamily="2" charset="0"/>
              </a:defRPr>
            </a:lvl1pPr>
            <a:lvl2pPr marL="430995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 b="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 b="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defRPr sz="75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sz="750" dirty="0" smtClean="0"/>
              <a:t>Fourth level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42475407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Green foo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91"/>
            <a:ext cx="5966460" cy="66479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6541300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with Dell Green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057767"/>
            <a:ext cx="6858000" cy="85737"/>
          </a:xfrm>
          <a:prstGeom prst="rect">
            <a:avLst/>
          </a:prstGeom>
          <a:solidFill>
            <a:srgbClr val="7AB800"/>
          </a:solidFill>
          <a:effectLst/>
        </p:spPr>
        <p:txBody>
          <a:bodyPr wrap="square" lIns="137160" tIns="102870" rIns="102870" bIns="10287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</a:pPr>
            <a:endParaRPr lang="en-US" sz="1500" dirty="0" smtClean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439929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l Yellow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ell_white_logo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 bwMode="black">
          <a:xfrm>
            <a:off x="6245609" y="4546187"/>
            <a:ext cx="475126" cy="475126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205740" y="1748271"/>
            <a:ext cx="5138176" cy="1495794"/>
          </a:xfrm>
        </p:spPr>
        <p:txBody>
          <a:bodyPr anchor="ctr" anchorCtr="0">
            <a:normAutofit/>
          </a:bodyPr>
          <a:lstStyle>
            <a:lvl1pPr>
              <a:defRPr sz="405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divider slide title 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297336"/>
      </p:ext>
    </p:extLst>
  </p:cSld>
  <p:clrMapOvr>
    <a:masterClrMapping/>
  </p:clrMapOvr>
  <p:transition spd="med">
    <p:wipe dir="r"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86"/>
            <a:ext cx="5966460" cy="64008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1" y="1280160"/>
            <a:ext cx="5943290" cy="3200400"/>
          </a:xfrm>
        </p:spPr>
        <p:txBody>
          <a:bodyPr wrap="square"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None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 baseline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</p:txBody>
      </p:sp>
    </p:spTree>
    <p:extLst>
      <p:ext uri="{BB962C8B-B14F-4D97-AF65-F5344CB8AC3E}">
        <p14:creationId xmlns="" xmlns:p14="http://schemas.microsoft.com/office/powerpoint/2010/main" val="43258219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Yellow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86"/>
            <a:ext cx="5966460" cy="64008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1" y="1280160"/>
            <a:ext cx="5943290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Char char="•"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1050" baseline="0">
                <a:solidFill>
                  <a:schemeClr val="tx1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50887381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Yellow footer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205739" y="1097280"/>
            <a:ext cx="5966460" cy="238842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 smtClean="0"/>
              <a:t>Subhead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85"/>
            <a:ext cx="5966460" cy="640080"/>
          </a:xfrm>
        </p:spPr>
        <p:txBody>
          <a:bodyPr>
            <a:normAutofit/>
          </a:bodyPr>
          <a:lstStyle>
            <a:lvl1pPr>
              <a:defRPr baseline="0"/>
            </a:lvl1pPr>
          </a:lstStyle>
          <a:p>
            <a:r>
              <a:rPr lang="en-US" dirty="0" smtClean="0"/>
              <a:t>Click to edit content page title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0" y="1554480"/>
            <a:ext cx="5966460" cy="301752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Char char="•"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1050" baseline="0">
                <a:solidFill>
                  <a:schemeClr val="tx1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43922384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Yellow footer two colum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86"/>
            <a:ext cx="5966460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205740" y="1280160"/>
            <a:ext cx="2880360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defRPr sz="1050" b="0">
                <a:solidFill>
                  <a:schemeClr val="bg2"/>
                </a:solidFill>
                <a:latin typeface="Museo Sans For Dell" pitchFamily="2" charset="0"/>
              </a:defRPr>
            </a:lvl1pPr>
            <a:lvl2pPr marL="430995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 b="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 b="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4" hasCustomPrompt="1"/>
          </p:nvPr>
        </p:nvSpPr>
        <p:spPr>
          <a:xfrm>
            <a:off x="3291840" y="1280160"/>
            <a:ext cx="2880360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defRPr sz="1050" b="0">
                <a:solidFill>
                  <a:schemeClr val="bg2"/>
                </a:solidFill>
                <a:latin typeface="Museo Sans For Dell" pitchFamily="2" charset="0"/>
              </a:defRPr>
            </a:lvl1pPr>
            <a:lvl2pPr marL="430995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 b="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 b="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45304504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Yellow footer left margi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207588" y="274319"/>
            <a:ext cx="3213959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205742" y="1280160"/>
            <a:ext cx="3212895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defRPr sz="1050" b="0">
                <a:solidFill>
                  <a:schemeClr val="bg2"/>
                </a:solidFill>
                <a:latin typeface="Museo Sans For Dell" pitchFamily="2" charset="0"/>
              </a:defRPr>
            </a:lvl1pPr>
            <a:lvl2pPr marL="430995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 b="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 b="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4463508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Yellow footer left margin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05742" y="274325"/>
            <a:ext cx="4044527" cy="332399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0" y="1280160"/>
            <a:ext cx="3223260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Char char="•"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1050" baseline="0">
                <a:solidFill>
                  <a:schemeClr val="tx1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205740" y="819150"/>
            <a:ext cx="3223260" cy="238842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 smtClean="0"/>
              <a:t>Subhead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0768030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Yellow footer left margin with subhead and two 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05740" y="274325"/>
            <a:ext cx="3223260" cy="664797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content </a:t>
            </a:r>
            <a:br>
              <a:rPr lang="en-US" dirty="0" smtClean="0"/>
            </a:br>
            <a:r>
              <a:rPr lang="en-US" dirty="0" smtClean="0"/>
              <a:t>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0" y="1554480"/>
            <a:ext cx="3223260" cy="301752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Char char="•"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1050" baseline="0">
                <a:solidFill>
                  <a:schemeClr val="tx1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205740" y="1113348"/>
            <a:ext cx="3223260" cy="238842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 smtClean="0"/>
              <a:t>Subhead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0351813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left margin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05741" y="274325"/>
            <a:ext cx="3782060" cy="332399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0" y="1280160"/>
            <a:ext cx="3223260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Char char="•"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 baseline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205740" y="819150"/>
            <a:ext cx="3223260" cy="238842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 smtClean="0"/>
              <a:t>Subhead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9300737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Yellow foo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91"/>
            <a:ext cx="5966460" cy="66479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5102931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with Dell Yellow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057767"/>
            <a:ext cx="6858000" cy="85737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square" lIns="137160" tIns="102870" rIns="102870" bIns="10287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</a:pPr>
            <a:endParaRPr lang="en-US" sz="1500" dirty="0" smtClean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0853354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l Dark Red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ell_white_logo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 bwMode="black">
          <a:xfrm>
            <a:off x="6257873" y="4445041"/>
            <a:ext cx="475126" cy="475126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205740" y="1748271"/>
            <a:ext cx="5138176" cy="1495794"/>
          </a:xfrm>
        </p:spPr>
        <p:txBody>
          <a:bodyPr anchor="ctr" anchorCtr="0">
            <a:normAutofit/>
          </a:bodyPr>
          <a:lstStyle>
            <a:lvl1pPr>
              <a:defRPr sz="405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divider slide title 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47025976"/>
      </p:ext>
    </p:extLst>
  </p:cSld>
  <p:clrMapOvr>
    <a:masterClrMapping/>
  </p:clrMapOvr>
  <p:transition spd="med">
    <p:wipe dir="r"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86"/>
            <a:ext cx="5966460" cy="64008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1" y="1280160"/>
            <a:ext cx="5943290" cy="3200400"/>
          </a:xfrm>
        </p:spPr>
        <p:txBody>
          <a:bodyPr wrap="square"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None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 baseline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</p:txBody>
      </p:sp>
    </p:spTree>
    <p:extLst>
      <p:ext uri="{BB962C8B-B14F-4D97-AF65-F5344CB8AC3E}">
        <p14:creationId xmlns="" xmlns:p14="http://schemas.microsoft.com/office/powerpoint/2010/main" val="425225038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Dark Red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86"/>
            <a:ext cx="5966460" cy="64008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1" y="1280160"/>
            <a:ext cx="5943290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Char char="•"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1050" baseline="0">
                <a:solidFill>
                  <a:schemeClr val="tx1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318675396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Dark Red footer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205739" y="1097280"/>
            <a:ext cx="5966460" cy="238842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 smtClean="0"/>
              <a:t>Subhead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85"/>
            <a:ext cx="5966460" cy="640080"/>
          </a:xfrm>
        </p:spPr>
        <p:txBody>
          <a:bodyPr>
            <a:normAutofit/>
          </a:bodyPr>
          <a:lstStyle>
            <a:lvl1pPr>
              <a:defRPr baseline="0"/>
            </a:lvl1pPr>
          </a:lstStyle>
          <a:p>
            <a:r>
              <a:rPr lang="en-US" dirty="0" smtClean="0"/>
              <a:t>Click to edit content page title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0" y="1554480"/>
            <a:ext cx="5966460" cy="301752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Char char="•"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1050" baseline="0">
                <a:solidFill>
                  <a:schemeClr val="tx1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95347871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Dark Red footer two colum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86"/>
            <a:ext cx="5966460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205740" y="1280160"/>
            <a:ext cx="2880360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defRPr sz="1050" b="0">
                <a:solidFill>
                  <a:schemeClr val="bg2"/>
                </a:solidFill>
                <a:latin typeface="Museo Sans For Dell" pitchFamily="2" charset="0"/>
              </a:defRPr>
            </a:lvl1pPr>
            <a:lvl2pPr marL="430995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 b="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 b="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4" hasCustomPrompt="1"/>
          </p:nvPr>
        </p:nvSpPr>
        <p:spPr>
          <a:xfrm>
            <a:off x="3291840" y="1280160"/>
            <a:ext cx="2880360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defRPr sz="1050" b="0">
                <a:solidFill>
                  <a:schemeClr val="bg2"/>
                </a:solidFill>
                <a:latin typeface="Museo Sans For Dell" pitchFamily="2" charset="0"/>
              </a:defRPr>
            </a:lvl1pPr>
            <a:lvl2pPr marL="430995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 b="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 b="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31366722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Dark Red footer left margi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207588" y="274319"/>
            <a:ext cx="3213959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205742" y="1280160"/>
            <a:ext cx="3212895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defRPr sz="1050" b="0">
                <a:solidFill>
                  <a:schemeClr val="bg2"/>
                </a:solidFill>
                <a:latin typeface="Museo Sans For Dell" pitchFamily="2" charset="0"/>
              </a:defRPr>
            </a:lvl1pPr>
            <a:lvl2pPr marL="430995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 b="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 b="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44056553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Dark Red footer left margin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05742" y="274325"/>
            <a:ext cx="4433993" cy="332399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0" y="1280160"/>
            <a:ext cx="3223260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Char char="•"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1050" baseline="0">
                <a:solidFill>
                  <a:schemeClr val="tx1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205740" y="819150"/>
            <a:ext cx="3223260" cy="238842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 smtClean="0"/>
              <a:t>Subhead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4390765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Dark Red footer left margin with subhead and two 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05740" y="274325"/>
            <a:ext cx="3223260" cy="664797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content </a:t>
            </a:r>
            <a:br>
              <a:rPr lang="en-US" dirty="0" smtClean="0"/>
            </a:br>
            <a:r>
              <a:rPr lang="en-US" dirty="0" smtClean="0"/>
              <a:t>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0" y="1554480"/>
            <a:ext cx="3223260" cy="301752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Char char="•"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1050" baseline="0">
                <a:solidFill>
                  <a:schemeClr val="tx1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205740" y="1113348"/>
            <a:ext cx="3223260" cy="238842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 smtClean="0"/>
              <a:t>Subhead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7375209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left margin with subhead and two 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05740" y="274325"/>
            <a:ext cx="3223260" cy="664797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content </a:t>
            </a:r>
            <a:br>
              <a:rPr lang="en-US" dirty="0" smtClean="0"/>
            </a:br>
            <a:r>
              <a:rPr lang="en-US" dirty="0" smtClean="0"/>
              <a:t>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0" y="1554480"/>
            <a:ext cx="3223260" cy="301752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Char char="•"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 baseline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205740" y="1113348"/>
            <a:ext cx="3223260" cy="238842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 smtClean="0"/>
              <a:t>Subhead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822964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Dark Red foo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91"/>
            <a:ext cx="5966460" cy="66479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4653466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with Dell Dark Red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057767"/>
            <a:ext cx="6858000" cy="85737"/>
          </a:xfrm>
          <a:prstGeom prst="rect">
            <a:avLst/>
          </a:prstGeom>
          <a:solidFill>
            <a:srgbClr val="CE1126"/>
          </a:solidFill>
          <a:effectLst/>
        </p:spPr>
        <p:txBody>
          <a:bodyPr wrap="square" lIns="137160" tIns="102870" rIns="102870" bIns="10287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</a:pPr>
            <a:endParaRPr lang="en-US" sz="1500" dirty="0" smtClean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2313230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l Berry divider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ell_white_logo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 bwMode="black">
          <a:xfrm>
            <a:off x="6257623" y="4448088"/>
            <a:ext cx="475126" cy="475126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205740" y="1748271"/>
            <a:ext cx="5138176" cy="1495794"/>
          </a:xfrm>
        </p:spPr>
        <p:txBody>
          <a:bodyPr anchor="ctr" anchorCtr="0">
            <a:normAutofit/>
          </a:bodyPr>
          <a:lstStyle>
            <a:lvl1pPr>
              <a:defRPr sz="405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divider slide title 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42920117"/>
      </p:ext>
    </p:extLst>
  </p:cSld>
  <p:clrMapOvr>
    <a:masterClrMapping/>
  </p:clrMapOvr>
  <p:transition spd="med">
    <p:wipe dir="r"/>
  </p:transition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86"/>
            <a:ext cx="5966460" cy="64008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1" y="1280160"/>
            <a:ext cx="5943290" cy="3200400"/>
          </a:xfrm>
        </p:spPr>
        <p:txBody>
          <a:bodyPr wrap="square"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None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 baseline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</p:txBody>
      </p:sp>
    </p:spTree>
    <p:extLst>
      <p:ext uri="{BB962C8B-B14F-4D97-AF65-F5344CB8AC3E}">
        <p14:creationId xmlns="" xmlns:p14="http://schemas.microsoft.com/office/powerpoint/2010/main" val="195877772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Berry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86"/>
            <a:ext cx="5966460" cy="64008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1" y="1280160"/>
            <a:ext cx="5943290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Char char="•"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1050" baseline="0">
                <a:solidFill>
                  <a:schemeClr val="tx1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53988736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Berry footer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205739" y="1097280"/>
            <a:ext cx="5966460" cy="238842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 smtClean="0"/>
              <a:t>Subhead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85"/>
            <a:ext cx="5966460" cy="640080"/>
          </a:xfrm>
        </p:spPr>
        <p:txBody>
          <a:bodyPr>
            <a:normAutofit/>
          </a:bodyPr>
          <a:lstStyle>
            <a:lvl1pPr>
              <a:defRPr baseline="0"/>
            </a:lvl1pPr>
          </a:lstStyle>
          <a:p>
            <a:r>
              <a:rPr lang="en-US" dirty="0" smtClean="0"/>
              <a:t>Click to edit content page title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0" y="1554480"/>
            <a:ext cx="5966460" cy="301752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Char char="•"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1050" baseline="0">
                <a:solidFill>
                  <a:schemeClr val="tx1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22752567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Berry footer two colum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39" y="271886"/>
            <a:ext cx="5966460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205740" y="1280160"/>
            <a:ext cx="2880360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defRPr sz="1050" b="0">
                <a:solidFill>
                  <a:schemeClr val="bg2"/>
                </a:solidFill>
                <a:latin typeface="Museo Sans For Dell" pitchFamily="2" charset="0"/>
              </a:defRPr>
            </a:lvl1pPr>
            <a:lvl2pPr marL="430995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 b="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 b="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4" hasCustomPrompt="1"/>
          </p:nvPr>
        </p:nvSpPr>
        <p:spPr>
          <a:xfrm>
            <a:off x="3291840" y="1280160"/>
            <a:ext cx="2880360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defRPr sz="1050" b="0">
                <a:solidFill>
                  <a:schemeClr val="bg2"/>
                </a:solidFill>
                <a:latin typeface="Museo Sans For Dell" pitchFamily="2" charset="0"/>
              </a:defRPr>
            </a:lvl1pPr>
            <a:lvl2pPr marL="430995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 b="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 b="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12526701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Berry footer left margi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207588" y="274319"/>
            <a:ext cx="3213959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205742" y="1280160"/>
            <a:ext cx="3212895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defRPr sz="1050" b="0">
                <a:solidFill>
                  <a:schemeClr val="bg2"/>
                </a:solidFill>
                <a:latin typeface="Museo Sans For Dell" pitchFamily="2" charset="0"/>
              </a:defRPr>
            </a:lvl1pPr>
            <a:lvl2pPr marL="430995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 b="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 b="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35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322367536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Berry footer left margin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05742" y="274325"/>
            <a:ext cx="4095327" cy="332399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content 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0" y="1280160"/>
            <a:ext cx="3223260" cy="32004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Char char="•"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1050" baseline="0">
                <a:solidFill>
                  <a:schemeClr val="tx1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205740" y="819150"/>
            <a:ext cx="3223260" cy="238842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 smtClean="0"/>
              <a:t>Subhead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4354156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Dell Berry footer left margin with subhead and two 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05740" y="274325"/>
            <a:ext cx="3223260" cy="664797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content </a:t>
            </a:r>
            <a:br>
              <a:rPr lang="en-US" dirty="0" smtClean="0"/>
            </a:br>
            <a:r>
              <a:rPr lang="en-US" dirty="0" smtClean="0"/>
              <a:t>page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5740" y="1554480"/>
            <a:ext cx="3223260" cy="301752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AAAAAA"/>
              </a:buClr>
              <a:buFont typeface="Arial" pitchFamily="34" charset="0"/>
              <a:buChar char="•"/>
              <a:defRPr sz="1050">
                <a:solidFill>
                  <a:schemeClr val="bg2"/>
                </a:solidFill>
                <a:latin typeface="Museo Sans For Dell" pitchFamily="2" charset="0"/>
              </a:defRPr>
            </a:lvl1pPr>
            <a:lvl2pPr marL="429806" indent="-173827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buFont typeface="Museo Sans For Dell" pitchFamily="2" charset="0"/>
              <a:buChar char="–"/>
              <a:defRPr sz="90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75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1050" baseline="0">
                <a:solidFill>
                  <a:schemeClr val="tx1"/>
                </a:solidFill>
                <a:latin typeface="Museo Sans For Dell" pitchFamily="2" charset="0"/>
              </a:defRPr>
            </a:lvl4pPr>
            <a:lvl5pPr>
              <a:spcBef>
                <a:spcPts val="225"/>
              </a:spcBef>
              <a:spcAft>
                <a:spcPts val="0"/>
              </a:spcAft>
              <a:buClr>
                <a:srgbClr val="AAAAAA"/>
              </a:buClr>
              <a:defRPr sz="9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205740" y="1113348"/>
            <a:ext cx="3223260" cy="238842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 smtClean="0"/>
              <a:t>Subhead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4635545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9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12" Type="http://schemas.openxmlformats.org/officeDocument/2006/relationships/image" Target="../media/image6.jpeg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11" Type="http://schemas.openxmlformats.org/officeDocument/2006/relationships/theme" Target="../theme/theme10.xml"/><Relationship Id="rId5" Type="http://schemas.openxmlformats.org/officeDocument/2006/relationships/slideLayout" Target="../slideLayouts/slideLayout96.xml"/><Relationship Id="rId10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95.xml"/><Relationship Id="rId9" Type="http://schemas.openxmlformats.org/officeDocument/2006/relationships/slideLayout" Target="../slideLayouts/slideLayout100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9.xml"/><Relationship Id="rId13" Type="http://schemas.openxmlformats.org/officeDocument/2006/relationships/slideLayout" Target="../slideLayouts/slideLayout114.xml"/><Relationship Id="rId18" Type="http://schemas.openxmlformats.org/officeDocument/2006/relationships/slideLayout" Target="../slideLayouts/slideLayout119.xml"/><Relationship Id="rId3" Type="http://schemas.openxmlformats.org/officeDocument/2006/relationships/slideLayout" Target="../slideLayouts/slideLayout104.xml"/><Relationship Id="rId7" Type="http://schemas.openxmlformats.org/officeDocument/2006/relationships/slideLayout" Target="../slideLayouts/slideLayout108.xml"/><Relationship Id="rId12" Type="http://schemas.openxmlformats.org/officeDocument/2006/relationships/slideLayout" Target="../slideLayouts/slideLayout113.xml"/><Relationship Id="rId17" Type="http://schemas.openxmlformats.org/officeDocument/2006/relationships/slideLayout" Target="../slideLayouts/slideLayout118.xml"/><Relationship Id="rId2" Type="http://schemas.openxmlformats.org/officeDocument/2006/relationships/slideLayout" Target="../slideLayouts/slideLayout103.xml"/><Relationship Id="rId16" Type="http://schemas.openxmlformats.org/officeDocument/2006/relationships/slideLayout" Target="../slideLayouts/slideLayout117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02.xml"/><Relationship Id="rId6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2.xml"/><Relationship Id="rId5" Type="http://schemas.openxmlformats.org/officeDocument/2006/relationships/slideLayout" Target="../slideLayouts/slideLayout106.xml"/><Relationship Id="rId15" Type="http://schemas.openxmlformats.org/officeDocument/2006/relationships/slideLayout" Target="../slideLayouts/slideLayout116.xml"/><Relationship Id="rId10" Type="http://schemas.openxmlformats.org/officeDocument/2006/relationships/slideLayout" Target="../slideLayouts/slideLayout111.xml"/><Relationship Id="rId19" Type="http://schemas.openxmlformats.org/officeDocument/2006/relationships/theme" Target="../theme/theme11.xml"/><Relationship Id="rId4" Type="http://schemas.openxmlformats.org/officeDocument/2006/relationships/slideLayout" Target="../slideLayouts/slideLayout105.xml"/><Relationship Id="rId9" Type="http://schemas.openxmlformats.org/officeDocument/2006/relationships/slideLayout" Target="../slideLayouts/slideLayout110.xml"/><Relationship Id="rId14" Type="http://schemas.openxmlformats.org/officeDocument/2006/relationships/slideLayout" Target="../slideLayouts/slideLayout11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17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image" Target="../media/image6.jpeg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image" Target="../media/image6.jpeg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image" Target="../media/image6.jpeg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image" Target="../media/image6.jpeg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9.xml"/><Relationship Id="rId3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8.xml"/><Relationship Id="rId12" Type="http://schemas.openxmlformats.org/officeDocument/2006/relationships/image" Target="../media/image6.jpeg"/><Relationship Id="rId2" Type="http://schemas.openxmlformats.org/officeDocument/2006/relationships/slideLayout" Target="../slideLayouts/slideLayout63.xml"/><Relationship Id="rId1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7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71.xml"/><Relationship Id="rId4" Type="http://schemas.openxmlformats.org/officeDocument/2006/relationships/slideLayout" Target="../slideLayouts/slideLayout65.xml"/><Relationship Id="rId9" Type="http://schemas.openxmlformats.org/officeDocument/2006/relationships/slideLayout" Target="../slideLayouts/slideLayout70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9.xml"/><Relationship Id="rId3" Type="http://schemas.openxmlformats.org/officeDocument/2006/relationships/slideLayout" Target="../slideLayouts/slideLayout74.xml"/><Relationship Id="rId7" Type="http://schemas.openxmlformats.org/officeDocument/2006/relationships/slideLayout" Target="../slideLayouts/slideLayout78.xml"/><Relationship Id="rId12" Type="http://schemas.openxmlformats.org/officeDocument/2006/relationships/image" Target="../media/image6.jpeg"/><Relationship Id="rId2" Type="http://schemas.openxmlformats.org/officeDocument/2006/relationships/slideLayout" Target="../slideLayouts/slideLayout73.xml"/><Relationship Id="rId1" Type="http://schemas.openxmlformats.org/officeDocument/2006/relationships/slideLayout" Target="../slideLayouts/slideLayout72.xml"/><Relationship Id="rId6" Type="http://schemas.openxmlformats.org/officeDocument/2006/relationships/slideLayout" Target="../slideLayouts/slideLayout77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76.xml"/><Relationship Id="rId10" Type="http://schemas.openxmlformats.org/officeDocument/2006/relationships/slideLayout" Target="../slideLayouts/slideLayout81.xml"/><Relationship Id="rId4" Type="http://schemas.openxmlformats.org/officeDocument/2006/relationships/slideLayout" Target="../slideLayouts/slideLayout75.xml"/><Relationship Id="rId9" Type="http://schemas.openxmlformats.org/officeDocument/2006/relationships/slideLayout" Target="../slideLayouts/slideLayout80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9.xml"/><Relationship Id="rId3" Type="http://schemas.openxmlformats.org/officeDocument/2006/relationships/slideLayout" Target="../slideLayouts/slideLayout84.xml"/><Relationship Id="rId7" Type="http://schemas.openxmlformats.org/officeDocument/2006/relationships/slideLayout" Target="../slideLayouts/slideLayout88.xml"/><Relationship Id="rId12" Type="http://schemas.openxmlformats.org/officeDocument/2006/relationships/image" Target="../media/image6.jpeg"/><Relationship Id="rId2" Type="http://schemas.openxmlformats.org/officeDocument/2006/relationships/slideLayout" Target="../slideLayouts/slideLayout83.xml"/><Relationship Id="rId1" Type="http://schemas.openxmlformats.org/officeDocument/2006/relationships/slideLayout" Target="../slideLayouts/slideLayout82.xml"/><Relationship Id="rId6" Type="http://schemas.openxmlformats.org/officeDocument/2006/relationships/slideLayout" Target="../slideLayouts/slideLayout87.xml"/><Relationship Id="rId11" Type="http://schemas.openxmlformats.org/officeDocument/2006/relationships/theme" Target="../theme/theme9.xml"/><Relationship Id="rId5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91.xml"/><Relationship Id="rId4" Type="http://schemas.openxmlformats.org/officeDocument/2006/relationships/slideLayout" Target="../slideLayouts/slideLayout85.xml"/><Relationship Id="rId9" Type="http://schemas.openxmlformats.org/officeDocument/2006/relationships/slideLayout" Target="../slideLayouts/slideLayout9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ell_gray_logo.png"/>
          <p:cNvPicPr>
            <a:picLocks noChangeAspect="1"/>
          </p:cNvPicPr>
          <p:nvPr userDrawn="1"/>
        </p:nvPicPr>
        <p:blipFill>
          <a:blip r:embed="rId14" cstate="screen"/>
          <a:stretch>
            <a:fillRect/>
          </a:stretch>
        </p:blipFill>
        <p:spPr bwMode="black">
          <a:xfrm>
            <a:off x="6240655" y="4546483"/>
            <a:ext cx="470835" cy="470835"/>
          </a:xfrm>
          <a:prstGeom prst="rect">
            <a:avLst/>
          </a:prstGeom>
        </p:spPr>
      </p:pic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205741" y="271886"/>
            <a:ext cx="5947946" cy="64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content page title. 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205742" y="1280160"/>
            <a:ext cx="5945227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sz="750" dirty="0" smtClean="0"/>
              <a:t>Fourth level</a:t>
            </a:r>
            <a:endParaRPr lang="en-US" dirty="0" smtClean="0"/>
          </a:p>
        </p:txBody>
      </p:sp>
      <p:sp>
        <p:nvSpPr>
          <p:cNvPr id="16" name="TextBox 15" hidden="1"/>
          <p:cNvSpPr txBox="1"/>
          <p:nvPr/>
        </p:nvSpPr>
        <p:spPr>
          <a:xfrm>
            <a:off x="1421609" y="4840912"/>
            <a:ext cx="487153" cy="934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bg1"/>
              </a:buClr>
            </a:pPr>
            <a:fld id="{E00CF047-7350-4707-AA1A-E56FA69586CC}" type="datetime1">
              <a:rPr lang="en-US" sz="675" smtClean="0">
                <a:solidFill>
                  <a:schemeClr val="bg2">
                    <a:lumMod val="50000"/>
                    <a:lumOff val="50000"/>
                  </a:schemeClr>
                </a:solidFill>
                <a:latin typeface="+mn-lt"/>
              </a:rPr>
              <a:pPr>
                <a:lnSpc>
                  <a:spcPct val="90000"/>
                </a:lnSpc>
                <a:spcBef>
                  <a:spcPts val="450"/>
                </a:spcBef>
                <a:spcAft>
                  <a:spcPts val="0"/>
                </a:spcAft>
                <a:buClr>
                  <a:schemeClr val="bg1"/>
                </a:buClr>
              </a:pPr>
              <a:t>5/19/2016</a:t>
            </a:fld>
            <a:endParaRPr lang="en-US" sz="675" dirty="0" smtClean="0">
              <a:solidFill>
                <a:schemeClr val="bg2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13" name="TextBox 12" hidden="1"/>
          <p:cNvSpPr txBox="1"/>
          <p:nvPr/>
        </p:nvSpPr>
        <p:spPr>
          <a:xfrm>
            <a:off x="1421609" y="4840912"/>
            <a:ext cx="487153" cy="934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bg1"/>
              </a:buClr>
            </a:pPr>
            <a:fld id="{E00CF047-7350-4707-AA1A-E56FA69586CC}" type="datetime1">
              <a:rPr lang="en-US" sz="675" smtClean="0">
                <a:solidFill>
                  <a:schemeClr val="bg2">
                    <a:lumMod val="50000"/>
                    <a:lumOff val="50000"/>
                  </a:schemeClr>
                </a:solidFill>
                <a:latin typeface="+mn-lt"/>
              </a:rPr>
              <a:pPr>
                <a:lnSpc>
                  <a:spcPct val="90000"/>
                </a:lnSpc>
                <a:spcBef>
                  <a:spcPts val="450"/>
                </a:spcBef>
                <a:spcAft>
                  <a:spcPts val="0"/>
                </a:spcAft>
                <a:buClr>
                  <a:schemeClr val="bg1"/>
                </a:buClr>
              </a:pPr>
              <a:t>5/19/2016</a:t>
            </a:fld>
            <a:endParaRPr lang="en-US" sz="675" dirty="0" smtClean="0">
              <a:solidFill>
                <a:schemeClr val="bg2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221456" y="4873847"/>
            <a:ext cx="198882" cy="8915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1"/>
              </a:buClr>
            </a:pPr>
            <a:endParaRPr lang="en-US" sz="675" kern="1200" dirty="0" smtClean="0">
              <a:solidFill>
                <a:schemeClr val="bg2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fl" descr="                              Dell - Restricted - Confidential&#10;"/>
          <p:cNvSpPr txBox="1"/>
          <p:nvPr userDrawn="1"/>
        </p:nvSpPr>
        <p:spPr>
          <a:xfrm>
            <a:off x="0" y="4850511"/>
            <a:ext cx="6858000" cy="3240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l">
              <a:lnSpc>
                <a:spcPct val="90000"/>
              </a:lnSpc>
              <a:spcBef>
                <a:spcPts val="75"/>
              </a:spcBef>
              <a:spcAft>
                <a:spcPts val="75"/>
              </a:spcAft>
            </a:pPr>
            <a:r>
              <a:rPr lang="en-US" sz="850" b="1" i="0" u="none" baseline="0" smtClean="0">
                <a:solidFill>
                  <a:srgbClr val="7F7F7F"/>
                </a:solidFill>
                <a:latin typeface="museo sans for dell" panose="02000000000000000000" pitchFamily="2" charset="0"/>
              </a:rPr>
              <a:t>                              Dell - Restricted - Confidential</a:t>
            </a:r>
          </a:p>
          <a:p>
            <a:pPr algn="l">
              <a:lnSpc>
                <a:spcPct val="90000"/>
              </a:lnSpc>
              <a:spcBef>
                <a:spcPts val="75"/>
              </a:spcBef>
              <a:spcAft>
                <a:spcPts val="75"/>
              </a:spcAft>
            </a:pPr>
            <a:endParaRPr lang="en-US" sz="638" b="1" i="0" u="none" baseline="0" dirty="0" smtClean="0">
              <a:solidFill>
                <a:srgbClr val="7F7F7F"/>
              </a:solidFill>
              <a:latin typeface="museo sans for dell" panose="02000000000000000000" pitchFamily="2" charset="0"/>
            </a:endParaRPr>
          </a:p>
        </p:txBody>
      </p:sp>
      <p:sp>
        <p:nvSpPr>
          <p:cNvPr id="18" name="TextBox 17"/>
          <p:cNvSpPr txBox="1"/>
          <p:nvPr userDrawn="1"/>
        </p:nvSpPr>
        <p:spPr>
          <a:xfrm>
            <a:off x="221456" y="4873847"/>
            <a:ext cx="198882" cy="8915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1"/>
              </a:buClr>
            </a:pPr>
            <a:endParaRPr lang="en-US" sz="675" kern="1200" dirty="0" smtClean="0">
              <a:solidFill>
                <a:schemeClr val="bg2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 userDrawn="1"/>
        </p:nvSpPr>
        <p:spPr>
          <a:xfrm>
            <a:off x="221456" y="4909562"/>
            <a:ext cx="198882" cy="8915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1"/>
              </a:buClr>
            </a:pPr>
            <a:fld id="{58EC7406-F4CC-4ABF-902E-2AF4E70E5C0F}" type="slidenum">
              <a:rPr lang="en-US" sz="675" kern="1200" smtClean="0">
                <a:solidFill>
                  <a:schemeClr val="bg2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pPr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>
                  <a:schemeClr val="bg1"/>
                </a:buClr>
              </a:pPr>
              <a:t>‹#›</a:t>
            </a:fld>
            <a:endParaRPr lang="en-US" sz="675" kern="1200" dirty="0" smtClean="0">
              <a:solidFill>
                <a:schemeClr val="bg2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0948278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242" r:id="rId1"/>
    <p:sldLayoutId id="2147484366" r:id="rId2"/>
    <p:sldLayoutId id="2147484367" r:id="rId3"/>
    <p:sldLayoutId id="2147484244" r:id="rId4"/>
    <p:sldLayoutId id="2147484245" r:id="rId5"/>
    <p:sldLayoutId id="2147484246" r:id="rId6"/>
    <p:sldLayoutId id="2147484247" r:id="rId7"/>
    <p:sldLayoutId id="2147484248" r:id="rId8"/>
    <p:sldLayoutId id="2147484249" r:id="rId9"/>
    <p:sldLayoutId id="2147484250" r:id="rId10"/>
    <p:sldLayoutId id="2147484251" r:id="rId11"/>
    <p:sldLayoutId id="2147484378" r:id="rId12"/>
  </p:sldLayoutIdLst>
  <p:transition spd="med"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 b="0" cap="none" baseline="0">
          <a:solidFill>
            <a:schemeClr val="bg1"/>
          </a:solidFill>
          <a:latin typeface="Museo Sans For Dell" panose="02000000000000000000" pitchFamily="2" charset="0"/>
          <a:ea typeface="Museo Sans For Dell" panose="02000000000000000000" pitchFamily="2" charset="0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 Black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 Black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 Black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 Black" pitchFamily="34" charset="0"/>
        </a:defRPr>
      </a:lvl5pPr>
      <a:lvl6pPr marL="342892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300" b="1">
          <a:solidFill>
            <a:schemeClr val="accent1"/>
          </a:solidFill>
          <a:latin typeface="Arial Black" pitchFamily="34" charset="0"/>
        </a:defRPr>
      </a:lvl6pPr>
      <a:lvl7pPr marL="685783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300" b="1">
          <a:solidFill>
            <a:schemeClr val="accent1"/>
          </a:solidFill>
          <a:latin typeface="Arial Black" pitchFamily="34" charset="0"/>
        </a:defRPr>
      </a:lvl7pPr>
      <a:lvl8pPr marL="1028675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300" b="1">
          <a:solidFill>
            <a:schemeClr val="accent1"/>
          </a:solidFill>
          <a:latin typeface="Arial Black" pitchFamily="34" charset="0"/>
        </a:defRPr>
      </a:lvl8pPr>
      <a:lvl9pPr marL="1371566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300" b="1">
          <a:solidFill>
            <a:schemeClr val="accent1"/>
          </a:solidFill>
          <a:latin typeface="Arial Black" pitchFamily="34" charset="0"/>
        </a:defRPr>
      </a:lvl9pPr>
    </p:titleStyle>
    <p:bodyStyle>
      <a:lvl1pPr marL="171446" indent="-171446" algn="l" rtl="0" eaLnBrk="1" fontAlgn="base" hangingPunct="1">
        <a:lnSpc>
          <a:spcPct val="100000"/>
        </a:lnSpc>
        <a:spcBef>
          <a:spcPts val="900"/>
        </a:spcBef>
        <a:spcAft>
          <a:spcPts val="0"/>
        </a:spcAft>
        <a:buClr>
          <a:srgbClr val="AAAAAA"/>
        </a:buClr>
        <a:buFont typeface="Arial" pitchFamily="34" charset="0"/>
        <a:buChar char="•"/>
        <a:defRPr sz="1050">
          <a:solidFill>
            <a:schemeClr val="bg2"/>
          </a:solidFill>
          <a:latin typeface="Museo Sans For Dell" pitchFamily="2" charset="0"/>
          <a:ea typeface="Museo Sans For Dell" pitchFamily="2" charset="0"/>
          <a:cs typeface="+mn-cs"/>
        </a:defRPr>
      </a:lvl1pPr>
      <a:lvl2pPr marL="430995" indent="-175018" algn="l" rtl="0" eaLnBrk="1" fontAlgn="base" hangingPunct="1">
        <a:lnSpc>
          <a:spcPct val="100000"/>
        </a:lnSpc>
        <a:spcBef>
          <a:spcPts val="225"/>
        </a:spcBef>
        <a:spcAft>
          <a:spcPts val="0"/>
        </a:spcAft>
        <a:buClr>
          <a:srgbClr val="AAAAAA"/>
        </a:buClr>
        <a:buFont typeface="Museo Sans For Dell" pitchFamily="2" charset="0"/>
        <a:buChar char="–"/>
        <a:defRPr sz="900" baseline="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2pPr>
      <a:lvl3pPr marL="682212" indent="-165493" algn="l" rtl="0" eaLnBrk="1" fontAlgn="base" hangingPunct="1">
        <a:lnSpc>
          <a:spcPct val="100000"/>
        </a:lnSpc>
        <a:spcBef>
          <a:spcPts val="225"/>
        </a:spcBef>
        <a:spcAft>
          <a:spcPts val="0"/>
        </a:spcAft>
        <a:buClr>
          <a:srgbClr val="AAAAAA"/>
        </a:buClr>
        <a:buFont typeface="Museo Sans For Dell" pitchFamily="2" charset="0"/>
        <a:buChar char="›"/>
        <a:defRPr sz="750" baseline="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3pPr>
      <a:lvl4pPr marL="934618" indent="-166684" algn="l" rtl="0" eaLnBrk="1" fontAlgn="base" hangingPunct="1">
        <a:lnSpc>
          <a:spcPct val="90000"/>
        </a:lnSpc>
        <a:spcBef>
          <a:spcPts val="225"/>
        </a:spcBef>
        <a:spcAft>
          <a:spcPts val="0"/>
        </a:spcAft>
        <a:buClr>
          <a:srgbClr val="AAAAAA"/>
        </a:buClr>
        <a:buFont typeface="Courier New" panose="02070309020205020404" pitchFamily="49" charset="0"/>
        <a:buChar char="o"/>
        <a:defRPr sz="750" baseline="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4pPr>
      <a:lvl5pPr marL="1206074" indent="-177400" algn="l" rtl="0" eaLnBrk="1" fontAlgn="base" hangingPunct="1">
        <a:lnSpc>
          <a:spcPct val="90000"/>
        </a:lnSpc>
        <a:spcBef>
          <a:spcPts val="600"/>
        </a:spcBef>
        <a:spcAft>
          <a:spcPct val="0"/>
        </a:spcAft>
        <a:buClr>
          <a:schemeClr val="bg1"/>
        </a:buClr>
        <a:buFont typeface="Museo For Dell 300" pitchFamily="50" charset="0"/>
        <a:buChar char="–"/>
        <a:defRPr sz="135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5pPr>
      <a:lvl6pPr marL="1548965" indent="-1774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200">
          <a:solidFill>
            <a:schemeClr val="accent1"/>
          </a:solidFill>
          <a:latin typeface="+mn-lt"/>
        </a:defRPr>
      </a:lvl6pPr>
      <a:lvl7pPr marL="1891857" indent="-1774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200">
          <a:solidFill>
            <a:schemeClr val="accent1"/>
          </a:solidFill>
          <a:latin typeface="+mn-lt"/>
        </a:defRPr>
      </a:lvl7pPr>
      <a:lvl8pPr marL="2234748" indent="-1774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200">
          <a:solidFill>
            <a:schemeClr val="accent1"/>
          </a:solidFill>
          <a:latin typeface="+mn-lt"/>
        </a:defRPr>
      </a:lvl8pPr>
      <a:lvl9pPr marL="2577640" indent="-1774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200">
          <a:solidFill>
            <a:schemeClr val="accent1"/>
          </a:solidFill>
          <a:latin typeface="+mn-lt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3084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205741" y="271886"/>
            <a:ext cx="5947946" cy="64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content page title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205742" y="1280160"/>
            <a:ext cx="5945227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sz="750" dirty="0" smtClean="0"/>
              <a:t>Fourth level</a:t>
            </a:r>
            <a:endParaRPr lang="en-US" dirty="0" smtClean="0"/>
          </a:p>
        </p:txBody>
      </p:sp>
      <p:sp>
        <p:nvSpPr>
          <p:cNvPr id="16" name="TextBox 15" hidden="1"/>
          <p:cNvSpPr txBox="1"/>
          <p:nvPr/>
        </p:nvSpPr>
        <p:spPr>
          <a:xfrm>
            <a:off x="1421609" y="4840912"/>
            <a:ext cx="487153" cy="934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bg1"/>
              </a:buClr>
            </a:pPr>
            <a:fld id="{E00CF047-7350-4707-AA1A-E56FA69586CC}" type="datetime1">
              <a:rPr lang="en-US" sz="675" smtClean="0">
                <a:solidFill>
                  <a:schemeClr val="bg2">
                    <a:lumMod val="50000"/>
                    <a:lumOff val="50000"/>
                  </a:schemeClr>
                </a:solidFill>
                <a:latin typeface="+mn-lt"/>
              </a:rPr>
              <a:pPr>
                <a:lnSpc>
                  <a:spcPct val="90000"/>
                </a:lnSpc>
                <a:spcBef>
                  <a:spcPts val="450"/>
                </a:spcBef>
                <a:spcAft>
                  <a:spcPts val="0"/>
                </a:spcAft>
                <a:buClr>
                  <a:schemeClr val="bg1"/>
                </a:buClr>
              </a:pPr>
              <a:t>5/19/2016</a:t>
            </a:fld>
            <a:endParaRPr lang="en-US" sz="675" dirty="0" smtClean="0">
              <a:solidFill>
                <a:schemeClr val="bg2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13" name="TextBox 12" hidden="1"/>
          <p:cNvSpPr txBox="1"/>
          <p:nvPr/>
        </p:nvSpPr>
        <p:spPr>
          <a:xfrm>
            <a:off x="1421609" y="4840912"/>
            <a:ext cx="487153" cy="934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bg1"/>
              </a:buClr>
            </a:pPr>
            <a:fld id="{E00CF047-7350-4707-AA1A-E56FA69586CC}" type="datetime1">
              <a:rPr lang="en-US" sz="675" smtClean="0">
                <a:solidFill>
                  <a:schemeClr val="bg2">
                    <a:lumMod val="50000"/>
                    <a:lumOff val="50000"/>
                  </a:schemeClr>
                </a:solidFill>
                <a:latin typeface="+mn-lt"/>
              </a:rPr>
              <a:pPr>
                <a:lnSpc>
                  <a:spcPct val="90000"/>
                </a:lnSpc>
                <a:spcBef>
                  <a:spcPts val="450"/>
                </a:spcBef>
                <a:spcAft>
                  <a:spcPts val="0"/>
                </a:spcAft>
                <a:buClr>
                  <a:schemeClr val="bg1"/>
                </a:buClr>
              </a:pPr>
              <a:t>5/19/2016</a:t>
            </a:fld>
            <a:endParaRPr lang="en-US" sz="675" dirty="0" smtClean="0">
              <a:solidFill>
                <a:schemeClr val="bg2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11" name="fl" descr="                              Dell - Restricted - Confidential&#10;"/>
          <p:cNvSpPr txBox="1"/>
          <p:nvPr userDrawn="1"/>
        </p:nvSpPr>
        <p:spPr>
          <a:xfrm>
            <a:off x="0" y="4850511"/>
            <a:ext cx="6858000" cy="3240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l">
              <a:lnSpc>
                <a:spcPct val="90000"/>
              </a:lnSpc>
              <a:spcBef>
                <a:spcPts val="75"/>
              </a:spcBef>
              <a:spcAft>
                <a:spcPts val="75"/>
              </a:spcAft>
            </a:pPr>
            <a:r>
              <a:rPr lang="en-US" sz="850" b="1" i="0" u="none" baseline="0" smtClean="0">
                <a:solidFill>
                  <a:srgbClr val="7F7F7F"/>
                </a:solidFill>
                <a:latin typeface="museo sans for dell" panose="02000000000000000000" pitchFamily="2" charset="0"/>
              </a:rPr>
              <a:t>                              Dell - Restricted - Confidential</a:t>
            </a:r>
          </a:p>
          <a:p>
            <a:pPr algn="l">
              <a:lnSpc>
                <a:spcPct val="90000"/>
              </a:lnSpc>
              <a:spcBef>
                <a:spcPts val="75"/>
              </a:spcBef>
              <a:spcAft>
                <a:spcPts val="75"/>
              </a:spcAft>
            </a:pPr>
            <a:endParaRPr lang="en-US" sz="638" b="1" i="0" u="none" baseline="0" dirty="0" smtClean="0">
              <a:solidFill>
                <a:srgbClr val="7F7F7F"/>
              </a:solidFill>
              <a:latin typeface="museo sans for dell" panose="02000000000000000000" pitchFamily="2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9518" y="4605547"/>
            <a:ext cx="362200" cy="362200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221456" y="4909562"/>
            <a:ext cx="198882" cy="8915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1"/>
              </a:buClr>
            </a:pPr>
            <a:fld id="{58EC7406-F4CC-4ABF-902E-2AF4E70E5C0F}" type="slidenum">
              <a:rPr lang="en-US" sz="675" kern="1200" smtClean="0">
                <a:solidFill>
                  <a:schemeClr val="bg2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pPr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>
                  <a:schemeClr val="bg1"/>
                </a:buClr>
              </a:pPr>
              <a:t>‹#›</a:t>
            </a:fld>
            <a:endParaRPr lang="en-US" sz="675" kern="1200" dirty="0" smtClean="0">
              <a:solidFill>
                <a:schemeClr val="bg2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5057767"/>
            <a:ext cx="6858000" cy="85737"/>
          </a:xfrm>
          <a:prstGeom prst="rect">
            <a:avLst/>
          </a:prstGeom>
          <a:solidFill>
            <a:schemeClr val="accent6"/>
          </a:solidFill>
          <a:effectLst/>
        </p:spPr>
        <p:txBody>
          <a:bodyPr wrap="square" lIns="137160" tIns="102870" rIns="102870" bIns="10287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</a:pPr>
            <a:endParaRPr lang="en-US" sz="1500" dirty="0" smtClean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7623770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365" r:id="rId1"/>
    <p:sldLayoutId id="2147484376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64" r:id="rId10"/>
  </p:sldLayoutIdLst>
  <p:transition spd="med"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 b="0" cap="none" baseline="0">
          <a:solidFill>
            <a:schemeClr val="accent6"/>
          </a:solidFill>
          <a:latin typeface="Museo Sans For Dell" panose="02000000000000000000" pitchFamily="2" charset="0"/>
          <a:ea typeface="Museo Sans For Dell" panose="02000000000000000000" pitchFamily="2" charset="0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 Black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 Black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 Black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 Black" pitchFamily="34" charset="0"/>
        </a:defRPr>
      </a:lvl5pPr>
      <a:lvl6pPr marL="342892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300" b="1">
          <a:solidFill>
            <a:schemeClr val="accent1"/>
          </a:solidFill>
          <a:latin typeface="Arial Black" pitchFamily="34" charset="0"/>
        </a:defRPr>
      </a:lvl6pPr>
      <a:lvl7pPr marL="685783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300" b="1">
          <a:solidFill>
            <a:schemeClr val="accent1"/>
          </a:solidFill>
          <a:latin typeface="Arial Black" pitchFamily="34" charset="0"/>
        </a:defRPr>
      </a:lvl7pPr>
      <a:lvl8pPr marL="1028675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300" b="1">
          <a:solidFill>
            <a:schemeClr val="accent1"/>
          </a:solidFill>
          <a:latin typeface="Arial Black" pitchFamily="34" charset="0"/>
        </a:defRPr>
      </a:lvl8pPr>
      <a:lvl9pPr marL="1371566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300" b="1">
          <a:solidFill>
            <a:schemeClr val="accent1"/>
          </a:solidFill>
          <a:latin typeface="Arial Black" pitchFamily="34" charset="0"/>
        </a:defRPr>
      </a:lvl9pPr>
    </p:titleStyle>
    <p:bodyStyle>
      <a:lvl1pPr marL="171446" indent="-171446" algn="l" rtl="0" eaLnBrk="1" fontAlgn="base" hangingPunct="1">
        <a:lnSpc>
          <a:spcPct val="100000"/>
        </a:lnSpc>
        <a:spcBef>
          <a:spcPts val="900"/>
        </a:spcBef>
        <a:spcAft>
          <a:spcPts val="0"/>
        </a:spcAft>
        <a:buClr>
          <a:srgbClr val="AAAAAA"/>
        </a:buClr>
        <a:buFont typeface="Arial" pitchFamily="34" charset="0"/>
        <a:buChar char="•"/>
        <a:defRPr sz="1050">
          <a:solidFill>
            <a:schemeClr val="bg2"/>
          </a:solidFill>
          <a:latin typeface="Museo Sans For Dell" pitchFamily="2" charset="0"/>
          <a:ea typeface="Museo Sans For Dell" pitchFamily="2" charset="0"/>
          <a:cs typeface="+mn-cs"/>
        </a:defRPr>
      </a:lvl1pPr>
      <a:lvl2pPr marL="430995" indent="-175018" algn="l" rtl="0" eaLnBrk="1" fontAlgn="base" hangingPunct="1">
        <a:lnSpc>
          <a:spcPct val="100000"/>
        </a:lnSpc>
        <a:spcBef>
          <a:spcPts val="225"/>
        </a:spcBef>
        <a:spcAft>
          <a:spcPts val="0"/>
        </a:spcAft>
        <a:buClr>
          <a:srgbClr val="AAAAAA"/>
        </a:buClr>
        <a:buFont typeface="Museo Sans For Dell" pitchFamily="2" charset="0"/>
        <a:buChar char="–"/>
        <a:defRPr sz="900" baseline="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2pPr>
      <a:lvl3pPr marL="682212" indent="-165493" algn="l" rtl="0" eaLnBrk="1" fontAlgn="base" hangingPunct="1">
        <a:lnSpc>
          <a:spcPct val="100000"/>
        </a:lnSpc>
        <a:spcBef>
          <a:spcPts val="225"/>
        </a:spcBef>
        <a:spcAft>
          <a:spcPts val="0"/>
        </a:spcAft>
        <a:buClr>
          <a:srgbClr val="AAAAAA"/>
        </a:buClr>
        <a:buFont typeface="Museo Sans For Dell" pitchFamily="2" charset="0"/>
        <a:buChar char="›"/>
        <a:defRPr sz="750" baseline="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3pPr>
      <a:lvl4pPr marL="934618" indent="-166684" algn="l" rtl="0" eaLnBrk="1" fontAlgn="base" hangingPunct="1">
        <a:lnSpc>
          <a:spcPct val="90000"/>
        </a:lnSpc>
        <a:spcBef>
          <a:spcPts val="225"/>
        </a:spcBef>
        <a:spcAft>
          <a:spcPts val="0"/>
        </a:spcAft>
        <a:buClr>
          <a:srgbClr val="AAAAAA"/>
        </a:buClr>
        <a:buFont typeface="Courier New" panose="02070309020205020404" pitchFamily="49" charset="0"/>
        <a:buChar char="o"/>
        <a:defRPr sz="75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4pPr>
      <a:lvl5pPr marL="1206074" indent="-177400" algn="l" rtl="0" eaLnBrk="1" fontAlgn="base" hangingPunct="1">
        <a:lnSpc>
          <a:spcPct val="90000"/>
        </a:lnSpc>
        <a:spcBef>
          <a:spcPts val="600"/>
        </a:spcBef>
        <a:spcAft>
          <a:spcPct val="0"/>
        </a:spcAft>
        <a:buClr>
          <a:schemeClr val="bg1"/>
        </a:buClr>
        <a:buFont typeface="Museo For Dell 300" pitchFamily="50" charset="0"/>
        <a:buChar char="–"/>
        <a:defRPr sz="135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5pPr>
      <a:lvl6pPr marL="1548965" indent="-1774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200">
          <a:solidFill>
            <a:schemeClr val="accent1"/>
          </a:solidFill>
          <a:latin typeface="+mn-lt"/>
        </a:defRPr>
      </a:lvl6pPr>
      <a:lvl7pPr marL="1891857" indent="-1774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200">
          <a:solidFill>
            <a:schemeClr val="accent1"/>
          </a:solidFill>
          <a:latin typeface="+mn-lt"/>
        </a:defRPr>
      </a:lvl7pPr>
      <a:lvl8pPr marL="2234748" indent="-1774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200">
          <a:solidFill>
            <a:schemeClr val="accent1"/>
          </a:solidFill>
          <a:latin typeface="+mn-lt"/>
        </a:defRPr>
      </a:lvl8pPr>
      <a:lvl9pPr marL="2577640" indent="-1774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200">
          <a:solidFill>
            <a:schemeClr val="accent1"/>
          </a:solidFill>
          <a:latin typeface="+mn-lt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6351"/>
            <a:ext cx="6877354" cy="5156201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4760785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620443"/>
            <a:ext cx="4760786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4531023"/>
            <a:ext cx="5130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531023"/>
            <a:ext cx="346723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4531023"/>
            <a:ext cx="38447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8" name="Picture 17" descr="dell_gray_logo.png"/>
          <p:cNvPicPr>
            <a:picLocks noChangeAspect="1"/>
          </p:cNvPicPr>
          <p:nvPr userDrawn="1"/>
        </p:nvPicPr>
        <p:blipFill>
          <a:blip r:embed="rId20" cstate="screen"/>
          <a:stretch>
            <a:fillRect/>
          </a:stretch>
        </p:blipFill>
        <p:spPr bwMode="black">
          <a:xfrm>
            <a:off x="6240655" y="4546483"/>
            <a:ext cx="470835" cy="470835"/>
          </a:xfrm>
          <a:prstGeom prst="rect">
            <a:avLst/>
          </a:prstGeom>
        </p:spPr>
      </p:pic>
      <p:sp>
        <p:nvSpPr>
          <p:cNvPr id="19" name="TextBox 18"/>
          <p:cNvSpPr txBox="1"/>
          <p:nvPr userDrawn="1"/>
        </p:nvSpPr>
        <p:spPr>
          <a:xfrm>
            <a:off x="221456" y="4873847"/>
            <a:ext cx="198882" cy="8915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1"/>
              </a:buClr>
            </a:pPr>
            <a:endParaRPr lang="en-US" sz="675" kern="1200" dirty="0" smtClean="0">
              <a:solidFill>
                <a:schemeClr val="bg2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" name="fl" descr="                              Dell - Restricted - Confidential&#10;"/>
          <p:cNvSpPr txBox="1"/>
          <p:nvPr userDrawn="1"/>
        </p:nvSpPr>
        <p:spPr>
          <a:xfrm>
            <a:off x="0" y="4850511"/>
            <a:ext cx="6858000" cy="3240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l">
              <a:lnSpc>
                <a:spcPct val="90000"/>
              </a:lnSpc>
              <a:spcBef>
                <a:spcPts val="75"/>
              </a:spcBef>
              <a:spcAft>
                <a:spcPts val="75"/>
              </a:spcAft>
            </a:pPr>
            <a:r>
              <a:rPr lang="en-US" sz="850" b="1" i="0" u="none" baseline="0" smtClean="0">
                <a:solidFill>
                  <a:srgbClr val="7F7F7F"/>
                </a:solidFill>
                <a:latin typeface="museo sans for dell" panose="02000000000000000000" pitchFamily="2" charset="0"/>
              </a:rPr>
              <a:t>                              Dell - Restricted - Confidential</a:t>
            </a:r>
          </a:p>
          <a:p>
            <a:pPr algn="l">
              <a:lnSpc>
                <a:spcPct val="90000"/>
              </a:lnSpc>
              <a:spcBef>
                <a:spcPts val="75"/>
              </a:spcBef>
              <a:spcAft>
                <a:spcPts val="75"/>
              </a:spcAft>
            </a:pPr>
            <a:endParaRPr lang="en-US" sz="638" b="1" i="0" u="none" baseline="0" dirty="0" smtClean="0">
              <a:solidFill>
                <a:srgbClr val="7F7F7F"/>
              </a:solidFill>
              <a:latin typeface="museo sans for dell" panose="02000000000000000000" pitchFamily="2" charset="0"/>
            </a:endParaRPr>
          </a:p>
        </p:txBody>
      </p:sp>
      <p:sp>
        <p:nvSpPr>
          <p:cNvPr id="21" name="TextBox 20"/>
          <p:cNvSpPr txBox="1"/>
          <p:nvPr userDrawn="1"/>
        </p:nvSpPr>
        <p:spPr>
          <a:xfrm>
            <a:off x="221456" y="4873847"/>
            <a:ext cx="198882" cy="8915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1"/>
              </a:buClr>
            </a:pPr>
            <a:endParaRPr lang="en-US" sz="675" kern="1200" dirty="0" smtClean="0">
              <a:solidFill>
                <a:schemeClr val="bg2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2" name="TextBox 21"/>
          <p:cNvSpPr txBox="1"/>
          <p:nvPr userDrawn="1"/>
        </p:nvSpPr>
        <p:spPr>
          <a:xfrm>
            <a:off x="221456" y="4909562"/>
            <a:ext cx="198882" cy="8915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1"/>
              </a:buClr>
            </a:pPr>
            <a:fld id="{58EC7406-F4CC-4ABF-902E-2AF4E70E5C0F}" type="slidenum">
              <a:rPr lang="en-US" sz="675" kern="1200" smtClean="0">
                <a:solidFill>
                  <a:schemeClr val="bg2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pPr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>
                  <a:schemeClr val="bg1"/>
                </a:buClr>
              </a:pPr>
              <a:t>‹#›</a:t>
            </a:fld>
            <a:endParaRPr lang="en-US" sz="675" kern="1200" dirty="0" smtClean="0">
              <a:solidFill>
                <a:schemeClr val="bg2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7108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27" r:id="rId1"/>
    <p:sldLayoutId id="2147484528" r:id="rId2"/>
    <p:sldLayoutId id="2147484529" r:id="rId3"/>
    <p:sldLayoutId id="2147484530" r:id="rId4"/>
    <p:sldLayoutId id="2147484531" r:id="rId5"/>
    <p:sldLayoutId id="2147484532" r:id="rId6"/>
    <p:sldLayoutId id="2147484533" r:id="rId7"/>
    <p:sldLayoutId id="2147484534" r:id="rId8"/>
    <p:sldLayoutId id="2147484535" r:id="rId9"/>
    <p:sldLayoutId id="2147484536" r:id="rId10"/>
    <p:sldLayoutId id="2147484537" r:id="rId11"/>
    <p:sldLayoutId id="2147484538" r:id="rId12"/>
    <p:sldLayoutId id="2147484539" r:id="rId13"/>
    <p:sldLayoutId id="2147484540" r:id="rId14"/>
    <p:sldLayoutId id="2147484541" r:id="rId15"/>
    <p:sldLayoutId id="2147484542" r:id="rId16"/>
    <p:sldLayoutId id="2147484543" r:id="rId17"/>
    <p:sldLayoutId id="2147484544" r:id="rId18"/>
  </p:sldLayoutIdLst>
  <p:transition spd="med"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3084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205740" y="277947"/>
            <a:ext cx="5966460" cy="290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content page title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207971" y="1280160"/>
            <a:ext cx="596646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title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5" name="TextBox 14" hidden="1"/>
          <p:cNvSpPr txBox="1"/>
          <p:nvPr/>
        </p:nvSpPr>
        <p:spPr>
          <a:xfrm>
            <a:off x="1421609" y="4789228"/>
            <a:ext cx="487153" cy="20774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bg1"/>
              </a:buClr>
            </a:pPr>
            <a:fld id="{B8D0290F-9E23-41BA-BCF9-EF3BA4816832}" type="datetime1">
              <a:rPr lang="en-US" sz="750" smtClean="0">
                <a:solidFill>
                  <a:schemeClr val="tx2"/>
                </a:solidFill>
                <a:latin typeface="+mn-lt"/>
              </a:rPr>
              <a:pPr>
                <a:lnSpc>
                  <a:spcPct val="90000"/>
                </a:lnSpc>
                <a:spcBef>
                  <a:spcPts val="450"/>
                </a:spcBef>
                <a:spcAft>
                  <a:spcPts val="0"/>
                </a:spcAft>
                <a:buClr>
                  <a:schemeClr val="bg1"/>
                </a:buClr>
              </a:pPr>
              <a:t>5/19/2016</a:t>
            </a:fld>
            <a:endParaRPr lang="en-US" sz="750" dirty="0" smtClean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4049185" y="1603182"/>
            <a:ext cx="1604963" cy="1407583"/>
          </a:xfrm>
          <a:prstGeom prst="rect">
            <a:avLst/>
          </a:prstGeom>
          <a:solidFill>
            <a:srgbClr val="0085C3"/>
          </a:solidFill>
          <a:effectLst/>
        </p:spPr>
        <p:txBody>
          <a:bodyPr wrap="square" lIns="137160" tIns="102870" rIns="102870" bIns="10287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</a:pPr>
            <a:endParaRPr lang="en-US" sz="1500" dirty="0" smtClean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6" name="fl" descr="                              Dell - Restricted - Confidential&#10;"/>
          <p:cNvSpPr txBox="1"/>
          <p:nvPr userDrawn="1"/>
        </p:nvSpPr>
        <p:spPr>
          <a:xfrm>
            <a:off x="0" y="4850511"/>
            <a:ext cx="6858000" cy="3240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l">
              <a:lnSpc>
                <a:spcPct val="90000"/>
              </a:lnSpc>
              <a:spcBef>
                <a:spcPts val="75"/>
              </a:spcBef>
              <a:spcAft>
                <a:spcPts val="75"/>
              </a:spcAft>
            </a:pPr>
            <a:r>
              <a:rPr lang="en-US" sz="850" b="1" i="0" u="none" baseline="0" smtClean="0">
                <a:solidFill>
                  <a:srgbClr val="7F7F7F"/>
                </a:solidFill>
                <a:latin typeface="museo sans for dell" panose="02000000000000000000" pitchFamily="2" charset="0"/>
              </a:rPr>
              <a:t>                              Dell - Restricted - Confidential</a:t>
            </a:r>
          </a:p>
          <a:p>
            <a:pPr algn="l">
              <a:lnSpc>
                <a:spcPct val="90000"/>
              </a:lnSpc>
              <a:spcBef>
                <a:spcPts val="75"/>
              </a:spcBef>
              <a:spcAft>
                <a:spcPts val="75"/>
              </a:spcAft>
            </a:pPr>
            <a:endParaRPr lang="en-US" sz="638" b="1" i="0" u="none" baseline="0" dirty="0" smtClean="0">
              <a:solidFill>
                <a:srgbClr val="7F7F7F"/>
              </a:solidFill>
              <a:latin typeface="museo sans for dell" panose="02000000000000000000" pitchFamily="2" charset="0"/>
            </a:endParaRPr>
          </a:p>
        </p:txBody>
      </p:sp>
      <p:pic>
        <p:nvPicPr>
          <p:cNvPr id="10" name="Picture 9" descr="dell_white_logo.png"/>
          <p:cNvPicPr>
            <a:picLocks noChangeAspect="1"/>
          </p:cNvPicPr>
          <p:nvPr userDrawn="1"/>
        </p:nvPicPr>
        <p:blipFill>
          <a:blip r:embed="rId11" cstate="screen"/>
          <a:stretch>
            <a:fillRect/>
          </a:stretch>
        </p:blipFill>
        <p:spPr bwMode="black">
          <a:xfrm>
            <a:off x="6245609" y="4546187"/>
            <a:ext cx="475126" cy="475126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221456" y="4909562"/>
            <a:ext cx="198882" cy="8915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1"/>
              </a:buClr>
            </a:pPr>
            <a:fld id="{58EC7406-F4CC-4ABF-902E-2AF4E70E5C0F}" type="slidenum">
              <a:rPr lang="en-US" sz="675" kern="12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pPr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>
                  <a:schemeClr val="bg1"/>
                </a:buClr>
              </a:pPr>
              <a:t>‹#›</a:t>
            </a:fld>
            <a:endParaRPr lang="en-US" sz="675" kern="1200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9668568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168" r:id="rId1"/>
    <p:sldLayoutId id="2147484368" r:id="rId2"/>
    <p:sldLayoutId id="2147484163" r:id="rId3"/>
    <p:sldLayoutId id="2147484164" r:id="rId4"/>
    <p:sldLayoutId id="2147484165" r:id="rId5"/>
    <p:sldLayoutId id="2147484166" r:id="rId6"/>
    <p:sldLayoutId id="2147484167" r:id="rId7"/>
    <p:sldLayoutId id="2147484169" r:id="rId8"/>
    <p:sldLayoutId id="2147484351" r:id="rId9"/>
  </p:sldLayoutIdLst>
  <p:transition spd="med"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 b="0" cap="none" baseline="0">
          <a:solidFill>
            <a:schemeClr val="tx2"/>
          </a:solidFill>
          <a:latin typeface="Museo Sans For Dell" panose="02000000000000000000" pitchFamily="2" charset="0"/>
          <a:ea typeface="Museo Sans For Dell" panose="02000000000000000000" pitchFamily="2" charset="0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 Black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 Black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 Black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 Black" pitchFamily="34" charset="0"/>
        </a:defRPr>
      </a:lvl5pPr>
      <a:lvl6pPr marL="342892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300" b="1">
          <a:solidFill>
            <a:schemeClr val="accent1"/>
          </a:solidFill>
          <a:latin typeface="Arial Black" pitchFamily="34" charset="0"/>
        </a:defRPr>
      </a:lvl6pPr>
      <a:lvl7pPr marL="685783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300" b="1">
          <a:solidFill>
            <a:schemeClr val="accent1"/>
          </a:solidFill>
          <a:latin typeface="Arial Black" pitchFamily="34" charset="0"/>
        </a:defRPr>
      </a:lvl7pPr>
      <a:lvl8pPr marL="1028675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300" b="1">
          <a:solidFill>
            <a:schemeClr val="accent1"/>
          </a:solidFill>
          <a:latin typeface="Arial Black" pitchFamily="34" charset="0"/>
        </a:defRPr>
      </a:lvl8pPr>
      <a:lvl9pPr marL="1371566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300" b="1">
          <a:solidFill>
            <a:schemeClr val="accent1"/>
          </a:solidFill>
          <a:latin typeface="Arial Black" pitchFamily="34" charset="0"/>
        </a:defRPr>
      </a:lvl9pPr>
    </p:titleStyle>
    <p:bodyStyle>
      <a:lvl1pPr marL="171446" indent="-171446" algn="l" rtl="0" eaLnBrk="1" fontAlgn="base" hangingPunct="1">
        <a:lnSpc>
          <a:spcPct val="100000"/>
        </a:lnSpc>
        <a:spcBef>
          <a:spcPts val="225"/>
        </a:spcBef>
        <a:spcAft>
          <a:spcPts val="0"/>
        </a:spcAft>
        <a:buClr>
          <a:schemeClr val="tx2"/>
        </a:buClr>
        <a:buFont typeface="Arial" pitchFamily="34" charset="0"/>
        <a:buChar char="•"/>
        <a:defRPr sz="1050">
          <a:solidFill>
            <a:schemeClr val="tx2"/>
          </a:solidFill>
          <a:latin typeface="Museo Sans For Dell" pitchFamily="2" charset="0"/>
          <a:ea typeface="Museo Sans For Dell" pitchFamily="2" charset="0"/>
          <a:cs typeface="+mn-cs"/>
        </a:defRPr>
      </a:lvl1pPr>
      <a:lvl2pPr marL="430995" indent="-167875" algn="l" rtl="0" eaLnBrk="1" fontAlgn="base" hangingPunct="1">
        <a:lnSpc>
          <a:spcPct val="100000"/>
        </a:lnSpc>
        <a:spcBef>
          <a:spcPts val="225"/>
        </a:spcBef>
        <a:spcAft>
          <a:spcPts val="0"/>
        </a:spcAft>
        <a:buClr>
          <a:schemeClr val="tx2"/>
        </a:buClr>
        <a:buSzPct val="100000"/>
        <a:buFont typeface="Museo Sans For Dell" pitchFamily="2" charset="0"/>
        <a:buChar char="–"/>
        <a:defRPr sz="900" baseline="0">
          <a:solidFill>
            <a:schemeClr val="tx2"/>
          </a:solidFill>
          <a:latin typeface="Museo Sans For Dell" pitchFamily="2" charset="0"/>
          <a:ea typeface="Museo Sans For Dell" pitchFamily="2" charset="0"/>
        </a:defRPr>
      </a:lvl2pPr>
      <a:lvl3pPr marL="682212" indent="-165493" algn="l" rtl="0" eaLnBrk="1" fontAlgn="base" hangingPunct="1">
        <a:lnSpc>
          <a:spcPct val="100000"/>
        </a:lnSpc>
        <a:spcBef>
          <a:spcPts val="225"/>
        </a:spcBef>
        <a:spcAft>
          <a:spcPts val="0"/>
        </a:spcAft>
        <a:buClr>
          <a:schemeClr val="tx2"/>
        </a:buClr>
        <a:buFont typeface="Museo Sans For Dell" pitchFamily="2" charset="0"/>
        <a:buChar char="›"/>
        <a:defRPr sz="750">
          <a:solidFill>
            <a:schemeClr val="tx2"/>
          </a:solidFill>
          <a:latin typeface="Museo Sans For Dell" pitchFamily="2" charset="0"/>
          <a:ea typeface="Museo Sans For Dell" pitchFamily="2" charset="0"/>
        </a:defRPr>
      </a:lvl3pPr>
      <a:lvl4pPr marL="934618" indent="-166684" algn="l" rtl="0" eaLnBrk="1" fontAlgn="base" hangingPunct="1">
        <a:lnSpc>
          <a:spcPct val="100000"/>
        </a:lnSpc>
        <a:spcBef>
          <a:spcPts val="225"/>
        </a:spcBef>
        <a:spcAft>
          <a:spcPct val="0"/>
        </a:spcAft>
        <a:buClr>
          <a:schemeClr val="tx2"/>
        </a:buClr>
        <a:buFont typeface="Courier New" panose="02070309020205020404" pitchFamily="49" charset="0"/>
        <a:buChar char="o"/>
        <a:defRPr sz="750">
          <a:solidFill>
            <a:schemeClr val="tx2"/>
          </a:solidFill>
          <a:latin typeface="Museo Sans For Dell" pitchFamily="2" charset="0"/>
          <a:ea typeface="Museo Sans For Dell" pitchFamily="2" charset="0"/>
        </a:defRPr>
      </a:lvl4pPr>
      <a:lvl5pPr marL="1206074" indent="-177400" algn="l" rtl="0" eaLnBrk="1" fontAlgn="base" hangingPunct="1">
        <a:lnSpc>
          <a:spcPct val="90000"/>
        </a:lnSpc>
        <a:spcBef>
          <a:spcPts val="600"/>
        </a:spcBef>
        <a:spcAft>
          <a:spcPct val="0"/>
        </a:spcAft>
        <a:buClr>
          <a:schemeClr val="bg1"/>
        </a:buClr>
        <a:buFont typeface="Museo For Dell 300" pitchFamily="50" charset="0"/>
        <a:buChar char="–"/>
        <a:defRPr sz="135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5pPr>
      <a:lvl6pPr marL="1548965" indent="-1774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200">
          <a:solidFill>
            <a:schemeClr val="accent1"/>
          </a:solidFill>
          <a:latin typeface="+mn-lt"/>
        </a:defRPr>
      </a:lvl6pPr>
      <a:lvl7pPr marL="1891857" indent="-1774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200">
          <a:solidFill>
            <a:schemeClr val="accent1"/>
          </a:solidFill>
          <a:latin typeface="+mn-lt"/>
        </a:defRPr>
      </a:lvl7pPr>
      <a:lvl8pPr marL="2234748" indent="-1774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200">
          <a:solidFill>
            <a:schemeClr val="accent1"/>
          </a:solidFill>
          <a:latin typeface="+mn-lt"/>
        </a:defRPr>
      </a:lvl8pPr>
      <a:lvl9pPr marL="2577640" indent="-1774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200">
          <a:solidFill>
            <a:schemeClr val="accent1"/>
          </a:solidFill>
          <a:latin typeface="+mn-lt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205741" y="271886"/>
            <a:ext cx="5947946" cy="64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content page title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205742" y="1280160"/>
            <a:ext cx="5945227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6" name="TextBox 15" hidden="1"/>
          <p:cNvSpPr txBox="1"/>
          <p:nvPr/>
        </p:nvSpPr>
        <p:spPr>
          <a:xfrm>
            <a:off x="1421609" y="4840912"/>
            <a:ext cx="487153" cy="934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bg1"/>
              </a:buClr>
            </a:pPr>
            <a:fld id="{E00CF047-7350-4707-AA1A-E56FA69586CC}" type="datetime1">
              <a:rPr lang="en-US" sz="675" smtClean="0">
                <a:solidFill>
                  <a:schemeClr val="bg2">
                    <a:lumMod val="50000"/>
                    <a:lumOff val="50000"/>
                  </a:schemeClr>
                </a:solidFill>
                <a:latin typeface="+mn-lt"/>
              </a:rPr>
              <a:pPr>
                <a:lnSpc>
                  <a:spcPct val="90000"/>
                </a:lnSpc>
                <a:spcBef>
                  <a:spcPts val="450"/>
                </a:spcBef>
                <a:spcAft>
                  <a:spcPts val="0"/>
                </a:spcAft>
                <a:buClr>
                  <a:schemeClr val="bg1"/>
                </a:buClr>
              </a:pPr>
              <a:t>5/19/2016</a:t>
            </a:fld>
            <a:endParaRPr lang="en-US" sz="675" dirty="0" smtClean="0">
              <a:solidFill>
                <a:schemeClr val="bg2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13" name="TextBox 12" hidden="1"/>
          <p:cNvSpPr txBox="1"/>
          <p:nvPr/>
        </p:nvSpPr>
        <p:spPr>
          <a:xfrm>
            <a:off x="1421609" y="4840912"/>
            <a:ext cx="487153" cy="934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bg1"/>
              </a:buClr>
            </a:pPr>
            <a:fld id="{E00CF047-7350-4707-AA1A-E56FA69586CC}" type="datetime1">
              <a:rPr lang="en-US" sz="675" smtClean="0">
                <a:solidFill>
                  <a:schemeClr val="bg2">
                    <a:lumMod val="50000"/>
                    <a:lumOff val="50000"/>
                  </a:schemeClr>
                </a:solidFill>
                <a:latin typeface="+mn-lt"/>
              </a:rPr>
              <a:pPr>
                <a:lnSpc>
                  <a:spcPct val="90000"/>
                </a:lnSpc>
                <a:spcBef>
                  <a:spcPts val="450"/>
                </a:spcBef>
                <a:spcAft>
                  <a:spcPts val="0"/>
                </a:spcAft>
                <a:buClr>
                  <a:schemeClr val="bg1"/>
                </a:buClr>
              </a:pPr>
              <a:t>5/19/2016</a:t>
            </a:fld>
            <a:endParaRPr lang="en-US" sz="675" dirty="0" smtClean="0">
              <a:solidFill>
                <a:schemeClr val="bg2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9" name="fl" descr="                              Dell - Restricted - Confidential&#10;"/>
          <p:cNvSpPr txBox="1"/>
          <p:nvPr/>
        </p:nvSpPr>
        <p:spPr>
          <a:xfrm>
            <a:off x="0" y="4850511"/>
            <a:ext cx="6858000" cy="3240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l">
              <a:lnSpc>
                <a:spcPct val="90000"/>
              </a:lnSpc>
              <a:spcBef>
                <a:spcPts val="75"/>
              </a:spcBef>
              <a:spcAft>
                <a:spcPts val="75"/>
              </a:spcAft>
            </a:pPr>
            <a:r>
              <a:rPr lang="en-US" sz="850" b="1" i="0" u="none" baseline="0" smtClean="0">
                <a:solidFill>
                  <a:srgbClr val="7F7F7F"/>
                </a:solidFill>
                <a:latin typeface="museo sans for dell" panose="02000000000000000000" pitchFamily="2" charset="0"/>
              </a:rPr>
              <a:t>                              Dell - Restricted - Confidential</a:t>
            </a:r>
          </a:p>
          <a:p>
            <a:pPr algn="l">
              <a:lnSpc>
                <a:spcPct val="90000"/>
              </a:lnSpc>
              <a:spcBef>
                <a:spcPts val="75"/>
              </a:spcBef>
              <a:spcAft>
                <a:spcPts val="75"/>
              </a:spcAft>
            </a:pPr>
            <a:endParaRPr lang="en-US" sz="638" b="1" i="0" u="none" baseline="0" dirty="0" smtClean="0">
              <a:solidFill>
                <a:srgbClr val="7F7F7F"/>
              </a:solidFill>
              <a:latin typeface="museo sans for dell" panose="02000000000000000000" pitchFamily="2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0" y="5057767"/>
            <a:ext cx="6858000" cy="85737"/>
          </a:xfrm>
          <a:prstGeom prst="rect">
            <a:avLst/>
          </a:prstGeom>
          <a:solidFill>
            <a:srgbClr val="0085C3"/>
          </a:solidFill>
          <a:effectLst/>
        </p:spPr>
        <p:txBody>
          <a:bodyPr wrap="square" lIns="137160" tIns="102870" rIns="102870" bIns="10287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</a:pPr>
            <a:endParaRPr lang="en-US" sz="1500" dirty="0" smtClean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9518" y="4605547"/>
            <a:ext cx="362200" cy="362200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221456" y="4909562"/>
            <a:ext cx="198882" cy="8915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1"/>
              </a:buClr>
            </a:pPr>
            <a:fld id="{58EC7406-F4CC-4ABF-902E-2AF4E70E5C0F}" type="slidenum">
              <a:rPr lang="en-US" sz="675" kern="1200" smtClean="0">
                <a:solidFill>
                  <a:schemeClr val="bg2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pPr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>
                  <a:schemeClr val="bg1"/>
                </a:buClr>
              </a:pPr>
              <a:t>‹#›</a:t>
            </a:fld>
            <a:endParaRPr lang="en-US" sz="675" kern="1200" dirty="0" smtClean="0">
              <a:solidFill>
                <a:schemeClr val="bg2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77228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377" r:id="rId1"/>
    <p:sldLayoutId id="2147484369" r:id="rId2"/>
    <p:sldLayoutId id="2147484258" r:id="rId3"/>
    <p:sldLayoutId id="2147484259" r:id="rId4"/>
    <p:sldLayoutId id="2147484260" r:id="rId5"/>
    <p:sldLayoutId id="2147484261" r:id="rId6"/>
    <p:sldLayoutId id="2147484262" r:id="rId7"/>
    <p:sldLayoutId id="2147484263" r:id="rId8"/>
    <p:sldLayoutId id="2147484264" r:id="rId9"/>
    <p:sldLayoutId id="2147484350" r:id="rId10"/>
  </p:sldLayoutIdLst>
  <p:transition spd="med"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 b="0" cap="none" baseline="0">
          <a:solidFill>
            <a:schemeClr val="bg1"/>
          </a:solidFill>
          <a:latin typeface="Museo Sans For Dell" panose="02000000000000000000" pitchFamily="2" charset="0"/>
          <a:ea typeface="Museo Sans For Dell" panose="02000000000000000000" pitchFamily="2" charset="0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 Black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 Black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 Black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 Black" pitchFamily="34" charset="0"/>
        </a:defRPr>
      </a:lvl5pPr>
      <a:lvl6pPr marL="342892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300" b="1">
          <a:solidFill>
            <a:schemeClr val="accent1"/>
          </a:solidFill>
          <a:latin typeface="Arial Black" pitchFamily="34" charset="0"/>
        </a:defRPr>
      </a:lvl6pPr>
      <a:lvl7pPr marL="685783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300" b="1">
          <a:solidFill>
            <a:schemeClr val="accent1"/>
          </a:solidFill>
          <a:latin typeface="Arial Black" pitchFamily="34" charset="0"/>
        </a:defRPr>
      </a:lvl7pPr>
      <a:lvl8pPr marL="1028675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300" b="1">
          <a:solidFill>
            <a:schemeClr val="accent1"/>
          </a:solidFill>
          <a:latin typeface="Arial Black" pitchFamily="34" charset="0"/>
        </a:defRPr>
      </a:lvl8pPr>
      <a:lvl9pPr marL="1371566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300" b="1">
          <a:solidFill>
            <a:schemeClr val="accent1"/>
          </a:solidFill>
          <a:latin typeface="Arial Black" pitchFamily="34" charset="0"/>
        </a:defRPr>
      </a:lvl9pPr>
    </p:titleStyle>
    <p:bodyStyle>
      <a:lvl1pPr marL="171446" indent="-171446" algn="l" rtl="0" eaLnBrk="1" fontAlgn="base" hangingPunct="1">
        <a:lnSpc>
          <a:spcPct val="100000"/>
        </a:lnSpc>
        <a:spcBef>
          <a:spcPts val="900"/>
        </a:spcBef>
        <a:spcAft>
          <a:spcPts val="0"/>
        </a:spcAft>
        <a:buClr>
          <a:srgbClr val="AAAAAA"/>
        </a:buClr>
        <a:buFont typeface="Arial" pitchFamily="34" charset="0"/>
        <a:buChar char="•"/>
        <a:defRPr sz="1050">
          <a:solidFill>
            <a:schemeClr val="bg2"/>
          </a:solidFill>
          <a:latin typeface="Museo Sans For Dell" pitchFamily="2" charset="0"/>
          <a:ea typeface="Museo Sans For Dell" pitchFamily="2" charset="0"/>
          <a:cs typeface="+mn-cs"/>
        </a:defRPr>
      </a:lvl1pPr>
      <a:lvl2pPr marL="430995" indent="-175018" algn="l" rtl="0" eaLnBrk="1" fontAlgn="base" hangingPunct="1">
        <a:lnSpc>
          <a:spcPct val="100000"/>
        </a:lnSpc>
        <a:spcBef>
          <a:spcPts val="225"/>
        </a:spcBef>
        <a:spcAft>
          <a:spcPts val="0"/>
        </a:spcAft>
        <a:buClr>
          <a:srgbClr val="AAAAAA"/>
        </a:buClr>
        <a:buFont typeface="Museo Sans For Dell" pitchFamily="2" charset="0"/>
        <a:buChar char="–"/>
        <a:defRPr sz="900" baseline="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2pPr>
      <a:lvl3pPr marL="682212" indent="-165493" algn="l" rtl="0" eaLnBrk="1" fontAlgn="base" hangingPunct="1">
        <a:lnSpc>
          <a:spcPct val="100000"/>
        </a:lnSpc>
        <a:spcBef>
          <a:spcPts val="225"/>
        </a:spcBef>
        <a:spcAft>
          <a:spcPts val="0"/>
        </a:spcAft>
        <a:buClr>
          <a:srgbClr val="AAAAAA"/>
        </a:buClr>
        <a:buFont typeface="Museo Sans For Dell" pitchFamily="2" charset="0"/>
        <a:buChar char="›"/>
        <a:defRPr sz="750" baseline="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3pPr>
      <a:lvl4pPr marL="934618" indent="-166684" algn="l" rtl="0" eaLnBrk="1" fontAlgn="base" hangingPunct="1">
        <a:lnSpc>
          <a:spcPct val="90000"/>
        </a:lnSpc>
        <a:spcBef>
          <a:spcPts val="225"/>
        </a:spcBef>
        <a:spcAft>
          <a:spcPts val="0"/>
        </a:spcAft>
        <a:buClr>
          <a:srgbClr val="AAAAAA"/>
        </a:buClr>
        <a:buFont typeface="Courier New" panose="02070309020205020404" pitchFamily="49" charset="0"/>
        <a:buChar char="o"/>
        <a:defRPr sz="75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4pPr>
      <a:lvl5pPr marL="1206074" indent="-177400" algn="l" rtl="0" eaLnBrk="1" fontAlgn="base" hangingPunct="1">
        <a:lnSpc>
          <a:spcPct val="90000"/>
        </a:lnSpc>
        <a:spcBef>
          <a:spcPts val="600"/>
        </a:spcBef>
        <a:spcAft>
          <a:spcPct val="0"/>
        </a:spcAft>
        <a:buClr>
          <a:schemeClr val="bg1"/>
        </a:buClr>
        <a:buFont typeface="Museo For Dell 300" pitchFamily="50" charset="0"/>
        <a:buChar char="–"/>
        <a:defRPr sz="135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5pPr>
      <a:lvl6pPr marL="1548965" indent="-1774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200">
          <a:solidFill>
            <a:schemeClr val="accent1"/>
          </a:solidFill>
          <a:latin typeface="+mn-lt"/>
        </a:defRPr>
      </a:lvl6pPr>
      <a:lvl7pPr marL="1891857" indent="-1774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200">
          <a:solidFill>
            <a:schemeClr val="accent1"/>
          </a:solidFill>
          <a:latin typeface="+mn-lt"/>
        </a:defRPr>
      </a:lvl7pPr>
      <a:lvl8pPr marL="2234748" indent="-1774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200">
          <a:solidFill>
            <a:schemeClr val="accent1"/>
          </a:solidFill>
          <a:latin typeface="+mn-lt"/>
        </a:defRPr>
      </a:lvl8pPr>
      <a:lvl9pPr marL="2577640" indent="-1774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200">
          <a:solidFill>
            <a:schemeClr val="accent1"/>
          </a:solidFill>
          <a:latin typeface="+mn-lt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205741" y="271886"/>
            <a:ext cx="5947946" cy="64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content page title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205742" y="1280160"/>
            <a:ext cx="5945227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6" name="TextBox 15" hidden="1"/>
          <p:cNvSpPr txBox="1"/>
          <p:nvPr/>
        </p:nvSpPr>
        <p:spPr>
          <a:xfrm>
            <a:off x="1421609" y="4840912"/>
            <a:ext cx="487153" cy="934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bg1"/>
              </a:buClr>
            </a:pPr>
            <a:fld id="{E00CF047-7350-4707-AA1A-E56FA69586CC}" type="datetime1">
              <a:rPr lang="en-US" sz="675" smtClean="0">
                <a:solidFill>
                  <a:schemeClr val="bg2">
                    <a:lumMod val="50000"/>
                    <a:lumOff val="50000"/>
                  </a:schemeClr>
                </a:solidFill>
                <a:latin typeface="+mn-lt"/>
              </a:rPr>
              <a:pPr>
                <a:lnSpc>
                  <a:spcPct val="90000"/>
                </a:lnSpc>
                <a:spcBef>
                  <a:spcPts val="450"/>
                </a:spcBef>
                <a:spcAft>
                  <a:spcPts val="0"/>
                </a:spcAft>
                <a:buClr>
                  <a:schemeClr val="bg1"/>
                </a:buClr>
              </a:pPr>
              <a:t>5/19/2016</a:t>
            </a:fld>
            <a:endParaRPr lang="en-US" sz="675" dirty="0" smtClean="0">
              <a:solidFill>
                <a:schemeClr val="bg2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13" name="TextBox 12" hidden="1"/>
          <p:cNvSpPr txBox="1"/>
          <p:nvPr/>
        </p:nvSpPr>
        <p:spPr>
          <a:xfrm>
            <a:off x="1421609" y="4840912"/>
            <a:ext cx="487153" cy="934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bg1"/>
              </a:buClr>
            </a:pPr>
            <a:fld id="{E00CF047-7350-4707-AA1A-E56FA69586CC}" type="datetime1">
              <a:rPr lang="en-US" sz="675" smtClean="0">
                <a:solidFill>
                  <a:schemeClr val="bg2">
                    <a:lumMod val="50000"/>
                    <a:lumOff val="50000"/>
                  </a:schemeClr>
                </a:solidFill>
                <a:latin typeface="+mn-lt"/>
              </a:rPr>
              <a:pPr>
                <a:lnSpc>
                  <a:spcPct val="90000"/>
                </a:lnSpc>
                <a:spcBef>
                  <a:spcPts val="450"/>
                </a:spcBef>
                <a:spcAft>
                  <a:spcPts val="0"/>
                </a:spcAft>
                <a:buClr>
                  <a:schemeClr val="bg1"/>
                </a:buClr>
              </a:pPr>
              <a:t>5/19/2016</a:t>
            </a:fld>
            <a:endParaRPr lang="en-US" sz="675" dirty="0" smtClean="0">
              <a:solidFill>
                <a:schemeClr val="bg2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11" name="fl" descr="                              Dell - Restricted - Confidential&#10;"/>
          <p:cNvSpPr txBox="1"/>
          <p:nvPr userDrawn="1"/>
        </p:nvSpPr>
        <p:spPr>
          <a:xfrm>
            <a:off x="0" y="4850511"/>
            <a:ext cx="6858000" cy="3240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l">
              <a:lnSpc>
                <a:spcPct val="90000"/>
              </a:lnSpc>
              <a:spcBef>
                <a:spcPts val="75"/>
              </a:spcBef>
              <a:spcAft>
                <a:spcPts val="75"/>
              </a:spcAft>
            </a:pPr>
            <a:r>
              <a:rPr lang="en-US" sz="850" b="1" i="0" u="none" baseline="0" smtClean="0">
                <a:solidFill>
                  <a:srgbClr val="7F7F7F"/>
                </a:solidFill>
                <a:latin typeface="museo sans for dell" panose="02000000000000000000" pitchFamily="2" charset="0"/>
              </a:rPr>
              <a:t>                              Dell - Restricted - Confidential</a:t>
            </a:r>
          </a:p>
          <a:p>
            <a:pPr algn="l">
              <a:lnSpc>
                <a:spcPct val="90000"/>
              </a:lnSpc>
              <a:spcBef>
                <a:spcPts val="75"/>
              </a:spcBef>
              <a:spcAft>
                <a:spcPts val="75"/>
              </a:spcAft>
            </a:pPr>
            <a:endParaRPr lang="en-US" sz="638" b="1" i="0" u="none" baseline="0" dirty="0" smtClean="0">
              <a:solidFill>
                <a:srgbClr val="7F7F7F"/>
              </a:solidFill>
              <a:latin typeface="museo sans for dell" panose="02000000000000000000" pitchFamily="2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9518" y="4605547"/>
            <a:ext cx="362200" cy="362200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221456" y="4909562"/>
            <a:ext cx="198882" cy="8915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1"/>
              </a:buClr>
            </a:pPr>
            <a:fld id="{58EC7406-F4CC-4ABF-902E-2AF4E70E5C0F}" type="slidenum">
              <a:rPr lang="en-US" sz="675" kern="1200" smtClean="0">
                <a:solidFill>
                  <a:schemeClr val="bg2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pPr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>
                  <a:schemeClr val="bg1"/>
                </a:buClr>
              </a:pPr>
              <a:t>‹#›</a:t>
            </a:fld>
            <a:endParaRPr lang="en-US" sz="675" kern="1200" dirty="0" smtClean="0">
              <a:solidFill>
                <a:schemeClr val="bg2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5057767"/>
            <a:ext cx="6858000" cy="85737"/>
          </a:xfrm>
          <a:prstGeom prst="rect">
            <a:avLst/>
          </a:prstGeom>
          <a:solidFill>
            <a:srgbClr val="AAAAAA"/>
          </a:solidFill>
          <a:effectLst/>
        </p:spPr>
        <p:txBody>
          <a:bodyPr wrap="square" lIns="137160" tIns="102870" rIns="102870" bIns="10287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</a:pPr>
            <a:endParaRPr lang="en-US" sz="1500" dirty="0" smtClean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5038976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352" r:id="rId1"/>
    <p:sldLayoutId id="2147484370" r:id="rId2"/>
    <p:sldLayoutId id="2147484266" r:id="rId3"/>
    <p:sldLayoutId id="2147484267" r:id="rId4"/>
    <p:sldLayoutId id="2147484268" r:id="rId5"/>
    <p:sldLayoutId id="2147484269" r:id="rId6"/>
    <p:sldLayoutId id="2147484270" r:id="rId7"/>
    <p:sldLayoutId id="2147484271" r:id="rId8"/>
    <p:sldLayoutId id="2147484272" r:id="rId9"/>
    <p:sldLayoutId id="2147484353" r:id="rId10"/>
  </p:sldLayoutIdLst>
  <p:transition spd="med"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 b="0" cap="none" baseline="0">
          <a:solidFill>
            <a:srgbClr val="AAAAAA"/>
          </a:solidFill>
          <a:latin typeface="Museo Sans For Dell" panose="02000000000000000000" pitchFamily="2" charset="0"/>
          <a:ea typeface="Museo Sans For Dell" panose="02000000000000000000" pitchFamily="2" charset="0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 Black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 Black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 Black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 Black" pitchFamily="34" charset="0"/>
        </a:defRPr>
      </a:lvl5pPr>
      <a:lvl6pPr marL="342892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300" b="1">
          <a:solidFill>
            <a:schemeClr val="accent1"/>
          </a:solidFill>
          <a:latin typeface="Arial Black" pitchFamily="34" charset="0"/>
        </a:defRPr>
      </a:lvl6pPr>
      <a:lvl7pPr marL="685783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300" b="1">
          <a:solidFill>
            <a:schemeClr val="accent1"/>
          </a:solidFill>
          <a:latin typeface="Arial Black" pitchFamily="34" charset="0"/>
        </a:defRPr>
      </a:lvl7pPr>
      <a:lvl8pPr marL="1028675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300" b="1">
          <a:solidFill>
            <a:schemeClr val="accent1"/>
          </a:solidFill>
          <a:latin typeface="Arial Black" pitchFamily="34" charset="0"/>
        </a:defRPr>
      </a:lvl8pPr>
      <a:lvl9pPr marL="1371566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300" b="1">
          <a:solidFill>
            <a:schemeClr val="accent1"/>
          </a:solidFill>
          <a:latin typeface="Arial Black" pitchFamily="34" charset="0"/>
        </a:defRPr>
      </a:lvl9pPr>
    </p:titleStyle>
    <p:bodyStyle>
      <a:lvl1pPr marL="171446" indent="-171446" algn="l" rtl="0" eaLnBrk="1" fontAlgn="base" hangingPunct="1">
        <a:lnSpc>
          <a:spcPct val="100000"/>
        </a:lnSpc>
        <a:spcBef>
          <a:spcPts val="900"/>
        </a:spcBef>
        <a:spcAft>
          <a:spcPts val="0"/>
        </a:spcAft>
        <a:buClr>
          <a:srgbClr val="AAAAAA"/>
        </a:buClr>
        <a:buFont typeface="Arial" pitchFamily="34" charset="0"/>
        <a:buChar char="•"/>
        <a:defRPr sz="1050">
          <a:solidFill>
            <a:schemeClr val="bg2"/>
          </a:solidFill>
          <a:latin typeface="Museo Sans For Dell" pitchFamily="2" charset="0"/>
          <a:ea typeface="Museo Sans For Dell" pitchFamily="2" charset="0"/>
          <a:cs typeface="+mn-cs"/>
        </a:defRPr>
      </a:lvl1pPr>
      <a:lvl2pPr marL="430995" indent="-175018" algn="l" rtl="0" eaLnBrk="1" fontAlgn="base" hangingPunct="1">
        <a:lnSpc>
          <a:spcPct val="100000"/>
        </a:lnSpc>
        <a:spcBef>
          <a:spcPts val="225"/>
        </a:spcBef>
        <a:spcAft>
          <a:spcPts val="0"/>
        </a:spcAft>
        <a:buClr>
          <a:srgbClr val="AAAAAA"/>
        </a:buClr>
        <a:buFont typeface="Museo Sans For Dell" pitchFamily="2" charset="0"/>
        <a:buChar char="–"/>
        <a:defRPr sz="900" baseline="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2pPr>
      <a:lvl3pPr marL="682212" indent="-165493" algn="l" rtl="0" eaLnBrk="1" fontAlgn="base" hangingPunct="1">
        <a:lnSpc>
          <a:spcPct val="100000"/>
        </a:lnSpc>
        <a:spcBef>
          <a:spcPts val="225"/>
        </a:spcBef>
        <a:spcAft>
          <a:spcPts val="0"/>
        </a:spcAft>
        <a:buClr>
          <a:srgbClr val="AAAAAA"/>
        </a:buClr>
        <a:buFont typeface="Museo Sans For Dell" pitchFamily="2" charset="0"/>
        <a:buChar char="›"/>
        <a:defRPr sz="750" baseline="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3pPr>
      <a:lvl4pPr marL="934618" indent="-166684" algn="l" rtl="0" eaLnBrk="1" fontAlgn="base" hangingPunct="1">
        <a:lnSpc>
          <a:spcPct val="90000"/>
        </a:lnSpc>
        <a:spcBef>
          <a:spcPts val="225"/>
        </a:spcBef>
        <a:spcAft>
          <a:spcPts val="0"/>
        </a:spcAft>
        <a:buClr>
          <a:srgbClr val="AAAAAA"/>
        </a:buClr>
        <a:buFont typeface="Courier New" panose="02070309020205020404" pitchFamily="49" charset="0"/>
        <a:buChar char="o"/>
        <a:defRPr sz="750" baseline="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4pPr>
      <a:lvl5pPr marL="1206074" indent="-177400" algn="l" rtl="0" eaLnBrk="1" fontAlgn="base" hangingPunct="1">
        <a:lnSpc>
          <a:spcPct val="90000"/>
        </a:lnSpc>
        <a:spcBef>
          <a:spcPts val="600"/>
        </a:spcBef>
        <a:spcAft>
          <a:spcPct val="0"/>
        </a:spcAft>
        <a:buClr>
          <a:schemeClr val="bg1"/>
        </a:buClr>
        <a:buFont typeface="Museo For Dell 300" pitchFamily="50" charset="0"/>
        <a:buChar char="–"/>
        <a:defRPr sz="135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5pPr>
      <a:lvl6pPr marL="1548965" indent="-1774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200">
          <a:solidFill>
            <a:schemeClr val="accent1"/>
          </a:solidFill>
          <a:latin typeface="+mn-lt"/>
        </a:defRPr>
      </a:lvl6pPr>
      <a:lvl7pPr marL="1891857" indent="-1774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200">
          <a:solidFill>
            <a:schemeClr val="accent1"/>
          </a:solidFill>
          <a:latin typeface="+mn-lt"/>
        </a:defRPr>
      </a:lvl7pPr>
      <a:lvl8pPr marL="2234748" indent="-1774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200">
          <a:solidFill>
            <a:schemeClr val="accent1"/>
          </a:solidFill>
          <a:latin typeface="+mn-lt"/>
        </a:defRPr>
      </a:lvl8pPr>
      <a:lvl9pPr marL="2577640" indent="-1774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200">
          <a:solidFill>
            <a:schemeClr val="accent1"/>
          </a:solidFill>
          <a:latin typeface="+mn-lt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205741" y="271886"/>
            <a:ext cx="5947946" cy="64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content page title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205742" y="1280160"/>
            <a:ext cx="5945227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sz="750" dirty="0" smtClean="0"/>
              <a:t>Fourth level</a:t>
            </a:r>
            <a:endParaRPr lang="en-US" dirty="0" smtClean="0"/>
          </a:p>
        </p:txBody>
      </p:sp>
      <p:sp>
        <p:nvSpPr>
          <p:cNvPr id="16" name="TextBox 15" hidden="1"/>
          <p:cNvSpPr txBox="1"/>
          <p:nvPr/>
        </p:nvSpPr>
        <p:spPr>
          <a:xfrm>
            <a:off x="1421609" y="4840912"/>
            <a:ext cx="487153" cy="934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bg1"/>
              </a:buClr>
            </a:pPr>
            <a:fld id="{E00CF047-7350-4707-AA1A-E56FA69586CC}" type="datetime1">
              <a:rPr lang="en-US" sz="675" smtClean="0">
                <a:solidFill>
                  <a:schemeClr val="bg2">
                    <a:lumMod val="50000"/>
                    <a:lumOff val="50000"/>
                  </a:schemeClr>
                </a:solidFill>
                <a:latin typeface="+mn-lt"/>
              </a:rPr>
              <a:pPr>
                <a:lnSpc>
                  <a:spcPct val="90000"/>
                </a:lnSpc>
                <a:spcBef>
                  <a:spcPts val="450"/>
                </a:spcBef>
                <a:spcAft>
                  <a:spcPts val="0"/>
                </a:spcAft>
                <a:buClr>
                  <a:schemeClr val="bg1"/>
                </a:buClr>
              </a:pPr>
              <a:t>5/19/2016</a:t>
            </a:fld>
            <a:endParaRPr lang="en-US" sz="675" dirty="0" smtClean="0">
              <a:solidFill>
                <a:schemeClr val="bg2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13" name="TextBox 12" hidden="1"/>
          <p:cNvSpPr txBox="1"/>
          <p:nvPr/>
        </p:nvSpPr>
        <p:spPr>
          <a:xfrm>
            <a:off x="1421609" y="4840912"/>
            <a:ext cx="487153" cy="934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bg1"/>
              </a:buClr>
            </a:pPr>
            <a:fld id="{E00CF047-7350-4707-AA1A-E56FA69586CC}" type="datetime1">
              <a:rPr lang="en-US" sz="675" smtClean="0">
                <a:solidFill>
                  <a:schemeClr val="bg2">
                    <a:lumMod val="50000"/>
                    <a:lumOff val="50000"/>
                  </a:schemeClr>
                </a:solidFill>
                <a:latin typeface="+mn-lt"/>
              </a:rPr>
              <a:pPr>
                <a:lnSpc>
                  <a:spcPct val="90000"/>
                </a:lnSpc>
                <a:spcBef>
                  <a:spcPts val="450"/>
                </a:spcBef>
                <a:spcAft>
                  <a:spcPts val="0"/>
                </a:spcAft>
                <a:buClr>
                  <a:schemeClr val="bg1"/>
                </a:buClr>
              </a:pPr>
              <a:t>5/19/2016</a:t>
            </a:fld>
            <a:endParaRPr lang="en-US" sz="675" dirty="0" smtClean="0">
              <a:solidFill>
                <a:schemeClr val="bg2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11" name="fl" descr="                              Dell - Restricted - Confidential&#10;"/>
          <p:cNvSpPr txBox="1"/>
          <p:nvPr userDrawn="1"/>
        </p:nvSpPr>
        <p:spPr>
          <a:xfrm>
            <a:off x="0" y="4850511"/>
            <a:ext cx="6858000" cy="3240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l">
              <a:lnSpc>
                <a:spcPct val="90000"/>
              </a:lnSpc>
              <a:spcBef>
                <a:spcPts val="75"/>
              </a:spcBef>
              <a:spcAft>
                <a:spcPts val="75"/>
              </a:spcAft>
            </a:pPr>
            <a:r>
              <a:rPr lang="en-US" sz="850" b="1" i="0" u="none" baseline="0" smtClean="0">
                <a:solidFill>
                  <a:srgbClr val="7F7F7F"/>
                </a:solidFill>
                <a:latin typeface="museo sans for dell" panose="02000000000000000000" pitchFamily="2" charset="0"/>
              </a:rPr>
              <a:t>                              Dell - Restricted - Confidential</a:t>
            </a:r>
          </a:p>
          <a:p>
            <a:pPr algn="l">
              <a:lnSpc>
                <a:spcPct val="90000"/>
              </a:lnSpc>
              <a:spcBef>
                <a:spcPts val="75"/>
              </a:spcBef>
              <a:spcAft>
                <a:spcPts val="75"/>
              </a:spcAft>
            </a:pPr>
            <a:endParaRPr lang="en-US" sz="638" b="1" i="0" u="none" baseline="0" dirty="0" smtClean="0">
              <a:solidFill>
                <a:srgbClr val="7F7F7F"/>
              </a:solidFill>
              <a:latin typeface="museo sans for dell" panose="02000000000000000000" pitchFamily="2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9518" y="4605547"/>
            <a:ext cx="362200" cy="362200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221456" y="4909562"/>
            <a:ext cx="198882" cy="8915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1"/>
              </a:buClr>
            </a:pPr>
            <a:fld id="{58EC7406-F4CC-4ABF-902E-2AF4E70E5C0F}" type="slidenum">
              <a:rPr lang="en-US" sz="675" kern="1200" smtClean="0">
                <a:solidFill>
                  <a:schemeClr val="bg2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pPr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>
                  <a:schemeClr val="bg1"/>
                </a:buClr>
              </a:pPr>
              <a:t>‹#›</a:t>
            </a:fld>
            <a:endParaRPr lang="en-US" sz="675" kern="1200" dirty="0" smtClean="0">
              <a:solidFill>
                <a:schemeClr val="bg2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5057767"/>
            <a:ext cx="6858000" cy="85737"/>
          </a:xfrm>
          <a:prstGeom prst="rect">
            <a:avLst/>
          </a:prstGeom>
          <a:solidFill>
            <a:srgbClr val="00447C"/>
          </a:solidFill>
          <a:effectLst/>
        </p:spPr>
        <p:txBody>
          <a:bodyPr wrap="square" lIns="137160" tIns="102870" rIns="102870" bIns="10287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</a:pPr>
            <a:endParaRPr lang="en-US" sz="1500" dirty="0" smtClean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0344058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354" r:id="rId1"/>
    <p:sldLayoutId id="2147484371" r:id="rId2"/>
    <p:sldLayoutId id="2147484274" r:id="rId3"/>
    <p:sldLayoutId id="2147484275" r:id="rId4"/>
    <p:sldLayoutId id="2147484276" r:id="rId5"/>
    <p:sldLayoutId id="2147484277" r:id="rId6"/>
    <p:sldLayoutId id="2147484278" r:id="rId7"/>
    <p:sldLayoutId id="2147484279" r:id="rId8"/>
    <p:sldLayoutId id="2147484280" r:id="rId9"/>
    <p:sldLayoutId id="2147484355" r:id="rId10"/>
  </p:sldLayoutIdLst>
  <p:transition spd="med"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 b="0" cap="none" baseline="0">
          <a:solidFill>
            <a:srgbClr val="00447C"/>
          </a:solidFill>
          <a:latin typeface="Museo Sans For Dell" panose="02000000000000000000" pitchFamily="2" charset="0"/>
          <a:ea typeface="Museo Sans For Dell" panose="02000000000000000000" pitchFamily="2" charset="0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 Black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 Black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 Black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 Black" pitchFamily="34" charset="0"/>
        </a:defRPr>
      </a:lvl5pPr>
      <a:lvl6pPr marL="342892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300" b="1">
          <a:solidFill>
            <a:schemeClr val="accent1"/>
          </a:solidFill>
          <a:latin typeface="Arial Black" pitchFamily="34" charset="0"/>
        </a:defRPr>
      </a:lvl6pPr>
      <a:lvl7pPr marL="685783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300" b="1">
          <a:solidFill>
            <a:schemeClr val="accent1"/>
          </a:solidFill>
          <a:latin typeface="Arial Black" pitchFamily="34" charset="0"/>
        </a:defRPr>
      </a:lvl7pPr>
      <a:lvl8pPr marL="1028675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300" b="1">
          <a:solidFill>
            <a:schemeClr val="accent1"/>
          </a:solidFill>
          <a:latin typeface="Arial Black" pitchFamily="34" charset="0"/>
        </a:defRPr>
      </a:lvl8pPr>
      <a:lvl9pPr marL="1371566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300" b="1">
          <a:solidFill>
            <a:schemeClr val="accent1"/>
          </a:solidFill>
          <a:latin typeface="Arial Black" pitchFamily="34" charset="0"/>
        </a:defRPr>
      </a:lvl9pPr>
    </p:titleStyle>
    <p:bodyStyle>
      <a:lvl1pPr marL="171446" indent="-171446" algn="l" rtl="0" eaLnBrk="1" fontAlgn="base" hangingPunct="1">
        <a:lnSpc>
          <a:spcPct val="100000"/>
        </a:lnSpc>
        <a:spcBef>
          <a:spcPts val="900"/>
        </a:spcBef>
        <a:spcAft>
          <a:spcPts val="0"/>
        </a:spcAft>
        <a:buClr>
          <a:srgbClr val="AAAAAA"/>
        </a:buClr>
        <a:buFont typeface="Arial" pitchFamily="34" charset="0"/>
        <a:buChar char="•"/>
        <a:defRPr sz="1050">
          <a:solidFill>
            <a:schemeClr val="bg2"/>
          </a:solidFill>
          <a:latin typeface="Museo Sans For Dell" pitchFamily="2" charset="0"/>
          <a:ea typeface="Museo Sans For Dell" pitchFamily="2" charset="0"/>
          <a:cs typeface="+mn-cs"/>
        </a:defRPr>
      </a:lvl1pPr>
      <a:lvl2pPr marL="430995" indent="-175018" algn="l" rtl="0" eaLnBrk="1" fontAlgn="base" hangingPunct="1">
        <a:lnSpc>
          <a:spcPct val="100000"/>
        </a:lnSpc>
        <a:spcBef>
          <a:spcPts val="225"/>
        </a:spcBef>
        <a:spcAft>
          <a:spcPts val="0"/>
        </a:spcAft>
        <a:buClr>
          <a:srgbClr val="AAAAAA"/>
        </a:buClr>
        <a:buFont typeface="Museo Sans For Dell" pitchFamily="2" charset="0"/>
        <a:buChar char="–"/>
        <a:defRPr sz="900" baseline="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2pPr>
      <a:lvl3pPr marL="682212" indent="-165493" algn="l" rtl="0" eaLnBrk="1" fontAlgn="base" hangingPunct="1">
        <a:lnSpc>
          <a:spcPct val="100000"/>
        </a:lnSpc>
        <a:spcBef>
          <a:spcPts val="225"/>
        </a:spcBef>
        <a:spcAft>
          <a:spcPts val="0"/>
        </a:spcAft>
        <a:buClr>
          <a:srgbClr val="AAAAAA"/>
        </a:buClr>
        <a:buFont typeface="Museo Sans For Dell" pitchFamily="2" charset="0"/>
        <a:buChar char="›"/>
        <a:defRPr sz="750" baseline="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3pPr>
      <a:lvl4pPr marL="939380" indent="-171446" algn="l" rtl="0" eaLnBrk="1" fontAlgn="base" hangingPunct="1">
        <a:lnSpc>
          <a:spcPct val="90000"/>
        </a:lnSpc>
        <a:spcBef>
          <a:spcPts val="225"/>
        </a:spcBef>
        <a:spcAft>
          <a:spcPts val="0"/>
        </a:spcAft>
        <a:buClr>
          <a:srgbClr val="AAAAAA"/>
        </a:buClr>
        <a:buFont typeface="Courier New" panose="02070309020205020404" pitchFamily="49" charset="0"/>
        <a:buChar char="o"/>
        <a:defRPr sz="75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4pPr>
      <a:lvl5pPr marL="1206074" indent="-177400" algn="l" rtl="0" eaLnBrk="1" fontAlgn="base" hangingPunct="1">
        <a:lnSpc>
          <a:spcPct val="90000"/>
        </a:lnSpc>
        <a:spcBef>
          <a:spcPts val="600"/>
        </a:spcBef>
        <a:spcAft>
          <a:spcPct val="0"/>
        </a:spcAft>
        <a:buClr>
          <a:schemeClr val="bg1"/>
        </a:buClr>
        <a:buFont typeface="Museo For Dell 300" pitchFamily="50" charset="0"/>
        <a:buChar char="–"/>
        <a:defRPr sz="135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5pPr>
      <a:lvl6pPr marL="1548965" indent="-1774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200">
          <a:solidFill>
            <a:schemeClr val="accent1"/>
          </a:solidFill>
          <a:latin typeface="+mn-lt"/>
        </a:defRPr>
      </a:lvl6pPr>
      <a:lvl7pPr marL="1891857" indent="-1774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200">
          <a:solidFill>
            <a:schemeClr val="accent1"/>
          </a:solidFill>
          <a:latin typeface="+mn-lt"/>
        </a:defRPr>
      </a:lvl7pPr>
      <a:lvl8pPr marL="2234748" indent="-1774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200">
          <a:solidFill>
            <a:schemeClr val="accent1"/>
          </a:solidFill>
          <a:latin typeface="+mn-lt"/>
        </a:defRPr>
      </a:lvl8pPr>
      <a:lvl9pPr marL="2577640" indent="-1774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200">
          <a:solidFill>
            <a:schemeClr val="accent1"/>
          </a:solidFill>
          <a:latin typeface="+mn-lt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205741" y="271886"/>
            <a:ext cx="5947946" cy="64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content page title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205742" y="1280160"/>
            <a:ext cx="5945227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sz="750" dirty="0" smtClean="0"/>
              <a:t>Fourth level</a:t>
            </a:r>
            <a:endParaRPr lang="en-US" dirty="0" smtClean="0"/>
          </a:p>
        </p:txBody>
      </p:sp>
      <p:sp>
        <p:nvSpPr>
          <p:cNvPr id="16" name="TextBox 15" hidden="1"/>
          <p:cNvSpPr txBox="1"/>
          <p:nvPr/>
        </p:nvSpPr>
        <p:spPr>
          <a:xfrm>
            <a:off x="1421609" y="4840912"/>
            <a:ext cx="487153" cy="934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bg1"/>
              </a:buClr>
            </a:pPr>
            <a:fld id="{E00CF047-7350-4707-AA1A-E56FA69586CC}" type="datetime1">
              <a:rPr lang="en-US" sz="675" smtClean="0">
                <a:solidFill>
                  <a:schemeClr val="bg2">
                    <a:lumMod val="50000"/>
                    <a:lumOff val="50000"/>
                  </a:schemeClr>
                </a:solidFill>
                <a:latin typeface="+mn-lt"/>
              </a:rPr>
              <a:pPr>
                <a:lnSpc>
                  <a:spcPct val="90000"/>
                </a:lnSpc>
                <a:spcBef>
                  <a:spcPts val="450"/>
                </a:spcBef>
                <a:spcAft>
                  <a:spcPts val="0"/>
                </a:spcAft>
                <a:buClr>
                  <a:schemeClr val="bg1"/>
                </a:buClr>
              </a:pPr>
              <a:t>5/19/2016</a:t>
            </a:fld>
            <a:endParaRPr lang="en-US" sz="675" dirty="0" smtClean="0">
              <a:solidFill>
                <a:schemeClr val="bg2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13" name="TextBox 12" hidden="1"/>
          <p:cNvSpPr txBox="1"/>
          <p:nvPr/>
        </p:nvSpPr>
        <p:spPr>
          <a:xfrm>
            <a:off x="1421609" y="4840912"/>
            <a:ext cx="487153" cy="934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bg1"/>
              </a:buClr>
            </a:pPr>
            <a:fld id="{E00CF047-7350-4707-AA1A-E56FA69586CC}" type="datetime1">
              <a:rPr lang="en-US" sz="675" smtClean="0">
                <a:solidFill>
                  <a:schemeClr val="bg2">
                    <a:lumMod val="50000"/>
                    <a:lumOff val="50000"/>
                  </a:schemeClr>
                </a:solidFill>
                <a:latin typeface="+mn-lt"/>
              </a:rPr>
              <a:pPr>
                <a:lnSpc>
                  <a:spcPct val="90000"/>
                </a:lnSpc>
                <a:spcBef>
                  <a:spcPts val="450"/>
                </a:spcBef>
                <a:spcAft>
                  <a:spcPts val="0"/>
                </a:spcAft>
                <a:buClr>
                  <a:schemeClr val="bg1"/>
                </a:buClr>
              </a:pPr>
              <a:t>5/19/2016</a:t>
            </a:fld>
            <a:endParaRPr lang="en-US" sz="675" dirty="0" smtClean="0">
              <a:solidFill>
                <a:schemeClr val="bg2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11" name="fl" descr="                              Dell - Restricted - Confidential&#10;"/>
          <p:cNvSpPr txBox="1"/>
          <p:nvPr userDrawn="1"/>
        </p:nvSpPr>
        <p:spPr>
          <a:xfrm>
            <a:off x="0" y="4850511"/>
            <a:ext cx="6858000" cy="3240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l">
              <a:lnSpc>
                <a:spcPct val="90000"/>
              </a:lnSpc>
              <a:spcBef>
                <a:spcPts val="75"/>
              </a:spcBef>
              <a:spcAft>
                <a:spcPts val="75"/>
              </a:spcAft>
            </a:pPr>
            <a:r>
              <a:rPr lang="en-US" sz="850" b="1" i="0" u="none" baseline="0" smtClean="0">
                <a:solidFill>
                  <a:srgbClr val="7F7F7F"/>
                </a:solidFill>
                <a:latin typeface="museo sans for dell" panose="02000000000000000000" pitchFamily="2" charset="0"/>
              </a:rPr>
              <a:t>                              Dell - Restricted - Confidential</a:t>
            </a:r>
          </a:p>
          <a:p>
            <a:pPr algn="l">
              <a:lnSpc>
                <a:spcPct val="90000"/>
              </a:lnSpc>
              <a:spcBef>
                <a:spcPts val="75"/>
              </a:spcBef>
              <a:spcAft>
                <a:spcPts val="75"/>
              </a:spcAft>
            </a:pPr>
            <a:endParaRPr lang="en-US" sz="638" b="1" i="0" u="none" baseline="0" dirty="0" smtClean="0">
              <a:solidFill>
                <a:srgbClr val="7F7F7F"/>
              </a:solidFill>
              <a:latin typeface="museo sans for dell" panose="02000000000000000000" pitchFamily="2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9518" y="4605547"/>
            <a:ext cx="362200" cy="362200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221456" y="4909562"/>
            <a:ext cx="198882" cy="8915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1"/>
              </a:buClr>
            </a:pPr>
            <a:fld id="{58EC7406-F4CC-4ABF-902E-2AF4E70E5C0F}" type="slidenum">
              <a:rPr lang="en-US" sz="675" kern="1200" smtClean="0">
                <a:solidFill>
                  <a:schemeClr val="bg2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pPr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>
                  <a:schemeClr val="bg1"/>
                </a:buClr>
              </a:pPr>
              <a:t>‹#›</a:t>
            </a:fld>
            <a:endParaRPr lang="en-US" sz="675" kern="1200" dirty="0" smtClean="0">
              <a:solidFill>
                <a:schemeClr val="bg2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5057767"/>
            <a:ext cx="6858000" cy="85737"/>
          </a:xfrm>
          <a:prstGeom prst="rect">
            <a:avLst/>
          </a:prstGeom>
          <a:solidFill>
            <a:srgbClr val="74CAC7"/>
          </a:solidFill>
          <a:effectLst/>
        </p:spPr>
        <p:txBody>
          <a:bodyPr wrap="square" lIns="137160" tIns="102870" rIns="102870" bIns="10287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</a:pPr>
            <a:endParaRPr lang="en-US" sz="1500" dirty="0" smtClean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7575854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357" r:id="rId1"/>
    <p:sldLayoutId id="2147484372" r:id="rId2"/>
    <p:sldLayoutId id="2147484282" r:id="rId3"/>
    <p:sldLayoutId id="2147484283" r:id="rId4"/>
    <p:sldLayoutId id="2147484284" r:id="rId5"/>
    <p:sldLayoutId id="2147484285" r:id="rId6"/>
    <p:sldLayoutId id="2147484286" r:id="rId7"/>
    <p:sldLayoutId id="2147484287" r:id="rId8"/>
    <p:sldLayoutId id="2147484288" r:id="rId9"/>
    <p:sldLayoutId id="2147484356" r:id="rId10"/>
  </p:sldLayoutIdLst>
  <p:transition spd="med"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 b="0" cap="none" baseline="0">
          <a:solidFill>
            <a:schemeClr val="accent2"/>
          </a:solidFill>
          <a:latin typeface="Museo Sans For Dell" panose="02000000000000000000" pitchFamily="2" charset="0"/>
          <a:ea typeface="Museo Sans For Dell" panose="02000000000000000000" pitchFamily="2" charset="0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 Black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 Black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 Black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 Black" pitchFamily="34" charset="0"/>
        </a:defRPr>
      </a:lvl5pPr>
      <a:lvl6pPr marL="342892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300" b="1">
          <a:solidFill>
            <a:schemeClr val="accent1"/>
          </a:solidFill>
          <a:latin typeface="Arial Black" pitchFamily="34" charset="0"/>
        </a:defRPr>
      </a:lvl6pPr>
      <a:lvl7pPr marL="685783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300" b="1">
          <a:solidFill>
            <a:schemeClr val="accent1"/>
          </a:solidFill>
          <a:latin typeface="Arial Black" pitchFamily="34" charset="0"/>
        </a:defRPr>
      </a:lvl7pPr>
      <a:lvl8pPr marL="1028675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300" b="1">
          <a:solidFill>
            <a:schemeClr val="accent1"/>
          </a:solidFill>
          <a:latin typeface="Arial Black" pitchFamily="34" charset="0"/>
        </a:defRPr>
      </a:lvl8pPr>
      <a:lvl9pPr marL="1371566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300" b="1">
          <a:solidFill>
            <a:schemeClr val="accent1"/>
          </a:solidFill>
          <a:latin typeface="Arial Black" pitchFamily="34" charset="0"/>
        </a:defRPr>
      </a:lvl9pPr>
    </p:titleStyle>
    <p:bodyStyle>
      <a:lvl1pPr marL="171446" indent="-171446" algn="l" rtl="0" eaLnBrk="1" fontAlgn="base" hangingPunct="1">
        <a:lnSpc>
          <a:spcPct val="100000"/>
        </a:lnSpc>
        <a:spcBef>
          <a:spcPts val="900"/>
        </a:spcBef>
        <a:spcAft>
          <a:spcPts val="0"/>
        </a:spcAft>
        <a:buClr>
          <a:srgbClr val="AAAAAA"/>
        </a:buClr>
        <a:buFont typeface="Arial" pitchFamily="34" charset="0"/>
        <a:buChar char="•"/>
        <a:defRPr sz="1050">
          <a:solidFill>
            <a:schemeClr val="bg2"/>
          </a:solidFill>
          <a:latin typeface="Museo Sans For Dell" pitchFamily="2" charset="0"/>
          <a:ea typeface="Museo Sans For Dell" pitchFamily="2" charset="0"/>
          <a:cs typeface="+mn-cs"/>
        </a:defRPr>
      </a:lvl1pPr>
      <a:lvl2pPr marL="430995" indent="-175018" algn="l" rtl="0" eaLnBrk="1" fontAlgn="base" hangingPunct="1">
        <a:lnSpc>
          <a:spcPct val="100000"/>
        </a:lnSpc>
        <a:spcBef>
          <a:spcPts val="225"/>
        </a:spcBef>
        <a:spcAft>
          <a:spcPts val="0"/>
        </a:spcAft>
        <a:buClr>
          <a:srgbClr val="AAAAAA"/>
        </a:buClr>
        <a:buFont typeface="Museo Sans For Dell" pitchFamily="2" charset="0"/>
        <a:buChar char="–"/>
        <a:defRPr sz="900" baseline="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2pPr>
      <a:lvl3pPr marL="682212" indent="-165493" algn="l" rtl="0" eaLnBrk="1" fontAlgn="base" hangingPunct="1">
        <a:lnSpc>
          <a:spcPct val="100000"/>
        </a:lnSpc>
        <a:spcBef>
          <a:spcPts val="225"/>
        </a:spcBef>
        <a:spcAft>
          <a:spcPts val="0"/>
        </a:spcAft>
        <a:buClr>
          <a:srgbClr val="AAAAAA"/>
        </a:buClr>
        <a:buFont typeface="Museo Sans For Dell" pitchFamily="2" charset="0"/>
        <a:buChar char="›"/>
        <a:defRPr sz="750" baseline="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3pPr>
      <a:lvl4pPr marL="934618" indent="-166684" algn="l" rtl="0" eaLnBrk="1" fontAlgn="base" hangingPunct="1">
        <a:lnSpc>
          <a:spcPct val="90000"/>
        </a:lnSpc>
        <a:spcBef>
          <a:spcPts val="225"/>
        </a:spcBef>
        <a:spcAft>
          <a:spcPts val="0"/>
        </a:spcAft>
        <a:buClr>
          <a:srgbClr val="AAAAAA"/>
        </a:buClr>
        <a:buFont typeface="Courier New" panose="02070309020205020404" pitchFamily="49" charset="0"/>
        <a:buChar char="o"/>
        <a:defRPr sz="75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4pPr>
      <a:lvl5pPr marL="1206074" indent="-177400" algn="l" rtl="0" eaLnBrk="1" fontAlgn="base" hangingPunct="1">
        <a:lnSpc>
          <a:spcPct val="90000"/>
        </a:lnSpc>
        <a:spcBef>
          <a:spcPts val="600"/>
        </a:spcBef>
        <a:spcAft>
          <a:spcPct val="0"/>
        </a:spcAft>
        <a:buClr>
          <a:schemeClr val="bg1"/>
        </a:buClr>
        <a:buFont typeface="Museo For Dell 300" pitchFamily="50" charset="0"/>
        <a:buChar char="–"/>
        <a:defRPr sz="135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5pPr>
      <a:lvl6pPr marL="1548965" indent="-1774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200">
          <a:solidFill>
            <a:schemeClr val="accent1"/>
          </a:solidFill>
          <a:latin typeface="+mn-lt"/>
        </a:defRPr>
      </a:lvl6pPr>
      <a:lvl7pPr marL="1891857" indent="-1774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200">
          <a:solidFill>
            <a:schemeClr val="accent1"/>
          </a:solidFill>
          <a:latin typeface="+mn-lt"/>
        </a:defRPr>
      </a:lvl7pPr>
      <a:lvl8pPr marL="2234748" indent="-1774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200">
          <a:solidFill>
            <a:schemeClr val="accent1"/>
          </a:solidFill>
          <a:latin typeface="+mn-lt"/>
        </a:defRPr>
      </a:lvl8pPr>
      <a:lvl9pPr marL="2577640" indent="-1774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200">
          <a:solidFill>
            <a:schemeClr val="accent1"/>
          </a:solidFill>
          <a:latin typeface="+mn-lt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205741" y="271886"/>
            <a:ext cx="5947946" cy="64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content page title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205742" y="1280160"/>
            <a:ext cx="5945227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sz="750" dirty="0" smtClean="0"/>
              <a:t>Fourth level</a:t>
            </a:r>
            <a:endParaRPr lang="en-US" dirty="0" smtClean="0"/>
          </a:p>
        </p:txBody>
      </p:sp>
      <p:sp>
        <p:nvSpPr>
          <p:cNvPr id="16" name="TextBox 15" hidden="1"/>
          <p:cNvSpPr txBox="1"/>
          <p:nvPr/>
        </p:nvSpPr>
        <p:spPr>
          <a:xfrm>
            <a:off x="1421609" y="4840912"/>
            <a:ext cx="487153" cy="934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bg1"/>
              </a:buClr>
            </a:pPr>
            <a:fld id="{E00CF047-7350-4707-AA1A-E56FA69586CC}" type="datetime1">
              <a:rPr lang="en-US" sz="675" smtClean="0">
                <a:solidFill>
                  <a:schemeClr val="bg2">
                    <a:lumMod val="50000"/>
                    <a:lumOff val="50000"/>
                  </a:schemeClr>
                </a:solidFill>
                <a:latin typeface="+mn-lt"/>
              </a:rPr>
              <a:pPr>
                <a:lnSpc>
                  <a:spcPct val="90000"/>
                </a:lnSpc>
                <a:spcBef>
                  <a:spcPts val="450"/>
                </a:spcBef>
                <a:spcAft>
                  <a:spcPts val="0"/>
                </a:spcAft>
                <a:buClr>
                  <a:schemeClr val="bg1"/>
                </a:buClr>
              </a:pPr>
              <a:t>5/19/2016</a:t>
            </a:fld>
            <a:endParaRPr lang="en-US" sz="675" dirty="0" smtClean="0">
              <a:solidFill>
                <a:schemeClr val="bg2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13" name="TextBox 12" hidden="1"/>
          <p:cNvSpPr txBox="1"/>
          <p:nvPr/>
        </p:nvSpPr>
        <p:spPr>
          <a:xfrm>
            <a:off x="1421609" y="4840912"/>
            <a:ext cx="487153" cy="934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bg1"/>
              </a:buClr>
            </a:pPr>
            <a:fld id="{E00CF047-7350-4707-AA1A-E56FA69586CC}" type="datetime1">
              <a:rPr lang="en-US" sz="675" smtClean="0">
                <a:solidFill>
                  <a:schemeClr val="bg2">
                    <a:lumMod val="50000"/>
                    <a:lumOff val="50000"/>
                  </a:schemeClr>
                </a:solidFill>
                <a:latin typeface="+mn-lt"/>
              </a:rPr>
              <a:pPr>
                <a:lnSpc>
                  <a:spcPct val="90000"/>
                </a:lnSpc>
                <a:spcBef>
                  <a:spcPts val="450"/>
                </a:spcBef>
                <a:spcAft>
                  <a:spcPts val="0"/>
                </a:spcAft>
                <a:buClr>
                  <a:schemeClr val="bg1"/>
                </a:buClr>
              </a:pPr>
              <a:t>5/19/2016</a:t>
            </a:fld>
            <a:endParaRPr lang="en-US" sz="675" dirty="0" smtClean="0">
              <a:solidFill>
                <a:schemeClr val="bg2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11" name="fl" descr="                              Dell - Restricted - Confidential&#10;"/>
          <p:cNvSpPr txBox="1"/>
          <p:nvPr userDrawn="1"/>
        </p:nvSpPr>
        <p:spPr>
          <a:xfrm>
            <a:off x="0" y="4850511"/>
            <a:ext cx="6858000" cy="3240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l">
              <a:lnSpc>
                <a:spcPct val="90000"/>
              </a:lnSpc>
              <a:spcBef>
                <a:spcPts val="75"/>
              </a:spcBef>
              <a:spcAft>
                <a:spcPts val="75"/>
              </a:spcAft>
            </a:pPr>
            <a:r>
              <a:rPr lang="en-US" sz="850" b="1" i="0" u="none" baseline="0" smtClean="0">
                <a:solidFill>
                  <a:srgbClr val="7F7F7F"/>
                </a:solidFill>
                <a:latin typeface="museo sans for dell" panose="02000000000000000000" pitchFamily="2" charset="0"/>
              </a:rPr>
              <a:t>                              Dell - Restricted - Confidential</a:t>
            </a:r>
          </a:p>
          <a:p>
            <a:pPr algn="l">
              <a:lnSpc>
                <a:spcPct val="90000"/>
              </a:lnSpc>
              <a:spcBef>
                <a:spcPts val="75"/>
              </a:spcBef>
              <a:spcAft>
                <a:spcPts val="75"/>
              </a:spcAft>
            </a:pPr>
            <a:endParaRPr lang="en-US" sz="638" b="1" i="0" u="none" baseline="0" dirty="0" smtClean="0">
              <a:solidFill>
                <a:srgbClr val="7F7F7F"/>
              </a:solidFill>
              <a:latin typeface="museo sans for dell" panose="02000000000000000000" pitchFamily="2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9518" y="4605547"/>
            <a:ext cx="362200" cy="362200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221456" y="4909562"/>
            <a:ext cx="198882" cy="8915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1"/>
              </a:buClr>
            </a:pPr>
            <a:fld id="{58EC7406-F4CC-4ABF-902E-2AF4E70E5C0F}" type="slidenum">
              <a:rPr lang="en-US" sz="675" kern="1200" smtClean="0">
                <a:solidFill>
                  <a:schemeClr val="bg2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pPr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>
                  <a:schemeClr val="bg1"/>
                </a:buClr>
              </a:pPr>
              <a:t>‹#›</a:t>
            </a:fld>
            <a:endParaRPr lang="en-US" sz="675" kern="1200" dirty="0" smtClean="0">
              <a:solidFill>
                <a:schemeClr val="bg2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5057767"/>
            <a:ext cx="6858000" cy="85737"/>
          </a:xfrm>
          <a:prstGeom prst="rect">
            <a:avLst/>
          </a:prstGeom>
          <a:solidFill>
            <a:srgbClr val="7AB800"/>
          </a:solidFill>
          <a:effectLst/>
        </p:spPr>
        <p:txBody>
          <a:bodyPr wrap="square" lIns="137160" tIns="102870" rIns="102870" bIns="10287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</a:pPr>
            <a:endParaRPr lang="en-US" sz="1500" dirty="0" smtClean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269000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359" r:id="rId1"/>
    <p:sldLayoutId id="2147484373" r:id="rId2"/>
    <p:sldLayoutId id="2147484290" r:id="rId3"/>
    <p:sldLayoutId id="2147484291" r:id="rId4"/>
    <p:sldLayoutId id="2147484292" r:id="rId5"/>
    <p:sldLayoutId id="2147484293" r:id="rId6"/>
    <p:sldLayoutId id="2147484294" r:id="rId7"/>
    <p:sldLayoutId id="2147484295" r:id="rId8"/>
    <p:sldLayoutId id="2147484296" r:id="rId9"/>
    <p:sldLayoutId id="2147484358" r:id="rId10"/>
  </p:sldLayoutIdLst>
  <p:transition spd="med"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 b="0" cap="none" baseline="0">
          <a:solidFill>
            <a:schemeClr val="accent3"/>
          </a:solidFill>
          <a:latin typeface="Museo Sans For Dell" panose="02000000000000000000" pitchFamily="2" charset="0"/>
          <a:ea typeface="Museo Sans For Dell" panose="02000000000000000000" pitchFamily="2" charset="0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 Black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 Black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 Black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 Black" pitchFamily="34" charset="0"/>
        </a:defRPr>
      </a:lvl5pPr>
      <a:lvl6pPr marL="342892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300" b="1">
          <a:solidFill>
            <a:schemeClr val="accent1"/>
          </a:solidFill>
          <a:latin typeface="Arial Black" pitchFamily="34" charset="0"/>
        </a:defRPr>
      </a:lvl6pPr>
      <a:lvl7pPr marL="685783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300" b="1">
          <a:solidFill>
            <a:schemeClr val="accent1"/>
          </a:solidFill>
          <a:latin typeface="Arial Black" pitchFamily="34" charset="0"/>
        </a:defRPr>
      </a:lvl7pPr>
      <a:lvl8pPr marL="1028675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300" b="1">
          <a:solidFill>
            <a:schemeClr val="accent1"/>
          </a:solidFill>
          <a:latin typeface="Arial Black" pitchFamily="34" charset="0"/>
        </a:defRPr>
      </a:lvl8pPr>
      <a:lvl9pPr marL="1371566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300" b="1">
          <a:solidFill>
            <a:schemeClr val="accent1"/>
          </a:solidFill>
          <a:latin typeface="Arial Black" pitchFamily="34" charset="0"/>
        </a:defRPr>
      </a:lvl9pPr>
    </p:titleStyle>
    <p:bodyStyle>
      <a:lvl1pPr marL="171446" indent="-171446" algn="l" rtl="0" eaLnBrk="1" fontAlgn="base" hangingPunct="1">
        <a:lnSpc>
          <a:spcPct val="100000"/>
        </a:lnSpc>
        <a:spcBef>
          <a:spcPts val="900"/>
        </a:spcBef>
        <a:spcAft>
          <a:spcPts val="0"/>
        </a:spcAft>
        <a:buClr>
          <a:srgbClr val="AAAAAA"/>
        </a:buClr>
        <a:buFont typeface="Arial" pitchFamily="34" charset="0"/>
        <a:buChar char="•"/>
        <a:defRPr sz="1050">
          <a:solidFill>
            <a:schemeClr val="bg2"/>
          </a:solidFill>
          <a:latin typeface="Museo Sans For Dell" pitchFamily="2" charset="0"/>
          <a:ea typeface="Museo Sans For Dell" pitchFamily="2" charset="0"/>
          <a:cs typeface="+mn-cs"/>
        </a:defRPr>
      </a:lvl1pPr>
      <a:lvl2pPr marL="430995" indent="-175018" algn="l" rtl="0" eaLnBrk="1" fontAlgn="base" hangingPunct="1">
        <a:lnSpc>
          <a:spcPct val="100000"/>
        </a:lnSpc>
        <a:spcBef>
          <a:spcPts val="225"/>
        </a:spcBef>
        <a:spcAft>
          <a:spcPts val="0"/>
        </a:spcAft>
        <a:buClr>
          <a:srgbClr val="AAAAAA"/>
        </a:buClr>
        <a:buFont typeface="Museo Sans For Dell" pitchFamily="2" charset="0"/>
        <a:buChar char="–"/>
        <a:defRPr sz="900" baseline="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2pPr>
      <a:lvl3pPr marL="682212" indent="-165493" algn="l" rtl="0" eaLnBrk="1" fontAlgn="base" hangingPunct="1">
        <a:lnSpc>
          <a:spcPct val="100000"/>
        </a:lnSpc>
        <a:spcBef>
          <a:spcPts val="225"/>
        </a:spcBef>
        <a:spcAft>
          <a:spcPts val="0"/>
        </a:spcAft>
        <a:buClr>
          <a:srgbClr val="AAAAAA"/>
        </a:buClr>
        <a:buFont typeface="Museo Sans For Dell" pitchFamily="2" charset="0"/>
        <a:buChar char="›"/>
        <a:defRPr sz="750" baseline="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3pPr>
      <a:lvl4pPr marL="934618" indent="-166684" algn="l" rtl="0" eaLnBrk="1" fontAlgn="base" hangingPunct="1">
        <a:lnSpc>
          <a:spcPct val="90000"/>
        </a:lnSpc>
        <a:spcBef>
          <a:spcPts val="225"/>
        </a:spcBef>
        <a:spcAft>
          <a:spcPts val="0"/>
        </a:spcAft>
        <a:buClr>
          <a:srgbClr val="AAAAAA"/>
        </a:buClr>
        <a:buFont typeface="Courier New" panose="02070309020205020404" pitchFamily="49" charset="0"/>
        <a:buChar char="o"/>
        <a:defRPr sz="75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4pPr>
      <a:lvl5pPr marL="1206074" indent="-177400" algn="l" rtl="0" eaLnBrk="1" fontAlgn="base" hangingPunct="1">
        <a:lnSpc>
          <a:spcPct val="90000"/>
        </a:lnSpc>
        <a:spcBef>
          <a:spcPts val="600"/>
        </a:spcBef>
        <a:spcAft>
          <a:spcPct val="0"/>
        </a:spcAft>
        <a:buClr>
          <a:schemeClr val="bg1"/>
        </a:buClr>
        <a:buFont typeface="Museo For Dell 300" pitchFamily="50" charset="0"/>
        <a:buChar char="–"/>
        <a:defRPr sz="135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5pPr>
      <a:lvl6pPr marL="1548965" indent="-1774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200">
          <a:solidFill>
            <a:schemeClr val="accent1"/>
          </a:solidFill>
          <a:latin typeface="+mn-lt"/>
        </a:defRPr>
      </a:lvl6pPr>
      <a:lvl7pPr marL="1891857" indent="-1774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200">
          <a:solidFill>
            <a:schemeClr val="accent1"/>
          </a:solidFill>
          <a:latin typeface="+mn-lt"/>
        </a:defRPr>
      </a:lvl7pPr>
      <a:lvl8pPr marL="2234748" indent="-1774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200">
          <a:solidFill>
            <a:schemeClr val="accent1"/>
          </a:solidFill>
          <a:latin typeface="+mn-lt"/>
        </a:defRPr>
      </a:lvl8pPr>
      <a:lvl9pPr marL="2577640" indent="-1774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200">
          <a:solidFill>
            <a:schemeClr val="accent1"/>
          </a:solidFill>
          <a:latin typeface="+mn-lt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205741" y="271886"/>
            <a:ext cx="5947946" cy="64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content page title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205742" y="1280160"/>
            <a:ext cx="5945227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6" name="TextBox 15" hidden="1"/>
          <p:cNvSpPr txBox="1"/>
          <p:nvPr/>
        </p:nvSpPr>
        <p:spPr>
          <a:xfrm>
            <a:off x="1421609" y="4840912"/>
            <a:ext cx="487153" cy="934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bg1"/>
              </a:buClr>
            </a:pPr>
            <a:fld id="{E00CF047-7350-4707-AA1A-E56FA69586CC}" type="datetime1">
              <a:rPr lang="en-US" sz="675" smtClean="0">
                <a:solidFill>
                  <a:schemeClr val="bg2">
                    <a:lumMod val="50000"/>
                    <a:lumOff val="50000"/>
                  </a:schemeClr>
                </a:solidFill>
                <a:latin typeface="+mn-lt"/>
              </a:rPr>
              <a:pPr>
                <a:lnSpc>
                  <a:spcPct val="90000"/>
                </a:lnSpc>
                <a:spcBef>
                  <a:spcPts val="450"/>
                </a:spcBef>
                <a:spcAft>
                  <a:spcPts val="0"/>
                </a:spcAft>
                <a:buClr>
                  <a:schemeClr val="bg1"/>
                </a:buClr>
              </a:pPr>
              <a:t>5/19/2016</a:t>
            </a:fld>
            <a:endParaRPr lang="en-US" sz="675" dirty="0" smtClean="0">
              <a:solidFill>
                <a:schemeClr val="bg2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13" name="TextBox 12" hidden="1"/>
          <p:cNvSpPr txBox="1"/>
          <p:nvPr/>
        </p:nvSpPr>
        <p:spPr>
          <a:xfrm>
            <a:off x="1421609" y="4840912"/>
            <a:ext cx="487153" cy="934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bg1"/>
              </a:buClr>
            </a:pPr>
            <a:fld id="{E00CF047-7350-4707-AA1A-E56FA69586CC}" type="datetime1">
              <a:rPr lang="en-US" sz="675" smtClean="0">
                <a:solidFill>
                  <a:schemeClr val="bg2">
                    <a:lumMod val="50000"/>
                    <a:lumOff val="50000"/>
                  </a:schemeClr>
                </a:solidFill>
                <a:latin typeface="+mn-lt"/>
              </a:rPr>
              <a:pPr>
                <a:lnSpc>
                  <a:spcPct val="90000"/>
                </a:lnSpc>
                <a:spcBef>
                  <a:spcPts val="450"/>
                </a:spcBef>
                <a:spcAft>
                  <a:spcPts val="0"/>
                </a:spcAft>
                <a:buClr>
                  <a:schemeClr val="bg1"/>
                </a:buClr>
              </a:pPr>
              <a:t>5/19/2016</a:t>
            </a:fld>
            <a:endParaRPr lang="en-US" sz="675" dirty="0" smtClean="0">
              <a:solidFill>
                <a:schemeClr val="bg2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11" name="fl" descr="                              Dell - Restricted - Confidential&#10;"/>
          <p:cNvSpPr txBox="1"/>
          <p:nvPr userDrawn="1"/>
        </p:nvSpPr>
        <p:spPr>
          <a:xfrm>
            <a:off x="0" y="4850511"/>
            <a:ext cx="6858000" cy="3240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l">
              <a:lnSpc>
                <a:spcPct val="90000"/>
              </a:lnSpc>
              <a:spcBef>
                <a:spcPts val="75"/>
              </a:spcBef>
              <a:spcAft>
                <a:spcPts val="75"/>
              </a:spcAft>
            </a:pPr>
            <a:r>
              <a:rPr lang="en-US" sz="850" b="1" i="0" u="none" baseline="0" smtClean="0">
                <a:solidFill>
                  <a:srgbClr val="7F7F7F"/>
                </a:solidFill>
                <a:latin typeface="museo sans for dell" panose="02000000000000000000" pitchFamily="2" charset="0"/>
              </a:rPr>
              <a:t>                              Dell - Restricted - Confidential</a:t>
            </a:r>
          </a:p>
          <a:p>
            <a:pPr algn="l">
              <a:lnSpc>
                <a:spcPct val="90000"/>
              </a:lnSpc>
              <a:spcBef>
                <a:spcPts val="75"/>
              </a:spcBef>
              <a:spcAft>
                <a:spcPts val="75"/>
              </a:spcAft>
            </a:pPr>
            <a:endParaRPr lang="en-US" sz="638" b="1" i="0" u="none" baseline="0" dirty="0" smtClean="0">
              <a:solidFill>
                <a:srgbClr val="7F7F7F"/>
              </a:solidFill>
              <a:latin typeface="museo sans for dell" panose="02000000000000000000" pitchFamily="2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9518" y="4605547"/>
            <a:ext cx="362200" cy="362200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221456" y="4909562"/>
            <a:ext cx="198882" cy="8915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1"/>
              </a:buClr>
            </a:pPr>
            <a:fld id="{58EC7406-F4CC-4ABF-902E-2AF4E70E5C0F}" type="slidenum">
              <a:rPr lang="en-US" sz="675" kern="1200" smtClean="0">
                <a:solidFill>
                  <a:schemeClr val="bg2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pPr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>
                  <a:schemeClr val="bg1"/>
                </a:buClr>
              </a:pPr>
              <a:t>‹#›</a:t>
            </a:fld>
            <a:endParaRPr lang="en-US" sz="675" kern="1200" dirty="0" smtClean="0">
              <a:solidFill>
                <a:schemeClr val="bg2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5057767"/>
            <a:ext cx="6858000" cy="85737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square" lIns="137160" tIns="102870" rIns="102870" bIns="10287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</a:pPr>
            <a:endParaRPr lang="en-US" sz="1500" dirty="0" smtClean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999505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361" r:id="rId1"/>
    <p:sldLayoutId id="2147484374" r:id="rId2"/>
    <p:sldLayoutId id="2147484298" r:id="rId3"/>
    <p:sldLayoutId id="2147484299" r:id="rId4"/>
    <p:sldLayoutId id="2147484300" r:id="rId5"/>
    <p:sldLayoutId id="2147484301" r:id="rId6"/>
    <p:sldLayoutId id="2147484302" r:id="rId7"/>
    <p:sldLayoutId id="2147484303" r:id="rId8"/>
    <p:sldLayoutId id="2147484304" r:id="rId9"/>
    <p:sldLayoutId id="2147484360" r:id="rId10"/>
  </p:sldLayoutIdLst>
  <p:transition spd="med"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 b="0" cap="none" baseline="0">
          <a:solidFill>
            <a:schemeClr val="accent4"/>
          </a:solidFill>
          <a:latin typeface="Museo Sans For Dell" panose="02000000000000000000" pitchFamily="2" charset="0"/>
          <a:ea typeface="Museo Sans For Dell" panose="02000000000000000000" pitchFamily="2" charset="0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 Black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 Black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 Black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 Black" pitchFamily="34" charset="0"/>
        </a:defRPr>
      </a:lvl5pPr>
      <a:lvl6pPr marL="342892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300" b="1">
          <a:solidFill>
            <a:schemeClr val="accent1"/>
          </a:solidFill>
          <a:latin typeface="Arial Black" pitchFamily="34" charset="0"/>
        </a:defRPr>
      </a:lvl6pPr>
      <a:lvl7pPr marL="685783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300" b="1">
          <a:solidFill>
            <a:schemeClr val="accent1"/>
          </a:solidFill>
          <a:latin typeface="Arial Black" pitchFamily="34" charset="0"/>
        </a:defRPr>
      </a:lvl7pPr>
      <a:lvl8pPr marL="1028675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300" b="1">
          <a:solidFill>
            <a:schemeClr val="accent1"/>
          </a:solidFill>
          <a:latin typeface="Arial Black" pitchFamily="34" charset="0"/>
        </a:defRPr>
      </a:lvl8pPr>
      <a:lvl9pPr marL="1371566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300" b="1">
          <a:solidFill>
            <a:schemeClr val="accent1"/>
          </a:solidFill>
          <a:latin typeface="Arial Black" pitchFamily="34" charset="0"/>
        </a:defRPr>
      </a:lvl9pPr>
    </p:titleStyle>
    <p:bodyStyle>
      <a:lvl1pPr marL="171446" indent="-171446" algn="l" rtl="0" eaLnBrk="1" fontAlgn="base" hangingPunct="1">
        <a:lnSpc>
          <a:spcPct val="100000"/>
        </a:lnSpc>
        <a:spcBef>
          <a:spcPts val="900"/>
        </a:spcBef>
        <a:spcAft>
          <a:spcPts val="0"/>
        </a:spcAft>
        <a:buClr>
          <a:srgbClr val="AAAAAA"/>
        </a:buClr>
        <a:buFont typeface="Arial" pitchFamily="34" charset="0"/>
        <a:buChar char="•"/>
        <a:defRPr sz="1050">
          <a:solidFill>
            <a:schemeClr val="bg2"/>
          </a:solidFill>
          <a:latin typeface="Museo Sans For Dell" pitchFamily="2" charset="0"/>
          <a:ea typeface="Museo Sans For Dell" pitchFamily="2" charset="0"/>
          <a:cs typeface="+mn-cs"/>
        </a:defRPr>
      </a:lvl1pPr>
      <a:lvl2pPr marL="430995" indent="-175018" algn="l" rtl="0" eaLnBrk="1" fontAlgn="base" hangingPunct="1">
        <a:lnSpc>
          <a:spcPct val="100000"/>
        </a:lnSpc>
        <a:spcBef>
          <a:spcPts val="225"/>
        </a:spcBef>
        <a:spcAft>
          <a:spcPts val="0"/>
        </a:spcAft>
        <a:buClr>
          <a:srgbClr val="AAAAAA"/>
        </a:buClr>
        <a:buFont typeface="Museo Sans For Dell" pitchFamily="2" charset="0"/>
        <a:buChar char="–"/>
        <a:defRPr sz="900" baseline="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2pPr>
      <a:lvl3pPr marL="682212" indent="-165493" algn="l" rtl="0" eaLnBrk="1" fontAlgn="base" hangingPunct="1">
        <a:lnSpc>
          <a:spcPct val="100000"/>
        </a:lnSpc>
        <a:spcBef>
          <a:spcPts val="225"/>
        </a:spcBef>
        <a:spcAft>
          <a:spcPts val="0"/>
        </a:spcAft>
        <a:buClr>
          <a:srgbClr val="AAAAAA"/>
        </a:buClr>
        <a:buFont typeface="Museo Sans For Dell" pitchFamily="2" charset="0"/>
        <a:buChar char="›"/>
        <a:defRPr sz="750" baseline="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3pPr>
      <a:lvl4pPr marL="934618" indent="-166684" algn="l" rtl="0" eaLnBrk="1" fontAlgn="base" hangingPunct="1">
        <a:lnSpc>
          <a:spcPct val="90000"/>
        </a:lnSpc>
        <a:spcBef>
          <a:spcPts val="225"/>
        </a:spcBef>
        <a:spcAft>
          <a:spcPts val="0"/>
        </a:spcAft>
        <a:buClr>
          <a:srgbClr val="AAAAAA"/>
        </a:buClr>
        <a:buFont typeface="Courier New" panose="02070309020205020404" pitchFamily="49" charset="0"/>
        <a:buChar char="o"/>
        <a:defRPr sz="75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4pPr>
      <a:lvl5pPr marL="1206074" indent="-177400" algn="l" rtl="0" eaLnBrk="1" fontAlgn="base" hangingPunct="1">
        <a:lnSpc>
          <a:spcPct val="90000"/>
        </a:lnSpc>
        <a:spcBef>
          <a:spcPts val="600"/>
        </a:spcBef>
        <a:spcAft>
          <a:spcPct val="0"/>
        </a:spcAft>
        <a:buClr>
          <a:schemeClr val="bg1"/>
        </a:buClr>
        <a:buFont typeface="Museo For Dell 300" pitchFamily="50" charset="0"/>
        <a:buChar char="–"/>
        <a:defRPr sz="135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5pPr>
      <a:lvl6pPr marL="1548965" indent="-1774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200">
          <a:solidFill>
            <a:schemeClr val="accent1"/>
          </a:solidFill>
          <a:latin typeface="+mn-lt"/>
        </a:defRPr>
      </a:lvl6pPr>
      <a:lvl7pPr marL="1891857" indent="-1774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200">
          <a:solidFill>
            <a:schemeClr val="accent1"/>
          </a:solidFill>
          <a:latin typeface="+mn-lt"/>
        </a:defRPr>
      </a:lvl7pPr>
      <a:lvl8pPr marL="2234748" indent="-1774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200">
          <a:solidFill>
            <a:schemeClr val="accent1"/>
          </a:solidFill>
          <a:latin typeface="+mn-lt"/>
        </a:defRPr>
      </a:lvl8pPr>
      <a:lvl9pPr marL="2577640" indent="-1774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200">
          <a:solidFill>
            <a:schemeClr val="accent1"/>
          </a:solidFill>
          <a:latin typeface="+mn-lt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205741" y="271886"/>
            <a:ext cx="5947946" cy="64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content page title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205742" y="1280160"/>
            <a:ext cx="5945227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sz="750" dirty="0" smtClean="0"/>
              <a:t>Fourth level</a:t>
            </a:r>
            <a:endParaRPr lang="en-US" dirty="0" smtClean="0"/>
          </a:p>
        </p:txBody>
      </p:sp>
      <p:sp>
        <p:nvSpPr>
          <p:cNvPr id="16" name="TextBox 15" hidden="1"/>
          <p:cNvSpPr txBox="1"/>
          <p:nvPr/>
        </p:nvSpPr>
        <p:spPr>
          <a:xfrm>
            <a:off x="1421609" y="4840912"/>
            <a:ext cx="487153" cy="934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bg1"/>
              </a:buClr>
            </a:pPr>
            <a:fld id="{E00CF047-7350-4707-AA1A-E56FA69586CC}" type="datetime1">
              <a:rPr lang="en-US" sz="675" smtClean="0">
                <a:solidFill>
                  <a:schemeClr val="bg2">
                    <a:lumMod val="50000"/>
                    <a:lumOff val="50000"/>
                  </a:schemeClr>
                </a:solidFill>
                <a:latin typeface="+mn-lt"/>
              </a:rPr>
              <a:pPr>
                <a:lnSpc>
                  <a:spcPct val="90000"/>
                </a:lnSpc>
                <a:spcBef>
                  <a:spcPts val="450"/>
                </a:spcBef>
                <a:spcAft>
                  <a:spcPts val="0"/>
                </a:spcAft>
                <a:buClr>
                  <a:schemeClr val="bg1"/>
                </a:buClr>
              </a:pPr>
              <a:t>5/19/2016</a:t>
            </a:fld>
            <a:endParaRPr lang="en-US" sz="675" dirty="0" smtClean="0">
              <a:solidFill>
                <a:schemeClr val="bg2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13" name="TextBox 12" hidden="1"/>
          <p:cNvSpPr txBox="1"/>
          <p:nvPr/>
        </p:nvSpPr>
        <p:spPr>
          <a:xfrm>
            <a:off x="1421609" y="4840912"/>
            <a:ext cx="487153" cy="934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bg1"/>
              </a:buClr>
            </a:pPr>
            <a:fld id="{E00CF047-7350-4707-AA1A-E56FA69586CC}" type="datetime1">
              <a:rPr lang="en-US" sz="675" smtClean="0">
                <a:solidFill>
                  <a:schemeClr val="bg2">
                    <a:lumMod val="50000"/>
                    <a:lumOff val="50000"/>
                  </a:schemeClr>
                </a:solidFill>
                <a:latin typeface="+mn-lt"/>
              </a:rPr>
              <a:pPr>
                <a:lnSpc>
                  <a:spcPct val="90000"/>
                </a:lnSpc>
                <a:spcBef>
                  <a:spcPts val="450"/>
                </a:spcBef>
                <a:spcAft>
                  <a:spcPts val="0"/>
                </a:spcAft>
                <a:buClr>
                  <a:schemeClr val="bg1"/>
                </a:buClr>
              </a:pPr>
              <a:t>5/19/2016</a:t>
            </a:fld>
            <a:endParaRPr lang="en-US" sz="675" dirty="0" smtClean="0">
              <a:solidFill>
                <a:schemeClr val="bg2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11" name="fl" descr="                              Dell - Restricted - Confidential&#10;"/>
          <p:cNvSpPr txBox="1"/>
          <p:nvPr userDrawn="1"/>
        </p:nvSpPr>
        <p:spPr>
          <a:xfrm>
            <a:off x="0" y="4850511"/>
            <a:ext cx="6858000" cy="3240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l">
              <a:lnSpc>
                <a:spcPct val="90000"/>
              </a:lnSpc>
              <a:spcBef>
                <a:spcPts val="75"/>
              </a:spcBef>
              <a:spcAft>
                <a:spcPts val="75"/>
              </a:spcAft>
            </a:pPr>
            <a:r>
              <a:rPr lang="en-US" sz="850" b="1" i="0" u="none" baseline="0" smtClean="0">
                <a:solidFill>
                  <a:srgbClr val="7F7F7F"/>
                </a:solidFill>
                <a:latin typeface="museo sans for dell" panose="02000000000000000000" pitchFamily="2" charset="0"/>
              </a:rPr>
              <a:t>                              Dell - Restricted - Confidential</a:t>
            </a:r>
          </a:p>
          <a:p>
            <a:pPr algn="l">
              <a:lnSpc>
                <a:spcPct val="90000"/>
              </a:lnSpc>
              <a:spcBef>
                <a:spcPts val="75"/>
              </a:spcBef>
              <a:spcAft>
                <a:spcPts val="75"/>
              </a:spcAft>
            </a:pPr>
            <a:endParaRPr lang="en-US" sz="638" b="1" i="0" u="none" baseline="0" dirty="0" smtClean="0">
              <a:solidFill>
                <a:srgbClr val="7F7F7F"/>
              </a:solidFill>
              <a:latin typeface="museo sans for dell" panose="02000000000000000000" pitchFamily="2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9518" y="4605547"/>
            <a:ext cx="362200" cy="362200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221456" y="4909562"/>
            <a:ext cx="198882" cy="8915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1"/>
              </a:buClr>
            </a:pPr>
            <a:fld id="{58EC7406-F4CC-4ABF-902E-2AF4E70E5C0F}" type="slidenum">
              <a:rPr lang="en-US" sz="675" kern="1200" smtClean="0">
                <a:solidFill>
                  <a:schemeClr val="bg2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pPr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>
                  <a:schemeClr val="bg1"/>
                </a:buClr>
              </a:pPr>
              <a:t>‹#›</a:t>
            </a:fld>
            <a:endParaRPr lang="en-US" sz="675" kern="1200" dirty="0" smtClean="0">
              <a:solidFill>
                <a:schemeClr val="bg2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5057767"/>
            <a:ext cx="6858000" cy="85737"/>
          </a:xfrm>
          <a:prstGeom prst="rect">
            <a:avLst/>
          </a:prstGeom>
          <a:solidFill>
            <a:srgbClr val="CE1126"/>
          </a:solidFill>
          <a:effectLst/>
        </p:spPr>
        <p:txBody>
          <a:bodyPr wrap="square" lIns="137160" tIns="102870" rIns="102870" bIns="10287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</a:pPr>
            <a:endParaRPr lang="en-US" sz="1500" dirty="0" smtClean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3090431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362" r:id="rId1"/>
    <p:sldLayoutId id="2147484375" r:id="rId2"/>
    <p:sldLayoutId id="2147484314" r:id="rId3"/>
    <p:sldLayoutId id="2147484315" r:id="rId4"/>
    <p:sldLayoutId id="2147484316" r:id="rId5"/>
    <p:sldLayoutId id="2147484317" r:id="rId6"/>
    <p:sldLayoutId id="2147484318" r:id="rId7"/>
    <p:sldLayoutId id="2147484319" r:id="rId8"/>
    <p:sldLayoutId id="2147484320" r:id="rId9"/>
    <p:sldLayoutId id="2147484363" r:id="rId10"/>
  </p:sldLayoutIdLst>
  <p:transition spd="med"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 b="0" cap="none" baseline="0">
          <a:solidFill>
            <a:schemeClr val="accent5"/>
          </a:solidFill>
          <a:latin typeface="Museo Sans For Dell" panose="02000000000000000000" pitchFamily="2" charset="0"/>
          <a:ea typeface="Museo Sans For Dell" panose="02000000000000000000" pitchFamily="2" charset="0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 Black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 Black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 Black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 Black" pitchFamily="34" charset="0"/>
        </a:defRPr>
      </a:lvl5pPr>
      <a:lvl6pPr marL="342892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300" b="1">
          <a:solidFill>
            <a:schemeClr val="accent1"/>
          </a:solidFill>
          <a:latin typeface="Arial Black" pitchFamily="34" charset="0"/>
        </a:defRPr>
      </a:lvl6pPr>
      <a:lvl7pPr marL="685783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300" b="1">
          <a:solidFill>
            <a:schemeClr val="accent1"/>
          </a:solidFill>
          <a:latin typeface="Arial Black" pitchFamily="34" charset="0"/>
        </a:defRPr>
      </a:lvl7pPr>
      <a:lvl8pPr marL="1028675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300" b="1">
          <a:solidFill>
            <a:schemeClr val="accent1"/>
          </a:solidFill>
          <a:latin typeface="Arial Black" pitchFamily="34" charset="0"/>
        </a:defRPr>
      </a:lvl8pPr>
      <a:lvl9pPr marL="1371566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300" b="1">
          <a:solidFill>
            <a:schemeClr val="accent1"/>
          </a:solidFill>
          <a:latin typeface="Arial Black" pitchFamily="34" charset="0"/>
        </a:defRPr>
      </a:lvl9pPr>
    </p:titleStyle>
    <p:bodyStyle>
      <a:lvl1pPr marL="171446" indent="-171446" algn="l" rtl="0" eaLnBrk="1" fontAlgn="base" hangingPunct="1">
        <a:lnSpc>
          <a:spcPct val="100000"/>
        </a:lnSpc>
        <a:spcBef>
          <a:spcPts val="900"/>
        </a:spcBef>
        <a:spcAft>
          <a:spcPts val="0"/>
        </a:spcAft>
        <a:buClr>
          <a:srgbClr val="AAAAAA"/>
        </a:buClr>
        <a:buFont typeface="Arial" pitchFamily="34" charset="0"/>
        <a:buChar char="•"/>
        <a:defRPr sz="1050">
          <a:solidFill>
            <a:schemeClr val="bg2"/>
          </a:solidFill>
          <a:latin typeface="Museo Sans For Dell" pitchFamily="2" charset="0"/>
          <a:ea typeface="Museo Sans For Dell" pitchFamily="2" charset="0"/>
          <a:cs typeface="+mn-cs"/>
        </a:defRPr>
      </a:lvl1pPr>
      <a:lvl2pPr marL="430995" indent="-175018" algn="l" rtl="0" eaLnBrk="1" fontAlgn="base" hangingPunct="1">
        <a:lnSpc>
          <a:spcPct val="100000"/>
        </a:lnSpc>
        <a:spcBef>
          <a:spcPts val="225"/>
        </a:spcBef>
        <a:spcAft>
          <a:spcPts val="0"/>
        </a:spcAft>
        <a:buClr>
          <a:srgbClr val="AAAAAA"/>
        </a:buClr>
        <a:buFont typeface="Museo Sans For Dell" pitchFamily="2" charset="0"/>
        <a:buChar char="–"/>
        <a:defRPr sz="900" baseline="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2pPr>
      <a:lvl3pPr marL="682212" indent="-165493" algn="l" rtl="0" eaLnBrk="1" fontAlgn="base" hangingPunct="1">
        <a:lnSpc>
          <a:spcPct val="100000"/>
        </a:lnSpc>
        <a:spcBef>
          <a:spcPts val="225"/>
        </a:spcBef>
        <a:spcAft>
          <a:spcPts val="0"/>
        </a:spcAft>
        <a:buClr>
          <a:srgbClr val="AAAAAA"/>
        </a:buClr>
        <a:buFont typeface="Museo Sans For Dell" pitchFamily="2" charset="0"/>
        <a:buChar char="›"/>
        <a:defRPr sz="750" baseline="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3pPr>
      <a:lvl4pPr marL="934618" indent="-166684" algn="l" rtl="0" eaLnBrk="1" fontAlgn="base" hangingPunct="1">
        <a:lnSpc>
          <a:spcPct val="90000"/>
        </a:lnSpc>
        <a:spcBef>
          <a:spcPts val="225"/>
        </a:spcBef>
        <a:spcAft>
          <a:spcPts val="0"/>
        </a:spcAft>
        <a:buClr>
          <a:srgbClr val="AAAAAA"/>
        </a:buClr>
        <a:buFont typeface="Courier New" panose="02070309020205020404" pitchFamily="49" charset="0"/>
        <a:buChar char="o"/>
        <a:defRPr sz="75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4pPr>
      <a:lvl5pPr marL="1206074" indent="-177400" algn="l" rtl="0" eaLnBrk="1" fontAlgn="base" hangingPunct="1">
        <a:lnSpc>
          <a:spcPct val="90000"/>
        </a:lnSpc>
        <a:spcBef>
          <a:spcPts val="600"/>
        </a:spcBef>
        <a:spcAft>
          <a:spcPct val="0"/>
        </a:spcAft>
        <a:buClr>
          <a:schemeClr val="bg1"/>
        </a:buClr>
        <a:buFont typeface="Museo For Dell 300" pitchFamily="50" charset="0"/>
        <a:buChar char="–"/>
        <a:defRPr sz="135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5pPr>
      <a:lvl6pPr marL="1548965" indent="-1774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200">
          <a:solidFill>
            <a:schemeClr val="accent1"/>
          </a:solidFill>
          <a:latin typeface="+mn-lt"/>
        </a:defRPr>
      </a:lvl6pPr>
      <a:lvl7pPr marL="1891857" indent="-1774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200">
          <a:solidFill>
            <a:schemeClr val="accent1"/>
          </a:solidFill>
          <a:latin typeface="+mn-lt"/>
        </a:defRPr>
      </a:lvl7pPr>
      <a:lvl8pPr marL="2234748" indent="-1774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200">
          <a:solidFill>
            <a:schemeClr val="accent1"/>
          </a:solidFill>
          <a:latin typeface="+mn-lt"/>
        </a:defRPr>
      </a:lvl8pPr>
      <a:lvl9pPr marL="2577640" indent="-1774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200">
          <a:solidFill>
            <a:schemeClr val="accent1"/>
          </a:solidFill>
          <a:latin typeface="+mn-lt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205743" y="655326"/>
            <a:ext cx="5172749" cy="1231014"/>
          </a:xfrm>
        </p:spPr>
        <p:txBody>
          <a:bodyPr>
            <a:normAutofit fontScale="90000"/>
          </a:bodyPr>
          <a:lstStyle/>
          <a:p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 smtClean="0">
                <a:solidFill>
                  <a:srgbClr val="0087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 </a:t>
            </a:r>
            <a:r>
              <a:rPr lang="en-US" sz="2400" b="1" dirty="0">
                <a:solidFill>
                  <a:srgbClr val="0087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 Model and its Challenges in EMR Healthcare </a:t>
            </a:r>
            <a:r>
              <a:rPr lang="en-US" sz="2400" b="1" dirty="0" smtClean="0">
                <a:solidFill>
                  <a:srgbClr val="0087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Accounts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2492417" y="4134032"/>
            <a:ext cx="5172075" cy="230832"/>
          </a:xfrm>
        </p:spPr>
        <p:txBody>
          <a:bodyPr/>
          <a:lstStyle/>
          <a:p>
            <a:r>
              <a:rPr lang="en-US" dirty="0" smtClean="0"/>
              <a:t>                                                     </a:t>
            </a:r>
            <a:r>
              <a:rPr lang="en-US" b="1" dirty="0" smtClean="0">
                <a:solidFill>
                  <a:schemeClr val="tx1"/>
                </a:solidFill>
              </a:rPr>
              <a:t>- </a:t>
            </a:r>
            <a:r>
              <a:rPr lang="en-US" sz="1000" b="1" dirty="0" smtClean="0">
                <a:solidFill>
                  <a:schemeClr val="tx1"/>
                </a:solidFill>
              </a:rPr>
              <a:t>Dr. Ashwini Sushir</a:t>
            </a:r>
            <a:endParaRPr lang="en-US" sz="1000" b="1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530" y="2311685"/>
            <a:ext cx="2897313" cy="24349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0097389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6114" y="364733"/>
            <a:ext cx="4760786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2700" kern="120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Percentage Response to the survey</a:t>
            </a:r>
            <a:endParaRPr lang="en-US" sz="1800" dirty="0"/>
          </a:p>
        </p:txBody>
      </p:sp>
      <p:graphicFrame>
        <p:nvGraphicFramePr>
          <p:cNvPr id="5" name="Content Placeholder 9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095177629"/>
              </p:ext>
            </p:extLst>
          </p:nvPr>
        </p:nvGraphicFramePr>
        <p:xfrm>
          <a:off x="3359649" y="1280161"/>
          <a:ext cx="2789381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ontent Placeholder 11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927990621"/>
              </p:ext>
            </p:extLst>
          </p:nvPr>
        </p:nvGraphicFramePr>
        <p:xfrm>
          <a:off x="457200" y="1280162"/>
          <a:ext cx="2316164" cy="3086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8082"/>
                <a:gridCol w="1158082"/>
              </a:tblGrid>
              <a:tr h="3912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Challenges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%Response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45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management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70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</a:tr>
              <a:tr h="3545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Incomplete Data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55%</a:t>
                      </a:r>
                    </a:p>
                  </a:txBody>
                  <a:tcPr marL="9525" marR="9525" marT="9525" marB="0" anchor="ctr"/>
                </a:tc>
              </a:tr>
              <a:tr h="3545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Network and hardware issues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47.50%</a:t>
                      </a:r>
                    </a:p>
                  </a:txBody>
                  <a:tcPr marL="9525" marR="9525" marT="9525" marB="0" anchor="ctr"/>
                </a:tc>
              </a:tr>
              <a:tr h="3545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Attrition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42.50%</a:t>
                      </a:r>
                    </a:p>
                  </a:txBody>
                  <a:tcPr marL="9525" marR="9525" marT="9525" marB="0" anchor="ctr"/>
                </a:tc>
              </a:tr>
              <a:tr h="3545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Lack of deep Expertise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37.50%</a:t>
                      </a:r>
                    </a:p>
                  </a:txBody>
                  <a:tcPr marL="9525" marR="9525" marT="9525" marB="0" anchor="ctr"/>
                </a:tc>
              </a:tr>
              <a:tr h="3545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Communication issues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32.50%</a:t>
                      </a:r>
                    </a:p>
                  </a:txBody>
                  <a:tcPr marL="9525" marR="9525" marT="9525" marB="0" anchor="ctr"/>
                </a:tc>
              </a:tr>
              <a:tr h="3545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Transport and shifts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27.50%</a:t>
                      </a:r>
                    </a:p>
                  </a:txBody>
                  <a:tcPr marL="9525" marR="9525" marT="9525" marB="0" anchor="ctr"/>
                </a:tc>
              </a:tr>
              <a:tr h="21308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Workload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22.50%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889141752"/>
      </p:ext>
    </p:extLst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Arrow 1"/>
          <p:cNvSpPr/>
          <p:nvPr/>
        </p:nvSpPr>
        <p:spPr>
          <a:xfrm>
            <a:off x="365330" y="2488719"/>
            <a:ext cx="5464175" cy="2599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050">
              <a:solidFill>
                <a:schemeClr val="tx1"/>
              </a:solidFill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3494662" y="651998"/>
            <a:ext cx="1478553" cy="19380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/>
          <p:cNvCxnSpPr/>
          <p:nvPr/>
        </p:nvCxnSpPr>
        <p:spPr>
          <a:xfrm>
            <a:off x="1441016" y="929386"/>
            <a:ext cx="1983131" cy="16751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1046340" y="2672596"/>
            <a:ext cx="1874129" cy="16228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3313216" y="2672596"/>
            <a:ext cx="1348314" cy="15374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16"/>
          <p:cNvSpPr>
            <a:spLocks noChangeArrowheads="1"/>
          </p:cNvSpPr>
          <p:nvPr/>
        </p:nvSpPr>
        <p:spPr bwMode="auto">
          <a:xfrm>
            <a:off x="3140279" y="495368"/>
            <a:ext cx="616623" cy="408426"/>
          </a:xfrm>
          <a:prstGeom prst="roundRect">
            <a:avLst>
              <a:gd name="adj" fmla="val 16667"/>
            </a:avLst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People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8" name="Rounded Rectangle 18"/>
          <p:cNvSpPr>
            <a:spLocks noChangeArrowheads="1"/>
          </p:cNvSpPr>
          <p:nvPr/>
        </p:nvSpPr>
        <p:spPr bwMode="auto">
          <a:xfrm>
            <a:off x="1103330" y="676018"/>
            <a:ext cx="736787" cy="449837"/>
          </a:xfrm>
          <a:prstGeom prst="roundRect">
            <a:avLst>
              <a:gd name="adj" fmla="val 16667"/>
            </a:avLst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Process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49"/>
          <p:cNvSpPr>
            <a:spLocks noChangeArrowheads="1"/>
          </p:cNvSpPr>
          <p:nvPr/>
        </p:nvSpPr>
        <p:spPr bwMode="auto">
          <a:xfrm>
            <a:off x="592559" y="4219619"/>
            <a:ext cx="807663" cy="525780"/>
          </a:xfrm>
          <a:prstGeom prst="roundRect">
            <a:avLst>
              <a:gd name="adj" fmla="val 16667"/>
            </a:avLst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Other Problems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ounded Rectangle 50"/>
          <p:cNvSpPr>
            <a:spLocks noChangeArrowheads="1"/>
          </p:cNvSpPr>
          <p:nvPr/>
        </p:nvSpPr>
        <p:spPr bwMode="auto">
          <a:xfrm>
            <a:off x="2743925" y="4135120"/>
            <a:ext cx="755823" cy="627596"/>
          </a:xfrm>
          <a:prstGeom prst="roundRect">
            <a:avLst>
              <a:gd name="adj" fmla="val 16667"/>
            </a:avLst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Logistics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683639" y="1822845"/>
            <a:ext cx="862204" cy="2122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4661530" y="1664972"/>
            <a:ext cx="75606" cy="5594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661795" y="1294351"/>
            <a:ext cx="146387" cy="7623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31" idx="2"/>
          </p:cNvCxnSpPr>
          <p:nvPr/>
        </p:nvCxnSpPr>
        <p:spPr>
          <a:xfrm>
            <a:off x="1832975" y="3078164"/>
            <a:ext cx="405128" cy="1919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1703263" y="3730902"/>
            <a:ext cx="12194" cy="577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9" idx="3"/>
          </p:cNvCxnSpPr>
          <p:nvPr/>
        </p:nvCxnSpPr>
        <p:spPr>
          <a:xfrm flipV="1">
            <a:off x="3709098" y="2967848"/>
            <a:ext cx="677018" cy="1423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4265181" y="3120884"/>
            <a:ext cx="59551" cy="4779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3419659" y="3381674"/>
            <a:ext cx="585897" cy="1462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8"/>
          <p:cNvSpPr>
            <a:spLocks noChangeArrowheads="1"/>
          </p:cNvSpPr>
          <p:nvPr/>
        </p:nvSpPr>
        <p:spPr bwMode="auto">
          <a:xfrm>
            <a:off x="3983201" y="728333"/>
            <a:ext cx="908533" cy="374650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Lack of deep expertise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9"/>
          <p:cNvSpPr>
            <a:spLocks noChangeArrowheads="1"/>
          </p:cNvSpPr>
          <p:nvPr/>
        </p:nvSpPr>
        <p:spPr bwMode="auto">
          <a:xfrm>
            <a:off x="3006013" y="1524163"/>
            <a:ext cx="1140460" cy="442913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Communication issues 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43"/>
          <p:cNvSpPr>
            <a:spLocks noChangeArrowheads="1"/>
          </p:cNvSpPr>
          <p:nvPr/>
        </p:nvSpPr>
        <p:spPr bwMode="auto">
          <a:xfrm>
            <a:off x="3570836" y="3952492"/>
            <a:ext cx="1110561" cy="498475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Network and Hardware issues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48"/>
          <p:cNvSpPr>
            <a:spLocks noChangeArrowheads="1"/>
          </p:cNvSpPr>
          <p:nvPr/>
        </p:nvSpPr>
        <p:spPr bwMode="auto">
          <a:xfrm>
            <a:off x="2275444" y="3430979"/>
            <a:ext cx="1144215" cy="40099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Slow Ticketing Tool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51"/>
          <p:cNvSpPr>
            <a:spLocks noChangeArrowheads="1"/>
          </p:cNvSpPr>
          <p:nvPr/>
        </p:nvSpPr>
        <p:spPr bwMode="auto">
          <a:xfrm>
            <a:off x="4212794" y="3366213"/>
            <a:ext cx="1007110" cy="417116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Interface and printing issues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33"/>
          <p:cNvSpPr>
            <a:spLocks noChangeArrowheads="1"/>
          </p:cNvSpPr>
          <p:nvPr/>
        </p:nvSpPr>
        <p:spPr bwMode="auto">
          <a:xfrm>
            <a:off x="2109626" y="1010689"/>
            <a:ext cx="1059863" cy="374650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Time management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1746648" y="1518136"/>
            <a:ext cx="553401" cy="1399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36"/>
          <p:cNvSpPr>
            <a:spLocks noChangeArrowheads="1"/>
          </p:cNvSpPr>
          <p:nvPr/>
        </p:nvSpPr>
        <p:spPr bwMode="auto">
          <a:xfrm>
            <a:off x="855866" y="1238184"/>
            <a:ext cx="893596" cy="483936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Incomplete</a:t>
            </a:r>
            <a:r>
              <a:rPr kumimoji="0" lang="en-US" altLang="en-US" sz="1000" b="0" i="0" u="none" strike="noStrike" cap="none" normalizeH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2225295" y="2114486"/>
            <a:ext cx="663833" cy="265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38"/>
          <p:cNvSpPr>
            <a:spLocks noChangeArrowheads="1"/>
          </p:cNvSpPr>
          <p:nvPr/>
        </p:nvSpPr>
        <p:spPr bwMode="auto">
          <a:xfrm>
            <a:off x="1504124" y="1896487"/>
            <a:ext cx="871615" cy="473155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Sporadic</a:t>
            </a:r>
            <a:r>
              <a:rPr kumimoji="0" lang="en-US" altLang="en-US" sz="1000" b="0" i="0" u="none" strike="noStrike" cap="none" normalizeH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occurrence of incidents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9"/>
          <p:cNvSpPr>
            <a:spLocks noChangeArrowheads="1"/>
          </p:cNvSpPr>
          <p:nvPr/>
        </p:nvSpPr>
        <p:spPr bwMode="auto">
          <a:xfrm>
            <a:off x="1396570" y="2788414"/>
            <a:ext cx="872809" cy="289750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46"/>
          <p:cNvSpPr>
            <a:spLocks noChangeArrowheads="1"/>
          </p:cNvSpPr>
          <p:nvPr/>
        </p:nvSpPr>
        <p:spPr bwMode="auto">
          <a:xfrm>
            <a:off x="1602644" y="4323080"/>
            <a:ext cx="779649" cy="569047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zone issues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ectangle 41"/>
          <p:cNvSpPr>
            <a:spLocks noChangeArrowheads="1"/>
          </p:cNvSpPr>
          <p:nvPr/>
        </p:nvSpPr>
        <p:spPr bwMode="auto">
          <a:xfrm>
            <a:off x="452764" y="3541663"/>
            <a:ext cx="808471" cy="593457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Lack of skilled trainers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277441" y="3354572"/>
            <a:ext cx="751587" cy="619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54"/>
          <p:cNvSpPr>
            <a:spLocks noChangeArrowheads="1"/>
          </p:cNvSpPr>
          <p:nvPr/>
        </p:nvSpPr>
        <p:spPr bwMode="auto">
          <a:xfrm>
            <a:off x="911564" y="3136241"/>
            <a:ext cx="581218" cy="310989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Food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3927865" y="3353982"/>
            <a:ext cx="148430" cy="5979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4261003" y="1066366"/>
            <a:ext cx="67909" cy="6654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62"/>
          <p:cNvSpPr>
            <a:spLocks noChangeArrowheads="1"/>
          </p:cNvSpPr>
          <p:nvPr/>
        </p:nvSpPr>
        <p:spPr bwMode="auto">
          <a:xfrm>
            <a:off x="4464132" y="1273236"/>
            <a:ext cx="758314" cy="415925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Attrition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162129" y="-2912703"/>
            <a:ext cx="184731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050"/>
          </a:p>
        </p:txBody>
      </p:sp>
      <p:sp>
        <p:nvSpPr>
          <p:cNvPr id="41" name="Rectangle 44"/>
          <p:cNvSpPr>
            <a:spLocks noChangeArrowheads="1"/>
          </p:cNvSpPr>
          <p:nvPr/>
        </p:nvSpPr>
        <p:spPr bwMode="auto">
          <a:xfrm>
            <a:off x="162129" y="-2926477"/>
            <a:ext cx="18473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50" b="0" i="0" u="none" strike="noStrike" cap="none" normalizeH="0" baseline="0" smtClean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smtClean="0">
                <a:ln>
                  <a:noFill/>
                </a:ln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050" b="0" i="0" u="none" strike="noStrike" cap="none" normalizeH="0" baseline="0" smtClean="0">
                <a:ln>
                  <a:noFill/>
                </a:ln>
                <a:effectLst/>
                <a:latin typeface="Arial" panose="020B0604020202020204" pitchFamily="34" charset="0"/>
              </a:rPr>
            </a:br>
            <a:endParaRPr kumimoji="0" lang="en-US" altLang="en-US" sz="1050" b="0" i="0" u="none" strike="noStrike" cap="none" normalizeH="0" baseline="0" smtClean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50" b="0" i="0" u="none" strike="noStrike" cap="none" normalizeH="0" baseline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48"/>
          <p:cNvSpPr>
            <a:spLocks noChangeArrowheads="1"/>
          </p:cNvSpPr>
          <p:nvPr/>
        </p:nvSpPr>
        <p:spPr bwMode="auto">
          <a:xfrm>
            <a:off x="162129" y="-2845685"/>
            <a:ext cx="2031325" cy="577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50" b="0" i="0" u="none" strike="noStrike" cap="none" normalizeH="0" baseline="0" smtClean="0">
              <a:ln>
                <a:noFill/>
              </a:ln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smtClean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kumimoji="0" lang="en-US" altLang="en-US" sz="1050" b="0" i="0" u="none" strike="noStrike" cap="none" normalizeH="0" baseline="0" smtClean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50" b="0" i="0" u="none" strike="noStrike" cap="none" normalizeH="0" baseline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50"/>
          <p:cNvSpPr>
            <a:spLocks noChangeArrowheads="1"/>
          </p:cNvSpPr>
          <p:nvPr/>
        </p:nvSpPr>
        <p:spPr bwMode="auto">
          <a:xfrm>
            <a:off x="162129" y="-2764894"/>
            <a:ext cx="4297971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2092325" algn="l"/>
                <a:tab pos="4073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2092325" algn="l"/>
                <a:tab pos="4073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2092325" algn="l"/>
                <a:tab pos="4073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2092325" algn="l"/>
                <a:tab pos="4073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2092325" algn="l"/>
                <a:tab pos="4073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092325" algn="l"/>
                <a:tab pos="4073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092325" algn="l"/>
                <a:tab pos="4073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092325" algn="l"/>
                <a:tab pos="4073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092325" algn="l"/>
                <a:tab pos="4073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92325" algn="l"/>
                <a:tab pos="4073525" algn="l"/>
              </a:tabLst>
            </a:pPr>
            <a:r>
              <a:rPr kumimoji="0" lang="en-US" altLang="en-US" sz="1050" b="0" i="0" u="none" strike="noStrike" cap="none" normalizeH="0" baseline="0" smtClean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kumimoji="0" lang="en-US" altLang="en-US" sz="1050" b="0" i="0" u="none" strike="noStrike" cap="none" normalizeH="0" baseline="0" smtClean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92325" algn="l"/>
                <a:tab pos="4073525" algn="l"/>
              </a:tabLst>
            </a:pPr>
            <a:endParaRPr kumimoji="0" lang="en-US" altLang="en-US" sz="1050" b="0" i="0" u="none" strike="noStrike" cap="none" normalizeH="0" baseline="0" smtClean="0">
              <a:ln>
                <a:noFill/>
              </a:ln>
              <a:effectLst/>
            </a:endParaRPr>
          </a:p>
        </p:txBody>
      </p:sp>
      <p:sp>
        <p:nvSpPr>
          <p:cNvPr id="44" name="Rectangle 52"/>
          <p:cNvSpPr>
            <a:spLocks noChangeArrowheads="1"/>
          </p:cNvSpPr>
          <p:nvPr/>
        </p:nvSpPr>
        <p:spPr bwMode="auto">
          <a:xfrm>
            <a:off x="162129" y="-2926477"/>
            <a:ext cx="18473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50" b="0" i="0" u="none" strike="noStrike" cap="none" normalizeH="0" baseline="0" smtClean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smtClean="0">
                <a:ln>
                  <a:noFill/>
                </a:ln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050" b="0" i="0" u="none" strike="noStrike" cap="none" normalizeH="0" baseline="0" smtClean="0">
                <a:ln>
                  <a:noFill/>
                </a:ln>
                <a:effectLst/>
                <a:latin typeface="Arial" panose="020B0604020202020204" pitchFamily="34" charset="0"/>
              </a:rPr>
            </a:br>
            <a:endParaRPr kumimoji="0" lang="en-US" altLang="en-US" sz="1050" b="0" i="0" u="none" strike="noStrike" cap="none" normalizeH="0" baseline="0" smtClean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50" b="0" i="0" u="none" strike="noStrike" cap="none" normalizeH="0" baseline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53"/>
          <p:cNvSpPr>
            <a:spLocks noChangeArrowheads="1"/>
          </p:cNvSpPr>
          <p:nvPr/>
        </p:nvSpPr>
        <p:spPr bwMode="auto">
          <a:xfrm>
            <a:off x="162129" y="-2764894"/>
            <a:ext cx="6186309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5500688" algn="l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5500688" algn="l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5500688" algn="l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5500688" algn="l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5500688" algn="l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500688" algn="l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500688" algn="l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500688" algn="l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500688" algn="l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500688" algn="l"/>
                <a:tab pos="5943600" algn="r"/>
              </a:tabLst>
            </a:pPr>
            <a:r>
              <a:rPr kumimoji="0" lang="en-US" altLang="en-US" sz="1050" b="0" i="0" u="none" strike="noStrike" cap="none" normalizeH="0" baseline="0" smtClean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kumimoji="0" lang="en-US" altLang="en-US" sz="1050" b="0" i="0" u="none" strike="noStrike" cap="none" normalizeH="0" baseline="0" smtClean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500688" algn="l"/>
                <a:tab pos="5943600" algn="r"/>
              </a:tabLst>
            </a:pPr>
            <a:endParaRPr kumimoji="0" lang="en-US" altLang="en-US" sz="1050" b="0" i="0" u="none" strike="noStrike" cap="none" normalizeH="0" baseline="0" smtClean="0">
              <a:ln>
                <a:noFill/>
              </a:ln>
              <a:effectLst/>
            </a:endParaRPr>
          </a:p>
        </p:txBody>
      </p:sp>
      <p:sp>
        <p:nvSpPr>
          <p:cNvPr id="46" name="Rectangle 56"/>
          <p:cNvSpPr>
            <a:spLocks noChangeArrowheads="1"/>
          </p:cNvSpPr>
          <p:nvPr/>
        </p:nvSpPr>
        <p:spPr bwMode="auto">
          <a:xfrm>
            <a:off x="162129" y="-2764894"/>
            <a:ext cx="4310795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408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408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408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408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408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08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08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08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08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86225" algn="l"/>
              </a:tabLst>
            </a:pPr>
            <a:r>
              <a:rPr kumimoji="0" lang="en-US" altLang="en-US" sz="1050" b="0" i="0" u="none" strike="noStrike" cap="none" normalizeH="0" baseline="0" smtClean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kumimoji="0" lang="en-US" altLang="en-US" sz="1050" b="0" i="0" u="none" strike="noStrike" cap="none" normalizeH="0" baseline="0" smtClean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86225" algn="l"/>
              </a:tabLst>
            </a:pPr>
            <a:endParaRPr kumimoji="0" lang="en-US" altLang="en-US" sz="1050" b="0" i="0" u="none" strike="noStrike" cap="none" normalizeH="0" baseline="0" smtClean="0">
              <a:ln>
                <a:noFill/>
              </a:ln>
              <a:effectLst/>
            </a:endParaRPr>
          </a:p>
        </p:txBody>
      </p:sp>
      <p:sp>
        <p:nvSpPr>
          <p:cNvPr id="47" name="Rectangle 59"/>
          <p:cNvSpPr>
            <a:spLocks noChangeArrowheads="1"/>
          </p:cNvSpPr>
          <p:nvPr/>
        </p:nvSpPr>
        <p:spPr bwMode="auto">
          <a:xfrm>
            <a:off x="162129" y="-2845685"/>
            <a:ext cx="4310795" cy="577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408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408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408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408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408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08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08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08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08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86225" algn="l"/>
              </a:tabLst>
            </a:pPr>
            <a:endParaRPr kumimoji="0" lang="en-US" altLang="en-US" sz="1050" b="0" i="0" u="none" strike="noStrike" cap="none" normalizeH="0" baseline="0" dirty="0" smtClean="0">
              <a:ln>
                <a:noFill/>
              </a:ln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86225" algn="l"/>
              </a:tabLst>
            </a:pPr>
            <a:r>
              <a:rPr kumimoji="0" lang="en-US" altLang="en-US" sz="1050" b="0" i="0" u="none" strike="noStrike" cap="none" normalizeH="0" baseline="0" dirty="0" smtClean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kumimoji="0" lang="en-US" altLang="en-US" sz="105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86225" algn="l"/>
              </a:tabLst>
            </a:pPr>
            <a:endParaRPr kumimoji="0" lang="en-US" altLang="en-US" sz="105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48" name="Rectangle 61"/>
          <p:cNvSpPr>
            <a:spLocks noChangeArrowheads="1"/>
          </p:cNvSpPr>
          <p:nvPr/>
        </p:nvSpPr>
        <p:spPr bwMode="auto">
          <a:xfrm>
            <a:off x="162129" y="-2764894"/>
            <a:ext cx="3836307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hangingPunct="0">
              <a:tabLst>
                <a:tab pos="1204913" algn="l"/>
                <a:tab pos="3616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1204913" algn="l"/>
                <a:tab pos="3616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1204913" algn="l"/>
                <a:tab pos="3616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1204913" algn="l"/>
                <a:tab pos="3616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1204913" algn="l"/>
                <a:tab pos="3616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4913" algn="l"/>
                <a:tab pos="3616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4913" algn="l"/>
                <a:tab pos="3616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4913" algn="l"/>
                <a:tab pos="3616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4913" algn="l"/>
                <a:tab pos="3616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04913" algn="l"/>
                <a:tab pos="3616325" algn="l"/>
              </a:tabLst>
            </a:pPr>
            <a:r>
              <a:rPr kumimoji="0" lang="en-US" altLang="en-US" sz="1050" b="0" i="0" u="none" strike="noStrike" cap="none" normalizeH="0" baseline="0" dirty="0" smtClean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kumimoji="0" lang="en-US" altLang="en-US" sz="105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04913" algn="l"/>
                <a:tab pos="3616325" algn="l"/>
              </a:tabLst>
            </a:pPr>
            <a:endParaRPr kumimoji="0" lang="en-US" altLang="en-US" sz="105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49" name="Rectangle 67"/>
          <p:cNvSpPr>
            <a:spLocks noChangeArrowheads="1"/>
          </p:cNvSpPr>
          <p:nvPr/>
        </p:nvSpPr>
        <p:spPr bwMode="auto">
          <a:xfrm>
            <a:off x="162129" y="-2684102"/>
            <a:ext cx="184731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050"/>
          </a:p>
        </p:txBody>
      </p:sp>
      <p:sp>
        <p:nvSpPr>
          <p:cNvPr id="118" name="Rounded Rectangle 27"/>
          <p:cNvSpPr>
            <a:spLocks noChangeArrowheads="1"/>
          </p:cNvSpPr>
          <p:nvPr/>
        </p:nvSpPr>
        <p:spPr bwMode="auto">
          <a:xfrm>
            <a:off x="5859187" y="2168783"/>
            <a:ext cx="893068" cy="941388"/>
          </a:xfrm>
          <a:prstGeom prst="roundRect">
            <a:avLst>
              <a:gd name="adj" fmla="val 16667"/>
            </a:avLst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Challenges faced by the support team 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9" name="Rectangle 57"/>
          <p:cNvSpPr>
            <a:spLocks noChangeArrowheads="1"/>
          </p:cNvSpPr>
          <p:nvPr/>
        </p:nvSpPr>
        <p:spPr bwMode="auto">
          <a:xfrm>
            <a:off x="2970418" y="2957136"/>
            <a:ext cx="738680" cy="306071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Facilities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9" name="Straight Arrow Connector 138"/>
          <p:cNvCxnSpPr>
            <a:stCxn id="33" idx="3"/>
          </p:cNvCxnSpPr>
          <p:nvPr/>
        </p:nvCxnSpPr>
        <p:spPr>
          <a:xfrm flipV="1">
            <a:off x="1261235" y="3719819"/>
            <a:ext cx="467336" cy="1185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77336" y="-3190"/>
            <a:ext cx="5040161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</a:pPr>
            <a:r>
              <a:rPr lang="en-US" sz="1400" b="1" u="sng" dirty="0" smtClean="0">
                <a:solidFill>
                  <a:srgbClr val="0087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Fishbone Diagram representing challenges of Support Employees</a:t>
            </a:r>
          </a:p>
        </p:txBody>
      </p:sp>
    </p:spTree>
    <p:extLst>
      <p:ext uri="{BB962C8B-B14F-4D97-AF65-F5344CB8AC3E}">
        <p14:creationId xmlns="" xmlns:p14="http://schemas.microsoft.com/office/powerpoint/2010/main" val="180138914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000" b="1" u="sng" dirty="0" smtClean="0">
                <a:solidFill>
                  <a:srgbClr val="0087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</a:t>
            </a:r>
            <a:br>
              <a:rPr lang="en-US" sz="2000" b="1" u="sng" dirty="0" smtClean="0">
                <a:solidFill>
                  <a:srgbClr val="0087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u="sng" dirty="0">
                <a:solidFill>
                  <a:srgbClr val="0087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u="sng" dirty="0">
                <a:solidFill>
                  <a:srgbClr val="0087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b="1" u="sng" dirty="0">
              <a:solidFill>
                <a:srgbClr val="0087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5741" y="1165966"/>
            <a:ext cx="5943290" cy="3568594"/>
          </a:xfrm>
        </p:spPr>
        <p:txBody>
          <a:bodyPr>
            <a:normAutofit fontScale="25000" lnSpcReduction="20000"/>
          </a:bodyPr>
          <a:lstStyle/>
          <a:p>
            <a:pPr marL="171450" indent="-171450">
              <a:buClrTx/>
              <a:buFont typeface="Wingdings" panose="05000000000000000000" pitchFamily="2" charset="2"/>
              <a:buChar char="§"/>
            </a:pPr>
            <a:r>
              <a:rPr lang="en-US" sz="4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Lack of depth in expertise in specific cases and mismatch in expectations </a:t>
            </a:r>
          </a:p>
          <a:p>
            <a:pPr>
              <a:buClrTx/>
            </a:pPr>
            <a:r>
              <a:rPr lang="en-US" sz="4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Compulsory trainings on applications </a:t>
            </a:r>
          </a:p>
          <a:p>
            <a:pPr>
              <a:buClrTx/>
            </a:pPr>
            <a:endParaRPr lang="en-US" sz="4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ClrTx/>
              <a:buFont typeface="Wingdings" panose="05000000000000000000" pitchFamily="2" charset="2"/>
              <a:buChar char="§"/>
            </a:pPr>
            <a:r>
              <a:rPr lang="en-US" sz="4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ncomplete Data </a:t>
            </a:r>
            <a:endParaRPr lang="en-US" sz="4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</a:pP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4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reating templates with all necessary details for extracting all data at once</a:t>
            </a:r>
          </a:p>
          <a:p>
            <a:pPr>
              <a:buClrTx/>
            </a:pPr>
            <a:endParaRPr lang="en-US" sz="4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ClrTx/>
              <a:buFont typeface="Wingdings" panose="05000000000000000000" pitchFamily="2" charset="2"/>
              <a:buChar char="§"/>
            </a:pPr>
            <a:r>
              <a:rPr lang="en-US" sz="4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</a:t>
            </a:r>
            <a:r>
              <a:rPr lang="en-US" sz="4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en-US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</a:pPr>
            <a:r>
              <a:rPr lang="en-US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4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Setting priorities of work setting goals to complete the work</a:t>
            </a:r>
          </a:p>
          <a:p>
            <a:pPr>
              <a:buClrTx/>
            </a:pPr>
            <a:endParaRPr lang="en-US" sz="4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ClrTx/>
              <a:buFont typeface="Wingdings" panose="05000000000000000000" pitchFamily="2" charset="2"/>
              <a:buChar char="§"/>
            </a:pPr>
            <a:r>
              <a:rPr lang="en-US" sz="4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Network issues and Hardware issues</a:t>
            </a:r>
            <a:r>
              <a:rPr lang="en-US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</a:p>
          <a:p>
            <a:pPr>
              <a:buClrTx/>
            </a:pPr>
            <a:r>
              <a:rPr lang="en-US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Switch to data network cards, timely check on the hardware by the IT support </a:t>
            </a:r>
            <a:r>
              <a:rPr lang="en-US" sz="4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</a:t>
            </a:r>
          </a:p>
          <a:p>
            <a:pPr marL="171450" indent="-171450">
              <a:buClrTx/>
              <a:buFont typeface="Wingdings" panose="05000000000000000000" pitchFamily="2" charset="2"/>
              <a:buChar char="§"/>
            </a:pPr>
            <a:r>
              <a:rPr lang="en-US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</a:pPr>
            <a:endParaRPr lang="en-US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</a:pPr>
            <a:endParaRPr lang="en-US" sz="1200" b="1" u="sng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ClrTx/>
              <a:buFont typeface="Wingdings" panose="05000000000000000000" pitchFamily="2" charset="2"/>
              <a:buChar char="§"/>
            </a:pPr>
            <a:endParaRPr lang="en-US" sz="1200" b="1" u="sng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ClrTx/>
              <a:buFont typeface="Wingdings" panose="05000000000000000000" pitchFamily="2" charset="2"/>
              <a:buChar char="§"/>
            </a:pPr>
            <a:endParaRPr lang="en-US" sz="1200" b="1" u="sng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ClrTx/>
              <a:buFont typeface="Wingdings" panose="05000000000000000000" pitchFamily="2" charset="2"/>
              <a:buChar char="§"/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NOTE*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 are Based on my limited knowledge as I am not an expert on the subject.</a:t>
            </a:r>
          </a:p>
          <a:p>
            <a:pPr marL="171450" indent="-171450">
              <a:buClrTx/>
              <a:buFont typeface="Wingdings" panose="05000000000000000000" pitchFamily="2" charset="2"/>
              <a:buChar char="§"/>
            </a:pPr>
            <a:endParaRPr lang="en-US" sz="3000" b="1" u="sng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ClrTx/>
              <a:buFont typeface="Wingdings" panose="05000000000000000000" pitchFamily="2" charset="2"/>
              <a:buChar char="§"/>
            </a:pPr>
            <a:endParaRPr lang="en-US" sz="3000" b="1" u="sng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ClrTx/>
              <a:buFont typeface="Wingdings" panose="05000000000000000000" pitchFamily="2" charset="2"/>
              <a:buChar char="§"/>
            </a:pPr>
            <a:endParaRPr lang="en-US" sz="3000" b="1" u="sng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ClrTx/>
              <a:buFont typeface="Wingdings" panose="05000000000000000000" pitchFamily="2" charset="2"/>
              <a:buChar char="§"/>
            </a:pPr>
            <a:endParaRPr lang="en-US" sz="3000" b="1" u="sng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</a:pPr>
            <a:endParaRPr lang="en-US" sz="3000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ClrTx/>
              <a:buFont typeface="Wingdings" panose="05000000000000000000" pitchFamily="2" charset="2"/>
              <a:buChar char="§"/>
            </a:pPr>
            <a:endParaRPr lang="en-US" sz="3000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1410712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5741" y="441790"/>
            <a:ext cx="5943290" cy="3883630"/>
          </a:xfrm>
        </p:spPr>
        <p:txBody>
          <a:bodyPr>
            <a:normAutofit lnSpcReduction="10000"/>
          </a:bodyPr>
          <a:lstStyle/>
          <a:p>
            <a:pPr>
              <a:buClrTx/>
            </a:pP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ClrTx/>
              <a:buFont typeface="Wingdings" panose="05000000000000000000" pitchFamily="2" charset="2"/>
              <a:buChar char="§"/>
            </a:pPr>
            <a:r>
              <a:rPr lang="en-US" sz="1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Sporadic occurrence of incidents</a:t>
            </a:r>
            <a:r>
              <a:rPr lang="en-US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US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Tx/>
            </a:pP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 diligently handover the tickets to onshore Team when their shifts are  over.</a:t>
            </a:r>
          </a:p>
          <a:p>
            <a:pPr marL="171450" indent="-171450" algn="just">
              <a:buClrTx/>
              <a:buFont typeface="Wingdings" panose="05000000000000000000" pitchFamily="2" charset="2"/>
              <a:buChar char="§"/>
            </a:pPr>
            <a:r>
              <a:rPr lang="en-US" sz="1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Handling resources (Shifts) </a:t>
            </a:r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</a:p>
          <a:p>
            <a:pPr algn="just">
              <a:buClrTx/>
            </a:pP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Shifts and leaves should be managed as per the workload, and employees Should have the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mutual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understandings to manage their timings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71450" lvl="0" indent="-171450" algn="just">
              <a:buClrTx/>
              <a:buFont typeface="Wingdings" panose="05000000000000000000" pitchFamily="2" charset="2"/>
              <a:buChar char="§"/>
            </a:pPr>
            <a:r>
              <a:rPr lang="en-US" sz="1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Attrition</a:t>
            </a:r>
            <a:r>
              <a:rPr lang="en-US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Backup should be planned in the teams , Induction plan, and knowledge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sharing.</a:t>
            </a:r>
          </a:p>
          <a:p>
            <a:pPr lvl="0" algn="just">
              <a:buClrTx/>
            </a:pPr>
            <a:endParaRPr lang="en-US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 algn="just">
              <a:buClrTx/>
              <a:buFont typeface="Wingdings" panose="05000000000000000000" pitchFamily="2" charset="2"/>
              <a:buChar char="§"/>
            </a:pPr>
            <a:r>
              <a:rPr lang="en-US" sz="1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 </a:t>
            </a:r>
            <a:r>
              <a:rPr lang="en-US" sz="1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issues</a:t>
            </a:r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Mutually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solved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,Good Rapport with onshore team.</a:t>
            </a:r>
          </a:p>
          <a:p>
            <a:pPr lvl="0" algn="just">
              <a:buClrTx/>
            </a:pPr>
            <a:endParaRPr lang="en-US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en-US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Transport </a:t>
            </a:r>
            <a:r>
              <a:rPr lang="en-US" sz="1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issues in case of female employees </a:t>
            </a:r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 of cabs should be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increased.</a:t>
            </a:r>
          </a:p>
          <a:p>
            <a:pPr algn="just">
              <a:buClrTx/>
              <a:buFont typeface="Wingdings" panose="05000000000000000000" pitchFamily="2" charset="2"/>
              <a:buChar char="§"/>
            </a:pPr>
            <a:endParaRPr lang="en-US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en-US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Availability </a:t>
            </a:r>
            <a:r>
              <a:rPr lang="en-US" sz="1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food and facilities on weekends</a:t>
            </a:r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Regular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committee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meetings, adding </a:t>
            </a:r>
          </a:p>
          <a:p>
            <a:pPr algn="just">
              <a:buClrTx/>
            </a:pP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variety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 food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,meeting with facilities.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</a:pP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</a:pPr>
            <a:endParaRPr lang="en-US" sz="12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4197597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944118"/>
            <a:ext cx="3962400" cy="32552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14419462"/>
      </p:ext>
    </p:extLst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39" y="144886"/>
            <a:ext cx="5966460" cy="64008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u="sng" dirty="0" smtClean="0">
                <a:solidFill>
                  <a:srgbClr val="0087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lang="en-US" sz="2200" b="1" u="sng" dirty="0">
              <a:solidFill>
                <a:srgbClr val="0087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2741" y="1280160"/>
            <a:ext cx="5943290" cy="3200400"/>
          </a:xfrm>
        </p:spPr>
        <p:txBody>
          <a:bodyPr>
            <a:normAutofit/>
          </a:bodyPr>
          <a:lstStyle/>
          <a:p>
            <a:pPr marL="171450" indent="-171450">
              <a:buClrTx/>
              <a:buFont typeface="Wingdings" panose="05000000000000000000" pitchFamily="2" charset="2"/>
              <a:buChar char="q"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Introduction</a:t>
            </a:r>
          </a:p>
          <a:p>
            <a:pPr marL="171450" indent="-171450">
              <a:buClrTx/>
              <a:buFont typeface="Wingdings" panose="05000000000000000000" pitchFamily="2" charset="2"/>
              <a:buChar char="q"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Functions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support team</a:t>
            </a:r>
          </a:p>
          <a:p>
            <a:pPr marL="171450" indent="-171450">
              <a:buClrTx/>
              <a:buFont typeface="Wingdings" panose="05000000000000000000" pitchFamily="2" charset="2"/>
              <a:buChar char="q"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Problem statement</a:t>
            </a:r>
          </a:p>
          <a:p>
            <a:pPr marL="171450" indent="-171450">
              <a:buClrTx/>
              <a:buFont typeface="Wingdings" panose="05000000000000000000" pitchFamily="2" charset="2"/>
              <a:buChar char="q"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Scope of project</a:t>
            </a:r>
          </a:p>
          <a:p>
            <a:pPr marL="171450" indent="-171450">
              <a:buClrTx/>
              <a:buFont typeface="Wingdings" panose="05000000000000000000" pitchFamily="2" charset="2"/>
              <a:buChar char="q"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Survey</a:t>
            </a:r>
          </a:p>
          <a:p>
            <a:pPr marL="171450" indent="-171450">
              <a:buClrTx/>
              <a:buFont typeface="Wingdings" panose="05000000000000000000" pitchFamily="2" charset="2"/>
              <a:buChar char="q"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Analysis</a:t>
            </a:r>
          </a:p>
          <a:p>
            <a:pPr marL="171450" indent="-171450">
              <a:buClrTx/>
              <a:buFont typeface="Wingdings" panose="05000000000000000000" pitchFamily="2" charset="2"/>
              <a:buChar char="q"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Recommendations</a:t>
            </a:r>
          </a:p>
          <a:p>
            <a:pPr marL="171450" indent="-171450">
              <a:buClrTx/>
              <a:buFont typeface="Wingdings" panose="05000000000000000000" pitchFamily="2" charset="2"/>
              <a:buChar char="q"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Conclusion</a:t>
            </a:r>
          </a:p>
          <a:p>
            <a:pPr marL="171450" indent="-171450">
              <a:buClrTx/>
            </a:pPr>
            <a:endParaRPr lang="en-US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0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051" y="271885"/>
            <a:ext cx="1981200" cy="333434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1756786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u="sng" dirty="0" smtClean="0">
                <a:solidFill>
                  <a:srgbClr val="0087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2200" b="1" u="sng" dirty="0">
              <a:solidFill>
                <a:srgbClr val="0087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0273" y="989707"/>
            <a:ext cx="6082044" cy="3222697"/>
          </a:xfrm>
        </p:spPr>
        <p:txBody>
          <a:bodyPr>
            <a:noAutofit/>
          </a:bodyPr>
          <a:lstStyle/>
          <a:p>
            <a:pPr marL="171450" indent="-171450">
              <a:buClrTx/>
              <a:buFont typeface="Wingdings" panose="05000000000000000000" pitchFamily="2" charset="2"/>
              <a:buChar char="§"/>
            </a:pPr>
            <a:endParaRPr lang="en-US" sz="1200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 refers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a plethora of services by which enterprises provide assistance to users of technology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products ,Software, healthcare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support services or other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electronic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mechanical goods.</a:t>
            </a:r>
            <a:endParaRPr lang="en-US" sz="1200" b="1" dirty="0">
              <a:solidFill>
                <a:schemeClr val="tx1"/>
              </a:solidFill>
            </a:endParaRPr>
          </a:p>
          <a:p>
            <a:pPr marL="171450" indent="-171450"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is a range of customer services to assist customers in making cost effective and correct use of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product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includes assistance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 Planning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nstallation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roubleshooting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Maintenance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pgrading.</a:t>
            </a:r>
            <a:endParaRPr lang="en-US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965" y="3495435"/>
            <a:ext cx="1891144" cy="155618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9660959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88481"/>
            <a:ext cx="5915025" cy="589718"/>
          </a:xfrm>
        </p:spPr>
        <p:txBody>
          <a:bodyPr>
            <a:normAutofit fontScale="90000"/>
          </a:bodyPr>
          <a:lstStyle/>
          <a:p>
            <a:r>
              <a:rPr lang="en-US" sz="2000" b="1" u="sng" dirty="0">
                <a:solidFill>
                  <a:srgbClr val="0087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Levels of support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AutoShape 2" descr="http://209.200.79.65/images/support_service_levels_big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71576531"/>
              </p:ext>
            </p:extLst>
          </p:nvPr>
        </p:nvGraphicFramePr>
        <p:xfrm>
          <a:off x="626724" y="1178198"/>
          <a:ext cx="5342562" cy="33114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0854"/>
                <a:gridCol w="1780854"/>
                <a:gridCol w="1780854"/>
              </a:tblGrid>
              <a:tr h="357248">
                <a:tc>
                  <a:txBody>
                    <a:bodyPr/>
                    <a:lstStyle/>
                    <a:p>
                      <a:r>
                        <a:rPr lang="en-US" sz="10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Support Level 1</a:t>
                      </a:r>
                      <a:endParaRPr lang="en-US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87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Support Level</a:t>
                      </a:r>
                      <a:r>
                        <a:rPr lang="en-US" sz="105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87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Support</a:t>
                      </a:r>
                      <a:r>
                        <a:rPr lang="en-US" sz="105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level </a:t>
                      </a:r>
                      <a:r>
                        <a:rPr lang="en-US" sz="10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87CC"/>
                    </a:solidFill>
                  </a:tcPr>
                </a:tc>
              </a:tr>
              <a:tr h="357248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Ticket registration</a:t>
                      </a:r>
                      <a:endParaRPr lang="en-US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Status upgrade logger</a:t>
                      </a:r>
                      <a:endParaRPr lang="en-US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Performance tuning</a:t>
                      </a:r>
                      <a:endParaRPr lang="en-US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7248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FAQ support</a:t>
                      </a:r>
                      <a:endParaRPr lang="en-US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Detailed issue tracking</a:t>
                      </a:r>
                      <a:endParaRPr lang="en-US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Remote trouble shooting</a:t>
                      </a:r>
                      <a:endParaRPr lang="en-US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9345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Installation support</a:t>
                      </a:r>
                      <a:endParaRPr lang="en-US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Hardware and software</a:t>
                      </a:r>
                      <a:r>
                        <a:rPr lang="en-US" sz="1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interoperability</a:t>
                      </a:r>
                      <a:endParaRPr lang="en-US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Development escalations</a:t>
                      </a:r>
                      <a:endParaRPr lang="en-US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7248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Configuration control</a:t>
                      </a:r>
                      <a:endParaRPr lang="en-US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Check integration</a:t>
                      </a:r>
                      <a:r>
                        <a:rPr lang="en-US" sz="1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issues</a:t>
                      </a:r>
                      <a:endParaRPr lang="en-US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Change management</a:t>
                      </a:r>
                      <a:endParaRPr lang="en-US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86776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Ticket confirmation to issue logger</a:t>
                      </a:r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Reaching to vendor to solve issues</a:t>
                      </a:r>
                      <a:endParaRPr lang="en-US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Knowledge updating</a:t>
                      </a:r>
                    </a:p>
                    <a:p>
                      <a:endParaRPr lang="en-US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7248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Basic</a:t>
                      </a:r>
                      <a:r>
                        <a:rPr lang="en-US" sz="1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trouble shooting</a:t>
                      </a:r>
                      <a:endParaRPr lang="en-US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Knowledge</a:t>
                      </a:r>
                      <a:r>
                        <a:rPr lang="en-US" sz="1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to level 3</a:t>
                      </a:r>
                      <a:endParaRPr lang="en-US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86776">
                <a:tc>
                  <a:txBody>
                    <a:bodyPr/>
                    <a:lstStyle/>
                    <a:p>
                      <a:pPr marL="0" marR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Escalation</a:t>
                      </a:r>
                      <a:r>
                        <a:rPr lang="en-US" sz="1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to level2</a:t>
                      </a:r>
                      <a:endParaRPr lang="en-US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41389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Functions of Support team </a:t>
            </a:r>
            <a:endParaRPr lang="en-US" sz="1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4449" y="2379518"/>
            <a:ext cx="1058823" cy="888003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115083" y="3736211"/>
            <a:ext cx="1349089" cy="1308400"/>
          </a:xfrm>
          <a:prstGeom prst="rect">
            <a:avLst/>
          </a:prstGeom>
          <a:solidFill>
            <a:srgbClr val="C00000"/>
          </a:solidFill>
          <a:effectLst/>
        </p:spPr>
        <p:txBody>
          <a:bodyPr wrap="square" lIns="182880" tIns="137160" rIns="137160" bIns="137160" rtlCol="0" anchor="t">
            <a:no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800" b="1" u="sng" dirty="0" smtClean="0">
                <a:solidFill>
                  <a:schemeClr val="bg1"/>
                </a:solidFill>
                <a:latin typeface="+mn-lt"/>
              </a:rPr>
              <a:t>Application support</a:t>
            </a:r>
            <a:endParaRPr lang="en-US" sz="800" dirty="0" smtClean="0">
              <a:solidFill>
                <a:schemeClr val="bg1"/>
              </a:solidFill>
              <a:latin typeface="+mn-lt"/>
            </a:endParaRPr>
          </a:p>
          <a:p>
            <a:pPr marL="171450" indent="-17145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bg1"/>
                </a:solidFill>
                <a:latin typeface="+mn-lt"/>
              </a:rPr>
              <a:t>  New developments</a:t>
            </a:r>
          </a:p>
          <a:p>
            <a:pPr marL="171450" indent="-17145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bg1"/>
                </a:solidFill>
                <a:latin typeface="+mn-lt"/>
              </a:rPr>
              <a:t> enhancements</a:t>
            </a:r>
          </a:p>
          <a:p>
            <a:pPr marL="171450" indent="-17145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bg1"/>
                </a:solidFill>
                <a:latin typeface="+mn-lt"/>
              </a:rPr>
              <a:t>Apply patches</a:t>
            </a:r>
          </a:p>
          <a:p>
            <a:pPr marL="171450" indent="-17145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bg1"/>
                </a:solidFill>
                <a:latin typeface="+mn-lt"/>
              </a:rPr>
              <a:t>Software release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608446" y="3752248"/>
            <a:ext cx="1327476" cy="1292363"/>
          </a:xfrm>
          <a:prstGeom prst="rect">
            <a:avLst/>
          </a:prstGeom>
          <a:solidFill>
            <a:srgbClr val="FFC000"/>
          </a:solidFill>
          <a:effectLst/>
        </p:spPr>
        <p:txBody>
          <a:bodyPr wrap="square" lIns="182880" tIns="137160" rIns="137160" bIns="137160" rtlCol="0" anchor="ctr">
            <a:no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800" b="1" u="sng" dirty="0" smtClean="0">
                <a:solidFill>
                  <a:schemeClr val="bg1"/>
                </a:solidFill>
                <a:latin typeface="+mn-lt"/>
              </a:rPr>
              <a:t>Operation support</a:t>
            </a:r>
          </a:p>
          <a:p>
            <a:pPr marL="171450" indent="-17145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bg1"/>
                </a:solidFill>
                <a:latin typeface="+mn-lt"/>
              </a:rPr>
              <a:t>Capacity planning</a:t>
            </a:r>
          </a:p>
          <a:p>
            <a:pPr marL="171450" indent="-17145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bg1"/>
                </a:solidFill>
                <a:latin typeface="+mn-lt"/>
              </a:rPr>
              <a:t>System administration</a:t>
            </a:r>
          </a:p>
          <a:p>
            <a:pPr marL="171450" indent="-17145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bg1"/>
                </a:solidFill>
                <a:latin typeface="+mn-lt"/>
              </a:rPr>
              <a:t>Database administration</a:t>
            </a:r>
          </a:p>
          <a:p>
            <a:pPr marL="171450" indent="-17145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bg1"/>
                </a:solidFill>
                <a:latin typeface="+mn-lt"/>
              </a:rPr>
              <a:t>Network administration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333199" y="3752248"/>
            <a:ext cx="1317587" cy="1292363"/>
          </a:xfrm>
          <a:prstGeom prst="rect">
            <a:avLst/>
          </a:prstGeom>
          <a:solidFill>
            <a:schemeClr val="accent1"/>
          </a:solidFill>
          <a:ln>
            <a:solidFill>
              <a:srgbClr val="0087CC"/>
            </a:solidFill>
          </a:ln>
          <a:effectLst/>
        </p:spPr>
        <p:txBody>
          <a:bodyPr wrap="square" lIns="182880" tIns="137160" rIns="137160" bIns="137160" rtlCol="0" anchor="t">
            <a:no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8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 user support</a:t>
            </a:r>
          </a:p>
          <a:p>
            <a:pPr marL="171450" indent="-17145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User manuals</a:t>
            </a:r>
          </a:p>
          <a:p>
            <a:pPr marL="171450" indent="-17145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 material</a:t>
            </a:r>
          </a:p>
          <a:p>
            <a:pPr marL="171450" indent="-17145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Knowledge portal</a:t>
            </a:r>
          </a:p>
          <a:p>
            <a:pPr marL="171450" indent="-17145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Trouble shooting</a:t>
            </a:r>
          </a:p>
          <a:p>
            <a:pPr marL="171450" indent="-17145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 requests,FAQ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endParaRPr lang="en-US" sz="8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Flowchart: Connector 38"/>
          <p:cNvSpPr/>
          <p:nvPr/>
        </p:nvSpPr>
        <p:spPr>
          <a:xfrm>
            <a:off x="2699058" y="770562"/>
            <a:ext cx="1236863" cy="1222628"/>
          </a:xfrm>
          <a:prstGeom prst="flowChartConnector">
            <a:avLst/>
          </a:prstGeom>
          <a:solidFill>
            <a:srgbClr val="00B0F0"/>
          </a:solidFill>
          <a:effectLst/>
        </p:spPr>
        <p:txBody>
          <a:bodyPr wrap="square" lIns="182880" tIns="137160" rIns="137160" bIns="13716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800" b="1" u="sng" dirty="0" smtClean="0">
                <a:solidFill>
                  <a:schemeClr val="bg1"/>
                </a:solidFill>
                <a:latin typeface="+mn-lt"/>
              </a:rPr>
              <a:t>Application support services </a:t>
            </a:r>
          </a:p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800" dirty="0" smtClean="0">
                <a:solidFill>
                  <a:schemeClr val="bg1"/>
                </a:solidFill>
                <a:latin typeface="+mn-lt"/>
              </a:rPr>
              <a:t>L1/L2/L3</a:t>
            </a:r>
          </a:p>
        </p:txBody>
      </p:sp>
      <p:sp>
        <p:nvSpPr>
          <p:cNvPr id="43" name="Flowchart: Connector 42"/>
          <p:cNvSpPr/>
          <p:nvPr/>
        </p:nvSpPr>
        <p:spPr>
          <a:xfrm>
            <a:off x="1209497" y="2356912"/>
            <a:ext cx="1254675" cy="865500"/>
          </a:xfrm>
          <a:prstGeom prst="flowChartConnector">
            <a:avLst/>
          </a:prstGeom>
          <a:solidFill>
            <a:srgbClr val="C00000"/>
          </a:solidFill>
          <a:effectLst/>
        </p:spPr>
        <p:txBody>
          <a:bodyPr wrap="square" lIns="182880" tIns="137160" rIns="137160" bIns="137160" rtlCol="0" anchor="ctr">
            <a:no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800" b="1" u="sng" dirty="0" smtClean="0">
                <a:solidFill>
                  <a:schemeClr val="bg1"/>
                </a:solidFill>
                <a:latin typeface="+mn-lt"/>
              </a:rPr>
              <a:t>Application support</a:t>
            </a:r>
          </a:p>
        </p:txBody>
      </p:sp>
      <p:sp>
        <p:nvSpPr>
          <p:cNvPr id="44" name="Flowchart: Connector 43"/>
          <p:cNvSpPr/>
          <p:nvPr/>
        </p:nvSpPr>
        <p:spPr>
          <a:xfrm>
            <a:off x="2769729" y="2392348"/>
            <a:ext cx="1084423" cy="830064"/>
          </a:xfrm>
          <a:prstGeom prst="flowChartConnector">
            <a:avLst/>
          </a:prstGeom>
          <a:solidFill>
            <a:srgbClr val="FFC000"/>
          </a:solidFill>
          <a:effectLst/>
        </p:spPr>
        <p:txBody>
          <a:bodyPr wrap="square" lIns="182880" tIns="137160" rIns="137160" bIns="13716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8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 </a:t>
            </a:r>
          </a:p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8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</a:t>
            </a:r>
          </a:p>
        </p:txBody>
      </p:sp>
      <p:sp>
        <p:nvSpPr>
          <p:cNvPr id="3" name="Down Arrow 2"/>
          <p:cNvSpPr/>
          <p:nvPr/>
        </p:nvSpPr>
        <p:spPr>
          <a:xfrm rot="19428071">
            <a:off x="4125726" y="1720966"/>
            <a:ext cx="151727" cy="692347"/>
          </a:xfrm>
          <a:prstGeom prst="downArrow">
            <a:avLst/>
          </a:prstGeom>
          <a:solidFill>
            <a:schemeClr val="accent1"/>
          </a:solidFill>
          <a:effectLst/>
        </p:spPr>
        <p:txBody>
          <a:bodyPr wrap="square" lIns="182880" tIns="137160" rIns="137160" bIns="137160" rtlCol="0" anchor="ctr">
            <a:no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endParaRPr lang="en-US" sz="2000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7" name="Down Arrow 26"/>
          <p:cNvSpPr/>
          <p:nvPr/>
        </p:nvSpPr>
        <p:spPr>
          <a:xfrm rot="2604854">
            <a:off x="2339537" y="1702350"/>
            <a:ext cx="156578" cy="635659"/>
          </a:xfrm>
          <a:prstGeom prst="downArrow">
            <a:avLst/>
          </a:prstGeom>
          <a:solidFill>
            <a:schemeClr val="accent1"/>
          </a:solidFill>
          <a:effectLst/>
        </p:spPr>
        <p:txBody>
          <a:bodyPr wrap="square" lIns="182880" tIns="137160" rIns="137160" bIns="13716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endParaRPr lang="en-US" sz="2000" dirty="0" smtClean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16180" y="2656436"/>
            <a:ext cx="625642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</a:pPr>
            <a:r>
              <a:rPr lang="en-US" sz="800" b="1" u="sng" dirty="0" smtClean="0">
                <a:solidFill>
                  <a:schemeClr val="bg1"/>
                </a:solidFill>
                <a:latin typeface="+mn-lt"/>
              </a:rPr>
              <a:t>User support</a:t>
            </a:r>
          </a:p>
        </p:txBody>
      </p:sp>
      <p:sp>
        <p:nvSpPr>
          <p:cNvPr id="8" name="Down Arrow 7"/>
          <p:cNvSpPr/>
          <p:nvPr/>
        </p:nvSpPr>
        <p:spPr>
          <a:xfrm>
            <a:off x="1733535" y="3274466"/>
            <a:ext cx="208281" cy="379954"/>
          </a:xfrm>
          <a:prstGeom prst="downArrow">
            <a:avLst/>
          </a:prstGeom>
          <a:solidFill>
            <a:schemeClr val="accent1"/>
          </a:solidFill>
          <a:effectLst/>
        </p:spPr>
        <p:txBody>
          <a:bodyPr wrap="square" lIns="182880" tIns="137160" rIns="137160" bIns="13716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endParaRPr lang="en-US" sz="2000" dirty="0" smtClean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3225273" y="2025071"/>
            <a:ext cx="124551" cy="279787"/>
          </a:xfrm>
          <a:prstGeom prst="downArrow">
            <a:avLst/>
          </a:prstGeom>
          <a:solidFill>
            <a:srgbClr val="0087CC"/>
          </a:solidFill>
          <a:ln>
            <a:solidFill>
              <a:srgbClr val="008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3" name="Down Arrow 22"/>
          <p:cNvSpPr/>
          <p:nvPr/>
        </p:nvSpPr>
        <p:spPr>
          <a:xfrm>
            <a:off x="3208641" y="3272535"/>
            <a:ext cx="192105" cy="379954"/>
          </a:xfrm>
          <a:prstGeom prst="downArrow">
            <a:avLst/>
          </a:prstGeom>
          <a:solidFill>
            <a:schemeClr val="accent1"/>
          </a:solidFill>
          <a:effectLst/>
        </p:spPr>
        <p:txBody>
          <a:bodyPr wrap="square" lIns="182880" tIns="137160" rIns="137160" bIns="13716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endParaRPr lang="en-US" sz="2000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6" name="Down Arrow 25"/>
          <p:cNvSpPr/>
          <p:nvPr/>
        </p:nvSpPr>
        <p:spPr>
          <a:xfrm>
            <a:off x="4788140" y="3274466"/>
            <a:ext cx="192105" cy="379954"/>
          </a:xfrm>
          <a:prstGeom prst="downArrow">
            <a:avLst/>
          </a:prstGeom>
          <a:solidFill>
            <a:schemeClr val="accent1"/>
          </a:solidFill>
          <a:effectLst/>
        </p:spPr>
        <p:txBody>
          <a:bodyPr wrap="square" lIns="182880" tIns="137160" rIns="137160" bIns="13716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endParaRPr lang="en-US" sz="2000" dirty="0" smtClean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2405050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5741" y="719847"/>
            <a:ext cx="5943290" cy="3760713"/>
          </a:xfrm>
        </p:spPr>
        <p:txBody>
          <a:bodyPr/>
          <a:lstStyle/>
          <a:p>
            <a:r>
              <a:rPr lang="en-US" sz="1800" b="1" u="sng" dirty="0" smtClean="0">
                <a:solidFill>
                  <a:srgbClr val="0087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Functions of Application Support team as observed on floor  </a:t>
            </a:r>
            <a:r>
              <a:rPr lang="en-US" sz="1800" b="1" dirty="0" smtClean="0">
                <a:solidFill>
                  <a:srgbClr val="0087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800" b="1" dirty="0">
              <a:solidFill>
                <a:srgbClr val="0087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u="sng" dirty="0">
              <a:solidFill>
                <a:schemeClr val="bg2">
                  <a:lumMod val="50000"/>
                </a:schemeClr>
              </a:solidFill>
            </a:endParaRP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Request management</a:t>
            </a: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Incident management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roblem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 management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Monitoring</a:t>
            </a:r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4654" y="2012753"/>
            <a:ext cx="2857500" cy="246780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5035784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5741" y="389563"/>
            <a:ext cx="5943290" cy="3709998"/>
          </a:xfrm>
        </p:spPr>
        <p:txBody>
          <a:bodyPr>
            <a:normAutofit/>
          </a:bodyPr>
          <a:lstStyle/>
          <a:p>
            <a:endParaRPr lang="en-US" sz="1400" dirty="0"/>
          </a:p>
          <a:p>
            <a:pPr lvl="0"/>
            <a:r>
              <a:rPr lang="en-US" sz="1800" b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  <a:endParaRPr lang="en-US" sz="18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 </a:t>
            </a:r>
            <a:endParaRPr lang="en-US" sz="14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objective is to study the support team workflow and to identify the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challenges faced by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 in a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ealthcare IT company.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0"/>
            <a:r>
              <a:rPr lang="en-US" sz="1800" b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Scope of Project </a:t>
            </a:r>
            <a:endParaRPr lang="en-US" sz="1800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 </a:t>
            </a:r>
            <a:endParaRPr lang="en-US" sz="1400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buClrTx/>
            </a:pP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Studying the support model and its challenges will be helpful in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marL="171450" lvl="0" indent="-171450">
              <a:buClrTx/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Decreasing the turn  around time for solving the tickets thereby increasing the work efficiency of the support team ,streamlining the work process.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9065" y="3477697"/>
            <a:ext cx="2181595" cy="15536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6478806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u="sng" dirty="0" smtClean="0">
                <a:solidFill>
                  <a:srgbClr val="0087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Survey Details</a:t>
            </a:r>
            <a:endParaRPr lang="en-US" sz="2000" b="1" u="sng" dirty="0">
              <a:solidFill>
                <a:srgbClr val="0087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5741" y="1273996"/>
            <a:ext cx="5943290" cy="3206564"/>
          </a:xfrm>
        </p:spPr>
        <p:txBody>
          <a:bodyPr>
            <a:normAutofit lnSpcReduction="10000"/>
          </a:bodyPr>
          <a:lstStyle/>
          <a:p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survey was conducted to study the challenges faced by the support team in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organization.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87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Time </a:t>
            </a:r>
            <a:r>
              <a:rPr lang="en-US" sz="1400" b="1" dirty="0">
                <a:solidFill>
                  <a:srgbClr val="0087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span</a:t>
            </a:r>
          </a:p>
          <a:p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Feb – 29 April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2016</a:t>
            </a:r>
          </a:p>
          <a:p>
            <a:pPr marL="171450" indent="-171450">
              <a:buClrTx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87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Interview </a:t>
            </a:r>
            <a:r>
              <a:rPr lang="en-US" sz="1400" b="1" dirty="0">
                <a:solidFill>
                  <a:srgbClr val="0087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 </a:t>
            </a:r>
          </a:p>
          <a:p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floor Observation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- Personal interviews (convenient sampling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Sample size - 40</a:t>
            </a:r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smtClean="0">
                <a:solidFill>
                  <a:srgbClr val="0087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 </a:t>
            </a:r>
            <a:r>
              <a:rPr lang="en-US" sz="1400" b="1" dirty="0">
                <a:solidFill>
                  <a:srgbClr val="0087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-Tools used</a:t>
            </a:r>
            <a:endParaRPr lang="en-US" sz="1400" dirty="0">
              <a:solidFill>
                <a:srgbClr val="0087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Percentage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</a:p>
          <a:p>
            <a:pPr lvl="0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Fishbone diagram</a:t>
            </a:r>
          </a:p>
          <a:p>
            <a:endParaRPr lang="en-US" sz="12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3304683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b="1" u="sng" dirty="0" smtClean="0">
                <a:solidFill>
                  <a:srgbClr val="0087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 </a:t>
            </a:r>
            <a:r>
              <a:rPr lang="en-US" sz="1800" b="1" u="sng" dirty="0">
                <a:solidFill>
                  <a:srgbClr val="0087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800" b="1" u="sng" dirty="0" smtClean="0">
                <a:solidFill>
                  <a:srgbClr val="0087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eam challenges Survey Questions</a:t>
            </a:r>
            <a:endParaRPr lang="en-US" sz="1800" b="1" u="sng" dirty="0">
              <a:solidFill>
                <a:srgbClr val="0087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182" y="688368"/>
            <a:ext cx="3316608" cy="4263775"/>
          </a:xfrm>
        </p:spPr>
      </p:pic>
    </p:spTree>
    <p:extLst>
      <p:ext uri="{BB962C8B-B14F-4D97-AF65-F5344CB8AC3E}">
        <p14:creationId xmlns="" xmlns:p14="http://schemas.microsoft.com/office/powerpoint/2010/main" val="278756037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Dell_Template 16x9_final_MuseoEmbedded">
  <a:themeElements>
    <a:clrScheme name="Custom 2">
      <a:dk1>
        <a:srgbClr val="444444"/>
      </a:dk1>
      <a:lt1>
        <a:srgbClr val="FFFFFF"/>
      </a:lt1>
      <a:dk2>
        <a:srgbClr val="0085C3"/>
      </a:dk2>
      <a:lt2>
        <a:srgbClr val="FFFFFF"/>
      </a:lt2>
      <a:accent1>
        <a:srgbClr val="00447C"/>
      </a:accent1>
      <a:accent2>
        <a:srgbClr val="71C6C1"/>
      </a:accent2>
      <a:accent3>
        <a:srgbClr val="7AB800"/>
      </a:accent3>
      <a:accent4>
        <a:srgbClr val="F2AF00"/>
      </a:accent4>
      <a:accent5>
        <a:srgbClr val="CE1126"/>
      </a:accent5>
      <a:accent6>
        <a:srgbClr val="B7295A"/>
      </a:accent6>
      <a:hlink>
        <a:srgbClr val="0085C3"/>
      </a:hlink>
      <a:folHlink>
        <a:srgbClr val="0085C3"/>
      </a:folHlink>
    </a:clrScheme>
    <a:fontScheme name="Dell 2010">
      <a:majorFont>
        <a:latin typeface="Museo For Dell"/>
        <a:ea typeface=""/>
        <a:cs typeface=""/>
      </a:majorFont>
      <a:minorFont>
        <a:latin typeface="Museo Sans For Del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effectLst/>
      </a:spPr>
      <a:bodyPr wrap="square" lIns="182880" tIns="137160" rIns="137160" bIns="137160" rtlCol="0" anchor="ctr">
        <a:noAutofit/>
      </a:bodyPr>
      <a:lstStyle>
        <a:defPPr algn="ctr">
          <a:lnSpc>
            <a:spcPct val="90000"/>
          </a:lnSpc>
          <a:spcBef>
            <a:spcPts val="600"/>
          </a:spcBef>
          <a:spcAft>
            <a:spcPts val="0"/>
          </a:spcAft>
          <a:defRPr sz="2000" dirty="0" err="1" smtClean="0">
            <a:solidFill>
              <a:schemeClr val="tx2"/>
            </a:solidFill>
            <a:latin typeface="+mn-lt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Bef>
            <a:spcPts val="600"/>
          </a:spcBef>
          <a:spcAft>
            <a:spcPts val="0"/>
          </a:spcAft>
          <a:buClr>
            <a:schemeClr val="bg1"/>
          </a:buClr>
          <a:defRPr sz="1400" dirty="0" smtClean="0">
            <a:solidFill>
              <a:schemeClr val="bg2"/>
            </a:solidFill>
            <a:latin typeface="+mn-lt"/>
          </a:defRPr>
        </a:defPPr>
      </a:lstStyle>
    </a:txDef>
  </a:objectDefaults>
  <a:extraClrSchemeLst>
    <a:extraClrScheme>
      <a:clrScheme name="Dell new">
        <a:dk1>
          <a:srgbClr val="000000"/>
        </a:dk1>
        <a:lt1>
          <a:srgbClr val="444444"/>
        </a:lt1>
        <a:dk2>
          <a:srgbClr val="0085C3"/>
        </a:dk2>
        <a:lt2>
          <a:srgbClr val="FFFFFF"/>
        </a:lt2>
        <a:accent1>
          <a:srgbClr val="0085C3"/>
        </a:accent1>
        <a:accent2>
          <a:srgbClr val="7AB800"/>
        </a:accent2>
        <a:accent3>
          <a:srgbClr val="F2AF00"/>
        </a:accent3>
        <a:accent4>
          <a:srgbClr val="DC5034"/>
        </a:accent4>
        <a:accent5>
          <a:srgbClr val="5482AB"/>
        </a:accent5>
        <a:accent6>
          <a:srgbClr val="6E2585"/>
        </a:accent6>
        <a:hlink>
          <a:srgbClr val="009BBB"/>
        </a:hlink>
        <a:folHlink>
          <a:srgbClr val="6E2585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Dell_Master_Template_4x3_2014 [Read-Only]" id="{8A96AE12-96B9-41BE-8FF2-E8A8D303E2FC}" vid="{216F7C96-5D9E-4303-B69A-097F3134C2D2}"/>
    </a:ext>
  </a:extLst>
</a:theme>
</file>

<file path=ppt/theme/theme10.xml><?xml version="1.0" encoding="utf-8"?>
<a:theme xmlns:a="http://schemas.openxmlformats.org/drawingml/2006/main" name="Content with Dell Berry footer">
  <a:themeElements>
    <a:clrScheme name="Dell Color Palette">
      <a:dk1>
        <a:srgbClr val="444444"/>
      </a:dk1>
      <a:lt1>
        <a:srgbClr val="FFFFFF"/>
      </a:lt1>
      <a:dk2>
        <a:srgbClr val="0085C3"/>
      </a:dk2>
      <a:lt2>
        <a:srgbClr val="FFFFFF"/>
      </a:lt2>
      <a:accent1>
        <a:srgbClr val="00386B"/>
      </a:accent1>
      <a:accent2>
        <a:srgbClr val="71C6C1"/>
      </a:accent2>
      <a:accent3>
        <a:srgbClr val="7AB800"/>
      </a:accent3>
      <a:accent4>
        <a:srgbClr val="F2AF00"/>
      </a:accent4>
      <a:accent5>
        <a:srgbClr val="CE1126"/>
      </a:accent5>
      <a:accent6>
        <a:srgbClr val="B7295A"/>
      </a:accent6>
      <a:hlink>
        <a:srgbClr val="0085C3"/>
      </a:hlink>
      <a:folHlink>
        <a:srgbClr val="0085C3"/>
      </a:folHlink>
    </a:clrScheme>
    <a:fontScheme name="Dell 2010">
      <a:majorFont>
        <a:latin typeface="Museo For Dell"/>
        <a:ea typeface=""/>
        <a:cs typeface=""/>
      </a:majorFont>
      <a:minorFont>
        <a:latin typeface="Museo Sans For Del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effectLst/>
      </a:spPr>
      <a:bodyPr wrap="square" lIns="182880" tIns="137160" rIns="137160" bIns="137160" rtlCol="0" anchor="ctr">
        <a:noAutofit/>
      </a:bodyPr>
      <a:lstStyle>
        <a:defPPr algn="ctr">
          <a:lnSpc>
            <a:spcPct val="90000"/>
          </a:lnSpc>
          <a:spcBef>
            <a:spcPts val="600"/>
          </a:spcBef>
          <a:spcAft>
            <a:spcPts val="0"/>
          </a:spcAft>
          <a:defRPr sz="2000" dirty="0" err="1" smtClean="0">
            <a:solidFill>
              <a:schemeClr val="tx2"/>
            </a:solidFill>
            <a:latin typeface="+mn-lt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Bef>
            <a:spcPts val="600"/>
          </a:spcBef>
          <a:spcAft>
            <a:spcPts val="0"/>
          </a:spcAft>
          <a:buClr>
            <a:schemeClr val="bg1"/>
          </a:buClr>
          <a:defRPr sz="1400" dirty="0" err="1" smtClean="0">
            <a:solidFill>
              <a:schemeClr val="bg2"/>
            </a:solidFill>
            <a:latin typeface="+mn-lt"/>
          </a:defRPr>
        </a:defPPr>
      </a:lstStyle>
    </a:txDef>
  </a:objectDefaults>
  <a:extraClrSchemeLst>
    <a:extraClrScheme>
      <a:clrScheme name="Dell new">
        <a:dk1>
          <a:srgbClr val="000000"/>
        </a:dk1>
        <a:lt1>
          <a:srgbClr val="444444"/>
        </a:lt1>
        <a:dk2>
          <a:srgbClr val="0085C3"/>
        </a:dk2>
        <a:lt2>
          <a:srgbClr val="FFFFFF"/>
        </a:lt2>
        <a:accent1>
          <a:srgbClr val="0085C3"/>
        </a:accent1>
        <a:accent2>
          <a:srgbClr val="7AB800"/>
        </a:accent2>
        <a:accent3>
          <a:srgbClr val="F2AF00"/>
        </a:accent3>
        <a:accent4>
          <a:srgbClr val="DC5034"/>
        </a:accent4>
        <a:accent5>
          <a:srgbClr val="5482AB"/>
        </a:accent5>
        <a:accent6>
          <a:srgbClr val="6E2585"/>
        </a:accent6>
        <a:hlink>
          <a:srgbClr val="009BBB"/>
        </a:hlink>
        <a:folHlink>
          <a:srgbClr val="6E2585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Dell_Master_Template_4x3_2014 [Read-Only]" id="{8A96AE12-96B9-41BE-8FF2-E8A8D303E2FC}" vid="{8F2E4868-FF20-4E9A-B751-BE355A4A90B7}"/>
    </a:ext>
  </a:extLst>
</a:theme>
</file>

<file path=ppt/theme/theme11.xml><?xml version="1.0" encoding="utf-8"?>
<a:theme xmlns:a="http://schemas.openxmlformats.org/drawingml/2006/main" name="Face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1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 Dell Blue background ">
  <a:themeElements>
    <a:clrScheme name="Dell new">
      <a:dk1>
        <a:srgbClr val="000000"/>
      </a:dk1>
      <a:lt1>
        <a:srgbClr val="444444"/>
      </a:lt1>
      <a:dk2>
        <a:srgbClr val="0085C3"/>
      </a:dk2>
      <a:lt2>
        <a:srgbClr val="FFFFFF"/>
      </a:lt2>
      <a:accent1>
        <a:srgbClr val="B7295A"/>
      </a:accent1>
      <a:accent2>
        <a:srgbClr val="F2AF00"/>
      </a:accent2>
      <a:accent3>
        <a:srgbClr val="7AB800"/>
      </a:accent3>
      <a:accent4>
        <a:srgbClr val="AAAAAA"/>
      </a:accent4>
      <a:accent5>
        <a:srgbClr val="6E2585"/>
      </a:accent5>
      <a:accent6>
        <a:srgbClr val="3084B6"/>
      </a:accent6>
      <a:hlink>
        <a:srgbClr val="DC5034"/>
      </a:hlink>
      <a:folHlink>
        <a:srgbClr val="D42E12"/>
      </a:folHlink>
    </a:clrScheme>
    <a:fontScheme name="Dell TTF">
      <a:majorFont>
        <a:latin typeface="Museo For Dell"/>
        <a:ea typeface=""/>
        <a:cs typeface=""/>
      </a:majorFont>
      <a:minorFont>
        <a:latin typeface="Museo Sans For Del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Bef>
            <a:spcPts val="100"/>
          </a:spcBef>
          <a:spcAft>
            <a:spcPts val="100"/>
          </a:spcAft>
          <a:defRPr sz="1400" dirty="0" err="1" smtClean="0">
            <a:solidFill>
              <a:schemeClr val="tx2"/>
            </a:solidFill>
            <a:latin typeface="+mn-lt"/>
          </a:defRPr>
        </a:defPPr>
      </a:lstStyle>
    </a:txDef>
  </a:objectDefaults>
  <a:extraClrSchemeLst>
    <a:extraClrScheme>
      <a:clrScheme name="Dell new">
        <a:dk1>
          <a:srgbClr val="000000"/>
        </a:dk1>
        <a:lt1>
          <a:srgbClr val="444444"/>
        </a:lt1>
        <a:dk2>
          <a:srgbClr val="0085C3"/>
        </a:dk2>
        <a:lt2>
          <a:srgbClr val="FFFFFF"/>
        </a:lt2>
        <a:accent1>
          <a:srgbClr val="B7295A"/>
        </a:accent1>
        <a:accent2>
          <a:srgbClr val="F2AF00"/>
        </a:accent2>
        <a:accent3>
          <a:srgbClr val="7AB800"/>
        </a:accent3>
        <a:accent4>
          <a:srgbClr val="AAAAAA"/>
        </a:accent4>
        <a:accent5>
          <a:srgbClr val="6E2585"/>
        </a:accent5>
        <a:accent6>
          <a:srgbClr val="3084B6"/>
        </a:accent6>
        <a:hlink>
          <a:srgbClr val="DC5034"/>
        </a:hlink>
        <a:folHlink>
          <a:srgbClr val="D42E1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Dell_Master_Template_4x3_2014 [Read-Only]" id="{8A96AE12-96B9-41BE-8FF2-E8A8D303E2FC}" vid="{0413D253-3B8C-4E98-8A1D-635258368699}"/>
    </a:ext>
  </a:extLst>
</a:theme>
</file>

<file path=ppt/theme/theme3.xml><?xml version="1.0" encoding="utf-8"?>
<a:theme xmlns:a="http://schemas.openxmlformats.org/drawingml/2006/main" name="Content with Dell Blue footer">
  <a:themeElements>
    <a:clrScheme name="Dell Color Palette">
      <a:dk1>
        <a:srgbClr val="444444"/>
      </a:dk1>
      <a:lt1>
        <a:srgbClr val="FFFFFF"/>
      </a:lt1>
      <a:dk2>
        <a:srgbClr val="0085C3"/>
      </a:dk2>
      <a:lt2>
        <a:srgbClr val="FFFFFF"/>
      </a:lt2>
      <a:accent1>
        <a:srgbClr val="00386B"/>
      </a:accent1>
      <a:accent2>
        <a:srgbClr val="71C6C1"/>
      </a:accent2>
      <a:accent3>
        <a:srgbClr val="7AB800"/>
      </a:accent3>
      <a:accent4>
        <a:srgbClr val="F2AF00"/>
      </a:accent4>
      <a:accent5>
        <a:srgbClr val="CE1126"/>
      </a:accent5>
      <a:accent6>
        <a:srgbClr val="B7295A"/>
      </a:accent6>
      <a:hlink>
        <a:srgbClr val="0085C3"/>
      </a:hlink>
      <a:folHlink>
        <a:srgbClr val="0085C3"/>
      </a:folHlink>
    </a:clrScheme>
    <a:fontScheme name="Dell 2010">
      <a:majorFont>
        <a:latin typeface="Museo For Dell"/>
        <a:ea typeface=""/>
        <a:cs typeface=""/>
      </a:majorFont>
      <a:minorFont>
        <a:latin typeface="Museo Sans For Del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spAutoFit/>
      </a:bodyPr>
      <a:lstStyle>
        <a:defPPr>
          <a:defRPr sz="1400" dirty="0" err="1" smtClean="0">
            <a:solidFill>
              <a:schemeClr val="bg2"/>
            </a:solidFill>
            <a:latin typeface="+mn-lt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Bef>
            <a:spcPts val="600"/>
          </a:spcBef>
          <a:spcAft>
            <a:spcPts val="0"/>
          </a:spcAft>
          <a:buClr>
            <a:schemeClr val="bg1"/>
          </a:buClr>
          <a:defRPr sz="1400" dirty="0" err="1" smtClean="0">
            <a:solidFill>
              <a:schemeClr val="bg2"/>
            </a:solidFill>
            <a:latin typeface="+mn-lt"/>
          </a:defRPr>
        </a:defPPr>
      </a:lstStyle>
    </a:txDef>
  </a:objectDefaults>
  <a:extraClrSchemeLst>
    <a:extraClrScheme>
      <a:clrScheme name="Dell new">
        <a:dk1>
          <a:srgbClr val="000000"/>
        </a:dk1>
        <a:lt1>
          <a:srgbClr val="444444"/>
        </a:lt1>
        <a:dk2>
          <a:srgbClr val="0085C3"/>
        </a:dk2>
        <a:lt2>
          <a:srgbClr val="FFFFFF"/>
        </a:lt2>
        <a:accent1>
          <a:srgbClr val="0085C3"/>
        </a:accent1>
        <a:accent2>
          <a:srgbClr val="7AB800"/>
        </a:accent2>
        <a:accent3>
          <a:srgbClr val="F2AF00"/>
        </a:accent3>
        <a:accent4>
          <a:srgbClr val="DC5034"/>
        </a:accent4>
        <a:accent5>
          <a:srgbClr val="5482AB"/>
        </a:accent5>
        <a:accent6>
          <a:srgbClr val="6E2585"/>
        </a:accent6>
        <a:hlink>
          <a:srgbClr val="009BBB"/>
        </a:hlink>
        <a:folHlink>
          <a:srgbClr val="6E2585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Dell_Master_Template_4x3_2014 [Read-Only]" id="{8A96AE12-96B9-41BE-8FF2-E8A8D303E2FC}" vid="{F93AB301-4042-445B-9580-D9C905470E70}"/>
    </a:ext>
  </a:extLst>
</a:theme>
</file>

<file path=ppt/theme/theme4.xml><?xml version="1.0" encoding="utf-8"?>
<a:theme xmlns:a="http://schemas.openxmlformats.org/drawingml/2006/main" name="Content with Dell Gray footer">
  <a:themeElements>
    <a:clrScheme name="Dell Color Palette">
      <a:dk1>
        <a:srgbClr val="444444"/>
      </a:dk1>
      <a:lt1>
        <a:srgbClr val="FFFFFF"/>
      </a:lt1>
      <a:dk2>
        <a:srgbClr val="0085C3"/>
      </a:dk2>
      <a:lt2>
        <a:srgbClr val="FFFFFF"/>
      </a:lt2>
      <a:accent1>
        <a:srgbClr val="00386B"/>
      </a:accent1>
      <a:accent2>
        <a:srgbClr val="71C6C1"/>
      </a:accent2>
      <a:accent3>
        <a:srgbClr val="7AB800"/>
      </a:accent3>
      <a:accent4>
        <a:srgbClr val="F2AF00"/>
      </a:accent4>
      <a:accent5>
        <a:srgbClr val="CE1126"/>
      </a:accent5>
      <a:accent6>
        <a:srgbClr val="B7295A"/>
      </a:accent6>
      <a:hlink>
        <a:srgbClr val="0085C3"/>
      </a:hlink>
      <a:folHlink>
        <a:srgbClr val="0085C3"/>
      </a:folHlink>
    </a:clrScheme>
    <a:fontScheme name="Dell 2010">
      <a:majorFont>
        <a:latin typeface="Museo For Dell"/>
        <a:ea typeface=""/>
        <a:cs typeface=""/>
      </a:majorFont>
      <a:minorFont>
        <a:latin typeface="Museo Sans For Del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effectLst/>
      </a:spPr>
      <a:bodyPr wrap="square" lIns="182880" tIns="137160" rIns="137160" bIns="137160" rtlCol="0" anchor="ctr">
        <a:noAutofit/>
      </a:bodyPr>
      <a:lstStyle>
        <a:defPPr algn="ctr">
          <a:lnSpc>
            <a:spcPct val="90000"/>
          </a:lnSpc>
          <a:spcBef>
            <a:spcPts val="600"/>
          </a:spcBef>
          <a:spcAft>
            <a:spcPts val="0"/>
          </a:spcAft>
          <a:defRPr sz="2000" dirty="0" err="1" smtClean="0">
            <a:solidFill>
              <a:schemeClr val="tx2"/>
            </a:solidFill>
            <a:latin typeface="+mn-lt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Bef>
            <a:spcPts val="600"/>
          </a:spcBef>
          <a:spcAft>
            <a:spcPts val="0"/>
          </a:spcAft>
          <a:buClr>
            <a:schemeClr val="bg1"/>
          </a:buClr>
          <a:defRPr sz="1400" dirty="0" err="1" smtClean="0">
            <a:solidFill>
              <a:schemeClr val="bg2"/>
            </a:solidFill>
            <a:latin typeface="+mn-lt"/>
          </a:defRPr>
        </a:defPPr>
      </a:lstStyle>
    </a:txDef>
  </a:objectDefaults>
  <a:extraClrSchemeLst>
    <a:extraClrScheme>
      <a:clrScheme name="Dell new">
        <a:dk1>
          <a:srgbClr val="000000"/>
        </a:dk1>
        <a:lt1>
          <a:srgbClr val="444444"/>
        </a:lt1>
        <a:dk2>
          <a:srgbClr val="0085C3"/>
        </a:dk2>
        <a:lt2>
          <a:srgbClr val="FFFFFF"/>
        </a:lt2>
        <a:accent1>
          <a:srgbClr val="0085C3"/>
        </a:accent1>
        <a:accent2>
          <a:srgbClr val="7AB800"/>
        </a:accent2>
        <a:accent3>
          <a:srgbClr val="F2AF00"/>
        </a:accent3>
        <a:accent4>
          <a:srgbClr val="DC5034"/>
        </a:accent4>
        <a:accent5>
          <a:srgbClr val="5482AB"/>
        </a:accent5>
        <a:accent6>
          <a:srgbClr val="6E2585"/>
        </a:accent6>
        <a:hlink>
          <a:srgbClr val="009BBB"/>
        </a:hlink>
        <a:folHlink>
          <a:srgbClr val="6E2585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Dell_Master_Template_4x3_2014 [Read-Only]" id="{8A96AE12-96B9-41BE-8FF2-E8A8D303E2FC}" vid="{C4E9ECC0-9CD5-4FE3-A23B-47B6FA4FD21C}"/>
    </a:ext>
  </a:extLst>
</a:theme>
</file>

<file path=ppt/theme/theme5.xml><?xml version="1.0" encoding="utf-8"?>
<a:theme xmlns:a="http://schemas.openxmlformats.org/drawingml/2006/main" name="Content with Dell Dark Blue footer">
  <a:themeElements>
    <a:clrScheme name="Custom 3">
      <a:dk1>
        <a:srgbClr val="444444"/>
      </a:dk1>
      <a:lt1>
        <a:srgbClr val="FFFFFF"/>
      </a:lt1>
      <a:dk2>
        <a:srgbClr val="0085C3"/>
      </a:dk2>
      <a:lt2>
        <a:srgbClr val="FFFFFF"/>
      </a:lt2>
      <a:accent1>
        <a:srgbClr val="00447C"/>
      </a:accent1>
      <a:accent2>
        <a:srgbClr val="71C6C1"/>
      </a:accent2>
      <a:accent3>
        <a:srgbClr val="7AB800"/>
      </a:accent3>
      <a:accent4>
        <a:srgbClr val="F2AF00"/>
      </a:accent4>
      <a:accent5>
        <a:srgbClr val="CE1126"/>
      </a:accent5>
      <a:accent6>
        <a:srgbClr val="B7295A"/>
      </a:accent6>
      <a:hlink>
        <a:srgbClr val="0085C3"/>
      </a:hlink>
      <a:folHlink>
        <a:srgbClr val="0085C3"/>
      </a:folHlink>
    </a:clrScheme>
    <a:fontScheme name="Dell 2010">
      <a:majorFont>
        <a:latin typeface="Museo For Dell"/>
        <a:ea typeface=""/>
        <a:cs typeface=""/>
      </a:majorFont>
      <a:minorFont>
        <a:latin typeface="Museo Sans For Del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effectLst/>
      </a:spPr>
      <a:bodyPr wrap="square" lIns="182880" tIns="137160" rIns="137160" bIns="137160" rtlCol="0" anchor="ctr">
        <a:noAutofit/>
      </a:bodyPr>
      <a:lstStyle>
        <a:defPPr algn="ctr">
          <a:lnSpc>
            <a:spcPct val="90000"/>
          </a:lnSpc>
          <a:spcBef>
            <a:spcPts val="600"/>
          </a:spcBef>
          <a:spcAft>
            <a:spcPts val="0"/>
          </a:spcAft>
          <a:defRPr sz="2000" dirty="0" err="1" smtClean="0">
            <a:solidFill>
              <a:schemeClr val="tx2"/>
            </a:solidFill>
            <a:latin typeface="+mn-lt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Bef>
            <a:spcPts val="600"/>
          </a:spcBef>
          <a:spcAft>
            <a:spcPts val="0"/>
          </a:spcAft>
          <a:buClr>
            <a:schemeClr val="bg1"/>
          </a:buClr>
          <a:defRPr sz="1400" dirty="0" err="1" smtClean="0">
            <a:solidFill>
              <a:schemeClr val="bg2"/>
            </a:solidFill>
            <a:latin typeface="+mn-lt"/>
          </a:defRPr>
        </a:defPPr>
      </a:lstStyle>
    </a:txDef>
  </a:objectDefaults>
  <a:extraClrSchemeLst>
    <a:extraClrScheme>
      <a:clrScheme name="Dell new">
        <a:dk1>
          <a:srgbClr val="000000"/>
        </a:dk1>
        <a:lt1>
          <a:srgbClr val="444444"/>
        </a:lt1>
        <a:dk2>
          <a:srgbClr val="0085C3"/>
        </a:dk2>
        <a:lt2>
          <a:srgbClr val="FFFFFF"/>
        </a:lt2>
        <a:accent1>
          <a:srgbClr val="0085C3"/>
        </a:accent1>
        <a:accent2>
          <a:srgbClr val="7AB800"/>
        </a:accent2>
        <a:accent3>
          <a:srgbClr val="F2AF00"/>
        </a:accent3>
        <a:accent4>
          <a:srgbClr val="DC5034"/>
        </a:accent4>
        <a:accent5>
          <a:srgbClr val="5482AB"/>
        </a:accent5>
        <a:accent6>
          <a:srgbClr val="6E2585"/>
        </a:accent6>
        <a:hlink>
          <a:srgbClr val="009BBB"/>
        </a:hlink>
        <a:folHlink>
          <a:srgbClr val="6E2585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Dell_Master_Template_4x3_2014 [Read-Only]" id="{8A96AE12-96B9-41BE-8FF2-E8A8D303E2FC}" vid="{AB059347-BAB6-47F5-88C9-2B791A0AA1CD}"/>
    </a:ext>
  </a:extLst>
</a:theme>
</file>

<file path=ppt/theme/theme6.xml><?xml version="1.0" encoding="utf-8"?>
<a:theme xmlns:a="http://schemas.openxmlformats.org/drawingml/2006/main" name="Content with Dell Teal footer">
  <a:themeElements>
    <a:clrScheme name="Dell Color Palette">
      <a:dk1>
        <a:srgbClr val="444444"/>
      </a:dk1>
      <a:lt1>
        <a:srgbClr val="FFFFFF"/>
      </a:lt1>
      <a:dk2>
        <a:srgbClr val="0085C3"/>
      </a:dk2>
      <a:lt2>
        <a:srgbClr val="FFFFFF"/>
      </a:lt2>
      <a:accent1>
        <a:srgbClr val="00386B"/>
      </a:accent1>
      <a:accent2>
        <a:srgbClr val="71C6C1"/>
      </a:accent2>
      <a:accent3>
        <a:srgbClr val="7AB800"/>
      </a:accent3>
      <a:accent4>
        <a:srgbClr val="F2AF00"/>
      </a:accent4>
      <a:accent5>
        <a:srgbClr val="CE1126"/>
      </a:accent5>
      <a:accent6>
        <a:srgbClr val="B7295A"/>
      </a:accent6>
      <a:hlink>
        <a:srgbClr val="0085C3"/>
      </a:hlink>
      <a:folHlink>
        <a:srgbClr val="0085C3"/>
      </a:folHlink>
    </a:clrScheme>
    <a:fontScheme name="Dell 2010">
      <a:majorFont>
        <a:latin typeface="Museo For Dell"/>
        <a:ea typeface=""/>
        <a:cs typeface=""/>
      </a:majorFont>
      <a:minorFont>
        <a:latin typeface="Museo Sans For Del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effectLst/>
      </a:spPr>
      <a:bodyPr wrap="square" lIns="182880" tIns="137160" rIns="137160" bIns="137160" rtlCol="0" anchor="ctr">
        <a:noAutofit/>
      </a:bodyPr>
      <a:lstStyle>
        <a:defPPr algn="ctr">
          <a:lnSpc>
            <a:spcPct val="90000"/>
          </a:lnSpc>
          <a:spcBef>
            <a:spcPts val="600"/>
          </a:spcBef>
          <a:spcAft>
            <a:spcPts val="0"/>
          </a:spcAft>
          <a:defRPr sz="2000" dirty="0" err="1" smtClean="0">
            <a:solidFill>
              <a:schemeClr val="tx2"/>
            </a:solidFill>
            <a:latin typeface="+mn-lt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Bef>
            <a:spcPts val="600"/>
          </a:spcBef>
          <a:spcAft>
            <a:spcPts val="0"/>
          </a:spcAft>
          <a:buClr>
            <a:schemeClr val="bg1"/>
          </a:buClr>
          <a:defRPr sz="1400" dirty="0" err="1" smtClean="0">
            <a:solidFill>
              <a:schemeClr val="bg2"/>
            </a:solidFill>
            <a:latin typeface="+mn-lt"/>
          </a:defRPr>
        </a:defPPr>
      </a:lstStyle>
    </a:txDef>
  </a:objectDefaults>
  <a:extraClrSchemeLst>
    <a:extraClrScheme>
      <a:clrScheme name="Dell new">
        <a:dk1>
          <a:srgbClr val="000000"/>
        </a:dk1>
        <a:lt1>
          <a:srgbClr val="444444"/>
        </a:lt1>
        <a:dk2>
          <a:srgbClr val="0085C3"/>
        </a:dk2>
        <a:lt2>
          <a:srgbClr val="FFFFFF"/>
        </a:lt2>
        <a:accent1>
          <a:srgbClr val="0085C3"/>
        </a:accent1>
        <a:accent2>
          <a:srgbClr val="7AB800"/>
        </a:accent2>
        <a:accent3>
          <a:srgbClr val="F2AF00"/>
        </a:accent3>
        <a:accent4>
          <a:srgbClr val="DC5034"/>
        </a:accent4>
        <a:accent5>
          <a:srgbClr val="5482AB"/>
        </a:accent5>
        <a:accent6>
          <a:srgbClr val="6E2585"/>
        </a:accent6>
        <a:hlink>
          <a:srgbClr val="009BBB"/>
        </a:hlink>
        <a:folHlink>
          <a:srgbClr val="6E2585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Dell_Master_Template_4x3_2014 [Read-Only]" id="{8A96AE12-96B9-41BE-8FF2-E8A8D303E2FC}" vid="{1DA4B6B2-C8F1-495B-9784-97536804C427}"/>
    </a:ext>
  </a:extLst>
</a:theme>
</file>

<file path=ppt/theme/theme7.xml><?xml version="1.0" encoding="utf-8"?>
<a:theme xmlns:a="http://schemas.openxmlformats.org/drawingml/2006/main" name="Content with Dell Green footer">
  <a:themeElements>
    <a:clrScheme name="Dell Color Palette">
      <a:dk1>
        <a:srgbClr val="444444"/>
      </a:dk1>
      <a:lt1>
        <a:srgbClr val="FFFFFF"/>
      </a:lt1>
      <a:dk2>
        <a:srgbClr val="0085C3"/>
      </a:dk2>
      <a:lt2>
        <a:srgbClr val="FFFFFF"/>
      </a:lt2>
      <a:accent1>
        <a:srgbClr val="00386B"/>
      </a:accent1>
      <a:accent2>
        <a:srgbClr val="71C6C1"/>
      </a:accent2>
      <a:accent3>
        <a:srgbClr val="7AB800"/>
      </a:accent3>
      <a:accent4>
        <a:srgbClr val="F2AF00"/>
      </a:accent4>
      <a:accent5>
        <a:srgbClr val="CE1126"/>
      </a:accent5>
      <a:accent6>
        <a:srgbClr val="B7295A"/>
      </a:accent6>
      <a:hlink>
        <a:srgbClr val="0085C3"/>
      </a:hlink>
      <a:folHlink>
        <a:srgbClr val="0085C3"/>
      </a:folHlink>
    </a:clrScheme>
    <a:fontScheme name="Dell 2010">
      <a:majorFont>
        <a:latin typeface="Museo For Dell"/>
        <a:ea typeface=""/>
        <a:cs typeface=""/>
      </a:majorFont>
      <a:minorFont>
        <a:latin typeface="Museo Sans For Del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effectLst/>
      </a:spPr>
      <a:bodyPr wrap="square" lIns="182880" tIns="137160" rIns="137160" bIns="137160" rtlCol="0" anchor="ctr">
        <a:noAutofit/>
      </a:bodyPr>
      <a:lstStyle>
        <a:defPPr algn="ctr">
          <a:lnSpc>
            <a:spcPct val="90000"/>
          </a:lnSpc>
          <a:spcBef>
            <a:spcPts val="600"/>
          </a:spcBef>
          <a:spcAft>
            <a:spcPts val="0"/>
          </a:spcAft>
          <a:defRPr sz="2000" dirty="0" err="1" smtClean="0">
            <a:solidFill>
              <a:schemeClr val="tx2"/>
            </a:solidFill>
            <a:latin typeface="+mn-lt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Bef>
            <a:spcPts val="600"/>
          </a:spcBef>
          <a:spcAft>
            <a:spcPts val="0"/>
          </a:spcAft>
          <a:buClr>
            <a:schemeClr val="bg1"/>
          </a:buClr>
          <a:defRPr sz="1400" dirty="0" err="1" smtClean="0">
            <a:solidFill>
              <a:schemeClr val="bg2"/>
            </a:solidFill>
            <a:latin typeface="+mn-lt"/>
          </a:defRPr>
        </a:defPPr>
      </a:lstStyle>
    </a:txDef>
  </a:objectDefaults>
  <a:extraClrSchemeLst>
    <a:extraClrScheme>
      <a:clrScheme name="Dell new">
        <a:dk1>
          <a:srgbClr val="000000"/>
        </a:dk1>
        <a:lt1>
          <a:srgbClr val="444444"/>
        </a:lt1>
        <a:dk2>
          <a:srgbClr val="0085C3"/>
        </a:dk2>
        <a:lt2>
          <a:srgbClr val="FFFFFF"/>
        </a:lt2>
        <a:accent1>
          <a:srgbClr val="0085C3"/>
        </a:accent1>
        <a:accent2>
          <a:srgbClr val="7AB800"/>
        </a:accent2>
        <a:accent3>
          <a:srgbClr val="F2AF00"/>
        </a:accent3>
        <a:accent4>
          <a:srgbClr val="DC5034"/>
        </a:accent4>
        <a:accent5>
          <a:srgbClr val="5482AB"/>
        </a:accent5>
        <a:accent6>
          <a:srgbClr val="6E2585"/>
        </a:accent6>
        <a:hlink>
          <a:srgbClr val="009BBB"/>
        </a:hlink>
        <a:folHlink>
          <a:srgbClr val="6E2585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Dell_Master_Template_4x3_2014 [Read-Only]" id="{8A96AE12-96B9-41BE-8FF2-E8A8D303E2FC}" vid="{7C1DD344-DF03-4039-A9A4-8D14998EBC27}"/>
    </a:ext>
  </a:extLst>
</a:theme>
</file>

<file path=ppt/theme/theme8.xml><?xml version="1.0" encoding="utf-8"?>
<a:theme xmlns:a="http://schemas.openxmlformats.org/drawingml/2006/main" name="Content with Dell Yellow footer">
  <a:themeElements>
    <a:clrScheme name="Dell Color Palette">
      <a:dk1>
        <a:srgbClr val="444444"/>
      </a:dk1>
      <a:lt1>
        <a:srgbClr val="FFFFFF"/>
      </a:lt1>
      <a:dk2>
        <a:srgbClr val="0085C3"/>
      </a:dk2>
      <a:lt2>
        <a:srgbClr val="FFFFFF"/>
      </a:lt2>
      <a:accent1>
        <a:srgbClr val="00386B"/>
      </a:accent1>
      <a:accent2>
        <a:srgbClr val="71C6C1"/>
      </a:accent2>
      <a:accent3>
        <a:srgbClr val="7AB800"/>
      </a:accent3>
      <a:accent4>
        <a:srgbClr val="F2AF00"/>
      </a:accent4>
      <a:accent5>
        <a:srgbClr val="CE1126"/>
      </a:accent5>
      <a:accent6>
        <a:srgbClr val="B7295A"/>
      </a:accent6>
      <a:hlink>
        <a:srgbClr val="0085C3"/>
      </a:hlink>
      <a:folHlink>
        <a:srgbClr val="0085C3"/>
      </a:folHlink>
    </a:clrScheme>
    <a:fontScheme name="Dell 2010">
      <a:majorFont>
        <a:latin typeface="Museo For Dell"/>
        <a:ea typeface=""/>
        <a:cs typeface=""/>
      </a:majorFont>
      <a:minorFont>
        <a:latin typeface="Museo Sans For Del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effectLst/>
      </a:spPr>
      <a:bodyPr wrap="square" lIns="182880" tIns="137160" rIns="137160" bIns="137160" rtlCol="0" anchor="ctr">
        <a:noAutofit/>
      </a:bodyPr>
      <a:lstStyle>
        <a:defPPr algn="ctr">
          <a:lnSpc>
            <a:spcPct val="90000"/>
          </a:lnSpc>
          <a:spcBef>
            <a:spcPts val="600"/>
          </a:spcBef>
          <a:spcAft>
            <a:spcPts val="0"/>
          </a:spcAft>
          <a:defRPr sz="2000" dirty="0" err="1" smtClean="0">
            <a:solidFill>
              <a:schemeClr val="tx2"/>
            </a:solidFill>
            <a:latin typeface="+mn-lt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Bef>
            <a:spcPts val="600"/>
          </a:spcBef>
          <a:spcAft>
            <a:spcPts val="0"/>
          </a:spcAft>
          <a:buClr>
            <a:schemeClr val="bg1"/>
          </a:buClr>
          <a:defRPr sz="1400" dirty="0" err="1" smtClean="0">
            <a:solidFill>
              <a:schemeClr val="bg2"/>
            </a:solidFill>
            <a:latin typeface="+mn-lt"/>
          </a:defRPr>
        </a:defPPr>
      </a:lstStyle>
    </a:txDef>
  </a:objectDefaults>
  <a:extraClrSchemeLst>
    <a:extraClrScheme>
      <a:clrScheme name="Dell new">
        <a:dk1>
          <a:srgbClr val="000000"/>
        </a:dk1>
        <a:lt1>
          <a:srgbClr val="444444"/>
        </a:lt1>
        <a:dk2>
          <a:srgbClr val="0085C3"/>
        </a:dk2>
        <a:lt2>
          <a:srgbClr val="FFFFFF"/>
        </a:lt2>
        <a:accent1>
          <a:srgbClr val="0085C3"/>
        </a:accent1>
        <a:accent2>
          <a:srgbClr val="7AB800"/>
        </a:accent2>
        <a:accent3>
          <a:srgbClr val="F2AF00"/>
        </a:accent3>
        <a:accent4>
          <a:srgbClr val="DC5034"/>
        </a:accent4>
        <a:accent5>
          <a:srgbClr val="5482AB"/>
        </a:accent5>
        <a:accent6>
          <a:srgbClr val="6E2585"/>
        </a:accent6>
        <a:hlink>
          <a:srgbClr val="009BBB"/>
        </a:hlink>
        <a:folHlink>
          <a:srgbClr val="6E2585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Dell_Master_Template_4x3_2014 [Read-Only]" id="{8A96AE12-96B9-41BE-8FF2-E8A8D303E2FC}" vid="{0BE5BE45-CE71-4A58-BAEC-C943490141AF}"/>
    </a:ext>
  </a:extLst>
</a:theme>
</file>

<file path=ppt/theme/theme9.xml><?xml version="1.0" encoding="utf-8"?>
<a:theme xmlns:a="http://schemas.openxmlformats.org/drawingml/2006/main" name="Content with Dell Dark Red footer">
  <a:themeElements>
    <a:clrScheme name="Dell Color Palette">
      <a:dk1>
        <a:srgbClr val="444444"/>
      </a:dk1>
      <a:lt1>
        <a:srgbClr val="FFFFFF"/>
      </a:lt1>
      <a:dk2>
        <a:srgbClr val="0085C3"/>
      </a:dk2>
      <a:lt2>
        <a:srgbClr val="FFFFFF"/>
      </a:lt2>
      <a:accent1>
        <a:srgbClr val="00386B"/>
      </a:accent1>
      <a:accent2>
        <a:srgbClr val="71C6C1"/>
      </a:accent2>
      <a:accent3>
        <a:srgbClr val="7AB800"/>
      </a:accent3>
      <a:accent4>
        <a:srgbClr val="F2AF00"/>
      </a:accent4>
      <a:accent5>
        <a:srgbClr val="CE1126"/>
      </a:accent5>
      <a:accent6>
        <a:srgbClr val="B7295A"/>
      </a:accent6>
      <a:hlink>
        <a:srgbClr val="0085C3"/>
      </a:hlink>
      <a:folHlink>
        <a:srgbClr val="0085C3"/>
      </a:folHlink>
    </a:clrScheme>
    <a:fontScheme name="Dell 2010">
      <a:majorFont>
        <a:latin typeface="Museo For Dell"/>
        <a:ea typeface=""/>
        <a:cs typeface=""/>
      </a:majorFont>
      <a:minorFont>
        <a:latin typeface="Museo Sans For Del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effectLst/>
      </a:spPr>
      <a:bodyPr wrap="square" lIns="182880" tIns="137160" rIns="137160" bIns="137160" rtlCol="0" anchor="ctr">
        <a:noAutofit/>
      </a:bodyPr>
      <a:lstStyle>
        <a:defPPr algn="ctr">
          <a:lnSpc>
            <a:spcPct val="90000"/>
          </a:lnSpc>
          <a:spcBef>
            <a:spcPts val="600"/>
          </a:spcBef>
          <a:spcAft>
            <a:spcPts val="0"/>
          </a:spcAft>
          <a:defRPr sz="2000" dirty="0" err="1" smtClean="0">
            <a:solidFill>
              <a:schemeClr val="tx2"/>
            </a:solidFill>
            <a:latin typeface="+mn-lt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Bef>
            <a:spcPts val="600"/>
          </a:spcBef>
          <a:spcAft>
            <a:spcPts val="0"/>
          </a:spcAft>
          <a:buClr>
            <a:schemeClr val="bg1"/>
          </a:buClr>
          <a:defRPr sz="1400" dirty="0" err="1" smtClean="0">
            <a:solidFill>
              <a:schemeClr val="bg2"/>
            </a:solidFill>
            <a:latin typeface="+mn-lt"/>
          </a:defRPr>
        </a:defPPr>
      </a:lstStyle>
    </a:txDef>
  </a:objectDefaults>
  <a:extraClrSchemeLst>
    <a:extraClrScheme>
      <a:clrScheme name="Dell new">
        <a:dk1>
          <a:srgbClr val="000000"/>
        </a:dk1>
        <a:lt1>
          <a:srgbClr val="444444"/>
        </a:lt1>
        <a:dk2>
          <a:srgbClr val="0085C3"/>
        </a:dk2>
        <a:lt2>
          <a:srgbClr val="FFFFFF"/>
        </a:lt2>
        <a:accent1>
          <a:srgbClr val="0085C3"/>
        </a:accent1>
        <a:accent2>
          <a:srgbClr val="7AB800"/>
        </a:accent2>
        <a:accent3>
          <a:srgbClr val="F2AF00"/>
        </a:accent3>
        <a:accent4>
          <a:srgbClr val="DC5034"/>
        </a:accent4>
        <a:accent5>
          <a:srgbClr val="5482AB"/>
        </a:accent5>
        <a:accent6>
          <a:srgbClr val="6E2585"/>
        </a:accent6>
        <a:hlink>
          <a:srgbClr val="009BBB"/>
        </a:hlink>
        <a:folHlink>
          <a:srgbClr val="6E2585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Dell_Master_Template_4x3_2014 [Read-Only]" id="{8A96AE12-96B9-41BE-8FF2-E8A8D303E2FC}" vid="{C24D7FB3-0D14-44B8-820F-D08E9D432AA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EEBEE83C66E54EA9BED83B0A9A60DB" ma:contentTypeVersion="1" ma:contentTypeDescription="Create a new document." ma:contentTypeScope="" ma:versionID="51a43b2161297f783d65b37e357c79e9">
  <xsd:schema xmlns:xsd="http://www.w3.org/2001/XMLSchema" xmlns:p="http://schemas.microsoft.com/office/2006/metadata/properties" targetNamespace="http://schemas.microsoft.com/office/2006/metadata/properties" ma:root="true" ma:fieldsID="b9cfef283e0bc2d986a66f9ec0cdc42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A3332CB6-AB82-4DD3-8C89-C660A1C394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86FC490B-1F77-48C5-AC70-1DD939DBDF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73BDD3-AA35-4F19-A12A-C6462BECFBD1}">
  <ds:schemaRefs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22 april 2016 ppt (SMC)</Template>
  <TotalTime>2601</TotalTime>
  <Words>526</Words>
  <Application>Microsoft Office PowerPoint</Application>
  <PresentationFormat>Custom</PresentationFormat>
  <Paragraphs>192</Paragraphs>
  <Slides>14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11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Dell_Template 16x9_final_MuseoEmbedded</vt:lpstr>
      <vt:lpstr>Content Dell Blue background </vt:lpstr>
      <vt:lpstr>Content with Dell Blue footer</vt:lpstr>
      <vt:lpstr>Content with Dell Gray footer</vt:lpstr>
      <vt:lpstr>Content with Dell Dark Blue footer</vt:lpstr>
      <vt:lpstr>Content with Dell Teal footer</vt:lpstr>
      <vt:lpstr>Content with Dell Green footer</vt:lpstr>
      <vt:lpstr>Content with Dell Yellow footer</vt:lpstr>
      <vt:lpstr>Content with Dell Dark Red footer</vt:lpstr>
      <vt:lpstr>Content with Dell Berry footer</vt:lpstr>
      <vt:lpstr>Facet</vt:lpstr>
      <vt:lpstr>  Application Support Model and its Challenges in EMR Healthcare Accounts </vt:lpstr>
      <vt:lpstr> Contents</vt:lpstr>
      <vt:lpstr> Introduction</vt:lpstr>
      <vt:lpstr>Levels of support </vt:lpstr>
      <vt:lpstr>Functions of Support team </vt:lpstr>
      <vt:lpstr>Slide 6</vt:lpstr>
      <vt:lpstr>Slide 7</vt:lpstr>
      <vt:lpstr> Survey Details</vt:lpstr>
      <vt:lpstr>Support Team challenges Survey Questions</vt:lpstr>
      <vt:lpstr>Slide 10</vt:lpstr>
      <vt:lpstr>Slide 11</vt:lpstr>
      <vt:lpstr>Recommendations  </vt:lpstr>
      <vt:lpstr>Slide 13</vt:lpstr>
      <vt:lpstr>Slide 14</vt:lpstr>
    </vt:vector>
  </TitlesOfParts>
  <Company>Dell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 model and its challenges</dc:title>
  <dc:creator>Sushir, Dr Ashwini</dc:creator>
  <cp:keywords>Restricted</cp:keywords>
  <cp:lastModifiedBy>SSS</cp:lastModifiedBy>
  <cp:revision>676</cp:revision>
  <cp:lastPrinted>2014-02-14T16:26:12Z</cp:lastPrinted>
  <dcterms:created xsi:type="dcterms:W3CDTF">2016-04-22T02:33:33Z</dcterms:created>
  <dcterms:modified xsi:type="dcterms:W3CDTF">2016-05-19T03:23:44Z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0x010100EAEEBEE83C66E54EA9BED83B0A9A60DB</vt:lpwstr>
  </property>
  <property fmtid="{D5CDD505-2E9C-101B-9397-08002B2CF9AE}" pid="3" name="TitusGUID">
    <vt:lpwstr>6de5364f-12a1-491b-8c76-d9892a55c910</vt:lpwstr>
  </property>
  <property fmtid="{D5CDD505-2E9C-101B-9397-08002B2CF9AE}" pid="4" name="DellClassification">
    <vt:lpwstr>Restricted</vt:lpwstr>
  </property>
  <property fmtid="{D5CDD505-2E9C-101B-9397-08002B2CF9AE}" pid="5" name="DellSubLabels">
    <vt:lpwstr/>
  </property>
  <property fmtid="{D5CDD505-2E9C-101B-9397-08002B2CF9AE}" pid="6" name="DellVisual Markings (PPT)">
    <vt:lpwstr>Classification Footer</vt:lpwstr>
  </property>
  <property fmtid="{D5CDD505-2E9C-101B-9397-08002B2CF9AE}" pid="7" name="titusconfig">
    <vt:lpwstr>1.1AMER</vt:lpwstr>
  </property>
</Properties>
</file>