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9" r:id="rId9"/>
    <p:sldId id="270" r:id="rId10"/>
    <p:sldId id="271" r:id="rId11"/>
    <p:sldId id="272" r:id="rId12"/>
    <p:sldId id="273" r:id="rId13"/>
    <p:sldId id="265" r:id="rId14"/>
    <p:sldId id="266" r:id="rId15"/>
    <p:sldId id="267" r:id="rId16"/>
    <p:sldId id="268"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a:srgbClr val="009900"/>
    <a:srgbClr val="0000CC"/>
    <a:srgbClr val="576AF7"/>
    <a:srgbClr val="99CCFF"/>
    <a:srgbClr val="CCECFF"/>
    <a:srgbClr val="FFFFFF"/>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90860" autoAdjust="0"/>
  </p:normalViewPr>
  <p:slideViewPr>
    <p:cSldViewPr>
      <p:cViewPr>
        <p:scale>
          <a:sx n="70" d="100"/>
          <a:sy n="70" d="100"/>
        </p:scale>
        <p:origin x="-1410" y="-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14E689-2C14-44CB-AD01-340A725E6C57}" type="doc">
      <dgm:prSet loTypeId="urn:microsoft.com/office/officeart/2005/8/layout/bProcess4" loCatId="process" qsTypeId="urn:microsoft.com/office/officeart/2005/8/quickstyle/simple3" qsCatId="simple" csTypeId="urn:microsoft.com/office/officeart/2005/8/colors/accent1_2" csCatId="accent1" phldr="1"/>
      <dgm:spPr/>
      <dgm:t>
        <a:bodyPr/>
        <a:lstStyle/>
        <a:p>
          <a:endParaRPr lang="en-IN"/>
        </a:p>
      </dgm:t>
    </dgm:pt>
    <dgm:pt modelId="{5C584531-C4B1-4F42-984C-0E0F9E502E10}">
      <dgm:prSet phldrT="[Text]" custT="1"/>
      <dgm:spPr/>
      <dgm:t>
        <a:bodyPr/>
        <a:lstStyle/>
        <a:p>
          <a:r>
            <a:rPr lang="en-US" sz="1300" dirty="0">
              <a:latin typeface="Cambria" pitchFamily="18" charset="0"/>
            </a:rPr>
            <a:t>Requisition by contractor </a:t>
          </a:r>
          <a:r>
            <a:rPr lang="en-US" sz="1300" dirty="0" smtClean="0">
              <a:latin typeface="Cambria" pitchFamily="18" charset="0"/>
            </a:rPr>
            <a:t>to </a:t>
          </a:r>
          <a:r>
            <a:rPr lang="en-US" sz="1300" dirty="0">
              <a:latin typeface="Cambria" pitchFamily="18" charset="0"/>
            </a:rPr>
            <a:t>the Project Manager</a:t>
          </a:r>
          <a:endParaRPr lang="en-IN" sz="1300" dirty="0">
            <a:latin typeface="Cambria" pitchFamily="18" charset="0"/>
          </a:endParaRPr>
        </a:p>
      </dgm:t>
    </dgm:pt>
    <dgm:pt modelId="{91811CF8-CAD9-410C-A976-53622283BD22}" type="parTrans" cxnId="{FD6A4AF9-3DF9-4E06-900E-86F9454CFEE0}">
      <dgm:prSet/>
      <dgm:spPr/>
      <dgm:t>
        <a:bodyPr/>
        <a:lstStyle/>
        <a:p>
          <a:endParaRPr lang="en-IN" sz="1050"/>
        </a:p>
      </dgm:t>
    </dgm:pt>
    <dgm:pt modelId="{9DF5839E-D5AD-4419-9791-BB68190651EB}" type="sibTrans" cxnId="{FD6A4AF9-3DF9-4E06-900E-86F9454CFEE0}">
      <dgm:prSet custT="1"/>
      <dgm:spPr/>
      <dgm:t>
        <a:bodyPr/>
        <a:lstStyle/>
        <a:p>
          <a:endParaRPr lang="en-IN" sz="1050"/>
        </a:p>
      </dgm:t>
    </dgm:pt>
    <dgm:pt modelId="{65CDB02A-1EB4-47EB-B6F1-F875D8681279}">
      <dgm:prSet phldrT="[Text]" custT="1"/>
      <dgm:spPr/>
      <dgm:t>
        <a:bodyPr/>
        <a:lstStyle/>
        <a:p>
          <a:r>
            <a:rPr lang="en-US" sz="1300" dirty="0">
              <a:latin typeface="Cambria" pitchFamily="18" charset="0"/>
            </a:rPr>
            <a:t>Project Manager sends to the concerned department</a:t>
          </a:r>
          <a:endParaRPr lang="en-IN" sz="1300" dirty="0">
            <a:latin typeface="Cambria" pitchFamily="18" charset="0"/>
          </a:endParaRPr>
        </a:p>
      </dgm:t>
    </dgm:pt>
    <dgm:pt modelId="{7A18D51E-14D3-425C-BB75-35B0365F1EA6}" type="parTrans" cxnId="{96B21455-A0A2-47E3-94FC-F7CCB5368883}">
      <dgm:prSet/>
      <dgm:spPr/>
      <dgm:t>
        <a:bodyPr/>
        <a:lstStyle/>
        <a:p>
          <a:endParaRPr lang="en-IN" sz="1050"/>
        </a:p>
      </dgm:t>
    </dgm:pt>
    <dgm:pt modelId="{88076905-36B6-48E8-BDF3-C2630C3F13AE}" type="sibTrans" cxnId="{96B21455-A0A2-47E3-94FC-F7CCB5368883}">
      <dgm:prSet custT="1"/>
      <dgm:spPr/>
      <dgm:t>
        <a:bodyPr/>
        <a:lstStyle/>
        <a:p>
          <a:endParaRPr lang="en-IN" sz="1050"/>
        </a:p>
      </dgm:t>
    </dgm:pt>
    <dgm:pt modelId="{B2376BCF-A74F-4978-9FD0-E43879362B2B}">
      <dgm:prSet phldrT="[Text]" custT="1"/>
      <dgm:spPr/>
      <dgm:t>
        <a:bodyPr/>
        <a:lstStyle/>
        <a:p>
          <a:r>
            <a:rPr lang="en-US" sz="1300" dirty="0">
              <a:latin typeface="Cambria" pitchFamily="18" charset="0"/>
            </a:rPr>
            <a:t>Stores in charge consolidates  the demand</a:t>
          </a:r>
          <a:endParaRPr lang="en-IN" sz="1300" dirty="0">
            <a:latin typeface="Cambria" pitchFamily="18" charset="0"/>
          </a:endParaRPr>
        </a:p>
      </dgm:t>
    </dgm:pt>
    <dgm:pt modelId="{37721EB4-2720-4FFA-AFF9-E6B5E09C573A}" type="parTrans" cxnId="{B65BF451-E867-4975-B51B-FB53819B3FD1}">
      <dgm:prSet/>
      <dgm:spPr/>
      <dgm:t>
        <a:bodyPr/>
        <a:lstStyle/>
        <a:p>
          <a:endParaRPr lang="en-IN" sz="1050"/>
        </a:p>
      </dgm:t>
    </dgm:pt>
    <dgm:pt modelId="{4C6B614A-080F-4D5E-8B47-556B0EBD7F6A}" type="sibTrans" cxnId="{B65BF451-E867-4975-B51B-FB53819B3FD1}">
      <dgm:prSet custT="1"/>
      <dgm:spPr/>
      <dgm:t>
        <a:bodyPr/>
        <a:lstStyle/>
        <a:p>
          <a:endParaRPr lang="en-IN" sz="1050"/>
        </a:p>
      </dgm:t>
    </dgm:pt>
    <dgm:pt modelId="{6C323373-BBB2-4174-94F0-62B2BCAE50E0}">
      <dgm:prSet custT="1"/>
      <dgm:spPr/>
      <dgm:t>
        <a:bodyPr/>
        <a:lstStyle/>
        <a:p>
          <a:r>
            <a:rPr lang="en-US" sz="1300" dirty="0">
              <a:latin typeface="Cambria" pitchFamily="18" charset="0"/>
            </a:rPr>
            <a:t>Purchase Manager obtains minimum 3 quotations (Exceptions to be approved by CEO)</a:t>
          </a:r>
          <a:endParaRPr lang="en-IN" sz="1300" dirty="0">
            <a:latin typeface="Cambria" pitchFamily="18" charset="0"/>
          </a:endParaRPr>
        </a:p>
      </dgm:t>
    </dgm:pt>
    <dgm:pt modelId="{E20F5F0E-306F-4151-8ABC-72DD5471AFAC}" type="parTrans" cxnId="{1AEFC584-198F-427E-9FC5-4A7412DD5CCA}">
      <dgm:prSet/>
      <dgm:spPr/>
      <dgm:t>
        <a:bodyPr/>
        <a:lstStyle/>
        <a:p>
          <a:endParaRPr lang="en-IN" sz="1050"/>
        </a:p>
      </dgm:t>
    </dgm:pt>
    <dgm:pt modelId="{D83CF22A-D7A3-4E43-AA54-D1320465396E}" type="sibTrans" cxnId="{1AEFC584-198F-427E-9FC5-4A7412DD5CCA}">
      <dgm:prSet custT="1"/>
      <dgm:spPr/>
      <dgm:t>
        <a:bodyPr/>
        <a:lstStyle/>
        <a:p>
          <a:endParaRPr lang="en-IN" sz="1050"/>
        </a:p>
      </dgm:t>
    </dgm:pt>
    <dgm:pt modelId="{11CBECCA-CA30-416D-AE51-641DD260CB40}">
      <dgm:prSet custT="1"/>
      <dgm:spPr/>
      <dgm:t>
        <a:bodyPr/>
        <a:lstStyle/>
        <a:p>
          <a:r>
            <a:rPr lang="en-US" sz="1300" dirty="0">
              <a:latin typeface="Cambria" pitchFamily="18" charset="0"/>
            </a:rPr>
            <a:t>Prepare office note for submission before authority </a:t>
          </a:r>
          <a:endParaRPr lang="en-IN" sz="1300" dirty="0">
            <a:latin typeface="Cambria" pitchFamily="18" charset="0"/>
          </a:endParaRPr>
        </a:p>
      </dgm:t>
    </dgm:pt>
    <dgm:pt modelId="{65EE5FE7-FC19-481D-ABDB-92E2A50EA6E4}" type="parTrans" cxnId="{523668D1-7DE2-4261-A7F4-EFA210E846BA}">
      <dgm:prSet/>
      <dgm:spPr/>
      <dgm:t>
        <a:bodyPr/>
        <a:lstStyle/>
        <a:p>
          <a:endParaRPr lang="en-IN" sz="1050"/>
        </a:p>
      </dgm:t>
    </dgm:pt>
    <dgm:pt modelId="{60687383-D258-4CC5-8678-A7A3B6AD42EB}" type="sibTrans" cxnId="{523668D1-7DE2-4261-A7F4-EFA210E846BA}">
      <dgm:prSet custT="1"/>
      <dgm:spPr/>
      <dgm:t>
        <a:bodyPr/>
        <a:lstStyle/>
        <a:p>
          <a:endParaRPr lang="en-IN" sz="1050"/>
        </a:p>
      </dgm:t>
    </dgm:pt>
    <dgm:pt modelId="{EB29D184-87A4-4053-949C-627B5564F49F}">
      <dgm:prSet custT="1"/>
      <dgm:spPr/>
      <dgm:t>
        <a:bodyPr/>
        <a:lstStyle/>
        <a:p>
          <a:r>
            <a:rPr lang="en-US" sz="1300" dirty="0">
              <a:latin typeface="Cambria" pitchFamily="18" charset="0"/>
            </a:rPr>
            <a:t>Approval of Quote by CEO/Purchase Manager in meeting</a:t>
          </a:r>
          <a:endParaRPr lang="en-IN" sz="1300" dirty="0">
            <a:latin typeface="Cambria" pitchFamily="18" charset="0"/>
          </a:endParaRPr>
        </a:p>
      </dgm:t>
    </dgm:pt>
    <dgm:pt modelId="{8DC22673-F25A-445B-963A-BEC37E64A80C}" type="parTrans" cxnId="{D2B2A546-984E-4E82-8815-2C8B21C0AE5E}">
      <dgm:prSet/>
      <dgm:spPr/>
      <dgm:t>
        <a:bodyPr/>
        <a:lstStyle/>
        <a:p>
          <a:endParaRPr lang="en-IN" sz="1050"/>
        </a:p>
      </dgm:t>
    </dgm:pt>
    <dgm:pt modelId="{25137F95-EB12-4751-8204-CC48B16614F3}" type="sibTrans" cxnId="{D2B2A546-984E-4E82-8815-2C8B21C0AE5E}">
      <dgm:prSet custT="1"/>
      <dgm:spPr/>
      <dgm:t>
        <a:bodyPr/>
        <a:lstStyle/>
        <a:p>
          <a:endParaRPr lang="en-IN" sz="1050"/>
        </a:p>
      </dgm:t>
    </dgm:pt>
    <dgm:pt modelId="{8B64A73A-D698-439B-9D00-F498CAABE94D}">
      <dgm:prSet custT="1"/>
      <dgm:spPr/>
      <dgm:t>
        <a:bodyPr/>
        <a:lstStyle/>
        <a:p>
          <a:r>
            <a:rPr lang="en-US" sz="1300" dirty="0">
              <a:latin typeface="Cambria" pitchFamily="18" charset="0"/>
            </a:rPr>
            <a:t>Issue of Purchase Order for the selected quote by Operations Department</a:t>
          </a:r>
          <a:endParaRPr lang="en-IN" sz="1300" dirty="0">
            <a:latin typeface="Cambria" pitchFamily="18" charset="0"/>
          </a:endParaRPr>
        </a:p>
      </dgm:t>
    </dgm:pt>
    <dgm:pt modelId="{D0C61474-9886-4F40-A78C-10B878A0AB03}" type="parTrans" cxnId="{AD71FF76-668E-413D-A859-2FC18856934C}">
      <dgm:prSet/>
      <dgm:spPr/>
      <dgm:t>
        <a:bodyPr/>
        <a:lstStyle/>
        <a:p>
          <a:endParaRPr lang="en-IN" sz="1050"/>
        </a:p>
      </dgm:t>
    </dgm:pt>
    <dgm:pt modelId="{17160E17-F15D-4C60-8DB4-1B1E257A0CB2}" type="sibTrans" cxnId="{AD71FF76-668E-413D-A859-2FC18856934C}">
      <dgm:prSet custT="1"/>
      <dgm:spPr/>
      <dgm:t>
        <a:bodyPr/>
        <a:lstStyle/>
        <a:p>
          <a:endParaRPr lang="en-IN" sz="1050"/>
        </a:p>
      </dgm:t>
    </dgm:pt>
    <dgm:pt modelId="{EF74ABCE-0148-4F96-9A17-E9A3B3CE0E03}">
      <dgm:prSet custT="1"/>
      <dgm:spPr/>
      <dgm:t>
        <a:bodyPr/>
        <a:lstStyle/>
        <a:p>
          <a:r>
            <a:rPr lang="en-US" sz="1300" dirty="0"/>
            <a:t>P.O. will be serially numbered &amp; signed by the approving </a:t>
          </a:r>
          <a:r>
            <a:rPr lang="en-US" sz="1300" dirty="0">
              <a:latin typeface="Cambria" pitchFamily="18" charset="0"/>
            </a:rPr>
            <a:t>authority</a:t>
          </a:r>
          <a:endParaRPr lang="en-IN" sz="1300" dirty="0">
            <a:latin typeface="Cambria" pitchFamily="18" charset="0"/>
          </a:endParaRPr>
        </a:p>
      </dgm:t>
    </dgm:pt>
    <dgm:pt modelId="{2B0B3647-4FCD-4CA7-8C23-A499997AB657}" type="parTrans" cxnId="{C7CF5A51-C8BB-4238-AD27-8AD6464FAAC2}">
      <dgm:prSet/>
      <dgm:spPr/>
      <dgm:t>
        <a:bodyPr/>
        <a:lstStyle/>
        <a:p>
          <a:endParaRPr lang="en-IN" sz="1050"/>
        </a:p>
      </dgm:t>
    </dgm:pt>
    <dgm:pt modelId="{BDAAA439-F39D-4685-BF19-B595874E1EF1}" type="sibTrans" cxnId="{C7CF5A51-C8BB-4238-AD27-8AD6464FAAC2}">
      <dgm:prSet custT="1"/>
      <dgm:spPr/>
      <dgm:t>
        <a:bodyPr/>
        <a:lstStyle/>
        <a:p>
          <a:endParaRPr lang="en-IN" sz="1050"/>
        </a:p>
      </dgm:t>
    </dgm:pt>
    <dgm:pt modelId="{30E55E95-3022-4D90-91B8-8BB3C70EB037}">
      <dgm:prSet custT="1"/>
      <dgm:spPr/>
      <dgm:t>
        <a:bodyPr/>
        <a:lstStyle/>
        <a:p>
          <a:r>
            <a:rPr lang="en-US" sz="1300" dirty="0">
              <a:latin typeface="Cambria" pitchFamily="18" charset="0"/>
            </a:rPr>
            <a:t>Delivery/Execution of specified item/service (Store Dept. or Site Team)</a:t>
          </a:r>
          <a:endParaRPr lang="en-IN" sz="1300" dirty="0">
            <a:latin typeface="Cambria" pitchFamily="18" charset="0"/>
          </a:endParaRPr>
        </a:p>
      </dgm:t>
    </dgm:pt>
    <dgm:pt modelId="{6381D307-0DF3-47C3-9AC2-9096FB1EA4AA}" type="parTrans" cxnId="{12565E8C-FED7-47A8-AB97-9A46700C3701}">
      <dgm:prSet/>
      <dgm:spPr/>
      <dgm:t>
        <a:bodyPr/>
        <a:lstStyle/>
        <a:p>
          <a:endParaRPr lang="en-IN" sz="1050"/>
        </a:p>
      </dgm:t>
    </dgm:pt>
    <dgm:pt modelId="{C1233921-8932-48B7-A46F-EB70AF0402FF}" type="sibTrans" cxnId="{12565E8C-FED7-47A8-AB97-9A46700C3701}">
      <dgm:prSet custT="1"/>
      <dgm:spPr/>
      <dgm:t>
        <a:bodyPr/>
        <a:lstStyle/>
        <a:p>
          <a:endParaRPr lang="en-IN" sz="1050"/>
        </a:p>
      </dgm:t>
    </dgm:pt>
    <dgm:pt modelId="{7DC4E181-D7D3-4A58-9953-6F51C1BEA7F6}">
      <dgm:prSet custT="1"/>
      <dgm:spPr/>
      <dgm:t>
        <a:bodyPr/>
        <a:lstStyle/>
        <a:p>
          <a:r>
            <a:rPr lang="en-US" sz="1300" dirty="0">
              <a:latin typeface="Cambria" pitchFamily="18" charset="0"/>
            </a:rPr>
            <a:t>Goods received Note /Completion Certificate &amp; (QC   certificate from External Agency, if required) Stores / Site Team</a:t>
          </a:r>
          <a:endParaRPr lang="en-IN" sz="1300" dirty="0">
            <a:latin typeface="Cambria" pitchFamily="18" charset="0"/>
          </a:endParaRPr>
        </a:p>
      </dgm:t>
    </dgm:pt>
    <dgm:pt modelId="{A87F5508-AC65-4351-81B2-A1BC1FB03304}" type="parTrans" cxnId="{6B863E0F-022F-4EEC-833C-FAF72CC0963E}">
      <dgm:prSet/>
      <dgm:spPr/>
      <dgm:t>
        <a:bodyPr/>
        <a:lstStyle/>
        <a:p>
          <a:endParaRPr lang="en-IN" sz="1050"/>
        </a:p>
      </dgm:t>
    </dgm:pt>
    <dgm:pt modelId="{3AA98837-7658-43BE-9F3A-4D193E5582B7}" type="sibTrans" cxnId="{6B863E0F-022F-4EEC-833C-FAF72CC0963E}">
      <dgm:prSet custT="1"/>
      <dgm:spPr/>
      <dgm:t>
        <a:bodyPr/>
        <a:lstStyle/>
        <a:p>
          <a:endParaRPr lang="en-IN" sz="1050"/>
        </a:p>
      </dgm:t>
    </dgm:pt>
    <dgm:pt modelId="{E6E2F51E-D3D0-408E-BCB8-3D9D4F77CA7B}">
      <dgm:prSet custT="1"/>
      <dgm:spPr/>
      <dgm:t>
        <a:bodyPr/>
        <a:lstStyle/>
        <a:p>
          <a:r>
            <a:rPr lang="en-US" sz="1300" dirty="0"/>
            <a:t>Duly certified GRN/CC along with invoice shall be sent to purchase /OP dept by the Stores/Site</a:t>
          </a:r>
          <a:endParaRPr lang="en-IN" sz="1300" dirty="0"/>
        </a:p>
      </dgm:t>
    </dgm:pt>
    <dgm:pt modelId="{3D4B7FC5-09BF-45F3-BD3D-9892A29EA83D}" type="parTrans" cxnId="{EE0774AD-3E48-49EF-99F3-104A300D61EA}">
      <dgm:prSet/>
      <dgm:spPr/>
      <dgm:t>
        <a:bodyPr/>
        <a:lstStyle/>
        <a:p>
          <a:endParaRPr lang="en-IN" sz="1050"/>
        </a:p>
      </dgm:t>
    </dgm:pt>
    <dgm:pt modelId="{4659A4B9-404F-43DF-8B8F-F0C8A8CA8263}" type="sibTrans" cxnId="{EE0774AD-3E48-49EF-99F3-104A300D61EA}">
      <dgm:prSet custT="1"/>
      <dgm:spPr/>
      <dgm:t>
        <a:bodyPr/>
        <a:lstStyle/>
        <a:p>
          <a:endParaRPr lang="en-IN" sz="1050"/>
        </a:p>
      </dgm:t>
    </dgm:pt>
    <dgm:pt modelId="{9B34AE80-37D5-406F-A85A-E68195662BD1}">
      <dgm:prSet custT="1"/>
      <dgm:spPr/>
      <dgm:t>
        <a:bodyPr/>
        <a:lstStyle/>
        <a:p>
          <a:r>
            <a:rPr lang="en-US" sz="1300" dirty="0" smtClean="0">
              <a:latin typeface="Cambria" pitchFamily="18" charset="0"/>
            </a:rPr>
            <a:t>Purchase </a:t>
          </a:r>
          <a:r>
            <a:rPr lang="en-US" sz="1300" dirty="0">
              <a:latin typeface="Cambria" pitchFamily="18" charset="0"/>
            </a:rPr>
            <a:t>dept shall forward a copy of PO, GRN/CC &amp; invoice to Fin Dept for payment (Operations /Purchase Dept</a:t>
          </a:r>
          <a:endParaRPr lang="en-IN" sz="1300" dirty="0">
            <a:latin typeface="Cambria" pitchFamily="18" charset="0"/>
          </a:endParaRPr>
        </a:p>
      </dgm:t>
    </dgm:pt>
    <dgm:pt modelId="{19940A4C-7DF5-40A7-8BE7-369BBEC34F1B}" type="parTrans" cxnId="{81503141-704E-48D6-BDAF-9B80709AA3FE}">
      <dgm:prSet/>
      <dgm:spPr/>
      <dgm:t>
        <a:bodyPr/>
        <a:lstStyle/>
        <a:p>
          <a:endParaRPr lang="en-IN" sz="1050"/>
        </a:p>
      </dgm:t>
    </dgm:pt>
    <dgm:pt modelId="{F18FAC0A-D48D-438B-80B6-BFA2992CCCD9}" type="sibTrans" cxnId="{81503141-704E-48D6-BDAF-9B80709AA3FE}">
      <dgm:prSet custT="1"/>
      <dgm:spPr/>
      <dgm:t>
        <a:bodyPr/>
        <a:lstStyle/>
        <a:p>
          <a:endParaRPr lang="en-IN" sz="1050"/>
        </a:p>
      </dgm:t>
    </dgm:pt>
    <dgm:pt modelId="{59AC28CC-2B4C-44A5-8C24-CD472C4EBD45}">
      <dgm:prSet custT="1"/>
      <dgm:spPr/>
      <dgm:t>
        <a:bodyPr/>
        <a:lstStyle/>
        <a:p>
          <a:r>
            <a:rPr lang="en-US" sz="1300" dirty="0">
              <a:latin typeface="Cambria" pitchFamily="18" charset="0"/>
            </a:rPr>
            <a:t>Payment based on PO, Invoice &amp; GRN /CC (Finance Dept)</a:t>
          </a:r>
          <a:endParaRPr lang="en-IN" sz="1300" dirty="0">
            <a:latin typeface="Cambria" pitchFamily="18" charset="0"/>
          </a:endParaRPr>
        </a:p>
      </dgm:t>
    </dgm:pt>
    <dgm:pt modelId="{22BF40A6-FCC0-400A-A02E-299891AA2A4D}" type="parTrans" cxnId="{E4F65FAE-78A3-474D-95CB-6DE64EBA7593}">
      <dgm:prSet/>
      <dgm:spPr/>
      <dgm:t>
        <a:bodyPr/>
        <a:lstStyle/>
        <a:p>
          <a:endParaRPr lang="en-IN" sz="1050"/>
        </a:p>
      </dgm:t>
    </dgm:pt>
    <dgm:pt modelId="{C50499DE-CDCB-4975-A86D-A9A948AA122E}" type="sibTrans" cxnId="{E4F65FAE-78A3-474D-95CB-6DE64EBA7593}">
      <dgm:prSet/>
      <dgm:spPr/>
      <dgm:t>
        <a:bodyPr/>
        <a:lstStyle/>
        <a:p>
          <a:endParaRPr lang="en-IN" sz="1050"/>
        </a:p>
      </dgm:t>
    </dgm:pt>
    <dgm:pt modelId="{140FC9BD-F4F4-4341-8027-F3EB164C0E58}" type="pres">
      <dgm:prSet presAssocID="{2F14E689-2C14-44CB-AD01-340A725E6C57}" presName="Name0" presStyleCnt="0">
        <dgm:presLayoutVars>
          <dgm:dir/>
          <dgm:resizeHandles/>
        </dgm:presLayoutVars>
      </dgm:prSet>
      <dgm:spPr/>
      <dgm:t>
        <a:bodyPr/>
        <a:lstStyle/>
        <a:p>
          <a:endParaRPr lang="en-US"/>
        </a:p>
      </dgm:t>
    </dgm:pt>
    <dgm:pt modelId="{82C29AF9-8C3F-4AA1-987E-974D92998F6D}" type="pres">
      <dgm:prSet presAssocID="{5C584531-C4B1-4F42-984C-0E0F9E502E10}" presName="compNode" presStyleCnt="0"/>
      <dgm:spPr/>
    </dgm:pt>
    <dgm:pt modelId="{1B42306A-A6C1-41D1-8686-F76C14A05865}" type="pres">
      <dgm:prSet presAssocID="{5C584531-C4B1-4F42-984C-0E0F9E502E10}" presName="dummyConnPt" presStyleCnt="0"/>
      <dgm:spPr/>
    </dgm:pt>
    <dgm:pt modelId="{51D18488-5D85-4644-9A89-0C082920E85E}" type="pres">
      <dgm:prSet presAssocID="{5C584531-C4B1-4F42-984C-0E0F9E502E10}" presName="node" presStyleLbl="node1" presStyleIdx="0" presStyleCnt="13">
        <dgm:presLayoutVars>
          <dgm:bulletEnabled val="1"/>
        </dgm:presLayoutVars>
      </dgm:prSet>
      <dgm:spPr/>
      <dgm:t>
        <a:bodyPr/>
        <a:lstStyle/>
        <a:p>
          <a:endParaRPr lang="en-US"/>
        </a:p>
      </dgm:t>
    </dgm:pt>
    <dgm:pt modelId="{B37FC0CD-272C-4486-9201-CC5EF5ED4A56}" type="pres">
      <dgm:prSet presAssocID="{9DF5839E-D5AD-4419-9791-BB68190651EB}" presName="sibTrans" presStyleLbl="bgSibTrans2D1" presStyleIdx="0" presStyleCnt="12"/>
      <dgm:spPr/>
      <dgm:t>
        <a:bodyPr/>
        <a:lstStyle/>
        <a:p>
          <a:endParaRPr lang="en-US"/>
        </a:p>
      </dgm:t>
    </dgm:pt>
    <dgm:pt modelId="{5234B059-C336-43DB-8DE7-77C2CFE22127}" type="pres">
      <dgm:prSet presAssocID="{65CDB02A-1EB4-47EB-B6F1-F875D8681279}" presName="compNode" presStyleCnt="0"/>
      <dgm:spPr/>
    </dgm:pt>
    <dgm:pt modelId="{0971B833-AC2E-4659-BB4D-43437589BFC8}" type="pres">
      <dgm:prSet presAssocID="{65CDB02A-1EB4-47EB-B6F1-F875D8681279}" presName="dummyConnPt" presStyleCnt="0"/>
      <dgm:spPr/>
    </dgm:pt>
    <dgm:pt modelId="{184C6C66-C26B-4CDE-8384-8CA87B2CFF08}" type="pres">
      <dgm:prSet presAssocID="{65CDB02A-1EB4-47EB-B6F1-F875D8681279}" presName="node" presStyleLbl="node1" presStyleIdx="1" presStyleCnt="13">
        <dgm:presLayoutVars>
          <dgm:bulletEnabled val="1"/>
        </dgm:presLayoutVars>
      </dgm:prSet>
      <dgm:spPr/>
      <dgm:t>
        <a:bodyPr/>
        <a:lstStyle/>
        <a:p>
          <a:endParaRPr lang="en-US"/>
        </a:p>
      </dgm:t>
    </dgm:pt>
    <dgm:pt modelId="{97ADAFF3-4C72-4511-8F59-1C02BAC60B80}" type="pres">
      <dgm:prSet presAssocID="{88076905-36B6-48E8-BDF3-C2630C3F13AE}" presName="sibTrans" presStyleLbl="bgSibTrans2D1" presStyleIdx="1" presStyleCnt="12"/>
      <dgm:spPr/>
      <dgm:t>
        <a:bodyPr/>
        <a:lstStyle/>
        <a:p>
          <a:endParaRPr lang="en-US"/>
        </a:p>
      </dgm:t>
    </dgm:pt>
    <dgm:pt modelId="{B04A774D-5DD5-4269-9331-54BDEE6AC779}" type="pres">
      <dgm:prSet presAssocID="{B2376BCF-A74F-4978-9FD0-E43879362B2B}" presName="compNode" presStyleCnt="0"/>
      <dgm:spPr/>
    </dgm:pt>
    <dgm:pt modelId="{31A226D8-A796-4E23-B058-2BD5D433C7D2}" type="pres">
      <dgm:prSet presAssocID="{B2376BCF-A74F-4978-9FD0-E43879362B2B}" presName="dummyConnPt" presStyleCnt="0"/>
      <dgm:spPr/>
    </dgm:pt>
    <dgm:pt modelId="{D32EE28F-C991-4860-A1F0-41889E171BBD}" type="pres">
      <dgm:prSet presAssocID="{B2376BCF-A74F-4978-9FD0-E43879362B2B}" presName="node" presStyleLbl="node1" presStyleIdx="2" presStyleCnt="13">
        <dgm:presLayoutVars>
          <dgm:bulletEnabled val="1"/>
        </dgm:presLayoutVars>
      </dgm:prSet>
      <dgm:spPr/>
      <dgm:t>
        <a:bodyPr/>
        <a:lstStyle/>
        <a:p>
          <a:endParaRPr lang="en-US"/>
        </a:p>
      </dgm:t>
    </dgm:pt>
    <dgm:pt modelId="{3E27E160-E619-42AB-9B36-6EB23E19F3D1}" type="pres">
      <dgm:prSet presAssocID="{4C6B614A-080F-4D5E-8B47-556B0EBD7F6A}" presName="sibTrans" presStyleLbl="bgSibTrans2D1" presStyleIdx="2" presStyleCnt="12"/>
      <dgm:spPr/>
      <dgm:t>
        <a:bodyPr/>
        <a:lstStyle/>
        <a:p>
          <a:endParaRPr lang="en-US"/>
        </a:p>
      </dgm:t>
    </dgm:pt>
    <dgm:pt modelId="{99CD5922-B6A2-488B-BB01-BC1265936563}" type="pres">
      <dgm:prSet presAssocID="{6C323373-BBB2-4174-94F0-62B2BCAE50E0}" presName="compNode" presStyleCnt="0"/>
      <dgm:spPr/>
    </dgm:pt>
    <dgm:pt modelId="{32B608B6-770C-4700-B97A-482D6CE3EE8B}" type="pres">
      <dgm:prSet presAssocID="{6C323373-BBB2-4174-94F0-62B2BCAE50E0}" presName="dummyConnPt" presStyleCnt="0"/>
      <dgm:spPr/>
    </dgm:pt>
    <dgm:pt modelId="{AE0DF9DC-46B0-4CDA-A54D-9A35E8A4D914}" type="pres">
      <dgm:prSet presAssocID="{6C323373-BBB2-4174-94F0-62B2BCAE50E0}" presName="node" presStyleLbl="node1" presStyleIdx="3" presStyleCnt="13">
        <dgm:presLayoutVars>
          <dgm:bulletEnabled val="1"/>
        </dgm:presLayoutVars>
      </dgm:prSet>
      <dgm:spPr/>
      <dgm:t>
        <a:bodyPr/>
        <a:lstStyle/>
        <a:p>
          <a:endParaRPr lang="en-US"/>
        </a:p>
      </dgm:t>
    </dgm:pt>
    <dgm:pt modelId="{746810E0-E017-49D1-8A0F-53B24EBB7792}" type="pres">
      <dgm:prSet presAssocID="{D83CF22A-D7A3-4E43-AA54-D1320465396E}" presName="sibTrans" presStyleLbl="bgSibTrans2D1" presStyleIdx="3" presStyleCnt="12"/>
      <dgm:spPr/>
      <dgm:t>
        <a:bodyPr/>
        <a:lstStyle/>
        <a:p>
          <a:endParaRPr lang="en-US"/>
        </a:p>
      </dgm:t>
    </dgm:pt>
    <dgm:pt modelId="{99165F15-EE90-48A6-A949-4F664BA27B7C}" type="pres">
      <dgm:prSet presAssocID="{11CBECCA-CA30-416D-AE51-641DD260CB40}" presName="compNode" presStyleCnt="0"/>
      <dgm:spPr/>
    </dgm:pt>
    <dgm:pt modelId="{BA0BEE5C-3187-4660-B17F-0BE65F1B9714}" type="pres">
      <dgm:prSet presAssocID="{11CBECCA-CA30-416D-AE51-641DD260CB40}" presName="dummyConnPt" presStyleCnt="0"/>
      <dgm:spPr/>
    </dgm:pt>
    <dgm:pt modelId="{1686DFA0-2216-474D-8042-C49DB4E654DB}" type="pres">
      <dgm:prSet presAssocID="{11CBECCA-CA30-416D-AE51-641DD260CB40}" presName="node" presStyleLbl="node1" presStyleIdx="4" presStyleCnt="13">
        <dgm:presLayoutVars>
          <dgm:bulletEnabled val="1"/>
        </dgm:presLayoutVars>
      </dgm:prSet>
      <dgm:spPr/>
      <dgm:t>
        <a:bodyPr/>
        <a:lstStyle/>
        <a:p>
          <a:endParaRPr lang="en-US"/>
        </a:p>
      </dgm:t>
    </dgm:pt>
    <dgm:pt modelId="{68E68C50-C323-4A2D-BD3B-6D12C57EA44C}" type="pres">
      <dgm:prSet presAssocID="{60687383-D258-4CC5-8678-A7A3B6AD42EB}" presName="sibTrans" presStyleLbl="bgSibTrans2D1" presStyleIdx="4" presStyleCnt="12"/>
      <dgm:spPr/>
      <dgm:t>
        <a:bodyPr/>
        <a:lstStyle/>
        <a:p>
          <a:endParaRPr lang="en-US"/>
        </a:p>
      </dgm:t>
    </dgm:pt>
    <dgm:pt modelId="{C9D1936E-2BB7-4013-9467-41AA4FE4DC36}" type="pres">
      <dgm:prSet presAssocID="{EB29D184-87A4-4053-949C-627B5564F49F}" presName="compNode" presStyleCnt="0"/>
      <dgm:spPr/>
    </dgm:pt>
    <dgm:pt modelId="{4144D800-3FBF-4D4C-A174-594653CE9AF5}" type="pres">
      <dgm:prSet presAssocID="{EB29D184-87A4-4053-949C-627B5564F49F}" presName="dummyConnPt" presStyleCnt="0"/>
      <dgm:spPr/>
    </dgm:pt>
    <dgm:pt modelId="{3CED9247-4188-4EB5-90D3-40D9E38E0A16}" type="pres">
      <dgm:prSet presAssocID="{EB29D184-87A4-4053-949C-627B5564F49F}" presName="node" presStyleLbl="node1" presStyleIdx="5" presStyleCnt="13">
        <dgm:presLayoutVars>
          <dgm:bulletEnabled val="1"/>
        </dgm:presLayoutVars>
      </dgm:prSet>
      <dgm:spPr/>
      <dgm:t>
        <a:bodyPr/>
        <a:lstStyle/>
        <a:p>
          <a:endParaRPr lang="en-US"/>
        </a:p>
      </dgm:t>
    </dgm:pt>
    <dgm:pt modelId="{FA43B4E1-50FD-46AB-8DD1-403B01502084}" type="pres">
      <dgm:prSet presAssocID="{25137F95-EB12-4751-8204-CC48B16614F3}" presName="sibTrans" presStyleLbl="bgSibTrans2D1" presStyleIdx="5" presStyleCnt="12"/>
      <dgm:spPr/>
      <dgm:t>
        <a:bodyPr/>
        <a:lstStyle/>
        <a:p>
          <a:endParaRPr lang="en-US"/>
        </a:p>
      </dgm:t>
    </dgm:pt>
    <dgm:pt modelId="{B2060A8A-CB18-4608-853F-48BCE91A8A9C}" type="pres">
      <dgm:prSet presAssocID="{8B64A73A-D698-439B-9D00-F498CAABE94D}" presName="compNode" presStyleCnt="0"/>
      <dgm:spPr/>
    </dgm:pt>
    <dgm:pt modelId="{2F60A627-9AEC-4568-9C4D-25F5B7B9B6EC}" type="pres">
      <dgm:prSet presAssocID="{8B64A73A-D698-439B-9D00-F498CAABE94D}" presName="dummyConnPt" presStyleCnt="0"/>
      <dgm:spPr/>
    </dgm:pt>
    <dgm:pt modelId="{9BD73E2B-872D-43C6-8599-97749D4B2EC3}" type="pres">
      <dgm:prSet presAssocID="{8B64A73A-D698-439B-9D00-F498CAABE94D}" presName="node" presStyleLbl="node1" presStyleIdx="6" presStyleCnt="13">
        <dgm:presLayoutVars>
          <dgm:bulletEnabled val="1"/>
        </dgm:presLayoutVars>
      </dgm:prSet>
      <dgm:spPr/>
      <dgm:t>
        <a:bodyPr/>
        <a:lstStyle/>
        <a:p>
          <a:endParaRPr lang="en-US"/>
        </a:p>
      </dgm:t>
    </dgm:pt>
    <dgm:pt modelId="{41446124-A405-451D-AA09-888D37997BA6}" type="pres">
      <dgm:prSet presAssocID="{17160E17-F15D-4C60-8DB4-1B1E257A0CB2}" presName="sibTrans" presStyleLbl="bgSibTrans2D1" presStyleIdx="6" presStyleCnt="12"/>
      <dgm:spPr/>
      <dgm:t>
        <a:bodyPr/>
        <a:lstStyle/>
        <a:p>
          <a:endParaRPr lang="en-US"/>
        </a:p>
      </dgm:t>
    </dgm:pt>
    <dgm:pt modelId="{90740C2A-7DE6-4A3B-A609-3194C6CFD877}" type="pres">
      <dgm:prSet presAssocID="{EF74ABCE-0148-4F96-9A17-E9A3B3CE0E03}" presName="compNode" presStyleCnt="0"/>
      <dgm:spPr/>
    </dgm:pt>
    <dgm:pt modelId="{B7481804-0D05-4660-BB94-164C063E547C}" type="pres">
      <dgm:prSet presAssocID="{EF74ABCE-0148-4F96-9A17-E9A3B3CE0E03}" presName="dummyConnPt" presStyleCnt="0"/>
      <dgm:spPr/>
    </dgm:pt>
    <dgm:pt modelId="{8184171A-BF91-47EB-9DA2-3581AE959589}" type="pres">
      <dgm:prSet presAssocID="{EF74ABCE-0148-4F96-9A17-E9A3B3CE0E03}" presName="node" presStyleLbl="node1" presStyleIdx="7" presStyleCnt="13">
        <dgm:presLayoutVars>
          <dgm:bulletEnabled val="1"/>
        </dgm:presLayoutVars>
      </dgm:prSet>
      <dgm:spPr/>
      <dgm:t>
        <a:bodyPr/>
        <a:lstStyle/>
        <a:p>
          <a:endParaRPr lang="en-US"/>
        </a:p>
      </dgm:t>
    </dgm:pt>
    <dgm:pt modelId="{F7939754-5DF1-4509-8E5F-DCF4F2439644}" type="pres">
      <dgm:prSet presAssocID="{BDAAA439-F39D-4685-BF19-B595874E1EF1}" presName="sibTrans" presStyleLbl="bgSibTrans2D1" presStyleIdx="7" presStyleCnt="12"/>
      <dgm:spPr/>
      <dgm:t>
        <a:bodyPr/>
        <a:lstStyle/>
        <a:p>
          <a:endParaRPr lang="en-US"/>
        </a:p>
      </dgm:t>
    </dgm:pt>
    <dgm:pt modelId="{01DCD768-AF99-4A0E-8699-E3F0CCA55D1D}" type="pres">
      <dgm:prSet presAssocID="{30E55E95-3022-4D90-91B8-8BB3C70EB037}" presName="compNode" presStyleCnt="0"/>
      <dgm:spPr/>
    </dgm:pt>
    <dgm:pt modelId="{F60A8FF5-C83C-4037-8CDE-B002CDDBAF6F}" type="pres">
      <dgm:prSet presAssocID="{30E55E95-3022-4D90-91B8-8BB3C70EB037}" presName="dummyConnPt" presStyleCnt="0"/>
      <dgm:spPr/>
    </dgm:pt>
    <dgm:pt modelId="{349DFD81-982C-4040-88B6-2BDC52B58A59}" type="pres">
      <dgm:prSet presAssocID="{30E55E95-3022-4D90-91B8-8BB3C70EB037}" presName="node" presStyleLbl="node1" presStyleIdx="8" presStyleCnt="13">
        <dgm:presLayoutVars>
          <dgm:bulletEnabled val="1"/>
        </dgm:presLayoutVars>
      </dgm:prSet>
      <dgm:spPr/>
      <dgm:t>
        <a:bodyPr/>
        <a:lstStyle/>
        <a:p>
          <a:endParaRPr lang="en-US"/>
        </a:p>
      </dgm:t>
    </dgm:pt>
    <dgm:pt modelId="{36349AF5-CF95-4EC1-B9EB-0CA8FC3E4E95}" type="pres">
      <dgm:prSet presAssocID="{C1233921-8932-48B7-A46F-EB70AF0402FF}" presName="sibTrans" presStyleLbl="bgSibTrans2D1" presStyleIdx="8" presStyleCnt="12"/>
      <dgm:spPr/>
      <dgm:t>
        <a:bodyPr/>
        <a:lstStyle/>
        <a:p>
          <a:endParaRPr lang="en-US"/>
        </a:p>
      </dgm:t>
    </dgm:pt>
    <dgm:pt modelId="{A772798D-5F59-4DCE-AFB5-75B3AEF5379C}" type="pres">
      <dgm:prSet presAssocID="{7DC4E181-D7D3-4A58-9953-6F51C1BEA7F6}" presName="compNode" presStyleCnt="0"/>
      <dgm:spPr/>
    </dgm:pt>
    <dgm:pt modelId="{8E6E9784-8A7F-480D-A74B-62DC3CF16D5A}" type="pres">
      <dgm:prSet presAssocID="{7DC4E181-D7D3-4A58-9953-6F51C1BEA7F6}" presName="dummyConnPt" presStyleCnt="0"/>
      <dgm:spPr/>
    </dgm:pt>
    <dgm:pt modelId="{0787C51F-24F1-467C-BE74-28E7F06C709A}" type="pres">
      <dgm:prSet presAssocID="{7DC4E181-D7D3-4A58-9953-6F51C1BEA7F6}" presName="node" presStyleLbl="node1" presStyleIdx="9" presStyleCnt="13" custScaleX="138665">
        <dgm:presLayoutVars>
          <dgm:bulletEnabled val="1"/>
        </dgm:presLayoutVars>
      </dgm:prSet>
      <dgm:spPr/>
      <dgm:t>
        <a:bodyPr/>
        <a:lstStyle/>
        <a:p>
          <a:endParaRPr lang="en-US"/>
        </a:p>
      </dgm:t>
    </dgm:pt>
    <dgm:pt modelId="{2C22E72E-B6AD-4B1B-A988-E4A126645035}" type="pres">
      <dgm:prSet presAssocID="{3AA98837-7658-43BE-9F3A-4D193E5582B7}" presName="sibTrans" presStyleLbl="bgSibTrans2D1" presStyleIdx="9" presStyleCnt="12"/>
      <dgm:spPr/>
      <dgm:t>
        <a:bodyPr/>
        <a:lstStyle/>
        <a:p>
          <a:endParaRPr lang="en-US"/>
        </a:p>
      </dgm:t>
    </dgm:pt>
    <dgm:pt modelId="{1B02F716-3C45-4BBA-852D-9D24E1E59152}" type="pres">
      <dgm:prSet presAssocID="{E6E2F51E-D3D0-408E-BCB8-3D9D4F77CA7B}" presName="compNode" presStyleCnt="0"/>
      <dgm:spPr/>
    </dgm:pt>
    <dgm:pt modelId="{BA44EE56-242E-493A-B2EF-EA2939872421}" type="pres">
      <dgm:prSet presAssocID="{E6E2F51E-D3D0-408E-BCB8-3D9D4F77CA7B}" presName="dummyConnPt" presStyleCnt="0"/>
      <dgm:spPr/>
    </dgm:pt>
    <dgm:pt modelId="{5249204A-9394-40A6-914A-A5CA0677B18C}" type="pres">
      <dgm:prSet presAssocID="{E6E2F51E-D3D0-408E-BCB8-3D9D4F77CA7B}" presName="node" presStyleLbl="node1" presStyleIdx="10" presStyleCnt="13">
        <dgm:presLayoutVars>
          <dgm:bulletEnabled val="1"/>
        </dgm:presLayoutVars>
      </dgm:prSet>
      <dgm:spPr/>
      <dgm:t>
        <a:bodyPr/>
        <a:lstStyle/>
        <a:p>
          <a:endParaRPr lang="en-US"/>
        </a:p>
      </dgm:t>
    </dgm:pt>
    <dgm:pt modelId="{FF2FAA2A-553A-4E22-A2D9-0F07E795E5CC}" type="pres">
      <dgm:prSet presAssocID="{4659A4B9-404F-43DF-8B8F-F0C8A8CA8263}" presName="sibTrans" presStyleLbl="bgSibTrans2D1" presStyleIdx="10" presStyleCnt="12"/>
      <dgm:spPr/>
      <dgm:t>
        <a:bodyPr/>
        <a:lstStyle/>
        <a:p>
          <a:endParaRPr lang="en-US"/>
        </a:p>
      </dgm:t>
    </dgm:pt>
    <dgm:pt modelId="{84F6CF8D-7ED9-4CB0-AB36-A328A8636430}" type="pres">
      <dgm:prSet presAssocID="{9B34AE80-37D5-406F-A85A-E68195662BD1}" presName="compNode" presStyleCnt="0"/>
      <dgm:spPr/>
    </dgm:pt>
    <dgm:pt modelId="{025B15E5-4133-471C-B7B9-D61264C01D3B}" type="pres">
      <dgm:prSet presAssocID="{9B34AE80-37D5-406F-A85A-E68195662BD1}" presName="dummyConnPt" presStyleCnt="0"/>
      <dgm:spPr/>
    </dgm:pt>
    <dgm:pt modelId="{CCB20856-A8DC-43F4-92AB-E48B8290412E}" type="pres">
      <dgm:prSet presAssocID="{9B34AE80-37D5-406F-A85A-E68195662BD1}" presName="node" presStyleLbl="node1" presStyleIdx="11" presStyleCnt="13" custScaleX="123557" custScaleY="128616">
        <dgm:presLayoutVars>
          <dgm:bulletEnabled val="1"/>
        </dgm:presLayoutVars>
      </dgm:prSet>
      <dgm:spPr/>
      <dgm:t>
        <a:bodyPr/>
        <a:lstStyle/>
        <a:p>
          <a:endParaRPr lang="en-US"/>
        </a:p>
      </dgm:t>
    </dgm:pt>
    <dgm:pt modelId="{3DB82F0C-4F08-4893-9B32-CD22118FBDBC}" type="pres">
      <dgm:prSet presAssocID="{F18FAC0A-D48D-438B-80B6-BFA2992CCCD9}" presName="sibTrans" presStyleLbl="bgSibTrans2D1" presStyleIdx="11" presStyleCnt="12"/>
      <dgm:spPr/>
      <dgm:t>
        <a:bodyPr/>
        <a:lstStyle/>
        <a:p>
          <a:endParaRPr lang="en-US"/>
        </a:p>
      </dgm:t>
    </dgm:pt>
    <dgm:pt modelId="{F7B0B056-2F24-483B-9BD0-07FEA379B23F}" type="pres">
      <dgm:prSet presAssocID="{59AC28CC-2B4C-44A5-8C24-CD472C4EBD45}" presName="compNode" presStyleCnt="0"/>
      <dgm:spPr/>
    </dgm:pt>
    <dgm:pt modelId="{DB4CB467-F131-4ADF-8E17-947435BD85B9}" type="pres">
      <dgm:prSet presAssocID="{59AC28CC-2B4C-44A5-8C24-CD472C4EBD45}" presName="dummyConnPt" presStyleCnt="0"/>
      <dgm:spPr/>
    </dgm:pt>
    <dgm:pt modelId="{04CE7504-B69D-4C01-93AB-F31B24AFB19C}" type="pres">
      <dgm:prSet presAssocID="{59AC28CC-2B4C-44A5-8C24-CD472C4EBD45}" presName="node" presStyleLbl="node1" presStyleIdx="12" presStyleCnt="13">
        <dgm:presLayoutVars>
          <dgm:bulletEnabled val="1"/>
        </dgm:presLayoutVars>
      </dgm:prSet>
      <dgm:spPr/>
      <dgm:t>
        <a:bodyPr/>
        <a:lstStyle/>
        <a:p>
          <a:endParaRPr lang="en-US"/>
        </a:p>
      </dgm:t>
    </dgm:pt>
  </dgm:ptLst>
  <dgm:cxnLst>
    <dgm:cxn modelId="{C24459A1-1F1A-4773-8BB9-2D0F28E0A019}" type="presOf" srcId="{5C584531-C4B1-4F42-984C-0E0F9E502E10}" destId="{51D18488-5D85-4644-9A89-0C082920E85E}" srcOrd="0" destOrd="0" presId="urn:microsoft.com/office/officeart/2005/8/layout/bProcess4"/>
    <dgm:cxn modelId="{4F40C049-2AB9-46D3-BE58-5A18151F71C3}" type="presOf" srcId="{17160E17-F15D-4C60-8DB4-1B1E257A0CB2}" destId="{41446124-A405-451D-AA09-888D37997BA6}" srcOrd="0" destOrd="0" presId="urn:microsoft.com/office/officeart/2005/8/layout/bProcess4"/>
    <dgm:cxn modelId="{96B21455-A0A2-47E3-94FC-F7CCB5368883}" srcId="{2F14E689-2C14-44CB-AD01-340A725E6C57}" destId="{65CDB02A-1EB4-47EB-B6F1-F875D8681279}" srcOrd="1" destOrd="0" parTransId="{7A18D51E-14D3-425C-BB75-35B0365F1EA6}" sibTransId="{88076905-36B6-48E8-BDF3-C2630C3F13AE}"/>
    <dgm:cxn modelId="{11C49947-3370-4DCA-84B7-63650B21C9E0}" type="presOf" srcId="{EB29D184-87A4-4053-949C-627B5564F49F}" destId="{3CED9247-4188-4EB5-90D3-40D9E38E0A16}" srcOrd="0" destOrd="0" presId="urn:microsoft.com/office/officeart/2005/8/layout/bProcess4"/>
    <dgm:cxn modelId="{C7CF5A51-C8BB-4238-AD27-8AD6464FAAC2}" srcId="{2F14E689-2C14-44CB-AD01-340A725E6C57}" destId="{EF74ABCE-0148-4F96-9A17-E9A3B3CE0E03}" srcOrd="7" destOrd="0" parTransId="{2B0B3647-4FCD-4CA7-8C23-A499997AB657}" sibTransId="{BDAAA439-F39D-4685-BF19-B595874E1EF1}"/>
    <dgm:cxn modelId="{5E4E9750-E48B-4D24-98EB-286819C39121}" type="presOf" srcId="{8B64A73A-D698-439B-9D00-F498CAABE94D}" destId="{9BD73E2B-872D-43C6-8599-97749D4B2EC3}" srcOrd="0" destOrd="0" presId="urn:microsoft.com/office/officeart/2005/8/layout/bProcess4"/>
    <dgm:cxn modelId="{E4F65FAE-78A3-474D-95CB-6DE64EBA7593}" srcId="{2F14E689-2C14-44CB-AD01-340A725E6C57}" destId="{59AC28CC-2B4C-44A5-8C24-CD472C4EBD45}" srcOrd="12" destOrd="0" parTransId="{22BF40A6-FCC0-400A-A02E-299891AA2A4D}" sibTransId="{C50499DE-CDCB-4975-A86D-A9A948AA122E}"/>
    <dgm:cxn modelId="{1AEFC584-198F-427E-9FC5-4A7412DD5CCA}" srcId="{2F14E689-2C14-44CB-AD01-340A725E6C57}" destId="{6C323373-BBB2-4174-94F0-62B2BCAE50E0}" srcOrd="3" destOrd="0" parTransId="{E20F5F0E-306F-4151-8ABC-72DD5471AFAC}" sibTransId="{D83CF22A-D7A3-4E43-AA54-D1320465396E}"/>
    <dgm:cxn modelId="{D004787F-4424-44B5-9EA0-02503B1A58BA}" type="presOf" srcId="{3AA98837-7658-43BE-9F3A-4D193E5582B7}" destId="{2C22E72E-B6AD-4B1B-A988-E4A126645035}" srcOrd="0" destOrd="0" presId="urn:microsoft.com/office/officeart/2005/8/layout/bProcess4"/>
    <dgm:cxn modelId="{18C4B2DB-4828-436B-B89E-958A9FF91419}" type="presOf" srcId="{88076905-36B6-48E8-BDF3-C2630C3F13AE}" destId="{97ADAFF3-4C72-4511-8F59-1C02BAC60B80}" srcOrd="0" destOrd="0" presId="urn:microsoft.com/office/officeart/2005/8/layout/bProcess4"/>
    <dgm:cxn modelId="{A17D3FB0-0E2C-411E-8952-CDAFB1F7E3E3}" type="presOf" srcId="{30E55E95-3022-4D90-91B8-8BB3C70EB037}" destId="{349DFD81-982C-4040-88B6-2BDC52B58A59}" srcOrd="0" destOrd="0" presId="urn:microsoft.com/office/officeart/2005/8/layout/bProcess4"/>
    <dgm:cxn modelId="{616E7EE8-BD83-4B91-8181-9EF9E3265269}" type="presOf" srcId="{BDAAA439-F39D-4685-BF19-B595874E1EF1}" destId="{F7939754-5DF1-4509-8E5F-DCF4F2439644}" srcOrd="0" destOrd="0" presId="urn:microsoft.com/office/officeart/2005/8/layout/bProcess4"/>
    <dgm:cxn modelId="{0B341775-E4E4-4F97-9BEE-CCB06FCD10D7}" type="presOf" srcId="{25137F95-EB12-4751-8204-CC48B16614F3}" destId="{FA43B4E1-50FD-46AB-8DD1-403B01502084}" srcOrd="0" destOrd="0" presId="urn:microsoft.com/office/officeart/2005/8/layout/bProcess4"/>
    <dgm:cxn modelId="{F84BAC4A-E52F-4360-8AFF-A4C87CB9F4EB}" type="presOf" srcId="{60687383-D258-4CC5-8678-A7A3B6AD42EB}" destId="{68E68C50-C323-4A2D-BD3B-6D12C57EA44C}" srcOrd="0" destOrd="0" presId="urn:microsoft.com/office/officeart/2005/8/layout/bProcess4"/>
    <dgm:cxn modelId="{7E1A5A1F-5F94-4A7F-9411-988D23967843}" type="presOf" srcId="{11CBECCA-CA30-416D-AE51-641DD260CB40}" destId="{1686DFA0-2216-474D-8042-C49DB4E654DB}" srcOrd="0" destOrd="0" presId="urn:microsoft.com/office/officeart/2005/8/layout/bProcess4"/>
    <dgm:cxn modelId="{6B863E0F-022F-4EEC-833C-FAF72CC0963E}" srcId="{2F14E689-2C14-44CB-AD01-340A725E6C57}" destId="{7DC4E181-D7D3-4A58-9953-6F51C1BEA7F6}" srcOrd="9" destOrd="0" parTransId="{A87F5508-AC65-4351-81B2-A1BC1FB03304}" sibTransId="{3AA98837-7658-43BE-9F3A-4D193E5582B7}"/>
    <dgm:cxn modelId="{1603C32B-BC94-407F-9AEC-6977AD636AA1}" type="presOf" srcId="{EF74ABCE-0148-4F96-9A17-E9A3B3CE0E03}" destId="{8184171A-BF91-47EB-9DA2-3581AE959589}" srcOrd="0" destOrd="0" presId="urn:microsoft.com/office/officeart/2005/8/layout/bProcess4"/>
    <dgm:cxn modelId="{3A27569D-2585-4B66-9258-6FA784DE9587}" type="presOf" srcId="{2F14E689-2C14-44CB-AD01-340A725E6C57}" destId="{140FC9BD-F4F4-4341-8027-F3EB164C0E58}" srcOrd="0" destOrd="0" presId="urn:microsoft.com/office/officeart/2005/8/layout/bProcess4"/>
    <dgm:cxn modelId="{6E3A214E-5036-4686-925B-336209874D01}" type="presOf" srcId="{D83CF22A-D7A3-4E43-AA54-D1320465396E}" destId="{746810E0-E017-49D1-8A0F-53B24EBB7792}" srcOrd="0" destOrd="0" presId="urn:microsoft.com/office/officeart/2005/8/layout/bProcess4"/>
    <dgm:cxn modelId="{D2B2A546-984E-4E82-8815-2C8B21C0AE5E}" srcId="{2F14E689-2C14-44CB-AD01-340A725E6C57}" destId="{EB29D184-87A4-4053-949C-627B5564F49F}" srcOrd="5" destOrd="0" parTransId="{8DC22673-F25A-445B-963A-BEC37E64A80C}" sibTransId="{25137F95-EB12-4751-8204-CC48B16614F3}"/>
    <dgm:cxn modelId="{12565E8C-FED7-47A8-AB97-9A46700C3701}" srcId="{2F14E689-2C14-44CB-AD01-340A725E6C57}" destId="{30E55E95-3022-4D90-91B8-8BB3C70EB037}" srcOrd="8" destOrd="0" parTransId="{6381D307-0DF3-47C3-9AC2-9096FB1EA4AA}" sibTransId="{C1233921-8932-48B7-A46F-EB70AF0402FF}"/>
    <dgm:cxn modelId="{D1CB8CF6-CBC9-4C10-B685-87261306D1C3}" type="presOf" srcId="{C1233921-8932-48B7-A46F-EB70AF0402FF}" destId="{36349AF5-CF95-4EC1-B9EB-0CA8FC3E4E95}" srcOrd="0" destOrd="0" presId="urn:microsoft.com/office/officeart/2005/8/layout/bProcess4"/>
    <dgm:cxn modelId="{E4175614-1D23-47A5-9E1F-EB3D14FFEE3B}" type="presOf" srcId="{65CDB02A-1EB4-47EB-B6F1-F875D8681279}" destId="{184C6C66-C26B-4CDE-8384-8CA87B2CFF08}" srcOrd="0" destOrd="0" presId="urn:microsoft.com/office/officeart/2005/8/layout/bProcess4"/>
    <dgm:cxn modelId="{AD71FF76-668E-413D-A859-2FC18856934C}" srcId="{2F14E689-2C14-44CB-AD01-340A725E6C57}" destId="{8B64A73A-D698-439B-9D00-F498CAABE94D}" srcOrd="6" destOrd="0" parTransId="{D0C61474-9886-4F40-A78C-10B878A0AB03}" sibTransId="{17160E17-F15D-4C60-8DB4-1B1E257A0CB2}"/>
    <dgm:cxn modelId="{FB14F0EE-5450-4342-9C0D-C4F6C7B891E6}" type="presOf" srcId="{9B34AE80-37D5-406F-A85A-E68195662BD1}" destId="{CCB20856-A8DC-43F4-92AB-E48B8290412E}" srcOrd="0" destOrd="0" presId="urn:microsoft.com/office/officeart/2005/8/layout/bProcess4"/>
    <dgm:cxn modelId="{B65BF451-E867-4975-B51B-FB53819B3FD1}" srcId="{2F14E689-2C14-44CB-AD01-340A725E6C57}" destId="{B2376BCF-A74F-4978-9FD0-E43879362B2B}" srcOrd="2" destOrd="0" parTransId="{37721EB4-2720-4FFA-AFF9-E6B5E09C573A}" sibTransId="{4C6B614A-080F-4D5E-8B47-556B0EBD7F6A}"/>
    <dgm:cxn modelId="{EE0774AD-3E48-49EF-99F3-104A300D61EA}" srcId="{2F14E689-2C14-44CB-AD01-340A725E6C57}" destId="{E6E2F51E-D3D0-408E-BCB8-3D9D4F77CA7B}" srcOrd="10" destOrd="0" parTransId="{3D4B7FC5-09BF-45F3-BD3D-9892A29EA83D}" sibTransId="{4659A4B9-404F-43DF-8B8F-F0C8A8CA8263}"/>
    <dgm:cxn modelId="{129A8534-3613-40C1-884F-0941A64420AF}" type="presOf" srcId="{9DF5839E-D5AD-4419-9791-BB68190651EB}" destId="{B37FC0CD-272C-4486-9201-CC5EF5ED4A56}" srcOrd="0" destOrd="0" presId="urn:microsoft.com/office/officeart/2005/8/layout/bProcess4"/>
    <dgm:cxn modelId="{C283D9C8-5E17-4A11-902A-3DE540C09174}" type="presOf" srcId="{F18FAC0A-D48D-438B-80B6-BFA2992CCCD9}" destId="{3DB82F0C-4F08-4893-9B32-CD22118FBDBC}" srcOrd="0" destOrd="0" presId="urn:microsoft.com/office/officeart/2005/8/layout/bProcess4"/>
    <dgm:cxn modelId="{5DFE16D5-2416-4C58-BAB2-A7BEAC1DCF47}" type="presOf" srcId="{4C6B614A-080F-4D5E-8B47-556B0EBD7F6A}" destId="{3E27E160-E619-42AB-9B36-6EB23E19F3D1}" srcOrd="0" destOrd="0" presId="urn:microsoft.com/office/officeart/2005/8/layout/bProcess4"/>
    <dgm:cxn modelId="{523668D1-7DE2-4261-A7F4-EFA210E846BA}" srcId="{2F14E689-2C14-44CB-AD01-340A725E6C57}" destId="{11CBECCA-CA30-416D-AE51-641DD260CB40}" srcOrd="4" destOrd="0" parTransId="{65EE5FE7-FC19-481D-ABDB-92E2A50EA6E4}" sibTransId="{60687383-D258-4CC5-8678-A7A3B6AD42EB}"/>
    <dgm:cxn modelId="{5028D3E2-5B90-48CD-9C69-15931B1FD0AA}" type="presOf" srcId="{6C323373-BBB2-4174-94F0-62B2BCAE50E0}" destId="{AE0DF9DC-46B0-4CDA-A54D-9A35E8A4D914}" srcOrd="0" destOrd="0" presId="urn:microsoft.com/office/officeart/2005/8/layout/bProcess4"/>
    <dgm:cxn modelId="{090A1DE0-5439-46B1-9EEC-E7F4A579E886}" type="presOf" srcId="{B2376BCF-A74F-4978-9FD0-E43879362B2B}" destId="{D32EE28F-C991-4860-A1F0-41889E171BBD}" srcOrd="0" destOrd="0" presId="urn:microsoft.com/office/officeart/2005/8/layout/bProcess4"/>
    <dgm:cxn modelId="{F7B5FF3E-0898-40B0-A785-6B0AAC46CA98}" type="presOf" srcId="{59AC28CC-2B4C-44A5-8C24-CD472C4EBD45}" destId="{04CE7504-B69D-4C01-93AB-F31B24AFB19C}" srcOrd="0" destOrd="0" presId="urn:microsoft.com/office/officeart/2005/8/layout/bProcess4"/>
    <dgm:cxn modelId="{4267410D-52C4-4534-AA9C-D38A0D2A6DF4}" type="presOf" srcId="{7DC4E181-D7D3-4A58-9953-6F51C1BEA7F6}" destId="{0787C51F-24F1-467C-BE74-28E7F06C709A}" srcOrd="0" destOrd="0" presId="urn:microsoft.com/office/officeart/2005/8/layout/bProcess4"/>
    <dgm:cxn modelId="{FD6A4AF9-3DF9-4E06-900E-86F9454CFEE0}" srcId="{2F14E689-2C14-44CB-AD01-340A725E6C57}" destId="{5C584531-C4B1-4F42-984C-0E0F9E502E10}" srcOrd="0" destOrd="0" parTransId="{91811CF8-CAD9-410C-A976-53622283BD22}" sibTransId="{9DF5839E-D5AD-4419-9791-BB68190651EB}"/>
    <dgm:cxn modelId="{81503141-704E-48D6-BDAF-9B80709AA3FE}" srcId="{2F14E689-2C14-44CB-AD01-340A725E6C57}" destId="{9B34AE80-37D5-406F-A85A-E68195662BD1}" srcOrd="11" destOrd="0" parTransId="{19940A4C-7DF5-40A7-8BE7-369BBEC34F1B}" sibTransId="{F18FAC0A-D48D-438B-80B6-BFA2992CCCD9}"/>
    <dgm:cxn modelId="{59FC27D7-8D16-4AFC-A276-B28AB417B7D2}" type="presOf" srcId="{4659A4B9-404F-43DF-8B8F-F0C8A8CA8263}" destId="{FF2FAA2A-553A-4E22-A2D9-0F07E795E5CC}" srcOrd="0" destOrd="0" presId="urn:microsoft.com/office/officeart/2005/8/layout/bProcess4"/>
    <dgm:cxn modelId="{22DDD7B5-8499-43C9-BB04-DAED642E08D4}" type="presOf" srcId="{E6E2F51E-D3D0-408E-BCB8-3D9D4F77CA7B}" destId="{5249204A-9394-40A6-914A-A5CA0677B18C}" srcOrd="0" destOrd="0" presId="urn:microsoft.com/office/officeart/2005/8/layout/bProcess4"/>
    <dgm:cxn modelId="{F9FE91D1-A9D7-4DDD-A4BA-759A2B246A76}" type="presParOf" srcId="{140FC9BD-F4F4-4341-8027-F3EB164C0E58}" destId="{82C29AF9-8C3F-4AA1-987E-974D92998F6D}" srcOrd="0" destOrd="0" presId="urn:microsoft.com/office/officeart/2005/8/layout/bProcess4"/>
    <dgm:cxn modelId="{638049F5-2727-4FF1-BB24-8CB588F2984D}" type="presParOf" srcId="{82C29AF9-8C3F-4AA1-987E-974D92998F6D}" destId="{1B42306A-A6C1-41D1-8686-F76C14A05865}" srcOrd="0" destOrd="0" presId="urn:microsoft.com/office/officeart/2005/8/layout/bProcess4"/>
    <dgm:cxn modelId="{2D7E1AEF-B15A-4D42-92C8-D91915DA464D}" type="presParOf" srcId="{82C29AF9-8C3F-4AA1-987E-974D92998F6D}" destId="{51D18488-5D85-4644-9A89-0C082920E85E}" srcOrd="1" destOrd="0" presId="urn:microsoft.com/office/officeart/2005/8/layout/bProcess4"/>
    <dgm:cxn modelId="{E1773ADB-6B98-4FC9-829B-06876C783BB9}" type="presParOf" srcId="{140FC9BD-F4F4-4341-8027-F3EB164C0E58}" destId="{B37FC0CD-272C-4486-9201-CC5EF5ED4A56}" srcOrd="1" destOrd="0" presId="urn:microsoft.com/office/officeart/2005/8/layout/bProcess4"/>
    <dgm:cxn modelId="{CCFFD448-2B2C-45FD-994C-9C11FC94A2DC}" type="presParOf" srcId="{140FC9BD-F4F4-4341-8027-F3EB164C0E58}" destId="{5234B059-C336-43DB-8DE7-77C2CFE22127}" srcOrd="2" destOrd="0" presId="urn:microsoft.com/office/officeart/2005/8/layout/bProcess4"/>
    <dgm:cxn modelId="{9BAB6E4C-6B6C-4966-99D3-E427FE68BF27}" type="presParOf" srcId="{5234B059-C336-43DB-8DE7-77C2CFE22127}" destId="{0971B833-AC2E-4659-BB4D-43437589BFC8}" srcOrd="0" destOrd="0" presId="urn:microsoft.com/office/officeart/2005/8/layout/bProcess4"/>
    <dgm:cxn modelId="{F6C6CBB9-950A-41DB-B76B-F7BACAEEEE6E}" type="presParOf" srcId="{5234B059-C336-43DB-8DE7-77C2CFE22127}" destId="{184C6C66-C26B-4CDE-8384-8CA87B2CFF08}" srcOrd="1" destOrd="0" presId="urn:microsoft.com/office/officeart/2005/8/layout/bProcess4"/>
    <dgm:cxn modelId="{58814959-3D8A-47AC-9EEE-3F9A6251F0E1}" type="presParOf" srcId="{140FC9BD-F4F4-4341-8027-F3EB164C0E58}" destId="{97ADAFF3-4C72-4511-8F59-1C02BAC60B80}" srcOrd="3" destOrd="0" presId="urn:microsoft.com/office/officeart/2005/8/layout/bProcess4"/>
    <dgm:cxn modelId="{732C53A1-B2F8-428E-87BA-407AAE0170A7}" type="presParOf" srcId="{140FC9BD-F4F4-4341-8027-F3EB164C0E58}" destId="{B04A774D-5DD5-4269-9331-54BDEE6AC779}" srcOrd="4" destOrd="0" presId="urn:microsoft.com/office/officeart/2005/8/layout/bProcess4"/>
    <dgm:cxn modelId="{3E82659E-8411-48FC-BCF1-DA4276F6D5AC}" type="presParOf" srcId="{B04A774D-5DD5-4269-9331-54BDEE6AC779}" destId="{31A226D8-A796-4E23-B058-2BD5D433C7D2}" srcOrd="0" destOrd="0" presId="urn:microsoft.com/office/officeart/2005/8/layout/bProcess4"/>
    <dgm:cxn modelId="{B15C09A6-F97B-4F96-8719-2DF3B4C65B08}" type="presParOf" srcId="{B04A774D-5DD5-4269-9331-54BDEE6AC779}" destId="{D32EE28F-C991-4860-A1F0-41889E171BBD}" srcOrd="1" destOrd="0" presId="urn:microsoft.com/office/officeart/2005/8/layout/bProcess4"/>
    <dgm:cxn modelId="{8547B0CB-32FC-4A1D-9D66-8F70439FEB79}" type="presParOf" srcId="{140FC9BD-F4F4-4341-8027-F3EB164C0E58}" destId="{3E27E160-E619-42AB-9B36-6EB23E19F3D1}" srcOrd="5" destOrd="0" presId="urn:microsoft.com/office/officeart/2005/8/layout/bProcess4"/>
    <dgm:cxn modelId="{B3A13E83-1210-4088-AB24-A1BA6919C44B}" type="presParOf" srcId="{140FC9BD-F4F4-4341-8027-F3EB164C0E58}" destId="{99CD5922-B6A2-488B-BB01-BC1265936563}" srcOrd="6" destOrd="0" presId="urn:microsoft.com/office/officeart/2005/8/layout/bProcess4"/>
    <dgm:cxn modelId="{5B7BCA44-53F9-4856-AFFA-6C99E58E6449}" type="presParOf" srcId="{99CD5922-B6A2-488B-BB01-BC1265936563}" destId="{32B608B6-770C-4700-B97A-482D6CE3EE8B}" srcOrd="0" destOrd="0" presId="urn:microsoft.com/office/officeart/2005/8/layout/bProcess4"/>
    <dgm:cxn modelId="{E497ED54-8563-453A-B01B-2875D7066D8C}" type="presParOf" srcId="{99CD5922-B6A2-488B-BB01-BC1265936563}" destId="{AE0DF9DC-46B0-4CDA-A54D-9A35E8A4D914}" srcOrd="1" destOrd="0" presId="urn:microsoft.com/office/officeart/2005/8/layout/bProcess4"/>
    <dgm:cxn modelId="{53B69C87-E22D-4B7C-BC53-4F67880663C4}" type="presParOf" srcId="{140FC9BD-F4F4-4341-8027-F3EB164C0E58}" destId="{746810E0-E017-49D1-8A0F-53B24EBB7792}" srcOrd="7" destOrd="0" presId="urn:microsoft.com/office/officeart/2005/8/layout/bProcess4"/>
    <dgm:cxn modelId="{5DD0157F-4EE7-4790-BD95-DD6B55021FAC}" type="presParOf" srcId="{140FC9BD-F4F4-4341-8027-F3EB164C0E58}" destId="{99165F15-EE90-48A6-A949-4F664BA27B7C}" srcOrd="8" destOrd="0" presId="urn:microsoft.com/office/officeart/2005/8/layout/bProcess4"/>
    <dgm:cxn modelId="{0552AC64-99AD-4F5B-9918-D5A6AFCCDACD}" type="presParOf" srcId="{99165F15-EE90-48A6-A949-4F664BA27B7C}" destId="{BA0BEE5C-3187-4660-B17F-0BE65F1B9714}" srcOrd="0" destOrd="0" presId="urn:microsoft.com/office/officeart/2005/8/layout/bProcess4"/>
    <dgm:cxn modelId="{ED7C8B87-2E4C-4B4E-B690-1F6186B594F8}" type="presParOf" srcId="{99165F15-EE90-48A6-A949-4F664BA27B7C}" destId="{1686DFA0-2216-474D-8042-C49DB4E654DB}" srcOrd="1" destOrd="0" presId="urn:microsoft.com/office/officeart/2005/8/layout/bProcess4"/>
    <dgm:cxn modelId="{08313188-6AAA-4326-B133-5FE13A5B4BB7}" type="presParOf" srcId="{140FC9BD-F4F4-4341-8027-F3EB164C0E58}" destId="{68E68C50-C323-4A2D-BD3B-6D12C57EA44C}" srcOrd="9" destOrd="0" presId="urn:microsoft.com/office/officeart/2005/8/layout/bProcess4"/>
    <dgm:cxn modelId="{AE2A0861-57BC-4C2A-85ED-6DB363A2A798}" type="presParOf" srcId="{140FC9BD-F4F4-4341-8027-F3EB164C0E58}" destId="{C9D1936E-2BB7-4013-9467-41AA4FE4DC36}" srcOrd="10" destOrd="0" presId="urn:microsoft.com/office/officeart/2005/8/layout/bProcess4"/>
    <dgm:cxn modelId="{A559D62E-3F97-4541-8728-FA2E2E653512}" type="presParOf" srcId="{C9D1936E-2BB7-4013-9467-41AA4FE4DC36}" destId="{4144D800-3FBF-4D4C-A174-594653CE9AF5}" srcOrd="0" destOrd="0" presId="urn:microsoft.com/office/officeart/2005/8/layout/bProcess4"/>
    <dgm:cxn modelId="{AFF9C119-4760-4E6A-9E44-496B87BC5C8F}" type="presParOf" srcId="{C9D1936E-2BB7-4013-9467-41AA4FE4DC36}" destId="{3CED9247-4188-4EB5-90D3-40D9E38E0A16}" srcOrd="1" destOrd="0" presId="urn:microsoft.com/office/officeart/2005/8/layout/bProcess4"/>
    <dgm:cxn modelId="{44EF44EB-8E56-4011-9A02-C60CA1A643A2}" type="presParOf" srcId="{140FC9BD-F4F4-4341-8027-F3EB164C0E58}" destId="{FA43B4E1-50FD-46AB-8DD1-403B01502084}" srcOrd="11" destOrd="0" presId="urn:microsoft.com/office/officeart/2005/8/layout/bProcess4"/>
    <dgm:cxn modelId="{2F962F57-AD4E-4899-AE7E-8DA802AED28C}" type="presParOf" srcId="{140FC9BD-F4F4-4341-8027-F3EB164C0E58}" destId="{B2060A8A-CB18-4608-853F-48BCE91A8A9C}" srcOrd="12" destOrd="0" presId="urn:microsoft.com/office/officeart/2005/8/layout/bProcess4"/>
    <dgm:cxn modelId="{9C7BBB1D-EEC7-4467-A067-90F8F9ADC8DF}" type="presParOf" srcId="{B2060A8A-CB18-4608-853F-48BCE91A8A9C}" destId="{2F60A627-9AEC-4568-9C4D-25F5B7B9B6EC}" srcOrd="0" destOrd="0" presId="urn:microsoft.com/office/officeart/2005/8/layout/bProcess4"/>
    <dgm:cxn modelId="{3B1394E3-BC4D-4408-B75E-859432825C26}" type="presParOf" srcId="{B2060A8A-CB18-4608-853F-48BCE91A8A9C}" destId="{9BD73E2B-872D-43C6-8599-97749D4B2EC3}" srcOrd="1" destOrd="0" presId="urn:microsoft.com/office/officeart/2005/8/layout/bProcess4"/>
    <dgm:cxn modelId="{7217FB02-0B37-4261-AB32-5EFEF71CCBC7}" type="presParOf" srcId="{140FC9BD-F4F4-4341-8027-F3EB164C0E58}" destId="{41446124-A405-451D-AA09-888D37997BA6}" srcOrd="13" destOrd="0" presId="urn:microsoft.com/office/officeart/2005/8/layout/bProcess4"/>
    <dgm:cxn modelId="{61378EA7-C493-4250-96F6-7308D2248239}" type="presParOf" srcId="{140FC9BD-F4F4-4341-8027-F3EB164C0E58}" destId="{90740C2A-7DE6-4A3B-A609-3194C6CFD877}" srcOrd="14" destOrd="0" presId="urn:microsoft.com/office/officeart/2005/8/layout/bProcess4"/>
    <dgm:cxn modelId="{A1FC20D0-DCE5-4EFE-BEC0-10FAD734CACF}" type="presParOf" srcId="{90740C2A-7DE6-4A3B-A609-3194C6CFD877}" destId="{B7481804-0D05-4660-BB94-164C063E547C}" srcOrd="0" destOrd="0" presId="urn:microsoft.com/office/officeart/2005/8/layout/bProcess4"/>
    <dgm:cxn modelId="{C50C0484-BB52-450F-9C60-F17B3606A814}" type="presParOf" srcId="{90740C2A-7DE6-4A3B-A609-3194C6CFD877}" destId="{8184171A-BF91-47EB-9DA2-3581AE959589}" srcOrd="1" destOrd="0" presId="urn:microsoft.com/office/officeart/2005/8/layout/bProcess4"/>
    <dgm:cxn modelId="{0FF0D056-20B2-43FA-BCF0-587736817438}" type="presParOf" srcId="{140FC9BD-F4F4-4341-8027-F3EB164C0E58}" destId="{F7939754-5DF1-4509-8E5F-DCF4F2439644}" srcOrd="15" destOrd="0" presId="urn:microsoft.com/office/officeart/2005/8/layout/bProcess4"/>
    <dgm:cxn modelId="{E1685F2B-C5A2-4707-A29E-B937D6268FB8}" type="presParOf" srcId="{140FC9BD-F4F4-4341-8027-F3EB164C0E58}" destId="{01DCD768-AF99-4A0E-8699-E3F0CCA55D1D}" srcOrd="16" destOrd="0" presId="urn:microsoft.com/office/officeart/2005/8/layout/bProcess4"/>
    <dgm:cxn modelId="{C196527E-55EA-4208-B14B-CB243C55B476}" type="presParOf" srcId="{01DCD768-AF99-4A0E-8699-E3F0CCA55D1D}" destId="{F60A8FF5-C83C-4037-8CDE-B002CDDBAF6F}" srcOrd="0" destOrd="0" presId="urn:microsoft.com/office/officeart/2005/8/layout/bProcess4"/>
    <dgm:cxn modelId="{31FB3179-62B3-42C3-96DA-BA6200ABD37C}" type="presParOf" srcId="{01DCD768-AF99-4A0E-8699-E3F0CCA55D1D}" destId="{349DFD81-982C-4040-88B6-2BDC52B58A59}" srcOrd="1" destOrd="0" presId="urn:microsoft.com/office/officeart/2005/8/layout/bProcess4"/>
    <dgm:cxn modelId="{DC288D32-774D-46DE-B223-BDBFE7E0D924}" type="presParOf" srcId="{140FC9BD-F4F4-4341-8027-F3EB164C0E58}" destId="{36349AF5-CF95-4EC1-B9EB-0CA8FC3E4E95}" srcOrd="17" destOrd="0" presId="urn:microsoft.com/office/officeart/2005/8/layout/bProcess4"/>
    <dgm:cxn modelId="{BACDDBD1-F9CA-4B7D-A752-426E08AAD276}" type="presParOf" srcId="{140FC9BD-F4F4-4341-8027-F3EB164C0E58}" destId="{A772798D-5F59-4DCE-AFB5-75B3AEF5379C}" srcOrd="18" destOrd="0" presId="urn:microsoft.com/office/officeart/2005/8/layout/bProcess4"/>
    <dgm:cxn modelId="{DA81952E-D97F-47C3-869E-6E083D0B4C91}" type="presParOf" srcId="{A772798D-5F59-4DCE-AFB5-75B3AEF5379C}" destId="{8E6E9784-8A7F-480D-A74B-62DC3CF16D5A}" srcOrd="0" destOrd="0" presId="urn:microsoft.com/office/officeart/2005/8/layout/bProcess4"/>
    <dgm:cxn modelId="{21BB9554-C88B-4E0C-89BA-4B8AB2BC3BBD}" type="presParOf" srcId="{A772798D-5F59-4DCE-AFB5-75B3AEF5379C}" destId="{0787C51F-24F1-467C-BE74-28E7F06C709A}" srcOrd="1" destOrd="0" presId="urn:microsoft.com/office/officeart/2005/8/layout/bProcess4"/>
    <dgm:cxn modelId="{B2735B76-C0E6-4CFE-9F85-4D7C3666C0E6}" type="presParOf" srcId="{140FC9BD-F4F4-4341-8027-F3EB164C0E58}" destId="{2C22E72E-B6AD-4B1B-A988-E4A126645035}" srcOrd="19" destOrd="0" presId="urn:microsoft.com/office/officeart/2005/8/layout/bProcess4"/>
    <dgm:cxn modelId="{8C59E01F-A5A9-47A2-BA7A-C56CEA30CB45}" type="presParOf" srcId="{140FC9BD-F4F4-4341-8027-F3EB164C0E58}" destId="{1B02F716-3C45-4BBA-852D-9D24E1E59152}" srcOrd="20" destOrd="0" presId="urn:microsoft.com/office/officeart/2005/8/layout/bProcess4"/>
    <dgm:cxn modelId="{98BFD88B-D700-4717-908C-8E50D4DCC2A6}" type="presParOf" srcId="{1B02F716-3C45-4BBA-852D-9D24E1E59152}" destId="{BA44EE56-242E-493A-B2EF-EA2939872421}" srcOrd="0" destOrd="0" presId="urn:microsoft.com/office/officeart/2005/8/layout/bProcess4"/>
    <dgm:cxn modelId="{606AF9DB-5087-4AF4-8CD4-7E00E2116490}" type="presParOf" srcId="{1B02F716-3C45-4BBA-852D-9D24E1E59152}" destId="{5249204A-9394-40A6-914A-A5CA0677B18C}" srcOrd="1" destOrd="0" presId="urn:microsoft.com/office/officeart/2005/8/layout/bProcess4"/>
    <dgm:cxn modelId="{0D36C171-1FE2-4212-97CC-C6BB2435E19E}" type="presParOf" srcId="{140FC9BD-F4F4-4341-8027-F3EB164C0E58}" destId="{FF2FAA2A-553A-4E22-A2D9-0F07E795E5CC}" srcOrd="21" destOrd="0" presId="urn:microsoft.com/office/officeart/2005/8/layout/bProcess4"/>
    <dgm:cxn modelId="{9EA482F8-F6A1-4743-912C-82AC20408046}" type="presParOf" srcId="{140FC9BD-F4F4-4341-8027-F3EB164C0E58}" destId="{84F6CF8D-7ED9-4CB0-AB36-A328A8636430}" srcOrd="22" destOrd="0" presId="urn:microsoft.com/office/officeart/2005/8/layout/bProcess4"/>
    <dgm:cxn modelId="{D7518D38-6EF1-4F29-A833-41463EB95D32}" type="presParOf" srcId="{84F6CF8D-7ED9-4CB0-AB36-A328A8636430}" destId="{025B15E5-4133-471C-B7B9-D61264C01D3B}" srcOrd="0" destOrd="0" presId="urn:microsoft.com/office/officeart/2005/8/layout/bProcess4"/>
    <dgm:cxn modelId="{B459AE03-07A8-4667-A483-FEB95CD8A228}" type="presParOf" srcId="{84F6CF8D-7ED9-4CB0-AB36-A328A8636430}" destId="{CCB20856-A8DC-43F4-92AB-E48B8290412E}" srcOrd="1" destOrd="0" presId="urn:microsoft.com/office/officeart/2005/8/layout/bProcess4"/>
    <dgm:cxn modelId="{15388CB2-A662-4637-90F3-0DF8041B57C2}" type="presParOf" srcId="{140FC9BD-F4F4-4341-8027-F3EB164C0E58}" destId="{3DB82F0C-4F08-4893-9B32-CD22118FBDBC}" srcOrd="23" destOrd="0" presId="urn:microsoft.com/office/officeart/2005/8/layout/bProcess4"/>
    <dgm:cxn modelId="{3D414776-8741-489A-B9F4-F879A2A84A2A}" type="presParOf" srcId="{140FC9BD-F4F4-4341-8027-F3EB164C0E58}" destId="{F7B0B056-2F24-483B-9BD0-07FEA379B23F}" srcOrd="24" destOrd="0" presId="urn:microsoft.com/office/officeart/2005/8/layout/bProcess4"/>
    <dgm:cxn modelId="{77CBDF7D-58EE-4F1D-8854-267FB7B25D6A}" type="presParOf" srcId="{F7B0B056-2F24-483B-9BD0-07FEA379B23F}" destId="{DB4CB467-F131-4ADF-8E17-947435BD85B9}" srcOrd="0" destOrd="0" presId="urn:microsoft.com/office/officeart/2005/8/layout/bProcess4"/>
    <dgm:cxn modelId="{AF203EB7-FC7E-4EA8-9640-39F6F8CAAEC0}" type="presParOf" srcId="{F7B0B056-2F24-483B-9BD0-07FEA379B23F}" destId="{04CE7504-B69D-4C01-93AB-F31B24AFB19C}" srcOrd="1" destOrd="0" presId="urn:microsoft.com/office/officeart/2005/8/layout/bProcess4"/>
  </dgm:cxnLst>
  <dgm:bg/>
  <dgm:whole/>
</dgm:dataModel>
</file>

<file path=ppt/diagrams/data2.xml><?xml version="1.0" encoding="utf-8"?>
<dgm:dataModel xmlns:dgm="http://schemas.openxmlformats.org/drawingml/2006/diagram" xmlns:a="http://schemas.openxmlformats.org/drawingml/2006/main">
  <dgm:ptLst>
    <dgm:pt modelId="{18D1CDB5-0D1D-4559-9913-26A17C2BD62B}" type="doc">
      <dgm:prSet loTypeId="urn:microsoft.com/office/officeart/2005/8/layout/bProcess4" loCatId="process" qsTypeId="urn:microsoft.com/office/officeart/2005/8/quickstyle/simple3" qsCatId="simple" csTypeId="urn:microsoft.com/office/officeart/2005/8/colors/accent1_2" csCatId="accent1" phldr="1"/>
      <dgm:spPr/>
      <dgm:t>
        <a:bodyPr/>
        <a:lstStyle/>
        <a:p>
          <a:endParaRPr lang="en-IN"/>
        </a:p>
      </dgm:t>
    </dgm:pt>
    <dgm:pt modelId="{8213F7BD-6521-43B7-99A5-F9573D23519D}">
      <dgm:prSet phldrT="[Text]" custT="1"/>
      <dgm:spPr/>
      <dgm:t>
        <a:bodyPr/>
        <a:lstStyle/>
        <a:p>
          <a:r>
            <a:rPr lang="en-US" sz="1300" dirty="0">
              <a:latin typeface="Cambria" pitchFamily="18" charset="0"/>
            </a:rPr>
            <a:t>Once the P.O raised by Purchase Manager then it goes to vendor after all the quotations finalized</a:t>
          </a:r>
          <a:endParaRPr lang="en-IN" sz="1300" dirty="0">
            <a:latin typeface="Cambria" pitchFamily="18" charset="0"/>
          </a:endParaRPr>
        </a:p>
      </dgm:t>
    </dgm:pt>
    <dgm:pt modelId="{9A6769C8-D268-4565-921B-4ED270F18F72}" type="parTrans" cxnId="{FA809DFE-855A-4F23-AC01-D7696368A999}">
      <dgm:prSet/>
      <dgm:spPr/>
      <dgm:t>
        <a:bodyPr/>
        <a:lstStyle/>
        <a:p>
          <a:endParaRPr lang="en-IN" sz="1050"/>
        </a:p>
      </dgm:t>
    </dgm:pt>
    <dgm:pt modelId="{CE77BBA9-BDB1-45F5-8FB8-4A06286BE1BA}" type="sibTrans" cxnId="{FA809DFE-855A-4F23-AC01-D7696368A999}">
      <dgm:prSet custT="1"/>
      <dgm:spPr/>
      <dgm:t>
        <a:bodyPr/>
        <a:lstStyle/>
        <a:p>
          <a:endParaRPr lang="en-IN" sz="1050"/>
        </a:p>
      </dgm:t>
    </dgm:pt>
    <dgm:pt modelId="{EF6D5F59-B15B-4BB7-9B85-355FD6CF32ED}">
      <dgm:prSet phldrT="[Text]" custT="1"/>
      <dgm:spPr/>
      <dgm:t>
        <a:bodyPr/>
        <a:lstStyle/>
        <a:p>
          <a:r>
            <a:rPr lang="en-US" sz="1300">
              <a:latin typeface="Cambria" pitchFamily="18" charset="0"/>
            </a:rPr>
            <a:t>Vendor receives the P.O </a:t>
          </a:r>
        </a:p>
      </dgm:t>
    </dgm:pt>
    <dgm:pt modelId="{E9C64E13-9AC7-40D5-BED4-C0C59DDB567D}" type="parTrans" cxnId="{629D002A-29D6-4D13-8EDC-48849F76AD56}">
      <dgm:prSet/>
      <dgm:spPr/>
      <dgm:t>
        <a:bodyPr/>
        <a:lstStyle/>
        <a:p>
          <a:endParaRPr lang="en-IN" sz="1050"/>
        </a:p>
      </dgm:t>
    </dgm:pt>
    <dgm:pt modelId="{B84872E2-D7EE-4E54-9C86-39699FF362EE}" type="sibTrans" cxnId="{629D002A-29D6-4D13-8EDC-48849F76AD56}">
      <dgm:prSet custT="1"/>
      <dgm:spPr/>
      <dgm:t>
        <a:bodyPr/>
        <a:lstStyle/>
        <a:p>
          <a:endParaRPr lang="en-IN" sz="1050"/>
        </a:p>
      </dgm:t>
    </dgm:pt>
    <dgm:pt modelId="{8FB879F4-4710-4D89-8566-D025EE67204C}">
      <dgm:prSet custT="1"/>
      <dgm:spPr/>
      <dgm:t>
        <a:bodyPr/>
        <a:lstStyle/>
        <a:p>
          <a:r>
            <a:rPr lang="en-US" sz="1300">
              <a:latin typeface="Cambria" pitchFamily="18" charset="0"/>
            </a:rPr>
            <a:t>Vendor informs store manager about the delivery of material at project site</a:t>
          </a:r>
          <a:endParaRPr lang="en-IN" sz="1300">
            <a:latin typeface="Cambria" pitchFamily="18" charset="0"/>
          </a:endParaRPr>
        </a:p>
      </dgm:t>
    </dgm:pt>
    <dgm:pt modelId="{49FCBBE4-76D9-40A5-80D3-D0128392919F}" type="parTrans" cxnId="{A3E8FB7A-0185-4F74-8D6F-B2C1A42790B9}">
      <dgm:prSet/>
      <dgm:spPr/>
      <dgm:t>
        <a:bodyPr/>
        <a:lstStyle/>
        <a:p>
          <a:endParaRPr lang="en-IN" sz="1050"/>
        </a:p>
      </dgm:t>
    </dgm:pt>
    <dgm:pt modelId="{B6FAF77F-3EE2-465F-B3F1-B94EE9297206}" type="sibTrans" cxnId="{A3E8FB7A-0185-4F74-8D6F-B2C1A42790B9}">
      <dgm:prSet custT="1"/>
      <dgm:spPr/>
      <dgm:t>
        <a:bodyPr/>
        <a:lstStyle/>
        <a:p>
          <a:endParaRPr lang="en-IN" sz="1050"/>
        </a:p>
      </dgm:t>
    </dgm:pt>
    <dgm:pt modelId="{DDD08551-712B-4999-91AA-17131D322261}">
      <dgm:prSet custT="1"/>
      <dgm:spPr/>
      <dgm:t>
        <a:bodyPr/>
        <a:lstStyle/>
        <a:p>
          <a:r>
            <a:rPr lang="en-US" sz="1300">
              <a:latin typeface="Cambria" pitchFamily="18" charset="0"/>
            </a:rPr>
            <a:t>Vendor sends the material with invoice to project site.</a:t>
          </a:r>
          <a:endParaRPr lang="en-IN" sz="1300">
            <a:latin typeface="Cambria" pitchFamily="18" charset="0"/>
          </a:endParaRPr>
        </a:p>
      </dgm:t>
    </dgm:pt>
    <dgm:pt modelId="{E4D490D8-448D-414D-A766-0DE4346996B9}" type="parTrans" cxnId="{453B31B4-437A-4A26-A9C6-CA64014EDAFC}">
      <dgm:prSet/>
      <dgm:spPr/>
      <dgm:t>
        <a:bodyPr/>
        <a:lstStyle/>
        <a:p>
          <a:endParaRPr lang="en-IN" sz="1050"/>
        </a:p>
      </dgm:t>
    </dgm:pt>
    <dgm:pt modelId="{50BC6C3F-D0B0-40CE-818D-7745C30DE353}" type="sibTrans" cxnId="{453B31B4-437A-4A26-A9C6-CA64014EDAFC}">
      <dgm:prSet custT="1"/>
      <dgm:spPr/>
      <dgm:t>
        <a:bodyPr/>
        <a:lstStyle/>
        <a:p>
          <a:endParaRPr lang="en-IN" sz="1050"/>
        </a:p>
      </dgm:t>
    </dgm:pt>
    <dgm:pt modelId="{0A4DF7EE-B440-44C0-9936-F0AE6235C049}">
      <dgm:prSet custT="1"/>
      <dgm:spPr/>
      <dgm:t>
        <a:bodyPr/>
        <a:lstStyle/>
        <a:p>
          <a:r>
            <a:rPr lang="en-US" sz="1300" dirty="0">
              <a:latin typeface="Cambria" pitchFamily="18" charset="0"/>
            </a:rPr>
            <a:t>Once the Material arrives at the site, security guard will  inform the store manager and  he note downs the  details (</a:t>
          </a:r>
          <a:r>
            <a:rPr lang="en-US" sz="1300" dirty="0" err="1">
              <a:latin typeface="Cambria" pitchFamily="18" charset="0"/>
            </a:rPr>
            <a:t>S.No</a:t>
          </a:r>
          <a:r>
            <a:rPr lang="en-US" sz="1300" dirty="0">
              <a:latin typeface="Cambria" pitchFamily="18" charset="0"/>
            </a:rPr>
            <a:t>., Vehicle details, In time and out time of vehicle &amp; material name)</a:t>
          </a:r>
          <a:endParaRPr lang="en-IN" sz="1300" dirty="0">
            <a:latin typeface="Cambria" pitchFamily="18" charset="0"/>
          </a:endParaRPr>
        </a:p>
      </dgm:t>
    </dgm:pt>
    <dgm:pt modelId="{67B929FE-5F01-4F9F-B95D-A074EAFF75EE}" type="parTrans" cxnId="{FF98554F-E574-4FB1-BE34-F766D74B3F8A}">
      <dgm:prSet/>
      <dgm:spPr/>
      <dgm:t>
        <a:bodyPr/>
        <a:lstStyle/>
        <a:p>
          <a:endParaRPr lang="en-IN" sz="1050"/>
        </a:p>
      </dgm:t>
    </dgm:pt>
    <dgm:pt modelId="{BA69D92C-C982-46E2-92B1-478BC3DB2EB0}" type="sibTrans" cxnId="{FF98554F-E574-4FB1-BE34-F766D74B3F8A}">
      <dgm:prSet custT="1"/>
      <dgm:spPr/>
      <dgm:t>
        <a:bodyPr/>
        <a:lstStyle/>
        <a:p>
          <a:endParaRPr lang="en-IN" sz="1050"/>
        </a:p>
      </dgm:t>
    </dgm:pt>
    <dgm:pt modelId="{F8A6A2B5-98BD-407F-B5DC-10CCF4983742}">
      <dgm:prSet custT="1"/>
      <dgm:spPr/>
      <dgm:t>
        <a:bodyPr/>
        <a:lstStyle/>
        <a:p>
          <a:r>
            <a:rPr lang="en-US" sz="1200" dirty="0">
              <a:latin typeface="Cambria" pitchFamily="18" charset="0"/>
            </a:rPr>
            <a:t>At the time of unloading of material at project site store  , one person from store department will be present &amp; checks  the quantity based on P.O with </a:t>
          </a:r>
          <a:r>
            <a:rPr lang="en-US" sz="1200" dirty="0" smtClean="0">
              <a:latin typeface="Cambria" pitchFamily="18" charset="0"/>
            </a:rPr>
            <a:t>invoice. . 3 </a:t>
          </a:r>
          <a:r>
            <a:rPr lang="en-US" sz="1200" dirty="0">
              <a:latin typeface="Cambria" pitchFamily="18" charset="0"/>
            </a:rPr>
            <a:t>copies of invoice is </a:t>
          </a:r>
          <a:r>
            <a:rPr lang="en-US" sz="1200" dirty="0" smtClean="0">
              <a:latin typeface="Cambria" pitchFamily="18" charset="0"/>
            </a:rPr>
            <a:t>generated :</a:t>
          </a:r>
        </a:p>
        <a:p>
          <a:r>
            <a:rPr lang="en-US" sz="1200" dirty="0" smtClean="0">
              <a:latin typeface="Cambria" pitchFamily="18" charset="0"/>
            </a:rPr>
            <a:t>- </a:t>
          </a:r>
          <a:r>
            <a:rPr lang="en-US" sz="1200" dirty="0">
              <a:latin typeface="Cambria" pitchFamily="18" charset="0"/>
            </a:rPr>
            <a:t>1  duplicate copy of stamped invoice will be returned to driver of vendor, </a:t>
          </a:r>
          <a:endParaRPr lang="en-US" sz="1200" dirty="0" smtClean="0">
            <a:latin typeface="Cambria" pitchFamily="18" charset="0"/>
          </a:endParaRPr>
        </a:p>
        <a:p>
          <a:r>
            <a:rPr lang="en-US" sz="1200" dirty="0" smtClean="0">
              <a:latin typeface="Cambria" pitchFamily="18" charset="0"/>
            </a:rPr>
            <a:t>-one  </a:t>
          </a:r>
          <a:r>
            <a:rPr lang="en-US" sz="1200" dirty="0">
              <a:latin typeface="Cambria" pitchFamily="18" charset="0"/>
            </a:rPr>
            <a:t>stamped original copy will be sent to accounts  and </a:t>
          </a:r>
          <a:endParaRPr lang="en-US" sz="1200" dirty="0" smtClean="0">
            <a:latin typeface="Cambria" pitchFamily="18" charset="0"/>
          </a:endParaRPr>
        </a:p>
        <a:p>
          <a:r>
            <a:rPr lang="en-US" sz="1200" dirty="0" smtClean="0">
              <a:latin typeface="Cambria" pitchFamily="18" charset="0"/>
            </a:rPr>
            <a:t>-one </a:t>
          </a:r>
          <a:r>
            <a:rPr lang="en-US" sz="1200" dirty="0">
              <a:latin typeface="Cambria" pitchFamily="18" charset="0"/>
            </a:rPr>
            <a:t>stamped copy will be maintained by stores .</a:t>
          </a:r>
          <a:endParaRPr lang="en-IN" sz="1200" dirty="0">
            <a:latin typeface="Cambria" pitchFamily="18" charset="0"/>
          </a:endParaRPr>
        </a:p>
      </dgm:t>
    </dgm:pt>
    <dgm:pt modelId="{BCB93250-4AE9-4E56-8707-B621CE0A6E5F}" type="parTrans" cxnId="{F8881C12-1CA1-4912-BD2D-2711489A386F}">
      <dgm:prSet/>
      <dgm:spPr/>
      <dgm:t>
        <a:bodyPr/>
        <a:lstStyle/>
        <a:p>
          <a:endParaRPr lang="en-IN" sz="1050"/>
        </a:p>
      </dgm:t>
    </dgm:pt>
    <dgm:pt modelId="{EF74E677-DC2F-443F-9854-3198F773C9C1}" type="sibTrans" cxnId="{F8881C12-1CA1-4912-BD2D-2711489A386F}">
      <dgm:prSet/>
      <dgm:spPr/>
      <dgm:t>
        <a:bodyPr/>
        <a:lstStyle/>
        <a:p>
          <a:endParaRPr lang="en-IN" sz="1050"/>
        </a:p>
      </dgm:t>
    </dgm:pt>
    <dgm:pt modelId="{4A2FF3C5-0679-4580-A71B-626A9D99857B}">
      <dgm:prSet phldrT="[Text]" custT="1"/>
      <dgm:spPr/>
      <dgm:t>
        <a:bodyPr/>
        <a:lstStyle/>
        <a:p>
          <a:r>
            <a:rPr lang="en-US" sz="1300">
              <a:latin typeface="Cambria" pitchFamily="18" charset="0"/>
            </a:rPr>
            <a:t>Store Manager will send the PR form to raise the P.O to Purchase Manager at Corporate office</a:t>
          </a:r>
          <a:endParaRPr lang="en-IN" sz="1300">
            <a:latin typeface="Cambria" pitchFamily="18" charset="0"/>
          </a:endParaRPr>
        </a:p>
      </dgm:t>
    </dgm:pt>
    <dgm:pt modelId="{F5648728-1714-440C-ADB3-3B9F4D274A03}" type="sibTrans" cxnId="{4756D69E-FF44-48A1-9199-5DB70FB8AA55}">
      <dgm:prSet custT="1"/>
      <dgm:spPr/>
      <dgm:t>
        <a:bodyPr/>
        <a:lstStyle/>
        <a:p>
          <a:endParaRPr lang="en-IN" sz="1050"/>
        </a:p>
      </dgm:t>
    </dgm:pt>
    <dgm:pt modelId="{FC6C8CE0-EF8C-4BE7-A119-FCBEA2A0F8B6}" type="parTrans" cxnId="{4756D69E-FF44-48A1-9199-5DB70FB8AA55}">
      <dgm:prSet/>
      <dgm:spPr/>
      <dgm:t>
        <a:bodyPr/>
        <a:lstStyle/>
        <a:p>
          <a:endParaRPr lang="en-IN" sz="1050"/>
        </a:p>
      </dgm:t>
    </dgm:pt>
    <dgm:pt modelId="{736DD952-CF96-4360-B208-F2CE072D1271}" type="pres">
      <dgm:prSet presAssocID="{18D1CDB5-0D1D-4559-9913-26A17C2BD62B}" presName="Name0" presStyleCnt="0">
        <dgm:presLayoutVars>
          <dgm:dir/>
          <dgm:resizeHandles/>
        </dgm:presLayoutVars>
      </dgm:prSet>
      <dgm:spPr/>
      <dgm:t>
        <a:bodyPr/>
        <a:lstStyle/>
        <a:p>
          <a:endParaRPr lang="en-US"/>
        </a:p>
      </dgm:t>
    </dgm:pt>
    <dgm:pt modelId="{1F091786-ABEA-4B73-88DF-FD90BB39E2BE}" type="pres">
      <dgm:prSet presAssocID="{4A2FF3C5-0679-4580-A71B-626A9D99857B}" presName="compNode" presStyleCnt="0"/>
      <dgm:spPr/>
      <dgm:t>
        <a:bodyPr/>
        <a:lstStyle/>
        <a:p>
          <a:endParaRPr lang="en-US"/>
        </a:p>
      </dgm:t>
    </dgm:pt>
    <dgm:pt modelId="{C8F392CD-A6DE-4F7F-A2D7-A0731C34FB27}" type="pres">
      <dgm:prSet presAssocID="{4A2FF3C5-0679-4580-A71B-626A9D99857B}" presName="dummyConnPt" presStyleCnt="0"/>
      <dgm:spPr/>
      <dgm:t>
        <a:bodyPr/>
        <a:lstStyle/>
        <a:p>
          <a:endParaRPr lang="en-US"/>
        </a:p>
      </dgm:t>
    </dgm:pt>
    <dgm:pt modelId="{E9A91476-6B40-49A5-8472-7E8EF1C20486}" type="pres">
      <dgm:prSet presAssocID="{4A2FF3C5-0679-4580-A71B-626A9D99857B}" presName="node" presStyleLbl="node1" presStyleIdx="0" presStyleCnt="7">
        <dgm:presLayoutVars>
          <dgm:bulletEnabled val="1"/>
        </dgm:presLayoutVars>
      </dgm:prSet>
      <dgm:spPr/>
      <dgm:t>
        <a:bodyPr/>
        <a:lstStyle/>
        <a:p>
          <a:endParaRPr lang="en-US"/>
        </a:p>
      </dgm:t>
    </dgm:pt>
    <dgm:pt modelId="{A34BA307-C838-4759-BCA2-923A60DC684F}" type="pres">
      <dgm:prSet presAssocID="{F5648728-1714-440C-ADB3-3B9F4D274A03}" presName="sibTrans" presStyleLbl="bgSibTrans2D1" presStyleIdx="0" presStyleCnt="6"/>
      <dgm:spPr/>
      <dgm:t>
        <a:bodyPr/>
        <a:lstStyle/>
        <a:p>
          <a:endParaRPr lang="en-US"/>
        </a:p>
      </dgm:t>
    </dgm:pt>
    <dgm:pt modelId="{8C061AA9-05B8-473B-9161-716A7F27B161}" type="pres">
      <dgm:prSet presAssocID="{8213F7BD-6521-43B7-99A5-F9573D23519D}" presName="compNode" presStyleCnt="0"/>
      <dgm:spPr/>
      <dgm:t>
        <a:bodyPr/>
        <a:lstStyle/>
        <a:p>
          <a:endParaRPr lang="en-US"/>
        </a:p>
      </dgm:t>
    </dgm:pt>
    <dgm:pt modelId="{9C7BCFC8-0EB9-4311-8B8D-E376DD175F60}" type="pres">
      <dgm:prSet presAssocID="{8213F7BD-6521-43B7-99A5-F9573D23519D}" presName="dummyConnPt" presStyleCnt="0"/>
      <dgm:spPr/>
      <dgm:t>
        <a:bodyPr/>
        <a:lstStyle/>
        <a:p>
          <a:endParaRPr lang="en-US"/>
        </a:p>
      </dgm:t>
    </dgm:pt>
    <dgm:pt modelId="{6F3B76E0-78D3-4114-961C-7DDE8B7B1E9D}" type="pres">
      <dgm:prSet presAssocID="{8213F7BD-6521-43B7-99A5-F9573D23519D}" presName="node" presStyleLbl="node1" presStyleIdx="1" presStyleCnt="7">
        <dgm:presLayoutVars>
          <dgm:bulletEnabled val="1"/>
        </dgm:presLayoutVars>
      </dgm:prSet>
      <dgm:spPr/>
      <dgm:t>
        <a:bodyPr/>
        <a:lstStyle/>
        <a:p>
          <a:endParaRPr lang="en-US"/>
        </a:p>
      </dgm:t>
    </dgm:pt>
    <dgm:pt modelId="{5BF7A957-F6E4-4A78-A36E-62367454B8F1}" type="pres">
      <dgm:prSet presAssocID="{CE77BBA9-BDB1-45F5-8FB8-4A06286BE1BA}" presName="sibTrans" presStyleLbl="bgSibTrans2D1" presStyleIdx="1" presStyleCnt="6"/>
      <dgm:spPr/>
      <dgm:t>
        <a:bodyPr/>
        <a:lstStyle/>
        <a:p>
          <a:endParaRPr lang="en-US"/>
        </a:p>
      </dgm:t>
    </dgm:pt>
    <dgm:pt modelId="{872AB727-9ADC-454E-A59D-31009461E004}" type="pres">
      <dgm:prSet presAssocID="{EF6D5F59-B15B-4BB7-9B85-355FD6CF32ED}" presName="compNode" presStyleCnt="0"/>
      <dgm:spPr/>
      <dgm:t>
        <a:bodyPr/>
        <a:lstStyle/>
        <a:p>
          <a:endParaRPr lang="en-US"/>
        </a:p>
      </dgm:t>
    </dgm:pt>
    <dgm:pt modelId="{8E802231-24E6-40AE-8971-4974171ED57B}" type="pres">
      <dgm:prSet presAssocID="{EF6D5F59-B15B-4BB7-9B85-355FD6CF32ED}" presName="dummyConnPt" presStyleCnt="0"/>
      <dgm:spPr/>
      <dgm:t>
        <a:bodyPr/>
        <a:lstStyle/>
        <a:p>
          <a:endParaRPr lang="en-US"/>
        </a:p>
      </dgm:t>
    </dgm:pt>
    <dgm:pt modelId="{8DFC2235-B306-4747-9508-436DB824C179}" type="pres">
      <dgm:prSet presAssocID="{EF6D5F59-B15B-4BB7-9B85-355FD6CF32ED}" presName="node" presStyleLbl="node1" presStyleIdx="2" presStyleCnt="7">
        <dgm:presLayoutVars>
          <dgm:bulletEnabled val="1"/>
        </dgm:presLayoutVars>
      </dgm:prSet>
      <dgm:spPr/>
      <dgm:t>
        <a:bodyPr/>
        <a:lstStyle/>
        <a:p>
          <a:endParaRPr lang="en-US"/>
        </a:p>
      </dgm:t>
    </dgm:pt>
    <dgm:pt modelId="{746C6916-6528-4A69-BEB2-51C4CA0B8F18}" type="pres">
      <dgm:prSet presAssocID="{B84872E2-D7EE-4E54-9C86-39699FF362EE}" presName="sibTrans" presStyleLbl="bgSibTrans2D1" presStyleIdx="2" presStyleCnt="6"/>
      <dgm:spPr/>
      <dgm:t>
        <a:bodyPr/>
        <a:lstStyle/>
        <a:p>
          <a:endParaRPr lang="en-US"/>
        </a:p>
      </dgm:t>
    </dgm:pt>
    <dgm:pt modelId="{33A4F4CB-D146-447A-A2A9-0AF4FF6308D4}" type="pres">
      <dgm:prSet presAssocID="{8FB879F4-4710-4D89-8566-D025EE67204C}" presName="compNode" presStyleCnt="0"/>
      <dgm:spPr/>
      <dgm:t>
        <a:bodyPr/>
        <a:lstStyle/>
        <a:p>
          <a:endParaRPr lang="en-US"/>
        </a:p>
      </dgm:t>
    </dgm:pt>
    <dgm:pt modelId="{A634F6CD-5AAF-48F8-9FFD-E8AE4913D690}" type="pres">
      <dgm:prSet presAssocID="{8FB879F4-4710-4D89-8566-D025EE67204C}" presName="dummyConnPt" presStyleCnt="0"/>
      <dgm:spPr/>
      <dgm:t>
        <a:bodyPr/>
        <a:lstStyle/>
        <a:p>
          <a:endParaRPr lang="en-US"/>
        </a:p>
      </dgm:t>
    </dgm:pt>
    <dgm:pt modelId="{5BBFB10D-8048-45E0-9C64-B6D24C4F6C01}" type="pres">
      <dgm:prSet presAssocID="{8FB879F4-4710-4D89-8566-D025EE67204C}" presName="node" presStyleLbl="node1" presStyleIdx="3" presStyleCnt="7">
        <dgm:presLayoutVars>
          <dgm:bulletEnabled val="1"/>
        </dgm:presLayoutVars>
      </dgm:prSet>
      <dgm:spPr/>
      <dgm:t>
        <a:bodyPr/>
        <a:lstStyle/>
        <a:p>
          <a:endParaRPr lang="en-US"/>
        </a:p>
      </dgm:t>
    </dgm:pt>
    <dgm:pt modelId="{7635280B-01F8-4C1A-BAE5-AB495E6FF75F}" type="pres">
      <dgm:prSet presAssocID="{B6FAF77F-3EE2-465F-B3F1-B94EE9297206}" presName="sibTrans" presStyleLbl="bgSibTrans2D1" presStyleIdx="3" presStyleCnt="6"/>
      <dgm:spPr/>
      <dgm:t>
        <a:bodyPr/>
        <a:lstStyle/>
        <a:p>
          <a:endParaRPr lang="en-US"/>
        </a:p>
      </dgm:t>
    </dgm:pt>
    <dgm:pt modelId="{652753B4-0A73-40BF-8A3E-7C2324C07512}" type="pres">
      <dgm:prSet presAssocID="{DDD08551-712B-4999-91AA-17131D322261}" presName="compNode" presStyleCnt="0"/>
      <dgm:spPr/>
      <dgm:t>
        <a:bodyPr/>
        <a:lstStyle/>
        <a:p>
          <a:endParaRPr lang="en-US"/>
        </a:p>
      </dgm:t>
    </dgm:pt>
    <dgm:pt modelId="{BB9B96FE-180B-4645-8F7F-BA1C4490BE27}" type="pres">
      <dgm:prSet presAssocID="{DDD08551-712B-4999-91AA-17131D322261}" presName="dummyConnPt" presStyleCnt="0"/>
      <dgm:spPr/>
      <dgm:t>
        <a:bodyPr/>
        <a:lstStyle/>
        <a:p>
          <a:endParaRPr lang="en-US"/>
        </a:p>
      </dgm:t>
    </dgm:pt>
    <dgm:pt modelId="{6F1EE042-C19B-4A82-B153-5C6FAFC2B2B5}" type="pres">
      <dgm:prSet presAssocID="{DDD08551-712B-4999-91AA-17131D322261}" presName="node" presStyleLbl="node1" presStyleIdx="4" presStyleCnt="7">
        <dgm:presLayoutVars>
          <dgm:bulletEnabled val="1"/>
        </dgm:presLayoutVars>
      </dgm:prSet>
      <dgm:spPr/>
      <dgm:t>
        <a:bodyPr/>
        <a:lstStyle/>
        <a:p>
          <a:endParaRPr lang="en-US"/>
        </a:p>
      </dgm:t>
    </dgm:pt>
    <dgm:pt modelId="{8A5FEC89-2B57-4111-9858-D577B8C76592}" type="pres">
      <dgm:prSet presAssocID="{50BC6C3F-D0B0-40CE-818D-7745C30DE353}" presName="sibTrans" presStyleLbl="bgSibTrans2D1" presStyleIdx="4" presStyleCnt="6"/>
      <dgm:spPr/>
      <dgm:t>
        <a:bodyPr/>
        <a:lstStyle/>
        <a:p>
          <a:endParaRPr lang="en-US"/>
        </a:p>
      </dgm:t>
    </dgm:pt>
    <dgm:pt modelId="{529D551D-0CDB-4786-AE7D-5AB7D12DA44B}" type="pres">
      <dgm:prSet presAssocID="{0A4DF7EE-B440-44C0-9936-F0AE6235C049}" presName="compNode" presStyleCnt="0"/>
      <dgm:spPr/>
      <dgm:t>
        <a:bodyPr/>
        <a:lstStyle/>
        <a:p>
          <a:endParaRPr lang="en-US"/>
        </a:p>
      </dgm:t>
    </dgm:pt>
    <dgm:pt modelId="{52698B8A-BDF5-49DE-B415-B935C3D21276}" type="pres">
      <dgm:prSet presAssocID="{0A4DF7EE-B440-44C0-9936-F0AE6235C049}" presName="dummyConnPt" presStyleCnt="0"/>
      <dgm:spPr/>
      <dgm:t>
        <a:bodyPr/>
        <a:lstStyle/>
        <a:p>
          <a:endParaRPr lang="en-US"/>
        </a:p>
      </dgm:t>
    </dgm:pt>
    <dgm:pt modelId="{3DF229A6-9048-4628-9330-740B9025673B}" type="pres">
      <dgm:prSet presAssocID="{0A4DF7EE-B440-44C0-9936-F0AE6235C049}" presName="node" presStyleLbl="node1" presStyleIdx="5" presStyleCnt="7" custScaleY="137994">
        <dgm:presLayoutVars>
          <dgm:bulletEnabled val="1"/>
        </dgm:presLayoutVars>
      </dgm:prSet>
      <dgm:spPr/>
      <dgm:t>
        <a:bodyPr/>
        <a:lstStyle/>
        <a:p>
          <a:endParaRPr lang="en-US"/>
        </a:p>
      </dgm:t>
    </dgm:pt>
    <dgm:pt modelId="{049EF7B8-1015-4935-9D52-3095F2E30D90}" type="pres">
      <dgm:prSet presAssocID="{BA69D92C-C982-46E2-92B1-478BC3DB2EB0}" presName="sibTrans" presStyleLbl="bgSibTrans2D1" presStyleIdx="5" presStyleCnt="6"/>
      <dgm:spPr/>
      <dgm:t>
        <a:bodyPr/>
        <a:lstStyle/>
        <a:p>
          <a:endParaRPr lang="en-US"/>
        </a:p>
      </dgm:t>
    </dgm:pt>
    <dgm:pt modelId="{62AF140E-8386-4FBA-A93D-94BE5856F9C9}" type="pres">
      <dgm:prSet presAssocID="{F8A6A2B5-98BD-407F-B5DC-10CCF4983742}" presName="compNode" presStyleCnt="0"/>
      <dgm:spPr/>
      <dgm:t>
        <a:bodyPr/>
        <a:lstStyle/>
        <a:p>
          <a:endParaRPr lang="en-US"/>
        </a:p>
      </dgm:t>
    </dgm:pt>
    <dgm:pt modelId="{B20F7388-AB10-41A0-B32C-B171929F1610}" type="pres">
      <dgm:prSet presAssocID="{F8A6A2B5-98BD-407F-B5DC-10CCF4983742}" presName="dummyConnPt" presStyleCnt="0"/>
      <dgm:spPr/>
      <dgm:t>
        <a:bodyPr/>
        <a:lstStyle/>
        <a:p>
          <a:endParaRPr lang="en-US"/>
        </a:p>
      </dgm:t>
    </dgm:pt>
    <dgm:pt modelId="{023B04A2-DAF2-4D2D-981E-5872A61B1314}" type="pres">
      <dgm:prSet presAssocID="{F8A6A2B5-98BD-407F-B5DC-10CCF4983742}" presName="node" presStyleLbl="node1" presStyleIdx="6" presStyleCnt="7" custScaleY="316259">
        <dgm:presLayoutVars>
          <dgm:bulletEnabled val="1"/>
        </dgm:presLayoutVars>
      </dgm:prSet>
      <dgm:spPr/>
      <dgm:t>
        <a:bodyPr/>
        <a:lstStyle/>
        <a:p>
          <a:endParaRPr lang="en-US"/>
        </a:p>
      </dgm:t>
    </dgm:pt>
  </dgm:ptLst>
  <dgm:cxnLst>
    <dgm:cxn modelId="{F9318809-EDC9-488C-ADCB-F72622CBE1D2}" type="presOf" srcId="{4A2FF3C5-0679-4580-A71B-626A9D99857B}" destId="{E9A91476-6B40-49A5-8472-7E8EF1C20486}" srcOrd="0" destOrd="0" presId="urn:microsoft.com/office/officeart/2005/8/layout/bProcess4"/>
    <dgm:cxn modelId="{8C4AB4CB-8982-4394-A739-C13EDB6CD5C1}" type="presOf" srcId="{B84872E2-D7EE-4E54-9C86-39699FF362EE}" destId="{746C6916-6528-4A69-BEB2-51C4CA0B8F18}" srcOrd="0" destOrd="0" presId="urn:microsoft.com/office/officeart/2005/8/layout/bProcess4"/>
    <dgm:cxn modelId="{629D002A-29D6-4D13-8EDC-48849F76AD56}" srcId="{18D1CDB5-0D1D-4559-9913-26A17C2BD62B}" destId="{EF6D5F59-B15B-4BB7-9B85-355FD6CF32ED}" srcOrd="2" destOrd="0" parTransId="{E9C64E13-9AC7-40D5-BED4-C0C59DDB567D}" sibTransId="{B84872E2-D7EE-4E54-9C86-39699FF362EE}"/>
    <dgm:cxn modelId="{43B59C21-615A-4539-ABF3-4FA6C5CBF4BF}" type="presOf" srcId="{EF6D5F59-B15B-4BB7-9B85-355FD6CF32ED}" destId="{8DFC2235-B306-4747-9508-436DB824C179}" srcOrd="0" destOrd="0" presId="urn:microsoft.com/office/officeart/2005/8/layout/bProcess4"/>
    <dgm:cxn modelId="{3038D9D6-D104-40AA-9FC5-1287C0C00E36}" type="presOf" srcId="{0A4DF7EE-B440-44C0-9936-F0AE6235C049}" destId="{3DF229A6-9048-4628-9330-740B9025673B}" srcOrd="0" destOrd="0" presId="urn:microsoft.com/office/officeart/2005/8/layout/bProcess4"/>
    <dgm:cxn modelId="{527D2CFF-6696-42AA-A09C-227933442FD0}" type="presOf" srcId="{8213F7BD-6521-43B7-99A5-F9573D23519D}" destId="{6F3B76E0-78D3-4114-961C-7DDE8B7B1E9D}" srcOrd="0" destOrd="0" presId="urn:microsoft.com/office/officeart/2005/8/layout/bProcess4"/>
    <dgm:cxn modelId="{409A8934-2212-4FA3-AAB5-9750FDBE0AB2}" type="presOf" srcId="{8FB879F4-4710-4D89-8566-D025EE67204C}" destId="{5BBFB10D-8048-45E0-9C64-B6D24C4F6C01}" srcOrd="0" destOrd="0" presId="urn:microsoft.com/office/officeart/2005/8/layout/bProcess4"/>
    <dgm:cxn modelId="{EFFB0E44-EAC1-4456-BAD5-B3F91C97212A}" type="presOf" srcId="{F8A6A2B5-98BD-407F-B5DC-10CCF4983742}" destId="{023B04A2-DAF2-4D2D-981E-5872A61B1314}" srcOrd="0" destOrd="0" presId="urn:microsoft.com/office/officeart/2005/8/layout/bProcess4"/>
    <dgm:cxn modelId="{4756D69E-FF44-48A1-9199-5DB70FB8AA55}" srcId="{18D1CDB5-0D1D-4559-9913-26A17C2BD62B}" destId="{4A2FF3C5-0679-4580-A71B-626A9D99857B}" srcOrd="0" destOrd="0" parTransId="{FC6C8CE0-EF8C-4BE7-A119-FCBEA2A0F8B6}" sibTransId="{F5648728-1714-440C-ADB3-3B9F4D274A03}"/>
    <dgm:cxn modelId="{B7C95B8A-5043-4673-AD81-01666EC4057A}" type="presOf" srcId="{F5648728-1714-440C-ADB3-3B9F4D274A03}" destId="{A34BA307-C838-4759-BCA2-923A60DC684F}" srcOrd="0" destOrd="0" presId="urn:microsoft.com/office/officeart/2005/8/layout/bProcess4"/>
    <dgm:cxn modelId="{DF00BF54-A507-42A6-BC3A-2C2C16760A51}" type="presOf" srcId="{CE77BBA9-BDB1-45F5-8FB8-4A06286BE1BA}" destId="{5BF7A957-F6E4-4A78-A36E-62367454B8F1}" srcOrd="0" destOrd="0" presId="urn:microsoft.com/office/officeart/2005/8/layout/bProcess4"/>
    <dgm:cxn modelId="{A6436D31-888D-4F4B-A41D-84E79A2BC199}" type="presOf" srcId="{DDD08551-712B-4999-91AA-17131D322261}" destId="{6F1EE042-C19B-4A82-B153-5C6FAFC2B2B5}" srcOrd="0" destOrd="0" presId="urn:microsoft.com/office/officeart/2005/8/layout/bProcess4"/>
    <dgm:cxn modelId="{453B31B4-437A-4A26-A9C6-CA64014EDAFC}" srcId="{18D1CDB5-0D1D-4559-9913-26A17C2BD62B}" destId="{DDD08551-712B-4999-91AA-17131D322261}" srcOrd="4" destOrd="0" parTransId="{E4D490D8-448D-414D-A766-0DE4346996B9}" sibTransId="{50BC6C3F-D0B0-40CE-818D-7745C30DE353}"/>
    <dgm:cxn modelId="{FA809DFE-855A-4F23-AC01-D7696368A999}" srcId="{18D1CDB5-0D1D-4559-9913-26A17C2BD62B}" destId="{8213F7BD-6521-43B7-99A5-F9573D23519D}" srcOrd="1" destOrd="0" parTransId="{9A6769C8-D268-4565-921B-4ED270F18F72}" sibTransId="{CE77BBA9-BDB1-45F5-8FB8-4A06286BE1BA}"/>
    <dgm:cxn modelId="{3E374CC0-2057-4916-BCAD-F3F0DAA20523}" type="presOf" srcId="{BA69D92C-C982-46E2-92B1-478BC3DB2EB0}" destId="{049EF7B8-1015-4935-9D52-3095F2E30D90}" srcOrd="0" destOrd="0" presId="urn:microsoft.com/office/officeart/2005/8/layout/bProcess4"/>
    <dgm:cxn modelId="{A3E8FB7A-0185-4F74-8D6F-B2C1A42790B9}" srcId="{18D1CDB5-0D1D-4559-9913-26A17C2BD62B}" destId="{8FB879F4-4710-4D89-8566-D025EE67204C}" srcOrd="3" destOrd="0" parTransId="{49FCBBE4-76D9-40A5-80D3-D0128392919F}" sibTransId="{B6FAF77F-3EE2-465F-B3F1-B94EE9297206}"/>
    <dgm:cxn modelId="{0BC381CC-5F29-4259-98BB-12358DAED975}" type="presOf" srcId="{B6FAF77F-3EE2-465F-B3F1-B94EE9297206}" destId="{7635280B-01F8-4C1A-BAE5-AB495E6FF75F}" srcOrd="0" destOrd="0" presId="urn:microsoft.com/office/officeart/2005/8/layout/bProcess4"/>
    <dgm:cxn modelId="{58CE6057-E917-41BB-866E-60C874B8442F}" type="presOf" srcId="{50BC6C3F-D0B0-40CE-818D-7745C30DE353}" destId="{8A5FEC89-2B57-4111-9858-D577B8C76592}" srcOrd="0" destOrd="0" presId="urn:microsoft.com/office/officeart/2005/8/layout/bProcess4"/>
    <dgm:cxn modelId="{EC9767BF-0BE7-4A29-B518-449A1949B242}" type="presOf" srcId="{18D1CDB5-0D1D-4559-9913-26A17C2BD62B}" destId="{736DD952-CF96-4360-B208-F2CE072D1271}" srcOrd="0" destOrd="0" presId="urn:microsoft.com/office/officeart/2005/8/layout/bProcess4"/>
    <dgm:cxn modelId="{FF98554F-E574-4FB1-BE34-F766D74B3F8A}" srcId="{18D1CDB5-0D1D-4559-9913-26A17C2BD62B}" destId="{0A4DF7EE-B440-44C0-9936-F0AE6235C049}" srcOrd="5" destOrd="0" parTransId="{67B929FE-5F01-4F9F-B95D-A074EAFF75EE}" sibTransId="{BA69D92C-C982-46E2-92B1-478BC3DB2EB0}"/>
    <dgm:cxn modelId="{F8881C12-1CA1-4912-BD2D-2711489A386F}" srcId="{18D1CDB5-0D1D-4559-9913-26A17C2BD62B}" destId="{F8A6A2B5-98BD-407F-B5DC-10CCF4983742}" srcOrd="6" destOrd="0" parTransId="{BCB93250-4AE9-4E56-8707-B621CE0A6E5F}" sibTransId="{EF74E677-DC2F-443F-9854-3198F773C9C1}"/>
    <dgm:cxn modelId="{38732224-AED0-4863-A915-E1236247D126}" type="presParOf" srcId="{736DD952-CF96-4360-B208-F2CE072D1271}" destId="{1F091786-ABEA-4B73-88DF-FD90BB39E2BE}" srcOrd="0" destOrd="0" presId="urn:microsoft.com/office/officeart/2005/8/layout/bProcess4"/>
    <dgm:cxn modelId="{356B7E4D-786B-42B4-B86B-ED9772F22493}" type="presParOf" srcId="{1F091786-ABEA-4B73-88DF-FD90BB39E2BE}" destId="{C8F392CD-A6DE-4F7F-A2D7-A0731C34FB27}" srcOrd="0" destOrd="0" presId="urn:microsoft.com/office/officeart/2005/8/layout/bProcess4"/>
    <dgm:cxn modelId="{0A2F2355-AF0E-4E45-818D-F083A6A323A2}" type="presParOf" srcId="{1F091786-ABEA-4B73-88DF-FD90BB39E2BE}" destId="{E9A91476-6B40-49A5-8472-7E8EF1C20486}" srcOrd="1" destOrd="0" presId="urn:microsoft.com/office/officeart/2005/8/layout/bProcess4"/>
    <dgm:cxn modelId="{F0BA5498-A8A1-4D40-8106-B25378863149}" type="presParOf" srcId="{736DD952-CF96-4360-B208-F2CE072D1271}" destId="{A34BA307-C838-4759-BCA2-923A60DC684F}" srcOrd="1" destOrd="0" presId="urn:microsoft.com/office/officeart/2005/8/layout/bProcess4"/>
    <dgm:cxn modelId="{3D882195-B8F5-4879-B65C-204264A6F8F7}" type="presParOf" srcId="{736DD952-CF96-4360-B208-F2CE072D1271}" destId="{8C061AA9-05B8-473B-9161-716A7F27B161}" srcOrd="2" destOrd="0" presId="urn:microsoft.com/office/officeart/2005/8/layout/bProcess4"/>
    <dgm:cxn modelId="{5B8E08E0-A299-4630-9869-11BA49469E68}" type="presParOf" srcId="{8C061AA9-05B8-473B-9161-716A7F27B161}" destId="{9C7BCFC8-0EB9-4311-8B8D-E376DD175F60}" srcOrd="0" destOrd="0" presId="urn:microsoft.com/office/officeart/2005/8/layout/bProcess4"/>
    <dgm:cxn modelId="{49E8F06E-51C7-417E-807B-20571022A379}" type="presParOf" srcId="{8C061AA9-05B8-473B-9161-716A7F27B161}" destId="{6F3B76E0-78D3-4114-961C-7DDE8B7B1E9D}" srcOrd="1" destOrd="0" presId="urn:microsoft.com/office/officeart/2005/8/layout/bProcess4"/>
    <dgm:cxn modelId="{00B0F424-444B-4F9A-AE74-6A97778DAE47}" type="presParOf" srcId="{736DD952-CF96-4360-B208-F2CE072D1271}" destId="{5BF7A957-F6E4-4A78-A36E-62367454B8F1}" srcOrd="3" destOrd="0" presId="urn:microsoft.com/office/officeart/2005/8/layout/bProcess4"/>
    <dgm:cxn modelId="{BAE96641-F49B-4AA9-82D6-86F22B84968C}" type="presParOf" srcId="{736DD952-CF96-4360-B208-F2CE072D1271}" destId="{872AB727-9ADC-454E-A59D-31009461E004}" srcOrd="4" destOrd="0" presId="urn:microsoft.com/office/officeart/2005/8/layout/bProcess4"/>
    <dgm:cxn modelId="{34ABB61D-C54F-4C3B-A8C2-CC5B1DBD74BA}" type="presParOf" srcId="{872AB727-9ADC-454E-A59D-31009461E004}" destId="{8E802231-24E6-40AE-8971-4974171ED57B}" srcOrd="0" destOrd="0" presId="urn:microsoft.com/office/officeart/2005/8/layout/bProcess4"/>
    <dgm:cxn modelId="{E75BEE13-213B-4A5D-A1C8-36D64C679C41}" type="presParOf" srcId="{872AB727-9ADC-454E-A59D-31009461E004}" destId="{8DFC2235-B306-4747-9508-436DB824C179}" srcOrd="1" destOrd="0" presId="urn:microsoft.com/office/officeart/2005/8/layout/bProcess4"/>
    <dgm:cxn modelId="{76E7A889-B78D-4321-87F9-2AB0EECF7D1B}" type="presParOf" srcId="{736DD952-CF96-4360-B208-F2CE072D1271}" destId="{746C6916-6528-4A69-BEB2-51C4CA0B8F18}" srcOrd="5" destOrd="0" presId="urn:microsoft.com/office/officeart/2005/8/layout/bProcess4"/>
    <dgm:cxn modelId="{ADFF445B-2A10-4BB0-96A0-8A87C08597E0}" type="presParOf" srcId="{736DD952-CF96-4360-B208-F2CE072D1271}" destId="{33A4F4CB-D146-447A-A2A9-0AF4FF6308D4}" srcOrd="6" destOrd="0" presId="urn:microsoft.com/office/officeart/2005/8/layout/bProcess4"/>
    <dgm:cxn modelId="{1C24EBAD-DFDA-4F81-92D1-529D2A1E32CF}" type="presParOf" srcId="{33A4F4CB-D146-447A-A2A9-0AF4FF6308D4}" destId="{A634F6CD-5AAF-48F8-9FFD-E8AE4913D690}" srcOrd="0" destOrd="0" presId="urn:microsoft.com/office/officeart/2005/8/layout/bProcess4"/>
    <dgm:cxn modelId="{4A38A182-F13B-4D1F-A244-B75BF03416C3}" type="presParOf" srcId="{33A4F4CB-D146-447A-A2A9-0AF4FF6308D4}" destId="{5BBFB10D-8048-45E0-9C64-B6D24C4F6C01}" srcOrd="1" destOrd="0" presId="urn:microsoft.com/office/officeart/2005/8/layout/bProcess4"/>
    <dgm:cxn modelId="{166C3092-4783-4707-B635-728CABD0AF19}" type="presParOf" srcId="{736DD952-CF96-4360-B208-F2CE072D1271}" destId="{7635280B-01F8-4C1A-BAE5-AB495E6FF75F}" srcOrd="7" destOrd="0" presId="urn:microsoft.com/office/officeart/2005/8/layout/bProcess4"/>
    <dgm:cxn modelId="{E2173836-094F-4AB1-989A-4374155BDD71}" type="presParOf" srcId="{736DD952-CF96-4360-B208-F2CE072D1271}" destId="{652753B4-0A73-40BF-8A3E-7C2324C07512}" srcOrd="8" destOrd="0" presId="urn:microsoft.com/office/officeart/2005/8/layout/bProcess4"/>
    <dgm:cxn modelId="{39FDAD4F-506E-4A23-9526-A0E1CD987027}" type="presParOf" srcId="{652753B4-0A73-40BF-8A3E-7C2324C07512}" destId="{BB9B96FE-180B-4645-8F7F-BA1C4490BE27}" srcOrd="0" destOrd="0" presId="urn:microsoft.com/office/officeart/2005/8/layout/bProcess4"/>
    <dgm:cxn modelId="{A31A1262-1FC8-4143-9EF1-7A7F85F18284}" type="presParOf" srcId="{652753B4-0A73-40BF-8A3E-7C2324C07512}" destId="{6F1EE042-C19B-4A82-B153-5C6FAFC2B2B5}" srcOrd="1" destOrd="0" presId="urn:microsoft.com/office/officeart/2005/8/layout/bProcess4"/>
    <dgm:cxn modelId="{E3081D58-A743-462A-B666-50F300F50B9A}" type="presParOf" srcId="{736DD952-CF96-4360-B208-F2CE072D1271}" destId="{8A5FEC89-2B57-4111-9858-D577B8C76592}" srcOrd="9" destOrd="0" presId="urn:microsoft.com/office/officeart/2005/8/layout/bProcess4"/>
    <dgm:cxn modelId="{78105517-63D5-49FB-BD09-9CF72D5231BA}" type="presParOf" srcId="{736DD952-CF96-4360-B208-F2CE072D1271}" destId="{529D551D-0CDB-4786-AE7D-5AB7D12DA44B}" srcOrd="10" destOrd="0" presId="urn:microsoft.com/office/officeart/2005/8/layout/bProcess4"/>
    <dgm:cxn modelId="{C0238928-EA32-45AB-A623-814F640CA6E1}" type="presParOf" srcId="{529D551D-0CDB-4786-AE7D-5AB7D12DA44B}" destId="{52698B8A-BDF5-49DE-B415-B935C3D21276}" srcOrd="0" destOrd="0" presId="urn:microsoft.com/office/officeart/2005/8/layout/bProcess4"/>
    <dgm:cxn modelId="{2391D90E-8824-4EBF-AD87-E70797E19ACB}" type="presParOf" srcId="{529D551D-0CDB-4786-AE7D-5AB7D12DA44B}" destId="{3DF229A6-9048-4628-9330-740B9025673B}" srcOrd="1" destOrd="0" presId="urn:microsoft.com/office/officeart/2005/8/layout/bProcess4"/>
    <dgm:cxn modelId="{1B646262-CC7C-4578-93F0-6F1C2DC60440}" type="presParOf" srcId="{736DD952-CF96-4360-B208-F2CE072D1271}" destId="{049EF7B8-1015-4935-9D52-3095F2E30D90}" srcOrd="11" destOrd="0" presId="urn:microsoft.com/office/officeart/2005/8/layout/bProcess4"/>
    <dgm:cxn modelId="{B5FD06CA-CD1A-443F-AD91-18B1102E645A}" type="presParOf" srcId="{736DD952-CF96-4360-B208-F2CE072D1271}" destId="{62AF140E-8386-4FBA-A93D-94BE5856F9C9}" srcOrd="12" destOrd="0" presId="urn:microsoft.com/office/officeart/2005/8/layout/bProcess4"/>
    <dgm:cxn modelId="{5C3A4964-98A2-47A5-9828-1F87189BA74E}" type="presParOf" srcId="{62AF140E-8386-4FBA-A93D-94BE5856F9C9}" destId="{B20F7388-AB10-41A0-B32C-B171929F1610}" srcOrd="0" destOrd="0" presId="urn:microsoft.com/office/officeart/2005/8/layout/bProcess4"/>
    <dgm:cxn modelId="{ADC903C5-E1C4-425F-8EE2-F8C46FC04117}" type="presParOf" srcId="{62AF140E-8386-4FBA-A93D-94BE5856F9C9}" destId="{023B04A2-DAF2-4D2D-981E-5872A61B1314}" srcOrd="1" destOrd="0" presId="urn:microsoft.com/office/officeart/2005/8/layout/bProcess4"/>
  </dgm:cxnLst>
  <dgm:bg/>
  <dgm:whole/>
</dgm:dataModel>
</file>

<file path=ppt/diagrams/data3.xml><?xml version="1.0" encoding="utf-8"?>
<dgm:dataModel xmlns:dgm="http://schemas.openxmlformats.org/drawingml/2006/diagram" xmlns:a="http://schemas.openxmlformats.org/drawingml/2006/main">
  <dgm:ptLst>
    <dgm:pt modelId="{087D8BB4-66CA-4824-A4FE-C7CA0FB72E6D}" type="doc">
      <dgm:prSet loTypeId="urn:microsoft.com/office/officeart/2005/8/layout/bProcess4" loCatId="process" qsTypeId="urn:microsoft.com/office/officeart/2005/8/quickstyle/simple3" qsCatId="simple" csTypeId="urn:microsoft.com/office/officeart/2005/8/colors/accent1_2" csCatId="accent1" phldr="1"/>
      <dgm:spPr/>
      <dgm:t>
        <a:bodyPr/>
        <a:lstStyle/>
        <a:p>
          <a:endParaRPr lang="en-IN"/>
        </a:p>
      </dgm:t>
    </dgm:pt>
    <dgm:pt modelId="{8433325F-7137-40B6-B78F-B8122A89C032}">
      <dgm:prSet phldrT="[Text]" custT="1"/>
      <dgm:spPr/>
      <dgm:t>
        <a:bodyPr/>
        <a:lstStyle/>
        <a:p>
          <a:r>
            <a:rPr lang="en-US" sz="1300">
              <a:latin typeface="Cambria" pitchFamily="18" charset="0"/>
            </a:rPr>
            <a:t>Contractor/supervisor  will raise demand with the PR form</a:t>
          </a:r>
          <a:endParaRPr lang="en-IN" sz="1300">
            <a:latin typeface="Cambria" pitchFamily="18" charset="0"/>
          </a:endParaRPr>
        </a:p>
      </dgm:t>
    </dgm:pt>
    <dgm:pt modelId="{87D5F7EE-FA1E-4DC7-B96A-1315D84F2A5C}" type="parTrans" cxnId="{A834E826-F28C-46C5-9BB5-99D92DDCBAAF}">
      <dgm:prSet/>
      <dgm:spPr/>
      <dgm:t>
        <a:bodyPr/>
        <a:lstStyle/>
        <a:p>
          <a:endParaRPr lang="en-IN" sz="1050"/>
        </a:p>
      </dgm:t>
    </dgm:pt>
    <dgm:pt modelId="{0DAAD479-DB76-4305-9BCE-BB02541FAD58}" type="sibTrans" cxnId="{A834E826-F28C-46C5-9BB5-99D92DDCBAAF}">
      <dgm:prSet custT="1"/>
      <dgm:spPr/>
      <dgm:t>
        <a:bodyPr/>
        <a:lstStyle/>
        <a:p>
          <a:endParaRPr lang="en-IN" sz="1050"/>
        </a:p>
      </dgm:t>
    </dgm:pt>
    <dgm:pt modelId="{8CF63F62-EB07-4BEF-8146-6C387F8B3F31}">
      <dgm:prSet phldrT="[Text]" custT="1"/>
      <dgm:spPr/>
      <dgm:t>
        <a:bodyPr/>
        <a:lstStyle/>
        <a:p>
          <a:r>
            <a:rPr lang="en-US" sz="1300" dirty="0">
              <a:latin typeface="Cambria" pitchFamily="18" charset="0"/>
            </a:rPr>
            <a:t>MEP Coordinator will sign PR based on the drawings and sends PR to Civil Engineers for verification</a:t>
          </a:r>
          <a:endParaRPr lang="en-IN" sz="1300" dirty="0">
            <a:latin typeface="Cambria" pitchFamily="18" charset="0"/>
          </a:endParaRPr>
        </a:p>
      </dgm:t>
    </dgm:pt>
    <dgm:pt modelId="{9F608FEB-7547-4503-9DFB-75529CD9A9A7}" type="parTrans" cxnId="{0D0DDA3C-62EC-452A-8C01-D3B3AAEEB193}">
      <dgm:prSet/>
      <dgm:spPr/>
      <dgm:t>
        <a:bodyPr/>
        <a:lstStyle/>
        <a:p>
          <a:endParaRPr lang="en-IN" sz="1050"/>
        </a:p>
      </dgm:t>
    </dgm:pt>
    <dgm:pt modelId="{579D92AD-33F0-41AF-BAD8-AF98F1267251}" type="sibTrans" cxnId="{0D0DDA3C-62EC-452A-8C01-D3B3AAEEB193}">
      <dgm:prSet custT="1"/>
      <dgm:spPr/>
      <dgm:t>
        <a:bodyPr/>
        <a:lstStyle/>
        <a:p>
          <a:endParaRPr lang="en-IN" sz="1050"/>
        </a:p>
      </dgm:t>
    </dgm:pt>
    <dgm:pt modelId="{789D9FDD-126E-4FB8-AB93-BE56AA7C156B}">
      <dgm:prSet phldrT="[Text]" custT="1"/>
      <dgm:spPr/>
      <dgm:t>
        <a:bodyPr/>
        <a:lstStyle/>
        <a:p>
          <a:r>
            <a:rPr lang="en-US" sz="1300">
              <a:latin typeface="Cambria" pitchFamily="18" charset="0"/>
            </a:rPr>
            <a:t>After verification, Civil Engineers send PR to store manager</a:t>
          </a:r>
          <a:endParaRPr lang="en-IN" sz="1300">
            <a:latin typeface="Cambria" pitchFamily="18" charset="0"/>
          </a:endParaRPr>
        </a:p>
      </dgm:t>
    </dgm:pt>
    <dgm:pt modelId="{41E9C694-C24B-4C77-B5CA-F9C5C1F65B2C}" type="parTrans" cxnId="{E76A34CC-7A57-4EBD-97C9-DC67376D4D4B}">
      <dgm:prSet/>
      <dgm:spPr/>
      <dgm:t>
        <a:bodyPr/>
        <a:lstStyle/>
        <a:p>
          <a:endParaRPr lang="en-IN" sz="1050"/>
        </a:p>
      </dgm:t>
    </dgm:pt>
    <dgm:pt modelId="{844C521C-DA0D-4422-9BDE-D206E89D312C}" type="sibTrans" cxnId="{E76A34CC-7A57-4EBD-97C9-DC67376D4D4B}">
      <dgm:prSet custT="1"/>
      <dgm:spPr/>
      <dgm:t>
        <a:bodyPr/>
        <a:lstStyle/>
        <a:p>
          <a:endParaRPr lang="en-IN" sz="1050"/>
        </a:p>
      </dgm:t>
    </dgm:pt>
    <dgm:pt modelId="{781088B1-5C16-492E-B83C-503BB02D57BA}">
      <dgm:prSet custT="1"/>
      <dgm:spPr/>
      <dgm:t>
        <a:bodyPr/>
        <a:lstStyle/>
        <a:p>
          <a:r>
            <a:rPr lang="en-US" sz="1300" b="0" dirty="0">
              <a:latin typeface="Cambria" pitchFamily="18" charset="0"/>
            </a:rPr>
            <a:t>SM will issue the material to </a:t>
          </a:r>
          <a:r>
            <a:rPr lang="en-US" sz="1300" b="0" dirty="0" smtClean="0">
              <a:latin typeface="Cambria" pitchFamily="18" charset="0"/>
            </a:rPr>
            <a:t>supervisor/contractor  (</a:t>
          </a:r>
          <a:r>
            <a:rPr lang="en-US" sz="1300" b="0" dirty="0">
              <a:latin typeface="Cambria" pitchFamily="18" charset="0"/>
            </a:rPr>
            <a:t>electrical/plumbing/civil/fire/mechanical) and enters all the details (item issued, date of issue, </a:t>
          </a:r>
          <a:r>
            <a:rPr lang="en-US" sz="1300" b="0" dirty="0" smtClean="0">
              <a:latin typeface="Cambria" pitchFamily="18" charset="0"/>
            </a:rPr>
            <a:t>quantity </a:t>
          </a:r>
          <a:r>
            <a:rPr lang="en-US" sz="1300" b="0" dirty="0">
              <a:latin typeface="Cambria" pitchFamily="18" charset="0"/>
            </a:rPr>
            <a:t>and send it to Finance and Purchase </a:t>
          </a:r>
          <a:r>
            <a:rPr lang="en-US" sz="1300" b="0" dirty="0" smtClean="0">
              <a:latin typeface="Cambria" pitchFamily="18" charset="0"/>
            </a:rPr>
            <a:t>Manager  if asked. </a:t>
          </a:r>
          <a:r>
            <a:rPr lang="en-US" sz="1300" b="0" dirty="0">
              <a:latin typeface="Cambria" pitchFamily="18" charset="0"/>
            </a:rPr>
            <a:t>Or else SM will maintain the records in software.</a:t>
          </a:r>
          <a:endParaRPr lang="en-IN" sz="1300" b="0" dirty="0">
            <a:latin typeface="Cambria" pitchFamily="18" charset="0"/>
          </a:endParaRPr>
        </a:p>
      </dgm:t>
    </dgm:pt>
    <dgm:pt modelId="{6A9F97C9-54B0-44AD-9CAB-7B1FFFCE378A}" type="sibTrans" cxnId="{CAD8629A-3B72-405B-AED6-D9290CC52738}">
      <dgm:prSet/>
      <dgm:spPr/>
      <dgm:t>
        <a:bodyPr/>
        <a:lstStyle/>
        <a:p>
          <a:endParaRPr lang="en-IN" sz="1050"/>
        </a:p>
      </dgm:t>
    </dgm:pt>
    <dgm:pt modelId="{9770F970-153D-409E-9A86-23EC33AC919A}" type="parTrans" cxnId="{CAD8629A-3B72-405B-AED6-D9290CC52738}">
      <dgm:prSet/>
      <dgm:spPr/>
      <dgm:t>
        <a:bodyPr/>
        <a:lstStyle/>
        <a:p>
          <a:endParaRPr lang="en-IN" sz="1050"/>
        </a:p>
      </dgm:t>
    </dgm:pt>
    <dgm:pt modelId="{641E6B97-0215-4547-BBA2-4B938E23BB23}" type="pres">
      <dgm:prSet presAssocID="{087D8BB4-66CA-4824-A4FE-C7CA0FB72E6D}" presName="Name0" presStyleCnt="0">
        <dgm:presLayoutVars>
          <dgm:dir/>
          <dgm:resizeHandles/>
        </dgm:presLayoutVars>
      </dgm:prSet>
      <dgm:spPr/>
      <dgm:t>
        <a:bodyPr/>
        <a:lstStyle/>
        <a:p>
          <a:endParaRPr lang="en-US"/>
        </a:p>
      </dgm:t>
    </dgm:pt>
    <dgm:pt modelId="{4FABC018-6F7B-4218-975B-5083E128FDC8}" type="pres">
      <dgm:prSet presAssocID="{8433325F-7137-40B6-B78F-B8122A89C032}" presName="compNode" presStyleCnt="0"/>
      <dgm:spPr/>
      <dgm:t>
        <a:bodyPr/>
        <a:lstStyle/>
        <a:p>
          <a:endParaRPr lang="en-US"/>
        </a:p>
      </dgm:t>
    </dgm:pt>
    <dgm:pt modelId="{1FF62D13-CDF3-47E4-87D9-F4CEBB1D159C}" type="pres">
      <dgm:prSet presAssocID="{8433325F-7137-40B6-B78F-B8122A89C032}" presName="dummyConnPt" presStyleCnt="0"/>
      <dgm:spPr/>
      <dgm:t>
        <a:bodyPr/>
        <a:lstStyle/>
        <a:p>
          <a:endParaRPr lang="en-US"/>
        </a:p>
      </dgm:t>
    </dgm:pt>
    <dgm:pt modelId="{A2C5D886-9325-4900-9500-9C0A7F9198AC}" type="pres">
      <dgm:prSet presAssocID="{8433325F-7137-40B6-B78F-B8122A89C032}" presName="node" presStyleLbl="node1" presStyleIdx="0" presStyleCnt="4">
        <dgm:presLayoutVars>
          <dgm:bulletEnabled val="1"/>
        </dgm:presLayoutVars>
      </dgm:prSet>
      <dgm:spPr/>
      <dgm:t>
        <a:bodyPr/>
        <a:lstStyle/>
        <a:p>
          <a:endParaRPr lang="en-US"/>
        </a:p>
      </dgm:t>
    </dgm:pt>
    <dgm:pt modelId="{607CE6E0-D726-446C-99A8-23EE7938C84F}" type="pres">
      <dgm:prSet presAssocID="{0DAAD479-DB76-4305-9BCE-BB02541FAD58}" presName="sibTrans" presStyleLbl="bgSibTrans2D1" presStyleIdx="0" presStyleCnt="3"/>
      <dgm:spPr/>
      <dgm:t>
        <a:bodyPr/>
        <a:lstStyle/>
        <a:p>
          <a:endParaRPr lang="en-US"/>
        </a:p>
      </dgm:t>
    </dgm:pt>
    <dgm:pt modelId="{3DE904BF-3679-4510-BF7E-CB62139CDDD2}" type="pres">
      <dgm:prSet presAssocID="{8CF63F62-EB07-4BEF-8146-6C387F8B3F31}" presName="compNode" presStyleCnt="0"/>
      <dgm:spPr/>
      <dgm:t>
        <a:bodyPr/>
        <a:lstStyle/>
        <a:p>
          <a:endParaRPr lang="en-US"/>
        </a:p>
      </dgm:t>
    </dgm:pt>
    <dgm:pt modelId="{62F5443A-DE5F-45B2-86B9-AB25DF2AD9FB}" type="pres">
      <dgm:prSet presAssocID="{8CF63F62-EB07-4BEF-8146-6C387F8B3F31}" presName="dummyConnPt" presStyleCnt="0"/>
      <dgm:spPr/>
      <dgm:t>
        <a:bodyPr/>
        <a:lstStyle/>
        <a:p>
          <a:endParaRPr lang="en-US"/>
        </a:p>
      </dgm:t>
    </dgm:pt>
    <dgm:pt modelId="{7C8EF7D7-F3AF-49B2-B50C-030CC7C32CC4}" type="pres">
      <dgm:prSet presAssocID="{8CF63F62-EB07-4BEF-8146-6C387F8B3F31}" presName="node" presStyleLbl="node1" presStyleIdx="1" presStyleCnt="4">
        <dgm:presLayoutVars>
          <dgm:bulletEnabled val="1"/>
        </dgm:presLayoutVars>
      </dgm:prSet>
      <dgm:spPr/>
      <dgm:t>
        <a:bodyPr/>
        <a:lstStyle/>
        <a:p>
          <a:endParaRPr lang="en-US"/>
        </a:p>
      </dgm:t>
    </dgm:pt>
    <dgm:pt modelId="{4503C5A7-FB7C-4560-842C-B565C539EB09}" type="pres">
      <dgm:prSet presAssocID="{579D92AD-33F0-41AF-BAD8-AF98F1267251}" presName="sibTrans" presStyleLbl="bgSibTrans2D1" presStyleIdx="1" presStyleCnt="3"/>
      <dgm:spPr/>
      <dgm:t>
        <a:bodyPr/>
        <a:lstStyle/>
        <a:p>
          <a:endParaRPr lang="en-US"/>
        </a:p>
      </dgm:t>
    </dgm:pt>
    <dgm:pt modelId="{431FEC9B-9896-4803-B2B1-75B8A9874D95}" type="pres">
      <dgm:prSet presAssocID="{789D9FDD-126E-4FB8-AB93-BE56AA7C156B}" presName="compNode" presStyleCnt="0"/>
      <dgm:spPr/>
      <dgm:t>
        <a:bodyPr/>
        <a:lstStyle/>
        <a:p>
          <a:endParaRPr lang="en-US"/>
        </a:p>
      </dgm:t>
    </dgm:pt>
    <dgm:pt modelId="{6AE3CACE-5152-4283-92D2-E53D25BC7AAA}" type="pres">
      <dgm:prSet presAssocID="{789D9FDD-126E-4FB8-AB93-BE56AA7C156B}" presName="dummyConnPt" presStyleCnt="0"/>
      <dgm:spPr/>
      <dgm:t>
        <a:bodyPr/>
        <a:lstStyle/>
        <a:p>
          <a:endParaRPr lang="en-US"/>
        </a:p>
      </dgm:t>
    </dgm:pt>
    <dgm:pt modelId="{19BB6E7D-3CA0-4E1E-8ACD-36083F8AADC1}" type="pres">
      <dgm:prSet presAssocID="{789D9FDD-126E-4FB8-AB93-BE56AA7C156B}" presName="node" presStyleLbl="node1" presStyleIdx="2" presStyleCnt="4">
        <dgm:presLayoutVars>
          <dgm:bulletEnabled val="1"/>
        </dgm:presLayoutVars>
      </dgm:prSet>
      <dgm:spPr/>
      <dgm:t>
        <a:bodyPr/>
        <a:lstStyle/>
        <a:p>
          <a:endParaRPr lang="en-US"/>
        </a:p>
      </dgm:t>
    </dgm:pt>
    <dgm:pt modelId="{249EDEC5-71AE-469F-BC09-09AB3AFEE49F}" type="pres">
      <dgm:prSet presAssocID="{844C521C-DA0D-4422-9BDE-D206E89D312C}" presName="sibTrans" presStyleLbl="bgSibTrans2D1" presStyleIdx="2" presStyleCnt="3"/>
      <dgm:spPr/>
      <dgm:t>
        <a:bodyPr/>
        <a:lstStyle/>
        <a:p>
          <a:endParaRPr lang="en-US"/>
        </a:p>
      </dgm:t>
    </dgm:pt>
    <dgm:pt modelId="{F00C47BF-D917-437B-AAB9-964F0A3DC76B}" type="pres">
      <dgm:prSet presAssocID="{781088B1-5C16-492E-B83C-503BB02D57BA}" presName="compNode" presStyleCnt="0"/>
      <dgm:spPr/>
      <dgm:t>
        <a:bodyPr/>
        <a:lstStyle/>
        <a:p>
          <a:endParaRPr lang="en-US"/>
        </a:p>
      </dgm:t>
    </dgm:pt>
    <dgm:pt modelId="{42E71DE4-5755-4121-9774-161F252CE135}" type="pres">
      <dgm:prSet presAssocID="{781088B1-5C16-492E-B83C-503BB02D57BA}" presName="dummyConnPt" presStyleCnt="0"/>
      <dgm:spPr/>
      <dgm:t>
        <a:bodyPr/>
        <a:lstStyle/>
        <a:p>
          <a:endParaRPr lang="en-US"/>
        </a:p>
      </dgm:t>
    </dgm:pt>
    <dgm:pt modelId="{8BCA1E4C-4CF2-451A-BCE9-D4EB01EEA1A0}" type="pres">
      <dgm:prSet presAssocID="{781088B1-5C16-492E-B83C-503BB02D57BA}" presName="node" presStyleLbl="node1" presStyleIdx="3" presStyleCnt="4" custScaleX="90064" custScaleY="109935">
        <dgm:presLayoutVars>
          <dgm:bulletEnabled val="1"/>
        </dgm:presLayoutVars>
      </dgm:prSet>
      <dgm:spPr/>
      <dgm:t>
        <a:bodyPr/>
        <a:lstStyle/>
        <a:p>
          <a:endParaRPr lang="en-US"/>
        </a:p>
      </dgm:t>
    </dgm:pt>
  </dgm:ptLst>
  <dgm:cxnLst>
    <dgm:cxn modelId="{A8082E74-6033-480A-B11F-C01FD0EA1F2D}" type="presOf" srcId="{0DAAD479-DB76-4305-9BCE-BB02541FAD58}" destId="{607CE6E0-D726-446C-99A8-23EE7938C84F}" srcOrd="0" destOrd="0" presId="urn:microsoft.com/office/officeart/2005/8/layout/bProcess4"/>
    <dgm:cxn modelId="{060BD69C-EF6A-4452-BCDE-5EF6153B68DC}" type="presOf" srcId="{087D8BB4-66CA-4824-A4FE-C7CA0FB72E6D}" destId="{641E6B97-0215-4547-BBA2-4B938E23BB23}" srcOrd="0" destOrd="0" presId="urn:microsoft.com/office/officeart/2005/8/layout/bProcess4"/>
    <dgm:cxn modelId="{67D996D2-11A0-4E63-95CD-676F3C27602F}" type="presOf" srcId="{8433325F-7137-40B6-B78F-B8122A89C032}" destId="{A2C5D886-9325-4900-9500-9C0A7F9198AC}" srcOrd="0" destOrd="0" presId="urn:microsoft.com/office/officeart/2005/8/layout/bProcess4"/>
    <dgm:cxn modelId="{5F86DCE7-6E74-445C-8A74-89E8E5F5B3B3}" type="presOf" srcId="{789D9FDD-126E-4FB8-AB93-BE56AA7C156B}" destId="{19BB6E7D-3CA0-4E1E-8ACD-36083F8AADC1}" srcOrd="0" destOrd="0" presId="urn:microsoft.com/office/officeart/2005/8/layout/bProcess4"/>
    <dgm:cxn modelId="{9E5ACD7D-1B90-492B-A44F-D55B4CE1AE04}" type="presOf" srcId="{8CF63F62-EB07-4BEF-8146-6C387F8B3F31}" destId="{7C8EF7D7-F3AF-49B2-B50C-030CC7C32CC4}" srcOrd="0" destOrd="0" presId="urn:microsoft.com/office/officeart/2005/8/layout/bProcess4"/>
    <dgm:cxn modelId="{CAD8629A-3B72-405B-AED6-D9290CC52738}" srcId="{087D8BB4-66CA-4824-A4FE-C7CA0FB72E6D}" destId="{781088B1-5C16-492E-B83C-503BB02D57BA}" srcOrd="3" destOrd="0" parTransId="{9770F970-153D-409E-9A86-23EC33AC919A}" sibTransId="{6A9F97C9-54B0-44AD-9CAB-7B1FFFCE378A}"/>
    <dgm:cxn modelId="{FC934F82-6F8F-4B91-A28E-FED340079871}" type="presOf" srcId="{844C521C-DA0D-4422-9BDE-D206E89D312C}" destId="{249EDEC5-71AE-469F-BC09-09AB3AFEE49F}" srcOrd="0" destOrd="0" presId="urn:microsoft.com/office/officeart/2005/8/layout/bProcess4"/>
    <dgm:cxn modelId="{E76A34CC-7A57-4EBD-97C9-DC67376D4D4B}" srcId="{087D8BB4-66CA-4824-A4FE-C7CA0FB72E6D}" destId="{789D9FDD-126E-4FB8-AB93-BE56AA7C156B}" srcOrd="2" destOrd="0" parTransId="{41E9C694-C24B-4C77-B5CA-F9C5C1F65B2C}" sibTransId="{844C521C-DA0D-4422-9BDE-D206E89D312C}"/>
    <dgm:cxn modelId="{8821879F-685F-4BD9-8E81-31B44ACD9DEF}" type="presOf" srcId="{579D92AD-33F0-41AF-BAD8-AF98F1267251}" destId="{4503C5A7-FB7C-4560-842C-B565C539EB09}" srcOrd="0" destOrd="0" presId="urn:microsoft.com/office/officeart/2005/8/layout/bProcess4"/>
    <dgm:cxn modelId="{0D0DDA3C-62EC-452A-8C01-D3B3AAEEB193}" srcId="{087D8BB4-66CA-4824-A4FE-C7CA0FB72E6D}" destId="{8CF63F62-EB07-4BEF-8146-6C387F8B3F31}" srcOrd="1" destOrd="0" parTransId="{9F608FEB-7547-4503-9DFB-75529CD9A9A7}" sibTransId="{579D92AD-33F0-41AF-BAD8-AF98F1267251}"/>
    <dgm:cxn modelId="{1947EB90-5B25-4F69-B653-04331F3FF122}" type="presOf" srcId="{781088B1-5C16-492E-B83C-503BB02D57BA}" destId="{8BCA1E4C-4CF2-451A-BCE9-D4EB01EEA1A0}" srcOrd="0" destOrd="0" presId="urn:microsoft.com/office/officeart/2005/8/layout/bProcess4"/>
    <dgm:cxn modelId="{A834E826-F28C-46C5-9BB5-99D92DDCBAAF}" srcId="{087D8BB4-66CA-4824-A4FE-C7CA0FB72E6D}" destId="{8433325F-7137-40B6-B78F-B8122A89C032}" srcOrd="0" destOrd="0" parTransId="{87D5F7EE-FA1E-4DC7-B96A-1315D84F2A5C}" sibTransId="{0DAAD479-DB76-4305-9BCE-BB02541FAD58}"/>
    <dgm:cxn modelId="{3024B1D6-318E-4C60-AC92-B311632171DF}" type="presParOf" srcId="{641E6B97-0215-4547-BBA2-4B938E23BB23}" destId="{4FABC018-6F7B-4218-975B-5083E128FDC8}" srcOrd="0" destOrd="0" presId="urn:microsoft.com/office/officeart/2005/8/layout/bProcess4"/>
    <dgm:cxn modelId="{3F2FCA19-E5E8-4F80-BD28-001D6E0AE393}" type="presParOf" srcId="{4FABC018-6F7B-4218-975B-5083E128FDC8}" destId="{1FF62D13-CDF3-47E4-87D9-F4CEBB1D159C}" srcOrd="0" destOrd="0" presId="urn:microsoft.com/office/officeart/2005/8/layout/bProcess4"/>
    <dgm:cxn modelId="{9AB7274F-11AC-4AF6-A989-E449FAB5EC41}" type="presParOf" srcId="{4FABC018-6F7B-4218-975B-5083E128FDC8}" destId="{A2C5D886-9325-4900-9500-9C0A7F9198AC}" srcOrd="1" destOrd="0" presId="urn:microsoft.com/office/officeart/2005/8/layout/bProcess4"/>
    <dgm:cxn modelId="{EE776EC6-BF10-491C-9189-CEE66FC54F25}" type="presParOf" srcId="{641E6B97-0215-4547-BBA2-4B938E23BB23}" destId="{607CE6E0-D726-446C-99A8-23EE7938C84F}" srcOrd="1" destOrd="0" presId="urn:microsoft.com/office/officeart/2005/8/layout/bProcess4"/>
    <dgm:cxn modelId="{4459E141-AA98-4132-8391-66AB7F6F8AB3}" type="presParOf" srcId="{641E6B97-0215-4547-BBA2-4B938E23BB23}" destId="{3DE904BF-3679-4510-BF7E-CB62139CDDD2}" srcOrd="2" destOrd="0" presId="urn:microsoft.com/office/officeart/2005/8/layout/bProcess4"/>
    <dgm:cxn modelId="{06518BAE-EFE0-4E18-9C28-4251FA960758}" type="presParOf" srcId="{3DE904BF-3679-4510-BF7E-CB62139CDDD2}" destId="{62F5443A-DE5F-45B2-86B9-AB25DF2AD9FB}" srcOrd="0" destOrd="0" presId="urn:microsoft.com/office/officeart/2005/8/layout/bProcess4"/>
    <dgm:cxn modelId="{9A748485-C662-4A24-B5AC-4C613E420D1C}" type="presParOf" srcId="{3DE904BF-3679-4510-BF7E-CB62139CDDD2}" destId="{7C8EF7D7-F3AF-49B2-B50C-030CC7C32CC4}" srcOrd="1" destOrd="0" presId="urn:microsoft.com/office/officeart/2005/8/layout/bProcess4"/>
    <dgm:cxn modelId="{C6A961B3-920B-4C6A-A4D7-C1D2C9624873}" type="presParOf" srcId="{641E6B97-0215-4547-BBA2-4B938E23BB23}" destId="{4503C5A7-FB7C-4560-842C-B565C539EB09}" srcOrd="3" destOrd="0" presId="urn:microsoft.com/office/officeart/2005/8/layout/bProcess4"/>
    <dgm:cxn modelId="{DD389502-2E93-4D65-B729-DA0B15CD9FEE}" type="presParOf" srcId="{641E6B97-0215-4547-BBA2-4B938E23BB23}" destId="{431FEC9B-9896-4803-B2B1-75B8A9874D95}" srcOrd="4" destOrd="0" presId="urn:microsoft.com/office/officeart/2005/8/layout/bProcess4"/>
    <dgm:cxn modelId="{DB46C2A0-9220-4A46-AAFE-749DE0842684}" type="presParOf" srcId="{431FEC9B-9896-4803-B2B1-75B8A9874D95}" destId="{6AE3CACE-5152-4283-92D2-E53D25BC7AAA}" srcOrd="0" destOrd="0" presId="urn:microsoft.com/office/officeart/2005/8/layout/bProcess4"/>
    <dgm:cxn modelId="{434E5EDE-51FA-4CE7-A6CA-951C9FC2C061}" type="presParOf" srcId="{431FEC9B-9896-4803-B2B1-75B8A9874D95}" destId="{19BB6E7D-3CA0-4E1E-8ACD-36083F8AADC1}" srcOrd="1" destOrd="0" presId="urn:microsoft.com/office/officeart/2005/8/layout/bProcess4"/>
    <dgm:cxn modelId="{0A42A795-7A8D-4B44-A3E8-B79C50CEEC35}" type="presParOf" srcId="{641E6B97-0215-4547-BBA2-4B938E23BB23}" destId="{249EDEC5-71AE-469F-BC09-09AB3AFEE49F}" srcOrd="5" destOrd="0" presId="urn:microsoft.com/office/officeart/2005/8/layout/bProcess4"/>
    <dgm:cxn modelId="{248390A6-D286-4212-956F-D2B2947A65FE}" type="presParOf" srcId="{641E6B97-0215-4547-BBA2-4B938E23BB23}" destId="{F00C47BF-D917-437B-AAB9-964F0A3DC76B}" srcOrd="6" destOrd="0" presId="urn:microsoft.com/office/officeart/2005/8/layout/bProcess4"/>
    <dgm:cxn modelId="{E319186A-0E56-48DD-8FCF-3135172943C9}" type="presParOf" srcId="{F00C47BF-D917-437B-AAB9-964F0A3DC76B}" destId="{42E71DE4-5755-4121-9774-161F252CE135}" srcOrd="0" destOrd="0" presId="urn:microsoft.com/office/officeart/2005/8/layout/bProcess4"/>
    <dgm:cxn modelId="{5426A3B3-67A2-4DEE-A29D-E4774DF1EF33}" type="presParOf" srcId="{F00C47BF-D917-437B-AAB9-964F0A3DC76B}" destId="{8BCA1E4C-4CF2-451A-BCE9-D4EB01EEA1A0}" srcOrd="1" destOrd="0" presId="urn:microsoft.com/office/officeart/2005/8/layout/bProcess4"/>
  </dgm:cxnLst>
  <dgm:bg/>
  <dgm:whole/>
</dgm:dataModel>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CA5EE00-8B87-4BAD-96EB-F52073409414}" type="datetimeFigureOut">
              <a:rPr lang="en-US" smtClean="0"/>
              <a:pPr/>
              <a:t>5/18/2016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F597BE-387C-4A64-868E-4C623869045F}"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8D8D9-13E1-4039-98D2-98FBCC27EC46}" type="datetimeFigureOut">
              <a:rPr lang="en-US" smtClean="0"/>
              <a:pPr/>
              <a:t>5/18/2016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EDD065-19BF-4E94-A045-7D6BE78E40EB}"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EDD065-19BF-4E94-A045-7D6BE78E40E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3EDD065-19BF-4E94-A045-7D6BE78E40EB}"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FF58382-59F3-48C9-A176-AED7D192D449}" type="datetime1">
              <a:rPr lang="en-US" smtClean="0"/>
              <a:pPr/>
              <a:t>5/18/2016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8C39358-EBE2-4C8E-A18A-3D76AAD50119}"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E7E488-F18C-4259-95A0-EB66742D464F}" type="datetime1">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39358-EBE2-4C8E-A18A-3D76AAD501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2108EE-D17C-40D5-B1C2-8A040B2910D4}" type="datetime1">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39358-EBE2-4C8E-A18A-3D76AAD501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1F388BA-DC15-4E12-9792-B5CBC1ED7653}" type="datetime1">
              <a:rPr lang="en-US" smtClean="0"/>
              <a:pPr/>
              <a:t>5/18/2016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39358-EBE2-4C8E-A18A-3D76AAD50119}"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8C1488F-15AB-4033-8189-CA14DB27ED29}" type="datetime1">
              <a:rPr lang="en-US" smtClean="0"/>
              <a:pPr/>
              <a:t>5/18/2016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8C39358-EBE2-4C8E-A18A-3D76AAD5011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F0CA09B-FA40-4475-B270-9E6828924AB9}" type="datetime1">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39358-EBE2-4C8E-A18A-3D76AAD5011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BDC4C97-6ECD-4E44-A013-2A91351B7C88}" type="datetime1">
              <a:rPr lang="en-US" smtClean="0"/>
              <a:pPr/>
              <a:t>5/18/2016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C39358-EBE2-4C8E-A18A-3D76AAD50119}"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74BE870-750E-4F35-83D4-8F674E3D3795}" type="datetime1">
              <a:rPr lang="en-US" smtClean="0"/>
              <a:pPr/>
              <a:t>5/18/2016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C39358-EBE2-4C8E-A18A-3D76AAD501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704C39-3563-4270-94B9-F613E95DD744}" type="datetime1">
              <a:rPr lang="en-US" smtClean="0"/>
              <a:pPr/>
              <a:t>5/18/2016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C39358-EBE2-4C8E-A18A-3D76AAD501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11D6F08-6B30-45C6-98BF-7B56AFC51190}" type="datetime1">
              <a:rPr lang="en-US" smtClean="0"/>
              <a:pPr/>
              <a:t>5/18/2016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39358-EBE2-4C8E-A18A-3D76AAD5011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B11A27A-171E-4340-AF94-8FBF3CDEA578}" type="datetime1">
              <a:rPr lang="en-US" smtClean="0"/>
              <a:pPr/>
              <a:t>5/18/2016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8C39358-EBE2-4C8E-A18A-3D76AAD50119}"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0B2230F-4B57-4C3C-94CD-C46B1C352EED}" type="datetime1">
              <a:rPr lang="en-US" smtClean="0"/>
              <a:pPr/>
              <a:t>5/18/2016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8C39358-EBE2-4C8E-A18A-3D76AAD501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4191000"/>
            <a:ext cx="6477000" cy="2438400"/>
          </a:xfrm>
        </p:spPr>
        <p:txBody>
          <a:bodyPr>
            <a:normAutofit/>
          </a:bodyPr>
          <a:lstStyle/>
          <a:p>
            <a:r>
              <a:rPr lang="en-US" sz="2000" b="1" dirty="0" smtClean="0">
                <a:solidFill>
                  <a:schemeClr val="tx1"/>
                </a:solidFill>
                <a:latin typeface="Cambria" pitchFamily="18" charset="0"/>
              </a:rPr>
              <a:t>BY</a:t>
            </a:r>
          </a:p>
          <a:p>
            <a:r>
              <a:rPr lang="en-US" sz="2000" b="1" dirty="0" smtClean="0">
                <a:solidFill>
                  <a:schemeClr val="tx1"/>
                </a:solidFill>
                <a:latin typeface="Cambria" pitchFamily="18" charset="0"/>
              </a:rPr>
              <a:t>ANUSHREE MEHROTRA</a:t>
            </a:r>
          </a:p>
          <a:p>
            <a:r>
              <a:rPr lang="en-US" sz="2000" b="1" dirty="0" smtClean="0">
                <a:solidFill>
                  <a:schemeClr val="tx1"/>
                </a:solidFill>
                <a:latin typeface="Cambria" pitchFamily="18" charset="0"/>
              </a:rPr>
              <a:t>PG/14/011</a:t>
            </a:r>
          </a:p>
          <a:p>
            <a:endParaRPr lang="en-US" sz="2400" dirty="0">
              <a:solidFill>
                <a:schemeClr val="tx1"/>
              </a:solidFill>
              <a:latin typeface="Arial Rounded MT Bold" pitchFamily="34" charset="0"/>
            </a:endParaRPr>
          </a:p>
        </p:txBody>
      </p:sp>
      <p:sp>
        <p:nvSpPr>
          <p:cNvPr id="2" name="Title 1"/>
          <p:cNvSpPr>
            <a:spLocks noGrp="1"/>
          </p:cNvSpPr>
          <p:nvPr>
            <p:ph type="ctrTitle"/>
          </p:nvPr>
        </p:nvSpPr>
        <p:spPr/>
        <p:txBody>
          <a:bodyPr/>
          <a:lstStyle/>
          <a:p>
            <a:r>
              <a:rPr smtClean="0">
                <a:latin typeface="Britannic Bold" pitchFamily="34" charset="0"/>
              </a:rPr>
              <a:t>DESIGNING STANDARD OPERATING PROCEDURES(SOP) OF PURCHASE  </a:t>
            </a:r>
            <a:endParaRPr lang="en-US" dirty="0">
              <a:latin typeface="Britannic Bold" pitchFamily="34" charset="0"/>
            </a:endParaRPr>
          </a:p>
        </p:txBody>
      </p:sp>
      <p:sp>
        <p:nvSpPr>
          <p:cNvPr id="4" name="TextBox 3"/>
          <p:cNvSpPr txBox="1"/>
          <p:nvPr/>
        </p:nvSpPr>
        <p:spPr>
          <a:xfrm>
            <a:off x="1752600" y="3124200"/>
            <a:ext cx="5486400" cy="892552"/>
          </a:xfrm>
          <a:prstGeom prst="rect">
            <a:avLst/>
          </a:prstGeom>
          <a:noFill/>
        </p:spPr>
        <p:txBody>
          <a:bodyPr wrap="square" rtlCol="0">
            <a:spAutoFit/>
          </a:bodyPr>
          <a:lstStyle/>
          <a:p>
            <a:pPr algn="ctr"/>
            <a:r>
              <a:rPr lang="en-US" sz="2400" b="1" dirty="0" smtClean="0">
                <a:latin typeface="Cambria" pitchFamily="18" charset="0"/>
              </a:rPr>
              <a:t>FOR </a:t>
            </a:r>
          </a:p>
          <a:p>
            <a:pPr algn="ctr"/>
            <a:r>
              <a:rPr lang="en-US" sz="2800" b="1" dirty="0" smtClean="0">
                <a:latin typeface="Cambria" pitchFamily="18" charset="0"/>
              </a:rPr>
              <a:t>AL ABEER EDUCITY</a:t>
            </a:r>
            <a:endParaRPr lang="en-US" sz="2800" b="1" dirty="0">
              <a:latin typeface="Cambria" pitchFamily="18" charset="0"/>
            </a:endParaRPr>
          </a:p>
        </p:txBody>
      </p:sp>
      <p:pic>
        <p:nvPicPr>
          <p:cNvPr id="5" name="Picture 4" descr="https://www.iihmr.org/img/iimr_delhi.png"/>
          <p:cNvPicPr/>
          <p:nvPr/>
        </p:nvPicPr>
        <p:blipFill>
          <a:blip r:embed="rId2"/>
          <a:srcRect/>
          <a:stretch>
            <a:fillRect/>
          </a:stretch>
        </p:blipFill>
        <p:spPr bwMode="auto">
          <a:xfrm>
            <a:off x="3581400" y="5410200"/>
            <a:ext cx="2101924" cy="10514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Autofit/>
          </a:bodyPr>
          <a:lstStyle/>
          <a:p>
            <a:pPr algn="ctr"/>
            <a:r>
              <a:rPr lang="en-US" sz="3200" b="1" dirty="0" smtClean="0">
                <a:solidFill>
                  <a:schemeClr val="tx1"/>
                </a:solidFill>
                <a:latin typeface="Cambria" pitchFamily="18" charset="0"/>
              </a:rPr>
              <a:t>AS –IS Process of Stores</a:t>
            </a:r>
            <a:endParaRPr lang="en-US" sz="3200" b="1" dirty="0">
              <a:solidFill>
                <a:schemeClr val="tx1"/>
              </a:solidFill>
              <a:latin typeface="Cambria" pitchFamily="18" charset="0"/>
            </a:endParaRPr>
          </a:p>
        </p:txBody>
      </p:sp>
      <p:sp>
        <p:nvSpPr>
          <p:cNvPr id="3" name="Slide Number Placeholder 2"/>
          <p:cNvSpPr>
            <a:spLocks noGrp="1"/>
          </p:cNvSpPr>
          <p:nvPr>
            <p:ph type="sldNum" sz="quarter" idx="12"/>
          </p:nvPr>
        </p:nvSpPr>
        <p:spPr/>
        <p:txBody>
          <a:bodyPr/>
          <a:lstStyle/>
          <a:p>
            <a:fld id="{F8C39358-EBE2-4C8E-A18A-3D76AAD50119}" type="slidenum">
              <a:rPr lang="en-US" smtClean="0"/>
              <a:pPr/>
              <a:t>10</a:t>
            </a:fld>
            <a:endParaRPr lang="en-US"/>
          </a:p>
        </p:txBody>
      </p:sp>
      <p:sp>
        <p:nvSpPr>
          <p:cNvPr id="4" name="Content Placeholder 3"/>
          <p:cNvSpPr>
            <a:spLocks noGrp="1"/>
          </p:cNvSpPr>
          <p:nvPr>
            <p:ph sz="quarter" idx="1"/>
          </p:nvPr>
        </p:nvSpPr>
        <p:spPr>
          <a:xfrm>
            <a:off x="685800" y="838200"/>
            <a:ext cx="8001000" cy="5715000"/>
          </a:xfrm>
        </p:spPr>
        <p:txBody>
          <a:bodyPr/>
          <a:lstStyle/>
          <a:p>
            <a:pPr>
              <a:buNone/>
            </a:pPr>
            <a:r>
              <a:rPr lang="en-IN" sz="1800" b="1" u="sng" dirty="0" smtClean="0"/>
              <a:t>Process of raising the demand when material needs to be purchased from vendor</a:t>
            </a:r>
            <a:endParaRPr lang="en-US" sz="1800" dirty="0" smtClean="0"/>
          </a:p>
          <a:p>
            <a:pPr>
              <a:buNone/>
            </a:pPr>
            <a:endParaRPr lang="en-US" dirty="0"/>
          </a:p>
        </p:txBody>
      </p:sp>
      <p:graphicFrame>
        <p:nvGraphicFramePr>
          <p:cNvPr id="7" name="Diagram 6"/>
          <p:cNvGraphicFramePr/>
          <p:nvPr/>
        </p:nvGraphicFramePr>
        <p:xfrm>
          <a:off x="838200" y="1295400"/>
          <a:ext cx="7620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sz="2000" b="1" u="sng" dirty="0" smtClean="0">
                <a:solidFill>
                  <a:schemeClr val="tx1"/>
                </a:solidFill>
                <a:latin typeface="Cambria" pitchFamily="18" charset="0"/>
              </a:rPr>
              <a:t>When material is at Store</a:t>
            </a:r>
            <a:endParaRPr lang="en-US" sz="2000" b="1" u="sng" dirty="0">
              <a:solidFill>
                <a:schemeClr val="tx1"/>
              </a:solidFill>
              <a:latin typeface="Cambria" pitchFamily="18" charset="0"/>
            </a:endParaRPr>
          </a:p>
        </p:txBody>
      </p:sp>
      <p:sp>
        <p:nvSpPr>
          <p:cNvPr id="3" name="Slide Number Placeholder 2"/>
          <p:cNvSpPr>
            <a:spLocks noGrp="1"/>
          </p:cNvSpPr>
          <p:nvPr>
            <p:ph type="sldNum" sz="quarter" idx="12"/>
          </p:nvPr>
        </p:nvSpPr>
        <p:spPr/>
        <p:txBody>
          <a:bodyPr/>
          <a:lstStyle/>
          <a:p>
            <a:fld id="{F8C39358-EBE2-4C8E-A18A-3D76AAD50119}" type="slidenum">
              <a:rPr lang="en-US" smtClean="0"/>
              <a:pPr/>
              <a:t>11</a:t>
            </a:fld>
            <a:endParaRPr lang="en-US"/>
          </a:p>
        </p:txBody>
      </p:sp>
      <p:graphicFrame>
        <p:nvGraphicFramePr>
          <p:cNvPr id="5" name="Content Placeholder 4"/>
          <p:cNvGraphicFramePr>
            <a:graphicFrameLocks noGrp="1"/>
          </p:cNvGraphicFramePr>
          <p:nvPr>
            <p:ph sz="quarter" idx="1"/>
          </p:nvPr>
        </p:nvGraphicFramePr>
        <p:xfrm>
          <a:off x="609600" y="1066800"/>
          <a:ext cx="8153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pPr algn="ctr"/>
            <a:r>
              <a:rPr lang="en-US" sz="3000" b="1" dirty="0" smtClean="0">
                <a:solidFill>
                  <a:schemeClr val="tx1"/>
                </a:solidFill>
                <a:latin typeface="Cambria" pitchFamily="18" charset="0"/>
              </a:rPr>
              <a:t>Proposed</a:t>
            </a:r>
            <a:r>
              <a:rPr lang="en-US" sz="3000" b="1" dirty="0" smtClean="0">
                <a:latin typeface="Cambria" pitchFamily="18" charset="0"/>
              </a:rPr>
              <a:t> </a:t>
            </a:r>
            <a:r>
              <a:rPr lang="en-US" sz="3000" b="1" dirty="0" smtClean="0">
                <a:solidFill>
                  <a:schemeClr val="tx1"/>
                </a:solidFill>
                <a:latin typeface="Cambria" pitchFamily="18" charset="0"/>
              </a:rPr>
              <a:t>Process flow of Purchase</a:t>
            </a:r>
            <a:endParaRPr lang="en-US" sz="3000" b="1" dirty="0">
              <a:solidFill>
                <a:schemeClr val="tx1"/>
              </a:solidFill>
              <a:latin typeface="Cambria" pitchFamily="18" charset="0"/>
            </a:endParaRPr>
          </a:p>
        </p:txBody>
      </p:sp>
      <p:sp>
        <p:nvSpPr>
          <p:cNvPr id="3" name="Slide Number Placeholder 2"/>
          <p:cNvSpPr>
            <a:spLocks noGrp="1"/>
          </p:cNvSpPr>
          <p:nvPr>
            <p:ph type="sldNum" sz="quarter" idx="12"/>
          </p:nvPr>
        </p:nvSpPr>
        <p:spPr/>
        <p:txBody>
          <a:bodyPr/>
          <a:lstStyle/>
          <a:p>
            <a:fld id="{F8C39358-EBE2-4C8E-A18A-3D76AAD50119}" type="slidenum">
              <a:rPr lang="en-US" smtClean="0"/>
              <a:pPr/>
              <a:t>12</a:t>
            </a:fld>
            <a:endParaRPr lang="en-US"/>
          </a:p>
        </p:txBody>
      </p:sp>
      <p:pic>
        <p:nvPicPr>
          <p:cNvPr id="5" name="Content Placeholder 4" descr="C:\Users\anushree\Desktop\new purchase process flow.png"/>
          <p:cNvPicPr>
            <a:picLocks noGrp="1"/>
          </p:cNvPicPr>
          <p:nvPr>
            <p:ph sz="quarter" idx="1"/>
          </p:nvPr>
        </p:nvPicPr>
        <p:blipFill>
          <a:blip r:embed="rId2"/>
          <a:srcRect/>
          <a:stretch>
            <a:fillRect/>
          </a:stretch>
        </p:blipFill>
        <p:spPr bwMode="auto">
          <a:xfrm>
            <a:off x="533400" y="685800"/>
            <a:ext cx="8382000"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772400" cy="838200"/>
          </a:xfrm>
        </p:spPr>
        <p:txBody>
          <a:bodyPr/>
          <a:lstStyle/>
          <a:p>
            <a:pPr algn="ctr"/>
            <a:r>
              <a:rPr lang="en-US" sz="3600" b="1" dirty="0" smtClean="0">
                <a:solidFill>
                  <a:schemeClr val="tx1"/>
                </a:solidFill>
                <a:latin typeface="Cambria" pitchFamily="18" charset="0"/>
              </a:rPr>
              <a:t>Discussion</a:t>
            </a:r>
          </a:p>
        </p:txBody>
      </p:sp>
      <p:sp>
        <p:nvSpPr>
          <p:cNvPr id="3" name="Slide Number Placeholder 2"/>
          <p:cNvSpPr>
            <a:spLocks noGrp="1"/>
          </p:cNvSpPr>
          <p:nvPr>
            <p:ph type="sldNum" sz="quarter" idx="12"/>
          </p:nvPr>
        </p:nvSpPr>
        <p:spPr/>
        <p:txBody>
          <a:bodyPr/>
          <a:lstStyle/>
          <a:p>
            <a:fld id="{F8C39358-EBE2-4C8E-A18A-3D76AAD50119}" type="slidenum">
              <a:rPr lang="en-US" smtClean="0"/>
              <a:pPr/>
              <a:t>13</a:t>
            </a:fld>
            <a:endParaRPr lang="en-US" dirty="0"/>
          </a:p>
        </p:txBody>
      </p:sp>
      <p:sp>
        <p:nvSpPr>
          <p:cNvPr id="4" name="Content Placeholder 3"/>
          <p:cNvSpPr>
            <a:spLocks noGrp="1"/>
          </p:cNvSpPr>
          <p:nvPr>
            <p:ph sz="quarter" idx="1"/>
          </p:nvPr>
        </p:nvSpPr>
        <p:spPr>
          <a:xfrm>
            <a:off x="685800" y="990600"/>
            <a:ext cx="7848600" cy="5334000"/>
          </a:xfrm>
        </p:spPr>
        <p:txBody>
          <a:bodyPr>
            <a:noAutofit/>
          </a:bodyPr>
          <a:lstStyle/>
          <a:p>
            <a:pPr>
              <a:lnSpc>
                <a:spcPct val="150000"/>
              </a:lnSpc>
            </a:pPr>
            <a:r>
              <a:rPr lang="en-US" sz="1700" dirty="0" smtClean="0">
                <a:latin typeface="Cambria" pitchFamily="18" charset="0"/>
              </a:rPr>
              <a:t>Recommending Authorities for purchase needs to be constituted to have an effective purchase policy and their limits need to be defined as per their hierarchical position.</a:t>
            </a:r>
          </a:p>
          <a:p>
            <a:pPr>
              <a:lnSpc>
                <a:spcPct val="150000"/>
              </a:lnSpc>
              <a:buNone/>
            </a:pPr>
            <a:endParaRPr lang="en-US" sz="1700" dirty="0" smtClean="0">
              <a:latin typeface="Cambria" pitchFamily="18" charset="0"/>
            </a:endParaRPr>
          </a:p>
          <a:p>
            <a:pPr>
              <a:lnSpc>
                <a:spcPct val="150000"/>
              </a:lnSpc>
            </a:pPr>
            <a:r>
              <a:rPr lang="en-US" sz="1700" dirty="0" smtClean="0">
                <a:latin typeface="Cambria" pitchFamily="18" charset="0"/>
              </a:rPr>
              <a:t>During the formulation of SOP it was found that much important process needs to be defined to its last mile step to make the functioning smooth, </a:t>
            </a:r>
            <a:r>
              <a:rPr lang="en-US" sz="1700" dirty="0" err="1" smtClean="0">
                <a:latin typeface="Cambria" pitchFamily="18" charset="0"/>
              </a:rPr>
              <a:t>i.e</a:t>
            </a:r>
            <a:r>
              <a:rPr lang="en-US" sz="1700" dirty="0" smtClean="0">
                <a:latin typeface="Cambria" pitchFamily="18" charset="0"/>
              </a:rPr>
              <a:t>- purchase process flow , vendor selection , unplanned commitments/emergency requisitions.</a:t>
            </a:r>
          </a:p>
          <a:p>
            <a:pPr>
              <a:lnSpc>
                <a:spcPct val="150000"/>
              </a:lnSpc>
              <a:buNone/>
            </a:pPr>
            <a:endParaRPr lang="en-US" sz="1700" dirty="0" smtClean="0">
              <a:latin typeface="Cambria" pitchFamily="18" charset="0"/>
            </a:endParaRPr>
          </a:p>
          <a:p>
            <a:pPr>
              <a:lnSpc>
                <a:spcPct val="150000"/>
              </a:lnSpc>
            </a:pPr>
            <a:r>
              <a:rPr lang="en-US" sz="1700" dirty="0" smtClean="0">
                <a:latin typeface="Cambria" pitchFamily="18" charset="0"/>
              </a:rPr>
              <a:t>The most common  factors which were adopted with necessary changes in  SOP document were budget considerations and constitution of purchase committee and its responsibilities</a:t>
            </a:r>
            <a:endParaRPr lang="en-US" sz="1700" dirty="0">
              <a:latin typeface="Cambria" pitchFamily="18" charset="0"/>
            </a:endParaRPr>
          </a:p>
        </p:txBody>
      </p:sp>
      <p:pic>
        <p:nvPicPr>
          <p:cNvPr id="5" name="Picture 4" descr="http://cliparts.co/cliparts/Lcd/o4R/Lcdo4Rqqi.png"/>
          <p:cNvPicPr>
            <a:picLocks noChangeAspect="1" noChangeArrowheads="1"/>
          </p:cNvPicPr>
          <p:nvPr/>
        </p:nvPicPr>
        <p:blipFill>
          <a:blip r:embed="rId2"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772400" cy="868362"/>
          </a:xfrm>
        </p:spPr>
        <p:txBody>
          <a:bodyPr>
            <a:normAutofit/>
          </a:bodyPr>
          <a:lstStyle/>
          <a:p>
            <a:pPr algn="ctr"/>
            <a:r>
              <a:rPr lang="en-US" sz="3600" b="1" dirty="0" smtClean="0">
                <a:solidFill>
                  <a:schemeClr val="tx1"/>
                </a:solidFill>
                <a:latin typeface="Cambria" pitchFamily="18" charset="0"/>
              </a:rPr>
              <a:t>Limitation</a:t>
            </a:r>
          </a:p>
        </p:txBody>
      </p:sp>
      <p:sp>
        <p:nvSpPr>
          <p:cNvPr id="3" name="Slide Number Placeholder 2"/>
          <p:cNvSpPr>
            <a:spLocks noGrp="1"/>
          </p:cNvSpPr>
          <p:nvPr>
            <p:ph type="sldNum" sz="quarter" idx="12"/>
          </p:nvPr>
        </p:nvSpPr>
        <p:spPr/>
        <p:txBody>
          <a:bodyPr/>
          <a:lstStyle/>
          <a:p>
            <a:fld id="{F8C39358-EBE2-4C8E-A18A-3D76AAD50119}" type="slidenum">
              <a:rPr lang="en-US" smtClean="0"/>
              <a:pPr/>
              <a:t>14</a:t>
            </a:fld>
            <a:endParaRPr lang="en-US"/>
          </a:p>
        </p:txBody>
      </p:sp>
      <p:sp>
        <p:nvSpPr>
          <p:cNvPr id="4" name="Content Placeholder 3"/>
          <p:cNvSpPr>
            <a:spLocks noGrp="1"/>
          </p:cNvSpPr>
          <p:nvPr>
            <p:ph sz="quarter" idx="1"/>
          </p:nvPr>
        </p:nvSpPr>
        <p:spPr>
          <a:xfrm>
            <a:off x="762000" y="1524000"/>
            <a:ext cx="7772400" cy="4724400"/>
          </a:xfrm>
        </p:spPr>
        <p:txBody>
          <a:bodyPr>
            <a:normAutofit/>
          </a:bodyPr>
          <a:lstStyle/>
          <a:p>
            <a:pPr lvl="0">
              <a:lnSpc>
                <a:spcPct val="150000"/>
              </a:lnSpc>
            </a:pPr>
            <a:r>
              <a:rPr lang="en-US" sz="1800" dirty="0" smtClean="0">
                <a:latin typeface="Cambria" pitchFamily="18" charset="0"/>
              </a:rPr>
              <a:t>Development of SOP is a continuous process and it will get modified over time during the process of implementation. </a:t>
            </a:r>
          </a:p>
          <a:p>
            <a:pPr lvl="0">
              <a:lnSpc>
                <a:spcPct val="150000"/>
              </a:lnSpc>
              <a:buNone/>
            </a:pPr>
            <a:endParaRPr lang="en-US" sz="1800" dirty="0" smtClean="0">
              <a:latin typeface="Cambria" pitchFamily="18" charset="0"/>
            </a:endParaRPr>
          </a:p>
          <a:p>
            <a:pPr lvl="0">
              <a:lnSpc>
                <a:spcPct val="150000"/>
              </a:lnSpc>
            </a:pPr>
            <a:r>
              <a:rPr lang="en-US" sz="1800" dirty="0" smtClean="0">
                <a:latin typeface="Cambria" pitchFamily="18" charset="0"/>
              </a:rPr>
              <a:t>There are no industry wide standards or guidelines for creating SOP of Purchase .</a:t>
            </a:r>
          </a:p>
          <a:p>
            <a:pPr lvl="0">
              <a:lnSpc>
                <a:spcPct val="150000"/>
              </a:lnSpc>
              <a:buNone/>
            </a:pPr>
            <a:endParaRPr lang="en-US" sz="1800" dirty="0" smtClean="0">
              <a:latin typeface="Cambria" pitchFamily="18" charset="0"/>
            </a:endParaRPr>
          </a:p>
          <a:p>
            <a:pPr lvl="0">
              <a:lnSpc>
                <a:spcPct val="150000"/>
              </a:lnSpc>
            </a:pPr>
            <a:r>
              <a:rPr lang="en-US" sz="1800" dirty="0" smtClean="0">
                <a:latin typeface="Cambria" pitchFamily="18" charset="0"/>
              </a:rPr>
              <a:t>SOP’s are organization specific and might not serve the same purpose for other organization.</a:t>
            </a:r>
          </a:p>
          <a:p>
            <a:pPr>
              <a:lnSpc>
                <a:spcPct val="150000"/>
              </a:lnSpc>
              <a:buNone/>
            </a:pPr>
            <a:endParaRPr lang="en-US" sz="2000" dirty="0">
              <a:latin typeface="Cambria" pitchFamily="18" charset="0"/>
            </a:endParaRPr>
          </a:p>
        </p:txBody>
      </p:sp>
      <p:pic>
        <p:nvPicPr>
          <p:cNvPr id="5" name="Picture 4" descr="http://cliparts.co/cliparts/Lcd/o4R/Lcdo4Rqqi.png"/>
          <p:cNvPicPr>
            <a:picLocks noChangeAspect="1" noChangeArrowheads="1"/>
          </p:cNvPicPr>
          <p:nvPr/>
        </p:nvPicPr>
        <p:blipFill>
          <a:blip r:embed="rId2"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tx1"/>
                </a:solidFill>
                <a:latin typeface="Cambria" pitchFamily="18" charset="0"/>
              </a:rPr>
              <a:t>Recommendation</a:t>
            </a:r>
            <a:endParaRPr lang="en-US" sz="3600" b="1" dirty="0">
              <a:solidFill>
                <a:schemeClr val="tx1"/>
              </a:solidFill>
              <a:latin typeface="Cambria" pitchFamily="18" charset="0"/>
            </a:endParaRPr>
          </a:p>
        </p:txBody>
      </p:sp>
      <p:sp>
        <p:nvSpPr>
          <p:cNvPr id="3" name="Slide Number Placeholder 2"/>
          <p:cNvSpPr>
            <a:spLocks noGrp="1"/>
          </p:cNvSpPr>
          <p:nvPr>
            <p:ph type="sldNum" sz="quarter" idx="12"/>
          </p:nvPr>
        </p:nvSpPr>
        <p:spPr/>
        <p:txBody>
          <a:bodyPr/>
          <a:lstStyle/>
          <a:p>
            <a:fld id="{F8C39358-EBE2-4C8E-A18A-3D76AAD50119}" type="slidenum">
              <a:rPr lang="en-US" smtClean="0"/>
              <a:pPr/>
              <a:t>15</a:t>
            </a:fld>
            <a:endParaRPr lang="en-US"/>
          </a:p>
        </p:txBody>
      </p:sp>
      <p:sp>
        <p:nvSpPr>
          <p:cNvPr id="4" name="Content Placeholder 3"/>
          <p:cNvSpPr>
            <a:spLocks noGrp="1"/>
          </p:cNvSpPr>
          <p:nvPr>
            <p:ph sz="quarter" idx="1"/>
          </p:nvPr>
        </p:nvSpPr>
        <p:spPr>
          <a:xfrm>
            <a:off x="914400" y="2057400"/>
            <a:ext cx="7772400" cy="3581400"/>
          </a:xfrm>
        </p:spPr>
        <p:txBody>
          <a:bodyPr>
            <a:normAutofit/>
          </a:bodyPr>
          <a:lstStyle/>
          <a:p>
            <a:pPr lvl="0">
              <a:lnSpc>
                <a:spcPct val="150000"/>
              </a:lnSpc>
            </a:pPr>
            <a:r>
              <a:rPr lang="en-IN" sz="1800" dirty="0" smtClean="0">
                <a:latin typeface="Cambria" pitchFamily="18" charset="0"/>
              </a:rPr>
              <a:t>SOP document should be reviewed periodically by Management Team.</a:t>
            </a:r>
            <a:endParaRPr lang="en-US" sz="1800" dirty="0" smtClean="0">
              <a:latin typeface="Cambria" pitchFamily="18" charset="0"/>
            </a:endParaRPr>
          </a:p>
          <a:p>
            <a:pPr lvl="0">
              <a:lnSpc>
                <a:spcPct val="150000"/>
              </a:lnSpc>
            </a:pPr>
            <a:r>
              <a:rPr lang="en-IN" sz="1800" dirty="0" smtClean="0">
                <a:latin typeface="Cambria" pitchFamily="18" charset="0"/>
              </a:rPr>
              <a:t>If management realise that guidelines are rigid, scenarios should be recorded and discuss in review meetings.</a:t>
            </a:r>
          </a:p>
          <a:p>
            <a:pPr lvl="0">
              <a:lnSpc>
                <a:spcPct val="150000"/>
              </a:lnSpc>
            </a:pPr>
            <a:r>
              <a:rPr lang="en-US" sz="1800" dirty="0" smtClean="0">
                <a:latin typeface="Cambria" pitchFamily="18" charset="0"/>
              </a:rPr>
              <a:t>In case where the  material/ items  approved  in Al </a:t>
            </a:r>
            <a:r>
              <a:rPr lang="en-US" sz="1800" dirty="0" err="1" smtClean="0">
                <a:latin typeface="Cambria" pitchFamily="18" charset="0"/>
              </a:rPr>
              <a:t>Abeer</a:t>
            </a:r>
            <a:r>
              <a:rPr lang="en-US" sz="1800" dirty="0" smtClean="0">
                <a:latin typeface="Cambria" pitchFamily="18" charset="0"/>
              </a:rPr>
              <a:t> standard rates , such as office equipment, air conditioners , etc  then Purchase Head  can himself  finalize on the basis of lowest rates.</a:t>
            </a:r>
          </a:p>
          <a:p>
            <a:pPr>
              <a:lnSpc>
                <a:spcPct val="150000"/>
              </a:lnSpc>
            </a:pPr>
            <a:endParaRPr lang="en-US" sz="2000" dirty="0">
              <a:latin typeface="Cambria" pitchFamily="18" charset="0"/>
            </a:endParaRPr>
          </a:p>
        </p:txBody>
      </p:sp>
      <p:pic>
        <p:nvPicPr>
          <p:cNvPr id="5" name="Picture 4" descr="http://cliparts.co/cliparts/Lcd/o4R/Lcdo4Rqqi.png"/>
          <p:cNvPicPr>
            <a:picLocks noChangeAspect="1" noChangeArrowheads="1"/>
          </p:cNvPicPr>
          <p:nvPr/>
        </p:nvPicPr>
        <p:blipFill>
          <a:blip r:embed="rId2"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tx1"/>
                </a:solidFill>
                <a:latin typeface="Cambria" pitchFamily="18" charset="0"/>
              </a:rPr>
              <a:t>Conclusion</a:t>
            </a:r>
            <a:endParaRPr lang="en-US" sz="3600" b="1" dirty="0">
              <a:solidFill>
                <a:schemeClr val="tx1"/>
              </a:solidFill>
              <a:latin typeface="Cambria" pitchFamily="18" charset="0"/>
            </a:endParaRPr>
          </a:p>
        </p:txBody>
      </p:sp>
      <p:sp>
        <p:nvSpPr>
          <p:cNvPr id="3" name="Slide Number Placeholder 2"/>
          <p:cNvSpPr>
            <a:spLocks noGrp="1"/>
          </p:cNvSpPr>
          <p:nvPr>
            <p:ph type="sldNum" sz="quarter" idx="12"/>
          </p:nvPr>
        </p:nvSpPr>
        <p:spPr/>
        <p:txBody>
          <a:bodyPr/>
          <a:lstStyle/>
          <a:p>
            <a:fld id="{F8C39358-EBE2-4C8E-A18A-3D76AAD50119}" type="slidenum">
              <a:rPr lang="en-US" smtClean="0"/>
              <a:pPr/>
              <a:t>16</a:t>
            </a:fld>
            <a:endParaRPr lang="en-US"/>
          </a:p>
        </p:txBody>
      </p:sp>
      <p:sp>
        <p:nvSpPr>
          <p:cNvPr id="4" name="Content Placeholder 3"/>
          <p:cNvSpPr>
            <a:spLocks noGrp="1"/>
          </p:cNvSpPr>
          <p:nvPr>
            <p:ph sz="quarter" idx="1"/>
          </p:nvPr>
        </p:nvSpPr>
        <p:spPr>
          <a:xfrm>
            <a:off x="914400" y="1752600"/>
            <a:ext cx="7772400" cy="4267200"/>
          </a:xfrm>
        </p:spPr>
        <p:txBody>
          <a:bodyPr>
            <a:normAutofit/>
          </a:bodyPr>
          <a:lstStyle/>
          <a:p>
            <a:pPr>
              <a:lnSpc>
                <a:spcPct val="150000"/>
              </a:lnSpc>
              <a:buNone/>
            </a:pPr>
            <a:r>
              <a:rPr lang="en-IN" sz="1800" dirty="0" smtClean="0"/>
              <a:t>     </a:t>
            </a:r>
            <a:r>
              <a:rPr lang="en-IN" sz="1800" dirty="0" smtClean="0">
                <a:latin typeface="Cambria" pitchFamily="18" charset="0"/>
              </a:rPr>
              <a:t>During study it was found, there are some important parameters which were considered to develop SOP document of purchase. The parameters are demand, sourcing, ordering, receiving, payment and these parameters were discussed in detail. Apart from these parameters there were other factors which were discussed with CFO </a:t>
            </a:r>
            <a:r>
              <a:rPr lang="en-IN" sz="1800" dirty="0" err="1" smtClean="0">
                <a:latin typeface="Cambria" pitchFamily="18" charset="0"/>
              </a:rPr>
              <a:t>i.e</a:t>
            </a:r>
            <a:r>
              <a:rPr lang="en-IN" sz="1800" dirty="0" smtClean="0">
                <a:latin typeface="Cambria" pitchFamily="18" charset="0"/>
              </a:rPr>
              <a:t>- </a:t>
            </a:r>
            <a:r>
              <a:rPr lang="en-US" sz="1800" dirty="0" smtClean="0">
                <a:latin typeface="Cambria" pitchFamily="18" charset="0"/>
              </a:rPr>
              <a:t>Budget Consideration, BOQ Plan, Purchase Committee, Unplanned Commitments/Emergency Requisitions, Staggered Purchase, Work Order and Recommending Authorities .</a:t>
            </a:r>
          </a:p>
          <a:p>
            <a:endParaRPr lang="en-US" sz="1800" dirty="0"/>
          </a:p>
        </p:txBody>
      </p:sp>
      <p:pic>
        <p:nvPicPr>
          <p:cNvPr id="5" name="Picture 4" descr="http://cliparts.co/cliparts/Lcd/o4R/Lcdo4Rqqi.png"/>
          <p:cNvPicPr>
            <a:picLocks noChangeAspect="1" noChangeArrowheads="1"/>
          </p:cNvPicPr>
          <p:nvPr/>
        </p:nvPicPr>
        <p:blipFill>
          <a:blip r:embed="rId2" cstate="print"/>
          <a:srcRect/>
          <a:stretch>
            <a:fillRect/>
          </a:stretch>
        </p:blipFill>
        <p:spPr bwMode="auto">
          <a:xfrm>
            <a:off x="7970943" y="5562600"/>
            <a:ext cx="1173055" cy="1295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8C39358-EBE2-4C8E-A18A-3D76AAD50119}" type="slidenum">
              <a:rPr lang="en-US" smtClean="0"/>
              <a:pPr/>
              <a:t>17</a:t>
            </a:fld>
            <a:endParaRPr lang="en-US"/>
          </a:p>
        </p:txBody>
      </p:sp>
      <p:sp>
        <p:nvSpPr>
          <p:cNvPr id="4" name="Content Placeholder 3"/>
          <p:cNvSpPr>
            <a:spLocks noGrp="1"/>
          </p:cNvSpPr>
          <p:nvPr>
            <p:ph sz="quarter" idx="1"/>
          </p:nvPr>
        </p:nvSpPr>
        <p:spPr/>
        <p:txBody>
          <a:bodyPr>
            <a:normAutofit/>
          </a:bodyPr>
          <a:lstStyle/>
          <a:p>
            <a:pPr algn="ctr">
              <a:buNone/>
            </a:pPr>
            <a:endParaRPr lang="en-US" sz="5400" dirty="0" smtClean="0">
              <a:latin typeface="Cambria" pitchFamily="18" charset="0"/>
            </a:endParaRPr>
          </a:p>
          <a:p>
            <a:pPr algn="ctr">
              <a:buNone/>
            </a:pPr>
            <a:r>
              <a:rPr lang="en-US" sz="5400" dirty="0" smtClean="0">
                <a:latin typeface="Cambria" pitchFamily="18" charset="0"/>
              </a:rPr>
              <a:t>THANK YOU</a:t>
            </a:r>
            <a:endParaRPr lang="en-US" sz="5400" dirty="0">
              <a:latin typeface="Cambr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715962"/>
          </a:xfrm>
        </p:spPr>
        <p:txBody>
          <a:bodyPr>
            <a:normAutofit/>
          </a:bodyPr>
          <a:lstStyle/>
          <a:p>
            <a:pPr algn="ctr"/>
            <a:r>
              <a:rPr lang="en-US" sz="3600" b="1" dirty="0" smtClean="0">
                <a:solidFill>
                  <a:schemeClr val="tx1"/>
                </a:solidFill>
                <a:latin typeface="Cambria" pitchFamily="18" charset="0"/>
              </a:rPr>
              <a:t>TABLE OF CONTENTS</a:t>
            </a:r>
            <a:endParaRPr lang="en-US" sz="3600" b="1" dirty="0">
              <a:solidFill>
                <a:schemeClr val="tx1"/>
              </a:solidFill>
              <a:latin typeface="Cambria" pitchFamily="18" charset="0"/>
            </a:endParaRPr>
          </a:p>
        </p:txBody>
      </p:sp>
      <p:sp>
        <p:nvSpPr>
          <p:cNvPr id="3" name="Content Placeholder 2"/>
          <p:cNvSpPr>
            <a:spLocks noGrp="1"/>
          </p:cNvSpPr>
          <p:nvPr>
            <p:ph sz="quarter" idx="1"/>
          </p:nvPr>
        </p:nvSpPr>
        <p:spPr>
          <a:xfrm>
            <a:off x="533400" y="1371600"/>
            <a:ext cx="8229600" cy="4267200"/>
          </a:xfrm>
        </p:spPr>
        <p:txBody>
          <a:bodyPr>
            <a:normAutofit/>
          </a:bodyPr>
          <a:lstStyle/>
          <a:p>
            <a:pPr lvl="8"/>
            <a:r>
              <a:rPr lang="en-US" sz="2000" dirty="0" smtClean="0">
                <a:latin typeface="Cambria" pitchFamily="18" charset="0"/>
              </a:rPr>
              <a:t>Overview</a:t>
            </a:r>
          </a:p>
          <a:p>
            <a:pPr lvl="8"/>
            <a:r>
              <a:rPr lang="en-US" sz="2000" dirty="0" smtClean="0">
                <a:latin typeface="Cambria" pitchFamily="18" charset="0"/>
              </a:rPr>
              <a:t>Introduction</a:t>
            </a:r>
          </a:p>
          <a:p>
            <a:pPr lvl="8"/>
            <a:r>
              <a:rPr lang="en-US" sz="2000" dirty="0" smtClean="0">
                <a:latin typeface="Cambria" pitchFamily="18" charset="0"/>
              </a:rPr>
              <a:t>Aim &amp; Objective</a:t>
            </a:r>
          </a:p>
          <a:p>
            <a:pPr lvl="8"/>
            <a:r>
              <a:rPr lang="en-US" sz="2000" dirty="0" smtClean="0">
                <a:latin typeface="Cambria" pitchFamily="18" charset="0"/>
              </a:rPr>
              <a:t>Methodology</a:t>
            </a:r>
          </a:p>
          <a:p>
            <a:pPr lvl="8"/>
            <a:r>
              <a:rPr lang="en-US" sz="2000" dirty="0" smtClean="0">
                <a:latin typeface="Cambria" pitchFamily="18" charset="0"/>
              </a:rPr>
              <a:t>Analysis</a:t>
            </a:r>
          </a:p>
          <a:p>
            <a:pPr lvl="8"/>
            <a:r>
              <a:rPr lang="en-US" sz="2000" dirty="0" smtClean="0">
                <a:latin typeface="Cambria" pitchFamily="18" charset="0"/>
              </a:rPr>
              <a:t>Results</a:t>
            </a:r>
          </a:p>
          <a:p>
            <a:pPr lvl="8"/>
            <a:r>
              <a:rPr lang="en-US" sz="2000" dirty="0" smtClean="0">
                <a:latin typeface="Cambria" pitchFamily="18" charset="0"/>
              </a:rPr>
              <a:t>Discussion</a:t>
            </a:r>
          </a:p>
          <a:p>
            <a:pPr lvl="8"/>
            <a:r>
              <a:rPr lang="en-US" sz="2000" dirty="0" smtClean="0">
                <a:latin typeface="Cambria" pitchFamily="18" charset="0"/>
              </a:rPr>
              <a:t>Limitation</a:t>
            </a:r>
          </a:p>
          <a:p>
            <a:pPr lvl="8"/>
            <a:r>
              <a:rPr lang="en-US" sz="2000" dirty="0" smtClean="0">
                <a:latin typeface="Cambria" pitchFamily="18" charset="0"/>
              </a:rPr>
              <a:t>Recommendation</a:t>
            </a:r>
          </a:p>
          <a:p>
            <a:pPr lvl="8"/>
            <a:r>
              <a:rPr lang="en-US" sz="2000" dirty="0" smtClean="0">
                <a:latin typeface="Cambria" pitchFamily="18" charset="0"/>
              </a:rPr>
              <a:t>Conclusion</a:t>
            </a:r>
          </a:p>
        </p:txBody>
      </p:sp>
      <p:sp>
        <p:nvSpPr>
          <p:cNvPr id="4" name="Slide Number Placeholder 3"/>
          <p:cNvSpPr>
            <a:spLocks noGrp="1"/>
          </p:cNvSpPr>
          <p:nvPr>
            <p:ph type="sldNum" sz="quarter" idx="12"/>
          </p:nvPr>
        </p:nvSpPr>
        <p:spPr/>
        <p:txBody>
          <a:bodyPr/>
          <a:lstStyle/>
          <a:p>
            <a:fld id="{F8C39358-EBE2-4C8E-A18A-3D76AAD50119}" type="slidenum">
              <a:rPr lang="en-US" smtClean="0"/>
              <a:pPr/>
              <a:t>2</a:t>
            </a:fld>
            <a:endParaRPr lang="en-US" dirty="0"/>
          </a:p>
        </p:txBody>
      </p:sp>
      <p:pic>
        <p:nvPicPr>
          <p:cNvPr id="5" name="Picture 6" descr="http://cliparts.co/cliparts/Lcd/o4R/Lcdo4Rqqi.png"/>
          <p:cNvPicPr>
            <a:picLocks noChangeAspect="1" noChangeArrowheads="1"/>
          </p:cNvPicPr>
          <p:nvPr/>
        </p:nvPicPr>
        <p:blipFill>
          <a:blip r:embed="rId3"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772400" cy="609600"/>
          </a:xfrm>
        </p:spPr>
        <p:txBody>
          <a:bodyPr>
            <a:noAutofit/>
          </a:bodyPr>
          <a:lstStyle/>
          <a:p>
            <a:pPr algn="ctr"/>
            <a:r>
              <a:rPr lang="en-US" sz="3600" b="1" dirty="0" smtClean="0">
                <a:solidFill>
                  <a:schemeClr val="tx1"/>
                </a:solidFill>
                <a:latin typeface="Cambria" pitchFamily="18" charset="0"/>
              </a:rPr>
              <a:t>Overview </a:t>
            </a:r>
            <a:endParaRPr lang="en-US" sz="3600" b="1" dirty="0">
              <a:solidFill>
                <a:schemeClr val="tx1"/>
              </a:solidFill>
              <a:latin typeface="Cambria" pitchFamily="18" charset="0"/>
            </a:endParaRPr>
          </a:p>
        </p:txBody>
      </p:sp>
      <p:sp>
        <p:nvSpPr>
          <p:cNvPr id="3" name="Content Placeholder 2"/>
          <p:cNvSpPr>
            <a:spLocks noGrp="1"/>
          </p:cNvSpPr>
          <p:nvPr>
            <p:ph sz="quarter" idx="1"/>
          </p:nvPr>
        </p:nvSpPr>
        <p:spPr>
          <a:xfrm>
            <a:off x="304800" y="457200"/>
            <a:ext cx="8610600" cy="5486400"/>
          </a:xfrm>
        </p:spPr>
        <p:txBody>
          <a:bodyPr>
            <a:normAutofit/>
          </a:bodyPr>
          <a:lstStyle/>
          <a:p>
            <a:pPr>
              <a:buNone/>
            </a:pPr>
            <a:r>
              <a:rPr lang="en-IN" dirty="0" smtClean="0">
                <a:latin typeface="Cambria" pitchFamily="18" charset="0"/>
              </a:rPr>
              <a:t> </a:t>
            </a:r>
            <a:r>
              <a:rPr lang="en-IN" sz="2400" b="1" dirty="0" smtClean="0">
                <a:latin typeface="Cambria" pitchFamily="18" charset="0"/>
              </a:rPr>
              <a:t>Al Abeer Group: </a:t>
            </a:r>
          </a:p>
          <a:p>
            <a:pPr>
              <a:buNone/>
            </a:pPr>
            <a:endParaRPr lang="en-IN" sz="2400" b="1" dirty="0" smtClean="0">
              <a:latin typeface="Cambria" pitchFamily="18" charset="0"/>
            </a:endParaRPr>
          </a:p>
          <a:p>
            <a:pPr>
              <a:buFont typeface="Arial" pitchFamily="34" charset="0"/>
              <a:buChar char="•"/>
            </a:pPr>
            <a:r>
              <a:rPr lang="en-IN" sz="1800" dirty="0" smtClean="0">
                <a:latin typeface="Cambria" pitchFamily="18" charset="0"/>
              </a:rPr>
              <a:t> Leading medical group of Saudi Arabia. </a:t>
            </a:r>
          </a:p>
          <a:p>
            <a:pPr>
              <a:buNone/>
            </a:pPr>
            <a:endParaRPr lang="en-IN" sz="1800" dirty="0" smtClean="0">
              <a:latin typeface="Cambria" pitchFamily="18" charset="0"/>
            </a:endParaRPr>
          </a:p>
          <a:p>
            <a:pPr lvl="0">
              <a:buFont typeface="Arial" pitchFamily="34" charset="0"/>
              <a:buChar char="•"/>
            </a:pPr>
            <a:r>
              <a:rPr lang="en-IN" sz="1800" dirty="0" smtClean="0">
                <a:latin typeface="Cambria" pitchFamily="18" charset="0"/>
              </a:rPr>
              <a:t> Started its operations at Jeddah, now has branches across Riyadh, Jeddah, </a:t>
            </a:r>
            <a:r>
              <a:rPr lang="en-IN" sz="1800" dirty="0" err="1" smtClean="0">
                <a:latin typeface="Cambria" pitchFamily="18" charset="0"/>
              </a:rPr>
              <a:t>Makkah</a:t>
            </a:r>
            <a:r>
              <a:rPr lang="en-IN" sz="1800" dirty="0" smtClean="0">
                <a:latin typeface="Cambria" pitchFamily="18" charset="0"/>
              </a:rPr>
              <a:t>, </a:t>
            </a:r>
            <a:r>
              <a:rPr lang="en-IN" sz="1800" dirty="0" err="1" smtClean="0">
                <a:latin typeface="Cambria" pitchFamily="18" charset="0"/>
              </a:rPr>
              <a:t>Madinah</a:t>
            </a:r>
            <a:r>
              <a:rPr lang="en-IN" sz="1800" dirty="0" smtClean="0">
                <a:latin typeface="Cambria" pitchFamily="18" charset="0"/>
              </a:rPr>
              <a:t> ,Muscat, Doha , </a:t>
            </a:r>
            <a:r>
              <a:rPr lang="en-IN" sz="1800" dirty="0" err="1" smtClean="0">
                <a:latin typeface="Cambria" pitchFamily="18" charset="0"/>
              </a:rPr>
              <a:t>Damam</a:t>
            </a:r>
            <a:r>
              <a:rPr lang="en-IN" sz="1800" dirty="0" smtClean="0">
                <a:latin typeface="Cambria" pitchFamily="18" charset="0"/>
              </a:rPr>
              <a:t>  and </a:t>
            </a:r>
            <a:r>
              <a:rPr lang="en-US" sz="1800" dirty="0" err="1" smtClean="0">
                <a:latin typeface="Cambria" pitchFamily="18" charset="0"/>
              </a:rPr>
              <a:t>Kizhisseri</a:t>
            </a:r>
            <a:r>
              <a:rPr lang="en-US" sz="1800" dirty="0" smtClean="0">
                <a:latin typeface="Cambria" pitchFamily="18" charset="0"/>
              </a:rPr>
              <a:t> (</a:t>
            </a:r>
            <a:r>
              <a:rPr lang="en-US" sz="1800" dirty="0" err="1" smtClean="0">
                <a:latin typeface="Cambria" pitchFamily="18" charset="0"/>
              </a:rPr>
              <a:t>Kozikode</a:t>
            </a:r>
            <a:r>
              <a:rPr lang="en-US" sz="1800" dirty="0" smtClean="0">
                <a:latin typeface="Cambria" pitchFamily="18" charset="0"/>
              </a:rPr>
              <a:t>)</a:t>
            </a:r>
          </a:p>
          <a:p>
            <a:pPr lvl="0">
              <a:buFont typeface="Arial" pitchFamily="34" charset="0"/>
              <a:buChar char="•"/>
            </a:pPr>
            <a:endParaRPr lang="en-IN" sz="1600" b="1" dirty="0" smtClean="0">
              <a:latin typeface="Cambria" pitchFamily="18" charset="0"/>
            </a:endParaRPr>
          </a:p>
          <a:p>
            <a:pPr>
              <a:buNone/>
            </a:pPr>
            <a:r>
              <a:rPr lang="en-IN" sz="2400" b="1" dirty="0" smtClean="0">
                <a:latin typeface="Cambria" pitchFamily="18" charset="0"/>
              </a:rPr>
              <a:t> Al Abeer </a:t>
            </a:r>
            <a:r>
              <a:rPr lang="en-IN" sz="2400" b="1" dirty="0" err="1" smtClean="0">
                <a:latin typeface="Cambria" pitchFamily="18" charset="0"/>
              </a:rPr>
              <a:t>Educity</a:t>
            </a:r>
            <a:r>
              <a:rPr lang="en-IN" sz="2400" b="1" dirty="0" smtClean="0">
                <a:latin typeface="Cambria" pitchFamily="18" charset="0"/>
              </a:rPr>
              <a:t>:</a:t>
            </a:r>
          </a:p>
          <a:p>
            <a:pPr>
              <a:buNone/>
            </a:pPr>
            <a:endParaRPr lang="en-IN" sz="2400" b="1" dirty="0" smtClean="0">
              <a:solidFill>
                <a:srgbClr val="0000CC"/>
              </a:solidFill>
              <a:latin typeface="Cambria" pitchFamily="18" charset="0"/>
            </a:endParaRPr>
          </a:p>
          <a:p>
            <a:pPr>
              <a:buFont typeface="Arial" pitchFamily="34" charset="0"/>
              <a:buChar char="•"/>
            </a:pPr>
            <a:r>
              <a:rPr lang="en-US" sz="1800" dirty="0" smtClean="0">
                <a:latin typeface="Cambria" pitchFamily="18" charset="0"/>
              </a:rPr>
              <a:t>Al </a:t>
            </a:r>
            <a:r>
              <a:rPr lang="en-US" sz="1800" dirty="0" err="1" smtClean="0">
                <a:latin typeface="Cambria" pitchFamily="18" charset="0"/>
              </a:rPr>
              <a:t>Abeer</a:t>
            </a:r>
            <a:r>
              <a:rPr lang="en-US" sz="1800" dirty="0" smtClean="0">
                <a:latin typeface="Cambria" pitchFamily="18" charset="0"/>
              </a:rPr>
              <a:t> </a:t>
            </a:r>
            <a:r>
              <a:rPr lang="en-US" sz="1800" dirty="0" err="1" smtClean="0">
                <a:latin typeface="Cambria" pitchFamily="18" charset="0"/>
              </a:rPr>
              <a:t>Educity</a:t>
            </a:r>
            <a:r>
              <a:rPr lang="en-US" sz="1800" dirty="0" smtClean="0">
                <a:latin typeface="Cambria" pitchFamily="18" charset="0"/>
              </a:rPr>
              <a:t> –  A Project by Al </a:t>
            </a:r>
            <a:r>
              <a:rPr lang="en-US" sz="1800" dirty="0" err="1" smtClean="0">
                <a:latin typeface="Cambria" pitchFamily="18" charset="0"/>
              </a:rPr>
              <a:t>Abeer</a:t>
            </a:r>
            <a:r>
              <a:rPr lang="en-US" sz="1800" dirty="0" smtClean="0">
                <a:latin typeface="Cambria" pitchFamily="18" charset="0"/>
              </a:rPr>
              <a:t> Medical </a:t>
            </a:r>
            <a:r>
              <a:rPr lang="en-US" sz="1800" dirty="0" err="1" smtClean="0">
                <a:latin typeface="Cambria" pitchFamily="18" charset="0"/>
              </a:rPr>
              <a:t>Group,is</a:t>
            </a:r>
            <a:r>
              <a:rPr lang="en-US" sz="1800" dirty="0" smtClean="0">
                <a:latin typeface="Cambria" pitchFamily="18" charset="0"/>
              </a:rPr>
              <a:t> an integrated medical and education project to be set up in </a:t>
            </a:r>
            <a:r>
              <a:rPr lang="en-US" sz="1800" dirty="0" err="1" smtClean="0">
                <a:latin typeface="Cambria" pitchFamily="18" charset="0"/>
              </a:rPr>
              <a:t>Malappuram</a:t>
            </a:r>
            <a:r>
              <a:rPr lang="en-US" sz="1800" dirty="0" smtClean="0">
                <a:latin typeface="Cambria" pitchFamily="18" charset="0"/>
              </a:rPr>
              <a:t> , Kozhikode.</a:t>
            </a:r>
          </a:p>
          <a:p>
            <a:pPr>
              <a:buNone/>
            </a:pPr>
            <a:endParaRPr lang="en-US" sz="1800" dirty="0" smtClean="0">
              <a:latin typeface="Cambria" pitchFamily="18" charset="0"/>
            </a:endParaRPr>
          </a:p>
          <a:p>
            <a:pPr>
              <a:buFont typeface="Arial" pitchFamily="34" charset="0"/>
              <a:buChar char="•"/>
            </a:pPr>
            <a:r>
              <a:rPr lang="en-US" sz="1800" dirty="0" smtClean="0">
                <a:latin typeface="Cambria" pitchFamily="18" charset="0"/>
              </a:rPr>
              <a:t> The campus will be spread across 75 acres of land at </a:t>
            </a:r>
            <a:r>
              <a:rPr lang="en-US" sz="1800" dirty="0" err="1" smtClean="0">
                <a:latin typeface="Cambria" pitchFamily="18" charset="0"/>
              </a:rPr>
              <a:t>Melmuri</a:t>
            </a:r>
            <a:r>
              <a:rPr lang="en-US" sz="1800" dirty="0" smtClean="0">
                <a:latin typeface="Cambria" pitchFamily="18" charset="0"/>
              </a:rPr>
              <a:t> and will house an International School, from Kindergarten to Higher Secondary level, a Medical College, a Nursing College, an Engineering College, and a Management College</a:t>
            </a:r>
            <a:r>
              <a:rPr lang="en-US" sz="1800" b="1" dirty="0" smtClean="0">
                <a:latin typeface="Cambria" pitchFamily="18" charset="0"/>
              </a:rPr>
              <a:t>. </a:t>
            </a:r>
          </a:p>
          <a:p>
            <a:pPr>
              <a:buNone/>
            </a:pPr>
            <a:endParaRPr lang="en-IN" sz="2400" dirty="0" smtClean="0"/>
          </a:p>
          <a:p>
            <a:pPr>
              <a:buFont typeface="Arial" pitchFamily="34" charset="0"/>
              <a:buChar char="•"/>
            </a:pPr>
            <a:endParaRPr lang="en-IN" sz="2400" dirty="0" smtClean="0"/>
          </a:p>
          <a:p>
            <a:pPr>
              <a:buNone/>
            </a:pPr>
            <a:endParaRPr lang="en-US" sz="2400" dirty="0"/>
          </a:p>
        </p:txBody>
      </p:sp>
      <p:sp>
        <p:nvSpPr>
          <p:cNvPr id="6" name="Slide Number Placeholder 5"/>
          <p:cNvSpPr>
            <a:spLocks noGrp="1"/>
          </p:cNvSpPr>
          <p:nvPr>
            <p:ph type="sldNum" sz="quarter" idx="12"/>
          </p:nvPr>
        </p:nvSpPr>
        <p:spPr/>
        <p:txBody>
          <a:bodyPr/>
          <a:lstStyle/>
          <a:p>
            <a:fld id="{F8C39358-EBE2-4C8E-A18A-3D76AAD50119}"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715962"/>
          </a:xfrm>
        </p:spPr>
        <p:txBody>
          <a:bodyPr>
            <a:normAutofit fontScale="90000"/>
          </a:bodyPr>
          <a:lstStyle/>
          <a:p>
            <a:pPr algn="ctr"/>
            <a:r>
              <a:rPr lang="en-US" b="1" dirty="0" smtClean="0">
                <a:solidFill>
                  <a:schemeClr val="tx1"/>
                </a:solidFill>
                <a:latin typeface="Cambria" pitchFamily="18" charset="0"/>
              </a:rPr>
              <a:t>Introduction  </a:t>
            </a:r>
            <a:endParaRPr lang="en-US" dirty="0">
              <a:latin typeface="Cambria" pitchFamily="18" charset="0"/>
            </a:endParaRPr>
          </a:p>
        </p:txBody>
      </p:sp>
      <p:sp>
        <p:nvSpPr>
          <p:cNvPr id="3" name="Content Placeholder 2"/>
          <p:cNvSpPr>
            <a:spLocks noGrp="1"/>
          </p:cNvSpPr>
          <p:nvPr>
            <p:ph sz="quarter" idx="1"/>
          </p:nvPr>
        </p:nvSpPr>
        <p:spPr>
          <a:xfrm>
            <a:off x="609600" y="1371600"/>
            <a:ext cx="7848600" cy="4800600"/>
          </a:xfrm>
        </p:spPr>
        <p:txBody>
          <a:bodyPr>
            <a:normAutofit/>
          </a:bodyPr>
          <a:lstStyle/>
          <a:p>
            <a:pPr algn="just">
              <a:lnSpc>
                <a:spcPct val="150000"/>
              </a:lnSpc>
            </a:pPr>
            <a:r>
              <a:rPr lang="en-IN" sz="1800" dirty="0" smtClean="0">
                <a:latin typeface="Cambria" pitchFamily="18" charset="0"/>
              </a:rPr>
              <a:t>The study is about designing the Standard Operating Procedures (SOP) of Purchase for  Al Abeer Educity project.</a:t>
            </a:r>
          </a:p>
          <a:p>
            <a:pPr algn="just">
              <a:lnSpc>
                <a:spcPct val="150000"/>
              </a:lnSpc>
              <a:buNone/>
            </a:pPr>
            <a:endParaRPr lang="en-IN" sz="1800" dirty="0" smtClean="0">
              <a:latin typeface="Cambria" pitchFamily="18" charset="0"/>
            </a:endParaRPr>
          </a:p>
          <a:p>
            <a:pPr algn="just">
              <a:lnSpc>
                <a:spcPct val="150000"/>
              </a:lnSpc>
            </a:pPr>
            <a:r>
              <a:rPr lang="en-IN" sz="1800" dirty="0" smtClean="0">
                <a:latin typeface="Cambria" pitchFamily="18" charset="0"/>
              </a:rPr>
              <a:t> Procurement of  all the capital items for projects including  materials for civil, mechanical, electrical, plumbing, equipments, instruments, furniture, etc. </a:t>
            </a:r>
          </a:p>
          <a:p>
            <a:pPr algn="just">
              <a:lnSpc>
                <a:spcPct val="150000"/>
              </a:lnSpc>
              <a:buNone/>
            </a:pPr>
            <a:endParaRPr lang="en-IN" sz="1800" dirty="0" smtClean="0">
              <a:latin typeface="Cambria" pitchFamily="18" charset="0"/>
            </a:endParaRPr>
          </a:p>
          <a:p>
            <a:pPr algn="just">
              <a:lnSpc>
                <a:spcPct val="150000"/>
              </a:lnSpc>
            </a:pPr>
            <a:r>
              <a:rPr lang="en-IN" sz="1800" dirty="0" smtClean="0">
                <a:latin typeface="Cambria" pitchFamily="18" charset="0"/>
              </a:rPr>
              <a:t>For effective and efficient procurement with minimum overheads, some essential requirements are economical price, timely delivery and good quality.</a:t>
            </a:r>
            <a:endParaRPr lang="en-US" sz="1800" dirty="0">
              <a:latin typeface="Cambria" pitchFamily="18" charset="0"/>
            </a:endParaRPr>
          </a:p>
        </p:txBody>
      </p:sp>
      <p:sp>
        <p:nvSpPr>
          <p:cNvPr id="4" name="Slide Number Placeholder 3"/>
          <p:cNvSpPr>
            <a:spLocks noGrp="1"/>
          </p:cNvSpPr>
          <p:nvPr>
            <p:ph type="sldNum" sz="quarter" idx="12"/>
          </p:nvPr>
        </p:nvSpPr>
        <p:spPr/>
        <p:txBody>
          <a:bodyPr/>
          <a:lstStyle/>
          <a:p>
            <a:fld id="{F8C39358-EBE2-4C8E-A18A-3D76AAD50119}" type="slidenum">
              <a:rPr lang="en-US" smtClean="0"/>
              <a:pPr/>
              <a:t>4</a:t>
            </a:fld>
            <a:endParaRPr lang="en-US" dirty="0"/>
          </a:p>
        </p:txBody>
      </p:sp>
      <p:pic>
        <p:nvPicPr>
          <p:cNvPr id="5" name="Picture 6" descr="http://cliparts.co/cliparts/Lcd/o4R/Lcdo4Rqqi.png"/>
          <p:cNvPicPr>
            <a:picLocks noChangeAspect="1" noChangeArrowheads="1"/>
          </p:cNvPicPr>
          <p:nvPr/>
        </p:nvPicPr>
        <p:blipFill>
          <a:blip r:embed="rId3"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http://thumbs.dreamstime.com/t/d-people-man-person-target-arrows-30072309.jpg"/>
          <p:cNvPicPr>
            <a:picLocks noChangeAspect="1" noChangeArrowheads="1"/>
          </p:cNvPicPr>
          <p:nvPr/>
        </p:nvPicPr>
        <p:blipFill>
          <a:blip r:embed="rId2"/>
          <a:srcRect l="4167" r="12500" b="10000"/>
          <a:stretch>
            <a:fillRect/>
          </a:stretch>
        </p:blipFill>
        <p:spPr bwMode="auto">
          <a:xfrm>
            <a:off x="931332" y="304800"/>
            <a:ext cx="1354667" cy="1219200"/>
          </a:xfrm>
          <a:prstGeom prst="rect">
            <a:avLst/>
          </a:prstGeom>
          <a:noFill/>
        </p:spPr>
      </p:pic>
      <p:pic>
        <p:nvPicPr>
          <p:cNvPr id="6146" name="Picture 2" descr="http://roadngo.com/wp-content/uploads/2013/03/aim.jpg"/>
          <p:cNvPicPr>
            <a:picLocks noChangeAspect="1" noChangeArrowheads="1"/>
          </p:cNvPicPr>
          <p:nvPr/>
        </p:nvPicPr>
        <p:blipFill>
          <a:blip r:embed="rId3"/>
          <a:srcRect/>
          <a:stretch>
            <a:fillRect/>
          </a:stretch>
        </p:blipFill>
        <p:spPr bwMode="auto">
          <a:xfrm>
            <a:off x="5638800" y="1752600"/>
            <a:ext cx="3352800" cy="2514600"/>
          </a:xfrm>
          <a:prstGeom prst="rect">
            <a:avLst/>
          </a:prstGeom>
          <a:noFill/>
        </p:spPr>
      </p:pic>
      <p:sp>
        <p:nvSpPr>
          <p:cNvPr id="2" name="Title 1"/>
          <p:cNvSpPr>
            <a:spLocks noGrp="1"/>
          </p:cNvSpPr>
          <p:nvPr>
            <p:ph type="title"/>
          </p:nvPr>
        </p:nvSpPr>
        <p:spPr>
          <a:xfrm>
            <a:off x="914400" y="274638"/>
            <a:ext cx="7772400" cy="639762"/>
          </a:xfrm>
        </p:spPr>
        <p:txBody>
          <a:bodyPr>
            <a:normAutofit fontScale="90000"/>
          </a:bodyPr>
          <a:lstStyle/>
          <a:p>
            <a:pPr algn="ctr"/>
            <a:r>
              <a:rPr lang="en-US" b="1" dirty="0" smtClean="0">
                <a:solidFill>
                  <a:schemeClr val="tx1"/>
                </a:solidFill>
                <a:latin typeface="Cambria" pitchFamily="18" charset="0"/>
              </a:rPr>
              <a:t>Aim &amp; Objective</a:t>
            </a:r>
            <a:endParaRPr lang="en-US" dirty="0">
              <a:latin typeface="Cambria" pitchFamily="18" charset="0"/>
            </a:endParaRPr>
          </a:p>
        </p:txBody>
      </p:sp>
      <p:sp>
        <p:nvSpPr>
          <p:cNvPr id="3" name="Content Placeholder 2"/>
          <p:cNvSpPr>
            <a:spLocks noGrp="1"/>
          </p:cNvSpPr>
          <p:nvPr>
            <p:ph sz="quarter" idx="1"/>
          </p:nvPr>
        </p:nvSpPr>
        <p:spPr>
          <a:xfrm>
            <a:off x="304800" y="990600"/>
            <a:ext cx="8686800" cy="5486400"/>
          </a:xfrm>
        </p:spPr>
        <p:txBody>
          <a:bodyPr/>
          <a:lstStyle/>
          <a:p>
            <a:pPr>
              <a:lnSpc>
                <a:spcPct val="150000"/>
              </a:lnSpc>
              <a:buNone/>
            </a:pPr>
            <a:r>
              <a:rPr lang="en-IN" sz="2000" b="1" dirty="0" smtClean="0">
                <a:latin typeface="Cambria" pitchFamily="18" charset="0"/>
              </a:rPr>
              <a:t>AIM:</a:t>
            </a:r>
            <a:endParaRPr lang="en-US" sz="2000" dirty="0" smtClean="0">
              <a:latin typeface="Cambria" pitchFamily="18" charset="0"/>
            </a:endParaRPr>
          </a:p>
          <a:p>
            <a:pPr>
              <a:lnSpc>
                <a:spcPct val="150000"/>
              </a:lnSpc>
            </a:pPr>
            <a:r>
              <a:rPr lang="en-IN" sz="2000" b="1" dirty="0" smtClean="0"/>
              <a:t> </a:t>
            </a:r>
            <a:r>
              <a:rPr lang="en-IN" sz="2000" dirty="0" smtClean="0">
                <a:latin typeface="Cambria" pitchFamily="18" charset="0"/>
              </a:rPr>
              <a:t>To design Standard Operating Procedures of purchase for Al Abeer Educity</a:t>
            </a:r>
            <a:r>
              <a:rPr lang="en-IN" sz="2000" b="1" dirty="0" smtClean="0">
                <a:latin typeface="Cambria" pitchFamily="18" charset="0"/>
              </a:rPr>
              <a:t>   </a:t>
            </a:r>
            <a:endParaRPr lang="en-IN" sz="2000" b="1" dirty="0" smtClean="0">
              <a:solidFill>
                <a:schemeClr val="accent2"/>
              </a:solidFill>
              <a:latin typeface="Cambria" pitchFamily="18" charset="0"/>
            </a:endParaRPr>
          </a:p>
          <a:p>
            <a:pPr>
              <a:lnSpc>
                <a:spcPct val="150000"/>
              </a:lnSpc>
              <a:buNone/>
            </a:pPr>
            <a:endParaRPr lang="en-IN" sz="2000" b="1" dirty="0" smtClean="0">
              <a:solidFill>
                <a:schemeClr val="accent2"/>
              </a:solidFill>
              <a:latin typeface="Cambria" pitchFamily="18" charset="0"/>
            </a:endParaRPr>
          </a:p>
          <a:p>
            <a:pPr>
              <a:lnSpc>
                <a:spcPct val="150000"/>
              </a:lnSpc>
              <a:buNone/>
            </a:pPr>
            <a:endParaRPr lang="en-IN" sz="2000" b="1" dirty="0" smtClean="0">
              <a:latin typeface="Cambria" pitchFamily="18" charset="0"/>
            </a:endParaRPr>
          </a:p>
          <a:p>
            <a:pPr>
              <a:lnSpc>
                <a:spcPct val="150000"/>
              </a:lnSpc>
              <a:buNone/>
            </a:pPr>
            <a:r>
              <a:rPr lang="en-IN" sz="2000" b="1" dirty="0" smtClean="0">
                <a:latin typeface="Cambria" pitchFamily="18" charset="0"/>
              </a:rPr>
              <a:t>OBJECTIVES:</a:t>
            </a:r>
          </a:p>
          <a:p>
            <a:pPr>
              <a:lnSpc>
                <a:spcPct val="150000"/>
              </a:lnSpc>
              <a:buNone/>
            </a:pPr>
            <a:endParaRPr lang="en-US" sz="2000" dirty="0" smtClean="0">
              <a:latin typeface="Cambria" pitchFamily="18" charset="0"/>
            </a:endParaRPr>
          </a:p>
          <a:p>
            <a:pPr>
              <a:lnSpc>
                <a:spcPct val="150000"/>
              </a:lnSpc>
            </a:pPr>
            <a:r>
              <a:rPr lang="en-IN" sz="2000" dirty="0" smtClean="0">
                <a:latin typeface="Cambria" pitchFamily="18" charset="0"/>
              </a:rPr>
              <a:t>To understand the structure, processes of  Al </a:t>
            </a:r>
            <a:r>
              <a:rPr lang="en-IN" sz="2000" dirty="0" err="1" smtClean="0">
                <a:latin typeface="Cambria" pitchFamily="18" charset="0"/>
              </a:rPr>
              <a:t>Abeer</a:t>
            </a:r>
            <a:r>
              <a:rPr lang="en-IN" sz="2000" dirty="0" smtClean="0">
                <a:latin typeface="Cambria" pitchFamily="18" charset="0"/>
              </a:rPr>
              <a:t> </a:t>
            </a:r>
            <a:r>
              <a:rPr lang="en-IN" sz="2000" dirty="0" err="1" smtClean="0">
                <a:latin typeface="Cambria" pitchFamily="18" charset="0"/>
              </a:rPr>
              <a:t>Educity</a:t>
            </a:r>
            <a:r>
              <a:rPr lang="en-IN" sz="2000" dirty="0" smtClean="0">
                <a:latin typeface="Cambria" pitchFamily="18" charset="0"/>
              </a:rPr>
              <a:t>.</a:t>
            </a:r>
            <a:endParaRPr lang="en-US" sz="2000" dirty="0" smtClean="0">
              <a:latin typeface="Cambria" pitchFamily="18" charset="0"/>
            </a:endParaRPr>
          </a:p>
          <a:p>
            <a:pPr>
              <a:lnSpc>
                <a:spcPct val="150000"/>
              </a:lnSpc>
            </a:pPr>
            <a:r>
              <a:rPr lang="en-IN" sz="2000" dirty="0" smtClean="0">
                <a:latin typeface="Cambria" pitchFamily="18" charset="0"/>
              </a:rPr>
              <a:t>To map the  existing process of purchases and stores corresponding to the Al </a:t>
            </a:r>
            <a:r>
              <a:rPr lang="en-IN" sz="2000" dirty="0" err="1" smtClean="0">
                <a:latin typeface="Cambria" pitchFamily="18" charset="0"/>
              </a:rPr>
              <a:t>Abeer</a:t>
            </a:r>
            <a:r>
              <a:rPr lang="en-IN" sz="2000" dirty="0" smtClean="0">
                <a:latin typeface="Cambria" pitchFamily="18" charset="0"/>
              </a:rPr>
              <a:t> </a:t>
            </a:r>
            <a:r>
              <a:rPr lang="en-IN" sz="2000" dirty="0" err="1" smtClean="0">
                <a:latin typeface="Cambria" pitchFamily="18" charset="0"/>
              </a:rPr>
              <a:t>Educity</a:t>
            </a:r>
            <a:r>
              <a:rPr lang="en-IN" sz="2000" dirty="0" smtClean="0">
                <a:latin typeface="Cambria" pitchFamily="18" charset="0"/>
              </a:rPr>
              <a:t>.</a:t>
            </a:r>
            <a:endParaRPr lang="en-US" sz="2000" dirty="0" smtClean="0">
              <a:latin typeface="Cambria" pitchFamily="18" charset="0"/>
            </a:endParaRPr>
          </a:p>
          <a:p>
            <a:pPr>
              <a:lnSpc>
                <a:spcPct val="150000"/>
              </a:lnSpc>
              <a:buNone/>
            </a:pPr>
            <a:endParaRPr lang="en-US" sz="2000" dirty="0" smtClean="0">
              <a:latin typeface="Cambria" pitchFamily="18" charset="0"/>
            </a:endParaRPr>
          </a:p>
          <a:p>
            <a:pPr>
              <a:lnSpc>
                <a:spcPct val="150000"/>
              </a:lnSpc>
            </a:pPr>
            <a:endParaRPr lang="en-US" dirty="0" smtClean="0"/>
          </a:p>
        </p:txBody>
      </p:sp>
      <p:sp>
        <p:nvSpPr>
          <p:cNvPr id="6" name="Slide Number Placeholder 5"/>
          <p:cNvSpPr>
            <a:spLocks noGrp="1"/>
          </p:cNvSpPr>
          <p:nvPr>
            <p:ph type="sldNum" sz="quarter" idx="12"/>
          </p:nvPr>
        </p:nvSpPr>
        <p:spPr/>
        <p:txBody>
          <a:bodyPr/>
          <a:lstStyle/>
          <a:p>
            <a:fld id="{F8C39358-EBE2-4C8E-A18A-3D76AAD50119}" type="slidenum">
              <a:rPr lang="en-US" smtClean="0"/>
              <a:pPr/>
              <a:t>5</a:t>
            </a:fld>
            <a:endParaRPr lang="en-US"/>
          </a:p>
        </p:txBody>
      </p:sp>
      <p:pic>
        <p:nvPicPr>
          <p:cNvPr id="7" name="Picture 6" descr="http://cliparts.co/cliparts/Lcd/o4R/Lcdo4Rqqi.png"/>
          <p:cNvPicPr>
            <a:picLocks noChangeAspect="1" noChangeArrowheads="1"/>
          </p:cNvPicPr>
          <p:nvPr/>
        </p:nvPicPr>
        <p:blipFill>
          <a:blip r:embed="rId4"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620000" cy="685800"/>
          </a:xfrm>
        </p:spPr>
        <p:txBody>
          <a:bodyPr>
            <a:noAutofit/>
          </a:bodyPr>
          <a:lstStyle/>
          <a:p>
            <a:pPr algn="ctr"/>
            <a:r>
              <a:rPr lang="en-US" sz="3600" b="1" dirty="0" smtClean="0">
                <a:solidFill>
                  <a:schemeClr val="tx1"/>
                </a:solidFill>
                <a:latin typeface="Cambria" pitchFamily="18" charset="0"/>
              </a:rPr>
              <a:t>Methodology</a:t>
            </a:r>
            <a:endParaRPr lang="en-US" sz="3600" b="1" dirty="0">
              <a:solidFill>
                <a:schemeClr val="tx1"/>
              </a:solidFill>
              <a:latin typeface="Cambria" pitchFamily="18" charset="0"/>
            </a:endParaRPr>
          </a:p>
        </p:txBody>
      </p:sp>
      <p:sp>
        <p:nvSpPr>
          <p:cNvPr id="3" name="Content Placeholder 2"/>
          <p:cNvSpPr>
            <a:spLocks noGrp="1"/>
          </p:cNvSpPr>
          <p:nvPr>
            <p:ph sz="quarter" idx="1"/>
          </p:nvPr>
        </p:nvSpPr>
        <p:spPr>
          <a:xfrm>
            <a:off x="457200" y="990600"/>
            <a:ext cx="8382000" cy="5410200"/>
          </a:xfrm>
        </p:spPr>
        <p:txBody>
          <a:bodyPr>
            <a:normAutofit fontScale="92500"/>
          </a:bodyPr>
          <a:lstStyle/>
          <a:p>
            <a:pPr>
              <a:lnSpc>
                <a:spcPct val="160000"/>
              </a:lnSpc>
            </a:pPr>
            <a:r>
              <a:rPr lang="en-IN" sz="2200" b="1" dirty="0" smtClean="0">
                <a:latin typeface="Cambria" pitchFamily="18" charset="0"/>
              </a:rPr>
              <a:t>Data Collection: 	</a:t>
            </a:r>
            <a:r>
              <a:rPr lang="en-IN" sz="2200" dirty="0" smtClean="0">
                <a:latin typeface="Cambria" pitchFamily="18" charset="0"/>
              </a:rPr>
              <a:t>Documents, Forms and discussions with 			                 stakeholders</a:t>
            </a:r>
          </a:p>
          <a:p>
            <a:pPr>
              <a:lnSpc>
                <a:spcPct val="160000"/>
              </a:lnSpc>
            </a:pPr>
            <a:r>
              <a:rPr lang="en-IN" sz="2200" b="1" dirty="0" smtClean="0">
                <a:latin typeface="Cambria" pitchFamily="18" charset="0"/>
              </a:rPr>
              <a:t>Study Tool:</a:t>
            </a:r>
            <a:r>
              <a:rPr lang="en-IN" sz="2200" dirty="0" smtClean="0">
                <a:latin typeface="Cambria" pitchFamily="18" charset="0"/>
              </a:rPr>
              <a:t> 		One to One discussion using </a:t>
            </a:r>
            <a:r>
              <a:rPr lang="en-IN" sz="2200" b="1" dirty="0" smtClean="0">
                <a:latin typeface="Cambria" pitchFamily="18" charset="0"/>
              </a:rPr>
              <a:t>top down </a:t>
            </a:r>
            <a:r>
              <a:rPr lang="en-IN" sz="2200" dirty="0" smtClean="0">
                <a:latin typeface="Cambria" pitchFamily="18" charset="0"/>
              </a:rPr>
              <a:t>approach</a:t>
            </a:r>
            <a:endParaRPr lang="en-US" sz="2200" dirty="0" smtClean="0">
              <a:latin typeface="Cambria" pitchFamily="18" charset="0"/>
            </a:endParaRPr>
          </a:p>
          <a:p>
            <a:pPr>
              <a:lnSpc>
                <a:spcPct val="160000"/>
              </a:lnSpc>
            </a:pPr>
            <a:r>
              <a:rPr lang="en-IN" sz="2200" b="1" dirty="0" smtClean="0">
                <a:latin typeface="Cambria" pitchFamily="18" charset="0"/>
              </a:rPr>
              <a:t>Study Population:</a:t>
            </a:r>
            <a:r>
              <a:rPr lang="en-IN" sz="2200" dirty="0" smtClean="0">
                <a:latin typeface="Cambria" pitchFamily="18" charset="0"/>
              </a:rPr>
              <a:t> 	Administrative staff including the top 				management and mid-level management</a:t>
            </a:r>
            <a:endParaRPr lang="en-US" sz="2200" dirty="0" smtClean="0">
              <a:latin typeface="Cambria" pitchFamily="18" charset="0"/>
            </a:endParaRPr>
          </a:p>
          <a:p>
            <a:pPr>
              <a:lnSpc>
                <a:spcPct val="160000"/>
              </a:lnSpc>
            </a:pPr>
            <a:r>
              <a:rPr lang="en-IN" sz="2200" b="1" dirty="0" smtClean="0">
                <a:latin typeface="Cambria" pitchFamily="18" charset="0"/>
              </a:rPr>
              <a:t>Inclusion Criteria:</a:t>
            </a:r>
            <a:r>
              <a:rPr lang="en-IN" sz="2200" dirty="0" smtClean="0">
                <a:latin typeface="Cambria" pitchFamily="18" charset="0"/>
              </a:rPr>
              <a:t> 	All the persons involved in designing SOP for 		            	purchase were included</a:t>
            </a:r>
            <a:endParaRPr lang="en-US" sz="2200" dirty="0" smtClean="0">
              <a:latin typeface="Cambria" pitchFamily="18" charset="0"/>
            </a:endParaRPr>
          </a:p>
          <a:p>
            <a:pPr>
              <a:lnSpc>
                <a:spcPct val="160000"/>
              </a:lnSpc>
            </a:pPr>
            <a:r>
              <a:rPr lang="en-IN" sz="2200" b="1" dirty="0" smtClean="0">
                <a:latin typeface="Cambria" pitchFamily="18" charset="0"/>
              </a:rPr>
              <a:t>Study Period: 	</a:t>
            </a:r>
            <a:r>
              <a:rPr lang="en-IN" sz="2200" dirty="0" smtClean="0">
                <a:latin typeface="Cambria" pitchFamily="18" charset="0"/>
              </a:rPr>
              <a:t>2</a:t>
            </a:r>
            <a:r>
              <a:rPr lang="en-IN" sz="2200" baseline="30000" dirty="0" smtClean="0">
                <a:latin typeface="Cambria" pitchFamily="18" charset="0"/>
              </a:rPr>
              <a:t>nd</a:t>
            </a:r>
            <a:r>
              <a:rPr lang="en-IN" sz="2200" dirty="0" smtClean="0">
                <a:latin typeface="Cambria" pitchFamily="18" charset="0"/>
              </a:rPr>
              <a:t> March 2016 to 14</a:t>
            </a:r>
            <a:r>
              <a:rPr lang="en-IN" sz="2200" baseline="30000" dirty="0" smtClean="0">
                <a:latin typeface="Cambria" pitchFamily="18" charset="0"/>
              </a:rPr>
              <a:t>th</a:t>
            </a:r>
            <a:r>
              <a:rPr lang="en-IN" sz="2200" dirty="0" smtClean="0">
                <a:latin typeface="Cambria" pitchFamily="18" charset="0"/>
              </a:rPr>
              <a:t> May 2016</a:t>
            </a:r>
            <a:endParaRPr lang="en-US" sz="2200" dirty="0" smtClean="0">
              <a:latin typeface="Cambria" pitchFamily="18" charset="0"/>
            </a:endParaRPr>
          </a:p>
          <a:p>
            <a:pPr>
              <a:lnSpc>
                <a:spcPct val="160000"/>
              </a:lnSpc>
            </a:pPr>
            <a:r>
              <a:rPr lang="en-IN" sz="2200" b="1" dirty="0" smtClean="0">
                <a:latin typeface="Cambria" pitchFamily="18" charset="0"/>
              </a:rPr>
              <a:t>Study Location</a:t>
            </a:r>
            <a:r>
              <a:rPr lang="en-IN" sz="2200" dirty="0" smtClean="0">
                <a:latin typeface="Cambria" pitchFamily="18" charset="0"/>
              </a:rPr>
              <a:t>: 	Al Abeer Educity, </a:t>
            </a:r>
            <a:r>
              <a:rPr lang="en-IN" sz="2200" dirty="0" err="1" smtClean="0">
                <a:latin typeface="Cambria" pitchFamily="18" charset="0"/>
              </a:rPr>
              <a:t>Malappuram</a:t>
            </a:r>
            <a:r>
              <a:rPr lang="en-IN" sz="2200" dirty="0" smtClean="0">
                <a:latin typeface="Cambria" pitchFamily="18" charset="0"/>
              </a:rPr>
              <a:t>, Kerala</a:t>
            </a:r>
            <a:endParaRPr lang="en-US" sz="2200" dirty="0" smtClean="0">
              <a:latin typeface="Cambria"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F8C39358-EBE2-4C8E-A18A-3D76AAD50119}" type="slidenum">
              <a:rPr lang="en-US" smtClean="0"/>
              <a:pPr/>
              <a:t>6</a:t>
            </a:fld>
            <a:endParaRPr lang="en-US"/>
          </a:p>
        </p:txBody>
      </p:sp>
      <p:pic>
        <p:nvPicPr>
          <p:cNvPr id="5" name="Picture 6" descr="http://cliparts.co/cliparts/Lcd/o4R/Lcdo4Rqqi.png"/>
          <p:cNvPicPr>
            <a:picLocks noChangeAspect="1" noChangeArrowheads="1"/>
          </p:cNvPicPr>
          <p:nvPr/>
        </p:nvPicPr>
        <p:blipFill>
          <a:blip r:embed="rId2" cstate="print"/>
          <a:srcRect/>
          <a:stretch>
            <a:fillRect/>
          </a:stretch>
        </p:blipFill>
        <p:spPr bwMode="auto">
          <a:xfrm>
            <a:off x="7970943" y="5562600"/>
            <a:ext cx="1173055" cy="12954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620000" cy="792162"/>
          </a:xfrm>
        </p:spPr>
        <p:txBody>
          <a:bodyPr>
            <a:noAutofit/>
          </a:bodyPr>
          <a:lstStyle/>
          <a:p>
            <a:pPr algn="ctr"/>
            <a:r>
              <a:rPr lang="en-US" sz="3600" b="1" dirty="0" smtClean="0">
                <a:solidFill>
                  <a:schemeClr val="tx1"/>
                </a:solidFill>
                <a:latin typeface="Cambria" pitchFamily="18" charset="0"/>
              </a:rPr>
              <a:t>Analysis</a:t>
            </a:r>
          </a:p>
        </p:txBody>
      </p:sp>
      <p:sp>
        <p:nvSpPr>
          <p:cNvPr id="3" name="Content Placeholder 2"/>
          <p:cNvSpPr>
            <a:spLocks noGrp="1"/>
          </p:cNvSpPr>
          <p:nvPr>
            <p:ph sz="quarter" idx="1"/>
          </p:nvPr>
        </p:nvSpPr>
        <p:spPr>
          <a:xfrm>
            <a:off x="381000" y="1371600"/>
            <a:ext cx="8458200" cy="4953000"/>
          </a:xfrm>
        </p:spPr>
        <p:txBody>
          <a:bodyPr>
            <a:normAutofit/>
          </a:bodyPr>
          <a:lstStyle/>
          <a:p>
            <a:pPr lvl="0">
              <a:lnSpc>
                <a:spcPct val="150000"/>
              </a:lnSpc>
            </a:pPr>
            <a:r>
              <a:rPr lang="en-US" sz="1800" dirty="0" smtClean="0">
                <a:latin typeface="Cambria" pitchFamily="18" charset="0"/>
              </a:rPr>
              <a:t>SOP documents of different hospitals were  referred.</a:t>
            </a:r>
          </a:p>
          <a:p>
            <a:pPr lvl="0">
              <a:lnSpc>
                <a:spcPct val="150000"/>
              </a:lnSpc>
            </a:pPr>
            <a:r>
              <a:rPr lang="en-US" sz="1800" dirty="0" smtClean="0">
                <a:latin typeface="Cambria" pitchFamily="18" charset="0"/>
              </a:rPr>
              <a:t>The detailed design and documentation was discussed with CFO, considering  the SOP’s of the other hospitals as the baseline.</a:t>
            </a:r>
          </a:p>
          <a:p>
            <a:pPr lvl="0">
              <a:lnSpc>
                <a:spcPct val="150000"/>
              </a:lnSpc>
            </a:pPr>
            <a:r>
              <a:rPr lang="en-US" sz="1800" dirty="0" smtClean="0">
                <a:latin typeface="Cambria" pitchFamily="18" charset="0"/>
              </a:rPr>
              <a:t>Discussions with the Chief Executive Officer ,Chief Operating Officer , Chief Financial Officer, Store manager, Purchase manager, Site Engineers  and Finance Manager , based on their inputs and suggestions , the SOP is designed under the guidance of </a:t>
            </a:r>
            <a:r>
              <a:rPr lang="en-US" sz="1800" dirty="0" smtClean="0">
                <a:latin typeface="Cambria" pitchFamily="18" charset="0"/>
              </a:rPr>
              <a:t> </a:t>
            </a:r>
            <a:r>
              <a:rPr lang="en-US" sz="1800" dirty="0" smtClean="0">
                <a:latin typeface="Cambria" pitchFamily="18" charset="0"/>
              </a:rPr>
              <a:t>CFO.</a:t>
            </a:r>
          </a:p>
          <a:p>
            <a:pPr lvl="0">
              <a:lnSpc>
                <a:spcPct val="150000"/>
              </a:lnSpc>
            </a:pPr>
            <a:r>
              <a:rPr lang="en-US" sz="1800" dirty="0" smtClean="0">
                <a:latin typeface="Cambria" pitchFamily="18" charset="0"/>
              </a:rPr>
              <a:t>Mapping  &amp; understanding of existing process of stores and purchase was done to propose the process flow of purchase .</a:t>
            </a:r>
          </a:p>
        </p:txBody>
      </p:sp>
      <p:sp>
        <p:nvSpPr>
          <p:cNvPr id="6" name="Slide Number Placeholder 5"/>
          <p:cNvSpPr>
            <a:spLocks noGrp="1"/>
          </p:cNvSpPr>
          <p:nvPr>
            <p:ph type="sldNum" sz="quarter" idx="12"/>
          </p:nvPr>
        </p:nvSpPr>
        <p:spPr/>
        <p:txBody>
          <a:bodyPr/>
          <a:lstStyle/>
          <a:p>
            <a:fld id="{F8C39358-EBE2-4C8E-A18A-3D76AAD50119}" type="slidenum">
              <a:rPr lang="en-US" smtClean="0"/>
              <a:pPr/>
              <a:t>7</a:t>
            </a:fld>
            <a:endParaRPr lang="en-US"/>
          </a:p>
        </p:txBody>
      </p:sp>
      <p:pic>
        <p:nvPicPr>
          <p:cNvPr id="7" name="Picture 6" descr="http://cliparts.co/cliparts/Lcd/o4R/Lcdo4Rqqi.png"/>
          <p:cNvPicPr>
            <a:picLocks noChangeAspect="1" noChangeArrowheads="1"/>
          </p:cNvPicPr>
          <p:nvPr/>
        </p:nvPicPr>
        <p:blipFill>
          <a:blip r:embed="rId2" cstate="print"/>
          <a:srcRect/>
          <a:stretch>
            <a:fillRect/>
          </a:stretch>
        </p:blipFill>
        <p:spPr bwMode="auto">
          <a:xfrm>
            <a:off x="8039946" y="5638800"/>
            <a:ext cx="1104052" cy="12192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pPr algn="ctr"/>
            <a:r>
              <a:rPr lang="en-US" sz="3600" b="1" dirty="0" smtClean="0">
                <a:solidFill>
                  <a:schemeClr val="tx1"/>
                </a:solidFill>
                <a:latin typeface="Cambria" pitchFamily="18" charset="0"/>
              </a:rPr>
              <a:t>Results</a:t>
            </a:r>
            <a:endParaRPr lang="en-US" sz="3600" dirty="0"/>
          </a:p>
        </p:txBody>
      </p:sp>
      <p:sp>
        <p:nvSpPr>
          <p:cNvPr id="3" name="Slide Number Placeholder 2"/>
          <p:cNvSpPr>
            <a:spLocks noGrp="1"/>
          </p:cNvSpPr>
          <p:nvPr>
            <p:ph type="sldNum" sz="quarter" idx="12"/>
          </p:nvPr>
        </p:nvSpPr>
        <p:spPr/>
        <p:txBody>
          <a:bodyPr/>
          <a:lstStyle/>
          <a:p>
            <a:fld id="{F8C39358-EBE2-4C8E-A18A-3D76AAD50119}" type="slidenum">
              <a:rPr lang="en-US" smtClean="0"/>
              <a:pPr/>
              <a:t>8</a:t>
            </a:fld>
            <a:endParaRPr lang="en-US"/>
          </a:p>
        </p:txBody>
      </p:sp>
      <p:sp>
        <p:nvSpPr>
          <p:cNvPr id="4" name="Content Placeholder 3"/>
          <p:cNvSpPr>
            <a:spLocks noGrp="1"/>
          </p:cNvSpPr>
          <p:nvPr>
            <p:ph sz="quarter" idx="1"/>
          </p:nvPr>
        </p:nvSpPr>
        <p:spPr>
          <a:xfrm>
            <a:off x="609600" y="1219200"/>
            <a:ext cx="8077200" cy="5334000"/>
          </a:xfrm>
        </p:spPr>
        <p:txBody>
          <a:bodyPr/>
          <a:lstStyle/>
          <a:p>
            <a:r>
              <a:rPr lang="en-US" sz="1800" dirty="0" smtClean="0">
                <a:latin typeface="Cambria" pitchFamily="18" charset="0"/>
              </a:rPr>
              <a:t>Five parameters were considered for designing the process flow of purchase :Demand , Sourcing , Ordering, Receiving &amp; Payment.</a:t>
            </a:r>
          </a:p>
          <a:p>
            <a:pPr>
              <a:buNone/>
            </a:pPr>
            <a:endParaRPr lang="en-US" dirty="0" smtClean="0"/>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r>
              <a:rPr lang="en-US" sz="1800" dirty="0" smtClean="0">
                <a:latin typeface="Cambria" pitchFamily="18" charset="0"/>
              </a:rPr>
              <a:t>Apart from these five parameters other factors were also considered to develop SOP document  : Budget consideration, Purchase Committee , Recommending  Authorities , Unplanned Commitments , etc.</a:t>
            </a:r>
          </a:p>
          <a:p>
            <a:pPr>
              <a:buNone/>
            </a:pPr>
            <a:endParaRPr lang="en-US" dirty="0" smtClean="0"/>
          </a:p>
          <a:p>
            <a:pPr>
              <a:buNone/>
            </a:pPr>
            <a:endParaRPr lang="en-US" dirty="0"/>
          </a:p>
        </p:txBody>
      </p:sp>
      <p:pic>
        <p:nvPicPr>
          <p:cNvPr id="5" name="Picture 4" descr="http://cliparts.co/cliparts/Lcd/o4R/Lcdo4Rqqi.png"/>
          <p:cNvPicPr>
            <a:picLocks noChangeAspect="1" noChangeArrowheads="1"/>
          </p:cNvPicPr>
          <p:nvPr/>
        </p:nvPicPr>
        <p:blipFill>
          <a:blip r:embed="rId2" cstate="print"/>
          <a:srcRect/>
          <a:stretch>
            <a:fillRect/>
          </a:stretch>
        </p:blipFill>
        <p:spPr bwMode="auto">
          <a:xfrm>
            <a:off x="7970943" y="5562600"/>
            <a:ext cx="1173055" cy="1295400"/>
          </a:xfrm>
          <a:prstGeom prst="rect">
            <a:avLst/>
          </a:prstGeom>
          <a:noFill/>
        </p:spPr>
      </p:pic>
      <p:pic>
        <p:nvPicPr>
          <p:cNvPr id="6" name="Picture 5"/>
          <p:cNvPicPr/>
          <p:nvPr/>
        </p:nvPicPr>
        <p:blipFill>
          <a:blip r:embed="rId3"/>
          <a:stretch>
            <a:fillRect/>
          </a:stretch>
        </p:blipFill>
        <p:spPr>
          <a:xfrm>
            <a:off x="1066800" y="2209800"/>
            <a:ext cx="6477000" cy="2286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685800"/>
          </a:xfrm>
        </p:spPr>
        <p:txBody>
          <a:bodyPr>
            <a:normAutofit/>
          </a:bodyPr>
          <a:lstStyle/>
          <a:p>
            <a:pPr algn="ctr"/>
            <a:r>
              <a:rPr lang="en-US" sz="3600" b="1" dirty="0" smtClean="0">
                <a:solidFill>
                  <a:schemeClr val="tx1"/>
                </a:solidFill>
                <a:latin typeface="Cambria" pitchFamily="18" charset="0"/>
              </a:rPr>
              <a:t>AS –IS Process of Purchase </a:t>
            </a:r>
            <a:endParaRPr lang="en-US" sz="3600" b="1" dirty="0">
              <a:solidFill>
                <a:schemeClr val="tx1"/>
              </a:solidFill>
              <a:latin typeface="Cambria" pitchFamily="18" charset="0"/>
            </a:endParaRPr>
          </a:p>
        </p:txBody>
      </p:sp>
      <p:sp>
        <p:nvSpPr>
          <p:cNvPr id="3" name="Slide Number Placeholder 2"/>
          <p:cNvSpPr>
            <a:spLocks noGrp="1"/>
          </p:cNvSpPr>
          <p:nvPr>
            <p:ph type="sldNum" sz="quarter" idx="12"/>
          </p:nvPr>
        </p:nvSpPr>
        <p:spPr/>
        <p:txBody>
          <a:bodyPr/>
          <a:lstStyle/>
          <a:p>
            <a:fld id="{F8C39358-EBE2-4C8E-A18A-3D76AAD50119}" type="slidenum">
              <a:rPr lang="en-US" smtClean="0"/>
              <a:pPr/>
              <a:t>9</a:t>
            </a:fld>
            <a:endParaRPr lang="en-US" dirty="0"/>
          </a:p>
        </p:txBody>
      </p:sp>
      <p:graphicFrame>
        <p:nvGraphicFramePr>
          <p:cNvPr id="7" name="Content Placeholder 6"/>
          <p:cNvGraphicFramePr>
            <a:graphicFrameLocks noGrp="1"/>
          </p:cNvGraphicFramePr>
          <p:nvPr>
            <p:ph sz="quarter" idx="1"/>
          </p:nvPr>
        </p:nvGraphicFramePr>
        <p:xfrm>
          <a:off x="228600" y="762000"/>
          <a:ext cx="86868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1114</TotalTime>
  <Words>1165</Words>
  <Application>Microsoft Office PowerPoint</Application>
  <PresentationFormat>On-screen Show (4:3)</PresentationFormat>
  <Paragraphs>136</Paragraphs>
  <Slides>17</Slides>
  <Notes>2</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DESIGNING STANDARD OPERATING PROCEDURES(SOP) OF PURCHASE  </vt:lpstr>
      <vt:lpstr>TABLE OF CONTENTS</vt:lpstr>
      <vt:lpstr>Overview </vt:lpstr>
      <vt:lpstr>Introduction  </vt:lpstr>
      <vt:lpstr>Aim &amp; Objective</vt:lpstr>
      <vt:lpstr>Methodology</vt:lpstr>
      <vt:lpstr>Analysis</vt:lpstr>
      <vt:lpstr>Results</vt:lpstr>
      <vt:lpstr>AS –IS Process of Purchase </vt:lpstr>
      <vt:lpstr>AS –IS Process of Stores</vt:lpstr>
      <vt:lpstr>When material is at Store</vt:lpstr>
      <vt:lpstr>Proposed Process flow of Purchase</vt:lpstr>
      <vt:lpstr>Discussion</vt:lpstr>
      <vt:lpstr>Limitation</vt:lpstr>
      <vt:lpstr>Recommendation</vt:lpstr>
      <vt:lpstr>Conclusion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DESIGNING STANDARD OPERATING PROCEDURES(SOP) OF PURCHASE</dc:title>
  <dc:creator>anushree</dc:creator>
  <cp:lastModifiedBy>anushree</cp:lastModifiedBy>
  <cp:revision>80</cp:revision>
  <dcterms:created xsi:type="dcterms:W3CDTF">2016-05-11T14:21:58Z</dcterms:created>
  <dcterms:modified xsi:type="dcterms:W3CDTF">2016-05-18T05:37:05Z</dcterms:modified>
</cp:coreProperties>
</file>