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1" r:id="rId6"/>
    <p:sldId id="260" r:id="rId7"/>
    <p:sldId id="262" r:id="rId8"/>
    <p:sldId id="263" r:id="rId9"/>
    <p:sldId id="264" r:id="rId10"/>
    <p:sldId id="266" r:id="rId11"/>
    <p:sldId id="269" r:id="rId12"/>
    <p:sldId id="267" r:id="rId13"/>
    <p:sldId id="268" r:id="rId14"/>
    <p:sldId id="279" r:id="rId15"/>
    <p:sldId id="270" r:id="rId16"/>
    <p:sldId id="271" r:id="rId17"/>
    <p:sldId id="272" r:id="rId18"/>
    <p:sldId id="273" r:id="rId19"/>
    <p:sldId id="275" r:id="rId20"/>
    <p:sldId id="274" r:id="rId21"/>
    <p:sldId id="276" r:id="rId22"/>
    <p:sldId id="280" r:id="rId23"/>
    <p:sldId id="278" r:id="rId24"/>
    <p:sldId id="277"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D:\Sumit\training\eye%20q%20internship\dat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Sumit\training\eye%20q%20internship\dat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Sumit\training\eye%20q%20internship\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style val="4"/>
  <c:chart>
    <c:title>
      <c:tx>
        <c:rich>
          <a:bodyPr/>
          <a:lstStyle/>
          <a:p>
            <a:pPr>
              <a:defRPr/>
            </a:pPr>
            <a:r>
              <a:rPr lang="en-GB"/>
              <a:t>Total OPD</a:t>
            </a:r>
          </a:p>
        </c:rich>
      </c:tx>
      <c:layout/>
    </c:title>
    <c:plotArea>
      <c:layout/>
      <c:lineChart>
        <c:grouping val="standard"/>
        <c:ser>
          <c:idx val="0"/>
          <c:order val="0"/>
          <c:tx>
            <c:v>total opd</c:v>
          </c:tx>
          <c:dLbls>
            <c:dLbl>
              <c:idx val="1"/>
              <c:layout>
                <c:manualLayout>
                  <c:x val="-1.7726567693330388E-2"/>
                  <c:y val="6.3529956818099614E-2"/>
                </c:manualLayout>
              </c:layout>
              <c:showVal val="1"/>
            </c:dLbl>
            <c:dLbl>
              <c:idx val="4"/>
              <c:layout>
                <c:manualLayout>
                  <c:x val="-3.1021493463328213E-2"/>
                  <c:y val="-4.8869197552384322E-2"/>
                </c:manualLayout>
              </c:layout>
              <c:showVal val="1"/>
            </c:dLbl>
            <c:dLbl>
              <c:idx val="5"/>
              <c:layout>
                <c:manualLayout>
                  <c:x val="-6.6474628849988943E-3"/>
                  <c:y val="-3.9095358041907453E-2"/>
                </c:manualLayout>
              </c:layout>
              <c:showVal val="1"/>
            </c:dLbl>
            <c:dLbl>
              <c:idx val="6"/>
              <c:layout>
                <c:manualLayout>
                  <c:x val="-6.6474628849988943E-3"/>
                  <c:y val="-1.9547679020953779E-2"/>
                </c:manualLayout>
              </c:layout>
              <c:showVal val="1"/>
            </c:dLbl>
            <c:dLbl>
              <c:idx val="10"/>
              <c:layout>
                <c:manualLayout>
                  <c:x val="-1.1079104808331406E-2"/>
                  <c:y val="4.8869197552384322E-2"/>
                </c:manualLayout>
              </c:layout>
              <c:showVal val="1"/>
            </c:dLbl>
            <c:dLbl>
              <c:idx val="11"/>
              <c:layout>
                <c:manualLayout>
                  <c:x val="-1.7726567693330388E-2"/>
                  <c:y val="-5.3756117307622781E-2"/>
                </c:manualLayout>
              </c:layout>
              <c:showVal val="1"/>
            </c:dLbl>
            <c:showVal val="1"/>
          </c:dLbls>
          <c:cat>
            <c:strRef>
              <c:f>(Sheet3!$C$1,Sheet3!$E$1,Sheet3!$G$1,Sheet3!$I$1,Sheet3!$K$1,Sheet3!$M$1,Sheet3!$O$1,Sheet3!$Q$1,Sheet3!$S$1,Sheet3!$U$1,Sheet3!$W$1,Sheet3!$Y$1,Sheet3!$AA$1)</c:f>
              <c:strCache>
                <c:ptCount val="13"/>
                <c:pt idx="0">
                  <c:v>Apr Act 15</c:v>
                </c:pt>
                <c:pt idx="1">
                  <c:v>May Act 15</c:v>
                </c:pt>
                <c:pt idx="2">
                  <c:v>Jun Act 15</c:v>
                </c:pt>
                <c:pt idx="3">
                  <c:v>Jul 15 Act 15</c:v>
                </c:pt>
                <c:pt idx="4">
                  <c:v>AUG Act 15</c:v>
                </c:pt>
                <c:pt idx="5">
                  <c:v>Sep  Act 15</c:v>
                </c:pt>
                <c:pt idx="6">
                  <c:v>Oct Act 15</c:v>
                </c:pt>
                <c:pt idx="7">
                  <c:v>NOV Act 15</c:v>
                </c:pt>
                <c:pt idx="8">
                  <c:v>DEC Act 15</c:v>
                </c:pt>
                <c:pt idx="9">
                  <c:v>JAN  Act 16</c:v>
                </c:pt>
                <c:pt idx="10">
                  <c:v>FEB  Act 16</c:v>
                </c:pt>
                <c:pt idx="11">
                  <c:v>MAR  Act 16</c:v>
                </c:pt>
                <c:pt idx="12">
                  <c:v>Apr Act16</c:v>
                </c:pt>
              </c:strCache>
            </c:strRef>
          </c:cat>
          <c:val>
            <c:numRef>
              <c:f>(Sheet3!$C$7,Sheet3!$E$7,Sheet3!$G$7,Sheet3!$I$7,Sheet3!$K$7,Sheet3!$M$7,Sheet3!$O$7,Sheet3!$Q$7,Sheet3!$S$7,Sheet3!$U$7,Sheet3!$W$7,Sheet3!$Y$7,Sheet3!$AA$7)</c:f>
              <c:numCache>
                <c:formatCode>#,##0</c:formatCode>
                <c:ptCount val="13"/>
                <c:pt idx="0">
                  <c:v>1052</c:v>
                </c:pt>
                <c:pt idx="1">
                  <c:v>963</c:v>
                </c:pt>
                <c:pt idx="2">
                  <c:v>928</c:v>
                </c:pt>
                <c:pt idx="3">
                  <c:v>815</c:v>
                </c:pt>
                <c:pt idx="4">
                  <c:v>969</c:v>
                </c:pt>
                <c:pt idx="5">
                  <c:v>971</c:v>
                </c:pt>
                <c:pt idx="6">
                  <c:v>869</c:v>
                </c:pt>
                <c:pt idx="7">
                  <c:v>776</c:v>
                </c:pt>
                <c:pt idx="8">
                  <c:v>957</c:v>
                </c:pt>
                <c:pt idx="9">
                  <c:v>854</c:v>
                </c:pt>
                <c:pt idx="10">
                  <c:v>1140</c:v>
                </c:pt>
                <c:pt idx="11">
                  <c:v>1209</c:v>
                </c:pt>
                <c:pt idx="12">
                  <c:v>1199</c:v>
                </c:pt>
              </c:numCache>
            </c:numRef>
          </c:val>
        </c:ser>
        <c:marker val="1"/>
        <c:axId val="49881472"/>
        <c:axId val="49883008"/>
      </c:lineChart>
      <c:catAx>
        <c:axId val="49881472"/>
        <c:scaling>
          <c:orientation val="minMax"/>
        </c:scaling>
        <c:axPos val="b"/>
        <c:tickLblPos val="nextTo"/>
        <c:crossAx val="49883008"/>
        <c:crosses val="autoZero"/>
        <c:auto val="1"/>
        <c:lblAlgn val="ctr"/>
        <c:lblOffset val="100"/>
      </c:catAx>
      <c:valAx>
        <c:axId val="49883008"/>
        <c:scaling>
          <c:orientation val="minMax"/>
        </c:scaling>
        <c:axPos val="l"/>
        <c:numFmt formatCode="#,##0" sourceLinked="1"/>
        <c:tickLblPos val="nextTo"/>
        <c:crossAx val="49881472"/>
        <c:crosses val="autoZero"/>
        <c:crossBetween val="between"/>
      </c:valAx>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GB"/>
  <c:chart>
    <c:title>
      <c:tx>
        <c:rich>
          <a:bodyPr/>
          <a:lstStyle/>
          <a:p>
            <a:pPr>
              <a:defRPr/>
            </a:pPr>
            <a:r>
              <a:rPr lang="en-GB"/>
              <a:t>Cataract  Operations</a:t>
            </a:r>
          </a:p>
        </c:rich>
      </c:tx>
      <c:layout/>
    </c:title>
    <c:plotArea>
      <c:layout/>
      <c:lineChart>
        <c:grouping val="standard"/>
        <c:ser>
          <c:idx val="0"/>
          <c:order val="0"/>
          <c:tx>
            <c:v>Cataract Done</c:v>
          </c:tx>
          <c:dLbls>
            <c:showVal val="1"/>
          </c:dLbls>
          <c:cat>
            <c:strRef>
              <c:f>(Sheet3!$C$1,Sheet3!$E$1,Sheet3!$G$1,Sheet3!$I$1,Sheet3!$K$1,Sheet3!$M$1,Sheet3!$O$1,Sheet3!$Q$1,Sheet3!$S$1,Sheet3!$U$1,Sheet3!$W$1,Sheet3!$Y$1,Sheet3!$AA$1)</c:f>
              <c:strCache>
                <c:ptCount val="13"/>
                <c:pt idx="0">
                  <c:v>Apr Act 15</c:v>
                </c:pt>
                <c:pt idx="1">
                  <c:v>May Act 15</c:v>
                </c:pt>
                <c:pt idx="2">
                  <c:v>Jun Act 15</c:v>
                </c:pt>
                <c:pt idx="3">
                  <c:v>Jul 15 Act 15</c:v>
                </c:pt>
                <c:pt idx="4">
                  <c:v>AUG Act 15</c:v>
                </c:pt>
                <c:pt idx="5">
                  <c:v>Sep  Act 15</c:v>
                </c:pt>
                <c:pt idx="6">
                  <c:v>Oct Act 15</c:v>
                </c:pt>
                <c:pt idx="7">
                  <c:v>NOV Act 15</c:v>
                </c:pt>
                <c:pt idx="8">
                  <c:v>DEC Act 15</c:v>
                </c:pt>
                <c:pt idx="9">
                  <c:v>JAN  Act 16</c:v>
                </c:pt>
                <c:pt idx="10">
                  <c:v>FEB  Act 16</c:v>
                </c:pt>
                <c:pt idx="11">
                  <c:v>MAR  Act 16</c:v>
                </c:pt>
                <c:pt idx="12">
                  <c:v>Apr Act16</c:v>
                </c:pt>
              </c:strCache>
            </c:strRef>
          </c:cat>
          <c:val>
            <c:numRef>
              <c:f>(Sheet3!$C$12,Sheet3!$E$12,Sheet3!$G$12,Sheet3!$I$12,Sheet3!$K$12,Sheet3!$M$12,Sheet3!$O$12,Sheet3!$Q$12,Sheet3!$S$12,Sheet3!$U$12,Sheet3!$W$12,Sheet3!$Y$12,Sheet3!$AA$12)</c:f>
              <c:numCache>
                <c:formatCode>#,##0</c:formatCode>
                <c:ptCount val="13"/>
                <c:pt idx="0">
                  <c:v>39</c:v>
                </c:pt>
                <c:pt idx="1">
                  <c:v>18</c:v>
                </c:pt>
                <c:pt idx="2">
                  <c:v>20</c:v>
                </c:pt>
                <c:pt idx="3">
                  <c:v>9</c:v>
                </c:pt>
                <c:pt idx="4">
                  <c:v>11</c:v>
                </c:pt>
                <c:pt idx="5">
                  <c:v>24</c:v>
                </c:pt>
                <c:pt idx="6">
                  <c:v>36</c:v>
                </c:pt>
                <c:pt idx="7">
                  <c:v>38</c:v>
                </c:pt>
                <c:pt idx="8">
                  <c:v>50</c:v>
                </c:pt>
                <c:pt idx="9">
                  <c:v>46</c:v>
                </c:pt>
                <c:pt idx="10">
                  <c:v>57</c:v>
                </c:pt>
                <c:pt idx="11">
                  <c:v>58</c:v>
                </c:pt>
                <c:pt idx="12">
                  <c:v>35</c:v>
                </c:pt>
              </c:numCache>
            </c:numRef>
          </c:val>
        </c:ser>
        <c:marker val="1"/>
        <c:axId val="51993216"/>
        <c:axId val="53027200"/>
      </c:lineChart>
      <c:catAx>
        <c:axId val="51993216"/>
        <c:scaling>
          <c:orientation val="minMax"/>
        </c:scaling>
        <c:axPos val="b"/>
        <c:tickLblPos val="nextTo"/>
        <c:crossAx val="53027200"/>
        <c:crosses val="autoZero"/>
        <c:auto val="1"/>
        <c:lblAlgn val="ctr"/>
        <c:lblOffset val="100"/>
      </c:catAx>
      <c:valAx>
        <c:axId val="53027200"/>
        <c:scaling>
          <c:orientation val="minMax"/>
        </c:scaling>
        <c:axPos val="l"/>
        <c:numFmt formatCode="#,##0" sourceLinked="1"/>
        <c:tickLblPos val="nextTo"/>
        <c:crossAx val="51993216"/>
        <c:crosses val="autoZero"/>
        <c:crossBetween val="between"/>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GB"/>
  <c:style val="15"/>
  <c:chart>
    <c:title>
      <c:tx>
        <c:rich>
          <a:bodyPr/>
          <a:lstStyle/>
          <a:p>
            <a:pPr>
              <a:defRPr/>
            </a:pPr>
            <a:r>
              <a:rPr lang="en-GB"/>
              <a:t>Percentage</a:t>
            </a:r>
            <a:r>
              <a:rPr lang="en-GB" baseline="0"/>
              <a:t> </a:t>
            </a:r>
            <a:r>
              <a:rPr lang="en-GB"/>
              <a:t>Cataract undertake/advised</a:t>
            </a:r>
          </a:p>
        </c:rich>
      </c:tx>
      <c:layout/>
    </c:title>
    <c:plotArea>
      <c:layout>
        <c:manualLayout>
          <c:layoutTarget val="inner"/>
          <c:xMode val="edge"/>
          <c:yMode val="edge"/>
          <c:x val="0.10133141179200585"/>
          <c:y val="0.18671204623488993"/>
          <c:w val="0.68399985344176573"/>
          <c:h val="0.53965279109850495"/>
        </c:manualLayout>
      </c:layout>
      <c:lineChart>
        <c:grouping val="standard"/>
        <c:ser>
          <c:idx val="0"/>
          <c:order val="0"/>
          <c:tx>
            <c:v>Cataract Done/Advised</c:v>
          </c:tx>
          <c:dLbls>
            <c:dLbl>
              <c:idx val="6"/>
              <c:layout>
                <c:manualLayout>
                  <c:x val="-2.6736563978777196E-2"/>
                  <c:y val="-4.4094488188976579E-2"/>
                </c:manualLayout>
              </c:layout>
              <c:showVal val="1"/>
            </c:dLbl>
            <c:dLbl>
              <c:idx val="7"/>
              <c:layout>
                <c:manualLayout>
                  <c:x val="-3.1454781151502513E-2"/>
                  <c:y val="5.9842519685039314E-2"/>
                </c:manualLayout>
              </c:layout>
              <c:showVal val="1"/>
            </c:dLbl>
            <c:dLbl>
              <c:idx val="10"/>
              <c:layout>
                <c:manualLayout>
                  <c:x val="-2.2018346806051806E-2"/>
                  <c:y val="4.4094488188976627E-2"/>
                </c:manualLayout>
              </c:layout>
              <c:showVal val="1"/>
            </c:dLbl>
            <c:showVal val="1"/>
          </c:dLbls>
          <c:cat>
            <c:strRef>
              <c:f>(Sheet3!$C$1,Sheet3!$E$1,Sheet3!$G$1,Sheet3!$I$1,Sheet3!$K$1,Sheet3!$M$1,Sheet3!$O$1,Sheet3!$Q$1,Sheet3!$S$1,Sheet3!$U$1,Sheet3!$W$1,Sheet3!$W$1,Sheet3!$W$1,Sheet3!$Y$1,Sheet3!$AA$1)</c:f>
              <c:strCache>
                <c:ptCount val="15"/>
                <c:pt idx="0">
                  <c:v>Apr Act 15</c:v>
                </c:pt>
                <c:pt idx="1">
                  <c:v>May Act 15</c:v>
                </c:pt>
                <c:pt idx="2">
                  <c:v>Jun Act 15</c:v>
                </c:pt>
                <c:pt idx="3">
                  <c:v>Jul 15 Act 15</c:v>
                </c:pt>
                <c:pt idx="4">
                  <c:v>AUG Act 15</c:v>
                </c:pt>
                <c:pt idx="5">
                  <c:v>Sep  Act 15</c:v>
                </c:pt>
                <c:pt idx="6">
                  <c:v>Oct Act 15</c:v>
                </c:pt>
                <c:pt idx="7">
                  <c:v>NOV Act 15</c:v>
                </c:pt>
                <c:pt idx="8">
                  <c:v>DEC Act 15</c:v>
                </c:pt>
                <c:pt idx="9">
                  <c:v>JAN  Act 16</c:v>
                </c:pt>
                <c:pt idx="10">
                  <c:v>FEB  Act 16</c:v>
                </c:pt>
                <c:pt idx="11">
                  <c:v>FEB  Act 16</c:v>
                </c:pt>
                <c:pt idx="12">
                  <c:v>FEB  Act 16</c:v>
                </c:pt>
                <c:pt idx="13">
                  <c:v>MAR  Act 16</c:v>
                </c:pt>
                <c:pt idx="14">
                  <c:v>Apr Act16</c:v>
                </c:pt>
              </c:strCache>
            </c:strRef>
          </c:cat>
          <c:val>
            <c:numRef>
              <c:f>(Sheet3!$C$13,Sheet3!$E$13,Sheet3!$G$13,Sheet3!$I$13,Sheet3!$K$13,Sheet3!$M$13,Sheet3!$O$13,Sheet3!$Q$13,Sheet3!$S$13,Sheet3!$U$13,Sheet3!$W$13,Sheet3!$Y$13,Sheet3!$AA$13)</c:f>
              <c:numCache>
                <c:formatCode>0.00%</c:formatCode>
                <c:ptCount val="13"/>
                <c:pt idx="0">
                  <c:v>0.60000000000000064</c:v>
                </c:pt>
                <c:pt idx="1">
                  <c:v>0.36000000000000032</c:v>
                </c:pt>
                <c:pt idx="2">
                  <c:v>0.39215686274509937</c:v>
                </c:pt>
                <c:pt idx="3">
                  <c:v>0.25</c:v>
                </c:pt>
                <c:pt idx="4">
                  <c:v>0.20754716981132176</c:v>
                </c:pt>
                <c:pt idx="5">
                  <c:v>0.33333333333333331</c:v>
                </c:pt>
                <c:pt idx="6">
                  <c:v>0.54545454545454541</c:v>
                </c:pt>
                <c:pt idx="7">
                  <c:v>0.54285714285714259</c:v>
                </c:pt>
                <c:pt idx="8">
                  <c:v>0.53763440860215062</c:v>
                </c:pt>
                <c:pt idx="9">
                  <c:v>0.7931034482758621</c:v>
                </c:pt>
                <c:pt idx="10">
                  <c:v>0.56999999999999995</c:v>
                </c:pt>
                <c:pt idx="11">
                  <c:v>0.58000000000000007</c:v>
                </c:pt>
                <c:pt idx="12">
                  <c:v>0.45454545454545453</c:v>
                </c:pt>
              </c:numCache>
            </c:numRef>
          </c:val>
        </c:ser>
        <c:marker val="1"/>
        <c:axId val="53068544"/>
        <c:axId val="53070080"/>
      </c:lineChart>
      <c:catAx>
        <c:axId val="53068544"/>
        <c:scaling>
          <c:orientation val="minMax"/>
        </c:scaling>
        <c:axPos val="b"/>
        <c:tickLblPos val="nextTo"/>
        <c:crossAx val="53070080"/>
        <c:crosses val="autoZero"/>
        <c:auto val="1"/>
        <c:lblAlgn val="ctr"/>
        <c:lblOffset val="100"/>
      </c:catAx>
      <c:valAx>
        <c:axId val="53070080"/>
        <c:scaling>
          <c:orientation val="minMax"/>
        </c:scaling>
        <c:axPos val="l"/>
        <c:numFmt formatCode="0.00%" sourceLinked="1"/>
        <c:tickLblPos val="nextTo"/>
        <c:crossAx val="53068544"/>
        <c:crosses val="autoZero"/>
        <c:crossBetween val="between"/>
      </c:valAx>
    </c:plotArea>
    <c:legend>
      <c:legendPos val="r"/>
      <c:layout>
        <c:manualLayout>
          <c:xMode val="edge"/>
          <c:yMode val="edge"/>
          <c:x val="0.79197872811876802"/>
          <c:y val="0.52860313876511533"/>
          <c:w val="0.19472634611123488"/>
          <c:h val="0.19117313591054849"/>
        </c:manualLayout>
      </c:layout>
    </c:legend>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6BC133-731E-48CB-AAF5-3D4B25824A2C}"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en-IN"/>
        </a:p>
      </dgm:t>
    </dgm:pt>
    <dgm:pt modelId="{19F40484-743C-463F-A749-1829D931F087}">
      <dgm:prSet phldrT="[Text]"/>
      <dgm:spPr/>
      <dgm:t>
        <a:bodyPr/>
        <a:lstStyle/>
        <a:p>
          <a:r>
            <a:rPr lang="en-IN" dirty="0" smtClean="0">
              <a:latin typeface="Batang" pitchFamily="18" charset="-127"/>
              <a:ea typeface="Batang" pitchFamily="18" charset="-127"/>
            </a:rPr>
            <a:t>North I</a:t>
          </a:r>
          <a:endParaRPr lang="en-IN" dirty="0">
            <a:latin typeface="Batang" pitchFamily="18" charset="-127"/>
            <a:ea typeface="Batang" pitchFamily="18" charset="-127"/>
          </a:endParaRPr>
        </a:p>
      </dgm:t>
    </dgm:pt>
    <dgm:pt modelId="{FEB37408-42CB-4F2E-AA4C-60F7806C98C4}" type="parTrans" cxnId="{596BEF4D-9C33-4CF2-9324-E0CCA11A269B}">
      <dgm:prSet/>
      <dgm:spPr/>
      <dgm:t>
        <a:bodyPr/>
        <a:lstStyle/>
        <a:p>
          <a:endParaRPr lang="en-IN"/>
        </a:p>
      </dgm:t>
    </dgm:pt>
    <dgm:pt modelId="{67EB4B3C-475D-4474-AB0D-0A7FB557684E}" type="sibTrans" cxnId="{596BEF4D-9C33-4CF2-9324-E0CCA11A269B}">
      <dgm:prSet/>
      <dgm:spPr/>
      <dgm:t>
        <a:bodyPr/>
        <a:lstStyle/>
        <a:p>
          <a:endParaRPr lang="en-IN"/>
        </a:p>
      </dgm:t>
    </dgm:pt>
    <dgm:pt modelId="{86AD02B9-8F85-486F-A501-8886557BE7B7}">
      <dgm:prSet phldrT="[Text]"/>
      <dgm:spPr/>
      <dgm:t>
        <a:bodyPr/>
        <a:lstStyle/>
        <a:p>
          <a:r>
            <a:rPr lang="en-IN" dirty="0" smtClean="0">
              <a:latin typeface="Batang" pitchFamily="18" charset="-127"/>
              <a:ea typeface="Batang" pitchFamily="18" charset="-127"/>
            </a:rPr>
            <a:t>Kanpur (2)</a:t>
          </a:r>
          <a:endParaRPr lang="en-IN" dirty="0">
            <a:latin typeface="Batang" pitchFamily="18" charset="-127"/>
            <a:ea typeface="Batang" pitchFamily="18" charset="-127"/>
          </a:endParaRPr>
        </a:p>
      </dgm:t>
    </dgm:pt>
    <dgm:pt modelId="{C82B84EA-0EC0-4F21-9AA7-CC8CB65A1E02}" type="parTrans" cxnId="{0DFD891B-9ADD-4B91-B1DD-7B21A2D601F9}">
      <dgm:prSet/>
      <dgm:spPr/>
      <dgm:t>
        <a:bodyPr/>
        <a:lstStyle/>
        <a:p>
          <a:endParaRPr lang="en-IN"/>
        </a:p>
      </dgm:t>
    </dgm:pt>
    <dgm:pt modelId="{835561FF-8C0F-47FD-A6D2-A48FB9182013}" type="sibTrans" cxnId="{0DFD891B-9ADD-4B91-B1DD-7B21A2D601F9}">
      <dgm:prSet/>
      <dgm:spPr/>
      <dgm:t>
        <a:bodyPr/>
        <a:lstStyle/>
        <a:p>
          <a:endParaRPr lang="en-IN"/>
        </a:p>
      </dgm:t>
    </dgm:pt>
    <dgm:pt modelId="{27DF491B-276E-496E-9262-DBE55BB9125C}">
      <dgm:prSet phldrT="[Text]"/>
      <dgm:spPr/>
      <dgm:t>
        <a:bodyPr/>
        <a:lstStyle/>
        <a:p>
          <a:r>
            <a:rPr lang="en-IN" dirty="0" smtClean="0">
              <a:latin typeface="Batang" pitchFamily="18" charset="-127"/>
              <a:ea typeface="Batang" pitchFamily="18" charset="-127"/>
            </a:rPr>
            <a:t>North II</a:t>
          </a:r>
          <a:endParaRPr lang="en-IN" dirty="0">
            <a:latin typeface="Batang" pitchFamily="18" charset="-127"/>
            <a:ea typeface="Batang" pitchFamily="18" charset="-127"/>
          </a:endParaRPr>
        </a:p>
      </dgm:t>
    </dgm:pt>
    <dgm:pt modelId="{D0A75217-761C-4C9B-B05C-F34B8D08C475}" type="parTrans" cxnId="{8541DDE2-6DED-4D72-A54C-9154C157A790}">
      <dgm:prSet/>
      <dgm:spPr/>
      <dgm:t>
        <a:bodyPr/>
        <a:lstStyle/>
        <a:p>
          <a:endParaRPr lang="en-IN"/>
        </a:p>
      </dgm:t>
    </dgm:pt>
    <dgm:pt modelId="{6D7A00E9-7641-466E-B472-9481B58875B9}" type="sibTrans" cxnId="{8541DDE2-6DED-4D72-A54C-9154C157A790}">
      <dgm:prSet/>
      <dgm:spPr/>
      <dgm:t>
        <a:bodyPr/>
        <a:lstStyle/>
        <a:p>
          <a:endParaRPr lang="en-IN"/>
        </a:p>
      </dgm:t>
    </dgm:pt>
    <dgm:pt modelId="{C751FBFE-73DA-4365-A44A-73775157F5D2}">
      <dgm:prSet phldrT="[Text]"/>
      <dgm:spPr/>
      <dgm:t>
        <a:bodyPr/>
        <a:lstStyle/>
        <a:p>
          <a:r>
            <a:rPr lang="en-IN" dirty="0" err="1" smtClean="0">
              <a:latin typeface="Batang" pitchFamily="18" charset="-127"/>
              <a:ea typeface="Batang" pitchFamily="18" charset="-127"/>
            </a:rPr>
            <a:t>Rohtak</a:t>
          </a:r>
          <a:endParaRPr lang="en-IN" dirty="0">
            <a:latin typeface="Batang" pitchFamily="18" charset="-127"/>
            <a:ea typeface="Batang" pitchFamily="18" charset="-127"/>
          </a:endParaRPr>
        </a:p>
      </dgm:t>
    </dgm:pt>
    <dgm:pt modelId="{CA1819A3-5582-4B71-84F1-D35585305ED7}" type="parTrans" cxnId="{5ACAAD55-A425-4552-A6D4-0F7DA4F3616E}">
      <dgm:prSet/>
      <dgm:spPr/>
      <dgm:t>
        <a:bodyPr/>
        <a:lstStyle/>
        <a:p>
          <a:endParaRPr lang="en-IN"/>
        </a:p>
      </dgm:t>
    </dgm:pt>
    <dgm:pt modelId="{BCBD85DE-4B34-45B6-84AE-6607A410BD46}" type="sibTrans" cxnId="{5ACAAD55-A425-4552-A6D4-0F7DA4F3616E}">
      <dgm:prSet/>
      <dgm:spPr/>
      <dgm:t>
        <a:bodyPr/>
        <a:lstStyle/>
        <a:p>
          <a:endParaRPr lang="en-IN"/>
        </a:p>
      </dgm:t>
    </dgm:pt>
    <dgm:pt modelId="{A47F6A3F-B735-4EB9-AC75-A39BED3EFC72}">
      <dgm:prSet phldrT="[Text]"/>
      <dgm:spPr/>
      <dgm:t>
        <a:bodyPr/>
        <a:lstStyle/>
        <a:p>
          <a:r>
            <a:rPr lang="en-IN" dirty="0" smtClean="0">
              <a:latin typeface="Batang" pitchFamily="18" charset="-127"/>
              <a:ea typeface="Batang" pitchFamily="18" charset="-127"/>
            </a:rPr>
            <a:t>West</a:t>
          </a:r>
          <a:endParaRPr lang="en-IN" dirty="0">
            <a:latin typeface="Batang" pitchFamily="18" charset="-127"/>
            <a:ea typeface="Batang" pitchFamily="18" charset="-127"/>
          </a:endParaRPr>
        </a:p>
      </dgm:t>
    </dgm:pt>
    <dgm:pt modelId="{AD656334-15A9-42E1-BCBE-7304B9D50340}" type="parTrans" cxnId="{F5F25E62-7E77-458F-B11A-FFED090A07D9}">
      <dgm:prSet/>
      <dgm:spPr/>
      <dgm:t>
        <a:bodyPr/>
        <a:lstStyle/>
        <a:p>
          <a:endParaRPr lang="en-IN"/>
        </a:p>
      </dgm:t>
    </dgm:pt>
    <dgm:pt modelId="{FEA92687-0D6C-4F3B-BCCC-3CD125D89BA7}" type="sibTrans" cxnId="{F5F25E62-7E77-458F-B11A-FFED090A07D9}">
      <dgm:prSet/>
      <dgm:spPr/>
      <dgm:t>
        <a:bodyPr/>
        <a:lstStyle/>
        <a:p>
          <a:endParaRPr lang="en-IN"/>
        </a:p>
      </dgm:t>
    </dgm:pt>
    <dgm:pt modelId="{F498F661-B34B-4939-B7E5-9EEE5000D96D}">
      <dgm:prSet phldrT="[Text]"/>
      <dgm:spPr/>
      <dgm:t>
        <a:bodyPr/>
        <a:lstStyle/>
        <a:p>
          <a:r>
            <a:rPr lang="en-IN" dirty="0" err="1" smtClean="0">
              <a:latin typeface="Batang" pitchFamily="18" charset="-127"/>
              <a:ea typeface="Batang" pitchFamily="18" charset="-127"/>
            </a:rPr>
            <a:t>Surat</a:t>
          </a:r>
          <a:r>
            <a:rPr lang="en-IN" dirty="0" smtClean="0">
              <a:latin typeface="Batang" pitchFamily="18" charset="-127"/>
              <a:ea typeface="Batang" pitchFamily="18" charset="-127"/>
            </a:rPr>
            <a:t>(2)</a:t>
          </a:r>
          <a:endParaRPr lang="en-IN" dirty="0">
            <a:latin typeface="Batang" pitchFamily="18" charset="-127"/>
            <a:ea typeface="Batang" pitchFamily="18" charset="-127"/>
          </a:endParaRPr>
        </a:p>
      </dgm:t>
    </dgm:pt>
    <dgm:pt modelId="{2A240732-2502-4B67-9D3A-F15E8C1109CD}" type="parTrans" cxnId="{9D009CB9-7D0B-4D3B-B01A-3B337FFF31CF}">
      <dgm:prSet/>
      <dgm:spPr/>
      <dgm:t>
        <a:bodyPr/>
        <a:lstStyle/>
        <a:p>
          <a:endParaRPr lang="en-IN"/>
        </a:p>
      </dgm:t>
    </dgm:pt>
    <dgm:pt modelId="{7DA4F5FB-3C5E-40EB-89A4-308F389AF675}" type="sibTrans" cxnId="{9D009CB9-7D0B-4D3B-B01A-3B337FFF31CF}">
      <dgm:prSet/>
      <dgm:spPr/>
      <dgm:t>
        <a:bodyPr/>
        <a:lstStyle/>
        <a:p>
          <a:endParaRPr lang="en-IN"/>
        </a:p>
      </dgm:t>
    </dgm:pt>
    <dgm:pt modelId="{4C1901E4-7A5A-476A-B938-F2AAC48FC660}">
      <dgm:prSet phldrT="[Text]"/>
      <dgm:spPr/>
      <dgm:t>
        <a:bodyPr/>
        <a:lstStyle/>
        <a:p>
          <a:r>
            <a:rPr lang="en-IN" dirty="0" err="1" smtClean="0">
              <a:latin typeface="Batang" pitchFamily="18" charset="-127"/>
              <a:ea typeface="Batang" pitchFamily="18" charset="-127"/>
            </a:rPr>
            <a:t>Lucknow</a:t>
          </a:r>
          <a:r>
            <a:rPr lang="en-IN" dirty="0" smtClean="0">
              <a:latin typeface="Batang" pitchFamily="18" charset="-127"/>
              <a:ea typeface="Batang" pitchFamily="18" charset="-127"/>
            </a:rPr>
            <a:t> </a:t>
          </a:r>
          <a:r>
            <a:rPr lang="en-IN" dirty="0" smtClean="0">
              <a:latin typeface="Batang" pitchFamily="18" charset="-127"/>
              <a:ea typeface="Batang" pitchFamily="18" charset="-127"/>
            </a:rPr>
            <a:t>(5)</a:t>
          </a:r>
          <a:endParaRPr lang="en-IN" dirty="0">
            <a:latin typeface="Batang" pitchFamily="18" charset="-127"/>
            <a:ea typeface="Batang" pitchFamily="18" charset="-127"/>
          </a:endParaRPr>
        </a:p>
      </dgm:t>
    </dgm:pt>
    <dgm:pt modelId="{360CF2DB-2941-41D0-93F3-8F4CE86382CF}" type="parTrans" cxnId="{68C23FA0-9802-483F-8D75-92B6FE76B320}">
      <dgm:prSet/>
      <dgm:spPr/>
      <dgm:t>
        <a:bodyPr/>
        <a:lstStyle/>
        <a:p>
          <a:endParaRPr lang="en-IN"/>
        </a:p>
      </dgm:t>
    </dgm:pt>
    <dgm:pt modelId="{34CCA052-F386-4A12-9E60-0607C6F2B81F}" type="sibTrans" cxnId="{68C23FA0-9802-483F-8D75-92B6FE76B320}">
      <dgm:prSet/>
      <dgm:spPr/>
      <dgm:t>
        <a:bodyPr/>
        <a:lstStyle/>
        <a:p>
          <a:endParaRPr lang="en-IN"/>
        </a:p>
      </dgm:t>
    </dgm:pt>
    <dgm:pt modelId="{27C21120-F014-46E2-8E1E-7EA09B71C59D}">
      <dgm:prSet phldrT="[Text]"/>
      <dgm:spPr/>
      <dgm:t>
        <a:bodyPr/>
        <a:lstStyle/>
        <a:p>
          <a:r>
            <a:rPr lang="en-IN" dirty="0" err="1" smtClean="0">
              <a:latin typeface="Batang" pitchFamily="18" charset="-127"/>
              <a:ea typeface="Batang" pitchFamily="18" charset="-127"/>
            </a:rPr>
            <a:t>Roorkee</a:t>
          </a:r>
          <a:endParaRPr lang="en-IN" dirty="0">
            <a:latin typeface="Batang" pitchFamily="18" charset="-127"/>
            <a:ea typeface="Batang" pitchFamily="18" charset="-127"/>
          </a:endParaRPr>
        </a:p>
      </dgm:t>
    </dgm:pt>
    <dgm:pt modelId="{7B3631D8-EF6C-4C7F-8C47-B1A7E644FB52}" type="parTrans" cxnId="{6918C6BA-D97E-4BE9-9BDC-69CE7CEEDF39}">
      <dgm:prSet/>
      <dgm:spPr/>
      <dgm:t>
        <a:bodyPr/>
        <a:lstStyle/>
        <a:p>
          <a:endParaRPr lang="en-IN"/>
        </a:p>
      </dgm:t>
    </dgm:pt>
    <dgm:pt modelId="{66713EB2-93C5-4064-BFD6-B839AA36D02D}" type="sibTrans" cxnId="{6918C6BA-D97E-4BE9-9BDC-69CE7CEEDF39}">
      <dgm:prSet/>
      <dgm:spPr/>
      <dgm:t>
        <a:bodyPr/>
        <a:lstStyle/>
        <a:p>
          <a:endParaRPr lang="en-IN"/>
        </a:p>
      </dgm:t>
    </dgm:pt>
    <dgm:pt modelId="{2511F547-D6EF-4FF8-80E9-18AD0B9AE2A1}">
      <dgm:prSet phldrT="[Text]"/>
      <dgm:spPr/>
      <dgm:t>
        <a:bodyPr/>
        <a:lstStyle/>
        <a:p>
          <a:r>
            <a:rPr lang="en-IN" dirty="0" err="1" smtClean="0">
              <a:latin typeface="Batang" pitchFamily="18" charset="-127"/>
              <a:ea typeface="Batang" pitchFamily="18" charset="-127"/>
            </a:rPr>
            <a:t>Haldwani</a:t>
          </a:r>
          <a:endParaRPr lang="en-IN" dirty="0">
            <a:latin typeface="Batang" pitchFamily="18" charset="-127"/>
            <a:ea typeface="Batang" pitchFamily="18" charset="-127"/>
          </a:endParaRPr>
        </a:p>
      </dgm:t>
    </dgm:pt>
    <dgm:pt modelId="{31148649-5EE4-4F6B-972B-4F4F9E2A4723}" type="parTrans" cxnId="{775887CE-67FB-4528-8F1F-C51CD0DF6780}">
      <dgm:prSet/>
      <dgm:spPr/>
      <dgm:t>
        <a:bodyPr/>
        <a:lstStyle/>
        <a:p>
          <a:endParaRPr lang="en-IN"/>
        </a:p>
      </dgm:t>
    </dgm:pt>
    <dgm:pt modelId="{5F36F9CD-1AAE-4029-86E1-72323F5D30A9}" type="sibTrans" cxnId="{775887CE-67FB-4528-8F1F-C51CD0DF6780}">
      <dgm:prSet/>
      <dgm:spPr/>
      <dgm:t>
        <a:bodyPr/>
        <a:lstStyle/>
        <a:p>
          <a:endParaRPr lang="en-IN"/>
        </a:p>
      </dgm:t>
    </dgm:pt>
    <dgm:pt modelId="{E948B389-F165-4176-BF60-4C1868596412}">
      <dgm:prSet phldrT="[Text]"/>
      <dgm:spPr/>
      <dgm:t>
        <a:bodyPr/>
        <a:lstStyle/>
        <a:p>
          <a:r>
            <a:rPr lang="en-IN" dirty="0" err="1" smtClean="0">
              <a:latin typeface="Batang" pitchFamily="18" charset="-127"/>
              <a:ea typeface="Batang" pitchFamily="18" charset="-127"/>
            </a:rPr>
            <a:t>Muzaffarnagar</a:t>
          </a:r>
          <a:endParaRPr lang="en-IN" dirty="0">
            <a:latin typeface="Batang" pitchFamily="18" charset="-127"/>
            <a:ea typeface="Batang" pitchFamily="18" charset="-127"/>
          </a:endParaRPr>
        </a:p>
      </dgm:t>
    </dgm:pt>
    <dgm:pt modelId="{CCB11EF1-8F57-47CC-9373-5517AB801C68}" type="parTrans" cxnId="{2A511CA7-E28A-4082-BAEC-D6BB1C78FE34}">
      <dgm:prSet/>
      <dgm:spPr/>
      <dgm:t>
        <a:bodyPr/>
        <a:lstStyle/>
        <a:p>
          <a:endParaRPr lang="en-IN"/>
        </a:p>
      </dgm:t>
    </dgm:pt>
    <dgm:pt modelId="{6FA07CB8-7CA2-457C-A4C2-120883220B2C}" type="sibTrans" cxnId="{2A511CA7-E28A-4082-BAEC-D6BB1C78FE34}">
      <dgm:prSet/>
      <dgm:spPr/>
      <dgm:t>
        <a:bodyPr/>
        <a:lstStyle/>
        <a:p>
          <a:endParaRPr lang="en-IN"/>
        </a:p>
      </dgm:t>
    </dgm:pt>
    <dgm:pt modelId="{D6883A4C-EBAB-44D1-86CB-F4252B06D2A0}">
      <dgm:prSet phldrT="[Text]"/>
      <dgm:spPr/>
      <dgm:t>
        <a:bodyPr/>
        <a:lstStyle/>
        <a:p>
          <a:r>
            <a:rPr lang="en-IN" dirty="0" err="1" smtClean="0">
              <a:latin typeface="Batang" pitchFamily="18" charset="-127"/>
              <a:ea typeface="Batang" pitchFamily="18" charset="-127"/>
            </a:rPr>
            <a:t>Yamunanagar</a:t>
          </a:r>
          <a:endParaRPr lang="en-IN" dirty="0">
            <a:latin typeface="Batang" pitchFamily="18" charset="-127"/>
            <a:ea typeface="Batang" pitchFamily="18" charset="-127"/>
          </a:endParaRPr>
        </a:p>
      </dgm:t>
    </dgm:pt>
    <dgm:pt modelId="{77A207DA-4951-43C4-8FD8-8F14D56B8254}" type="parTrans" cxnId="{37718B65-8FB4-4B2B-98E3-294BBBAE4E46}">
      <dgm:prSet/>
      <dgm:spPr/>
      <dgm:t>
        <a:bodyPr/>
        <a:lstStyle/>
        <a:p>
          <a:endParaRPr lang="en-IN"/>
        </a:p>
      </dgm:t>
    </dgm:pt>
    <dgm:pt modelId="{34C9AA83-A0C5-4503-B052-628B4A2C590F}" type="sibTrans" cxnId="{37718B65-8FB4-4B2B-98E3-294BBBAE4E46}">
      <dgm:prSet/>
      <dgm:spPr/>
      <dgm:t>
        <a:bodyPr/>
        <a:lstStyle/>
        <a:p>
          <a:endParaRPr lang="en-IN"/>
        </a:p>
      </dgm:t>
    </dgm:pt>
    <dgm:pt modelId="{CB09D60A-1966-4FAB-8C6C-080178AC3AAD}">
      <dgm:prSet phldrT="[Text]"/>
      <dgm:spPr/>
      <dgm:t>
        <a:bodyPr/>
        <a:lstStyle/>
        <a:p>
          <a:r>
            <a:rPr lang="en-IN" dirty="0" smtClean="0">
              <a:latin typeface="Batang" pitchFamily="18" charset="-127"/>
              <a:ea typeface="Batang" pitchFamily="18" charset="-127"/>
            </a:rPr>
            <a:t>Saharanpur</a:t>
          </a:r>
          <a:endParaRPr lang="en-IN" dirty="0">
            <a:latin typeface="Batang" pitchFamily="18" charset="-127"/>
            <a:ea typeface="Batang" pitchFamily="18" charset="-127"/>
          </a:endParaRPr>
        </a:p>
      </dgm:t>
    </dgm:pt>
    <dgm:pt modelId="{33FD8E79-9BAC-43A0-89A4-E30EF527F0A3}" type="parTrans" cxnId="{BD7894E5-2EA9-4316-B00B-A4900C5A8821}">
      <dgm:prSet/>
      <dgm:spPr/>
      <dgm:t>
        <a:bodyPr/>
        <a:lstStyle/>
        <a:p>
          <a:endParaRPr lang="en-IN"/>
        </a:p>
      </dgm:t>
    </dgm:pt>
    <dgm:pt modelId="{4D80E799-0D62-422D-A848-36CBED428AA2}" type="sibTrans" cxnId="{BD7894E5-2EA9-4316-B00B-A4900C5A8821}">
      <dgm:prSet/>
      <dgm:spPr/>
      <dgm:t>
        <a:bodyPr/>
        <a:lstStyle/>
        <a:p>
          <a:endParaRPr lang="en-IN"/>
        </a:p>
      </dgm:t>
    </dgm:pt>
    <dgm:pt modelId="{1BBF8FED-F7DD-4F1B-9DE0-175C14847307}">
      <dgm:prSet phldrT="[Text]"/>
      <dgm:spPr/>
      <dgm:t>
        <a:bodyPr/>
        <a:lstStyle/>
        <a:p>
          <a:r>
            <a:rPr lang="en-IN" dirty="0" err="1" smtClean="0">
              <a:latin typeface="Batang" pitchFamily="18" charset="-127"/>
              <a:ea typeface="Batang" pitchFamily="18" charset="-127"/>
            </a:rPr>
            <a:t>Hisar</a:t>
          </a:r>
          <a:r>
            <a:rPr lang="en-IN" dirty="0" smtClean="0">
              <a:latin typeface="Batang" pitchFamily="18" charset="-127"/>
              <a:ea typeface="Batang" pitchFamily="18" charset="-127"/>
            </a:rPr>
            <a:t>(2)</a:t>
          </a:r>
          <a:endParaRPr lang="en-IN" dirty="0">
            <a:latin typeface="Batang" pitchFamily="18" charset="-127"/>
            <a:ea typeface="Batang" pitchFamily="18" charset="-127"/>
          </a:endParaRPr>
        </a:p>
      </dgm:t>
    </dgm:pt>
    <dgm:pt modelId="{FB5BA541-FF14-432F-B007-25D60C2B8D65}" type="parTrans" cxnId="{413A0D04-9C56-417B-A0A0-BD8AF2BAE590}">
      <dgm:prSet/>
      <dgm:spPr/>
      <dgm:t>
        <a:bodyPr/>
        <a:lstStyle/>
        <a:p>
          <a:endParaRPr lang="en-GB"/>
        </a:p>
      </dgm:t>
    </dgm:pt>
    <dgm:pt modelId="{0AB31924-C239-4BCC-A3D9-35211708E86B}" type="sibTrans" cxnId="{413A0D04-9C56-417B-A0A0-BD8AF2BAE590}">
      <dgm:prSet/>
      <dgm:spPr/>
      <dgm:t>
        <a:bodyPr/>
        <a:lstStyle/>
        <a:p>
          <a:endParaRPr lang="en-GB"/>
        </a:p>
      </dgm:t>
    </dgm:pt>
    <dgm:pt modelId="{CB0119B7-303B-4653-83CD-94FEEEFAA182}">
      <dgm:prSet phldrT="[Text]"/>
      <dgm:spPr/>
      <dgm:t>
        <a:bodyPr/>
        <a:lstStyle/>
        <a:p>
          <a:r>
            <a:rPr lang="en-IN" dirty="0" err="1" smtClean="0">
              <a:latin typeface="Batang" pitchFamily="18" charset="-127"/>
              <a:ea typeface="Batang" pitchFamily="18" charset="-127"/>
            </a:rPr>
            <a:t>Gurgaon</a:t>
          </a:r>
          <a:r>
            <a:rPr lang="en-IN" dirty="0" smtClean="0">
              <a:latin typeface="Batang" pitchFamily="18" charset="-127"/>
              <a:ea typeface="Batang" pitchFamily="18" charset="-127"/>
            </a:rPr>
            <a:t>(4)</a:t>
          </a:r>
          <a:endParaRPr lang="en-IN" dirty="0">
            <a:latin typeface="Batang" pitchFamily="18" charset="-127"/>
            <a:ea typeface="Batang" pitchFamily="18" charset="-127"/>
          </a:endParaRPr>
        </a:p>
      </dgm:t>
    </dgm:pt>
    <dgm:pt modelId="{CB5F39E8-DE09-4B64-9A40-58A37233C082}" type="parTrans" cxnId="{4BAA2283-970C-4CFB-AF48-0A592A1C907B}">
      <dgm:prSet/>
      <dgm:spPr/>
      <dgm:t>
        <a:bodyPr/>
        <a:lstStyle/>
        <a:p>
          <a:endParaRPr lang="en-GB"/>
        </a:p>
      </dgm:t>
    </dgm:pt>
    <dgm:pt modelId="{F62B13C2-C97D-4BCC-8819-04EF16EF4844}" type="sibTrans" cxnId="{4BAA2283-970C-4CFB-AF48-0A592A1C907B}">
      <dgm:prSet/>
      <dgm:spPr/>
      <dgm:t>
        <a:bodyPr/>
        <a:lstStyle/>
        <a:p>
          <a:endParaRPr lang="en-GB"/>
        </a:p>
      </dgm:t>
    </dgm:pt>
    <dgm:pt modelId="{AEA08C30-4CF2-4422-A3C1-CB8959562049}">
      <dgm:prSet phldrT="[Text]"/>
      <dgm:spPr/>
      <dgm:t>
        <a:bodyPr/>
        <a:lstStyle/>
        <a:p>
          <a:r>
            <a:rPr lang="en-IN" dirty="0" err="1" smtClean="0">
              <a:latin typeface="Batang" pitchFamily="18" charset="-127"/>
              <a:ea typeface="Batang" pitchFamily="18" charset="-127"/>
            </a:rPr>
            <a:t>Bhiwani</a:t>
          </a:r>
          <a:endParaRPr lang="en-IN" dirty="0">
            <a:latin typeface="Batang" pitchFamily="18" charset="-127"/>
            <a:ea typeface="Batang" pitchFamily="18" charset="-127"/>
          </a:endParaRPr>
        </a:p>
      </dgm:t>
    </dgm:pt>
    <dgm:pt modelId="{F74E38DE-063B-4040-8CE1-58732C8A6EC4}" type="parTrans" cxnId="{D57F6E9B-179C-4407-8B70-B4D64AD9FC41}">
      <dgm:prSet/>
      <dgm:spPr/>
      <dgm:t>
        <a:bodyPr/>
        <a:lstStyle/>
        <a:p>
          <a:endParaRPr lang="en-GB"/>
        </a:p>
      </dgm:t>
    </dgm:pt>
    <dgm:pt modelId="{004687C5-DEC8-4AA8-A56D-3093F4A2FB3B}" type="sibTrans" cxnId="{D57F6E9B-179C-4407-8B70-B4D64AD9FC41}">
      <dgm:prSet/>
      <dgm:spPr/>
      <dgm:t>
        <a:bodyPr/>
        <a:lstStyle/>
        <a:p>
          <a:endParaRPr lang="en-GB"/>
        </a:p>
      </dgm:t>
    </dgm:pt>
    <dgm:pt modelId="{D2FF5367-6611-44AF-88E1-CF99EA686771}">
      <dgm:prSet phldrT="[Text]"/>
      <dgm:spPr/>
      <dgm:t>
        <a:bodyPr/>
        <a:lstStyle/>
        <a:p>
          <a:r>
            <a:rPr lang="en-IN" dirty="0" smtClean="0">
              <a:latin typeface="Batang" pitchFamily="18" charset="-127"/>
              <a:ea typeface="Batang" pitchFamily="18" charset="-127"/>
            </a:rPr>
            <a:t>Shalimar </a:t>
          </a:r>
          <a:r>
            <a:rPr lang="en-IN" dirty="0" err="1" smtClean="0">
              <a:latin typeface="Batang" pitchFamily="18" charset="-127"/>
              <a:ea typeface="Batang" pitchFamily="18" charset="-127"/>
            </a:rPr>
            <a:t>Bagh</a:t>
          </a:r>
          <a:endParaRPr lang="en-IN" dirty="0">
            <a:latin typeface="Batang" pitchFamily="18" charset="-127"/>
            <a:ea typeface="Batang" pitchFamily="18" charset="-127"/>
          </a:endParaRPr>
        </a:p>
      </dgm:t>
    </dgm:pt>
    <dgm:pt modelId="{A9C125AC-B077-4130-A1CE-E055A6A63C54}" type="parTrans" cxnId="{6176E89E-183A-4CD2-8AFE-1AE487A3548B}">
      <dgm:prSet/>
      <dgm:spPr/>
      <dgm:t>
        <a:bodyPr/>
        <a:lstStyle/>
        <a:p>
          <a:endParaRPr lang="en-GB"/>
        </a:p>
      </dgm:t>
    </dgm:pt>
    <dgm:pt modelId="{8F7358A5-E9CA-4EC5-8980-63EEF81C1C6E}" type="sibTrans" cxnId="{6176E89E-183A-4CD2-8AFE-1AE487A3548B}">
      <dgm:prSet/>
      <dgm:spPr/>
      <dgm:t>
        <a:bodyPr/>
        <a:lstStyle/>
        <a:p>
          <a:endParaRPr lang="en-GB"/>
        </a:p>
      </dgm:t>
    </dgm:pt>
    <dgm:pt modelId="{23FE4733-8EA1-41EC-9F88-7608F91EB009}">
      <dgm:prSet phldrT="[Text]"/>
      <dgm:spPr/>
      <dgm:t>
        <a:bodyPr/>
        <a:lstStyle/>
        <a:p>
          <a:r>
            <a:rPr lang="en-IN" dirty="0" err="1" smtClean="0">
              <a:latin typeface="Batang" pitchFamily="18" charset="-127"/>
              <a:ea typeface="Batang" pitchFamily="18" charset="-127"/>
            </a:rPr>
            <a:t>Fatehabad</a:t>
          </a:r>
          <a:endParaRPr lang="en-IN" dirty="0">
            <a:latin typeface="Batang" pitchFamily="18" charset="-127"/>
            <a:ea typeface="Batang" pitchFamily="18" charset="-127"/>
          </a:endParaRPr>
        </a:p>
      </dgm:t>
    </dgm:pt>
    <dgm:pt modelId="{C519E1A3-A5CA-4770-9575-F6D770334A4D}" type="parTrans" cxnId="{A30187EA-E915-4119-A5BD-75AC35414E2C}">
      <dgm:prSet/>
      <dgm:spPr/>
      <dgm:t>
        <a:bodyPr/>
        <a:lstStyle/>
        <a:p>
          <a:endParaRPr lang="en-GB"/>
        </a:p>
      </dgm:t>
    </dgm:pt>
    <dgm:pt modelId="{D5B4B102-4AE7-4E20-9EEE-D7B871338208}" type="sibTrans" cxnId="{A30187EA-E915-4119-A5BD-75AC35414E2C}">
      <dgm:prSet/>
      <dgm:spPr/>
      <dgm:t>
        <a:bodyPr/>
        <a:lstStyle/>
        <a:p>
          <a:endParaRPr lang="en-GB"/>
        </a:p>
      </dgm:t>
    </dgm:pt>
    <dgm:pt modelId="{4BC43CFE-E64F-4DC2-862B-CC3DE4CF2B10}">
      <dgm:prSet phldrT="[Text]"/>
      <dgm:spPr/>
      <dgm:t>
        <a:bodyPr/>
        <a:lstStyle/>
        <a:p>
          <a:r>
            <a:rPr lang="en-IN" dirty="0" err="1" smtClean="0">
              <a:latin typeface="Batang" pitchFamily="18" charset="-127"/>
              <a:ea typeface="Batang" pitchFamily="18" charset="-127"/>
            </a:rPr>
            <a:t>Karnal</a:t>
          </a:r>
          <a:endParaRPr lang="en-IN" dirty="0">
            <a:latin typeface="Batang" pitchFamily="18" charset="-127"/>
            <a:ea typeface="Batang" pitchFamily="18" charset="-127"/>
          </a:endParaRPr>
        </a:p>
      </dgm:t>
    </dgm:pt>
    <dgm:pt modelId="{DE4007F6-E784-4007-8666-9338369BF0B2}" type="parTrans" cxnId="{52ABB8D3-A92F-4892-9CAE-97590E268849}">
      <dgm:prSet/>
      <dgm:spPr/>
      <dgm:t>
        <a:bodyPr/>
        <a:lstStyle/>
        <a:p>
          <a:endParaRPr lang="en-GB"/>
        </a:p>
      </dgm:t>
    </dgm:pt>
    <dgm:pt modelId="{3B949ECE-8D26-4DD3-9DE8-242E24ADE7E5}" type="sibTrans" cxnId="{52ABB8D3-A92F-4892-9CAE-97590E268849}">
      <dgm:prSet/>
      <dgm:spPr/>
      <dgm:t>
        <a:bodyPr/>
        <a:lstStyle/>
        <a:p>
          <a:endParaRPr lang="en-GB"/>
        </a:p>
      </dgm:t>
    </dgm:pt>
    <dgm:pt modelId="{DAEC6A40-0268-4136-8208-8933BD64CF28}">
      <dgm:prSet phldrT="[Text]"/>
      <dgm:spPr/>
      <dgm:t>
        <a:bodyPr/>
        <a:lstStyle/>
        <a:p>
          <a:r>
            <a:rPr lang="en-IN" dirty="0" err="1" smtClean="0">
              <a:latin typeface="Batang" pitchFamily="18" charset="-127"/>
              <a:ea typeface="Batang" pitchFamily="18" charset="-127"/>
            </a:rPr>
            <a:t>Rewari</a:t>
          </a:r>
          <a:endParaRPr lang="en-IN" dirty="0">
            <a:latin typeface="Batang" pitchFamily="18" charset="-127"/>
            <a:ea typeface="Batang" pitchFamily="18" charset="-127"/>
          </a:endParaRPr>
        </a:p>
      </dgm:t>
    </dgm:pt>
    <dgm:pt modelId="{29BA6EB9-499D-42D0-9AC3-4B1413DA1263}" type="parTrans" cxnId="{257D270E-BF46-409F-A90B-8BE590137A9E}">
      <dgm:prSet/>
      <dgm:spPr/>
      <dgm:t>
        <a:bodyPr/>
        <a:lstStyle/>
        <a:p>
          <a:endParaRPr lang="en-GB"/>
        </a:p>
      </dgm:t>
    </dgm:pt>
    <dgm:pt modelId="{7DBA1CE8-A304-47A8-9EDA-051412B7E9F4}" type="sibTrans" cxnId="{257D270E-BF46-409F-A90B-8BE590137A9E}">
      <dgm:prSet/>
      <dgm:spPr/>
      <dgm:t>
        <a:bodyPr/>
        <a:lstStyle/>
        <a:p>
          <a:endParaRPr lang="en-GB"/>
        </a:p>
      </dgm:t>
    </dgm:pt>
    <dgm:pt modelId="{EC15F073-69FA-4763-A594-1EB5C92B5D55}">
      <dgm:prSet phldrT="[Text]"/>
      <dgm:spPr/>
      <dgm:t>
        <a:bodyPr/>
        <a:lstStyle/>
        <a:p>
          <a:r>
            <a:rPr lang="en-IN" dirty="0" err="1" smtClean="0">
              <a:latin typeface="Batang" pitchFamily="18" charset="-127"/>
              <a:ea typeface="Batang" pitchFamily="18" charset="-127"/>
            </a:rPr>
            <a:t>Sonipat</a:t>
          </a:r>
          <a:endParaRPr lang="en-IN" dirty="0">
            <a:latin typeface="Batang" pitchFamily="18" charset="-127"/>
            <a:ea typeface="Batang" pitchFamily="18" charset="-127"/>
          </a:endParaRPr>
        </a:p>
      </dgm:t>
    </dgm:pt>
    <dgm:pt modelId="{1B0CB5C4-47BA-4E58-BEF1-80D764798F55}" type="parTrans" cxnId="{ECD46729-06FA-4DB6-A34E-D1926251E70F}">
      <dgm:prSet/>
      <dgm:spPr/>
      <dgm:t>
        <a:bodyPr/>
        <a:lstStyle/>
        <a:p>
          <a:endParaRPr lang="en-GB"/>
        </a:p>
      </dgm:t>
    </dgm:pt>
    <dgm:pt modelId="{33EE738D-C173-4549-9119-471662E782F0}" type="sibTrans" cxnId="{ECD46729-06FA-4DB6-A34E-D1926251E70F}">
      <dgm:prSet/>
      <dgm:spPr/>
      <dgm:t>
        <a:bodyPr/>
        <a:lstStyle/>
        <a:p>
          <a:endParaRPr lang="en-GB"/>
        </a:p>
      </dgm:t>
    </dgm:pt>
    <dgm:pt modelId="{1A02CFC2-5E8A-4AA9-834D-DE5C923326E4}">
      <dgm:prSet phldrT="[Text]"/>
      <dgm:spPr/>
      <dgm:t>
        <a:bodyPr/>
        <a:lstStyle/>
        <a:p>
          <a:r>
            <a:rPr lang="en-IN" dirty="0" smtClean="0">
              <a:latin typeface="Batang" pitchFamily="18" charset="-127"/>
              <a:ea typeface="Batang" pitchFamily="18" charset="-127"/>
            </a:rPr>
            <a:t>Bharuch</a:t>
          </a:r>
          <a:endParaRPr lang="en-IN" dirty="0">
            <a:latin typeface="Batang" pitchFamily="18" charset="-127"/>
            <a:ea typeface="Batang" pitchFamily="18" charset="-127"/>
          </a:endParaRPr>
        </a:p>
      </dgm:t>
    </dgm:pt>
    <dgm:pt modelId="{C5583594-0239-4F5E-BA2B-9A8B87CBD9C2}" type="parTrans" cxnId="{8607484E-736F-40FA-819A-64BBB556857C}">
      <dgm:prSet/>
      <dgm:spPr/>
      <dgm:t>
        <a:bodyPr/>
        <a:lstStyle/>
        <a:p>
          <a:endParaRPr lang="en-GB"/>
        </a:p>
      </dgm:t>
    </dgm:pt>
    <dgm:pt modelId="{C644218B-B96E-48CF-A76F-D172909DA5DF}" type="sibTrans" cxnId="{8607484E-736F-40FA-819A-64BBB556857C}">
      <dgm:prSet/>
      <dgm:spPr/>
      <dgm:t>
        <a:bodyPr/>
        <a:lstStyle/>
        <a:p>
          <a:endParaRPr lang="en-GB"/>
        </a:p>
      </dgm:t>
    </dgm:pt>
    <dgm:pt modelId="{C9C32DF8-028F-40CF-A840-B73DE2D4E4D0}">
      <dgm:prSet phldrT="[Text]"/>
      <dgm:spPr/>
      <dgm:t>
        <a:bodyPr/>
        <a:lstStyle/>
        <a:p>
          <a:r>
            <a:rPr lang="en-IN" dirty="0" err="1" smtClean="0">
              <a:latin typeface="Batang" pitchFamily="18" charset="-127"/>
              <a:ea typeface="Batang" pitchFamily="18" charset="-127"/>
            </a:rPr>
            <a:t>Bardoli</a:t>
          </a:r>
          <a:endParaRPr lang="en-IN" dirty="0">
            <a:latin typeface="Batang" pitchFamily="18" charset="-127"/>
            <a:ea typeface="Batang" pitchFamily="18" charset="-127"/>
          </a:endParaRPr>
        </a:p>
      </dgm:t>
    </dgm:pt>
    <dgm:pt modelId="{CF339D7B-DB21-4F13-B676-1664AF0A2095}" type="parTrans" cxnId="{BC182C3D-2697-4EC7-840E-E949972668D7}">
      <dgm:prSet/>
      <dgm:spPr/>
      <dgm:t>
        <a:bodyPr/>
        <a:lstStyle/>
        <a:p>
          <a:endParaRPr lang="en-GB"/>
        </a:p>
      </dgm:t>
    </dgm:pt>
    <dgm:pt modelId="{8EB19D1C-4B4F-4908-8AB7-6D901D1085F8}" type="sibTrans" cxnId="{BC182C3D-2697-4EC7-840E-E949972668D7}">
      <dgm:prSet/>
      <dgm:spPr/>
      <dgm:t>
        <a:bodyPr/>
        <a:lstStyle/>
        <a:p>
          <a:endParaRPr lang="en-GB"/>
        </a:p>
      </dgm:t>
    </dgm:pt>
    <dgm:pt modelId="{286D6B72-22DC-4AD4-A288-ECAA6D1400E9}">
      <dgm:prSet phldrT="[Text]"/>
      <dgm:spPr/>
      <dgm:t>
        <a:bodyPr/>
        <a:lstStyle/>
        <a:p>
          <a:r>
            <a:rPr lang="en-IN" dirty="0" err="1" smtClean="0">
              <a:latin typeface="Batang" pitchFamily="18" charset="-127"/>
              <a:ea typeface="Batang" pitchFamily="18" charset="-127"/>
            </a:rPr>
            <a:t>Almora</a:t>
          </a:r>
          <a:r>
            <a:rPr lang="en-IN" dirty="0" smtClean="0">
              <a:latin typeface="Batang" pitchFamily="18" charset="-127"/>
              <a:ea typeface="Batang" pitchFamily="18" charset="-127"/>
            </a:rPr>
            <a:t>	</a:t>
          </a:r>
          <a:endParaRPr lang="en-IN" dirty="0">
            <a:latin typeface="Batang" pitchFamily="18" charset="-127"/>
            <a:ea typeface="Batang" pitchFamily="18" charset="-127"/>
          </a:endParaRPr>
        </a:p>
      </dgm:t>
    </dgm:pt>
    <dgm:pt modelId="{1B281779-E8AC-48C4-924F-1B653671EB74}" type="parTrans" cxnId="{520F8B96-5995-4D21-A549-7B369AAB5089}">
      <dgm:prSet/>
      <dgm:spPr/>
      <dgm:t>
        <a:bodyPr/>
        <a:lstStyle/>
        <a:p>
          <a:endParaRPr lang="en-GB"/>
        </a:p>
      </dgm:t>
    </dgm:pt>
    <dgm:pt modelId="{DD12E416-E601-45D8-BE4C-96BC5CBF872D}" type="sibTrans" cxnId="{520F8B96-5995-4D21-A549-7B369AAB5089}">
      <dgm:prSet/>
      <dgm:spPr/>
      <dgm:t>
        <a:bodyPr/>
        <a:lstStyle/>
        <a:p>
          <a:endParaRPr lang="en-GB"/>
        </a:p>
      </dgm:t>
    </dgm:pt>
    <dgm:pt modelId="{7B25B9F7-3802-4418-9B8E-125368BA474D}">
      <dgm:prSet phldrT="[Text]"/>
      <dgm:spPr/>
      <dgm:t>
        <a:bodyPr/>
        <a:lstStyle/>
        <a:p>
          <a:r>
            <a:rPr lang="en-IN" dirty="0" err="1" smtClean="0">
              <a:latin typeface="Batang" pitchFamily="18" charset="-127"/>
              <a:ea typeface="Batang" pitchFamily="18" charset="-127"/>
            </a:rPr>
            <a:t>Gohana</a:t>
          </a:r>
          <a:endParaRPr lang="en-IN" dirty="0">
            <a:latin typeface="Batang" pitchFamily="18" charset="-127"/>
            <a:ea typeface="Batang" pitchFamily="18" charset="-127"/>
          </a:endParaRPr>
        </a:p>
      </dgm:t>
    </dgm:pt>
    <dgm:pt modelId="{02FE168C-F558-4DF4-AB68-7A349FB69E67}" type="parTrans" cxnId="{759B91A4-DB73-48FD-8F98-5741AFA44F59}">
      <dgm:prSet/>
      <dgm:spPr/>
      <dgm:t>
        <a:bodyPr/>
        <a:lstStyle/>
        <a:p>
          <a:endParaRPr lang="en-GB"/>
        </a:p>
      </dgm:t>
    </dgm:pt>
    <dgm:pt modelId="{9954324B-2890-47B5-9608-A85CFBAE248E}" type="sibTrans" cxnId="{759B91A4-DB73-48FD-8F98-5741AFA44F59}">
      <dgm:prSet/>
      <dgm:spPr/>
      <dgm:t>
        <a:bodyPr/>
        <a:lstStyle/>
        <a:p>
          <a:endParaRPr lang="en-GB"/>
        </a:p>
      </dgm:t>
    </dgm:pt>
    <dgm:pt modelId="{26DDF726-236E-466B-904C-CF5BA4CC9674}">
      <dgm:prSet phldrT="[Text]"/>
      <dgm:spPr/>
      <dgm:t>
        <a:bodyPr/>
        <a:lstStyle/>
        <a:p>
          <a:r>
            <a:rPr lang="en-IN" dirty="0" smtClean="0">
              <a:latin typeface="Batang" pitchFamily="18" charset="-127"/>
              <a:ea typeface="Batang" pitchFamily="18" charset="-127"/>
            </a:rPr>
            <a:t>Nasik</a:t>
          </a:r>
          <a:endParaRPr lang="en-IN" dirty="0">
            <a:latin typeface="Batang" pitchFamily="18" charset="-127"/>
            <a:ea typeface="Batang" pitchFamily="18" charset="-127"/>
          </a:endParaRPr>
        </a:p>
      </dgm:t>
    </dgm:pt>
    <dgm:pt modelId="{A2E3F524-6628-4370-B5A9-4B5067C540E3}" type="parTrans" cxnId="{F8B06F56-5E5A-4771-AC6B-ACD0EAAE2F0E}">
      <dgm:prSet/>
      <dgm:spPr/>
      <dgm:t>
        <a:bodyPr/>
        <a:lstStyle/>
        <a:p>
          <a:endParaRPr lang="en-GB"/>
        </a:p>
      </dgm:t>
    </dgm:pt>
    <dgm:pt modelId="{7A66AB95-9821-4D32-B960-2594F4D5F79B}" type="sibTrans" cxnId="{F8B06F56-5E5A-4771-AC6B-ACD0EAAE2F0E}">
      <dgm:prSet/>
      <dgm:spPr/>
      <dgm:t>
        <a:bodyPr/>
        <a:lstStyle/>
        <a:p>
          <a:endParaRPr lang="en-GB"/>
        </a:p>
      </dgm:t>
    </dgm:pt>
    <dgm:pt modelId="{409581A9-5633-4DF3-BE11-297571841275}">
      <dgm:prSet phldrT="[Text]"/>
      <dgm:spPr/>
      <dgm:t>
        <a:bodyPr/>
        <a:lstStyle/>
        <a:p>
          <a:r>
            <a:rPr lang="en-IN" dirty="0" err="1" smtClean="0">
              <a:latin typeface="Batang" pitchFamily="18" charset="-127"/>
              <a:ea typeface="Batang" pitchFamily="18" charset="-127"/>
            </a:rPr>
            <a:t>Jalgaon</a:t>
          </a:r>
          <a:endParaRPr lang="en-IN" dirty="0">
            <a:latin typeface="Batang" pitchFamily="18" charset="-127"/>
            <a:ea typeface="Batang" pitchFamily="18" charset="-127"/>
          </a:endParaRPr>
        </a:p>
      </dgm:t>
    </dgm:pt>
    <dgm:pt modelId="{470E1D8B-4CAC-49F1-8458-5728EFC7CF10}" type="parTrans" cxnId="{2445286B-3305-4866-905F-409202724F46}">
      <dgm:prSet/>
      <dgm:spPr/>
      <dgm:t>
        <a:bodyPr/>
        <a:lstStyle/>
        <a:p>
          <a:endParaRPr lang="en-GB"/>
        </a:p>
      </dgm:t>
    </dgm:pt>
    <dgm:pt modelId="{78D8BBE4-A9AC-4D52-B3DC-37972407B6BC}" type="sibTrans" cxnId="{2445286B-3305-4866-905F-409202724F46}">
      <dgm:prSet/>
      <dgm:spPr/>
      <dgm:t>
        <a:bodyPr/>
        <a:lstStyle/>
        <a:p>
          <a:endParaRPr lang="en-GB"/>
        </a:p>
      </dgm:t>
    </dgm:pt>
    <dgm:pt modelId="{D852CEF1-597B-4CED-BCCA-C78F4FCEB504}">
      <dgm:prSet phldrT="[Text]"/>
      <dgm:spPr/>
      <dgm:t>
        <a:bodyPr/>
        <a:lstStyle/>
        <a:p>
          <a:r>
            <a:rPr lang="en-IN" dirty="0" smtClean="0">
              <a:latin typeface="Batang" pitchFamily="18" charset="-127"/>
              <a:ea typeface="Batang" pitchFamily="18" charset="-127"/>
            </a:rPr>
            <a:t>Aurangabad </a:t>
          </a:r>
          <a:endParaRPr lang="en-IN" dirty="0">
            <a:latin typeface="Batang" pitchFamily="18" charset="-127"/>
            <a:ea typeface="Batang" pitchFamily="18" charset="-127"/>
          </a:endParaRPr>
        </a:p>
      </dgm:t>
    </dgm:pt>
    <dgm:pt modelId="{B6AB344F-3FB4-43DE-ACDE-B1AC613FBD89}" type="parTrans" cxnId="{6CBEB7CE-102A-4B0A-9EA2-AB087BB3EEA1}">
      <dgm:prSet/>
      <dgm:spPr/>
      <dgm:t>
        <a:bodyPr/>
        <a:lstStyle/>
        <a:p>
          <a:endParaRPr lang="en-GB"/>
        </a:p>
      </dgm:t>
    </dgm:pt>
    <dgm:pt modelId="{00988996-25B4-4567-9A6D-BB4DBB37E994}" type="sibTrans" cxnId="{6CBEB7CE-102A-4B0A-9EA2-AB087BB3EEA1}">
      <dgm:prSet/>
      <dgm:spPr/>
      <dgm:t>
        <a:bodyPr/>
        <a:lstStyle/>
        <a:p>
          <a:endParaRPr lang="en-GB"/>
        </a:p>
      </dgm:t>
    </dgm:pt>
    <dgm:pt modelId="{0CFDA0FE-6097-4032-8372-AD992F7DCA29}" type="pres">
      <dgm:prSet presAssocID="{8C6BC133-731E-48CB-AAF5-3D4B25824A2C}" presName="Name0" presStyleCnt="0">
        <dgm:presLayoutVars>
          <dgm:dir/>
          <dgm:animLvl val="lvl"/>
          <dgm:resizeHandles val="exact"/>
        </dgm:presLayoutVars>
      </dgm:prSet>
      <dgm:spPr/>
      <dgm:t>
        <a:bodyPr/>
        <a:lstStyle/>
        <a:p>
          <a:endParaRPr lang="en-IN"/>
        </a:p>
      </dgm:t>
    </dgm:pt>
    <dgm:pt modelId="{EA15449C-FFDF-4F4E-AC3E-DFFB66CDBD7D}" type="pres">
      <dgm:prSet presAssocID="{19F40484-743C-463F-A749-1829D931F087}" presName="composite" presStyleCnt="0"/>
      <dgm:spPr/>
    </dgm:pt>
    <dgm:pt modelId="{32F09B9E-1F13-465B-B18C-9F19917A1D14}" type="pres">
      <dgm:prSet presAssocID="{19F40484-743C-463F-A749-1829D931F087}" presName="parTx" presStyleLbl="alignNode1" presStyleIdx="0" presStyleCnt="3">
        <dgm:presLayoutVars>
          <dgm:chMax val="0"/>
          <dgm:chPref val="0"/>
          <dgm:bulletEnabled val="1"/>
        </dgm:presLayoutVars>
      </dgm:prSet>
      <dgm:spPr/>
      <dgm:t>
        <a:bodyPr/>
        <a:lstStyle/>
        <a:p>
          <a:endParaRPr lang="en-IN"/>
        </a:p>
      </dgm:t>
    </dgm:pt>
    <dgm:pt modelId="{10868AD0-71BD-4562-A18C-5F8C4A45F6D3}" type="pres">
      <dgm:prSet presAssocID="{19F40484-743C-463F-A749-1829D931F087}" presName="desTx" presStyleLbl="alignAccFollowNode1" presStyleIdx="0" presStyleCnt="3">
        <dgm:presLayoutVars>
          <dgm:bulletEnabled val="1"/>
        </dgm:presLayoutVars>
      </dgm:prSet>
      <dgm:spPr/>
      <dgm:t>
        <a:bodyPr/>
        <a:lstStyle/>
        <a:p>
          <a:endParaRPr lang="en-IN"/>
        </a:p>
      </dgm:t>
    </dgm:pt>
    <dgm:pt modelId="{90EC449E-FDD1-414B-BAE7-4A9E91FCF868}" type="pres">
      <dgm:prSet presAssocID="{67EB4B3C-475D-4474-AB0D-0A7FB557684E}" presName="space" presStyleCnt="0"/>
      <dgm:spPr/>
    </dgm:pt>
    <dgm:pt modelId="{CB5347C8-B9C6-40D0-9BCB-C79D90DE1C7F}" type="pres">
      <dgm:prSet presAssocID="{27DF491B-276E-496E-9262-DBE55BB9125C}" presName="composite" presStyleCnt="0"/>
      <dgm:spPr/>
    </dgm:pt>
    <dgm:pt modelId="{B26003E4-8CC5-441B-A914-0F7F5FF96D93}" type="pres">
      <dgm:prSet presAssocID="{27DF491B-276E-496E-9262-DBE55BB9125C}" presName="parTx" presStyleLbl="alignNode1" presStyleIdx="1" presStyleCnt="3">
        <dgm:presLayoutVars>
          <dgm:chMax val="0"/>
          <dgm:chPref val="0"/>
          <dgm:bulletEnabled val="1"/>
        </dgm:presLayoutVars>
      </dgm:prSet>
      <dgm:spPr/>
      <dgm:t>
        <a:bodyPr/>
        <a:lstStyle/>
        <a:p>
          <a:endParaRPr lang="en-IN"/>
        </a:p>
      </dgm:t>
    </dgm:pt>
    <dgm:pt modelId="{1D0D727F-69D3-45F8-AC3B-1F7EB9F24A89}" type="pres">
      <dgm:prSet presAssocID="{27DF491B-276E-496E-9262-DBE55BB9125C}" presName="desTx" presStyleLbl="alignAccFollowNode1" presStyleIdx="1" presStyleCnt="3">
        <dgm:presLayoutVars>
          <dgm:bulletEnabled val="1"/>
        </dgm:presLayoutVars>
      </dgm:prSet>
      <dgm:spPr/>
      <dgm:t>
        <a:bodyPr/>
        <a:lstStyle/>
        <a:p>
          <a:endParaRPr lang="en-IN"/>
        </a:p>
      </dgm:t>
    </dgm:pt>
    <dgm:pt modelId="{118F61A5-618C-49CD-9186-D342ED3B1545}" type="pres">
      <dgm:prSet presAssocID="{6D7A00E9-7641-466E-B472-9481B58875B9}" presName="space" presStyleCnt="0"/>
      <dgm:spPr/>
    </dgm:pt>
    <dgm:pt modelId="{DCA5C102-53C4-4724-9E59-D1C3FFE01322}" type="pres">
      <dgm:prSet presAssocID="{A47F6A3F-B735-4EB9-AC75-A39BED3EFC72}" presName="composite" presStyleCnt="0"/>
      <dgm:spPr/>
    </dgm:pt>
    <dgm:pt modelId="{96D7F741-CA5D-43BD-B1F6-BC46D7020FE3}" type="pres">
      <dgm:prSet presAssocID="{A47F6A3F-B735-4EB9-AC75-A39BED3EFC72}" presName="parTx" presStyleLbl="alignNode1" presStyleIdx="2" presStyleCnt="3">
        <dgm:presLayoutVars>
          <dgm:chMax val="0"/>
          <dgm:chPref val="0"/>
          <dgm:bulletEnabled val="1"/>
        </dgm:presLayoutVars>
      </dgm:prSet>
      <dgm:spPr/>
      <dgm:t>
        <a:bodyPr/>
        <a:lstStyle/>
        <a:p>
          <a:endParaRPr lang="en-IN"/>
        </a:p>
      </dgm:t>
    </dgm:pt>
    <dgm:pt modelId="{02C1ACC2-4568-4842-804F-CF7D972C37B2}" type="pres">
      <dgm:prSet presAssocID="{A47F6A3F-B735-4EB9-AC75-A39BED3EFC72}" presName="desTx" presStyleLbl="alignAccFollowNode1" presStyleIdx="2" presStyleCnt="3">
        <dgm:presLayoutVars>
          <dgm:bulletEnabled val="1"/>
        </dgm:presLayoutVars>
      </dgm:prSet>
      <dgm:spPr/>
      <dgm:t>
        <a:bodyPr/>
        <a:lstStyle/>
        <a:p>
          <a:endParaRPr lang="en-IN"/>
        </a:p>
      </dgm:t>
    </dgm:pt>
  </dgm:ptLst>
  <dgm:cxnLst>
    <dgm:cxn modelId="{826A5DB5-B211-4387-9B4E-C4D8E6034B71}" type="presOf" srcId="{C751FBFE-73DA-4365-A44A-73775157F5D2}" destId="{1D0D727F-69D3-45F8-AC3B-1F7EB9F24A89}" srcOrd="0" destOrd="0" presId="urn:microsoft.com/office/officeart/2005/8/layout/hList1"/>
    <dgm:cxn modelId="{D57F6E9B-179C-4407-8B70-B4D64AD9FC41}" srcId="{27DF491B-276E-496E-9262-DBE55BB9125C}" destId="{AEA08C30-4CF2-4422-A3C1-CB8959562049}" srcOrd="3" destOrd="0" parTransId="{F74E38DE-063B-4040-8CE1-58732C8A6EC4}" sibTransId="{004687C5-DEC8-4AA8-A56D-3093F4A2FB3B}"/>
    <dgm:cxn modelId="{056E068F-CA2C-4827-B63A-EAC99986147E}" type="presOf" srcId="{D2FF5367-6611-44AF-88E1-CF99EA686771}" destId="{1D0D727F-69D3-45F8-AC3B-1F7EB9F24A89}" srcOrd="0" destOrd="4" presId="urn:microsoft.com/office/officeart/2005/8/layout/hList1"/>
    <dgm:cxn modelId="{9D009CB9-7D0B-4D3B-B01A-3B337FFF31CF}" srcId="{A47F6A3F-B735-4EB9-AC75-A39BED3EFC72}" destId="{F498F661-B34B-4939-B7E5-9EEE5000D96D}" srcOrd="0" destOrd="0" parTransId="{2A240732-2502-4B67-9D3A-F15E8C1109CD}" sibTransId="{7DA4F5FB-3C5E-40EB-89A4-308F389AF675}"/>
    <dgm:cxn modelId="{6918C6BA-D97E-4BE9-9BDC-69CE7CEEDF39}" srcId="{19F40484-743C-463F-A749-1829D931F087}" destId="{27C21120-F014-46E2-8E1E-7EA09B71C59D}" srcOrd="2" destOrd="0" parTransId="{7B3631D8-EF6C-4C7F-8C47-B1A7E644FB52}" sibTransId="{66713EB2-93C5-4064-BFD6-B839AA36D02D}"/>
    <dgm:cxn modelId="{A8AF443F-8E2A-410B-AB34-8ED0C70AE693}" type="presOf" srcId="{1A02CFC2-5E8A-4AA9-834D-DE5C923326E4}" destId="{02C1ACC2-4568-4842-804F-CF7D972C37B2}" srcOrd="0" destOrd="1" presId="urn:microsoft.com/office/officeart/2005/8/layout/hList1"/>
    <dgm:cxn modelId="{FCC010C6-C982-4B5F-8429-DDB6F20C3695}" type="presOf" srcId="{26DDF726-236E-466B-904C-CF5BA4CC9674}" destId="{02C1ACC2-4568-4842-804F-CF7D972C37B2}" srcOrd="0" destOrd="3" presId="urn:microsoft.com/office/officeart/2005/8/layout/hList1"/>
    <dgm:cxn modelId="{7AD62D9C-11F8-4556-84C9-6C74B35F417D}" type="presOf" srcId="{AEA08C30-4CF2-4422-A3C1-CB8959562049}" destId="{1D0D727F-69D3-45F8-AC3B-1F7EB9F24A89}" srcOrd="0" destOrd="3" presId="urn:microsoft.com/office/officeart/2005/8/layout/hList1"/>
    <dgm:cxn modelId="{F8B06F56-5E5A-4771-AC6B-ACD0EAAE2F0E}" srcId="{A47F6A3F-B735-4EB9-AC75-A39BED3EFC72}" destId="{26DDF726-236E-466B-904C-CF5BA4CC9674}" srcOrd="3" destOrd="0" parTransId="{A2E3F524-6628-4370-B5A9-4B5067C540E3}" sibTransId="{7A66AB95-9821-4D32-B960-2594F4D5F79B}"/>
    <dgm:cxn modelId="{274135B0-1007-4692-8DEE-508C9DF827A4}" type="presOf" srcId="{C9C32DF8-028F-40CF-A840-B73DE2D4E4D0}" destId="{02C1ACC2-4568-4842-804F-CF7D972C37B2}" srcOrd="0" destOrd="2" presId="urn:microsoft.com/office/officeart/2005/8/layout/hList1"/>
    <dgm:cxn modelId="{0DFD891B-9ADD-4B91-B1DD-7B21A2D601F9}" srcId="{19F40484-743C-463F-A749-1829D931F087}" destId="{86AD02B9-8F85-486F-A501-8886557BE7B7}" srcOrd="0" destOrd="0" parTransId="{C82B84EA-0EC0-4F21-9AA7-CC8CB65A1E02}" sibTransId="{835561FF-8C0F-47FD-A6D2-A48FB9182013}"/>
    <dgm:cxn modelId="{A30187EA-E915-4119-A5BD-75AC35414E2C}" srcId="{27DF491B-276E-496E-9262-DBE55BB9125C}" destId="{23FE4733-8EA1-41EC-9F88-7608F91EB009}" srcOrd="5" destOrd="0" parTransId="{C519E1A3-A5CA-4770-9575-F6D770334A4D}" sibTransId="{D5B4B102-4AE7-4E20-9EEE-D7B871338208}"/>
    <dgm:cxn modelId="{775887CE-67FB-4528-8F1F-C51CD0DF6780}" srcId="{19F40484-743C-463F-A749-1829D931F087}" destId="{2511F547-D6EF-4FF8-80E9-18AD0B9AE2A1}" srcOrd="3" destOrd="0" parTransId="{31148649-5EE4-4F6B-972B-4F4F9E2A4723}" sibTransId="{5F36F9CD-1AAE-4029-86E1-72323F5D30A9}"/>
    <dgm:cxn modelId="{3E34148A-7E45-4BE8-9AF2-6C1F91862AB0}" type="presOf" srcId="{CB0119B7-303B-4653-83CD-94FEEEFAA182}" destId="{1D0D727F-69D3-45F8-AC3B-1F7EB9F24A89}" srcOrd="0" destOrd="2" presId="urn:microsoft.com/office/officeart/2005/8/layout/hList1"/>
    <dgm:cxn modelId="{9F02600B-C187-4446-9FBC-CEF696A9DA20}" type="presOf" srcId="{27DF491B-276E-496E-9262-DBE55BB9125C}" destId="{B26003E4-8CC5-441B-A914-0F7F5FF96D93}" srcOrd="0" destOrd="0" presId="urn:microsoft.com/office/officeart/2005/8/layout/hList1"/>
    <dgm:cxn modelId="{257D270E-BF46-409F-A90B-8BE590137A9E}" srcId="{27DF491B-276E-496E-9262-DBE55BB9125C}" destId="{DAEC6A40-0268-4136-8208-8933BD64CF28}" srcOrd="8" destOrd="0" parTransId="{29BA6EB9-499D-42D0-9AC3-4B1413DA1263}" sibTransId="{7DBA1CE8-A304-47A8-9EDA-051412B7E9F4}"/>
    <dgm:cxn modelId="{ECD46729-06FA-4DB6-A34E-D1926251E70F}" srcId="{27DF491B-276E-496E-9262-DBE55BB9125C}" destId="{EC15F073-69FA-4763-A594-1EB5C92B5D55}" srcOrd="9" destOrd="0" parTransId="{1B0CB5C4-47BA-4E58-BEF1-80D764798F55}" sibTransId="{33EE738D-C173-4549-9119-471662E782F0}"/>
    <dgm:cxn modelId="{C0233BF8-BF2E-4659-ACCC-79CC389337E7}" type="presOf" srcId="{E948B389-F165-4176-BF60-4C1868596412}" destId="{10868AD0-71BD-4562-A18C-5F8C4A45F6D3}" srcOrd="0" destOrd="4" presId="urn:microsoft.com/office/officeart/2005/8/layout/hList1"/>
    <dgm:cxn modelId="{68C23FA0-9802-483F-8D75-92B6FE76B320}" srcId="{19F40484-743C-463F-A749-1829D931F087}" destId="{4C1901E4-7A5A-476A-B938-F2AAC48FC660}" srcOrd="1" destOrd="0" parTransId="{360CF2DB-2941-41D0-93F3-8F4CE86382CF}" sibTransId="{34CCA052-F386-4A12-9E60-0607C6F2B81F}"/>
    <dgm:cxn modelId="{F5F25E62-7E77-458F-B11A-FFED090A07D9}" srcId="{8C6BC133-731E-48CB-AAF5-3D4B25824A2C}" destId="{A47F6A3F-B735-4EB9-AC75-A39BED3EFC72}" srcOrd="2" destOrd="0" parTransId="{AD656334-15A9-42E1-BCBE-7304B9D50340}" sibTransId="{FEA92687-0D6C-4F3B-BCCC-3CD125D89BA7}"/>
    <dgm:cxn modelId="{A53CCBC9-F815-4638-A465-12BC200735F2}" type="presOf" srcId="{EC15F073-69FA-4763-A594-1EB5C92B5D55}" destId="{1D0D727F-69D3-45F8-AC3B-1F7EB9F24A89}" srcOrd="0" destOrd="9" presId="urn:microsoft.com/office/officeart/2005/8/layout/hList1"/>
    <dgm:cxn modelId="{37718B65-8FB4-4B2B-98E3-294BBBAE4E46}" srcId="{19F40484-743C-463F-A749-1829D931F087}" destId="{D6883A4C-EBAB-44D1-86CB-F4252B06D2A0}" srcOrd="5" destOrd="0" parTransId="{77A207DA-4951-43C4-8FD8-8F14D56B8254}" sibTransId="{34C9AA83-A0C5-4503-B052-628B4A2C590F}"/>
    <dgm:cxn modelId="{520F8B96-5995-4D21-A549-7B369AAB5089}" srcId="{19F40484-743C-463F-A749-1829D931F087}" destId="{286D6B72-22DC-4AD4-A288-ECAA6D1400E9}" srcOrd="7" destOrd="0" parTransId="{1B281779-E8AC-48C4-924F-1B653671EB74}" sibTransId="{DD12E416-E601-45D8-BE4C-96BC5CBF872D}"/>
    <dgm:cxn modelId="{3CF230CC-B393-414E-9418-1C54A547115A}" type="presOf" srcId="{A47F6A3F-B735-4EB9-AC75-A39BED3EFC72}" destId="{96D7F741-CA5D-43BD-B1F6-BC46D7020FE3}" srcOrd="0" destOrd="0" presId="urn:microsoft.com/office/officeart/2005/8/layout/hList1"/>
    <dgm:cxn modelId="{BD7894E5-2EA9-4316-B00B-A4900C5A8821}" srcId="{19F40484-743C-463F-A749-1829D931F087}" destId="{CB09D60A-1966-4FAB-8C6C-080178AC3AAD}" srcOrd="6" destOrd="0" parTransId="{33FD8E79-9BAC-43A0-89A4-E30EF527F0A3}" sibTransId="{4D80E799-0D62-422D-A848-36CBED428AA2}"/>
    <dgm:cxn modelId="{5AEE51B3-29C3-4795-8605-0C4DDFCE6F11}" type="presOf" srcId="{CB09D60A-1966-4FAB-8C6C-080178AC3AAD}" destId="{10868AD0-71BD-4562-A18C-5F8C4A45F6D3}" srcOrd="0" destOrd="6" presId="urn:microsoft.com/office/officeart/2005/8/layout/hList1"/>
    <dgm:cxn modelId="{AA714FF7-C4B5-4E3C-9555-8D374102642F}" type="presOf" srcId="{D852CEF1-597B-4CED-BCCA-C78F4FCEB504}" destId="{02C1ACC2-4568-4842-804F-CF7D972C37B2}" srcOrd="0" destOrd="5" presId="urn:microsoft.com/office/officeart/2005/8/layout/hList1"/>
    <dgm:cxn modelId="{C45293F1-B544-4B6C-B87D-063A3ACB33C4}" type="presOf" srcId="{D6883A4C-EBAB-44D1-86CB-F4252B06D2A0}" destId="{10868AD0-71BD-4562-A18C-5F8C4A45F6D3}" srcOrd="0" destOrd="5" presId="urn:microsoft.com/office/officeart/2005/8/layout/hList1"/>
    <dgm:cxn modelId="{D20C6E67-1F39-43EE-9867-4671AC6124AA}" type="presOf" srcId="{1BBF8FED-F7DD-4F1B-9DE0-175C14847307}" destId="{1D0D727F-69D3-45F8-AC3B-1F7EB9F24A89}" srcOrd="0" destOrd="1" presId="urn:microsoft.com/office/officeart/2005/8/layout/hList1"/>
    <dgm:cxn modelId="{4BAA2283-970C-4CFB-AF48-0A592A1C907B}" srcId="{27DF491B-276E-496E-9262-DBE55BB9125C}" destId="{CB0119B7-303B-4653-83CD-94FEEEFAA182}" srcOrd="2" destOrd="0" parTransId="{CB5F39E8-DE09-4B64-9A40-58A37233C082}" sibTransId="{F62B13C2-C97D-4BCC-8819-04EF16EF4844}"/>
    <dgm:cxn modelId="{89C882C5-DFC1-41EA-B9FB-C16B9A79606F}" type="presOf" srcId="{7B25B9F7-3802-4418-9B8E-125368BA474D}" destId="{1D0D727F-69D3-45F8-AC3B-1F7EB9F24A89}" srcOrd="0" destOrd="7" presId="urn:microsoft.com/office/officeart/2005/8/layout/hList1"/>
    <dgm:cxn modelId="{5B83B482-4572-4001-BE5E-2E49CA1ACB93}" type="presOf" srcId="{F498F661-B34B-4939-B7E5-9EEE5000D96D}" destId="{02C1ACC2-4568-4842-804F-CF7D972C37B2}" srcOrd="0" destOrd="0" presId="urn:microsoft.com/office/officeart/2005/8/layout/hList1"/>
    <dgm:cxn modelId="{8541DDE2-6DED-4D72-A54C-9154C157A790}" srcId="{8C6BC133-731E-48CB-AAF5-3D4B25824A2C}" destId="{27DF491B-276E-496E-9262-DBE55BB9125C}" srcOrd="1" destOrd="0" parTransId="{D0A75217-761C-4C9B-B05C-F34B8D08C475}" sibTransId="{6D7A00E9-7641-466E-B472-9481B58875B9}"/>
    <dgm:cxn modelId="{759B91A4-DB73-48FD-8F98-5741AFA44F59}" srcId="{27DF491B-276E-496E-9262-DBE55BB9125C}" destId="{7B25B9F7-3802-4418-9B8E-125368BA474D}" srcOrd="7" destOrd="0" parTransId="{02FE168C-F558-4DF4-AB68-7A349FB69E67}" sibTransId="{9954324B-2890-47B5-9608-A85CFBAE248E}"/>
    <dgm:cxn modelId="{9CD5BE0B-B4D7-4833-BF55-82A3638EC05A}" type="presOf" srcId="{409581A9-5633-4DF3-BE11-297571841275}" destId="{02C1ACC2-4568-4842-804F-CF7D972C37B2}" srcOrd="0" destOrd="4" presId="urn:microsoft.com/office/officeart/2005/8/layout/hList1"/>
    <dgm:cxn modelId="{2A511CA7-E28A-4082-BAEC-D6BB1C78FE34}" srcId="{19F40484-743C-463F-A749-1829D931F087}" destId="{E948B389-F165-4176-BF60-4C1868596412}" srcOrd="4" destOrd="0" parTransId="{CCB11EF1-8F57-47CC-9373-5517AB801C68}" sibTransId="{6FA07CB8-7CA2-457C-A4C2-120883220B2C}"/>
    <dgm:cxn modelId="{8607484E-736F-40FA-819A-64BBB556857C}" srcId="{A47F6A3F-B735-4EB9-AC75-A39BED3EFC72}" destId="{1A02CFC2-5E8A-4AA9-834D-DE5C923326E4}" srcOrd="1" destOrd="0" parTransId="{C5583594-0239-4F5E-BA2B-9A8B87CBD9C2}" sibTransId="{C644218B-B96E-48CF-A76F-D172909DA5DF}"/>
    <dgm:cxn modelId="{C526F596-D461-4D36-BE5A-2B11F186F680}" type="presOf" srcId="{19F40484-743C-463F-A749-1829D931F087}" destId="{32F09B9E-1F13-465B-B18C-9F19917A1D14}" srcOrd="0" destOrd="0" presId="urn:microsoft.com/office/officeart/2005/8/layout/hList1"/>
    <dgm:cxn modelId="{EF77C450-898E-4E59-9120-71C3C8940D2B}" type="presOf" srcId="{286D6B72-22DC-4AD4-A288-ECAA6D1400E9}" destId="{10868AD0-71BD-4562-A18C-5F8C4A45F6D3}" srcOrd="0" destOrd="7" presId="urn:microsoft.com/office/officeart/2005/8/layout/hList1"/>
    <dgm:cxn modelId="{92B624F7-15C5-4F18-834C-57C2286DE12F}" type="presOf" srcId="{4C1901E4-7A5A-476A-B938-F2AAC48FC660}" destId="{10868AD0-71BD-4562-A18C-5F8C4A45F6D3}" srcOrd="0" destOrd="1" presId="urn:microsoft.com/office/officeart/2005/8/layout/hList1"/>
    <dgm:cxn modelId="{596BEF4D-9C33-4CF2-9324-E0CCA11A269B}" srcId="{8C6BC133-731E-48CB-AAF5-3D4B25824A2C}" destId="{19F40484-743C-463F-A749-1829D931F087}" srcOrd="0" destOrd="0" parTransId="{FEB37408-42CB-4F2E-AA4C-60F7806C98C4}" sibTransId="{67EB4B3C-475D-4474-AB0D-0A7FB557684E}"/>
    <dgm:cxn modelId="{868E6A05-FB46-4B5D-9F02-80ED6EF1088E}" type="presOf" srcId="{86AD02B9-8F85-486F-A501-8886557BE7B7}" destId="{10868AD0-71BD-4562-A18C-5F8C4A45F6D3}" srcOrd="0" destOrd="0" presId="urn:microsoft.com/office/officeart/2005/8/layout/hList1"/>
    <dgm:cxn modelId="{413A0D04-9C56-417B-A0A0-BD8AF2BAE590}" srcId="{27DF491B-276E-496E-9262-DBE55BB9125C}" destId="{1BBF8FED-F7DD-4F1B-9DE0-175C14847307}" srcOrd="1" destOrd="0" parTransId="{FB5BA541-FF14-432F-B007-25D60C2B8D65}" sibTransId="{0AB31924-C239-4BCC-A3D9-35211708E86B}"/>
    <dgm:cxn modelId="{BC182C3D-2697-4EC7-840E-E949972668D7}" srcId="{A47F6A3F-B735-4EB9-AC75-A39BED3EFC72}" destId="{C9C32DF8-028F-40CF-A840-B73DE2D4E4D0}" srcOrd="2" destOrd="0" parTransId="{CF339D7B-DB21-4F13-B676-1664AF0A2095}" sibTransId="{8EB19D1C-4B4F-4908-8AB7-6D901D1085F8}"/>
    <dgm:cxn modelId="{6CBEB7CE-102A-4B0A-9EA2-AB087BB3EEA1}" srcId="{A47F6A3F-B735-4EB9-AC75-A39BED3EFC72}" destId="{D852CEF1-597B-4CED-BCCA-C78F4FCEB504}" srcOrd="5" destOrd="0" parTransId="{B6AB344F-3FB4-43DE-ACDE-B1AC613FBD89}" sibTransId="{00988996-25B4-4567-9A6D-BB4DBB37E994}"/>
    <dgm:cxn modelId="{1E028F79-8BA0-46CE-A6A4-5ECF3B01B073}" type="presOf" srcId="{23FE4733-8EA1-41EC-9F88-7608F91EB009}" destId="{1D0D727F-69D3-45F8-AC3B-1F7EB9F24A89}" srcOrd="0" destOrd="5" presId="urn:microsoft.com/office/officeart/2005/8/layout/hList1"/>
    <dgm:cxn modelId="{AB130B80-4328-4CAC-A2AB-E87C1DD939C6}" type="presOf" srcId="{8C6BC133-731E-48CB-AAF5-3D4B25824A2C}" destId="{0CFDA0FE-6097-4032-8372-AD992F7DCA29}" srcOrd="0" destOrd="0" presId="urn:microsoft.com/office/officeart/2005/8/layout/hList1"/>
    <dgm:cxn modelId="{AF4F1FBA-251C-4912-9CD0-47B2A56051B5}" type="presOf" srcId="{27C21120-F014-46E2-8E1E-7EA09B71C59D}" destId="{10868AD0-71BD-4562-A18C-5F8C4A45F6D3}" srcOrd="0" destOrd="2" presId="urn:microsoft.com/office/officeart/2005/8/layout/hList1"/>
    <dgm:cxn modelId="{5ACAAD55-A425-4552-A6D4-0F7DA4F3616E}" srcId="{27DF491B-276E-496E-9262-DBE55BB9125C}" destId="{C751FBFE-73DA-4365-A44A-73775157F5D2}" srcOrd="0" destOrd="0" parTransId="{CA1819A3-5582-4B71-84F1-D35585305ED7}" sibTransId="{BCBD85DE-4B34-45B6-84AE-6607A410BD46}"/>
    <dgm:cxn modelId="{52ABB8D3-A92F-4892-9CAE-97590E268849}" srcId="{27DF491B-276E-496E-9262-DBE55BB9125C}" destId="{4BC43CFE-E64F-4DC2-862B-CC3DE4CF2B10}" srcOrd="6" destOrd="0" parTransId="{DE4007F6-E784-4007-8666-9338369BF0B2}" sibTransId="{3B949ECE-8D26-4DD3-9DE8-242E24ADE7E5}"/>
    <dgm:cxn modelId="{6176E89E-183A-4CD2-8AFE-1AE487A3548B}" srcId="{27DF491B-276E-496E-9262-DBE55BB9125C}" destId="{D2FF5367-6611-44AF-88E1-CF99EA686771}" srcOrd="4" destOrd="0" parTransId="{A9C125AC-B077-4130-A1CE-E055A6A63C54}" sibTransId="{8F7358A5-E9CA-4EC5-8980-63EEF81C1C6E}"/>
    <dgm:cxn modelId="{8385484E-8E5F-4D0F-8619-29A0D3C2B0FA}" type="presOf" srcId="{4BC43CFE-E64F-4DC2-862B-CC3DE4CF2B10}" destId="{1D0D727F-69D3-45F8-AC3B-1F7EB9F24A89}" srcOrd="0" destOrd="6" presId="urn:microsoft.com/office/officeart/2005/8/layout/hList1"/>
    <dgm:cxn modelId="{A316B26F-81C4-4BA0-9512-17FE6E1EBFBB}" type="presOf" srcId="{2511F547-D6EF-4FF8-80E9-18AD0B9AE2A1}" destId="{10868AD0-71BD-4562-A18C-5F8C4A45F6D3}" srcOrd="0" destOrd="3" presId="urn:microsoft.com/office/officeart/2005/8/layout/hList1"/>
    <dgm:cxn modelId="{2445286B-3305-4866-905F-409202724F46}" srcId="{A47F6A3F-B735-4EB9-AC75-A39BED3EFC72}" destId="{409581A9-5633-4DF3-BE11-297571841275}" srcOrd="4" destOrd="0" parTransId="{470E1D8B-4CAC-49F1-8458-5728EFC7CF10}" sibTransId="{78D8BBE4-A9AC-4D52-B3DC-37972407B6BC}"/>
    <dgm:cxn modelId="{C3D98ED5-FB35-4227-A84C-8CC296DABF1D}" type="presOf" srcId="{DAEC6A40-0268-4136-8208-8933BD64CF28}" destId="{1D0D727F-69D3-45F8-AC3B-1F7EB9F24A89}" srcOrd="0" destOrd="8" presId="urn:microsoft.com/office/officeart/2005/8/layout/hList1"/>
    <dgm:cxn modelId="{95CCBDFB-D20E-420A-9470-3F519754756B}" type="presParOf" srcId="{0CFDA0FE-6097-4032-8372-AD992F7DCA29}" destId="{EA15449C-FFDF-4F4E-AC3E-DFFB66CDBD7D}" srcOrd="0" destOrd="0" presId="urn:microsoft.com/office/officeart/2005/8/layout/hList1"/>
    <dgm:cxn modelId="{966CE7AA-99A7-4F39-81E1-15E777DF6405}" type="presParOf" srcId="{EA15449C-FFDF-4F4E-AC3E-DFFB66CDBD7D}" destId="{32F09B9E-1F13-465B-B18C-9F19917A1D14}" srcOrd="0" destOrd="0" presId="urn:microsoft.com/office/officeart/2005/8/layout/hList1"/>
    <dgm:cxn modelId="{F815A460-F686-442D-AF28-734655AE2924}" type="presParOf" srcId="{EA15449C-FFDF-4F4E-AC3E-DFFB66CDBD7D}" destId="{10868AD0-71BD-4562-A18C-5F8C4A45F6D3}" srcOrd="1" destOrd="0" presId="urn:microsoft.com/office/officeart/2005/8/layout/hList1"/>
    <dgm:cxn modelId="{1F2ACB54-BF23-4029-8089-35B5E7C32D9C}" type="presParOf" srcId="{0CFDA0FE-6097-4032-8372-AD992F7DCA29}" destId="{90EC449E-FDD1-414B-BAE7-4A9E91FCF868}" srcOrd="1" destOrd="0" presId="urn:microsoft.com/office/officeart/2005/8/layout/hList1"/>
    <dgm:cxn modelId="{7B1F29B0-1167-44D2-BADD-F2179633052B}" type="presParOf" srcId="{0CFDA0FE-6097-4032-8372-AD992F7DCA29}" destId="{CB5347C8-B9C6-40D0-9BCB-C79D90DE1C7F}" srcOrd="2" destOrd="0" presId="urn:microsoft.com/office/officeart/2005/8/layout/hList1"/>
    <dgm:cxn modelId="{B62101C0-8742-481F-915E-08ECCB672D4C}" type="presParOf" srcId="{CB5347C8-B9C6-40D0-9BCB-C79D90DE1C7F}" destId="{B26003E4-8CC5-441B-A914-0F7F5FF96D93}" srcOrd="0" destOrd="0" presId="urn:microsoft.com/office/officeart/2005/8/layout/hList1"/>
    <dgm:cxn modelId="{1756C794-85F7-40E3-B853-D0D175E27981}" type="presParOf" srcId="{CB5347C8-B9C6-40D0-9BCB-C79D90DE1C7F}" destId="{1D0D727F-69D3-45F8-AC3B-1F7EB9F24A89}" srcOrd="1" destOrd="0" presId="urn:microsoft.com/office/officeart/2005/8/layout/hList1"/>
    <dgm:cxn modelId="{1908144A-A1B5-45F2-9E03-A2898F7E5358}" type="presParOf" srcId="{0CFDA0FE-6097-4032-8372-AD992F7DCA29}" destId="{118F61A5-618C-49CD-9186-D342ED3B1545}" srcOrd="3" destOrd="0" presId="urn:microsoft.com/office/officeart/2005/8/layout/hList1"/>
    <dgm:cxn modelId="{8BC0EB60-748B-4448-BA10-45F41D19A614}" type="presParOf" srcId="{0CFDA0FE-6097-4032-8372-AD992F7DCA29}" destId="{DCA5C102-53C4-4724-9E59-D1C3FFE01322}" srcOrd="4" destOrd="0" presId="urn:microsoft.com/office/officeart/2005/8/layout/hList1"/>
    <dgm:cxn modelId="{3817A0CD-ABC4-49BF-99DB-5902EF621898}" type="presParOf" srcId="{DCA5C102-53C4-4724-9E59-D1C3FFE01322}" destId="{96D7F741-CA5D-43BD-B1F6-BC46D7020FE3}" srcOrd="0" destOrd="0" presId="urn:microsoft.com/office/officeart/2005/8/layout/hList1"/>
    <dgm:cxn modelId="{DCAE761A-443E-4E03-8D52-A47C116231A7}" type="presParOf" srcId="{DCA5C102-53C4-4724-9E59-D1C3FFE01322}" destId="{02C1ACC2-4568-4842-804F-CF7D972C37B2}"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2F09B9E-1F13-465B-B18C-9F19917A1D14}">
      <dsp:nvSpPr>
        <dsp:cNvPr id="0" name=""/>
        <dsp:cNvSpPr/>
      </dsp:nvSpPr>
      <dsp:spPr>
        <a:xfrm>
          <a:off x="2571" y="87794"/>
          <a:ext cx="2507456" cy="576000"/>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IN" sz="2000" kern="1200" dirty="0" smtClean="0">
              <a:latin typeface="Batang" pitchFamily="18" charset="-127"/>
              <a:ea typeface="Batang" pitchFamily="18" charset="-127"/>
            </a:rPr>
            <a:t>North I</a:t>
          </a:r>
          <a:endParaRPr lang="en-IN" sz="2000" kern="1200" dirty="0">
            <a:latin typeface="Batang" pitchFamily="18" charset="-127"/>
            <a:ea typeface="Batang" pitchFamily="18" charset="-127"/>
          </a:endParaRPr>
        </a:p>
      </dsp:txBody>
      <dsp:txXfrm>
        <a:off x="2571" y="87794"/>
        <a:ext cx="2507456" cy="576000"/>
      </dsp:txXfrm>
    </dsp:sp>
    <dsp:sp modelId="{10868AD0-71BD-4562-A18C-5F8C4A45F6D3}">
      <dsp:nvSpPr>
        <dsp:cNvPr id="0" name=""/>
        <dsp:cNvSpPr/>
      </dsp:nvSpPr>
      <dsp:spPr>
        <a:xfrm>
          <a:off x="2571" y="663794"/>
          <a:ext cx="2507456" cy="3774375"/>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IN" sz="2000" kern="1200" dirty="0" smtClean="0">
              <a:latin typeface="Batang" pitchFamily="18" charset="-127"/>
              <a:ea typeface="Batang" pitchFamily="18" charset="-127"/>
            </a:rPr>
            <a:t>Kanpur (2)</a:t>
          </a:r>
          <a:endParaRPr lang="en-IN" sz="2000" kern="1200" dirty="0">
            <a:latin typeface="Batang" pitchFamily="18" charset="-127"/>
            <a:ea typeface="Batang" pitchFamily="18" charset="-127"/>
          </a:endParaRPr>
        </a:p>
        <a:p>
          <a:pPr marL="228600" lvl="1" indent="-228600" algn="l" defTabSz="889000">
            <a:lnSpc>
              <a:spcPct val="90000"/>
            </a:lnSpc>
            <a:spcBef>
              <a:spcPct val="0"/>
            </a:spcBef>
            <a:spcAft>
              <a:spcPct val="15000"/>
            </a:spcAft>
            <a:buChar char="••"/>
          </a:pPr>
          <a:r>
            <a:rPr lang="en-IN" sz="2000" kern="1200" dirty="0" err="1" smtClean="0">
              <a:latin typeface="Batang" pitchFamily="18" charset="-127"/>
              <a:ea typeface="Batang" pitchFamily="18" charset="-127"/>
            </a:rPr>
            <a:t>Lucknow</a:t>
          </a:r>
          <a:r>
            <a:rPr lang="en-IN" sz="2000" kern="1200" dirty="0" smtClean="0">
              <a:latin typeface="Batang" pitchFamily="18" charset="-127"/>
              <a:ea typeface="Batang" pitchFamily="18" charset="-127"/>
            </a:rPr>
            <a:t> </a:t>
          </a:r>
          <a:r>
            <a:rPr lang="en-IN" sz="2000" kern="1200" dirty="0" smtClean="0">
              <a:latin typeface="Batang" pitchFamily="18" charset="-127"/>
              <a:ea typeface="Batang" pitchFamily="18" charset="-127"/>
            </a:rPr>
            <a:t>(5)</a:t>
          </a:r>
          <a:endParaRPr lang="en-IN" sz="2000" kern="1200" dirty="0">
            <a:latin typeface="Batang" pitchFamily="18" charset="-127"/>
            <a:ea typeface="Batang" pitchFamily="18" charset="-127"/>
          </a:endParaRPr>
        </a:p>
        <a:p>
          <a:pPr marL="228600" lvl="1" indent="-228600" algn="l" defTabSz="889000">
            <a:lnSpc>
              <a:spcPct val="90000"/>
            </a:lnSpc>
            <a:spcBef>
              <a:spcPct val="0"/>
            </a:spcBef>
            <a:spcAft>
              <a:spcPct val="15000"/>
            </a:spcAft>
            <a:buChar char="••"/>
          </a:pPr>
          <a:r>
            <a:rPr lang="en-IN" sz="2000" kern="1200" dirty="0" err="1" smtClean="0">
              <a:latin typeface="Batang" pitchFamily="18" charset="-127"/>
              <a:ea typeface="Batang" pitchFamily="18" charset="-127"/>
            </a:rPr>
            <a:t>Roorkee</a:t>
          </a:r>
          <a:endParaRPr lang="en-IN" sz="2000" kern="1200" dirty="0">
            <a:latin typeface="Batang" pitchFamily="18" charset="-127"/>
            <a:ea typeface="Batang" pitchFamily="18" charset="-127"/>
          </a:endParaRPr>
        </a:p>
        <a:p>
          <a:pPr marL="228600" lvl="1" indent="-228600" algn="l" defTabSz="889000">
            <a:lnSpc>
              <a:spcPct val="90000"/>
            </a:lnSpc>
            <a:spcBef>
              <a:spcPct val="0"/>
            </a:spcBef>
            <a:spcAft>
              <a:spcPct val="15000"/>
            </a:spcAft>
            <a:buChar char="••"/>
          </a:pPr>
          <a:r>
            <a:rPr lang="en-IN" sz="2000" kern="1200" dirty="0" err="1" smtClean="0">
              <a:latin typeface="Batang" pitchFamily="18" charset="-127"/>
              <a:ea typeface="Batang" pitchFamily="18" charset="-127"/>
            </a:rPr>
            <a:t>Haldwani</a:t>
          </a:r>
          <a:endParaRPr lang="en-IN" sz="2000" kern="1200" dirty="0">
            <a:latin typeface="Batang" pitchFamily="18" charset="-127"/>
            <a:ea typeface="Batang" pitchFamily="18" charset="-127"/>
          </a:endParaRPr>
        </a:p>
        <a:p>
          <a:pPr marL="228600" lvl="1" indent="-228600" algn="l" defTabSz="889000">
            <a:lnSpc>
              <a:spcPct val="90000"/>
            </a:lnSpc>
            <a:spcBef>
              <a:spcPct val="0"/>
            </a:spcBef>
            <a:spcAft>
              <a:spcPct val="15000"/>
            </a:spcAft>
            <a:buChar char="••"/>
          </a:pPr>
          <a:r>
            <a:rPr lang="en-IN" sz="2000" kern="1200" dirty="0" err="1" smtClean="0">
              <a:latin typeface="Batang" pitchFamily="18" charset="-127"/>
              <a:ea typeface="Batang" pitchFamily="18" charset="-127"/>
            </a:rPr>
            <a:t>Muzaffarnagar</a:t>
          </a:r>
          <a:endParaRPr lang="en-IN" sz="2000" kern="1200" dirty="0">
            <a:latin typeface="Batang" pitchFamily="18" charset="-127"/>
            <a:ea typeface="Batang" pitchFamily="18" charset="-127"/>
          </a:endParaRPr>
        </a:p>
        <a:p>
          <a:pPr marL="228600" lvl="1" indent="-228600" algn="l" defTabSz="889000">
            <a:lnSpc>
              <a:spcPct val="90000"/>
            </a:lnSpc>
            <a:spcBef>
              <a:spcPct val="0"/>
            </a:spcBef>
            <a:spcAft>
              <a:spcPct val="15000"/>
            </a:spcAft>
            <a:buChar char="••"/>
          </a:pPr>
          <a:r>
            <a:rPr lang="en-IN" sz="2000" kern="1200" dirty="0" err="1" smtClean="0">
              <a:latin typeface="Batang" pitchFamily="18" charset="-127"/>
              <a:ea typeface="Batang" pitchFamily="18" charset="-127"/>
            </a:rPr>
            <a:t>Yamunanagar</a:t>
          </a:r>
          <a:endParaRPr lang="en-IN" sz="2000" kern="1200" dirty="0">
            <a:latin typeface="Batang" pitchFamily="18" charset="-127"/>
            <a:ea typeface="Batang" pitchFamily="18" charset="-127"/>
          </a:endParaRPr>
        </a:p>
        <a:p>
          <a:pPr marL="228600" lvl="1" indent="-228600" algn="l" defTabSz="889000">
            <a:lnSpc>
              <a:spcPct val="90000"/>
            </a:lnSpc>
            <a:spcBef>
              <a:spcPct val="0"/>
            </a:spcBef>
            <a:spcAft>
              <a:spcPct val="15000"/>
            </a:spcAft>
            <a:buChar char="••"/>
          </a:pPr>
          <a:r>
            <a:rPr lang="en-IN" sz="2000" kern="1200" dirty="0" smtClean="0">
              <a:latin typeface="Batang" pitchFamily="18" charset="-127"/>
              <a:ea typeface="Batang" pitchFamily="18" charset="-127"/>
            </a:rPr>
            <a:t>Saharanpur</a:t>
          </a:r>
          <a:endParaRPr lang="en-IN" sz="2000" kern="1200" dirty="0">
            <a:latin typeface="Batang" pitchFamily="18" charset="-127"/>
            <a:ea typeface="Batang" pitchFamily="18" charset="-127"/>
          </a:endParaRPr>
        </a:p>
        <a:p>
          <a:pPr marL="228600" lvl="1" indent="-228600" algn="l" defTabSz="889000">
            <a:lnSpc>
              <a:spcPct val="90000"/>
            </a:lnSpc>
            <a:spcBef>
              <a:spcPct val="0"/>
            </a:spcBef>
            <a:spcAft>
              <a:spcPct val="15000"/>
            </a:spcAft>
            <a:buChar char="••"/>
          </a:pPr>
          <a:r>
            <a:rPr lang="en-IN" sz="2000" kern="1200" dirty="0" err="1" smtClean="0">
              <a:latin typeface="Batang" pitchFamily="18" charset="-127"/>
              <a:ea typeface="Batang" pitchFamily="18" charset="-127"/>
            </a:rPr>
            <a:t>Almora</a:t>
          </a:r>
          <a:r>
            <a:rPr lang="en-IN" sz="2000" kern="1200" dirty="0" smtClean="0">
              <a:latin typeface="Batang" pitchFamily="18" charset="-127"/>
              <a:ea typeface="Batang" pitchFamily="18" charset="-127"/>
            </a:rPr>
            <a:t>	</a:t>
          </a:r>
          <a:endParaRPr lang="en-IN" sz="2000" kern="1200" dirty="0">
            <a:latin typeface="Batang" pitchFamily="18" charset="-127"/>
            <a:ea typeface="Batang" pitchFamily="18" charset="-127"/>
          </a:endParaRPr>
        </a:p>
      </dsp:txBody>
      <dsp:txXfrm>
        <a:off x="2571" y="663794"/>
        <a:ext cx="2507456" cy="3774375"/>
      </dsp:txXfrm>
    </dsp:sp>
    <dsp:sp modelId="{B26003E4-8CC5-441B-A914-0F7F5FF96D93}">
      <dsp:nvSpPr>
        <dsp:cNvPr id="0" name=""/>
        <dsp:cNvSpPr/>
      </dsp:nvSpPr>
      <dsp:spPr>
        <a:xfrm>
          <a:off x="2861071" y="87794"/>
          <a:ext cx="2507456" cy="576000"/>
        </a:xfrm>
        <a:prstGeom prst="rect">
          <a:avLst/>
        </a:prstGeom>
        <a:solidFill>
          <a:schemeClr val="accent5">
            <a:hueOff val="-4966938"/>
            <a:satOff val="19906"/>
            <a:lumOff val="4314"/>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IN" sz="2000" kern="1200" dirty="0" smtClean="0">
              <a:latin typeface="Batang" pitchFamily="18" charset="-127"/>
              <a:ea typeface="Batang" pitchFamily="18" charset="-127"/>
            </a:rPr>
            <a:t>North II</a:t>
          </a:r>
          <a:endParaRPr lang="en-IN" sz="2000" kern="1200" dirty="0">
            <a:latin typeface="Batang" pitchFamily="18" charset="-127"/>
            <a:ea typeface="Batang" pitchFamily="18" charset="-127"/>
          </a:endParaRPr>
        </a:p>
      </dsp:txBody>
      <dsp:txXfrm>
        <a:off x="2861071" y="87794"/>
        <a:ext cx="2507456" cy="576000"/>
      </dsp:txXfrm>
    </dsp:sp>
    <dsp:sp modelId="{1D0D727F-69D3-45F8-AC3B-1F7EB9F24A89}">
      <dsp:nvSpPr>
        <dsp:cNvPr id="0" name=""/>
        <dsp:cNvSpPr/>
      </dsp:nvSpPr>
      <dsp:spPr>
        <a:xfrm>
          <a:off x="2861071" y="663794"/>
          <a:ext cx="2507456" cy="3774375"/>
        </a:xfrm>
        <a:prstGeom prst="rect">
          <a:avLst/>
        </a:prstGeom>
        <a:solidFill>
          <a:schemeClr val="accent5">
            <a:tint val="40000"/>
            <a:alpha val="90000"/>
            <a:hueOff val="-5370241"/>
            <a:satOff val="24126"/>
            <a:lumOff val="1658"/>
            <a:alphaOff val="0"/>
          </a:schemeClr>
        </a:solidFill>
        <a:ln w="25400" cap="flat" cmpd="sng" algn="ctr">
          <a:solidFill>
            <a:schemeClr val="accent5">
              <a:tint val="40000"/>
              <a:alpha val="90000"/>
              <a:hueOff val="-5370241"/>
              <a:satOff val="24126"/>
              <a:lumOff val="16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IN" sz="2000" kern="1200" dirty="0" err="1" smtClean="0">
              <a:latin typeface="Batang" pitchFamily="18" charset="-127"/>
              <a:ea typeface="Batang" pitchFamily="18" charset="-127"/>
            </a:rPr>
            <a:t>Rohtak</a:t>
          </a:r>
          <a:endParaRPr lang="en-IN" sz="2000" kern="1200" dirty="0">
            <a:latin typeface="Batang" pitchFamily="18" charset="-127"/>
            <a:ea typeface="Batang" pitchFamily="18" charset="-127"/>
          </a:endParaRPr>
        </a:p>
        <a:p>
          <a:pPr marL="228600" lvl="1" indent="-228600" algn="l" defTabSz="889000">
            <a:lnSpc>
              <a:spcPct val="90000"/>
            </a:lnSpc>
            <a:spcBef>
              <a:spcPct val="0"/>
            </a:spcBef>
            <a:spcAft>
              <a:spcPct val="15000"/>
            </a:spcAft>
            <a:buChar char="••"/>
          </a:pPr>
          <a:r>
            <a:rPr lang="en-IN" sz="2000" kern="1200" dirty="0" err="1" smtClean="0">
              <a:latin typeface="Batang" pitchFamily="18" charset="-127"/>
              <a:ea typeface="Batang" pitchFamily="18" charset="-127"/>
            </a:rPr>
            <a:t>Hisar</a:t>
          </a:r>
          <a:r>
            <a:rPr lang="en-IN" sz="2000" kern="1200" dirty="0" smtClean="0">
              <a:latin typeface="Batang" pitchFamily="18" charset="-127"/>
              <a:ea typeface="Batang" pitchFamily="18" charset="-127"/>
            </a:rPr>
            <a:t>(2)</a:t>
          </a:r>
          <a:endParaRPr lang="en-IN" sz="2000" kern="1200" dirty="0">
            <a:latin typeface="Batang" pitchFamily="18" charset="-127"/>
            <a:ea typeface="Batang" pitchFamily="18" charset="-127"/>
          </a:endParaRPr>
        </a:p>
        <a:p>
          <a:pPr marL="228600" lvl="1" indent="-228600" algn="l" defTabSz="889000">
            <a:lnSpc>
              <a:spcPct val="90000"/>
            </a:lnSpc>
            <a:spcBef>
              <a:spcPct val="0"/>
            </a:spcBef>
            <a:spcAft>
              <a:spcPct val="15000"/>
            </a:spcAft>
            <a:buChar char="••"/>
          </a:pPr>
          <a:r>
            <a:rPr lang="en-IN" sz="2000" kern="1200" dirty="0" err="1" smtClean="0">
              <a:latin typeface="Batang" pitchFamily="18" charset="-127"/>
              <a:ea typeface="Batang" pitchFamily="18" charset="-127"/>
            </a:rPr>
            <a:t>Gurgaon</a:t>
          </a:r>
          <a:r>
            <a:rPr lang="en-IN" sz="2000" kern="1200" dirty="0" smtClean="0">
              <a:latin typeface="Batang" pitchFamily="18" charset="-127"/>
              <a:ea typeface="Batang" pitchFamily="18" charset="-127"/>
            </a:rPr>
            <a:t>(4)</a:t>
          </a:r>
          <a:endParaRPr lang="en-IN" sz="2000" kern="1200" dirty="0">
            <a:latin typeface="Batang" pitchFamily="18" charset="-127"/>
            <a:ea typeface="Batang" pitchFamily="18" charset="-127"/>
          </a:endParaRPr>
        </a:p>
        <a:p>
          <a:pPr marL="228600" lvl="1" indent="-228600" algn="l" defTabSz="889000">
            <a:lnSpc>
              <a:spcPct val="90000"/>
            </a:lnSpc>
            <a:spcBef>
              <a:spcPct val="0"/>
            </a:spcBef>
            <a:spcAft>
              <a:spcPct val="15000"/>
            </a:spcAft>
            <a:buChar char="••"/>
          </a:pPr>
          <a:r>
            <a:rPr lang="en-IN" sz="2000" kern="1200" dirty="0" err="1" smtClean="0">
              <a:latin typeface="Batang" pitchFamily="18" charset="-127"/>
              <a:ea typeface="Batang" pitchFamily="18" charset="-127"/>
            </a:rPr>
            <a:t>Bhiwani</a:t>
          </a:r>
          <a:endParaRPr lang="en-IN" sz="2000" kern="1200" dirty="0">
            <a:latin typeface="Batang" pitchFamily="18" charset="-127"/>
            <a:ea typeface="Batang" pitchFamily="18" charset="-127"/>
          </a:endParaRPr>
        </a:p>
        <a:p>
          <a:pPr marL="228600" lvl="1" indent="-228600" algn="l" defTabSz="889000">
            <a:lnSpc>
              <a:spcPct val="90000"/>
            </a:lnSpc>
            <a:spcBef>
              <a:spcPct val="0"/>
            </a:spcBef>
            <a:spcAft>
              <a:spcPct val="15000"/>
            </a:spcAft>
            <a:buChar char="••"/>
          </a:pPr>
          <a:r>
            <a:rPr lang="en-IN" sz="2000" kern="1200" dirty="0" smtClean="0">
              <a:latin typeface="Batang" pitchFamily="18" charset="-127"/>
              <a:ea typeface="Batang" pitchFamily="18" charset="-127"/>
            </a:rPr>
            <a:t>Shalimar </a:t>
          </a:r>
          <a:r>
            <a:rPr lang="en-IN" sz="2000" kern="1200" dirty="0" err="1" smtClean="0">
              <a:latin typeface="Batang" pitchFamily="18" charset="-127"/>
              <a:ea typeface="Batang" pitchFamily="18" charset="-127"/>
            </a:rPr>
            <a:t>Bagh</a:t>
          </a:r>
          <a:endParaRPr lang="en-IN" sz="2000" kern="1200" dirty="0">
            <a:latin typeface="Batang" pitchFamily="18" charset="-127"/>
            <a:ea typeface="Batang" pitchFamily="18" charset="-127"/>
          </a:endParaRPr>
        </a:p>
        <a:p>
          <a:pPr marL="228600" lvl="1" indent="-228600" algn="l" defTabSz="889000">
            <a:lnSpc>
              <a:spcPct val="90000"/>
            </a:lnSpc>
            <a:spcBef>
              <a:spcPct val="0"/>
            </a:spcBef>
            <a:spcAft>
              <a:spcPct val="15000"/>
            </a:spcAft>
            <a:buChar char="••"/>
          </a:pPr>
          <a:r>
            <a:rPr lang="en-IN" sz="2000" kern="1200" dirty="0" err="1" smtClean="0">
              <a:latin typeface="Batang" pitchFamily="18" charset="-127"/>
              <a:ea typeface="Batang" pitchFamily="18" charset="-127"/>
            </a:rPr>
            <a:t>Fatehabad</a:t>
          </a:r>
          <a:endParaRPr lang="en-IN" sz="2000" kern="1200" dirty="0">
            <a:latin typeface="Batang" pitchFamily="18" charset="-127"/>
            <a:ea typeface="Batang" pitchFamily="18" charset="-127"/>
          </a:endParaRPr>
        </a:p>
        <a:p>
          <a:pPr marL="228600" lvl="1" indent="-228600" algn="l" defTabSz="889000">
            <a:lnSpc>
              <a:spcPct val="90000"/>
            </a:lnSpc>
            <a:spcBef>
              <a:spcPct val="0"/>
            </a:spcBef>
            <a:spcAft>
              <a:spcPct val="15000"/>
            </a:spcAft>
            <a:buChar char="••"/>
          </a:pPr>
          <a:r>
            <a:rPr lang="en-IN" sz="2000" kern="1200" dirty="0" err="1" smtClean="0">
              <a:latin typeface="Batang" pitchFamily="18" charset="-127"/>
              <a:ea typeface="Batang" pitchFamily="18" charset="-127"/>
            </a:rPr>
            <a:t>Karnal</a:t>
          </a:r>
          <a:endParaRPr lang="en-IN" sz="2000" kern="1200" dirty="0">
            <a:latin typeface="Batang" pitchFamily="18" charset="-127"/>
            <a:ea typeface="Batang" pitchFamily="18" charset="-127"/>
          </a:endParaRPr>
        </a:p>
        <a:p>
          <a:pPr marL="228600" lvl="1" indent="-228600" algn="l" defTabSz="889000">
            <a:lnSpc>
              <a:spcPct val="90000"/>
            </a:lnSpc>
            <a:spcBef>
              <a:spcPct val="0"/>
            </a:spcBef>
            <a:spcAft>
              <a:spcPct val="15000"/>
            </a:spcAft>
            <a:buChar char="••"/>
          </a:pPr>
          <a:r>
            <a:rPr lang="en-IN" sz="2000" kern="1200" dirty="0" err="1" smtClean="0">
              <a:latin typeface="Batang" pitchFamily="18" charset="-127"/>
              <a:ea typeface="Batang" pitchFamily="18" charset="-127"/>
            </a:rPr>
            <a:t>Gohana</a:t>
          </a:r>
          <a:endParaRPr lang="en-IN" sz="2000" kern="1200" dirty="0">
            <a:latin typeface="Batang" pitchFamily="18" charset="-127"/>
            <a:ea typeface="Batang" pitchFamily="18" charset="-127"/>
          </a:endParaRPr>
        </a:p>
        <a:p>
          <a:pPr marL="228600" lvl="1" indent="-228600" algn="l" defTabSz="889000">
            <a:lnSpc>
              <a:spcPct val="90000"/>
            </a:lnSpc>
            <a:spcBef>
              <a:spcPct val="0"/>
            </a:spcBef>
            <a:spcAft>
              <a:spcPct val="15000"/>
            </a:spcAft>
            <a:buChar char="••"/>
          </a:pPr>
          <a:r>
            <a:rPr lang="en-IN" sz="2000" kern="1200" dirty="0" err="1" smtClean="0">
              <a:latin typeface="Batang" pitchFamily="18" charset="-127"/>
              <a:ea typeface="Batang" pitchFamily="18" charset="-127"/>
            </a:rPr>
            <a:t>Rewari</a:t>
          </a:r>
          <a:endParaRPr lang="en-IN" sz="2000" kern="1200" dirty="0">
            <a:latin typeface="Batang" pitchFamily="18" charset="-127"/>
            <a:ea typeface="Batang" pitchFamily="18" charset="-127"/>
          </a:endParaRPr>
        </a:p>
        <a:p>
          <a:pPr marL="228600" lvl="1" indent="-228600" algn="l" defTabSz="889000">
            <a:lnSpc>
              <a:spcPct val="90000"/>
            </a:lnSpc>
            <a:spcBef>
              <a:spcPct val="0"/>
            </a:spcBef>
            <a:spcAft>
              <a:spcPct val="15000"/>
            </a:spcAft>
            <a:buChar char="••"/>
          </a:pPr>
          <a:r>
            <a:rPr lang="en-IN" sz="2000" kern="1200" dirty="0" err="1" smtClean="0">
              <a:latin typeface="Batang" pitchFamily="18" charset="-127"/>
              <a:ea typeface="Batang" pitchFamily="18" charset="-127"/>
            </a:rPr>
            <a:t>Sonipat</a:t>
          </a:r>
          <a:endParaRPr lang="en-IN" sz="2000" kern="1200" dirty="0">
            <a:latin typeface="Batang" pitchFamily="18" charset="-127"/>
            <a:ea typeface="Batang" pitchFamily="18" charset="-127"/>
          </a:endParaRPr>
        </a:p>
      </dsp:txBody>
      <dsp:txXfrm>
        <a:off x="2861071" y="663794"/>
        <a:ext cx="2507456" cy="3774375"/>
      </dsp:txXfrm>
    </dsp:sp>
    <dsp:sp modelId="{96D7F741-CA5D-43BD-B1F6-BC46D7020FE3}">
      <dsp:nvSpPr>
        <dsp:cNvPr id="0" name=""/>
        <dsp:cNvSpPr/>
      </dsp:nvSpPr>
      <dsp:spPr>
        <a:xfrm>
          <a:off x="5719571" y="87794"/>
          <a:ext cx="2507456" cy="576000"/>
        </a:xfrm>
        <a:prstGeom prst="rect">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IN" sz="2000" kern="1200" dirty="0" smtClean="0">
              <a:latin typeface="Batang" pitchFamily="18" charset="-127"/>
              <a:ea typeface="Batang" pitchFamily="18" charset="-127"/>
            </a:rPr>
            <a:t>West</a:t>
          </a:r>
          <a:endParaRPr lang="en-IN" sz="2000" kern="1200" dirty="0">
            <a:latin typeface="Batang" pitchFamily="18" charset="-127"/>
            <a:ea typeface="Batang" pitchFamily="18" charset="-127"/>
          </a:endParaRPr>
        </a:p>
      </dsp:txBody>
      <dsp:txXfrm>
        <a:off x="5719571" y="87794"/>
        <a:ext cx="2507456" cy="576000"/>
      </dsp:txXfrm>
    </dsp:sp>
    <dsp:sp modelId="{02C1ACC2-4568-4842-804F-CF7D972C37B2}">
      <dsp:nvSpPr>
        <dsp:cNvPr id="0" name=""/>
        <dsp:cNvSpPr/>
      </dsp:nvSpPr>
      <dsp:spPr>
        <a:xfrm>
          <a:off x="5719571" y="663794"/>
          <a:ext cx="2507456" cy="3774375"/>
        </a:xfrm>
        <a:prstGeom prst="rect">
          <a:avLst/>
        </a:prstGeom>
        <a:solidFill>
          <a:schemeClr val="accent5">
            <a:tint val="40000"/>
            <a:alpha val="90000"/>
            <a:hueOff val="-10740482"/>
            <a:satOff val="48253"/>
            <a:lumOff val="3317"/>
            <a:alphaOff val="0"/>
          </a:schemeClr>
        </a:solidFill>
        <a:ln w="25400" cap="flat" cmpd="sng" algn="ctr">
          <a:solidFill>
            <a:schemeClr val="accent5">
              <a:tint val="40000"/>
              <a:alpha val="90000"/>
              <a:hueOff val="-10740482"/>
              <a:satOff val="48253"/>
              <a:lumOff val="33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IN" sz="2000" kern="1200" dirty="0" err="1" smtClean="0">
              <a:latin typeface="Batang" pitchFamily="18" charset="-127"/>
              <a:ea typeface="Batang" pitchFamily="18" charset="-127"/>
            </a:rPr>
            <a:t>Surat</a:t>
          </a:r>
          <a:r>
            <a:rPr lang="en-IN" sz="2000" kern="1200" dirty="0" smtClean="0">
              <a:latin typeface="Batang" pitchFamily="18" charset="-127"/>
              <a:ea typeface="Batang" pitchFamily="18" charset="-127"/>
            </a:rPr>
            <a:t>(2)</a:t>
          </a:r>
          <a:endParaRPr lang="en-IN" sz="2000" kern="1200" dirty="0">
            <a:latin typeface="Batang" pitchFamily="18" charset="-127"/>
            <a:ea typeface="Batang" pitchFamily="18" charset="-127"/>
          </a:endParaRPr>
        </a:p>
        <a:p>
          <a:pPr marL="228600" lvl="1" indent="-228600" algn="l" defTabSz="889000">
            <a:lnSpc>
              <a:spcPct val="90000"/>
            </a:lnSpc>
            <a:spcBef>
              <a:spcPct val="0"/>
            </a:spcBef>
            <a:spcAft>
              <a:spcPct val="15000"/>
            </a:spcAft>
            <a:buChar char="••"/>
          </a:pPr>
          <a:r>
            <a:rPr lang="en-IN" sz="2000" kern="1200" dirty="0" smtClean="0">
              <a:latin typeface="Batang" pitchFamily="18" charset="-127"/>
              <a:ea typeface="Batang" pitchFamily="18" charset="-127"/>
            </a:rPr>
            <a:t>Bharuch</a:t>
          </a:r>
          <a:endParaRPr lang="en-IN" sz="2000" kern="1200" dirty="0">
            <a:latin typeface="Batang" pitchFamily="18" charset="-127"/>
            <a:ea typeface="Batang" pitchFamily="18" charset="-127"/>
          </a:endParaRPr>
        </a:p>
        <a:p>
          <a:pPr marL="228600" lvl="1" indent="-228600" algn="l" defTabSz="889000">
            <a:lnSpc>
              <a:spcPct val="90000"/>
            </a:lnSpc>
            <a:spcBef>
              <a:spcPct val="0"/>
            </a:spcBef>
            <a:spcAft>
              <a:spcPct val="15000"/>
            </a:spcAft>
            <a:buChar char="••"/>
          </a:pPr>
          <a:r>
            <a:rPr lang="en-IN" sz="2000" kern="1200" dirty="0" err="1" smtClean="0">
              <a:latin typeface="Batang" pitchFamily="18" charset="-127"/>
              <a:ea typeface="Batang" pitchFamily="18" charset="-127"/>
            </a:rPr>
            <a:t>Bardoli</a:t>
          </a:r>
          <a:endParaRPr lang="en-IN" sz="2000" kern="1200" dirty="0">
            <a:latin typeface="Batang" pitchFamily="18" charset="-127"/>
            <a:ea typeface="Batang" pitchFamily="18" charset="-127"/>
          </a:endParaRPr>
        </a:p>
        <a:p>
          <a:pPr marL="228600" lvl="1" indent="-228600" algn="l" defTabSz="889000">
            <a:lnSpc>
              <a:spcPct val="90000"/>
            </a:lnSpc>
            <a:spcBef>
              <a:spcPct val="0"/>
            </a:spcBef>
            <a:spcAft>
              <a:spcPct val="15000"/>
            </a:spcAft>
            <a:buChar char="••"/>
          </a:pPr>
          <a:r>
            <a:rPr lang="en-IN" sz="2000" kern="1200" dirty="0" smtClean="0">
              <a:latin typeface="Batang" pitchFamily="18" charset="-127"/>
              <a:ea typeface="Batang" pitchFamily="18" charset="-127"/>
            </a:rPr>
            <a:t>Nasik</a:t>
          </a:r>
          <a:endParaRPr lang="en-IN" sz="2000" kern="1200" dirty="0">
            <a:latin typeface="Batang" pitchFamily="18" charset="-127"/>
            <a:ea typeface="Batang" pitchFamily="18" charset="-127"/>
          </a:endParaRPr>
        </a:p>
        <a:p>
          <a:pPr marL="228600" lvl="1" indent="-228600" algn="l" defTabSz="889000">
            <a:lnSpc>
              <a:spcPct val="90000"/>
            </a:lnSpc>
            <a:spcBef>
              <a:spcPct val="0"/>
            </a:spcBef>
            <a:spcAft>
              <a:spcPct val="15000"/>
            </a:spcAft>
            <a:buChar char="••"/>
          </a:pPr>
          <a:r>
            <a:rPr lang="en-IN" sz="2000" kern="1200" dirty="0" err="1" smtClean="0">
              <a:latin typeface="Batang" pitchFamily="18" charset="-127"/>
              <a:ea typeface="Batang" pitchFamily="18" charset="-127"/>
            </a:rPr>
            <a:t>Jalgaon</a:t>
          </a:r>
          <a:endParaRPr lang="en-IN" sz="2000" kern="1200" dirty="0">
            <a:latin typeface="Batang" pitchFamily="18" charset="-127"/>
            <a:ea typeface="Batang" pitchFamily="18" charset="-127"/>
          </a:endParaRPr>
        </a:p>
        <a:p>
          <a:pPr marL="228600" lvl="1" indent="-228600" algn="l" defTabSz="889000">
            <a:lnSpc>
              <a:spcPct val="90000"/>
            </a:lnSpc>
            <a:spcBef>
              <a:spcPct val="0"/>
            </a:spcBef>
            <a:spcAft>
              <a:spcPct val="15000"/>
            </a:spcAft>
            <a:buChar char="••"/>
          </a:pPr>
          <a:r>
            <a:rPr lang="en-IN" sz="2000" kern="1200" dirty="0" smtClean="0">
              <a:latin typeface="Batang" pitchFamily="18" charset="-127"/>
              <a:ea typeface="Batang" pitchFamily="18" charset="-127"/>
            </a:rPr>
            <a:t>Aurangabad </a:t>
          </a:r>
          <a:endParaRPr lang="en-IN" sz="2000" kern="1200" dirty="0">
            <a:latin typeface="Batang" pitchFamily="18" charset="-127"/>
            <a:ea typeface="Batang" pitchFamily="18" charset="-127"/>
          </a:endParaRPr>
        </a:p>
      </dsp:txBody>
      <dsp:txXfrm>
        <a:off x="5719571" y="663794"/>
        <a:ext cx="2507456" cy="3774375"/>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177454-5E66-4F2D-BC72-8413DA51F3EB}" type="datetimeFigureOut">
              <a:rPr lang="en-GB" smtClean="0"/>
              <a:pPr/>
              <a:t>18/05/2016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F97FBD-25FE-4AF6-AD0C-11DE83376256}"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2F97FBD-25FE-4AF6-AD0C-11DE83376256}"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47800"/>
            <a:ext cx="9144000" cy="2971800"/>
          </a:xfrm>
        </p:spPr>
        <p:txBody>
          <a:bodyPr>
            <a:normAutofit fontScale="90000"/>
          </a:bodyPr>
          <a:lstStyle/>
          <a:p>
            <a:r>
              <a:rPr lang="en-IN" sz="4900" dirty="0" smtClean="0">
                <a:solidFill>
                  <a:schemeClr val="accent1">
                    <a:lumMod val="75000"/>
                  </a:schemeClr>
                </a:solidFill>
                <a:latin typeface="Arial Rounded MT Bold" pitchFamily="34" charset="0"/>
              </a:rPr>
              <a:t>Dissertation</a:t>
            </a:r>
            <a:r>
              <a:rPr lang="en-IN" dirty="0" smtClean="0">
                <a:solidFill>
                  <a:schemeClr val="accent1">
                    <a:lumMod val="75000"/>
                  </a:schemeClr>
                </a:solidFill>
                <a:latin typeface="Arial Rounded MT Bold" pitchFamily="34" charset="0"/>
              </a:rPr>
              <a:t/>
            </a:r>
            <a:br>
              <a:rPr lang="en-IN" dirty="0" smtClean="0">
                <a:solidFill>
                  <a:schemeClr val="accent1">
                    <a:lumMod val="75000"/>
                  </a:schemeClr>
                </a:solidFill>
                <a:latin typeface="Arial Rounded MT Bold" pitchFamily="34" charset="0"/>
              </a:rPr>
            </a:br>
            <a:r>
              <a:rPr lang="en-IN" sz="4000" dirty="0" smtClean="0">
                <a:solidFill>
                  <a:schemeClr val="accent1">
                    <a:lumMod val="75000"/>
                  </a:schemeClr>
                </a:solidFill>
                <a:latin typeface="Arial Rounded MT Bold" pitchFamily="34" charset="0"/>
              </a:rPr>
              <a:t>at</a:t>
            </a:r>
            <a:r>
              <a:rPr lang="en-IN" dirty="0" smtClean="0">
                <a:solidFill>
                  <a:schemeClr val="accent1">
                    <a:lumMod val="75000"/>
                  </a:schemeClr>
                </a:solidFill>
                <a:latin typeface="Arial Rounded MT Bold" pitchFamily="34" charset="0"/>
              </a:rPr>
              <a:t/>
            </a:r>
            <a:br>
              <a:rPr lang="en-IN" dirty="0" smtClean="0">
                <a:solidFill>
                  <a:schemeClr val="accent1">
                    <a:lumMod val="75000"/>
                  </a:schemeClr>
                </a:solidFill>
                <a:latin typeface="Arial Rounded MT Bold" pitchFamily="34" charset="0"/>
              </a:rPr>
            </a:br>
            <a:r>
              <a:rPr lang="en-IN" sz="4900" dirty="0" smtClean="0">
                <a:solidFill>
                  <a:schemeClr val="accent1">
                    <a:lumMod val="75000"/>
                  </a:schemeClr>
                </a:solidFill>
                <a:latin typeface="Arial Rounded MT Bold" pitchFamily="34" charset="0"/>
              </a:rPr>
              <a:t>Eye-Q Vision Private Limited</a:t>
            </a:r>
            <a:r>
              <a:rPr lang="en-IN" dirty="0" smtClean="0">
                <a:solidFill>
                  <a:schemeClr val="accent1">
                    <a:lumMod val="75000"/>
                  </a:schemeClr>
                </a:solidFill>
                <a:latin typeface="Arial Rounded MT Bold" pitchFamily="34" charset="0"/>
              </a:rPr>
              <a:t/>
            </a:r>
            <a:br>
              <a:rPr lang="en-IN" dirty="0" smtClean="0">
                <a:solidFill>
                  <a:schemeClr val="accent1">
                    <a:lumMod val="75000"/>
                  </a:schemeClr>
                </a:solidFill>
                <a:latin typeface="Arial Rounded MT Bold" pitchFamily="34" charset="0"/>
              </a:rPr>
            </a:br>
            <a:r>
              <a:rPr lang="en-IN" sz="3600" dirty="0" smtClean="0">
                <a:solidFill>
                  <a:schemeClr val="accent1">
                    <a:lumMod val="75000"/>
                  </a:schemeClr>
                </a:solidFill>
                <a:latin typeface="Arial Rounded MT Bold" pitchFamily="34" charset="0"/>
              </a:rPr>
              <a:t>(Eye-Q super specialty eye hospitals)</a:t>
            </a:r>
            <a:br>
              <a:rPr lang="en-IN" sz="3600" dirty="0" smtClean="0">
                <a:solidFill>
                  <a:schemeClr val="accent1">
                    <a:lumMod val="75000"/>
                  </a:schemeClr>
                </a:solidFill>
                <a:latin typeface="Arial Rounded MT Bold" pitchFamily="34" charset="0"/>
              </a:rPr>
            </a:br>
            <a:endParaRPr lang="en-GB" dirty="0">
              <a:solidFill>
                <a:schemeClr val="accent1">
                  <a:lumMod val="75000"/>
                </a:schemeClr>
              </a:solidFill>
              <a:latin typeface="Arial Rounded MT Bold" pitchFamily="34" charset="0"/>
            </a:endParaRPr>
          </a:p>
        </p:txBody>
      </p:sp>
      <p:sp>
        <p:nvSpPr>
          <p:cNvPr id="3" name="Subtitle 2"/>
          <p:cNvSpPr>
            <a:spLocks noGrp="1"/>
          </p:cNvSpPr>
          <p:nvPr>
            <p:ph type="subTitle" idx="1"/>
          </p:nvPr>
        </p:nvSpPr>
        <p:spPr>
          <a:xfrm>
            <a:off x="2590800" y="5334000"/>
            <a:ext cx="6400800" cy="1143000"/>
          </a:xfrm>
        </p:spPr>
        <p:txBody>
          <a:bodyPr>
            <a:normAutofit lnSpcReduction="10000"/>
          </a:bodyPr>
          <a:lstStyle/>
          <a:p>
            <a:pPr algn="r"/>
            <a:r>
              <a:rPr lang="en-US" dirty="0" err="1" smtClean="0">
                <a:solidFill>
                  <a:srgbClr val="002060"/>
                </a:solidFill>
                <a:latin typeface="Batang" pitchFamily="18" charset="-127"/>
                <a:ea typeface="Batang" pitchFamily="18" charset="-127"/>
              </a:rPr>
              <a:t>Sumit</a:t>
            </a:r>
            <a:r>
              <a:rPr lang="en-US" dirty="0" smtClean="0">
                <a:solidFill>
                  <a:srgbClr val="002060"/>
                </a:solidFill>
                <a:latin typeface="Batang" pitchFamily="18" charset="-127"/>
                <a:ea typeface="Batang" pitchFamily="18" charset="-127"/>
              </a:rPr>
              <a:t> Kumar </a:t>
            </a:r>
            <a:r>
              <a:rPr lang="en-US" dirty="0" err="1" smtClean="0">
                <a:solidFill>
                  <a:srgbClr val="002060"/>
                </a:solidFill>
                <a:latin typeface="Batang" pitchFamily="18" charset="-127"/>
                <a:ea typeface="Batang" pitchFamily="18" charset="-127"/>
              </a:rPr>
              <a:t>Arora</a:t>
            </a:r>
            <a:endParaRPr lang="en-US" dirty="0" smtClean="0">
              <a:solidFill>
                <a:srgbClr val="002060"/>
              </a:solidFill>
              <a:latin typeface="Batang" pitchFamily="18" charset="-127"/>
              <a:ea typeface="Batang" pitchFamily="18" charset="-127"/>
            </a:endParaRPr>
          </a:p>
          <a:p>
            <a:pPr algn="r"/>
            <a:r>
              <a:rPr lang="en-US" dirty="0" smtClean="0">
                <a:solidFill>
                  <a:srgbClr val="002060"/>
                </a:solidFill>
                <a:latin typeface="Batang" pitchFamily="18" charset="-127"/>
                <a:ea typeface="Batang" pitchFamily="18" charset="-127"/>
              </a:rPr>
              <a:t>PG/14/071</a:t>
            </a:r>
            <a:endParaRPr lang="en-GB" dirty="0">
              <a:solidFill>
                <a:srgbClr val="002060"/>
              </a:solidFill>
              <a:latin typeface="Batang" pitchFamily="18" charset="-127"/>
              <a:ea typeface="Batang" pitchFamily="18" charset="-127"/>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50000"/>
                  </a:schemeClr>
                </a:solidFill>
                <a:latin typeface="Arial Rounded MT Bold" pitchFamily="34" charset="0"/>
                <a:ea typeface="Batang" pitchFamily="18" charset="-127"/>
              </a:rPr>
              <a:t>Objectives</a:t>
            </a:r>
            <a:endParaRPr lang="en-GB" dirty="0">
              <a:solidFill>
                <a:schemeClr val="accent4">
                  <a:lumMod val="50000"/>
                </a:schemeClr>
              </a:solidFill>
              <a:latin typeface="Arial Rounded MT Bold" pitchFamily="34" charset="0"/>
              <a:ea typeface="Batang" pitchFamily="18" charset="-127"/>
            </a:endParaRPr>
          </a:p>
        </p:txBody>
      </p:sp>
      <p:sp>
        <p:nvSpPr>
          <p:cNvPr id="3" name="Content Placeholder 2"/>
          <p:cNvSpPr>
            <a:spLocks noGrp="1"/>
          </p:cNvSpPr>
          <p:nvPr>
            <p:ph idx="1"/>
          </p:nvPr>
        </p:nvSpPr>
        <p:spPr>
          <a:xfrm>
            <a:off x="0" y="1600200"/>
            <a:ext cx="9144000" cy="5257800"/>
          </a:xfrm>
        </p:spPr>
        <p:txBody>
          <a:bodyPr>
            <a:normAutofit/>
          </a:bodyPr>
          <a:lstStyle/>
          <a:p>
            <a:pPr>
              <a:buClr>
                <a:schemeClr val="tx1">
                  <a:lumMod val="50000"/>
                  <a:lumOff val="50000"/>
                </a:schemeClr>
              </a:buClr>
              <a:buSzPct val="85000"/>
              <a:buFont typeface="Wingdings" pitchFamily="2" charset="2"/>
              <a:buChar char="§"/>
            </a:pPr>
            <a:r>
              <a:rPr lang="en-GB" sz="2800" dirty="0" smtClean="0">
                <a:latin typeface="Batang" pitchFamily="18" charset="-127"/>
                <a:ea typeface="Batang" pitchFamily="18" charset="-127"/>
              </a:rPr>
              <a:t>Marketing is the backbone of any kind of business activity on which depends the outcome of any commercial activity and service industry is no exception to it.</a:t>
            </a:r>
          </a:p>
          <a:p>
            <a:pPr>
              <a:buClr>
                <a:schemeClr val="tx1">
                  <a:lumMod val="50000"/>
                  <a:lumOff val="50000"/>
                </a:schemeClr>
              </a:buClr>
              <a:buSzPct val="85000"/>
              <a:buFont typeface="Wingdings" pitchFamily="2" charset="2"/>
              <a:buChar char="§"/>
            </a:pPr>
            <a:r>
              <a:rPr lang="en-GB" sz="2800" dirty="0" smtClean="0">
                <a:latin typeface="Batang" pitchFamily="18" charset="-127"/>
                <a:ea typeface="Batang" pitchFamily="18" charset="-127"/>
              </a:rPr>
              <a:t>The company under consideration i.e. EYE-Q Vision Pvt. Ltd, is a relatively new entrant without a strong branding, to the highly specialized and competitive medical service industry.</a:t>
            </a:r>
          </a:p>
          <a:p>
            <a:endParaRPr lang="en-GB" sz="2800" dirty="0">
              <a:latin typeface="Batang" pitchFamily="18" charset="-127"/>
              <a:ea typeface="Batang" pitchFamily="18" charset="-127"/>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50000"/>
                  </a:schemeClr>
                </a:solidFill>
                <a:latin typeface="Arial Rounded MT Bold" pitchFamily="34" charset="0"/>
                <a:ea typeface="Batang" pitchFamily="18" charset="-127"/>
              </a:rPr>
              <a:t>Objectives</a:t>
            </a:r>
            <a:endParaRPr lang="en-GB" dirty="0"/>
          </a:p>
        </p:txBody>
      </p:sp>
      <p:sp>
        <p:nvSpPr>
          <p:cNvPr id="3" name="Content Placeholder 2"/>
          <p:cNvSpPr>
            <a:spLocks noGrp="1"/>
          </p:cNvSpPr>
          <p:nvPr>
            <p:ph idx="1"/>
          </p:nvPr>
        </p:nvSpPr>
        <p:spPr>
          <a:xfrm>
            <a:off x="0" y="1600200"/>
            <a:ext cx="9144000" cy="4525963"/>
          </a:xfrm>
        </p:spPr>
        <p:txBody>
          <a:bodyPr>
            <a:normAutofit lnSpcReduction="10000"/>
          </a:bodyPr>
          <a:lstStyle/>
          <a:p>
            <a:pPr>
              <a:buClr>
                <a:schemeClr val="tx1">
                  <a:lumMod val="50000"/>
                  <a:lumOff val="50000"/>
                </a:schemeClr>
              </a:buClr>
              <a:buSzPct val="85000"/>
              <a:buFont typeface="Wingdings" pitchFamily="2" charset="2"/>
              <a:buChar char="§"/>
            </a:pPr>
            <a:r>
              <a:rPr lang="en-GB" sz="3000" dirty="0" smtClean="0">
                <a:latin typeface="Batang" pitchFamily="18" charset="-127"/>
                <a:ea typeface="Batang" pitchFamily="18" charset="-127"/>
              </a:rPr>
              <a:t>Hence I proposed to study this important segment with following specific objectives.</a:t>
            </a:r>
          </a:p>
          <a:p>
            <a:pPr lvl="1">
              <a:buClr>
                <a:schemeClr val="tx1">
                  <a:lumMod val="50000"/>
                  <a:lumOff val="50000"/>
                </a:schemeClr>
              </a:buClr>
              <a:buSzPct val="85000"/>
              <a:buFont typeface="Arial" pitchFamily="34" charset="0"/>
              <a:buChar char="~"/>
            </a:pPr>
            <a:r>
              <a:rPr lang="en-US" dirty="0" smtClean="0">
                <a:latin typeface="Batang" pitchFamily="18" charset="-127"/>
                <a:ea typeface="Batang" pitchFamily="18" charset="-127"/>
              </a:rPr>
              <a:t>To track the business activity of the </a:t>
            </a:r>
            <a:r>
              <a:rPr lang="en-US" dirty="0" err="1" smtClean="0">
                <a:latin typeface="Batang" pitchFamily="18" charset="-127"/>
                <a:ea typeface="Batang" pitchFamily="18" charset="-127"/>
              </a:rPr>
              <a:t>Rajajipuram</a:t>
            </a:r>
            <a:r>
              <a:rPr lang="en-US" dirty="0" smtClean="0">
                <a:latin typeface="Batang" pitchFamily="18" charset="-127"/>
                <a:ea typeface="Batang" pitchFamily="18" charset="-127"/>
              </a:rPr>
              <a:t> center of EYE-Q Vision Pvt. Ltd., </a:t>
            </a:r>
            <a:r>
              <a:rPr lang="en-US" dirty="0" err="1" smtClean="0">
                <a:latin typeface="Batang" pitchFamily="18" charset="-127"/>
                <a:ea typeface="Batang" pitchFamily="18" charset="-127"/>
              </a:rPr>
              <a:t>Lucknow</a:t>
            </a:r>
            <a:r>
              <a:rPr lang="en-US" dirty="0" smtClean="0">
                <a:latin typeface="Batang" pitchFamily="18" charset="-127"/>
                <a:ea typeface="Batang" pitchFamily="18" charset="-127"/>
              </a:rPr>
              <a:t>.</a:t>
            </a:r>
            <a:endParaRPr lang="en-GB" dirty="0" smtClean="0">
              <a:latin typeface="Batang" pitchFamily="18" charset="-127"/>
              <a:ea typeface="Batang" pitchFamily="18" charset="-127"/>
            </a:endParaRPr>
          </a:p>
          <a:p>
            <a:pPr lvl="1">
              <a:buClr>
                <a:schemeClr val="tx1">
                  <a:lumMod val="50000"/>
                  <a:lumOff val="50000"/>
                </a:schemeClr>
              </a:buClr>
              <a:buSzPct val="85000"/>
              <a:buFont typeface="Arial" pitchFamily="34" charset="0"/>
              <a:buChar char="~"/>
            </a:pPr>
            <a:r>
              <a:rPr lang="en-US" dirty="0" smtClean="0">
                <a:latin typeface="Batang" pitchFamily="18" charset="-127"/>
                <a:ea typeface="Batang" pitchFamily="18" charset="-127"/>
              </a:rPr>
              <a:t>To establish correlation, if any, between marketing expenditure incurred and effect on business revenue of the center.</a:t>
            </a:r>
            <a:endParaRPr lang="en-GB" dirty="0" smtClean="0">
              <a:latin typeface="Batang" pitchFamily="18" charset="-127"/>
              <a:ea typeface="Batang" pitchFamily="18" charset="-127"/>
            </a:endParaRPr>
          </a:p>
          <a:p>
            <a:pPr lvl="1">
              <a:buClr>
                <a:schemeClr val="tx1">
                  <a:lumMod val="50000"/>
                  <a:lumOff val="50000"/>
                </a:schemeClr>
              </a:buClr>
              <a:buSzPct val="85000"/>
              <a:buFont typeface="Arial" pitchFamily="34" charset="0"/>
              <a:buChar char="~"/>
            </a:pPr>
            <a:r>
              <a:rPr lang="en-US" dirty="0" smtClean="0">
                <a:latin typeface="Batang" pitchFamily="18" charset="-127"/>
                <a:ea typeface="Batang" pitchFamily="18" charset="-127"/>
              </a:rPr>
              <a:t>To develop a marketing calendar for coming months of May and June.</a:t>
            </a:r>
            <a:endParaRPr lang="en-GB" dirty="0" smtClean="0">
              <a:latin typeface="Batang" pitchFamily="18" charset="-127"/>
              <a:ea typeface="Batang" pitchFamily="18" charset="-127"/>
            </a:endParaRP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Arial Rounded MT Bold" pitchFamily="34" charset="0"/>
              </a:rPr>
              <a:t>Methodology</a:t>
            </a:r>
            <a:endParaRPr lang="en-GB" dirty="0">
              <a:latin typeface="Arial Rounded MT Bold" pitchFamily="34" charset="0"/>
            </a:endParaRPr>
          </a:p>
        </p:txBody>
      </p:sp>
      <p:sp>
        <p:nvSpPr>
          <p:cNvPr id="3" name="Content Placeholder 2"/>
          <p:cNvSpPr>
            <a:spLocks noGrp="1"/>
          </p:cNvSpPr>
          <p:nvPr>
            <p:ph idx="1"/>
          </p:nvPr>
        </p:nvSpPr>
        <p:spPr>
          <a:xfrm>
            <a:off x="0" y="1600200"/>
            <a:ext cx="9144000" cy="4525963"/>
          </a:xfrm>
        </p:spPr>
        <p:txBody>
          <a:bodyPr>
            <a:normAutofit/>
          </a:bodyPr>
          <a:lstStyle/>
          <a:p>
            <a:pPr lvl="0">
              <a:buClr>
                <a:schemeClr val="tx1">
                  <a:lumMod val="50000"/>
                  <a:lumOff val="50000"/>
                </a:schemeClr>
              </a:buClr>
              <a:buSzPct val="85000"/>
              <a:buFont typeface="Wingdings" pitchFamily="2" charset="2"/>
              <a:buChar char="§"/>
            </a:pPr>
            <a:r>
              <a:rPr lang="en-US" sz="2800" dirty="0" smtClean="0">
                <a:latin typeface="Batang" pitchFamily="18" charset="-127"/>
                <a:ea typeface="Batang" pitchFamily="18" charset="-127"/>
              </a:rPr>
              <a:t>Study Area: </a:t>
            </a:r>
            <a:r>
              <a:rPr lang="en-US" sz="2800" dirty="0" err="1" smtClean="0">
                <a:latin typeface="Batang" pitchFamily="18" charset="-127"/>
                <a:ea typeface="Batang" pitchFamily="18" charset="-127"/>
              </a:rPr>
              <a:t>Rajajipuram</a:t>
            </a:r>
            <a:r>
              <a:rPr lang="en-US" sz="2800" dirty="0" smtClean="0">
                <a:latin typeface="Batang" pitchFamily="18" charset="-127"/>
                <a:ea typeface="Batang" pitchFamily="18" charset="-127"/>
              </a:rPr>
              <a:t> Center of the company at </a:t>
            </a:r>
            <a:r>
              <a:rPr lang="en-US" sz="2800" dirty="0" err="1" smtClean="0">
                <a:latin typeface="Batang" pitchFamily="18" charset="-127"/>
                <a:ea typeface="Batang" pitchFamily="18" charset="-127"/>
              </a:rPr>
              <a:t>Lucknow</a:t>
            </a:r>
            <a:r>
              <a:rPr lang="en-US" sz="2800" dirty="0" smtClean="0">
                <a:latin typeface="Batang" pitchFamily="18" charset="-127"/>
                <a:ea typeface="Batang" pitchFamily="18" charset="-127"/>
              </a:rPr>
              <a:t>.</a:t>
            </a:r>
            <a:endParaRPr lang="en-GB" sz="2800" dirty="0" smtClean="0">
              <a:latin typeface="Batang" pitchFamily="18" charset="-127"/>
              <a:ea typeface="Batang" pitchFamily="18" charset="-127"/>
            </a:endParaRPr>
          </a:p>
          <a:p>
            <a:pPr lvl="0">
              <a:buClr>
                <a:schemeClr val="tx1">
                  <a:lumMod val="50000"/>
                  <a:lumOff val="50000"/>
                </a:schemeClr>
              </a:buClr>
              <a:buSzPct val="85000"/>
              <a:buFont typeface="Wingdings" pitchFamily="2" charset="2"/>
              <a:buChar char="§"/>
            </a:pPr>
            <a:r>
              <a:rPr lang="en-US" sz="2800" dirty="0" smtClean="0">
                <a:latin typeface="Batang" pitchFamily="18" charset="-127"/>
                <a:ea typeface="Batang" pitchFamily="18" charset="-127"/>
              </a:rPr>
              <a:t>Study Design: Collection of data and its analysis that influence the marketing activity and growth of center’s business.</a:t>
            </a:r>
            <a:endParaRPr lang="en-GB" sz="2800" dirty="0" smtClean="0">
              <a:latin typeface="Batang" pitchFamily="18" charset="-127"/>
              <a:ea typeface="Batang" pitchFamily="18" charset="-127"/>
            </a:endParaRPr>
          </a:p>
          <a:p>
            <a:pPr lvl="0">
              <a:buClr>
                <a:schemeClr val="tx1">
                  <a:lumMod val="50000"/>
                  <a:lumOff val="50000"/>
                </a:schemeClr>
              </a:buClr>
              <a:buSzPct val="85000"/>
              <a:buFont typeface="Wingdings" pitchFamily="2" charset="2"/>
              <a:buChar char="§"/>
            </a:pPr>
            <a:r>
              <a:rPr lang="en-US" sz="2800" dirty="0" smtClean="0">
                <a:latin typeface="Batang" pitchFamily="18" charset="-127"/>
                <a:ea typeface="Batang" pitchFamily="18" charset="-127"/>
              </a:rPr>
              <a:t>Study Population: Not applicable</a:t>
            </a:r>
            <a:endParaRPr lang="en-GB" sz="2800" dirty="0" smtClean="0">
              <a:latin typeface="Batang" pitchFamily="18" charset="-127"/>
              <a:ea typeface="Batang" pitchFamily="18" charset="-127"/>
            </a:endParaRPr>
          </a:p>
          <a:p>
            <a:endParaRPr lang="en-GB" sz="2800" dirty="0">
              <a:latin typeface="Batang" pitchFamily="18" charset="-127"/>
              <a:ea typeface="Batang" pitchFamily="18" charset="-127"/>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Arial Rounded MT Bold" pitchFamily="34" charset="0"/>
              </a:rPr>
              <a:t>Methodology</a:t>
            </a:r>
            <a:endParaRPr lang="en-GB" dirty="0"/>
          </a:p>
        </p:txBody>
      </p:sp>
      <p:sp>
        <p:nvSpPr>
          <p:cNvPr id="3" name="Content Placeholder 2"/>
          <p:cNvSpPr>
            <a:spLocks noGrp="1"/>
          </p:cNvSpPr>
          <p:nvPr>
            <p:ph idx="1"/>
          </p:nvPr>
        </p:nvSpPr>
        <p:spPr>
          <a:xfrm>
            <a:off x="0" y="1600200"/>
            <a:ext cx="9144000" cy="4525963"/>
          </a:xfrm>
        </p:spPr>
        <p:txBody>
          <a:bodyPr>
            <a:normAutofit/>
          </a:bodyPr>
          <a:lstStyle/>
          <a:p>
            <a:pPr lvl="0">
              <a:buClr>
                <a:schemeClr val="tx1">
                  <a:lumMod val="50000"/>
                  <a:lumOff val="50000"/>
                </a:schemeClr>
              </a:buClr>
              <a:buSzPct val="85000"/>
              <a:buFont typeface="Wingdings" pitchFamily="2" charset="2"/>
              <a:buChar char="§"/>
            </a:pPr>
            <a:r>
              <a:rPr lang="en-US" sz="2800" dirty="0" smtClean="0">
                <a:latin typeface="Batang" pitchFamily="18" charset="-127"/>
                <a:ea typeface="Batang" pitchFamily="18" charset="-127"/>
              </a:rPr>
              <a:t>Sample size and technique: Not applicable</a:t>
            </a:r>
            <a:endParaRPr lang="en-GB" sz="2800" dirty="0" smtClean="0">
              <a:latin typeface="Batang" pitchFamily="18" charset="-127"/>
              <a:ea typeface="Batang" pitchFamily="18" charset="-127"/>
            </a:endParaRPr>
          </a:p>
          <a:p>
            <a:pPr lvl="0">
              <a:buClr>
                <a:schemeClr val="tx1">
                  <a:lumMod val="50000"/>
                  <a:lumOff val="50000"/>
                </a:schemeClr>
              </a:buClr>
              <a:buSzPct val="85000"/>
              <a:buFont typeface="Wingdings" pitchFamily="2" charset="2"/>
              <a:buChar char="§"/>
            </a:pPr>
            <a:r>
              <a:rPr lang="en-US" sz="2800" dirty="0" smtClean="0">
                <a:latin typeface="Batang" pitchFamily="18" charset="-127"/>
                <a:ea typeface="Batang" pitchFamily="18" charset="-127"/>
              </a:rPr>
              <a:t>Sources of data: Direct Data collection by interaction and consultation with the staff and reference to the company’s financial and marketing records.</a:t>
            </a:r>
            <a:endParaRPr lang="en-GB" sz="2800" dirty="0" smtClean="0">
              <a:latin typeface="Batang" pitchFamily="18" charset="-127"/>
              <a:ea typeface="Batang" pitchFamily="18" charset="-127"/>
            </a:endParaRPr>
          </a:p>
          <a:p>
            <a:endParaRPr lang="en-GB" sz="2800" dirty="0">
              <a:latin typeface="Batang" pitchFamily="18" charset="-127"/>
              <a:ea typeface="Batang" pitchFamily="18" charset="-127"/>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Marketing Activities </a:t>
            </a:r>
            <a:endParaRPr lang="en-GB" dirty="0"/>
          </a:p>
        </p:txBody>
      </p:sp>
      <p:sp>
        <p:nvSpPr>
          <p:cNvPr id="3" name="Content Placeholder 2"/>
          <p:cNvSpPr>
            <a:spLocks noGrp="1"/>
          </p:cNvSpPr>
          <p:nvPr>
            <p:ph idx="1"/>
          </p:nvPr>
        </p:nvSpPr>
        <p:spPr>
          <a:xfrm>
            <a:off x="0" y="1600200"/>
            <a:ext cx="9144000" cy="5257800"/>
          </a:xfrm>
        </p:spPr>
        <p:txBody>
          <a:bodyPr>
            <a:normAutofit lnSpcReduction="10000"/>
          </a:bodyPr>
          <a:lstStyle/>
          <a:p>
            <a:pPr>
              <a:buClr>
                <a:schemeClr val="tx1">
                  <a:lumMod val="50000"/>
                  <a:lumOff val="50000"/>
                </a:schemeClr>
              </a:buClr>
              <a:buSzPct val="85000"/>
              <a:buFont typeface="Wingdings" pitchFamily="2" charset="2"/>
              <a:buChar char="§"/>
            </a:pPr>
            <a:r>
              <a:rPr lang="en-US" sz="2700" dirty="0" smtClean="0">
                <a:latin typeface="Batang" pitchFamily="18" charset="-127"/>
                <a:ea typeface="Batang" pitchFamily="18" charset="-127"/>
              </a:rPr>
              <a:t>Following were the activities done by </a:t>
            </a:r>
            <a:r>
              <a:rPr lang="en-US" sz="2700" dirty="0" err="1" smtClean="0">
                <a:latin typeface="Batang" pitchFamily="18" charset="-127"/>
                <a:ea typeface="Batang" pitchFamily="18" charset="-127"/>
              </a:rPr>
              <a:t>Rajajipuram</a:t>
            </a:r>
            <a:r>
              <a:rPr lang="en-US" sz="2700" dirty="0" smtClean="0">
                <a:latin typeface="Batang" pitchFamily="18" charset="-127"/>
                <a:ea typeface="Batang" pitchFamily="18" charset="-127"/>
              </a:rPr>
              <a:t> Center in the month of April’16.</a:t>
            </a:r>
          </a:p>
          <a:p>
            <a:pPr lvl="1">
              <a:buClr>
                <a:schemeClr val="tx1">
                  <a:lumMod val="50000"/>
                  <a:lumOff val="50000"/>
                </a:schemeClr>
              </a:buClr>
              <a:buSzPct val="85000"/>
              <a:buFont typeface="Arial" pitchFamily="34" charset="0"/>
              <a:buChar char="~"/>
            </a:pPr>
            <a:r>
              <a:rPr lang="en-US" sz="2700" dirty="0" smtClean="0">
                <a:latin typeface="Batang" pitchFamily="18" charset="-127"/>
                <a:ea typeface="Batang" pitchFamily="18" charset="-127"/>
              </a:rPr>
              <a:t>In house Camp</a:t>
            </a:r>
          </a:p>
          <a:p>
            <a:pPr lvl="1">
              <a:buClr>
                <a:schemeClr val="tx1">
                  <a:lumMod val="50000"/>
                  <a:lumOff val="50000"/>
                </a:schemeClr>
              </a:buClr>
              <a:buSzPct val="85000"/>
              <a:buFont typeface="Arial" pitchFamily="34" charset="0"/>
              <a:buChar char="~"/>
            </a:pPr>
            <a:r>
              <a:rPr lang="en-US" sz="2700" dirty="0" smtClean="0">
                <a:latin typeface="Batang" pitchFamily="18" charset="-127"/>
                <a:ea typeface="Batang" pitchFamily="18" charset="-127"/>
              </a:rPr>
              <a:t>Distribution of Marketing/ Surgical Coupons and Pharmacy Envelopes</a:t>
            </a:r>
            <a:r>
              <a:rPr lang="en-GB" sz="2700" dirty="0" smtClean="0">
                <a:latin typeface="Batang" pitchFamily="18" charset="-127"/>
                <a:ea typeface="Batang" pitchFamily="18" charset="-127"/>
              </a:rPr>
              <a:t>.</a:t>
            </a:r>
          </a:p>
          <a:p>
            <a:pPr lvl="1">
              <a:buClr>
                <a:schemeClr val="tx1">
                  <a:lumMod val="50000"/>
                  <a:lumOff val="50000"/>
                </a:schemeClr>
              </a:buClr>
              <a:buSzPct val="85000"/>
              <a:buFont typeface="Arial" pitchFamily="34" charset="0"/>
              <a:buChar char="~"/>
            </a:pPr>
            <a:r>
              <a:rPr lang="en-US" sz="2700" dirty="0" smtClean="0">
                <a:latin typeface="Batang" pitchFamily="18" charset="-127"/>
                <a:ea typeface="Batang" pitchFamily="18" charset="-127"/>
              </a:rPr>
              <a:t>Senior Citizen Camp in two phases.</a:t>
            </a:r>
          </a:p>
          <a:p>
            <a:pPr lvl="1">
              <a:buClr>
                <a:schemeClr val="tx1">
                  <a:lumMod val="50000"/>
                  <a:lumOff val="50000"/>
                </a:schemeClr>
              </a:buClr>
              <a:buSzPct val="85000"/>
              <a:buFont typeface="Arial" pitchFamily="34" charset="0"/>
              <a:buChar char="~"/>
            </a:pPr>
            <a:r>
              <a:rPr lang="en-US" sz="2700" dirty="0" smtClean="0">
                <a:latin typeface="Batang" pitchFamily="18" charset="-127"/>
                <a:ea typeface="Batang" pitchFamily="18" charset="-127"/>
              </a:rPr>
              <a:t>Water distribution activity and marketing coupons distribution.</a:t>
            </a:r>
          </a:p>
          <a:p>
            <a:pPr lvl="1">
              <a:buClr>
                <a:schemeClr val="tx1">
                  <a:lumMod val="50000"/>
                  <a:lumOff val="50000"/>
                </a:schemeClr>
              </a:buClr>
              <a:buSzPct val="85000"/>
              <a:buFont typeface="Arial" pitchFamily="34" charset="0"/>
              <a:buChar char="~"/>
            </a:pPr>
            <a:r>
              <a:rPr lang="en-US" sz="2700" dirty="0" smtClean="0">
                <a:latin typeface="Batang" pitchFamily="18" charset="-127"/>
                <a:ea typeface="Batang" pitchFamily="18" charset="-127"/>
              </a:rPr>
              <a:t>During the camps use of banners, leaflets and newspaper insertion were done.</a:t>
            </a:r>
          </a:p>
          <a:p>
            <a:pPr lvl="1">
              <a:buClr>
                <a:schemeClr val="tx1">
                  <a:lumMod val="50000"/>
                  <a:lumOff val="50000"/>
                </a:schemeClr>
              </a:buClr>
              <a:buSzPct val="85000"/>
              <a:buFont typeface="Arial" pitchFamily="34" charset="0"/>
              <a:buChar char="~"/>
            </a:pPr>
            <a:r>
              <a:rPr lang="en-US" sz="2700" dirty="0" smtClean="0">
                <a:latin typeface="Batang" pitchFamily="18" charset="-127"/>
                <a:ea typeface="Batang" pitchFamily="18" charset="-127"/>
              </a:rPr>
              <a:t>All these </a:t>
            </a:r>
            <a:r>
              <a:rPr lang="en-US" sz="2700" dirty="0" smtClean="0">
                <a:latin typeface="Batang" pitchFamily="18" charset="-127"/>
                <a:ea typeface="Batang" pitchFamily="18" charset="-127"/>
              </a:rPr>
              <a:t>activities costs </a:t>
            </a:r>
            <a:r>
              <a:rPr lang="en-US" sz="2700" dirty="0" smtClean="0">
                <a:latin typeface="Batang" pitchFamily="18" charset="-127"/>
                <a:ea typeface="Batang" pitchFamily="18" charset="-127"/>
              </a:rPr>
              <a:t>the center an </a:t>
            </a:r>
            <a:r>
              <a:rPr lang="en-US" sz="2700" dirty="0" smtClean="0">
                <a:latin typeface="Batang" pitchFamily="18" charset="-127"/>
                <a:ea typeface="Batang" pitchFamily="18" charset="-127"/>
              </a:rPr>
              <a:t>amount of </a:t>
            </a:r>
            <a:r>
              <a:rPr lang="en-US" sz="2700" dirty="0" smtClean="0">
                <a:latin typeface="Batang" pitchFamily="18" charset="-127"/>
                <a:ea typeface="Batang" pitchFamily="18" charset="-127"/>
              </a:rPr>
              <a:t>Rs. 32,980</a:t>
            </a:r>
            <a:endParaRPr lang="en-GB" sz="2700" dirty="0">
              <a:latin typeface="Batang" pitchFamily="18" charset="-127"/>
              <a:ea typeface="Batang" pitchFamily="18" charset="-127"/>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accent4">
                    <a:lumMod val="50000"/>
                  </a:schemeClr>
                </a:solidFill>
                <a:latin typeface="Arial Rounded MT Bold" pitchFamily="34" charset="0"/>
              </a:rPr>
              <a:t>Results</a:t>
            </a:r>
            <a:endParaRPr lang="en-GB" dirty="0">
              <a:solidFill>
                <a:schemeClr val="accent4">
                  <a:lumMod val="50000"/>
                </a:schemeClr>
              </a:solidFill>
              <a:latin typeface="Arial Rounded MT Bold" pitchFamily="34" charset="0"/>
            </a:endParaRPr>
          </a:p>
        </p:txBody>
      </p:sp>
      <p:sp>
        <p:nvSpPr>
          <p:cNvPr id="6" name="TextBox 5"/>
          <p:cNvSpPr txBox="1"/>
          <p:nvPr/>
        </p:nvSpPr>
        <p:spPr>
          <a:xfrm>
            <a:off x="0" y="4724400"/>
            <a:ext cx="9144000" cy="1015663"/>
          </a:xfrm>
          <a:prstGeom prst="rect">
            <a:avLst/>
          </a:prstGeom>
          <a:noFill/>
        </p:spPr>
        <p:txBody>
          <a:bodyPr wrap="square" rtlCol="0">
            <a:spAutoFit/>
          </a:bodyPr>
          <a:lstStyle/>
          <a:p>
            <a:r>
              <a:rPr lang="en-GB" sz="2000" dirty="0" smtClean="0">
                <a:latin typeface="Batang" pitchFamily="18" charset="-127"/>
                <a:ea typeface="Batang" pitchFamily="18" charset="-127"/>
              </a:rPr>
              <a:t>Total OPD trend shows an increase in OPD number in First Quarter of 2016-17 as per previous quarters in 2015-16 financial year.</a:t>
            </a:r>
          </a:p>
          <a:p>
            <a:endParaRPr lang="en-GB" sz="2000" dirty="0">
              <a:latin typeface="Batang" pitchFamily="18" charset="-127"/>
              <a:ea typeface="Batang" pitchFamily="18" charset="-127"/>
            </a:endParaRPr>
          </a:p>
        </p:txBody>
      </p:sp>
      <p:graphicFrame>
        <p:nvGraphicFramePr>
          <p:cNvPr id="5" name="Chart 4"/>
          <p:cNvGraphicFramePr/>
          <p:nvPr/>
        </p:nvGraphicFramePr>
        <p:xfrm>
          <a:off x="228600" y="1524000"/>
          <a:ext cx="8686800" cy="320438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accent4">
                    <a:lumMod val="50000"/>
                  </a:schemeClr>
                </a:solidFill>
                <a:latin typeface="Arial Rounded MT Bold" pitchFamily="34" charset="0"/>
              </a:rPr>
              <a:t>Results</a:t>
            </a:r>
            <a:endParaRPr lang="en-GB"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228600" y="1447801"/>
            <a:ext cx="8382000" cy="3429000"/>
          </a:xfrm>
          <a:prstGeom prst="rect">
            <a:avLst/>
          </a:prstGeom>
          <a:noFill/>
          <a:ln w="9525">
            <a:noFill/>
            <a:miter lim="800000"/>
            <a:headEnd/>
            <a:tailEnd/>
          </a:ln>
          <a:effectLst/>
        </p:spPr>
      </p:pic>
      <p:sp>
        <p:nvSpPr>
          <p:cNvPr id="6" name="TextBox 5"/>
          <p:cNvSpPr txBox="1"/>
          <p:nvPr/>
        </p:nvSpPr>
        <p:spPr>
          <a:xfrm>
            <a:off x="0" y="5029200"/>
            <a:ext cx="9144000" cy="1631216"/>
          </a:xfrm>
          <a:prstGeom prst="rect">
            <a:avLst/>
          </a:prstGeom>
          <a:noFill/>
        </p:spPr>
        <p:txBody>
          <a:bodyPr wrap="square" rtlCol="0">
            <a:spAutoFit/>
          </a:bodyPr>
          <a:lstStyle/>
          <a:p>
            <a:r>
              <a:rPr lang="en-GB" sz="2000" dirty="0" smtClean="0">
                <a:latin typeface="Batang" pitchFamily="18" charset="-127"/>
                <a:ea typeface="Batang" pitchFamily="18" charset="-127"/>
              </a:rPr>
              <a:t>New OPD is a major measurement of influence of marketing on footfall in the center. This can be seen that there is escalating increase in the new OPD’s from previous six months before April 2016 except for marginal decrease from March 2016. </a:t>
            </a:r>
          </a:p>
          <a:p>
            <a:endParaRPr lang="en-GB" sz="2000" dirty="0">
              <a:latin typeface="Batang" pitchFamily="18" charset="-127"/>
              <a:ea typeface="Batang" pitchFamily="18" charset="-127"/>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accent4">
                    <a:lumMod val="50000"/>
                  </a:schemeClr>
                </a:solidFill>
                <a:latin typeface="Arial Rounded MT Bold" pitchFamily="34" charset="0"/>
              </a:rPr>
              <a:t>Results</a:t>
            </a:r>
            <a:endParaRPr lang="en-GB" dirty="0"/>
          </a:p>
        </p:txBody>
      </p:sp>
      <p:graphicFrame>
        <p:nvGraphicFramePr>
          <p:cNvPr id="4" name="Content Placeholder 3"/>
          <p:cNvGraphicFramePr>
            <a:graphicFrameLocks noGrp="1"/>
          </p:cNvGraphicFramePr>
          <p:nvPr>
            <p:ph idx="1"/>
          </p:nvPr>
        </p:nvGraphicFramePr>
        <p:xfrm>
          <a:off x="0" y="1676400"/>
          <a:ext cx="4572000" cy="42671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4495800" y="1752600"/>
          <a:ext cx="4648200" cy="4419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accent4">
                    <a:lumMod val="50000"/>
                  </a:schemeClr>
                </a:solidFill>
                <a:latin typeface="Arial Rounded MT Bold" pitchFamily="34" charset="0"/>
              </a:rPr>
              <a:t>Results</a:t>
            </a:r>
            <a:endParaRPr lang="en-GB" dirty="0"/>
          </a:p>
        </p:txBody>
      </p:sp>
      <p:sp>
        <p:nvSpPr>
          <p:cNvPr id="3" name="Content Placeholder 2"/>
          <p:cNvSpPr>
            <a:spLocks noGrp="1"/>
          </p:cNvSpPr>
          <p:nvPr>
            <p:ph idx="1"/>
          </p:nvPr>
        </p:nvSpPr>
        <p:spPr>
          <a:xfrm>
            <a:off x="0" y="1600200"/>
            <a:ext cx="9144000" cy="4525963"/>
          </a:xfrm>
        </p:spPr>
        <p:txBody>
          <a:bodyPr>
            <a:normAutofit fontScale="85000" lnSpcReduction="20000"/>
          </a:bodyPr>
          <a:lstStyle/>
          <a:p>
            <a:r>
              <a:rPr lang="en-GB" dirty="0" smtClean="0">
                <a:latin typeface="Batang" pitchFamily="18" charset="-127"/>
                <a:ea typeface="Batang" pitchFamily="18" charset="-127"/>
              </a:rPr>
              <a:t>The trend in Cataract Surgeries performed at the center shows a seasonal trend where winter and mild summers months have more surgeries done as compared to summers. </a:t>
            </a:r>
          </a:p>
          <a:p>
            <a:r>
              <a:rPr lang="en-GB" dirty="0" smtClean="0">
                <a:latin typeface="Batang" pitchFamily="18" charset="-127"/>
                <a:ea typeface="Batang" pitchFamily="18" charset="-127"/>
              </a:rPr>
              <a:t>This might be due people’s thinking associated with season and surgery.</a:t>
            </a:r>
          </a:p>
          <a:p>
            <a:r>
              <a:rPr lang="en-GB" dirty="0" smtClean="0">
                <a:latin typeface="Batang" pitchFamily="18" charset="-127"/>
                <a:ea typeface="Batang" pitchFamily="18" charset="-127"/>
              </a:rPr>
              <a:t>The change in technology in cataract surgery is still not well penetrated the society’s mind. </a:t>
            </a:r>
          </a:p>
          <a:p>
            <a:r>
              <a:rPr lang="en-GB" dirty="0" smtClean="0">
                <a:latin typeface="Batang" pitchFamily="18" charset="-127"/>
                <a:ea typeface="Batang" pitchFamily="18" charset="-127"/>
              </a:rPr>
              <a:t>Even though a proper counselling is being provided still people have not changed their mind and continues with preference for winter months for surgeries.</a:t>
            </a:r>
            <a:endParaRPr lang="en-GB" dirty="0">
              <a:latin typeface="Batang" pitchFamily="18" charset="-127"/>
              <a:ea typeface="Batang" pitchFamily="18" charset="-127"/>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accent4">
                    <a:lumMod val="50000"/>
                  </a:schemeClr>
                </a:solidFill>
                <a:latin typeface="Arial Rounded MT Bold" pitchFamily="34" charset="0"/>
              </a:rPr>
              <a:t>Results</a:t>
            </a:r>
            <a:endParaRPr lang="en-GB" dirty="0"/>
          </a:p>
        </p:txBody>
      </p:sp>
      <p:graphicFrame>
        <p:nvGraphicFramePr>
          <p:cNvPr id="4" name="Content Placeholder 3"/>
          <p:cNvGraphicFramePr>
            <a:graphicFrameLocks noGrp="1"/>
          </p:cNvGraphicFramePr>
          <p:nvPr>
            <p:ph idx="1"/>
          </p:nvPr>
        </p:nvGraphicFramePr>
        <p:xfrm>
          <a:off x="457200" y="2133600"/>
          <a:ext cx="8229600" cy="4369816"/>
        </p:xfrm>
        <a:graphic>
          <a:graphicData uri="http://schemas.openxmlformats.org/drawingml/2006/table">
            <a:tbl>
              <a:tblPr firstRow="1" bandRow="1">
                <a:tableStyleId>{5C22544A-7EE6-4342-B048-85BDC9FD1C3A}</a:tableStyleId>
              </a:tblPr>
              <a:tblGrid>
                <a:gridCol w="2057400"/>
                <a:gridCol w="2362200"/>
                <a:gridCol w="2362200"/>
                <a:gridCol w="1447800"/>
              </a:tblGrid>
              <a:tr h="370840">
                <a:tc>
                  <a:txBody>
                    <a:bodyPr/>
                    <a:lstStyle/>
                    <a:p>
                      <a:pPr algn="ctr">
                        <a:lnSpc>
                          <a:spcPct val="115000"/>
                        </a:lnSpc>
                        <a:spcAft>
                          <a:spcPts val="0"/>
                        </a:spcAft>
                      </a:pPr>
                      <a:r>
                        <a:rPr lang="en-GB" sz="1200" dirty="0">
                          <a:solidFill>
                            <a:srgbClr val="000000"/>
                          </a:solidFill>
                          <a:latin typeface="Times New Roman"/>
                          <a:ea typeface="Times New Roman"/>
                          <a:cs typeface="Mangal"/>
                        </a:rPr>
                        <a:t>Activity details</a:t>
                      </a:r>
                      <a:endParaRPr lang="en-GB" sz="1100" dirty="0">
                        <a:latin typeface="Calibri"/>
                        <a:ea typeface="Calibri"/>
                        <a:cs typeface="Mangal"/>
                      </a:endParaRPr>
                    </a:p>
                  </a:txBody>
                  <a:tcPr marL="68580" marR="68580" marT="0" marB="0"/>
                </a:tc>
                <a:tc>
                  <a:txBody>
                    <a:bodyPr/>
                    <a:lstStyle/>
                    <a:p>
                      <a:pPr algn="ctr">
                        <a:lnSpc>
                          <a:spcPct val="115000"/>
                        </a:lnSpc>
                        <a:spcAft>
                          <a:spcPts val="1000"/>
                        </a:spcAft>
                      </a:pPr>
                      <a:r>
                        <a:rPr lang="en-GB" sz="1200" dirty="0">
                          <a:solidFill>
                            <a:srgbClr val="000000"/>
                          </a:solidFill>
                          <a:latin typeface="Times New Roman"/>
                          <a:ea typeface="Calibri"/>
                          <a:cs typeface="Mangal"/>
                        </a:rPr>
                        <a:t>Area</a:t>
                      </a:r>
                      <a:endParaRPr lang="en-GB" sz="1100" dirty="0">
                        <a:latin typeface="Calibri"/>
                        <a:ea typeface="Calibri"/>
                        <a:cs typeface="Mangal"/>
                      </a:endParaRPr>
                    </a:p>
                  </a:txBody>
                  <a:tcPr marL="68580" marR="68580" marT="0" marB="0"/>
                </a:tc>
                <a:tc>
                  <a:txBody>
                    <a:bodyPr/>
                    <a:lstStyle/>
                    <a:p>
                      <a:pPr algn="ctr">
                        <a:lnSpc>
                          <a:spcPct val="115000"/>
                        </a:lnSpc>
                        <a:spcAft>
                          <a:spcPts val="1000"/>
                        </a:spcAft>
                      </a:pPr>
                      <a:r>
                        <a:rPr lang="en-GB" sz="1200" dirty="0">
                          <a:solidFill>
                            <a:srgbClr val="000000"/>
                          </a:solidFill>
                          <a:latin typeface="Times New Roman"/>
                          <a:ea typeface="Calibri"/>
                          <a:cs typeface="Mangal"/>
                        </a:rPr>
                        <a:t>Details of expenditure</a:t>
                      </a:r>
                      <a:endParaRPr lang="en-GB" sz="1100" dirty="0">
                        <a:latin typeface="Calibri"/>
                        <a:ea typeface="Calibri"/>
                        <a:cs typeface="Mangal"/>
                      </a:endParaRPr>
                    </a:p>
                  </a:txBody>
                  <a:tcPr marL="68580" marR="68580" marT="0" marB="0"/>
                </a:tc>
                <a:tc>
                  <a:txBody>
                    <a:bodyPr/>
                    <a:lstStyle/>
                    <a:p>
                      <a:pPr algn="ctr">
                        <a:lnSpc>
                          <a:spcPct val="115000"/>
                        </a:lnSpc>
                        <a:spcAft>
                          <a:spcPts val="1000"/>
                        </a:spcAft>
                      </a:pPr>
                      <a:r>
                        <a:rPr lang="en-GB" sz="1200" dirty="0">
                          <a:solidFill>
                            <a:srgbClr val="000000"/>
                          </a:solidFill>
                          <a:latin typeface="Times New Roman"/>
                          <a:ea typeface="Calibri"/>
                          <a:cs typeface="Mangal"/>
                        </a:rPr>
                        <a:t>Costs</a:t>
                      </a:r>
                      <a:endParaRPr lang="en-GB" sz="1100" dirty="0">
                        <a:latin typeface="Calibri"/>
                        <a:ea typeface="Calibri"/>
                        <a:cs typeface="Mangal"/>
                      </a:endParaRPr>
                    </a:p>
                  </a:txBody>
                  <a:tcPr marL="68580" marR="68580" marT="0" marB="0"/>
                </a:tc>
              </a:tr>
              <a:tr h="370840">
                <a:tc>
                  <a:txBody>
                    <a:bodyPr/>
                    <a:lstStyle/>
                    <a:p>
                      <a:pPr algn="ctr">
                        <a:lnSpc>
                          <a:spcPct val="115000"/>
                        </a:lnSpc>
                        <a:spcAft>
                          <a:spcPts val="0"/>
                        </a:spcAft>
                      </a:pPr>
                      <a:r>
                        <a:rPr lang="en-GB" sz="1200">
                          <a:solidFill>
                            <a:srgbClr val="000000"/>
                          </a:solidFill>
                          <a:latin typeface="Times New Roman"/>
                          <a:ea typeface="Times New Roman"/>
                          <a:cs typeface="Mangal"/>
                        </a:rPr>
                        <a:t>Senior citizen activity</a:t>
                      </a:r>
                      <a:endParaRPr lang="en-GB" sz="1100">
                        <a:latin typeface="Calibri"/>
                        <a:ea typeface="Calibri"/>
                        <a:cs typeface="Mangal"/>
                      </a:endParaRPr>
                    </a:p>
                  </a:txBody>
                  <a:tcPr marL="68580" marR="68580" marT="0" marB="0" anchor="ctr"/>
                </a:tc>
                <a:tc>
                  <a:txBody>
                    <a:bodyPr/>
                    <a:lstStyle/>
                    <a:p>
                      <a:pPr algn="l">
                        <a:lnSpc>
                          <a:spcPct val="115000"/>
                        </a:lnSpc>
                        <a:spcAft>
                          <a:spcPts val="1000"/>
                        </a:spcAft>
                      </a:pPr>
                      <a:r>
                        <a:rPr lang="en-GB" sz="1200">
                          <a:solidFill>
                            <a:srgbClr val="000000"/>
                          </a:solidFill>
                          <a:latin typeface="Times New Roman"/>
                          <a:ea typeface="Calibri"/>
                          <a:cs typeface="Mangal"/>
                        </a:rPr>
                        <a:t>In two phases, inside center</a:t>
                      </a:r>
                      <a:endParaRPr lang="en-GB" sz="1100">
                        <a:latin typeface="Calibri"/>
                        <a:ea typeface="Calibri"/>
                        <a:cs typeface="Mangal"/>
                      </a:endParaRPr>
                    </a:p>
                  </a:txBody>
                  <a:tcPr marL="68580" marR="68580" marT="0" marB="0" anchor="ctr"/>
                </a:tc>
                <a:tc>
                  <a:txBody>
                    <a:bodyPr/>
                    <a:lstStyle/>
                    <a:p>
                      <a:pPr algn="l">
                        <a:lnSpc>
                          <a:spcPct val="115000"/>
                        </a:lnSpc>
                        <a:spcAft>
                          <a:spcPts val="600"/>
                        </a:spcAft>
                      </a:pPr>
                      <a:r>
                        <a:rPr lang="en-GB" sz="1200">
                          <a:solidFill>
                            <a:srgbClr val="000000"/>
                          </a:solidFill>
                          <a:latin typeface="Times New Roman"/>
                          <a:ea typeface="Calibri"/>
                          <a:cs typeface="Mangal"/>
                        </a:rPr>
                        <a:t>Leaflets =10,000</a:t>
                      </a:r>
                      <a:endParaRPr lang="en-GB" sz="1100">
                        <a:latin typeface="Calibri"/>
                        <a:ea typeface="Calibri"/>
                        <a:cs typeface="Mangal"/>
                      </a:endParaRPr>
                    </a:p>
                    <a:p>
                      <a:pPr algn="l">
                        <a:lnSpc>
                          <a:spcPct val="115000"/>
                        </a:lnSpc>
                        <a:spcAft>
                          <a:spcPts val="600"/>
                        </a:spcAft>
                      </a:pPr>
                      <a:r>
                        <a:rPr lang="en-GB" sz="1200">
                          <a:solidFill>
                            <a:srgbClr val="000000"/>
                          </a:solidFill>
                          <a:latin typeface="Times New Roman"/>
                          <a:ea typeface="Calibri"/>
                          <a:cs typeface="Mangal"/>
                        </a:rPr>
                        <a:t>Insertion = 3200</a:t>
                      </a:r>
                      <a:endParaRPr lang="en-GB" sz="1100">
                        <a:latin typeface="Calibri"/>
                        <a:ea typeface="Calibri"/>
                        <a:cs typeface="Mangal"/>
                      </a:endParaRPr>
                    </a:p>
                    <a:p>
                      <a:pPr algn="l">
                        <a:lnSpc>
                          <a:spcPct val="115000"/>
                        </a:lnSpc>
                        <a:spcAft>
                          <a:spcPts val="600"/>
                        </a:spcAft>
                      </a:pPr>
                      <a:r>
                        <a:rPr lang="en-GB" sz="1200">
                          <a:solidFill>
                            <a:srgbClr val="000000"/>
                          </a:solidFill>
                          <a:latin typeface="Times New Roman"/>
                          <a:ea typeface="Calibri"/>
                          <a:cs typeface="Mangal"/>
                        </a:rPr>
                        <a:t>Banners = 700</a:t>
                      </a:r>
                      <a:endParaRPr lang="en-GB" sz="1100">
                        <a:latin typeface="Calibri"/>
                        <a:ea typeface="Calibri"/>
                        <a:cs typeface="Mangal"/>
                      </a:endParaRPr>
                    </a:p>
                  </a:txBody>
                  <a:tcPr marL="68580" marR="68580" marT="0" marB="0"/>
                </a:tc>
                <a:tc>
                  <a:txBody>
                    <a:bodyPr/>
                    <a:lstStyle/>
                    <a:p>
                      <a:pPr algn="l">
                        <a:lnSpc>
                          <a:spcPct val="115000"/>
                        </a:lnSpc>
                        <a:spcAft>
                          <a:spcPts val="1000"/>
                        </a:spcAft>
                      </a:pPr>
                      <a:r>
                        <a:rPr lang="en-GB" sz="1200">
                          <a:solidFill>
                            <a:srgbClr val="000000"/>
                          </a:solidFill>
                          <a:latin typeface="Times New Roman"/>
                          <a:ea typeface="Calibri"/>
                          <a:cs typeface="Mangal"/>
                        </a:rPr>
                        <a:t>14,000</a:t>
                      </a:r>
                      <a:endParaRPr lang="en-GB" sz="1100">
                        <a:latin typeface="Calibri"/>
                        <a:ea typeface="Calibri"/>
                        <a:cs typeface="Mangal"/>
                      </a:endParaRPr>
                    </a:p>
                  </a:txBody>
                  <a:tcPr marL="68580" marR="68580" marT="0" marB="0" anchor="ctr"/>
                </a:tc>
              </a:tr>
              <a:tr h="370840">
                <a:tc>
                  <a:txBody>
                    <a:bodyPr/>
                    <a:lstStyle/>
                    <a:p>
                      <a:pPr algn="ctr">
                        <a:lnSpc>
                          <a:spcPct val="115000"/>
                        </a:lnSpc>
                        <a:spcAft>
                          <a:spcPts val="0"/>
                        </a:spcAft>
                      </a:pPr>
                      <a:r>
                        <a:rPr lang="en-GB" sz="1200">
                          <a:solidFill>
                            <a:srgbClr val="000000"/>
                          </a:solidFill>
                          <a:latin typeface="Times New Roman"/>
                          <a:ea typeface="Times New Roman"/>
                          <a:cs typeface="Mangal"/>
                        </a:rPr>
                        <a:t>Surgery coupons</a:t>
                      </a:r>
                      <a:endParaRPr lang="en-GB" sz="1100">
                        <a:latin typeface="Calibri"/>
                        <a:ea typeface="Calibri"/>
                        <a:cs typeface="Mangal"/>
                      </a:endParaRPr>
                    </a:p>
                  </a:txBody>
                  <a:tcPr marL="68580" marR="68580" marT="0" marB="0" anchor="ctr"/>
                </a:tc>
                <a:tc>
                  <a:txBody>
                    <a:bodyPr/>
                    <a:lstStyle/>
                    <a:p>
                      <a:pPr algn="l">
                        <a:lnSpc>
                          <a:spcPct val="115000"/>
                        </a:lnSpc>
                        <a:spcAft>
                          <a:spcPts val="0"/>
                        </a:spcAft>
                      </a:pPr>
                      <a:r>
                        <a:rPr lang="en-GB" sz="1200">
                          <a:solidFill>
                            <a:srgbClr val="000000"/>
                          </a:solidFill>
                          <a:latin typeface="Times New Roman"/>
                          <a:ea typeface="Times New Roman"/>
                          <a:cs typeface="Mangal"/>
                        </a:rPr>
                        <a:t>In center</a:t>
                      </a:r>
                      <a:endParaRPr lang="en-GB" sz="1100">
                        <a:latin typeface="Calibri"/>
                        <a:ea typeface="Calibri"/>
                        <a:cs typeface="Mangal"/>
                      </a:endParaRPr>
                    </a:p>
                  </a:txBody>
                  <a:tcPr marL="68580" marR="68580" marT="0" marB="0" anchor="ctr"/>
                </a:tc>
                <a:tc>
                  <a:txBody>
                    <a:bodyPr/>
                    <a:lstStyle/>
                    <a:p>
                      <a:pPr algn="l">
                        <a:lnSpc>
                          <a:spcPct val="115000"/>
                        </a:lnSpc>
                        <a:spcAft>
                          <a:spcPts val="0"/>
                        </a:spcAft>
                      </a:pPr>
                      <a:r>
                        <a:rPr lang="en-GB" sz="1200">
                          <a:solidFill>
                            <a:srgbClr val="000000"/>
                          </a:solidFill>
                          <a:latin typeface="Times New Roman"/>
                          <a:ea typeface="Times New Roman"/>
                          <a:cs typeface="Mangal"/>
                        </a:rPr>
                        <a:t>Coupons worth 2,000</a:t>
                      </a:r>
                      <a:endParaRPr lang="en-GB" sz="1100">
                        <a:latin typeface="Calibri"/>
                        <a:ea typeface="Calibri"/>
                        <a:cs typeface="Mangal"/>
                      </a:endParaRPr>
                    </a:p>
                  </a:txBody>
                  <a:tcPr marL="68580" marR="68580" marT="0" marB="0"/>
                </a:tc>
                <a:tc>
                  <a:txBody>
                    <a:bodyPr/>
                    <a:lstStyle/>
                    <a:p>
                      <a:pPr algn="l">
                        <a:lnSpc>
                          <a:spcPct val="115000"/>
                        </a:lnSpc>
                        <a:spcAft>
                          <a:spcPts val="0"/>
                        </a:spcAft>
                      </a:pPr>
                      <a:r>
                        <a:rPr lang="en-GB" sz="1200">
                          <a:solidFill>
                            <a:srgbClr val="000000"/>
                          </a:solidFill>
                          <a:latin typeface="Times New Roman"/>
                          <a:ea typeface="Times New Roman"/>
                          <a:cs typeface="Mangal"/>
                        </a:rPr>
                        <a:t>2,000</a:t>
                      </a:r>
                      <a:endParaRPr lang="en-GB" sz="1100">
                        <a:latin typeface="Calibri"/>
                        <a:ea typeface="Calibri"/>
                        <a:cs typeface="Mangal"/>
                      </a:endParaRPr>
                    </a:p>
                  </a:txBody>
                  <a:tcPr marL="68580" marR="68580" marT="0" marB="0" anchor="ctr"/>
                </a:tc>
              </a:tr>
              <a:tr h="370840">
                <a:tc>
                  <a:txBody>
                    <a:bodyPr/>
                    <a:lstStyle/>
                    <a:p>
                      <a:pPr algn="ctr">
                        <a:lnSpc>
                          <a:spcPct val="115000"/>
                        </a:lnSpc>
                        <a:spcAft>
                          <a:spcPts val="0"/>
                        </a:spcAft>
                      </a:pPr>
                      <a:r>
                        <a:rPr lang="en-GB" sz="1200">
                          <a:solidFill>
                            <a:srgbClr val="000000"/>
                          </a:solidFill>
                          <a:latin typeface="Times New Roman"/>
                          <a:ea typeface="Times New Roman"/>
                          <a:cs typeface="Mangal"/>
                        </a:rPr>
                        <a:t>Water distribution activity</a:t>
                      </a:r>
                      <a:endParaRPr lang="en-GB" sz="1100">
                        <a:latin typeface="Calibri"/>
                        <a:ea typeface="Calibri"/>
                        <a:cs typeface="Mangal"/>
                      </a:endParaRPr>
                    </a:p>
                  </a:txBody>
                  <a:tcPr marL="68580" marR="68580" marT="0" marB="0" anchor="ctr"/>
                </a:tc>
                <a:tc>
                  <a:txBody>
                    <a:bodyPr/>
                    <a:lstStyle/>
                    <a:p>
                      <a:pPr marL="342900" lvl="0" indent="-342900" algn="l">
                        <a:lnSpc>
                          <a:spcPct val="115000"/>
                        </a:lnSpc>
                        <a:spcAft>
                          <a:spcPts val="0"/>
                        </a:spcAft>
                        <a:buFont typeface="+mj-lt"/>
                        <a:buAutoNum type="arabicPeriod"/>
                      </a:pPr>
                      <a:r>
                        <a:rPr lang="en-US" sz="1200">
                          <a:solidFill>
                            <a:srgbClr val="000000"/>
                          </a:solidFill>
                          <a:latin typeface="Times New Roman"/>
                          <a:ea typeface="Calibri"/>
                          <a:cs typeface="Mangal"/>
                        </a:rPr>
                        <a:t>Balaji temple two times</a:t>
                      </a:r>
                      <a:endParaRPr lang="en-GB" sz="1100">
                        <a:latin typeface="Calibri"/>
                        <a:ea typeface="Calibri"/>
                        <a:cs typeface="Mangal"/>
                      </a:endParaRPr>
                    </a:p>
                    <a:p>
                      <a:pPr marL="342900" lvl="0" indent="-342900" algn="l">
                        <a:lnSpc>
                          <a:spcPct val="115000"/>
                        </a:lnSpc>
                        <a:spcAft>
                          <a:spcPts val="0"/>
                        </a:spcAft>
                        <a:buFont typeface="+mj-lt"/>
                        <a:buAutoNum type="arabicPeriod"/>
                      </a:pPr>
                      <a:r>
                        <a:rPr lang="en-US" sz="1200">
                          <a:solidFill>
                            <a:srgbClr val="000000"/>
                          </a:solidFill>
                          <a:latin typeface="Times New Roman"/>
                          <a:ea typeface="Calibri"/>
                          <a:cs typeface="Mangal"/>
                        </a:rPr>
                        <a:t>Budheshewar temple</a:t>
                      </a:r>
                      <a:endParaRPr lang="en-GB" sz="1100">
                        <a:latin typeface="Calibri"/>
                        <a:ea typeface="Calibri"/>
                        <a:cs typeface="Mangal"/>
                      </a:endParaRPr>
                    </a:p>
                  </a:txBody>
                  <a:tcPr marL="68580" marR="68580" marT="0" marB="0" anchor="ctr"/>
                </a:tc>
                <a:tc>
                  <a:txBody>
                    <a:bodyPr/>
                    <a:lstStyle/>
                    <a:p>
                      <a:pPr algn="l">
                        <a:lnSpc>
                          <a:spcPct val="115000"/>
                        </a:lnSpc>
                        <a:spcAft>
                          <a:spcPts val="0"/>
                        </a:spcAft>
                      </a:pPr>
                      <a:r>
                        <a:rPr lang="en-GB" sz="1200">
                          <a:solidFill>
                            <a:srgbClr val="000000"/>
                          </a:solidFill>
                          <a:latin typeface="Times New Roman"/>
                          <a:ea typeface="Times New Roman"/>
                          <a:cs typeface="Mangal"/>
                        </a:rPr>
                        <a:t>Per activity 1,000</a:t>
                      </a:r>
                      <a:endParaRPr lang="en-GB" sz="1100">
                        <a:latin typeface="Calibri"/>
                        <a:ea typeface="Calibri"/>
                        <a:cs typeface="Mangal"/>
                      </a:endParaRPr>
                    </a:p>
                  </a:txBody>
                  <a:tcPr marL="68580" marR="68580" marT="0" marB="0"/>
                </a:tc>
                <a:tc>
                  <a:txBody>
                    <a:bodyPr/>
                    <a:lstStyle/>
                    <a:p>
                      <a:pPr algn="l">
                        <a:lnSpc>
                          <a:spcPct val="115000"/>
                        </a:lnSpc>
                        <a:spcAft>
                          <a:spcPts val="0"/>
                        </a:spcAft>
                      </a:pPr>
                      <a:r>
                        <a:rPr lang="en-GB" sz="1200">
                          <a:solidFill>
                            <a:srgbClr val="000000"/>
                          </a:solidFill>
                          <a:latin typeface="Times New Roman"/>
                          <a:ea typeface="Times New Roman"/>
                          <a:cs typeface="Mangal"/>
                        </a:rPr>
                        <a:t>3,000</a:t>
                      </a:r>
                      <a:endParaRPr lang="en-GB" sz="1100">
                        <a:latin typeface="Calibri"/>
                        <a:ea typeface="Calibri"/>
                        <a:cs typeface="Mangal"/>
                      </a:endParaRPr>
                    </a:p>
                  </a:txBody>
                  <a:tcPr marL="68580" marR="68580" marT="0" marB="0" anchor="ctr"/>
                </a:tc>
              </a:tr>
              <a:tr h="370840">
                <a:tc>
                  <a:txBody>
                    <a:bodyPr/>
                    <a:lstStyle/>
                    <a:p>
                      <a:pPr algn="ctr">
                        <a:lnSpc>
                          <a:spcPct val="115000"/>
                        </a:lnSpc>
                        <a:spcAft>
                          <a:spcPts val="0"/>
                        </a:spcAft>
                      </a:pPr>
                      <a:r>
                        <a:rPr lang="en-GB" sz="1200">
                          <a:solidFill>
                            <a:srgbClr val="000000"/>
                          </a:solidFill>
                          <a:latin typeface="Times New Roman"/>
                          <a:ea typeface="Times New Roman"/>
                          <a:cs typeface="Mangal"/>
                        </a:rPr>
                        <a:t>Coupon activity</a:t>
                      </a:r>
                      <a:endParaRPr lang="en-GB" sz="1100">
                        <a:latin typeface="Calibri"/>
                        <a:ea typeface="Calibri"/>
                        <a:cs typeface="Mangal"/>
                      </a:endParaRPr>
                    </a:p>
                  </a:txBody>
                  <a:tcPr marL="68580" marR="68580" marT="0" marB="0" anchor="ctr"/>
                </a:tc>
                <a:tc>
                  <a:txBody>
                    <a:bodyPr/>
                    <a:lstStyle/>
                    <a:p>
                      <a:pPr algn="l">
                        <a:lnSpc>
                          <a:spcPct val="115000"/>
                        </a:lnSpc>
                        <a:spcAft>
                          <a:spcPts val="0"/>
                        </a:spcAft>
                      </a:pPr>
                      <a:r>
                        <a:rPr lang="en-GB" sz="1200">
                          <a:solidFill>
                            <a:srgbClr val="000000"/>
                          </a:solidFill>
                          <a:latin typeface="Times New Roman"/>
                          <a:ea typeface="Times New Roman"/>
                          <a:cs typeface="Mangal"/>
                        </a:rPr>
                        <a:t>Nearby optical and chemist, also through pinnacle pharmacy</a:t>
                      </a:r>
                      <a:endParaRPr lang="en-GB" sz="1100">
                        <a:latin typeface="Calibri"/>
                        <a:ea typeface="Calibri"/>
                        <a:cs typeface="Mangal"/>
                      </a:endParaRPr>
                    </a:p>
                  </a:txBody>
                  <a:tcPr marL="68580" marR="68580" marT="0" marB="0" anchor="ctr"/>
                </a:tc>
                <a:tc>
                  <a:txBody>
                    <a:bodyPr/>
                    <a:lstStyle/>
                    <a:p>
                      <a:pPr algn="l">
                        <a:lnSpc>
                          <a:spcPct val="115000"/>
                        </a:lnSpc>
                        <a:spcAft>
                          <a:spcPts val="0"/>
                        </a:spcAft>
                      </a:pPr>
                      <a:r>
                        <a:rPr lang="en-GB" sz="1200">
                          <a:solidFill>
                            <a:srgbClr val="000000"/>
                          </a:solidFill>
                          <a:latin typeface="Times New Roman"/>
                          <a:ea typeface="Times New Roman"/>
                          <a:cs typeface="Mangal"/>
                        </a:rPr>
                        <a:t>Coupons worth 3,000</a:t>
                      </a:r>
                      <a:endParaRPr lang="en-GB" sz="1100">
                        <a:latin typeface="Calibri"/>
                        <a:ea typeface="Calibri"/>
                        <a:cs typeface="Mangal"/>
                      </a:endParaRPr>
                    </a:p>
                  </a:txBody>
                  <a:tcPr marL="68580" marR="68580" marT="0" marB="0"/>
                </a:tc>
                <a:tc>
                  <a:txBody>
                    <a:bodyPr/>
                    <a:lstStyle/>
                    <a:p>
                      <a:pPr algn="l">
                        <a:lnSpc>
                          <a:spcPct val="115000"/>
                        </a:lnSpc>
                        <a:spcAft>
                          <a:spcPts val="0"/>
                        </a:spcAft>
                      </a:pPr>
                      <a:r>
                        <a:rPr lang="en-GB" sz="1200">
                          <a:solidFill>
                            <a:srgbClr val="000000"/>
                          </a:solidFill>
                          <a:latin typeface="Times New Roman"/>
                          <a:ea typeface="Times New Roman"/>
                          <a:cs typeface="Mangal"/>
                        </a:rPr>
                        <a:t>3,000</a:t>
                      </a:r>
                      <a:endParaRPr lang="en-GB" sz="1100">
                        <a:latin typeface="Calibri"/>
                        <a:ea typeface="Calibri"/>
                        <a:cs typeface="Mangal"/>
                      </a:endParaRPr>
                    </a:p>
                  </a:txBody>
                  <a:tcPr marL="68580" marR="68580" marT="0" marB="0" anchor="ctr"/>
                </a:tc>
              </a:tr>
              <a:tr h="370840">
                <a:tc>
                  <a:txBody>
                    <a:bodyPr/>
                    <a:lstStyle/>
                    <a:p>
                      <a:pPr algn="ctr">
                        <a:lnSpc>
                          <a:spcPct val="115000"/>
                        </a:lnSpc>
                        <a:spcAft>
                          <a:spcPts val="0"/>
                        </a:spcAft>
                      </a:pPr>
                      <a:r>
                        <a:rPr lang="en-GB" sz="1200">
                          <a:solidFill>
                            <a:srgbClr val="000000"/>
                          </a:solidFill>
                          <a:latin typeface="Times New Roman"/>
                          <a:ea typeface="Times New Roman"/>
                          <a:cs typeface="Mangal"/>
                        </a:rPr>
                        <a:t>Mega camp date : 15/05/2016</a:t>
                      </a:r>
                      <a:endParaRPr lang="en-GB" sz="1100">
                        <a:latin typeface="Calibri"/>
                        <a:ea typeface="Calibri"/>
                        <a:cs typeface="Mangal"/>
                      </a:endParaRPr>
                    </a:p>
                  </a:txBody>
                  <a:tcPr marL="68580" marR="68580" marT="0" marB="0" anchor="ctr"/>
                </a:tc>
                <a:tc>
                  <a:txBody>
                    <a:bodyPr/>
                    <a:lstStyle/>
                    <a:p>
                      <a:pPr algn="l">
                        <a:lnSpc>
                          <a:spcPct val="115000"/>
                        </a:lnSpc>
                        <a:spcAft>
                          <a:spcPts val="0"/>
                        </a:spcAft>
                      </a:pPr>
                      <a:r>
                        <a:rPr lang="en-GB" sz="1200">
                          <a:solidFill>
                            <a:srgbClr val="000000"/>
                          </a:solidFill>
                          <a:latin typeface="Times New Roman"/>
                          <a:ea typeface="Times New Roman"/>
                          <a:cs typeface="Mangal"/>
                        </a:rPr>
                        <a:t>In house camp</a:t>
                      </a:r>
                      <a:endParaRPr lang="en-GB" sz="1100">
                        <a:latin typeface="Calibri"/>
                        <a:ea typeface="Calibri"/>
                        <a:cs typeface="Mangal"/>
                      </a:endParaRPr>
                    </a:p>
                  </a:txBody>
                  <a:tcPr marL="68580" marR="68580" marT="0" marB="0" anchor="ctr"/>
                </a:tc>
                <a:tc>
                  <a:txBody>
                    <a:bodyPr/>
                    <a:lstStyle/>
                    <a:p>
                      <a:pPr algn="l">
                        <a:lnSpc>
                          <a:spcPct val="115000"/>
                        </a:lnSpc>
                        <a:spcAft>
                          <a:spcPts val="0"/>
                        </a:spcAft>
                      </a:pPr>
                      <a:r>
                        <a:rPr lang="en-GB" sz="1200">
                          <a:solidFill>
                            <a:srgbClr val="000000"/>
                          </a:solidFill>
                          <a:latin typeface="Times New Roman"/>
                          <a:ea typeface="Times New Roman"/>
                          <a:cs typeface="Mangal"/>
                        </a:rPr>
                        <a:t>Leaflets =5,000</a:t>
                      </a:r>
                      <a:endParaRPr lang="en-GB" sz="1100">
                        <a:latin typeface="Calibri"/>
                        <a:ea typeface="Calibri"/>
                        <a:cs typeface="Mangal"/>
                      </a:endParaRPr>
                    </a:p>
                    <a:p>
                      <a:pPr algn="l">
                        <a:lnSpc>
                          <a:spcPct val="115000"/>
                        </a:lnSpc>
                        <a:spcAft>
                          <a:spcPts val="0"/>
                        </a:spcAft>
                      </a:pPr>
                      <a:r>
                        <a:rPr lang="en-GB" sz="1200">
                          <a:solidFill>
                            <a:srgbClr val="000000"/>
                          </a:solidFill>
                          <a:latin typeface="Times New Roman"/>
                          <a:ea typeface="Times New Roman"/>
                          <a:cs typeface="Mangal"/>
                        </a:rPr>
                        <a:t>Insertions =5,500</a:t>
                      </a:r>
                      <a:endParaRPr lang="en-GB" sz="1100">
                        <a:latin typeface="Calibri"/>
                        <a:ea typeface="Calibri"/>
                        <a:cs typeface="Mangal"/>
                      </a:endParaRPr>
                    </a:p>
                    <a:p>
                      <a:pPr algn="l">
                        <a:lnSpc>
                          <a:spcPct val="115000"/>
                        </a:lnSpc>
                        <a:spcAft>
                          <a:spcPts val="0"/>
                        </a:spcAft>
                      </a:pPr>
                      <a:r>
                        <a:rPr lang="en-GB" sz="1200">
                          <a:solidFill>
                            <a:srgbClr val="000000"/>
                          </a:solidFill>
                          <a:latin typeface="Times New Roman"/>
                          <a:ea typeface="Times New Roman"/>
                          <a:cs typeface="Mangal"/>
                        </a:rPr>
                        <a:t>Banners = 360</a:t>
                      </a:r>
                      <a:endParaRPr lang="en-GB" sz="1100">
                        <a:latin typeface="Calibri"/>
                        <a:ea typeface="Calibri"/>
                        <a:cs typeface="Mangal"/>
                      </a:endParaRPr>
                    </a:p>
                    <a:p>
                      <a:pPr algn="l">
                        <a:lnSpc>
                          <a:spcPct val="115000"/>
                        </a:lnSpc>
                        <a:spcAft>
                          <a:spcPts val="0"/>
                        </a:spcAft>
                      </a:pPr>
                      <a:r>
                        <a:rPr lang="en-GB" sz="1200">
                          <a:solidFill>
                            <a:srgbClr val="000000"/>
                          </a:solidFill>
                          <a:latin typeface="Times New Roman"/>
                          <a:ea typeface="Times New Roman"/>
                          <a:cs typeface="Mangal"/>
                        </a:rPr>
                        <a:t>Rickshaw announcement = 1,000</a:t>
                      </a:r>
                      <a:endParaRPr lang="en-GB" sz="1100">
                        <a:latin typeface="Calibri"/>
                        <a:ea typeface="Calibri"/>
                        <a:cs typeface="Mangal"/>
                      </a:endParaRPr>
                    </a:p>
                  </a:txBody>
                  <a:tcPr marL="68580" marR="68580" marT="0" marB="0"/>
                </a:tc>
                <a:tc>
                  <a:txBody>
                    <a:bodyPr/>
                    <a:lstStyle/>
                    <a:p>
                      <a:pPr algn="l">
                        <a:lnSpc>
                          <a:spcPct val="115000"/>
                        </a:lnSpc>
                        <a:spcAft>
                          <a:spcPts val="0"/>
                        </a:spcAft>
                      </a:pPr>
                      <a:r>
                        <a:rPr lang="en-GB" sz="1200">
                          <a:solidFill>
                            <a:srgbClr val="000000"/>
                          </a:solidFill>
                          <a:latin typeface="Times New Roman"/>
                          <a:ea typeface="Times New Roman"/>
                          <a:cs typeface="Mangal"/>
                        </a:rPr>
                        <a:t>11,860</a:t>
                      </a:r>
                      <a:endParaRPr lang="en-GB" sz="1100">
                        <a:latin typeface="Calibri"/>
                        <a:ea typeface="Calibri"/>
                        <a:cs typeface="Mangal"/>
                      </a:endParaRPr>
                    </a:p>
                  </a:txBody>
                  <a:tcPr marL="68580" marR="68580" marT="0" marB="0" anchor="ctr"/>
                </a:tc>
              </a:tr>
              <a:tr h="370840">
                <a:tc>
                  <a:txBody>
                    <a:bodyPr/>
                    <a:lstStyle/>
                    <a:p>
                      <a:pPr algn="ctr">
                        <a:lnSpc>
                          <a:spcPct val="115000"/>
                        </a:lnSpc>
                        <a:spcAft>
                          <a:spcPts val="0"/>
                        </a:spcAft>
                      </a:pPr>
                      <a:r>
                        <a:rPr lang="en-GB" sz="1200">
                          <a:solidFill>
                            <a:srgbClr val="000000"/>
                          </a:solidFill>
                          <a:latin typeface="Times New Roman"/>
                          <a:ea typeface="Times New Roman"/>
                          <a:cs typeface="Mangal"/>
                        </a:rPr>
                        <a:t>Wall painting</a:t>
                      </a:r>
                      <a:endParaRPr lang="en-GB" sz="1100">
                        <a:latin typeface="Calibri"/>
                        <a:ea typeface="Calibri"/>
                        <a:cs typeface="Mangal"/>
                      </a:endParaRPr>
                    </a:p>
                  </a:txBody>
                  <a:tcPr marL="68580" marR="68580" marT="0" marB="0" anchor="ctr"/>
                </a:tc>
                <a:tc>
                  <a:txBody>
                    <a:bodyPr/>
                    <a:lstStyle/>
                    <a:p>
                      <a:pPr algn="l">
                        <a:lnSpc>
                          <a:spcPct val="115000"/>
                        </a:lnSpc>
                        <a:spcAft>
                          <a:spcPts val="0"/>
                        </a:spcAft>
                      </a:pPr>
                      <a:r>
                        <a:rPr lang="en-GB" sz="1200">
                          <a:solidFill>
                            <a:srgbClr val="000000"/>
                          </a:solidFill>
                          <a:latin typeface="Times New Roman"/>
                          <a:ea typeface="Times New Roman"/>
                          <a:cs typeface="Mangal"/>
                        </a:rPr>
                        <a:t>At 9 sites</a:t>
                      </a:r>
                      <a:endParaRPr lang="en-GB" sz="1100">
                        <a:latin typeface="Calibri"/>
                        <a:ea typeface="Calibri"/>
                        <a:cs typeface="Mangal"/>
                      </a:endParaRPr>
                    </a:p>
                  </a:txBody>
                  <a:tcPr marL="68580" marR="68580" marT="0" marB="0" anchor="ctr"/>
                </a:tc>
                <a:tc>
                  <a:txBody>
                    <a:bodyPr/>
                    <a:lstStyle/>
                    <a:p>
                      <a:pPr algn="l">
                        <a:lnSpc>
                          <a:spcPct val="115000"/>
                        </a:lnSpc>
                        <a:spcAft>
                          <a:spcPts val="0"/>
                        </a:spcAft>
                      </a:pPr>
                      <a:r>
                        <a:rPr lang="en-GB" sz="1200">
                          <a:solidFill>
                            <a:srgbClr val="000000"/>
                          </a:solidFill>
                          <a:latin typeface="Times New Roman"/>
                          <a:ea typeface="Times New Roman"/>
                          <a:cs typeface="Mangal"/>
                        </a:rPr>
                        <a:t>Each wall painting = 150</a:t>
                      </a:r>
                      <a:endParaRPr lang="en-GB" sz="1100">
                        <a:latin typeface="Calibri"/>
                        <a:ea typeface="Calibri"/>
                        <a:cs typeface="Mangal"/>
                      </a:endParaRPr>
                    </a:p>
                  </a:txBody>
                  <a:tcPr marL="68580" marR="68580" marT="0" marB="0"/>
                </a:tc>
                <a:tc>
                  <a:txBody>
                    <a:bodyPr/>
                    <a:lstStyle/>
                    <a:p>
                      <a:pPr algn="l">
                        <a:lnSpc>
                          <a:spcPct val="115000"/>
                        </a:lnSpc>
                        <a:spcAft>
                          <a:spcPts val="0"/>
                        </a:spcAft>
                      </a:pPr>
                      <a:r>
                        <a:rPr lang="en-GB" sz="1200">
                          <a:solidFill>
                            <a:srgbClr val="000000"/>
                          </a:solidFill>
                          <a:latin typeface="Times New Roman"/>
                          <a:ea typeface="Times New Roman"/>
                          <a:cs typeface="Mangal"/>
                        </a:rPr>
                        <a:t>1,350</a:t>
                      </a:r>
                      <a:endParaRPr lang="en-GB" sz="1100">
                        <a:latin typeface="Calibri"/>
                        <a:ea typeface="Calibri"/>
                        <a:cs typeface="Mangal"/>
                      </a:endParaRPr>
                    </a:p>
                  </a:txBody>
                  <a:tcPr marL="68580" marR="68580" marT="0" marB="0" anchor="ctr"/>
                </a:tc>
              </a:tr>
              <a:tr h="370840">
                <a:tc>
                  <a:txBody>
                    <a:bodyPr/>
                    <a:lstStyle/>
                    <a:p>
                      <a:pPr algn="ctr">
                        <a:lnSpc>
                          <a:spcPct val="115000"/>
                        </a:lnSpc>
                        <a:spcAft>
                          <a:spcPts val="0"/>
                        </a:spcAft>
                      </a:pPr>
                      <a:r>
                        <a:rPr lang="en-GB" sz="1200">
                          <a:solidFill>
                            <a:srgbClr val="000000"/>
                          </a:solidFill>
                          <a:latin typeface="Times New Roman"/>
                          <a:ea typeface="Times New Roman"/>
                          <a:cs typeface="Mangal"/>
                        </a:rPr>
                        <a:t>Free activity for all age group </a:t>
                      </a:r>
                      <a:endParaRPr lang="en-GB" sz="1100">
                        <a:latin typeface="Calibri"/>
                        <a:ea typeface="Calibri"/>
                        <a:cs typeface="Mangal"/>
                      </a:endParaRPr>
                    </a:p>
                  </a:txBody>
                  <a:tcPr marL="68580" marR="68580" marT="0" marB="0" anchor="ctr"/>
                </a:tc>
                <a:tc>
                  <a:txBody>
                    <a:bodyPr/>
                    <a:lstStyle/>
                    <a:p>
                      <a:pPr algn="l">
                        <a:lnSpc>
                          <a:spcPct val="115000"/>
                        </a:lnSpc>
                        <a:spcAft>
                          <a:spcPts val="0"/>
                        </a:spcAft>
                      </a:pPr>
                      <a:r>
                        <a:rPr lang="en-GB" sz="1200" dirty="0">
                          <a:solidFill>
                            <a:srgbClr val="000000"/>
                          </a:solidFill>
                          <a:latin typeface="Times New Roman"/>
                          <a:ea typeface="Times New Roman"/>
                          <a:cs typeface="Mangal"/>
                        </a:rPr>
                        <a:t>At different time in center</a:t>
                      </a:r>
                      <a:endParaRPr lang="en-GB" sz="1100" dirty="0">
                        <a:latin typeface="Calibri"/>
                        <a:ea typeface="Calibri"/>
                        <a:cs typeface="Mangal"/>
                      </a:endParaRPr>
                    </a:p>
                  </a:txBody>
                  <a:tcPr marL="68580" marR="68580" marT="0" marB="0" anchor="ctr"/>
                </a:tc>
                <a:tc>
                  <a:txBody>
                    <a:bodyPr/>
                    <a:lstStyle/>
                    <a:p>
                      <a:pPr algn="l">
                        <a:lnSpc>
                          <a:spcPct val="115000"/>
                        </a:lnSpc>
                        <a:spcAft>
                          <a:spcPts val="0"/>
                        </a:spcAft>
                      </a:pPr>
                      <a:r>
                        <a:rPr lang="en-GB" sz="1200" dirty="0">
                          <a:solidFill>
                            <a:srgbClr val="000000"/>
                          </a:solidFill>
                          <a:latin typeface="Times New Roman"/>
                          <a:ea typeface="Times New Roman"/>
                          <a:cs typeface="Mangal"/>
                        </a:rPr>
                        <a:t>Leaflets, Insertions, </a:t>
                      </a:r>
                      <a:endParaRPr lang="en-GB" sz="1100" dirty="0">
                        <a:latin typeface="Calibri"/>
                        <a:ea typeface="Calibri"/>
                        <a:cs typeface="Mangal"/>
                      </a:endParaRPr>
                    </a:p>
                    <a:p>
                      <a:pPr algn="l">
                        <a:lnSpc>
                          <a:spcPct val="115000"/>
                        </a:lnSpc>
                        <a:spcAft>
                          <a:spcPts val="0"/>
                        </a:spcAft>
                      </a:pPr>
                      <a:r>
                        <a:rPr lang="en-GB" sz="1200" dirty="0">
                          <a:solidFill>
                            <a:srgbClr val="000000"/>
                          </a:solidFill>
                          <a:latin typeface="Times New Roman"/>
                          <a:ea typeface="Times New Roman"/>
                          <a:cs typeface="Mangal"/>
                        </a:rPr>
                        <a:t>Rickshaw announcement </a:t>
                      </a:r>
                      <a:endParaRPr lang="en-GB" sz="1100" dirty="0">
                        <a:latin typeface="Calibri"/>
                        <a:ea typeface="Calibri"/>
                        <a:cs typeface="Mangal"/>
                      </a:endParaRPr>
                    </a:p>
                  </a:txBody>
                  <a:tcPr marL="68580" marR="68580" marT="0" marB="0"/>
                </a:tc>
                <a:tc>
                  <a:txBody>
                    <a:bodyPr/>
                    <a:lstStyle/>
                    <a:p>
                      <a:pPr algn="l">
                        <a:lnSpc>
                          <a:spcPct val="115000"/>
                        </a:lnSpc>
                        <a:spcAft>
                          <a:spcPts val="0"/>
                        </a:spcAft>
                      </a:pPr>
                      <a:r>
                        <a:rPr lang="en-GB" sz="1200">
                          <a:solidFill>
                            <a:srgbClr val="000000"/>
                          </a:solidFill>
                          <a:latin typeface="Times New Roman"/>
                          <a:ea typeface="Times New Roman"/>
                          <a:cs typeface="Mangal"/>
                        </a:rPr>
                        <a:t>10,000</a:t>
                      </a:r>
                      <a:endParaRPr lang="en-GB" sz="1100">
                        <a:latin typeface="Calibri"/>
                        <a:ea typeface="Calibri"/>
                        <a:cs typeface="Mangal"/>
                      </a:endParaRPr>
                    </a:p>
                  </a:txBody>
                  <a:tcPr marL="68580" marR="68580" marT="0" marB="0" anchor="ctr"/>
                </a:tc>
              </a:tr>
              <a:tr h="370840">
                <a:tc>
                  <a:txBody>
                    <a:bodyPr/>
                    <a:lstStyle/>
                    <a:p>
                      <a:pPr algn="ctr">
                        <a:lnSpc>
                          <a:spcPct val="115000"/>
                        </a:lnSpc>
                        <a:spcAft>
                          <a:spcPts val="0"/>
                        </a:spcAft>
                      </a:pPr>
                      <a:r>
                        <a:rPr lang="en-GB" sz="1200" dirty="0">
                          <a:solidFill>
                            <a:srgbClr val="000000"/>
                          </a:solidFill>
                          <a:latin typeface="Times New Roman"/>
                          <a:ea typeface="Times New Roman"/>
                          <a:cs typeface="Mangal"/>
                        </a:rPr>
                        <a:t>Total</a:t>
                      </a:r>
                      <a:endParaRPr lang="en-GB" sz="1100" dirty="0">
                        <a:latin typeface="Calibri"/>
                        <a:ea typeface="Calibri"/>
                        <a:cs typeface="Mangal"/>
                      </a:endParaRPr>
                    </a:p>
                  </a:txBody>
                  <a:tcPr marL="68580" marR="68580" marT="0" marB="0" anchor="ctr"/>
                </a:tc>
                <a:tc>
                  <a:txBody>
                    <a:bodyPr/>
                    <a:lstStyle/>
                    <a:p>
                      <a:endParaRPr lang="en-GB"/>
                    </a:p>
                  </a:txBody>
                  <a:tcPr/>
                </a:tc>
                <a:tc>
                  <a:txBody>
                    <a:bodyPr/>
                    <a:lstStyle/>
                    <a:p>
                      <a:endParaRPr lang="en-GB"/>
                    </a:p>
                  </a:txBody>
                  <a:tcPr/>
                </a:tc>
                <a:tc>
                  <a:txBody>
                    <a:bodyPr/>
                    <a:lstStyle/>
                    <a:p>
                      <a:pPr algn="l">
                        <a:lnSpc>
                          <a:spcPct val="115000"/>
                        </a:lnSpc>
                        <a:spcAft>
                          <a:spcPts val="0"/>
                        </a:spcAft>
                      </a:pPr>
                      <a:r>
                        <a:rPr lang="en-GB" sz="1200" dirty="0">
                          <a:solidFill>
                            <a:srgbClr val="000000"/>
                          </a:solidFill>
                          <a:latin typeface="Times New Roman"/>
                          <a:ea typeface="Times New Roman"/>
                          <a:cs typeface="Mangal"/>
                        </a:rPr>
                        <a:t>42,210</a:t>
                      </a:r>
                      <a:endParaRPr lang="en-GB" sz="1100" dirty="0">
                        <a:latin typeface="Calibri"/>
                        <a:ea typeface="Calibri"/>
                        <a:cs typeface="Mangal"/>
                      </a:endParaRPr>
                    </a:p>
                  </a:txBody>
                  <a:tcPr marL="68580" marR="68580" marT="0" marB="0" anchor="ctr"/>
                </a:tc>
              </a:tr>
            </a:tbl>
          </a:graphicData>
        </a:graphic>
      </p:graphicFrame>
      <p:sp>
        <p:nvSpPr>
          <p:cNvPr id="5" name="TextBox 4"/>
          <p:cNvSpPr txBox="1"/>
          <p:nvPr/>
        </p:nvSpPr>
        <p:spPr>
          <a:xfrm>
            <a:off x="533400" y="1676400"/>
            <a:ext cx="8001000" cy="369332"/>
          </a:xfrm>
          <a:prstGeom prst="rect">
            <a:avLst/>
          </a:prstGeom>
          <a:noFill/>
        </p:spPr>
        <p:txBody>
          <a:bodyPr wrap="square" rtlCol="0">
            <a:spAutoFit/>
          </a:bodyPr>
          <a:lstStyle/>
          <a:p>
            <a:r>
              <a:rPr lang="en-GB" dirty="0" smtClean="0">
                <a:latin typeface="Batang" pitchFamily="18" charset="-127"/>
                <a:ea typeface="Batang" pitchFamily="18" charset="-127"/>
              </a:rPr>
              <a:t>Marketing plan for May month for the </a:t>
            </a:r>
            <a:r>
              <a:rPr lang="en-GB" dirty="0" err="1" smtClean="0">
                <a:latin typeface="Batang" pitchFamily="18" charset="-127"/>
                <a:ea typeface="Batang" pitchFamily="18" charset="-127"/>
              </a:rPr>
              <a:t>Rajajipuram</a:t>
            </a:r>
            <a:r>
              <a:rPr lang="en-GB" dirty="0" smtClean="0">
                <a:latin typeface="Batang" pitchFamily="18" charset="-127"/>
                <a:ea typeface="Batang" pitchFamily="18" charset="-127"/>
              </a:rPr>
              <a:t> center</a:t>
            </a:r>
            <a:endParaRPr lang="en-GB" dirty="0">
              <a:latin typeface="Batang" pitchFamily="18" charset="-127"/>
              <a:ea typeface="Batang" pitchFamily="18" charset="-127"/>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67000"/>
            <a:ext cx="9144000" cy="1143000"/>
          </a:xfrm>
        </p:spPr>
        <p:txBody>
          <a:bodyPr/>
          <a:lstStyle/>
          <a:p>
            <a:r>
              <a:rPr lang="en-US" dirty="0" smtClean="0">
                <a:solidFill>
                  <a:schemeClr val="accent4">
                    <a:lumMod val="50000"/>
                  </a:schemeClr>
                </a:solidFill>
                <a:latin typeface="Arial Rounded MT Bold" pitchFamily="34" charset="0"/>
              </a:rPr>
              <a:t>Organizational Profile</a:t>
            </a:r>
            <a:endParaRPr lang="en-GB" dirty="0">
              <a:solidFill>
                <a:schemeClr val="accent4">
                  <a:lumMod val="50000"/>
                </a:schemeClr>
              </a:solidFill>
              <a:latin typeface="Arial Rounded MT Bold"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accent4">
                    <a:lumMod val="50000"/>
                  </a:schemeClr>
                </a:solidFill>
                <a:latin typeface="Arial Rounded MT Bold" pitchFamily="34" charset="0"/>
              </a:rPr>
              <a:t>Results</a:t>
            </a:r>
            <a:endParaRPr lang="en-GB" dirty="0"/>
          </a:p>
        </p:txBody>
      </p:sp>
      <p:graphicFrame>
        <p:nvGraphicFramePr>
          <p:cNvPr id="4" name="Content Placeholder 3"/>
          <p:cNvGraphicFramePr>
            <a:graphicFrameLocks noGrp="1"/>
          </p:cNvGraphicFramePr>
          <p:nvPr>
            <p:ph idx="1"/>
          </p:nvPr>
        </p:nvGraphicFramePr>
        <p:xfrm>
          <a:off x="457200" y="2057399"/>
          <a:ext cx="8229600" cy="4419600"/>
        </p:xfrm>
        <a:graphic>
          <a:graphicData uri="http://schemas.openxmlformats.org/drawingml/2006/table">
            <a:tbl>
              <a:tblPr firstRow="1" bandRow="1">
                <a:tableStyleId>{5C22544A-7EE6-4342-B048-85BDC9FD1C3A}</a:tableStyleId>
              </a:tblPr>
              <a:tblGrid>
                <a:gridCol w="2057400"/>
                <a:gridCol w="2514600"/>
                <a:gridCol w="2286000"/>
                <a:gridCol w="1371600"/>
              </a:tblGrid>
              <a:tr h="415013">
                <a:tc>
                  <a:txBody>
                    <a:bodyPr/>
                    <a:lstStyle/>
                    <a:p>
                      <a:pPr algn="ctr">
                        <a:lnSpc>
                          <a:spcPct val="115000"/>
                        </a:lnSpc>
                        <a:spcAft>
                          <a:spcPts val="0"/>
                        </a:spcAft>
                      </a:pPr>
                      <a:r>
                        <a:rPr lang="en-GB" sz="1200" dirty="0">
                          <a:solidFill>
                            <a:srgbClr val="000000"/>
                          </a:solidFill>
                          <a:latin typeface="Times New Roman"/>
                          <a:ea typeface="Times New Roman"/>
                          <a:cs typeface="Mangal"/>
                        </a:rPr>
                        <a:t>Activity details</a:t>
                      </a:r>
                      <a:endParaRPr lang="en-GB" sz="1100" dirty="0">
                        <a:latin typeface="Calibri"/>
                        <a:ea typeface="Calibri"/>
                        <a:cs typeface="Mangal"/>
                      </a:endParaRPr>
                    </a:p>
                  </a:txBody>
                  <a:tcPr marL="68580" marR="68580" marT="0" marB="0"/>
                </a:tc>
                <a:tc>
                  <a:txBody>
                    <a:bodyPr/>
                    <a:lstStyle/>
                    <a:p>
                      <a:pPr algn="ctr">
                        <a:lnSpc>
                          <a:spcPct val="115000"/>
                        </a:lnSpc>
                        <a:spcAft>
                          <a:spcPts val="1000"/>
                        </a:spcAft>
                      </a:pPr>
                      <a:r>
                        <a:rPr lang="en-GB" sz="1200" dirty="0">
                          <a:solidFill>
                            <a:srgbClr val="000000"/>
                          </a:solidFill>
                          <a:latin typeface="Times New Roman"/>
                          <a:ea typeface="Calibri"/>
                          <a:cs typeface="Mangal"/>
                        </a:rPr>
                        <a:t>Area</a:t>
                      </a:r>
                      <a:endParaRPr lang="en-GB" sz="1100" dirty="0">
                        <a:latin typeface="Calibri"/>
                        <a:ea typeface="Calibri"/>
                        <a:cs typeface="Mangal"/>
                      </a:endParaRPr>
                    </a:p>
                  </a:txBody>
                  <a:tcPr marL="68580" marR="68580" marT="0" marB="0"/>
                </a:tc>
                <a:tc>
                  <a:txBody>
                    <a:bodyPr/>
                    <a:lstStyle/>
                    <a:p>
                      <a:pPr algn="ctr">
                        <a:lnSpc>
                          <a:spcPct val="115000"/>
                        </a:lnSpc>
                        <a:spcAft>
                          <a:spcPts val="1000"/>
                        </a:spcAft>
                      </a:pPr>
                      <a:r>
                        <a:rPr lang="en-GB" sz="1200" dirty="0">
                          <a:solidFill>
                            <a:srgbClr val="000000"/>
                          </a:solidFill>
                          <a:latin typeface="Times New Roman"/>
                          <a:ea typeface="Calibri"/>
                          <a:cs typeface="Mangal"/>
                        </a:rPr>
                        <a:t>Details of expenditure</a:t>
                      </a:r>
                      <a:endParaRPr lang="en-GB" sz="1100" dirty="0">
                        <a:latin typeface="Calibri"/>
                        <a:ea typeface="Calibri"/>
                        <a:cs typeface="Mangal"/>
                      </a:endParaRPr>
                    </a:p>
                  </a:txBody>
                  <a:tcPr marL="68580" marR="68580" marT="0" marB="0"/>
                </a:tc>
                <a:tc>
                  <a:txBody>
                    <a:bodyPr/>
                    <a:lstStyle/>
                    <a:p>
                      <a:pPr algn="ctr">
                        <a:lnSpc>
                          <a:spcPct val="115000"/>
                        </a:lnSpc>
                        <a:spcAft>
                          <a:spcPts val="1000"/>
                        </a:spcAft>
                      </a:pPr>
                      <a:r>
                        <a:rPr lang="en-GB" sz="1200" dirty="0">
                          <a:solidFill>
                            <a:srgbClr val="000000"/>
                          </a:solidFill>
                          <a:latin typeface="Times New Roman"/>
                          <a:ea typeface="Calibri"/>
                          <a:cs typeface="Mangal"/>
                        </a:rPr>
                        <a:t>Costs</a:t>
                      </a:r>
                      <a:endParaRPr lang="en-GB" sz="1100" dirty="0">
                        <a:latin typeface="Calibri"/>
                        <a:ea typeface="Calibri"/>
                        <a:cs typeface="Mangal"/>
                      </a:endParaRPr>
                    </a:p>
                  </a:txBody>
                  <a:tcPr marL="68580" marR="68580" marT="0" marB="0"/>
                </a:tc>
              </a:tr>
              <a:tr h="876643">
                <a:tc>
                  <a:txBody>
                    <a:bodyPr/>
                    <a:lstStyle/>
                    <a:p>
                      <a:pPr algn="ctr">
                        <a:lnSpc>
                          <a:spcPct val="115000"/>
                        </a:lnSpc>
                        <a:spcAft>
                          <a:spcPts val="0"/>
                        </a:spcAft>
                      </a:pPr>
                      <a:r>
                        <a:rPr lang="en-GB" sz="1200">
                          <a:solidFill>
                            <a:srgbClr val="000000"/>
                          </a:solidFill>
                          <a:latin typeface="Times New Roman"/>
                          <a:ea typeface="Times New Roman"/>
                          <a:cs typeface="Mangal"/>
                        </a:rPr>
                        <a:t>Senior citizen activity</a:t>
                      </a:r>
                      <a:endParaRPr lang="en-GB" sz="1100">
                        <a:latin typeface="Calibri"/>
                        <a:ea typeface="Calibri"/>
                        <a:cs typeface="Mangal"/>
                      </a:endParaRPr>
                    </a:p>
                  </a:txBody>
                  <a:tcPr marL="68580" marR="68580" marT="0" marB="0" anchor="ctr"/>
                </a:tc>
                <a:tc>
                  <a:txBody>
                    <a:bodyPr/>
                    <a:lstStyle/>
                    <a:p>
                      <a:pPr algn="l">
                        <a:lnSpc>
                          <a:spcPct val="115000"/>
                        </a:lnSpc>
                        <a:spcAft>
                          <a:spcPts val="1000"/>
                        </a:spcAft>
                      </a:pPr>
                      <a:r>
                        <a:rPr lang="en-GB" sz="1200">
                          <a:solidFill>
                            <a:srgbClr val="000000"/>
                          </a:solidFill>
                          <a:latin typeface="Times New Roman"/>
                          <a:ea typeface="Calibri"/>
                          <a:cs typeface="Mangal"/>
                        </a:rPr>
                        <a:t>In two phases, inside center</a:t>
                      </a:r>
                      <a:endParaRPr lang="en-GB" sz="1100">
                        <a:latin typeface="Calibri"/>
                        <a:ea typeface="Calibri"/>
                        <a:cs typeface="Mangal"/>
                      </a:endParaRPr>
                    </a:p>
                  </a:txBody>
                  <a:tcPr marL="68580" marR="68580" marT="0" marB="0" anchor="ctr"/>
                </a:tc>
                <a:tc>
                  <a:txBody>
                    <a:bodyPr/>
                    <a:lstStyle/>
                    <a:p>
                      <a:pPr algn="l">
                        <a:lnSpc>
                          <a:spcPct val="115000"/>
                        </a:lnSpc>
                        <a:spcAft>
                          <a:spcPts val="600"/>
                        </a:spcAft>
                      </a:pPr>
                      <a:r>
                        <a:rPr lang="en-GB" sz="1200" dirty="0">
                          <a:solidFill>
                            <a:srgbClr val="000000"/>
                          </a:solidFill>
                          <a:latin typeface="Times New Roman"/>
                          <a:ea typeface="Calibri"/>
                          <a:cs typeface="Mangal"/>
                        </a:rPr>
                        <a:t>Leaflets =10,000</a:t>
                      </a:r>
                      <a:endParaRPr lang="en-GB" sz="1100" dirty="0">
                        <a:latin typeface="Calibri"/>
                        <a:ea typeface="Calibri"/>
                        <a:cs typeface="Mangal"/>
                      </a:endParaRPr>
                    </a:p>
                    <a:p>
                      <a:pPr algn="l">
                        <a:lnSpc>
                          <a:spcPct val="115000"/>
                        </a:lnSpc>
                        <a:spcAft>
                          <a:spcPts val="600"/>
                        </a:spcAft>
                      </a:pPr>
                      <a:r>
                        <a:rPr lang="en-GB" sz="1200" dirty="0">
                          <a:solidFill>
                            <a:srgbClr val="000000"/>
                          </a:solidFill>
                          <a:latin typeface="Times New Roman"/>
                          <a:ea typeface="Calibri"/>
                          <a:cs typeface="Mangal"/>
                        </a:rPr>
                        <a:t>Insertion = 3200</a:t>
                      </a:r>
                      <a:endParaRPr lang="en-GB" sz="1100" dirty="0">
                        <a:latin typeface="Calibri"/>
                        <a:ea typeface="Calibri"/>
                        <a:cs typeface="Mangal"/>
                      </a:endParaRPr>
                    </a:p>
                    <a:p>
                      <a:pPr algn="l">
                        <a:lnSpc>
                          <a:spcPct val="115000"/>
                        </a:lnSpc>
                        <a:spcAft>
                          <a:spcPts val="600"/>
                        </a:spcAft>
                      </a:pPr>
                      <a:r>
                        <a:rPr lang="en-GB" sz="1200" dirty="0">
                          <a:solidFill>
                            <a:srgbClr val="000000"/>
                          </a:solidFill>
                          <a:latin typeface="Times New Roman"/>
                          <a:ea typeface="Calibri"/>
                          <a:cs typeface="Mangal"/>
                        </a:rPr>
                        <a:t>Banners = 800</a:t>
                      </a:r>
                      <a:endParaRPr lang="en-GB" sz="1100" dirty="0">
                        <a:latin typeface="Calibri"/>
                        <a:ea typeface="Calibri"/>
                        <a:cs typeface="Mangal"/>
                      </a:endParaRPr>
                    </a:p>
                  </a:txBody>
                  <a:tcPr marL="68580" marR="68580" marT="0" marB="0"/>
                </a:tc>
                <a:tc>
                  <a:txBody>
                    <a:bodyPr/>
                    <a:lstStyle/>
                    <a:p>
                      <a:pPr algn="l">
                        <a:lnSpc>
                          <a:spcPct val="115000"/>
                        </a:lnSpc>
                        <a:spcAft>
                          <a:spcPts val="1000"/>
                        </a:spcAft>
                      </a:pPr>
                      <a:r>
                        <a:rPr lang="en-GB" sz="1200">
                          <a:solidFill>
                            <a:srgbClr val="000000"/>
                          </a:solidFill>
                          <a:latin typeface="Times New Roman"/>
                          <a:ea typeface="Calibri"/>
                          <a:cs typeface="Mangal"/>
                        </a:rPr>
                        <a:t>14,000</a:t>
                      </a:r>
                      <a:endParaRPr lang="en-GB" sz="1100">
                        <a:latin typeface="Calibri"/>
                        <a:ea typeface="Calibri"/>
                        <a:cs typeface="Mangal"/>
                      </a:endParaRPr>
                    </a:p>
                  </a:txBody>
                  <a:tcPr marL="68580" marR="68580" marT="0" marB="0" anchor="ctr"/>
                </a:tc>
              </a:tr>
              <a:tr h="415013">
                <a:tc>
                  <a:txBody>
                    <a:bodyPr/>
                    <a:lstStyle/>
                    <a:p>
                      <a:pPr algn="ctr">
                        <a:lnSpc>
                          <a:spcPct val="115000"/>
                        </a:lnSpc>
                        <a:spcAft>
                          <a:spcPts val="0"/>
                        </a:spcAft>
                      </a:pPr>
                      <a:r>
                        <a:rPr lang="en-GB" sz="1200">
                          <a:solidFill>
                            <a:srgbClr val="000000"/>
                          </a:solidFill>
                          <a:latin typeface="Times New Roman"/>
                          <a:ea typeface="Times New Roman"/>
                          <a:cs typeface="Mangal"/>
                        </a:rPr>
                        <a:t>Surgery coupons</a:t>
                      </a:r>
                      <a:endParaRPr lang="en-GB" sz="1100">
                        <a:latin typeface="Calibri"/>
                        <a:ea typeface="Calibri"/>
                        <a:cs typeface="Mangal"/>
                      </a:endParaRPr>
                    </a:p>
                  </a:txBody>
                  <a:tcPr marL="68580" marR="68580" marT="0" marB="0" anchor="ctr"/>
                </a:tc>
                <a:tc>
                  <a:txBody>
                    <a:bodyPr/>
                    <a:lstStyle/>
                    <a:p>
                      <a:pPr algn="l">
                        <a:lnSpc>
                          <a:spcPct val="115000"/>
                        </a:lnSpc>
                        <a:spcAft>
                          <a:spcPts val="0"/>
                        </a:spcAft>
                      </a:pPr>
                      <a:r>
                        <a:rPr lang="en-GB" sz="1200">
                          <a:solidFill>
                            <a:srgbClr val="000000"/>
                          </a:solidFill>
                          <a:latin typeface="Times New Roman"/>
                          <a:ea typeface="Times New Roman"/>
                          <a:cs typeface="Mangal"/>
                        </a:rPr>
                        <a:t>In center</a:t>
                      </a:r>
                      <a:endParaRPr lang="en-GB" sz="1100">
                        <a:latin typeface="Calibri"/>
                        <a:ea typeface="Calibri"/>
                        <a:cs typeface="Mangal"/>
                      </a:endParaRPr>
                    </a:p>
                  </a:txBody>
                  <a:tcPr marL="68580" marR="68580" marT="0" marB="0" anchor="ctr"/>
                </a:tc>
                <a:tc>
                  <a:txBody>
                    <a:bodyPr/>
                    <a:lstStyle/>
                    <a:p>
                      <a:pPr algn="l">
                        <a:lnSpc>
                          <a:spcPct val="115000"/>
                        </a:lnSpc>
                        <a:spcAft>
                          <a:spcPts val="0"/>
                        </a:spcAft>
                      </a:pPr>
                      <a:r>
                        <a:rPr lang="en-GB" sz="1200" dirty="0">
                          <a:solidFill>
                            <a:srgbClr val="000000"/>
                          </a:solidFill>
                          <a:latin typeface="Times New Roman"/>
                          <a:ea typeface="Times New Roman"/>
                          <a:cs typeface="Mangal"/>
                        </a:rPr>
                        <a:t>Coupons worth 2,000</a:t>
                      </a:r>
                      <a:endParaRPr lang="en-GB" sz="1100" dirty="0">
                        <a:latin typeface="Calibri"/>
                        <a:ea typeface="Calibri"/>
                        <a:cs typeface="Mangal"/>
                      </a:endParaRPr>
                    </a:p>
                  </a:txBody>
                  <a:tcPr marL="68580" marR="68580" marT="0" marB="0"/>
                </a:tc>
                <a:tc>
                  <a:txBody>
                    <a:bodyPr/>
                    <a:lstStyle/>
                    <a:p>
                      <a:pPr algn="l">
                        <a:lnSpc>
                          <a:spcPct val="115000"/>
                        </a:lnSpc>
                        <a:spcAft>
                          <a:spcPts val="0"/>
                        </a:spcAft>
                      </a:pPr>
                      <a:r>
                        <a:rPr lang="en-GB" sz="1200">
                          <a:solidFill>
                            <a:srgbClr val="000000"/>
                          </a:solidFill>
                          <a:latin typeface="Times New Roman"/>
                          <a:ea typeface="Times New Roman"/>
                          <a:cs typeface="Mangal"/>
                        </a:rPr>
                        <a:t>2,000</a:t>
                      </a:r>
                      <a:endParaRPr lang="en-GB" sz="1100">
                        <a:latin typeface="Calibri"/>
                        <a:ea typeface="Calibri"/>
                        <a:cs typeface="Mangal"/>
                      </a:endParaRPr>
                    </a:p>
                  </a:txBody>
                  <a:tcPr marL="68580" marR="68580" marT="0" marB="0" anchor="ctr"/>
                </a:tc>
              </a:tr>
              <a:tr h="415013">
                <a:tc>
                  <a:txBody>
                    <a:bodyPr/>
                    <a:lstStyle/>
                    <a:p>
                      <a:pPr algn="ctr">
                        <a:lnSpc>
                          <a:spcPct val="115000"/>
                        </a:lnSpc>
                        <a:spcAft>
                          <a:spcPts val="0"/>
                        </a:spcAft>
                      </a:pPr>
                      <a:r>
                        <a:rPr lang="en-GB" sz="1200">
                          <a:solidFill>
                            <a:srgbClr val="000000"/>
                          </a:solidFill>
                          <a:latin typeface="Times New Roman"/>
                          <a:ea typeface="Times New Roman"/>
                          <a:cs typeface="Mangal"/>
                        </a:rPr>
                        <a:t>Water distribution activity</a:t>
                      </a:r>
                      <a:endParaRPr lang="en-GB" sz="1100">
                        <a:latin typeface="Calibri"/>
                        <a:ea typeface="Calibri"/>
                        <a:cs typeface="Mangal"/>
                      </a:endParaRPr>
                    </a:p>
                  </a:txBody>
                  <a:tcPr marL="68580" marR="68580" marT="0" marB="0" anchor="ctr"/>
                </a:tc>
                <a:tc>
                  <a:txBody>
                    <a:bodyPr/>
                    <a:lstStyle/>
                    <a:p>
                      <a:pPr algn="l">
                        <a:lnSpc>
                          <a:spcPct val="115000"/>
                        </a:lnSpc>
                        <a:spcAft>
                          <a:spcPts val="0"/>
                        </a:spcAft>
                      </a:pPr>
                      <a:r>
                        <a:rPr lang="en-GB" sz="1200">
                          <a:solidFill>
                            <a:srgbClr val="000000"/>
                          </a:solidFill>
                          <a:latin typeface="Times New Roman"/>
                          <a:ea typeface="Times New Roman"/>
                          <a:cs typeface="Mangal"/>
                        </a:rPr>
                        <a:t>Location not decided</a:t>
                      </a:r>
                      <a:endParaRPr lang="en-GB" sz="1100">
                        <a:latin typeface="Calibri"/>
                        <a:ea typeface="Calibri"/>
                        <a:cs typeface="Mangal"/>
                      </a:endParaRPr>
                    </a:p>
                  </a:txBody>
                  <a:tcPr marL="68580" marR="68580" marT="0" marB="0" anchor="ctr"/>
                </a:tc>
                <a:tc>
                  <a:txBody>
                    <a:bodyPr/>
                    <a:lstStyle/>
                    <a:p>
                      <a:pPr algn="l">
                        <a:lnSpc>
                          <a:spcPct val="115000"/>
                        </a:lnSpc>
                        <a:spcAft>
                          <a:spcPts val="0"/>
                        </a:spcAft>
                      </a:pPr>
                      <a:r>
                        <a:rPr lang="en-GB" sz="1200">
                          <a:solidFill>
                            <a:srgbClr val="000000"/>
                          </a:solidFill>
                          <a:latin typeface="Times New Roman"/>
                          <a:ea typeface="Times New Roman"/>
                          <a:cs typeface="Mangal"/>
                        </a:rPr>
                        <a:t>Per activity 1000</a:t>
                      </a:r>
                      <a:endParaRPr lang="en-GB" sz="1100">
                        <a:latin typeface="Calibri"/>
                        <a:ea typeface="Calibri"/>
                        <a:cs typeface="Mangal"/>
                      </a:endParaRPr>
                    </a:p>
                  </a:txBody>
                  <a:tcPr marL="68580" marR="68580" marT="0" marB="0"/>
                </a:tc>
                <a:tc>
                  <a:txBody>
                    <a:bodyPr/>
                    <a:lstStyle/>
                    <a:p>
                      <a:pPr algn="l">
                        <a:lnSpc>
                          <a:spcPct val="115000"/>
                        </a:lnSpc>
                        <a:spcAft>
                          <a:spcPts val="0"/>
                        </a:spcAft>
                      </a:pPr>
                      <a:r>
                        <a:rPr lang="en-GB" sz="1200">
                          <a:solidFill>
                            <a:srgbClr val="000000"/>
                          </a:solidFill>
                          <a:latin typeface="Times New Roman"/>
                          <a:ea typeface="Times New Roman"/>
                          <a:cs typeface="Mangal"/>
                        </a:rPr>
                        <a:t>1,000</a:t>
                      </a:r>
                      <a:endParaRPr lang="en-GB" sz="1100">
                        <a:latin typeface="Calibri"/>
                        <a:ea typeface="Calibri"/>
                        <a:cs typeface="Mangal"/>
                      </a:endParaRPr>
                    </a:p>
                  </a:txBody>
                  <a:tcPr marL="68580" marR="68580" marT="0" marB="0" anchor="ctr"/>
                </a:tc>
              </a:tr>
              <a:tr h="470726">
                <a:tc>
                  <a:txBody>
                    <a:bodyPr/>
                    <a:lstStyle/>
                    <a:p>
                      <a:pPr algn="ctr">
                        <a:lnSpc>
                          <a:spcPct val="115000"/>
                        </a:lnSpc>
                        <a:spcAft>
                          <a:spcPts val="0"/>
                        </a:spcAft>
                      </a:pPr>
                      <a:r>
                        <a:rPr lang="en-GB" sz="1200">
                          <a:solidFill>
                            <a:srgbClr val="000000"/>
                          </a:solidFill>
                          <a:latin typeface="Times New Roman"/>
                          <a:ea typeface="Times New Roman"/>
                          <a:cs typeface="Mangal"/>
                        </a:rPr>
                        <a:t>Coupon activity</a:t>
                      </a:r>
                      <a:endParaRPr lang="en-GB" sz="1100">
                        <a:latin typeface="Calibri"/>
                        <a:ea typeface="Calibri"/>
                        <a:cs typeface="Mangal"/>
                      </a:endParaRPr>
                    </a:p>
                  </a:txBody>
                  <a:tcPr marL="68580" marR="68580" marT="0" marB="0" anchor="ctr"/>
                </a:tc>
                <a:tc>
                  <a:txBody>
                    <a:bodyPr/>
                    <a:lstStyle/>
                    <a:p>
                      <a:pPr algn="l">
                        <a:lnSpc>
                          <a:spcPct val="115000"/>
                        </a:lnSpc>
                        <a:spcAft>
                          <a:spcPts val="0"/>
                        </a:spcAft>
                      </a:pPr>
                      <a:r>
                        <a:rPr lang="en-GB" sz="1200">
                          <a:solidFill>
                            <a:srgbClr val="000000"/>
                          </a:solidFill>
                          <a:latin typeface="Times New Roman"/>
                          <a:ea typeface="Times New Roman"/>
                          <a:cs typeface="Mangal"/>
                        </a:rPr>
                        <a:t>Nearby optical and chemist, also through pinnacle pharmacy</a:t>
                      </a:r>
                      <a:endParaRPr lang="en-GB" sz="1100">
                        <a:latin typeface="Calibri"/>
                        <a:ea typeface="Calibri"/>
                        <a:cs typeface="Mangal"/>
                      </a:endParaRPr>
                    </a:p>
                  </a:txBody>
                  <a:tcPr marL="68580" marR="68580" marT="0" marB="0" anchor="ctr"/>
                </a:tc>
                <a:tc>
                  <a:txBody>
                    <a:bodyPr/>
                    <a:lstStyle/>
                    <a:p>
                      <a:pPr algn="l">
                        <a:lnSpc>
                          <a:spcPct val="115000"/>
                        </a:lnSpc>
                        <a:spcAft>
                          <a:spcPts val="0"/>
                        </a:spcAft>
                      </a:pPr>
                      <a:r>
                        <a:rPr lang="en-GB" sz="1200">
                          <a:solidFill>
                            <a:srgbClr val="000000"/>
                          </a:solidFill>
                          <a:latin typeface="Times New Roman"/>
                          <a:ea typeface="Times New Roman"/>
                          <a:cs typeface="Mangal"/>
                        </a:rPr>
                        <a:t>Coupons worth 3,000</a:t>
                      </a:r>
                      <a:endParaRPr lang="en-GB" sz="1100">
                        <a:latin typeface="Calibri"/>
                        <a:ea typeface="Calibri"/>
                        <a:cs typeface="Mangal"/>
                      </a:endParaRPr>
                    </a:p>
                  </a:txBody>
                  <a:tcPr marL="68580" marR="68580" marT="0" marB="0"/>
                </a:tc>
                <a:tc>
                  <a:txBody>
                    <a:bodyPr/>
                    <a:lstStyle/>
                    <a:p>
                      <a:pPr algn="l">
                        <a:lnSpc>
                          <a:spcPct val="115000"/>
                        </a:lnSpc>
                        <a:spcAft>
                          <a:spcPts val="0"/>
                        </a:spcAft>
                      </a:pPr>
                      <a:r>
                        <a:rPr lang="en-GB" sz="1200">
                          <a:solidFill>
                            <a:srgbClr val="000000"/>
                          </a:solidFill>
                          <a:latin typeface="Times New Roman"/>
                          <a:ea typeface="Times New Roman"/>
                          <a:cs typeface="Mangal"/>
                        </a:rPr>
                        <a:t>3,000</a:t>
                      </a:r>
                      <a:endParaRPr lang="en-GB" sz="1100">
                        <a:latin typeface="Calibri"/>
                        <a:ea typeface="Calibri"/>
                        <a:cs typeface="Mangal"/>
                      </a:endParaRPr>
                    </a:p>
                  </a:txBody>
                  <a:tcPr marL="68580" marR="68580" marT="0" marB="0" anchor="ctr"/>
                </a:tc>
              </a:tr>
              <a:tr h="941453">
                <a:tc>
                  <a:txBody>
                    <a:bodyPr/>
                    <a:lstStyle/>
                    <a:p>
                      <a:pPr algn="ctr">
                        <a:lnSpc>
                          <a:spcPct val="115000"/>
                        </a:lnSpc>
                        <a:spcAft>
                          <a:spcPts val="0"/>
                        </a:spcAft>
                      </a:pPr>
                      <a:r>
                        <a:rPr lang="en-GB" sz="1200">
                          <a:solidFill>
                            <a:srgbClr val="000000"/>
                          </a:solidFill>
                          <a:latin typeface="Times New Roman"/>
                          <a:ea typeface="Times New Roman"/>
                          <a:cs typeface="Mangal"/>
                        </a:rPr>
                        <a:t>Mega camp date : 19/06/2016</a:t>
                      </a:r>
                      <a:endParaRPr lang="en-GB" sz="1100">
                        <a:latin typeface="Calibri"/>
                        <a:ea typeface="Calibri"/>
                        <a:cs typeface="Mangal"/>
                      </a:endParaRPr>
                    </a:p>
                  </a:txBody>
                  <a:tcPr marL="68580" marR="68580" marT="0" marB="0" anchor="ctr"/>
                </a:tc>
                <a:tc>
                  <a:txBody>
                    <a:bodyPr/>
                    <a:lstStyle/>
                    <a:p>
                      <a:pPr algn="l">
                        <a:lnSpc>
                          <a:spcPct val="115000"/>
                        </a:lnSpc>
                        <a:spcAft>
                          <a:spcPts val="0"/>
                        </a:spcAft>
                      </a:pPr>
                      <a:r>
                        <a:rPr lang="en-GB" sz="1200">
                          <a:solidFill>
                            <a:srgbClr val="000000"/>
                          </a:solidFill>
                          <a:latin typeface="Times New Roman"/>
                          <a:ea typeface="Times New Roman"/>
                          <a:cs typeface="Mangal"/>
                        </a:rPr>
                        <a:t>In house camp</a:t>
                      </a:r>
                      <a:endParaRPr lang="en-GB" sz="1100">
                        <a:latin typeface="Calibri"/>
                        <a:ea typeface="Calibri"/>
                        <a:cs typeface="Mangal"/>
                      </a:endParaRPr>
                    </a:p>
                  </a:txBody>
                  <a:tcPr marL="68580" marR="68580" marT="0" marB="0" anchor="ctr"/>
                </a:tc>
                <a:tc>
                  <a:txBody>
                    <a:bodyPr/>
                    <a:lstStyle/>
                    <a:p>
                      <a:pPr algn="l">
                        <a:lnSpc>
                          <a:spcPct val="115000"/>
                        </a:lnSpc>
                        <a:spcAft>
                          <a:spcPts val="0"/>
                        </a:spcAft>
                      </a:pPr>
                      <a:r>
                        <a:rPr lang="en-GB" sz="1200">
                          <a:solidFill>
                            <a:srgbClr val="000000"/>
                          </a:solidFill>
                          <a:latin typeface="Times New Roman"/>
                          <a:ea typeface="Times New Roman"/>
                          <a:cs typeface="Mangal"/>
                        </a:rPr>
                        <a:t>Leaflets =5,000</a:t>
                      </a:r>
                      <a:endParaRPr lang="en-GB" sz="1100">
                        <a:latin typeface="Calibri"/>
                        <a:ea typeface="Calibri"/>
                        <a:cs typeface="Mangal"/>
                      </a:endParaRPr>
                    </a:p>
                    <a:p>
                      <a:pPr algn="l">
                        <a:lnSpc>
                          <a:spcPct val="115000"/>
                        </a:lnSpc>
                        <a:spcAft>
                          <a:spcPts val="0"/>
                        </a:spcAft>
                      </a:pPr>
                      <a:r>
                        <a:rPr lang="en-GB" sz="1200">
                          <a:solidFill>
                            <a:srgbClr val="000000"/>
                          </a:solidFill>
                          <a:latin typeface="Times New Roman"/>
                          <a:ea typeface="Times New Roman"/>
                          <a:cs typeface="Mangal"/>
                        </a:rPr>
                        <a:t>Insertions =5,500</a:t>
                      </a:r>
                      <a:endParaRPr lang="en-GB" sz="1100">
                        <a:latin typeface="Calibri"/>
                        <a:ea typeface="Calibri"/>
                        <a:cs typeface="Mangal"/>
                      </a:endParaRPr>
                    </a:p>
                    <a:p>
                      <a:pPr algn="l">
                        <a:lnSpc>
                          <a:spcPct val="115000"/>
                        </a:lnSpc>
                        <a:spcAft>
                          <a:spcPts val="0"/>
                        </a:spcAft>
                      </a:pPr>
                      <a:r>
                        <a:rPr lang="en-GB" sz="1200">
                          <a:solidFill>
                            <a:srgbClr val="000000"/>
                          </a:solidFill>
                          <a:latin typeface="Times New Roman"/>
                          <a:ea typeface="Times New Roman"/>
                          <a:cs typeface="Mangal"/>
                        </a:rPr>
                        <a:t>Banners = 360</a:t>
                      </a:r>
                      <a:endParaRPr lang="en-GB" sz="1100">
                        <a:latin typeface="Calibri"/>
                        <a:ea typeface="Calibri"/>
                        <a:cs typeface="Mangal"/>
                      </a:endParaRPr>
                    </a:p>
                    <a:p>
                      <a:pPr algn="l">
                        <a:lnSpc>
                          <a:spcPct val="115000"/>
                        </a:lnSpc>
                        <a:spcAft>
                          <a:spcPts val="0"/>
                        </a:spcAft>
                      </a:pPr>
                      <a:r>
                        <a:rPr lang="en-GB" sz="1200">
                          <a:solidFill>
                            <a:srgbClr val="000000"/>
                          </a:solidFill>
                          <a:latin typeface="Times New Roman"/>
                          <a:ea typeface="Times New Roman"/>
                          <a:cs typeface="Mangal"/>
                        </a:rPr>
                        <a:t>Rickshaw announcement = 1,000</a:t>
                      </a:r>
                      <a:endParaRPr lang="en-GB" sz="1100">
                        <a:latin typeface="Calibri"/>
                        <a:ea typeface="Calibri"/>
                        <a:cs typeface="Mangal"/>
                      </a:endParaRPr>
                    </a:p>
                  </a:txBody>
                  <a:tcPr marL="68580" marR="68580" marT="0" marB="0"/>
                </a:tc>
                <a:tc>
                  <a:txBody>
                    <a:bodyPr/>
                    <a:lstStyle/>
                    <a:p>
                      <a:pPr algn="l">
                        <a:lnSpc>
                          <a:spcPct val="115000"/>
                        </a:lnSpc>
                        <a:spcAft>
                          <a:spcPts val="0"/>
                        </a:spcAft>
                      </a:pPr>
                      <a:r>
                        <a:rPr lang="en-GB" sz="1200">
                          <a:solidFill>
                            <a:srgbClr val="000000"/>
                          </a:solidFill>
                          <a:latin typeface="Times New Roman"/>
                          <a:ea typeface="Times New Roman"/>
                          <a:cs typeface="Mangal"/>
                        </a:rPr>
                        <a:t>11,860</a:t>
                      </a:r>
                      <a:endParaRPr lang="en-GB" sz="1100">
                        <a:latin typeface="Calibri"/>
                        <a:ea typeface="Calibri"/>
                        <a:cs typeface="Mangal"/>
                      </a:endParaRPr>
                    </a:p>
                  </a:txBody>
                  <a:tcPr marL="68580" marR="68580" marT="0" marB="0" anchor="ctr"/>
                </a:tc>
              </a:tr>
              <a:tr h="470726">
                <a:tc>
                  <a:txBody>
                    <a:bodyPr/>
                    <a:lstStyle/>
                    <a:p>
                      <a:pPr algn="ctr">
                        <a:lnSpc>
                          <a:spcPct val="115000"/>
                        </a:lnSpc>
                        <a:spcAft>
                          <a:spcPts val="0"/>
                        </a:spcAft>
                      </a:pPr>
                      <a:r>
                        <a:rPr lang="en-GB" sz="1200">
                          <a:solidFill>
                            <a:srgbClr val="000000"/>
                          </a:solidFill>
                          <a:latin typeface="Times New Roman"/>
                          <a:ea typeface="Times New Roman"/>
                          <a:cs typeface="Mangal"/>
                        </a:rPr>
                        <a:t>Free activity for all age group </a:t>
                      </a:r>
                      <a:endParaRPr lang="en-GB" sz="1100">
                        <a:latin typeface="Calibri"/>
                        <a:ea typeface="Calibri"/>
                        <a:cs typeface="Mangal"/>
                      </a:endParaRPr>
                    </a:p>
                  </a:txBody>
                  <a:tcPr marL="68580" marR="68580" marT="0" marB="0" anchor="ctr"/>
                </a:tc>
                <a:tc>
                  <a:txBody>
                    <a:bodyPr/>
                    <a:lstStyle/>
                    <a:p>
                      <a:pPr algn="l">
                        <a:lnSpc>
                          <a:spcPct val="115000"/>
                        </a:lnSpc>
                        <a:spcAft>
                          <a:spcPts val="0"/>
                        </a:spcAft>
                      </a:pPr>
                      <a:r>
                        <a:rPr lang="en-GB" sz="1200" dirty="0">
                          <a:solidFill>
                            <a:srgbClr val="000000"/>
                          </a:solidFill>
                          <a:latin typeface="Times New Roman"/>
                          <a:ea typeface="Times New Roman"/>
                          <a:cs typeface="Mangal"/>
                        </a:rPr>
                        <a:t>At different time in center in continuation to May </a:t>
                      </a:r>
                      <a:endParaRPr lang="en-GB" sz="1100" dirty="0">
                        <a:latin typeface="Calibri"/>
                        <a:ea typeface="Calibri"/>
                        <a:cs typeface="Mangal"/>
                      </a:endParaRPr>
                    </a:p>
                  </a:txBody>
                  <a:tcPr marL="68580" marR="68580" marT="0" marB="0" anchor="ctr"/>
                </a:tc>
                <a:tc>
                  <a:txBody>
                    <a:bodyPr/>
                    <a:lstStyle/>
                    <a:p>
                      <a:pPr algn="l">
                        <a:lnSpc>
                          <a:spcPct val="115000"/>
                        </a:lnSpc>
                        <a:spcAft>
                          <a:spcPts val="0"/>
                        </a:spcAft>
                      </a:pPr>
                      <a:r>
                        <a:rPr lang="en-GB" sz="1200" dirty="0">
                          <a:solidFill>
                            <a:srgbClr val="000000"/>
                          </a:solidFill>
                          <a:latin typeface="Times New Roman"/>
                          <a:ea typeface="Times New Roman"/>
                          <a:cs typeface="Mangal"/>
                        </a:rPr>
                        <a:t>Leaflets, Insertions, </a:t>
                      </a:r>
                      <a:endParaRPr lang="en-GB" sz="1100" dirty="0">
                        <a:latin typeface="Calibri"/>
                        <a:ea typeface="Calibri"/>
                        <a:cs typeface="Mangal"/>
                      </a:endParaRPr>
                    </a:p>
                    <a:p>
                      <a:pPr algn="l">
                        <a:lnSpc>
                          <a:spcPct val="115000"/>
                        </a:lnSpc>
                        <a:spcAft>
                          <a:spcPts val="0"/>
                        </a:spcAft>
                      </a:pPr>
                      <a:r>
                        <a:rPr lang="en-GB" sz="1200" dirty="0">
                          <a:solidFill>
                            <a:srgbClr val="000000"/>
                          </a:solidFill>
                          <a:latin typeface="Times New Roman"/>
                          <a:ea typeface="Times New Roman"/>
                          <a:cs typeface="Mangal"/>
                        </a:rPr>
                        <a:t>Rickshaw announcement </a:t>
                      </a:r>
                      <a:endParaRPr lang="en-GB" sz="1100" dirty="0">
                        <a:latin typeface="Calibri"/>
                        <a:ea typeface="Calibri"/>
                        <a:cs typeface="Mangal"/>
                      </a:endParaRPr>
                    </a:p>
                  </a:txBody>
                  <a:tcPr marL="68580" marR="68580" marT="0" marB="0"/>
                </a:tc>
                <a:tc>
                  <a:txBody>
                    <a:bodyPr/>
                    <a:lstStyle/>
                    <a:p>
                      <a:pPr algn="l">
                        <a:lnSpc>
                          <a:spcPct val="115000"/>
                        </a:lnSpc>
                        <a:spcAft>
                          <a:spcPts val="0"/>
                        </a:spcAft>
                      </a:pPr>
                      <a:r>
                        <a:rPr lang="en-GB" sz="1200">
                          <a:solidFill>
                            <a:srgbClr val="000000"/>
                          </a:solidFill>
                          <a:latin typeface="Times New Roman"/>
                          <a:ea typeface="Times New Roman"/>
                          <a:cs typeface="Mangal"/>
                        </a:rPr>
                        <a:t>10,000</a:t>
                      </a:r>
                      <a:endParaRPr lang="en-GB" sz="1100">
                        <a:latin typeface="Calibri"/>
                        <a:ea typeface="Calibri"/>
                        <a:cs typeface="Mangal"/>
                      </a:endParaRPr>
                    </a:p>
                  </a:txBody>
                  <a:tcPr marL="68580" marR="68580" marT="0" marB="0" anchor="ctr"/>
                </a:tc>
              </a:tr>
              <a:tr h="415013">
                <a:tc>
                  <a:txBody>
                    <a:bodyPr/>
                    <a:lstStyle/>
                    <a:p>
                      <a:pPr algn="ctr">
                        <a:lnSpc>
                          <a:spcPct val="115000"/>
                        </a:lnSpc>
                        <a:spcAft>
                          <a:spcPts val="0"/>
                        </a:spcAft>
                      </a:pPr>
                      <a:r>
                        <a:rPr lang="en-GB" sz="1200" dirty="0">
                          <a:solidFill>
                            <a:srgbClr val="000000"/>
                          </a:solidFill>
                          <a:latin typeface="Times New Roman"/>
                          <a:ea typeface="Times New Roman"/>
                          <a:cs typeface="Mangal"/>
                        </a:rPr>
                        <a:t>Total</a:t>
                      </a:r>
                      <a:endParaRPr lang="en-GB" sz="1100" dirty="0">
                        <a:latin typeface="Calibri"/>
                        <a:ea typeface="Calibri"/>
                        <a:cs typeface="Mangal"/>
                      </a:endParaRPr>
                    </a:p>
                  </a:txBody>
                  <a:tcPr marL="68580" marR="68580" marT="0" marB="0" anchor="ctr"/>
                </a:tc>
                <a:tc>
                  <a:txBody>
                    <a:bodyPr/>
                    <a:lstStyle/>
                    <a:p>
                      <a:endParaRPr lang="en-GB"/>
                    </a:p>
                  </a:txBody>
                  <a:tcPr/>
                </a:tc>
                <a:tc>
                  <a:txBody>
                    <a:bodyPr/>
                    <a:lstStyle/>
                    <a:p>
                      <a:endParaRPr lang="en-GB"/>
                    </a:p>
                  </a:txBody>
                  <a:tcPr/>
                </a:tc>
                <a:tc>
                  <a:txBody>
                    <a:bodyPr/>
                    <a:lstStyle/>
                    <a:p>
                      <a:pPr algn="l">
                        <a:lnSpc>
                          <a:spcPct val="115000"/>
                        </a:lnSpc>
                        <a:spcAft>
                          <a:spcPts val="0"/>
                        </a:spcAft>
                      </a:pPr>
                      <a:r>
                        <a:rPr lang="en-GB" sz="1200" dirty="0">
                          <a:solidFill>
                            <a:srgbClr val="000000"/>
                          </a:solidFill>
                          <a:latin typeface="Times New Roman"/>
                          <a:ea typeface="Times New Roman"/>
                          <a:cs typeface="Mangal"/>
                        </a:rPr>
                        <a:t>41,860</a:t>
                      </a:r>
                      <a:endParaRPr lang="en-GB" sz="1100" dirty="0">
                        <a:latin typeface="Calibri"/>
                        <a:ea typeface="Calibri"/>
                        <a:cs typeface="Mangal"/>
                      </a:endParaRPr>
                    </a:p>
                  </a:txBody>
                  <a:tcPr marL="68580" marR="68580" marT="0" marB="0" anchor="ctr"/>
                </a:tc>
              </a:tr>
            </a:tbl>
          </a:graphicData>
        </a:graphic>
      </p:graphicFrame>
      <p:sp>
        <p:nvSpPr>
          <p:cNvPr id="5" name="TextBox 4"/>
          <p:cNvSpPr txBox="1"/>
          <p:nvPr/>
        </p:nvSpPr>
        <p:spPr>
          <a:xfrm>
            <a:off x="533400" y="1676400"/>
            <a:ext cx="8001000" cy="369332"/>
          </a:xfrm>
          <a:prstGeom prst="rect">
            <a:avLst/>
          </a:prstGeom>
          <a:noFill/>
        </p:spPr>
        <p:txBody>
          <a:bodyPr wrap="square" rtlCol="0">
            <a:spAutoFit/>
          </a:bodyPr>
          <a:lstStyle/>
          <a:p>
            <a:r>
              <a:rPr lang="en-GB" dirty="0" smtClean="0">
                <a:latin typeface="Batang" pitchFamily="18" charset="-127"/>
                <a:ea typeface="Batang" pitchFamily="18" charset="-127"/>
              </a:rPr>
              <a:t>Marketing plan for June month for the </a:t>
            </a:r>
            <a:r>
              <a:rPr lang="en-GB" dirty="0" err="1" smtClean="0">
                <a:latin typeface="Batang" pitchFamily="18" charset="-127"/>
                <a:ea typeface="Batang" pitchFamily="18" charset="-127"/>
              </a:rPr>
              <a:t>Rajajipuram</a:t>
            </a:r>
            <a:r>
              <a:rPr lang="en-GB" dirty="0" smtClean="0">
                <a:latin typeface="Batang" pitchFamily="18" charset="-127"/>
                <a:ea typeface="Batang" pitchFamily="18" charset="-127"/>
              </a:rPr>
              <a:t> center</a:t>
            </a:r>
            <a:endParaRPr lang="en-GB" dirty="0">
              <a:latin typeface="Batang" pitchFamily="18" charset="-127"/>
              <a:ea typeface="Batang" pitchFamily="18" charset="-127"/>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accent4">
                    <a:lumMod val="50000"/>
                  </a:schemeClr>
                </a:solidFill>
                <a:latin typeface="Arial Rounded MT Bold" pitchFamily="34" charset="0"/>
              </a:rPr>
              <a:t>Conclusions</a:t>
            </a:r>
            <a:endParaRPr lang="en-GB" dirty="0">
              <a:solidFill>
                <a:schemeClr val="accent4">
                  <a:lumMod val="50000"/>
                </a:schemeClr>
              </a:solidFill>
              <a:latin typeface="Arial Rounded MT Bold" pitchFamily="34" charset="0"/>
            </a:endParaRPr>
          </a:p>
        </p:txBody>
      </p:sp>
      <p:sp>
        <p:nvSpPr>
          <p:cNvPr id="3" name="Content Placeholder 2"/>
          <p:cNvSpPr>
            <a:spLocks noGrp="1"/>
          </p:cNvSpPr>
          <p:nvPr>
            <p:ph idx="1"/>
          </p:nvPr>
        </p:nvSpPr>
        <p:spPr>
          <a:xfrm>
            <a:off x="0" y="1371600"/>
            <a:ext cx="9144000" cy="5486400"/>
          </a:xfrm>
        </p:spPr>
        <p:txBody>
          <a:bodyPr>
            <a:noAutofit/>
          </a:bodyPr>
          <a:lstStyle/>
          <a:p>
            <a:pPr>
              <a:buClr>
                <a:schemeClr val="tx1">
                  <a:lumMod val="50000"/>
                  <a:lumOff val="50000"/>
                </a:schemeClr>
              </a:buClr>
              <a:buSzPct val="85000"/>
              <a:buFont typeface="Wingdings" pitchFamily="2" charset="2"/>
              <a:buChar char="§"/>
            </a:pPr>
            <a:r>
              <a:rPr lang="en-IN" sz="2700" dirty="0" smtClean="0">
                <a:latin typeface="Batang" pitchFamily="18" charset="-127"/>
                <a:ea typeface="Batang" pitchFamily="18" charset="-127"/>
              </a:rPr>
              <a:t>Camps and coupons help in higher return on investments as expenditure is much less and help hospital build a healthy relationships with patients and create brand awareness in society.</a:t>
            </a:r>
            <a:endParaRPr lang="en-GB" sz="2700" dirty="0" smtClean="0">
              <a:latin typeface="Batang" pitchFamily="18" charset="-127"/>
              <a:ea typeface="Batang" pitchFamily="18" charset="-127"/>
            </a:endParaRPr>
          </a:p>
          <a:p>
            <a:pPr>
              <a:buClr>
                <a:schemeClr val="tx1">
                  <a:lumMod val="50000"/>
                  <a:lumOff val="50000"/>
                </a:schemeClr>
              </a:buClr>
              <a:buSzPct val="85000"/>
              <a:buFont typeface="Wingdings" pitchFamily="2" charset="2"/>
              <a:buChar char="§"/>
            </a:pPr>
            <a:r>
              <a:rPr lang="en-IN" sz="2700" dirty="0" smtClean="0">
                <a:latin typeface="Batang" pitchFamily="18" charset="-127"/>
                <a:ea typeface="Batang" pitchFamily="18" charset="-127"/>
              </a:rPr>
              <a:t>Co-branding or empanelling optical shops and chemists provide Eye-Q, one more point of contact for its </a:t>
            </a:r>
            <a:r>
              <a:rPr lang="en-IN" sz="2700" dirty="0" err="1" smtClean="0">
                <a:latin typeface="Batang" pitchFamily="18" charset="-127"/>
                <a:ea typeface="Batang" pitchFamily="18" charset="-127"/>
              </a:rPr>
              <a:t>center</a:t>
            </a:r>
            <a:r>
              <a:rPr lang="en-IN" sz="2700" dirty="0" smtClean="0">
                <a:latin typeface="Batang" pitchFamily="18" charset="-127"/>
                <a:ea typeface="Batang" pitchFamily="18" charset="-127"/>
              </a:rPr>
              <a:t> as every optical shop/ chemist empanelled/tie-up become the ambassador for Eye-Q.</a:t>
            </a:r>
            <a:endParaRPr lang="en-GB" sz="2700" dirty="0" smtClean="0">
              <a:latin typeface="Batang" pitchFamily="18" charset="-127"/>
              <a:ea typeface="Batang" pitchFamily="18" charset="-127"/>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accent4">
                    <a:lumMod val="50000"/>
                  </a:schemeClr>
                </a:solidFill>
                <a:latin typeface="Arial Rounded MT Bold" pitchFamily="34" charset="0"/>
              </a:rPr>
              <a:t>Conclusions</a:t>
            </a:r>
            <a:endParaRPr lang="en-GB" dirty="0"/>
          </a:p>
        </p:txBody>
      </p:sp>
      <p:sp>
        <p:nvSpPr>
          <p:cNvPr id="3" name="Content Placeholder 2"/>
          <p:cNvSpPr>
            <a:spLocks noGrp="1"/>
          </p:cNvSpPr>
          <p:nvPr>
            <p:ph idx="1"/>
          </p:nvPr>
        </p:nvSpPr>
        <p:spPr/>
        <p:txBody>
          <a:bodyPr>
            <a:normAutofit/>
          </a:bodyPr>
          <a:lstStyle/>
          <a:p>
            <a:pPr>
              <a:buClr>
                <a:schemeClr val="tx1">
                  <a:lumMod val="50000"/>
                  <a:lumOff val="50000"/>
                </a:schemeClr>
              </a:buClr>
              <a:buSzPct val="85000"/>
              <a:buFont typeface="Wingdings" pitchFamily="2" charset="2"/>
              <a:buChar char="§"/>
            </a:pPr>
            <a:r>
              <a:rPr lang="en-IN" sz="2700" dirty="0" smtClean="0">
                <a:latin typeface="Batang" pitchFamily="18" charset="-127"/>
                <a:ea typeface="Batang" pitchFamily="18" charset="-127"/>
              </a:rPr>
              <a:t>Based on the result obtained from various regions and demographic profiles of patients, we can plan the resources accordingly and prepare the Marketing Calendar.</a:t>
            </a:r>
            <a:endParaRPr lang="en-GB" sz="2700" dirty="0" smtClean="0">
              <a:latin typeface="Batang" pitchFamily="18" charset="-127"/>
              <a:ea typeface="Batang" pitchFamily="18" charset="-127"/>
            </a:endParaRPr>
          </a:p>
          <a:p>
            <a:pPr>
              <a:buClr>
                <a:schemeClr val="tx1">
                  <a:lumMod val="50000"/>
                  <a:lumOff val="50000"/>
                </a:schemeClr>
              </a:buClr>
              <a:buSzPct val="85000"/>
              <a:buFont typeface="Wingdings" pitchFamily="2" charset="2"/>
              <a:buChar char="§"/>
            </a:pPr>
            <a:endParaRPr lang="en-GB" sz="2700" dirty="0" smtClean="0">
              <a:latin typeface="Batang" pitchFamily="18" charset="-127"/>
              <a:ea typeface="Batang" pitchFamily="18" charset="-127"/>
            </a:endParaRPr>
          </a:p>
          <a:p>
            <a:r>
              <a:rPr lang="en-IN" sz="2700" dirty="0" smtClean="0">
                <a:latin typeface="Batang" pitchFamily="18" charset="-127"/>
                <a:ea typeface="Batang" pitchFamily="18" charset="-127"/>
              </a:rPr>
              <a:t>There has been an incremental contribution in new OPD cases at the </a:t>
            </a:r>
            <a:r>
              <a:rPr lang="en-IN" sz="2700" dirty="0" err="1" smtClean="0">
                <a:latin typeface="Batang" pitchFamily="18" charset="-127"/>
                <a:ea typeface="Batang" pitchFamily="18" charset="-127"/>
              </a:rPr>
              <a:t>Center</a:t>
            </a:r>
            <a:r>
              <a:rPr lang="en-IN" sz="2700" dirty="0" smtClean="0">
                <a:latin typeface="Batang" pitchFamily="18" charset="-127"/>
                <a:ea typeface="Batang" pitchFamily="18" charset="-127"/>
              </a:rPr>
              <a:t> from marketing activities.</a:t>
            </a:r>
            <a:endParaRPr lang="en-GB" sz="2700" dirty="0" smtClean="0">
              <a:latin typeface="Batang" pitchFamily="18" charset="-127"/>
              <a:ea typeface="Batang" pitchFamily="18" charset="-127"/>
            </a:endParaRPr>
          </a:p>
          <a:p>
            <a:endParaRPr lang="en-GB" sz="27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accent4">
                    <a:lumMod val="50000"/>
                  </a:schemeClr>
                </a:solidFill>
                <a:latin typeface="Arial Rounded MT Bold" pitchFamily="34" charset="0"/>
              </a:rPr>
              <a:t>Conclusions</a:t>
            </a:r>
            <a:endParaRPr lang="en-GB" dirty="0"/>
          </a:p>
        </p:txBody>
      </p:sp>
      <p:sp>
        <p:nvSpPr>
          <p:cNvPr id="3" name="Content Placeholder 2"/>
          <p:cNvSpPr>
            <a:spLocks noGrp="1"/>
          </p:cNvSpPr>
          <p:nvPr>
            <p:ph idx="1"/>
          </p:nvPr>
        </p:nvSpPr>
        <p:spPr>
          <a:xfrm>
            <a:off x="0" y="1600200"/>
            <a:ext cx="9144000" cy="4525963"/>
          </a:xfrm>
        </p:spPr>
        <p:txBody>
          <a:bodyPr>
            <a:normAutofit/>
          </a:bodyPr>
          <a:lstStyle/>
          <a:p>
            <a:pPr>
              <a:buClr>
                <a:schemeClr val="tx1">
                  <a:lumMod val="50000"/>
                  <a:lumOff val="50000"/>
                </a:schemeClr>
              </a:buClr>
              <a:buSzPct val="85000"/>
              <a:buFont typeface="Wingdings" pitchFamily="2" charset="2"/>
              <a:buChar char="§"/>
            </a:pPr>
            <a:r>
              <a:rPr lang="en-IN" sz="2700" dirty="0" smtClean="0">
                <a:latin typeface="Batang" pitchFamily="18" charset="-127"/>
                <a:ea typeface="Batang" pitchFamily="18" charset="-127"/>
              </a:rPr>
              <a:t>But still surgeries which are prime contributors to revenue of the </a:t>
            </a:r>
            <a:r>
              <a:rPr lang="en-IN" sz="2700" dirty="0" err="1" smtClean="0">
                <a:latin typeface="Batang" pitchFamily="18" charset="-127"/>
                <a:ea typeface="Batang" pitchFamily="18" charset="-127"/>
              </a:rPr>
              <a:t>Center</a:t>
            </a:r>
            <a:r>
              <a:rPr lang="en-IN" sz="2700" dirty="0" smtClean="0">
                <a:latin typeface="Batang" pitchFamily="18" charset="-127"/>
                <a:ea typeface="Batang" pitchFamily="18" charset="-127"/>
              </a:rPr>
              <a:t> are more season based.</a:t>
            </a:r>
          </a:p>
          <a:p>
            <a:pPr>
              <a:buClr>
                <a:schemeClr val="tx1">
                  <a:lumMod val="50000"/>
                  <a:lumOff val="50000"/>
                </a:schemeClr>
              </a:buClr>
              <a:buSzPct val="85000"/>
              <a:buFont typeface="Wingdings" pitchFamily="2" charset="2"/>
              <a:buChar char="§"/>
            </a:pPr>
            <a:r>
              <a:rPr lang="en-IN" sz="2700" dirty="0" smtClean="0">
                <a:latin typeface="Batang" pitchFamily="18" charset="-127"/>
                <a:ea typeface="Batang" pitchFamily="18" charset="-127"/>
              </a:rPr>
              <a:t>Moreover, the economic and social factors play an important role in encouraging/discouraging the people to take recourse to such surgeries. </a:t>
            </a:r>
            <a:endParaRPr lang="en-GB" sz="2700" dirty="0" smtClean="0">
              <a:latin typeface="Batang" pitchFamily="18" charset="-127"/>
              <a:ea typeface="Batang" pitchFamily="18" charset="-127"/>
            </a:endParaRPr>
          </a:p>
          <a:p>
            <a:pPr>
              <a:buClr>
                <a:schemeClr val="tx1">
                  <a:lumMod val="50000"/>
                  <a:lumOff val="50000"/>
                </a:schemeClr>
              </a:buClr>
              <a:buSzPct val="85000"/>
              <a:buFont typeface="Wingdings" pitchFamily="2" charset="2"/>
              <a:buChar char="§"/>
            </a:pPr>
            <a:r>
              <a:rPr lang="en-IN" sz="2700" dirty="0" smtClean="0">
                <a:latin typeface="Batang" pitchFamily="18" charset="-127"/>
                <a:ea typeface="Batang" pitchFamily="18" charset="-127"/>
              </a:rPr>
              <a:t>In such cases marketing and publicity has to play an aggressive role for achieving the objectives of the Organisation.</a:t>
            </a:r>
            <a:endParaRPr lang="en-GB" sz="2700" dirty="0" smtClean="0">
              <a:latin typeface="Batang" pitchFamily="18" charset="-127"/>
              <a:ea typeface="Batang" pitchFamily="18" charset="-127"/>
            </a:endParaRPr>
          </a:p>
          <a:p>
            <a:pPr>
              <a:buClr>
                <a:schemeClr val="tx1">
                  <a:lumMod val="50000"/>
                  <a:lumOff val="50000"/>
                </a:schemeClr>
              </a:buClr>
              <a:buSzPct val="85000"/>
              <a:buFont typeface="Wingdings" pitchFamily="2" charset="2"/>
              <a:buChar char="§"/>
            </a:pPr>
            <a:endParaRPr lang="en-GB" sz="2700" dirty="0">
              <a:latin typeface="Batang" pitchFamily="18" charset="-127"/>
              <a:ea typeface="Batang" pitchFamily="18" charset="-127"/>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accent4">
                    <a:lumMod val="50000"/>
                  </a:schemeClr>
                </a:solidFill>
                <a:latin typeface="Arial Rounded MT Bold" pitchFamily="34" charset="0"/>
              </a:rPr>
              <a:t>References</a:t>
            </a:r>
            <a:endParaRPr lang="en-GB" dirty="0">
              <a:solidFill>
                <a:schemeClr val="accent4">
                  <a:lumMod val="50000"/>
                </a:schemeClr>
              </a:solidFill>
              <a:latin typeface="Arial Rounded MT Bold" pitchFamily="34" charset="0"/>
            </a:endParaRPr>
          </a:p>
        </p:txBody>
      </p:sp>
      <p:sp>
        <p:nvSpPr>
          <p:cNvPr id="3" name="Content Placeholder 2"/>
          <p:cNvSpPr>
            <a:spLocks noGrp="1"/>
          </p:cNvSpPr>
          <p:nvPr>
            <p:ph idx="1"/>
          </p:nvPr>
        </p:nvSpPr>
        <p:spPr>
          <a:xfrm>
            <a:off x="0" y="1600200"/>
            <a:ext cx="9144000" cy="5257800"/>
          </a:xfrm>
        </p:spPr>
        <p:txBody>
          <a:bodyPr>
            <a:noAutofit/>
          </a:bodyPr>
          <a:lstStyle/>
          <a:p>
            <a:pPr lvl="0"/>
            <a:r>
              <a:rPr lang="en-US" sz="2000" dirty="0" smtClean="0">
                <a:latin typeface="Batang" pitchFamily="18" charset="-127"/>
                <a:ea typeface="Batang" pitchFamily="18" charset="-127"/>
              </a:rPr>
              <a:t>Rajiv N, </a:t>
            </a:r>
            <a:r>
              <a:rPr lang="en-US" sz="2000" dirty="0" err="1" smtClean="0">
                <a:latin typeface="Batang" pitchFamily="18" charset="-127"/>
                <a:ea typeface="Batang" pitchFamily="18" charset="-127"/>
              </a:rPr>
              <a:t>Ahuja</a:t>
            </a:r>
            <a:r>
              <a:rPr lang="en-US" sz="2000" dirty="0" smtClean="0">
                <a:latin typeface="Batang" pitchFamily="18" charset="-127"/>
                <a:ea typeface="Batang" pitchFamily="18" charset="-127"/>
              </a:rPr>
              <a:t> RC, </a:t>
            </a:r>
            <a:r>
              <a:rPr lang="en-US" sz="2000" dirty="0" err="1" smtClean="0">
                <a:latin typeface="Batang" pitchFamily="18" charset="-127"/>
                <a:ea typeface="Batang" pitchFamily="18" charset="-127"/>
              </a:rPr>
              <a:t>Sandeep</a:t>
            </a:r>
            <a:r>
              <a:rPr lang="en-US" sz="2000" dirty="0" smtClean="0">
                <a:latin typeface="Batang" pitchFamily="18" charset="-127"/>
                <a:ea typeface="Batang" pitchFamily="18" charset="-127"/>
              </a:rPr>
              <a:t> K (Year 1995),” Clinical Epidemiology: What, why and how?”, Indian Journal of Ophthalmology.</a:t>
            </a:r>
          </a:p>
          <a:p>
            <a:pPr lvl="0"/>
            <a:r>
              <a:rPr lang="en-US" sz="2000" dirty="0" smtClean="0">
                <a:latin typeface="Batang" pitchFamily="18" charset="-127"/>
                <a:ea typeface="Batang" pitchFamily="18" charset="-127"/>
              </a:rPr>
              <a:t> Elena P &amp; </a:t>
            </a:r>
            <a:r>
              <a:rPr lang="en-US" sz="2000" dirty="0" err="1" smtClean="0">
                <a:latin typeface="Batang" pitchFamily="18" charset="-127"/>
                <a:ea typeface="Batang" pitchFamily="18" charset="-127"/>
              </a:rPr>
              <a:t>Eberhart</a:t>
            </a:r>
            <a:r>
              <a:rPr lang="en-US" sz="2000" dirty="0" smtClean="0">
                <a:latin typeface="Batang" pitchFamily="18" charset="-127"/>
                <a:ea typeface="Batang" pitchFamily="18" charset="-127"/>
              </a:rPr>
              <a:t> Z (November, 2011) Epidemiology of Major Eye Diseases, European Journals of Ophthalmology.</a:t>
            </a:r>
          </a:p>
          <a:p>
            <a:pPr lvl="0"/>
            <a:r>
              <a:rPr lang="en-US" sz="2000" dirty="0" smtClean="0">
                <a:latin typeface="Batang" pitchFamily="18" charset="-127"/>
                <a:ea typeface="Batang" pitchFamily="18" charset="-127"/>
              </a:rPr>
              <a:t>Nathan G. </a:t>
            </a:r>
            <a:r>
              <a:rPr lang="en-US" sz="2000" dirty="0" err="1" smtClean="0">
                <a:latin typeface="Batang" pitchFamily="18" charset="-127"/>
                <a:ea typeface="Batang" pitchFamily="18" charset="-127"/>
              </a:rPr>
              <a:t>Congdon</a:t>
            </a:r>
            <a:r>
              <a:rPr lang="en-US" sz="2000" dirty="0" smtClean="0">
                <a:latin typeface="Batang" pitchFamily="18" charset="-127"/>
                <a:ea typeface="Batang" pitchFamily="18" charset="-127"/>
              </a:rPr>
              <a:t>, M,( August 2010 )” screening and Managing Eye Disease in 2010: An Asian Perspective” Vol. 150, American Journals of Ophthalmology</a:t>
            </a:r>
            <a:endParaRPr lang="en-GB" sz="2000" dirty="0" smtClean="0">
              <a:latin typeface="Batang" pitchFamily="18" charset="-127"/>
              <a:ea typeface="Batang" pitchFamily="18" charset="-127"/>
            </a:endParaRPr>
          </a:p>
          <a:p>
            <a:pPr lvl="0"/>
            <a:r>
              <a:rPr lang="en-US" sz="2000" dirty="0" err="1" smtClean="0">
                <a:latin typeface="Batang" pitchFamily="18" charset="-127"/>
                <a:ea typeface="Batang" pitchFamily="18" charset="-127"/>
              </a:rPr>
              <a:t>Kotler</a:t>
            </a:r>
            <a:r>
              <a:rPr lang="en-US" sz="2000" dirty="0" smtClean="0">
                <a:latin typeface="Batang" pitchFamily="18" charset="-127"/>
                <a:ea typeface="Batang" pitchFamily="18" charset="-127"/>
              </a:rPr>
              <a:t> P &amp; Armstrong G, (2001) Principles of Marketing, 9</a:t>
            </a:r>
            <a:r>
              <a:rPr lang="en-US" sz="2000" baseline="30000" dirty="0" smtClean="0">
                <a:latin typeface="Batang" pitchFamily="18" charset="-127"/>
                <a:ea typeface="Batang" pitchFamily="18" charset="-127"/>
              </a:rPr>
              <a:t>th</a:t>
            </a:r>
            <a:r>
              <a:rPr lang="en-US" sz="2000" dirty="0" smtClean="0">
                <a:latin typeface="Batang" pitchFamily="18" charset="-127"/>
                <a:ea typeface="Batang" pitchFamily="18" charset="-127"/>
              </a:rPr>
              <a:t> Edition.</a:t>
            </a:r>
            <a:endParaRPr lang="en-GB" sz="2000" dirty="0" smtClean="0">
              <a:latin typeface="Batang" pitchFamily="18" charset="-127"/>
              <a:ea typeface="Batang" pitchFamily="18" charset="-127"/>
            </a:endParaRPr>
          </a:p>
          <a:p>
            <a:pPr lvl="0"/>
            <a:r>
              <a:rPr lang="en-US" sz="2000" dirty="0" smtClean="0">
                <a:latin typeface="Batang" pitchFamily="18" charset="-127"/>
                <a:ea typeface="Batang" pitchFamily="18" charset="-127"/>
              </a:rPr>
              <a:t>www.ijo.in &amp; www.journalonweb.com/ijo (Indian Journals Of Ophthalmology)</a:t>
            </a:r>
            <a:endParaRPr lang="en-GB" sz="2000" dirty="0" smtClean="0">
              <a:latin typeface="Batang" pitchFamily="18" charset="-127"/>
              <a:ea typeface="Batang" pitchFamily="18" charset="-127"/>
            </a:endParaRPr>
          </a:p>
          <a:p>
            <a:pPr lvl="0"/>
            <a:r>
              <a:rPr lang="en-US" sz="2000" dirty="0" smtClean="0">
                <a:latin typeface="Batang" pitchFamily="18" charset="-127"/>
                <a:ea typeface="Batang" pitchFamily="18" charset="-127"/>
              </a:rPr>
              <a:t>www.ajo.com (American Journals Of Ophthalmology)</a:t>
            </a:r>
            <a:endParaRPr lang="en-GB" sz="2000" dirty="0" smtClean="0">
              <a:latin typeface="Batang" pitchFamily="18" charset="-127"/>
              <a:ea typeface="Batang" pitchFamily="18" charset="-127"/>
            </a:endParaRPr>
          </a:p>
          <a:p>
            <a:pPr lvl="0"/>
            <a:r>
              <a:rPr lang="en-US" sz="2000" dirty="0" smtClean="0">
                <a:latin typeface="Batang" pitchFamily="18" charset="-127"/>
                <a:ea typeface="Batang" pitchFamily="18" charset="-127"/>
              </a:rPr>
              <a:t>www.icmr.org (Indian Council of Medical </a:t>
            </a:r>
            <a:r>
              <a:rPr lang="en-US" sz="2000" dirty="0" err="1" smtClean="0">
                <a:latin typeface="Batang" pitchFamily="18" charset="-127"/>
                <a:ea typeface="Batang" pitchFamily="18" charset="-127"/>
              </a:rPr>
              <a:t>Reserach</a:t>
            </a:r>
            <a:r>
              <a:rPr lang="en-US" sz="2000" dirty="0" smtClean="0">
                <a:latin typeface="Batang" pitchFamily="18" charset="-127"/>
                <a:ea typeface="Batang" pitchFamily="18" charset="-127"/>
              </a:rPr>
              <a:t>)</a:t>
            </a:r>
            <a:endParaRPr lang="en-GB" sz="2000" dirty="0" smtClean="0">
              <a:latin typeface="Batang" pitchFamily="18" charset="-127"/>
              <a:ea typeface="Batang" pitchFamily="18" charset="-127"/>
            </a:endParaRPr>
          </a:p>
          <a:p>
            <a:pPr lvl="0"/>
            <a:r>
              <a:rPr lang="en-US" sz="2000" dirty="0" smtClean="0">
                <a:latin typeface="Batang" pitchFamily="18" charset="-127"/>
                <a:ea typeface="Batang" pitchFamily="18" charset="-127"/>
              </a:rPr>
              <a:t>www.wikipedia.com ( Wikipedia®)</a:t>
            </a:r>
            <a:endParaRPr lang="en-GB" sz="2000" dirty="0" smtClean="0">
              <a:latin typeface="Batang" pitchFamily="18" charset="-127"/>
              <a:ea typeface="Batang" pitchFamily="18" charset="-127"/>
            </a:endParaRPr>
          </a:p>
          <a:p>
            <a:pPr lvl="0"/>
            <a:r>
              <a:rPr lang="en-US" sz="2000" dirty="0" smtClean="0">
                <a:latin typeface="Batang" pitchFamily="18" charset="-127"/>
                <a:ea typeface="Batang" pitchFamily="18" charset="-127"/>
              </a:rPr>
              <a:t>www.marketingpower.com</a:t>
            </a:r>
            <a:endParaRPr lang="en-GB" sz="2000" dirty="0" smtClean="0">
              <a:latin typeface="Batang" pitchFamily="18" charset="-127"/>
              <a:ea typeface="Batang" pitchFamily="18" charset="-127"/>
            </a:endParaRPr>
          </a:p>
          <a:p>
            <a:pPr>
              <a:buNone/>
            </a:pPr>
            <a:r>
              <a:rPr lang="en-GB" sz="2000" dirty="0" smtClean="0">
                <a:latin typeface="Batang" pitchFamily="18" charset="-127"/>
                <a:ea typeface="Batang" pitchFamily="18" charset="-127"/>
              </a:rPr>
              <a:t> </a:t>
            </a:r>
          </a:p>
          <a:p>
            <a:endParaRPr lang="en-GB" sz="2000" dirty="0">
              <a:latin typeface="Batang" pitchFamily="18" charset="-127"/>
              <a:ea typeface="Batang" pitchFamily="18" charset="-127"/>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rot="20857076">
            <a:off x="696746" y="2313914"/>
            <a:ext cx="7544536" cy="1631216"/>
          </a:xfrm>
          <a:prstGeom prst="rect">
            <a:avLst/>
          </a:prstGeom>
          <a:solidFill>
            <a:schemeClr val="accent3">
              <a:lumMod val="60000"/>
              <a:lumOff val="40000"/>
            </a:schemeClr>
          </a:solidFill>
          <a:ln w="28575">
            <a:solidFill>
              <a:schemeClr val="tx2">
                <a:lumMod val="75000"/>
              </a:schemeClr>
            </a:solidFill>
            <a:prstDash val="dash"/>
          </a:ln>
        </p:spPr>
        <p:txBody>
          <a:bodyPr wrap="square" lIns="91440" tIns="45720" rIns="91440" bIns="45720">
            <a:prstTxWarp prst="textChevronInverted">
              <a:avLst/>
            </a:prstTxWarp>
            <a:spAutoFit/>
          </a:bodyPr>
          <a:lstStyle/>
          <a:p>
            <a:pPr algn="ctr"/>
            <a:r>
              <a:rPr lang="en-US" sz="10000" b="1" cap="none" spc="0" dirty="0" smtClean="0">
                <a:ln w="10541" cmpd="sng">
                  <a:solidFill>
                    <a:schemeClr val="accent1">
                      <a:shade val="88000"/>
                      <a:satMod val="110000"/>
                    </a:schemeClr>
                  </a:solidFill>
                  <a:prstDash val="solid"/>
                </a:ln>
                <a:solidFill>
                  <a:schemeClr val="bg2">
                    <a:lumMod val="75000"/>
                  </a:schemeClr>
                </a:solidFill>
                <a:effectLst>
                  <a:glow rad="63500">
                    <a:schemeClr val="accent1">
                      <a:satMod val="175000"/>
                      <a:alpha val="40000"/>
                    </a:schemeClr>
                  </a:glow>
                  <a:innerShdw blurRad="63500" dist="50800" dir="10800000">
                    <a:prstClr val="black">
                      <a:alpha val="50000"/>
                    </a:prstClr>
                  </a:innerShdw>
                </a:effectLst>
              </a:rPr>
              <a:t>Thanks</a:t>
            </a:r>
            <a:endParaRPr lang="en-US" sz="10000" b="1" cap="none" spc="0" dirty="0">
              <a:ln w="10541" cmpd="sng">
                <a:solidFill>
                  <a:schemeClr val="accent1">
                    <a:shade val="88000"/>
                    <a:satMod val="110000"/>
                  </a:schemeClr>
                </a:solidFill>
                <a:prstDash val="solid"/>
              </a:ln>
              <a:solidFill>
                <a:schemeClr val="bg2">
                  <a:lumMod val="75000"/>
                </a:schemeClr>
              </a:solidFill>
              <a:effectLst>
                <a:glow rad="63500">
                  <a:schemeClr val="accent1">
                    <a:satMod val="175000"/>
                    <a:alpha val="40000"/>
                  </a:schemeClr>
                </a:glow>
                <a:innerShdw blurRad="63500" dist="50800" dir="10800000">
                  <a:prstClr val="black">
                    <a:alpha val="50000"/>
                  </a:prstClr>
                </a:inn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50000"/>
                  </a:schemeClr>
                </a:solidFill>
                <a:latin typeface="Arial Rounded MT Bold" pitchFamily="34" charset="0"/>
              </a:rPr>
              <a:t>Eye-Q</a:t>
            </a:r>
            <a:endParaRPr lang="en-GB" dirty="0">
              <a:solidFill>
                <a:schemeClr val="accent4">
                  <a:lumMod val="50000"/>
                </a:schemeClr>
              </a:solidFill>
              <a:latin typeface="Arial Rounded MT Bold" pitchFamily="34" charset="0"/>
            </a:endParaRPr>
          </a:p>
        </p:txBody>
      </p:sp>
      <p:sp>
        <p:nvSpPr>
          <p:cNvPr id="3" name="Content Placeholder 2"/>
          <p:cNvSpPr>
            <a:spLocks noGrp="1"/>
          </p:cNvSpPr>
          <p:nvPr>
            <p:ph idx="1"/>
          </p:nvPr>
        </p:nvSpPr>
        <p:spPr>
          <a:xfrm>
            <a:off x="0" y="1600200"/>
            <a:ext cx="9144000" cy="5105400"/>
          </a:xfrm>
        </p:spPr>
        <p:txBody>
          <a:bodyPr>
            <a:noAutofit/>
          </a:bodyPr>
          <a:lstStyle/>
          <a:p>
            <a:pPr>
              <a:buClr>
                <a:schemeClr val="tx1">
                  <a:lumMod val="50000"/>
                  <a:lumOff val="50000"/>
                </a:schemeClr>
              </a:buClr>
              <a:buSzPct val="85000"/>
              <a:buFont typeface="Wingdings" pitchFamily="2" charset="2"/>
              <a:buChar char="§"/>
            </a:pPr>
            <a:r>
              <a:rPr lang="en-IN" sz="2800" dirty="0" smtClean="0">
                <a:latin typeface="Batang" pitchFamily="18" charset="-127"/>
                <a:ea typeface="Batang" pitchFamily="18" charset="-127"/>
              </a:rPr>
              <a:t>The Eye-Q hospital chain is committed to providing best quality eye care at affordable cost across India.</a:t>
            </a:r>
          </a:p>
          <a:p>
            <a:pPr>
              <a:buClr>
                <a:schemeClr val="tx1">
                  <a:lumMod val="50000"/>
                  <a:lumOff val="50000"/>
                </a:schemeClr>
              </a:buClr>
              <a:buSzPct val="85000"/>
              <a:buFont typeface="Wingdings" pitchFamily="2" charset="2"/>
              <a:buChar char="§"/>
            </a:pPr>
            <a:endParaRPr lang="en-US" sz="2800" dirty="0" smtClean="0">
              <a:latin typeface="Batang" pitchFamily="18" charset="-127"/>
              <a:ea typeface="Batang" pitchFamily="18" charset="-127"/>
            </a:endParaRPr>
          </a:p>
          <a:p>
            <a:pPr>
              <a:buClr>
                <a:schemeClr val="tx1">
                  <a:lumMod val="50000"/>
                  <a:lumOff val="50000"/>
                </a:schemeClr>
              </a:buClr>
              <a:buSzPct val="85000"/>
              <a:buFont typeface="Wingdings" pitchFamily="2" charset="2"/>
              <a:buChar char="§"/>
            </a:pPr>
            <a:r>
              <a:rPr lang="en-US" sz="2800" dirty="0" smtClean="0">
                <a:latin typeface="Batang" pitchFamily="18" charset="-127"/>
                <a:ea typeface="Batang" pitchFamily="18" charset="-127"/>
              </a:rPr>
              <a:t>It is an ISO 9001-2000 registered organization operating under the leadership of  its Founder and CMD- Dr. Ajay Sharma- one of the renowned eye surgeons in India, aided by a team of specialists with rich experience in their respective specialties from top hospitals across the country.</a:t>
            </a:r>
            <a:endParaRPr lang="en-GB" sz="2800" dirty="0" smtClean="0">
              <a:latin typeface="Batang" pitchFamily="18" charset="-127"/>
              <a:ea typeface="Batang" pitchFamily="18" charset="-127"/>
            </a:endParaRPr>
          </a:p>
          <a:p>
            <a:pPr>
              <a:buClr>
                <a:schemeClr val="tx1">
                  <a:lumMod val="50000"/>
                  <a:lumOff val="50000"/>
                </a:schemeClr>
              </a:buClr>
              <a:buSzPct val="85000"/>
              <a:buFont typeface="Wingdings" pitchFamily="2" charset="2"/>
              <a:buChar char="§"/>
            </a:pPr>
            <a:endParaRPr lang="en-GB" sz="2800" dirty="0">
              <a:latin typeface="Batang" pitchFamily="18" charset="-127"/>
              <a:ea typeface="Batang" pitchFamily="18" charset="-127"/>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50000"/>
                  </a:schemeClr>
                </a:solidFill>
                <a:latin typeface="Arial Rounded MT Bold" pitchFamily="34" charset="0"/>
              </a:rPr>
              <a:t>Eye-Q</a:t>
            </a:r>
            <a:endParaRPr lang="en-GB" dirty="0"/>
          </a:p>
        </p:txBody>
      </p:sp>
      <p:sp>
        <p:nvSpPr>
          <p:cNvPr id="3" name="Content Placeholder 2"/>
          <p:cNvSpPr>
            <a:spLocks noGrp="1"/>
          </p:cNvSpPr>
          <p:nvPr>
            <p:ph idx="1"/>
          </p:nvPr>
        </p:nvSpPr>
        <p:spPr>
          <a:xfrm>
            <a:off x="2362200" y="1600200"/>
            <a:ext cx="6781800" cy="4525963"/>
          </a:xfrm>
        </p:spPr>
        <p:txBody>
          <a:bodyPr>
            <a:normAutofit/>
          </a:bodyPr>
          <a:lstStyle/>
          <a:p>
            <a:pPr lvl="0">
              <a:buClr>
                <a:schemeClr val="tx1">
                  <a:lumMod val="50000"/>
                  <a:lumOff val="50000"/>
                </a:schemeClr>
              </a:buClr>
              <a:buSzPct val="85000"/>
              <a:buFont typeface="Wingdings" pitchFamily="2" charset="2"/>
              <a:buChar char="§"/>
            </a:pPr>
            <a:r>
              <a:rPr lang="en-IN" sz="2400" dirty="0" smtClean="0">
                <a:latin typeface="Batang" pitchFamily="18" charset="-127"/>
                <a:ea typeface="Batang" pitchFamily="18" charset="-127"/>
              </a:rPr>
              <a:t>To be India's foremost chain of eye hospitals in terms of both Quality of eye care and the Number of patients handled</a:t>
            </a:r>
            <a:endParaRPr lang="en-GB" sz="2400" dirty="0" smtClean="0">
              <a:latin typeface="Batang" pitchFamily="18" charset="-127"/>
              <a:ea typeface="Batang" pitchFamily="18" charset="-127"/>
            </a:endParaRPr>
          </a:p>
          <a:p>
            <a:pPr>
              <a:buClr>
                <a:schemeClr val="tx1">
                  <a:lumMod val="50000"/>
                  <a:lumOff val="50000"/>
                </a:schemeClr>
              </a:buClr>
              <a:buSzPct val="85000"/>
              <a:buFont typeface="Wingdings" pitchFamily="2" charset="2"/>
              <a:buChar char="§"/>
            </a:pPr>
            <a:endParaRPr lang="en-US" sz="2400" dirty="0" smtClean="0">
              <a:latin typeface="Batang" pitchFamily="18" charset="-127"/>
              <a:ea typeface="Batang" pitchFamily="18" charset="-127"/>
            </a:endParaRPr>
          </a:p>
          <a:p>
            <a:pPr>
              <a:buClr>
                <a:schemeClr val="tx1">
                  <a:lumMod val="50000"/>
                  <a:lumOff val="50000"/>
                </a:schemeClr>
              </a:buClr>
              <a:buSzPct val="85000"/>
              <a:buFont typeface="Wingdings" pitchFamily="2" charset="2"/>
              <a:buChar char="§"/>
            </a:pPr>
            <a:r>
              <a:rPr lang="en-GB" sz="2400" dirty="0" smtClean="0">
                <a:latin typeface="Batang" pitchFamily="18" charset="-127"/>
                <a:ea typeface="Batang" pitchFamily="18" charset="-127"/>
              </a:rPr>
              <a:t>To make every patient an Ambassador for Eye-Q through a combination of:</a:t>
            </a:r>
          </a:p>
          <a:p>
            <a:pPr>
              <a:buClr>
                <a:schemeClr val="tx1">
                  <a:lumMod val="50000"/>
                  <a:lumOff val="50000"/>
                </a:schemeClr>
              </a:buClr>
              <a:buSzPct val="85000"/>
              <a:buFont typeface="Wingdings" pitchFamily="2" charset="2"/>
              <a:buChar char="§"/>
            </a:pPr>
            <a:r>
              <a:rPr lang="en-GB" sz="2400" dirty="0" smtClean="0">
                <a:latin typeface="Batang" pitchFamily="18" charset="-127"/>
                <a:ea typeface="Batang" pitchFamily="18" charset="-127"/>
              </a:rPr>
              <a:t>Highest level of quality and technology in eye care.</a:t>
            </a:r>
          </a:p>
          <a:p>
            <a:pPr>
              <a:buClr>
                <a:schemeClr val="tx1">
                  <a:lumMod val="50000"/>
                  <a:lumOff val="50000"/>
                </a:schemeClr>
              </a:buClr>
              <a:buSzPct val="85000"/>
              <a:buFont typeface="Wingdings" pitchFamily="2" charset="2"/>
              <a:buChar char="§"/>
            </a:pPr>
            <a:r>
              <a:rPr lang="en-GB" sz="2400" dirty="0" smtClean="0">
                <a:latin typeface="Batang" pitchFamily="18" charset="-127"/>
                <a:ea typeface="Batang" pitchFamily="18" charset="-127"/>
              </a:rPr>
              <a:t>Exceptional personal care.</a:t>
            </a:r>
          </a:p>
          <a:p>
            <a:pPr>
              <a:buClr>
                <a:schemeClr val="tx1">
                  <a:lumMod val="50000"/>
                  <a:lumOff val="50000"/>
                </a:schemeClr>
              </a:buClr>
              <a:buSzPct val="85000"/>
              <a:buFont typeface="Wingdings" pitchFamily="2" charset="2"/>
              <a:buChar char="§"/>
            </a:pPr>
            <a:r>
              <a:rPr lang="en-GB" sz="2400" dirty="0" smtClean="0">
                <a:latin typeface="Batang" pitchFamily="18" charset="-127"/>
                <a:ea typeface="Batang" pitchFamily="18" charset="-127"/>
              </a:rPr>
              <a:t>Complete integrity to the patient and his/her needs.</a:t>
            </a:r>
          </a:p>
          <a:p>
            <a:endParaRPr lang="en-GB" sz="2400" dirty="0">
              <a:latin typeface="Batang" pitchFamily="18" charset="-127"/>
              <a:ea typeface="Batang" pitchFamily="18" charset="-127"/>
            </a:endParaRPr>
          </a:p>
        </p:txBody>
      </p:sp>
      <p:sp>
        <p:nvSpPr>
          <p:cNvPr id="6" name="Rounded Rectangle 5"/>
          <p:cNvSpPr/>
          <p:nvPr/>
        </p:nvSpPr>
        <p:spPr>
          <a:xfrm>
            <a:off x="533400" y="1600200"/>
            <a:ext cx="1752600" cy="1295400"/>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3200" dirty="0" smtClean="0">
                <a:solidFill>
                  <a:schemeClr val="tx2">
                    <a:lumMod val="75000"/>
                  </a:schemeClr>
                </a:solidFill>
                <a:latin typeface="Batang" pitchFamily="18" charset="-127"/>
                <a:ea typeface="Batang" pitchFamily="18" charset="-127"/>
              </a:rPr>
              <a:t>Vision</a:t>
            </a:r>
            <a:endParaRPr lang="en-GB" sz="3200" dirty="0">
              <a:solidFill>
                <a:schemeClr val="tx2">
                  <a:lumMod val="75000"/>
                </a:schemeClr>
              </a:solidFill>
              <a:latin typeface="Batang" pitchFamily="18" charset="-127"/>
              <a:ea typeface="Batang" pitchFamily="18" charset="-127"/>
            </a:endParaRPr>
          </a:p>
        </p:txBody>
      </p:sp>
      <p:sp>
        <p:nvSpPr>
          <p:cNvPr id="7" name="Rounded Rectangle 6"/>
          <p:cNvSpPr/>
          <p:nvPr/>
        </p:nvSpPr>
        <p:spPr>
          <a:xfrm>
            <a:off x="381000" y="3276600"/>
            <a:ext cx="1905000" cy="129540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dirty="0" smtClean="0">
                <a:solidFill>
                  <a:schemeClr val="tx2">
                    <a:lumMod val="75000"/>
                  </a:schemeClr>
                </a:solidFill>
                <a:latin typeface="Batang" pitchFamily="18" charset="-127"/>
                <a:ea typeface="Batang" pitchFamily="18" charset="-127"/>
              </a:rPr>
              <a:t>Mission</a:t>
            </a:r>
            <a:endParaRPr lang="en-GB" sz="3200" dirty="0">
              <a:solidFill>
                <a:schemeClr val="tx2">
                  <a:lumMod val="75000"/>
                </a:schemeClr>
              </a:solidFill>
              <a:latin typeface="Batang" pitchFamily="18" charset="-127"/>
              <a:ea typeface="Batang" pitchFamily="18" charset="-127"/>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accent4">
                    <a:lumMod val="50000"/>
                  </a:schemeClr>
                </a:solidFill>
                <a:latin typeface="Arial Rounded MT Bold" pitchFamily="34" charset="0"/>
              </a:rPr>
              <a:t>Services provided by Eye-Q</a:t>
            </a:r>
            <a:endParaRPr lang="en-GB" dirty="0">
              <a:solidFill>
                <a:schemeClr val="accent4">
                  <a:lumMod val="50000"/>
                </a:schemeClr>
              </a:solidFill>
              <a:latin typeface="Arial Rounded MT Bold" pitchFamily="34" charset="0"/>
            </a:endParaRPr>
          </a:p>
        </p:txBody>
      </p:sp>
      <p:sp>
        <p:nvSpPr>
          <p:cNvPr id="3" name="Content Placeholder 2"/>
          <p:cNvSpPr>
            <a:spLocks noGrp="1"/>
          </p:cNvSpPr>
          <p:nvPr>
            <p:ph idx="1"/>
          </p:nvPr>
        </p:nvSpPr>
        <p:spPr>
          <a:xfrm>
            <a:off x="0" y="1600200"/>
            <a:ext cx="9144000" cy="5257800"/>
          </a:xfrm>
        </p:spPr>
        <p:txBody>
          <a:bodyPr>
            <a:normAutofit/>
          </a:bodyPr>
          <a:lstStyle/>
          <a:p>
            <a:pPr>
              <a:buNone/>
            </a:pPr>
            <a:r>
              <a:rPr lang="en-IN" sz="2800" dirty="0" smtClean="0">
                <a:latin typeface="Batang" pitchFamily="18" charset="-127"/>
                <a:ea typeface="Batang" pitchFamily="18" charset="-127"/>
              </a:rPr>
              <a:t>1. Comprehensive Eye Examination</a:t>
            </a:r>
            <a:endParaRPr lang="en-GB" sz="2800" dirty="0" smtClean="0">
              <a:latin typeface="Batang" pitchFamily="18" charset="-127"/>
              <a:ea typeface="Batang" pitchFamily="18" charset="-127"/>
            </a:endParaRPr>
          </a:p>
          <a:p>
            <a:pPr>
              <a:buNone/>
            </a:pPr>
            <a:r>
              <a:rPr lang="en-IN" sz="2800" dirty="0" smtClean="0">
                <a:latin typeface="Batang" pitchFamily="18" charset="-127"/>
                <a:ea typeface="Batang" pitchFamily="18" charset="-127"/>
              </a:rPr>
              <a:t>2. Cataract operations</a:t>
            </a:r>
            <a:endParaRPr lang="en-GB" sz="2800" dirty="0" smtClean="0">
              <a:latin typeface="Batang" pitchFamily="18" charset="-127"/>
              <a:ea typeface="Batang" pitchFamily="18" charset="-127"/>
            </a:endParaRPr>
          </a:p>
          <a:p>
            <a:pPr>
              <a:buNone/>
            </a:pPr>
            <a:r>
              <a:rPr lang="en-IN" sz="2800" dirty="0" smtClean="0">
                <a:latin typeface="Batang" pitchFamily="18" charset="-127"/>
                <a:ea typeface="Batang" pitchFamily="18" charset="-127"/>
              </a:rPr>
              <a:t>3. Lasik treatment</a:t>
            </a:r>
            <a:endParaRPr lang="en-GB" sz="2800" dirty="0" smtClean="0">
              <a:latin typeface="Batang" pitchFamily="18" charset="-127"/>
              <a:ea typeface="Batang" pitchFamily="18" charset="-127"/>
            </a:endParaRPr>
          </a:p>
          <a:p>
            <a:pPr>
              <a:buNone/>
            </a:pPr>
            <a:r>
              <a:rPr lang="en-IN" sz="2800" dirty="0" smtClean="0">
                <a:latin typeface="Batang" pitchFamily="18" charset="-127"/>
                <a:ea typeface="Batang" pitchFamily="18" charset="-127"/>
              </a:rPr>
              <a:t>4. Glaucoma – assessment and treatment  </a:t>
            </a:r>
            <a:endParaRPr lang="en-GB" sz="2800" dirty="0" smtClean="0">
              <a:latin typeface="Batang" pitchFamily="18" charset="-127"/>
              <a:ea typeface="Batang" pitchFamily="18" charset="-127"/>
            </a:endParaRPr>
          </a:p>
          <a:p>
            <a:pPr>
              <a:buNone/>
            </a:pPr>
            <a:r>
              <a:rPr lang="en-IN" sz="2800" dirty="0" smtClean="0">
                <a:latin typeface="Batang" pitchFamily="18" charset="-127"/>
                <a:ea typeface="Batang" pitchFamily="18" charset="-127"/>
              </a:rPr>
              <a:t>5. Retina – assessment and treatment  </a:t>
            </a:r>
            <a:endParaRPr lang="en-GB" sz="2800" dirty="0" smtClean="0">
              <a:latin typeface="Batang" pitchFamily="18" charset="-127"/>
              <a:ea typeface="Batang" pitchFamily="18" charset="-127"/>
            </a:endParaRPr>
          </a:p>
          <a:p>
            <a:pPr>
              <a:buNone/>
            </a:pPr>
            <a:r>
              <a:rPr lang="en-IN" sz="2800" dirty="0" smtClean="0">
                <a:latin typeface="Batang" pitchFamily="18" charset="-127"/>
                <a:ea typeface="Batang" pitchFamily="18" charset="-127"/>
              </a:rPr>
              <a:t>6. Paediatric Services </a:t>
            </a:r>
            <a:endParaRPr lang="en-GB" sz="2800" dirty="0" smtClean="0">
              <a:latin typeface="Batang" pitchFamily="18" charset="-127"/>
              <a:ea typeface="Batang" pitchFamily="18" charset="-127"/>
            </a:endParaRPr>
          </a:p>
          <a:p>
            <a:pPr>
              <a:buNone/>
            </a:pPr>
            <a:r>
              <a:rPr lang="en-IN" sz="2800" dirty="0" smtClean="0">
                <a:latin typeface="Batang" pitchFamily="18" charset="-127"/>
                <a:ea typeface="Batang" pitchFamily="18" charset="-127"/>
              </a:rPr>
              <a:t>7. Squint – assessment and treatment  </a:t>
            </a:r>
            <a:endParaRPr lang="en-GB" sz="2800" dirty="0" smtClean="0">
              <a:latin typeface="Batang" pitchFamily="18" charset="-127"/>
              <a:ea typeface="Batang" pitchFamily="18" charset="-127"/>
            </a:endParaRPr>
          </a:p>
          <a:p>
            <a:pPr>
              <a:buNone/>
            </a:pPr>
            <a:r>
              <a:rPr lang="en-IN" sz="2800" dirty="0" smtClean="0">
                <a:latin typeface="Batang" pitchFamily="18" charset="-127"/>
                <a:ea typeface="Batang" pitchFamily="18" charset="-127"/>
              </a:rPr>
              <a:t>8. Visual Aid services </a:t>
            </a:r>
            <a:endParaRPr lang="en-GB" sz="2800" dirty="0" smtClean="0">
              <a:latin typeface="Batang" pitchFamily="18" charset="-127"/>
              <a:ea typeface="Batang" pitchFamily="18" charset="-127"/>
            </a:endParaRPr>
          </a:p>
          <a:p>
            <a:pPr>
              <a:buNone/>
            </a:pPr>
            <a:r>
              <a:rPr lang="en-IN" sz="2800" dirty="0" smtClean="0">
                <a:latin typeface="Batang" pitchFamily="18" charset="-127"/>
                <a:ea typeface="Batang" pitchFamily="18" charset="-127"/>
              </a:rPr>
              <a:t>9. Optical services and medicines</a:t>
            </a:r>
            <a:endParaRPr lang="en-GB" sz="2800" dirty="0" smtClean="0">
              <a:latin typeface="Batang" pitchFamily="18" charset="-127"/>
              <a:ea typeface="Batang" pitchFamily="18" charset="-127"/>
            </a:endParaRPr>
          </a:p>
          <a:p>
            <a:pPr>
              <a:buNone/>
            </a:pPr>
            <a:r>
              <a:rPr lang="en-IN" sz="2800" dirty="0" smtClean="0">
                <a:latin typeface="Batang" pitchFamily="18" charset="-127"/>
                <a:ea typeface="Batang" pitchFamily="18" charset="-127"/>
              </a:rPr>
              <a:t>10. Corneal </a:t>
            </a:r>
            <a:r>
              <a:rPr lang="en-IN" sz="2800" dirty="0" smtClean="0">
                <a:latin typeface="Batang" pitchFamily="18" charset="-127"/>
                <a:ea typeface="Batang" pitchFamily="18" charset="-127"/>
              </a:rPr>
              <a:t>treatment</a:t>
            </a:r>
            <a:endParaRPr lang="en-GB" sz="2800" dirty="0" smtClean="0">
              <a:latin typeface="Batang" pitchFamily="18" charset="-127"/>
              <a:ea typeface="Batang" pitchFamily="18" charset="-127"/>
            </a:endParaRPr>
          </a:p>
          <a:p>
            <a:pPr>
              <a:buNone/>
            </a:pPr>
            <a:endParaRPr lang="en-GB" sz="2800" dirty="0">
              <a:latin typeface="Batang" pitchFamily="18" charset="-127"/>
              <a:ea typeface="Batang" pitchFamily="18" charset="-127"/>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chemeClr val="accent4">
                    <a:lumMod val="50000"/>
                  </a:schemeClr>
                </a:solidFill>
                <a:latin typeface="Arial Rounded MT Bold" pitchFamily="34" charset="0"/>
                <a:ea typeface="Batang" pitchFamily="18" charset="-127"/>
              </a:rPr>
              <a:t>Presence of Eye-Q</a:t>
            </a:r>
            <a:endParaRPr lang="en-GB" dirty="0">
              <a:solidFill>
                <a:schemeClr val="accent4">
                  <a:lumMod val="50000"/>
                </a:schemeClr>
              </a:solidFill>
              <a:latin typeface="Arial Rounded MT Bold" pitchFamily="34" charset="0"/>
              <a:ea typeface="Batang" pitchFamily="18" charset="-127"/>
            </a:endParaRP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21245755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lumMod val="50000"/>
                  </a:schemeClr>
                </a:solidFill>
                <a:latin typeface="Arial Rounded MT Bold" pitchFamily="34" charset="0"/>
              </a:rPr>
              <a:t>Learning at Eye-Q</a:t>
            </a:r>
            <a:endParaRPr lang="en-GB" dirty="0">
              <a:solidFill>
                <a:schemeClr val="accent4">
                  <a:lumMod val="50000"/>
                </a:schemeClr>
              </a:solidFill>
              <a:latin typeface="Arial Rounded MT Bold" pitchFamily="34" charset="0"/>
            </a:endParaRPr>
          </a:p>
        </p:txBody>
      </p:sp>
      <p:sp>
        <p:nvSpPr>
          <p:cNvPr id="3" name="Content Placeholder 2"/>
          <p:cNvSpPr>
            <a:spLocks noGrp="1"/>
          </p:cNvSpPr>
          <p:nvPr>
            <p:ph idx="1"/>
          </p:nvPr>
        </p:nvSpPr>
        <p:spPr>
          <a:xfrm>
            <a:off x="0" y="1600200"/>
            <a:ext cx="9144000" cy="4525963"/>
          </a:xfrm>
        </p:spPr>
        <p:txBody>
          <a:bodyPr>
            <a:normAutofit lnSpcReduction="10000"/>
          </a:bodyPr>
          <a:lstStyle/>
          <a:p>
            <a:pPr>
              <a:buClr>
                <a:schemeClr val="tx1">
                  <a:lumMod val="50000"/>
                  <a:lumOff val="50000"/>
                </a:schemeClr>
              </a:buClr>
              <a:buSzPct val="85000"/>
              <a:buFont typeface="Wingdings" pitchFamily="2" charset="2"/>
              <a:buChar char="§"/>
            </a:pPr>
            <a:r>
              <a:rPr lang="en-IN" sz="2800" dirty="0" smtClean="0">
                <a:latin typeface="Batang" pitchFamily="18" charset="-127"/>
                <a:ea typeface="Batang" pitchFamily="18" charset="-127"/>
              </a:rPr>
              <a:t>Training of different modules at various Eye Q </a:t>
            </a:r>
            <a:r>
              <a:rPr lang="en-IN" sz="2800" dirty="0" err="1" smtClean="0">
                <a:latin typeface="Batang" pitchFamily="18" charset="-127"/>
                <a:ea typeface="Batang" pitchFamily="18" charset="-127"/>
              </a:rPr>
              <a:t>centers</a:t>
            </a:r>
            <a:r>
              <a:rPr lang="en-IN" sz="2800" dirty="0" smtClean="0">
                <a:latin typeface="Batang" pitchFamily="18" charset="-127"/>
                <a:ea typeface="Batang" pitchFamily="18" charset="-127"/>
              </a:rPr>
              <a:t>:</a:t>
            </a:r>
          </a:p>
          <a:p>
            <a:pPr marL="514350" indent="-514350">
              <a:buAutoNum type="arabicPeriod"/>
            </a:pPr>
            <a:r>
              <a:rPr lang="en-IN" sz="2800" dirty="0" smtClean="0">
                <a:latin typeface="Batang" pitchFamily="18" charset="-127"/>
                <a:ea typeface="Batang" pitchFamily="18" charset="-127"/>
              </a:rPr>
              <a:t>Outpatient module</a:t>
            </a:r>
          </a:p>
          <a:p>
            <a:pPr marL="514350" indent="-514350">
              <a:buAutoNum type="arabicPeriod"/>
            </a:pPr>
            <a:r>
              <a:rPr lang="en-IN" sz="2800" dirty="0" smtClean="0">
                <a:latin typeface="Batang" pitchFamily="18" charset="-127"/>
                <a:ea typeface="Batang" pitchFamily="18" charset="-127"/>
              </a:rPr>
              <a:t>Inpatient module</a:t>
            </a:r>
          </a:p>
          <a:p>
            <a:pPr marL="514350" indent="-514350">
              <a:buFont typeface="Arial" pitchFamily="34" charset="0"/>
              <a:buAutoNum type="arabicPeriod"/>
            </a:pPr>
            <a:r>
              <a:rPr lang="en-IN" sz="2800" dirty="0" smtClean="0">
                <a:latin typeface="Batang" pitchFamily="18" charset="-127"/>
                <a:ea typeface="Batang" pitchFamily="18" charset="-127"/>
              </a:rPr>
              <a:t>Commercial module</a:t>
            </a:r>
          </a:p>
          <a:p>
            <a:pPr marL="514350" indent="-514350">
              <a:buAutoNum type="arabicPeriod"/>
            </a:pPr>
            <a:r>
              <a:rPr lang="en-IN" sz="2800" dirty="0" smtClean="0">
                <a:latin typeface="Batang" pitchFamily="18" charset="-127"/>
                <a:ea typeface="Batang" pitchFamily="18" charset="-127"/>
              </a:rPr>
              <a:t>Pharmacy </a:t>
            </a:r>
            <a:r>
              <a:rPr lang="en-IN" sz="2800" dirty="0" smtClean="0">
                <a:latin typeface="Batang" pitchFamily="18" charset="-127"/>
                <a:ea typeface="Batang" pitchFamily="18" charset="-127"/>
              </a:rPr>
              <a:t>module</a:t>
            </a:r>
          </a:p>
          <a:p>
            <a:pPr marL="514350" indent="-514350">
              <a:buAutoNum type="arabicPeriod"/>
            </a:pPr>
            <a:r>
              <a:rPr lang="en-IN" sz="2800" dirty="0" smtClean="0">
                <a:latin typeface="Batang" pitchFamily="18" charset="-127"/>
                <a:ea typeface="Batang" pitchFamily="18" charset="-127"/>
              </a:rPr>
              <a:t>Optical module</a:t>
            </a:r>
          </a:p>
          <a:p>
            <a:pPr marL="514350" indent="-514350">
              <a:buAutoNum type="arabicPeriod"/>
            </a:pPr>
            <a:r>
              <a:rPr lang="en-IN" sz="2800" dirty="0" smtClean="0">
                <a:latin typeface="Batang" pitchFamily="18" charset="-127"/>
                <a:ea typeface="Batang" pitchFamily="18" charset="-127"/>
              </a:rPr>
              <a:t>Operation </a:t>
            </a:r>
            <a:r>
              <a:rPr lang="en-IN" sz="2800" dirty="0" smtClean="0">
                <a:latin typeface="Batang" pitchFamily="18" charset="-127"/>
                <a:ea typeface="Batang" pitchFamily="18" charset="-127"/>
              </a:rPr>
              <a:t>Theatre </a:t>
            </a:r>
            <a:r>
              <a:rPr lang="en-IN" sz="2800" dirty="0" smtClean="0">
                <a:latin typeface="Batang" pitchFamily="18" charset="-127"/>
                <a:ea typeface="Batang" pitchFamily="18" charset="-127"/>
              </a:rPr>
              <a:t>module</a:t>
            </a:r>
          </a:p>
          <a:p>
            <a:pPr marL="514350" indent="-514350">
              <a:buAutoNum type="arabicPeriod"/>
            </a:pPr>
            <a:r>
              <a:rPr lang="en-IN" sz="2800" dirty="0" smtClean="0">
                <a:latin typeface="Batang" pitchFamily="18" charset="-127"/>
                <a:ea typeface="Batang" pitchFamily="18" charset="-127"/>
              </a:rPr>
              <a:t>Marketing module</a:t>
            </a:r>
            <a:endParaRPr lang="en-IN" sz="2800" dirty="0" smtClean="0">
              <a:latin typeface="Batang" pitchFamily="18" charset="-127"/>
              <a:ea typeface="Batang" pitchFamily="18" charset="-127"/>
            </a:endParaRPr>
          </a:p>
          <a:p>
            <a:endParaRPr lang="en-GB" sz="2800" dirty="0">
              <a:latin typeface="Batang" pitchFamily="18" charset="-127"/>
              <a:ea typeface="Batang" pitchFamily="18" charset="-127"/>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IN" sz="4400" dirty="0" smtClean="0"/>
          </a:p>
          <a:p>
            <a:pPr marL="0" indent="0" algn="ctr">
              <a:buNone/>
            </a:pPr>
            <a:r>
              <a:rPr lang="en-IN" sz="4400" dirty="0" smtClean="0"/>
              <a:t>Dissertation Overview</a:t>
            </a:r>
          </a:p>
          <a:p>
            <a:pPr marL="0" lvl="0" indent="0" algn="ctr">
              <a:buNone/>
            </a:pPr>
            <a:r>
              <a:rPr lang="en-IN" dirty="0" smtClean="0"/>
              <a:t>“</a:t>
            </a:r>
            <a:r>
              <a:rPr lang="en-US" dirty="0" smtClean="0"/>
              <a:t>To establish correlation, if any, between marketing expenditure incurred and effect on business revenue of the center.</a:t>
            </a:r>
            <a:r>
              <a:rPr lang="en-IN" dirty="0" smtClean="0"/>
              <a:t>” </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2800" dirty="0" smtClean="0">
                <a:latin typeface="Arial Rounded MT Bold" pitchFamily="34" charset="0"/>
              </a:rPr>
              <a:t>To establish correlation, if any, between marketing expenditure incurred and effect on business revenue of the center.</a:t>
            </a:r>
            <a:endParaRPr lang="en-GB" sz="2800" dirty="0">
              <a:latin typeface="Arial Rounded MT Bold" pitchFamily="34" charset="0"/>
            </a:endParaRPr>
          </a:p>
        </p:txBody>
      </p:sp>
      <p:sp>
        <p:nvSpPr>
          <p:cNvPr id="3" name="Content Placeholder 2"/>
          <p:cNvSpPr>
            <a:spLocks noGrp="1"/>
          </p:cNvSpPr>
          <p:nvPr>
            <p:ph idx="1"/>
          </p:nvPr>
        </p:nvSpPr>
        <p:spPr>
          <a:xfrm>
            <a:off x="0" y="1600200"/>
            <a:ext cx="9144000" cy="5257800"/>
          </a:xfrm>
        </p:spPr>
        <p:txBody>
          <a:bodyPr>
            <a:normAutofit/>
          </a:bodyPr>
          <a:lstStyle/>
          <a:p>
            <a:pPr>
              <a:buClr>
                <a:schemeClr val="tx1">
                  <a:lumMod val="50000"/>
                  <a:lumOff val="50000"/>
                </a:schemeClr>
              </a:buClr>
              <a:buSzPct val="85000"/>
              <a:buFont typeface="Wingdings" pitchFamily="2" charset="2"/>
              <a:buChar char="§"/>
            </a:pPr>
            <a:r>
              <a:rPr lang="en-US" sz="2400" dirty="0" smtClean="0">
                <a:latin typeface="Batang" pitchFamily="18" charset="-127"/>
                <a:ea typeface="Batang" pitchFamily="18" charset="-127"/>
              </a:rPr>
              <a:t>This study was conducted at Eye Q’s </a:t>
            </a:r>
            <a:r>
              <a:rPr lang="en-US" sz="2400" dirty="0" err="1" smtClean="0">
                <a:latin typeface="Batang" pitchFamily="18" charset="-127"/>
                <a:ea typeface="Batang" pitchFamily="18" charset="-127"/>
              </a:rPr>
              <a:t>Rajajipuram</a:t>
            </a:r>
            <a:r>
              <a:rPr lang="en-US" sz="2400" dirty="0" smtClean="0">
                <a:latin typeface="Batang" pitchFamily="18" charset="-127"/>
                <a:ea typeface="Batang" pitchFamily="18" charset="-127"/>
              </a:rPr>
              <a:t> center in </a:t>
            </a:r>
            <a:r>
              <a:rPr lang="en-US" sz="2400" dirty="0" err="1" smtClean="0">
                <a:latin typeface="Batang" pitchFamily="18" charset="-127"/>
                <a:ea typeface="Batang" pitchFamily="18" charset="-127"/>
              </a:rPr>
              <a:t>Lucknow</a:t>
            </a:r>
            <a:r>
              <a:rPr lang="en-US" sz="2400" dirty="0" smtClean="0">
                <a:latin typeface="Batang" pitchFamily="18" charset="-127"/>
                <a:ea typeface="Batang" pitchFamily="18" charset="-127"/>
              </a:rPr>
              <a:t>.</a:t>
            </a:r>
          </a:p>
          <a:p>
            <a:pPr>
              <a:buClr>
                <a:schemeClr val="tx1">
                  <a:lumMod val="50000"/>
                  <a:lumOff val="50000"/>
                </a:schemeClr>
              </a:buClr>
              <a:buSzPct val="85000"/>
              <a:buFont typeface="Wingdings" pitchFamily="2" charset="2"/>
              <a:buChar char="§"/>
            </a:pPr>
            <a:r>
              <a:rPr lang="en-US" sz="2400" dirty="0" smtClean="0">
                <a:latin typeface="Batang" pitchFamily="18" charset="-127"/>
                <a:ea typeface="Batang" pitchFamily="18" charset="-127"/>
              </a:rPr>
              <a:t>Currently allowed marketing activities by the head office for all centers are:</a:t>
            </a:r>
          </a:p>
          <a:p>
            <a:pPr>
              <a:buSzPct val="85000"/>
              <a:buFont typeface="Wingdings" pitchFamily="2" charset="2"/>
              <a:buChar char="§"/>
            </a:pPr>
            <a:endParaRPr lang="en-US" sz="2400" dirty="0" smtClean="0">
              <a:latin typeface="Batang" pitchFamily="18" charset="-127"/>
              <a:ea typeface="Batang" pitchFamily="18" charset="-127"/>
            </a:endParaRPr>
          </a:p>
          <a:p>
            <a:pPr>
              <a:buSzPct val="85000"/>
              <a:buFont typeface="Wingdings" pitchFamily="2" charset="2"/>
              <a:buChar char="§"/>
            </a:pPr>
            <a:endParaRPr lang="en-GB" sz="2400" dirty="0">
              <a:latin typeface="Batang" pitchFamily="18" charset="-127"/>
              <a:ea typeface="Batang" pitchFamily="18" charset="-127"/>
            </a:endParaRPr>
          </a:p>
        </p:txBody>
      </p:sp>
      <p:graphicFrame>
        <p:nvGraphicFramePr>
          <p:cNvPr id="7" name="Table 6"/>
          <p:cNvGraphicFramePr>
            <a:graphicFrameLocks noGrp="1"/>
          </p:cNvGraphicFramePr>
          <p:nvPr/>
        </p:nvGraphicFramePr>
        <p:xfrm>
          <a:off x="0" y="3276603"/>
          <a:ext cx="9144000" cy="3901440"/>
        </p:xfrm>
        <a:graphic>
          <a:graphicData uri="http://schemas.openxmlformats.org/drawingml/2006/table">
            <a:tbl>
              <a:tblPr firstRow="1" bandRow="1">
                <a:tableStyleId>{5C22544A-7EE6-4342-B048-85BDC9FD1C3A}</a:tableStyleId>
              </a:tblPr>
              <a:tblGrid>
                <a:gridCol w="4572000"/>
                <a:gridCol w="4572000"/>
              </a:tblGrid>
              <a:tr h="427373">
                <a:tc>
                  <a:txBody>
                    <a:bodyPr/>
                    <a:lstStyle/>
                    <a:p>
                      <a:pPr marL="342900" lvl="0" indent="-342900" algn="just">
                        <a:lnSpc>
                          <a:spcPct val="200000"/>
                        </a:lnSpc>
                        <a:spcAft>
                          <a:spcPts val="0"/>
                        </a:spcAft>
                        <a:buFont typeface="Wingdings 3"/>
                        <a:buChar char=""/>
                        <a:tabLst>
                          <a:tab pos="457200" algn="l"/>
                        </a:tabLst>
                      </a:pPr>
                      <a:r>
                        <a:rPr lang="en-GB" sz="1600" dirty="0">
                          <a:latin typeface="Batang" pitchFamily="18" charset="-127"/>
                          <a:ea typeface="Batang" pitchFamily="18" charset="-127"/>
                          <a:cs typeface="Mangal"/>
                        </a:rPr>
                        <a:t>ATL(Above the line)</a:t>
                      </a:r>
                    </a:p>
                  </a:txBody>
                  <a:tcPr marL="68580" marR="68580" marT="0" marB="0"/>
                </a:tc>
                <a:tc>
                  <a:txBody>
                    <a:bodyPr/>
                    <a:lstStyle/>
                    <a:p>
                      <a:pPr marL="342900" lvl="0" indent="-342900" algn="just">
                        <a:lnSpc>
                          <a:spcPct val="200000"/>
                        </a:lnSpc>
                        <a:spcAft>
                          <a:spcPts val="0"/>
                        </a:spcAft>
                        <a:buFont typeface="Wingdings 3"/>
                        <a:buChar char=""/>
                        <a:tabLst>
                          <a:tab pos="457200" algn="l"/>
                        </a:tabLst>
                      </a:pPr>
                      <a:r>
                        <a:rPr lang="en-GB" sz="1600" dirty="0">
                          <a:latin typeface="Batang" pitchFamily="18" charset="-127"/>
                          <a:ea typeface="Batang" pitchFamily="18" charset="-127"/>
                          <a:cs typeface="Mangal"/>
                        </a:rPr>
                        <a:t>BTL(Below the line)</a:t>
                      </a:r>
                    </a:p>
                  </a:txBody>
                  <a:tcPr marL="68580" marR="68580" marT="0" marB="0"/>
                </a:tc>
              </a:tr>
              <a:tr h="397724">
                <a:tc>
                  <a:txBody>
                    <a:bodyPr/>
                    <a:lstStyle/>
                    <a:p>
                      <a:pPr marL="342900" lvl="0" indent="-342900" algn="just">
                        <a:lnSpc>
                          <a:spcPct val="200000"/>
                        </a:lnSpc>
                        <a:spcAft>
                          <a:spcPts val="0"/>
                        </a:spcAft>
                        <a:buClr>
                          <a:schemeClr val="tx1">
                            <a:lumMod val="50000"/>
                            <a:lumOff val="50000"/>
                          </a:schemeClr>
                        </a:buClr>
                        <a:buSzPct val="85000"/>
                        <a:buFont typeface="Wingdings" pitchFamily="2" charset="2"/>
                        <a:buChar char="§"/>
                        <a:tabLst>
                          <a:tab pos="457200" algn="l"/>
                        </a:tabLst>
                      </a:pPr>
                      <a:r>
                        <a:rPr lang="en-GB" sz="1400" dirty="0">
                          <a:latin typeface="Batang" pitchFamily="18" charset="-127"/>
                          <a:ea typeface="Batang" pitchFamily="18" charset="-127"/>
                          <a:cs typeface="Mangal"/>
                        </a:rPr>
                        <a:t>Press media</a:t>
                      </a:r>
                    </a:p>
                  </a:txBody>
                  <a:tcPr marL="68580" marR="68580" marT="0" marB="0"/>
                </a:tc>
                <a:tc>
                  <a:txBody>
                    <a:bodyPr/>
                    <a:lstStyle/>
                    <a:p>
                      <a:pPr marL="342900" lvl="0" indent="-342900" algn="just">
                        <a:lnSpc>
                          <a:spcPct val="200000"/>
                        </a:lnSpc>
                        <a:spcAft>
                          <a:spcPts val="0"/>
                        </a:spcAft>
                        <a:buClr>
                          <a:schemeClr val="tx1">
                            <a:lumMod val="50000"/>
                            <a:lumOff val="50000"/>
                          </a:schemeClr>
                        </a:buClr>
                        <a:buSzPct val="85000"/>
                        <a:buFont typeface="Wingdings" pitchFamily="2" charset="2"/>
                        <a:buChar char="§"/>
                        <a:tabLst>
                          <a:tab pos="457200" algn="l"/>
                        </a:tabLst>
                      </a:pPr>
                      <a:r>
                        <a:rPr lang="en-GB" sz="1400">
                          <a:latin typeface="Batang" pitchFamily="18" charset="-127"/>
                          <a:ea typeface="Batang" pitchFamily="18" charset="-127"/>
                          <a:cs typeface="Mangal"/>
                        </a:rPr>
                        <a:t>Camp </a:t>
                      </a:r>
                    </a:p>
                  </a:txBody>
                  <a:tcPr marL="68580" marR="68580" marT="0" marB="0"/>
                </a:tc>
              </a:tr>
              <a:tr h="397724">
                <a:tc>
                  <a:txBody>
                    <a:bodyPr/>
                    <a:lstStyle/>
                    <a:p>
                      <a:pPr marL="342900" lvl="0" indent="-342900" algn="just">
                        <a:lnSpc>
                          <a:spcPct val="200000"/>
                        </a:lnSpc>
                        <a:spcAft>
                          <a:spcPts val="0"/>
                        </a:spcAft>
                        <a:buClr>
                          <a:schemeClr val="tx1">
                            <a:lumMod val="50000"/>
                            <a:lumOff val="50000"/>
                          </a:schemeClr>
                        </a:buClr>
                        <a:buSzPct val="85000"/>
                        <a:buFont typeface="Wingdings" pitchFamily="2" charset="2"/>
                        <a:buChar char="§"/>
                        <a:tabLst>
                          <a:tab pos="457200" algn="l"/>
                        </a:tabLst>
                      </a:pPr>
                      <a:r>
                        <a:rPr lang="en-GB" sz="1400" dirty="0">
                          <a:latin typeface="Batang" pitchFamily="18" charset="-127"/>
                          <a:ea typeface="Batang" pitchFamily="18" charset="-127"/>
                          <a:cs typeface="Mangal"/>
                        </a:rPr>
                        <a:t>Radio</a:t>
                      </a:r>
                    </a:p>
                  </a:txBody>
                  <a:tcPr marL="68580" marR="68580" marT="0" marB="0"/>
                </a:tc>
                <a:tc>
                  <a:txBody>
                    <a:bodyPr/>
                    <a:lstStyle/>
                    <a:p>
                      <a:pPr marL="342900" lvl="0" indent="-342900" algn="just">
                        <a:lnSpc>
                          <a:spcPct val="200000"/>
                        </a:lnSpc>
                        <a:spcAft>
                          <a:spcPts val="0"/>
                        </a:spcAft>
                        <a:buClr>
                          <a:schemeClr val="tx1">
                            <a:lumMod val="50000"/>
                            <a:lumOff val="50000"/>
                          </a:schemeClr>
                        </a:buClr>
                        <a:buSzPct val="85000"/>
                        <a:buFont typeface="Wingdings" pitchFamily="2" charset="2"/>
                        <a:buChar char="§"/>
                        <a:tabLst>
                          <a:tab pos="457200" algn="l"/>
                        </a:tabLst>
                      </a:pPr>
                      <a:r>
                        <a:rPr lang="en-GB" sz="1400">
                          <a:latin typeface="Batang" pitchFamily="18" charset="-127"/>
                          <a:ea typeface="Batang" pitchFamily="18" charset="-127"/>
                          <a:cs typeface="Mangal"/>
                        </a:rPr>
                        <a:t>In house branding</a:t>
                      </a:r>
                    </a:p>
                  </a:txBody>
                  <a:tcPr marL="68580" marR="68580" marT="0" marB="0"/>
                </a:tc>
              </a:tr>
              <a:tr h="397724">
                <a:tc>
                  <a:txBody>
                    <a:bodyPr/>
                    <a:lstStyle/>
                    <a:p>
                      <a:pPr marL="342900" lvl="0" indent="-342900" algn="just">
                        <a:lnSpc>
                          <a:spcPct val="200000"/>
                        </a:lnSpc>
                        <a:spcAft>
                          <a:spcPts val="0"/>
                        </a:spcAft>
                        <a:buClr>
                          <a:schemeClr val="tx1">
                            <a:lumMod val="50000"/>
                            <a:lumOff val="50000"/>
                          </a:schemeClr>
                        </a:buClr>
                        <a:buSzPct val="85000"/>
                        <a:buFont typeface="Wingdings" pitchFamily="2" charset="2"/>
                        <a:buChar char="§"/>
                        <a:tabLst>
                          <a:tab pos="457200" algn="l"/>
                        </a:tabLst>
                      </a:pPr>
                      <a:r>
                        <a:rPr lang="en-GB" sz="1400" dirty="0">
                          <a:latin typeface="Batang" pitchFamily="18" charset="-127"/>
                          <a:ea typeface="Batang" pitchFamily="18" charset="-127"/>
                          <a:cs typeface="Mangal"/>
                        </a:rPr>
                        <a:t>Hoarding</a:t>
                      </a:r>
                    </a:p>
                  </a:txBody>
                  <a:tcPr marL="68580" marR="68580" marT="0" marB="0"/>
                </a:tc>
                <a:tc>
                  <a:txBody>
                    <a:bodyPr/>
                    <a:lstStyle/>
                    <a:p>
                      <a:pPr marL="342900" lvl="0" indent="-342900" algn="just">
                        <a:lnSpc>
                          <a:spcPct val="200000"/>
                        </a:lnSpc>
                        <a:spcAft>
                          <a:spcPts val="0"/>
                        </a:spcAft>
                        <a:buClr>
                          <a:schemeClr val="tx1">
                            <a:lumMod val="50000"/>
                            <a:lumOff val="50000"/>
                          </a:schemeClr>
                        </a:buClr>
                        <a:buSzPct val="85000"/>
                        <a:buFont typeface="Wingdings" pitchFamily="2" charset="2"/>
                        <a:buChar char="§"/>
                        <a:tabLst>
                          <a:tab pos="457200" algn="l"/>
                        </a:tabLst>
                      </a:pPr>
                      <a:r>
                        <a:rPr lang="en-GB" sz="1400">
                          <a:latin typeface="Batang" pitchFamily="18" charset="-127"/>
                          <a:ea typeface="Batang" pitchFamily="18" charset="-127"/>
                          <a:cs typeface="Mangal"/>
                        </a:rPr>
                        <a:t>Pamphlet distribution</a:t>
                      </a:r>
                    </a:p>
                  </a:txBody>
                  <a:tcPr marL="68580" marR="68580" marT="0" marB="0"/>
                </a:tc>
              </a:tr>
              <a:tr h="397724">
                <a:tc>
                  <a:txBody>
                    <a:bodyPr/>
                    <a:lstStyle/>
                    <a:p>
                      <a:pPr marL="342900" lvl="0" indent="-342900" algn="just">
                        <a:lnSpc>
                          <a:spcPct val="200000"/>
                        </a:lnSpc>
                        <a:spcAft>
                          <a:spcPts val="0"/>
                        </a:spcAft>
                        <a:buClr>
                          <a:schemeClr val="tx1">
                            <a:lumMod val="50000"/>
                            <a:lumOff val="50000"/>
                          </a:schemeClr>
                        </a:buClr>
                        <a:buSzPct val="85000"/>
                        <a:buFont typeface="Wingdings" pitchFamily="2" charset="2"/>
                        <a:buChar char="§"/>
                        <a:tabLst>
                          <a:tab pos="457200" algn="l"/>
                        </a:tabLst>
                      </a:pPr>
                      <a:r>
                        <a:rPr lang="en-GB" sz="1400" dirty="0">
                          <a:latin typeface="Batang" pitchFamily="18" charset="-127"/>
                          <a:ea typeface="Batang" pitchFamily="18" charset="-127"/>
                          <a:cs typeface="Mangal"/>
                        </a:rPr>
                        <a:t>Press release activity</a:t>
                      </a:r>
                    </a:p>
                  </a:txBody>
                  <a:tcPr marL="68580" marR="68580" marT="0" marB="0"/>
                </a:tc>
                <a:tc>
                  <a:txBody>
                    <a:bodyPr/>
                    <a:lstStyle/>
                    <a:p>
                      <a:pPr marL="342900" lvl="0" indent="-342900" algn="just">
                        <a:lnSpc>
                          <a:spcPct val="200000"/>
                        </a:lnSpc>
                        <a:spcAft>
                          <a:spcPts val="0"/>
                        </a:spcAft>
                        <a:buClr>
                          <a:schemeClr val="tx1">
                            <a:lumMod val="50000"/>
                            <a:lumOff val="50000"/>
                          </a:schemeClr>
                        </a:buClr>
                        <a:buSzPct val="85000"/>
                        <a:buFont typeface="Wingdings" pitchFamily="2" charset="2"/>
                        <a:buChar char="§"/>
                        <a:tabLst>
                          <a:tab pos="457200" algn="l"/>
                        </a:tabLst>
                      </a:pPr>
                      <a:r>
                        <a:rPr lang="en-GB" sz="1400">
                          <a:latin typeface="Batang" pitchFamily="18" charset="-127"/>
                          <a:ea typeface="Batang" pitchFamily="18" charset="-127"/>
                          <a:cs typeface="Mangal"/>
                        </a:rPr>
                        <a:t>Health talk</a:t>
                      </a:r>
                    </a:p>
                  </a:txBody>
                  <a:tcPr marL="68580" marR="68580" marT="0" marB="0"/>
                </a:tc>
              </a:tr>
              <a:tr h="397724">
                <a:tc>
                  <a:txBody>
                    <a:bodyPr/>
                    <a:lstStyle/>
                    <a:p>
                      <a:pPr marL="342900" lvl="0" indent="-342900" algn="just">
                        <a:lnSpc>
                          <a:spcPct val="200000"/>
                        </a:lnSpc>
                        <a:spcAft>
                          <a:spcPts val="0"/>
                        </a:spcAft>
                        <a:buClr>
                          <a:schemeClr val="tx1">
                            <a:lumMod val="50000"/>
                            <a:lumOff val="50000"/>
                          </a:schemeClr>
                        </a:buClr>
                        <a:buSzPct val="85000"/>
                        <a:buFont typeface="Wingdings" pitchFamily="2" charset="2"/>
                        <a:buChar char="§"/>
                        <a:tabLst>
                          <a:tab pos="457200" algn="l"/>
                        </a:tabLst>
                      </a:pPr>
                      <a:r>
                        <a:rPr lang="en-GB" sz="1400" dirty="0">
                          <a:latin typeface="Batang" pitchFamily="18" charset="-127"/>
                          <a:ea typeface="Batang" pitchFamily="18" charset="-127"/>
                          <a:cs typeface="Mangal"/>
                        </a:rPr>
                        <a:t>Digital marketing</a:t>
                      </a:r>
                    </a:p>
                  </a:txBody>
                  <a:tcPr marL="68580" marR="68580" marT="0" marB="0"/>
                </a:tc>
                <a:tc>
                  <a:txBody>
                    <a:bodyPr/>
                    <a:lstStyle/>
                    <a:p>
                      <a:pPr marL="342900" lvl="0" indent="-342900" algn="just">
                        <a:lnSpc>
                          <a:spcPct val="200000"/>
                        </a:lnSpc>
                        <a:spcAft>
                          <a:spcPts val="0"/>
                        </a:spcAft>
                        <a:buClr>
                          <a:schemeClr val="tx1">
                            <a:lumMod val="50000"/>
                            <a:lumOff val="50000"/>
                          </a:schemeClr>
                        </a:buClr>
                        <a:buSzPct val="85000"/>
                        <a:buFont typeface="Wingdings" pitchFamily="2" charset="2"/>
                        <a:buChar char="§"/>
                        <a:tabLst>
                          <a:tab pos="457200" algn="l"/>
                        </a:tabLst>
                      </a:pPr>
                      <a:r>
                        <a:rPr lang="en-GB" sz="1400">
                          <a:latin typeface="Batang" pitchFamily="18" charset="-127"/>
                          <a:ea typeface="Batang" pitchFamily="18" charset="-127"/>
                          <a:cs typeface="Mangal"/>
                        </a:rPr>
                        <a:t>Tie –up</a:t>
                      </a:r>
                    </a:p>
                  </a:txBody>
                  <a:tcPr marL="68580" marR="68580" marT="0" marB="0"/>
                </a:tc>
              </a:tr>
              <a:tr h="397724">
                <a:tc>
                  <a:txBody>
                    <a:bodyPr/>
                    <a:lstStyle/>
                    <a:p>
                      <a:pPr marL="342900" lvl="0" indent="-342900" algn="just">
                        <a:lnSpc>
                          <a:spcPct val="200000"/>
                        </a:lnSpc>
                        <a:spcAft>
                          <a:spcPts val="0"/>
                        </a:spcAft>
                        <a:buClr>
                          <a:schemeClr val="tx1">
                            <a:lumMod val="50000"/>
                            <a:lumOff val="50000"/>
                          </a:schemeClr>
                        </a:buClr>
                        <a:buSzPct val="85000"/>
                        <a:buFont typeface="Wingdings" pitchFamily="2" charset="2"/>
                        <a:buChar char="§"/>
                        <a:tabLst>
                          <a:tab pos="457200" algn="l"/>
                        </a:tabLst>
                      </a:pPr>
                      <a:r>
                        <a:rPr lang="en-GB" sz="1400" dirty="0">
                          <a:latin typeface="Batang" pitchFamily="18" charset="-127"/>
                          <a:ea typeface="Batang" pitchFamily="18" charset="-127"/>
                          <a:cs typeface="Mangal"/>
                        </a:rPr>
                        <a:t>News paper </a:t>
                      </a:r>
                    </a:p>
                  </a:txBody>
                  <a:tcPr marL="68580" marR="68580" marT="0" marB="0"/>
                </a:tc>
                <a:tc>
                  <a:txBody>
                    <a:bodyPr/>
                    <a:lstStyle/>
                    <a:p>
                      <a:pPr marL="342900" lvl="0" indent="-342900" algn="just">
                        <a:lnSpc>
                          <a:spcPct val="200000"/>
                        </a:lnSpc>
                        <a:spcAft>
                          <a:spcPts val="0"/>
                        </a:spcAft>
                        <a:buClr>
                          <a:schemeClr val="tx1">
                            <a:lumMod val="50000"/>
                            <a:lumOff val="50000"/>
                          </a:schemeClr>
                        </a:buClr>
                        <a:buSzPct val="85000"/>
                        <a:buFont typeface="Wingdings" pitchFamily="2" charset="2"/>
                        <a:buChar char="§"/>
                        <a:tabLst>
                          <a:tab pos="457200" algn="l"/>
                        </a:tabLst>
                      </a:pPr>
                      <a:r>
                        <a:rPr lang="en-GB" sz="1400">
                          <a:latin typeface="Batang" pitchFamily="18" charset="-127"/>
                          <a:ea typeface="Batang" pitchFamily="18" charset="-127"/>
                          <a:cs typeface="Mangal"/>
                        </a:rPr>
                        <a:t>Events</a:t>
                      </a:r>
                    </a:p>
                  </a:txBody>
                  <a:tcPr marL="68580" marR="68580" marT="0" marB="0"/>
                </a:tc>
              </a:tr>
              <a:tr h="397724">
                <a:tc>
                  <a:txBody>
                    <a:bodyPr/>
                    <a:lstStyle/>
                    <a:p>
                      <a:pPr marL="342900" lvl="0" indent="-342900" algn="just">
                        <a:lnSpc>
                          <a:spcPct val="200000"/>
                        </a:lnSpc>
                        <a:spcAft>
                          <a:spcPts val="0"/>
                        </a:spcAft>
                        <a:buClr>
                          <a:schemeClr val="tx1">
                            <a:lumMod val="50000"/>
                            <a:lumOff val="50000"/>
                          </a:schemeClr>
                        </a:buClr>
                        <a:buSzPct val="85000"/>
                        <a:buFont typeface="Wingdings" pitchFamily="2" charset="2"/>
                        <a:buChar char="§"/>
                        <a:tabLst>
                          <a:tab pos="457200" algn="l"/>
                        </a:tabLst>
                      </a:pPr>
                      <a:r>
                        <a:rPr lang="en-GB" sz="1400" dirty="0">
                          <a:latin typeface="Batang" pitchFamily="18" charset="-127"/>
                          <a:ea typeface="Batang" pitchFamily="18" charset="-127"/>
                          <a:cs typeface="Mangal"/>
                        </a:rPr>
                        <a:t>Pole KIO’s </a:t>
                      </a:r>
                    </a:p>
                  </a:txBody>
                  <a:tcPr marL="68580" marR="68580" marT="0" marB="0"/>
                </a:tc>
                <a:tc>
                  <a:txBody>
                    <a:bodyPr/>
                    <a:lstStyle/>
                    <a:p>
                      <a:pPr marL="342900" lvl="0" indent="-342900" algn="just">
                        <a:lnSpc>
                          <a:spcPct val="200000"/>
                        </a:lnSpc>
                        <a:spcAft>
                          <a:spcPts val="0"/>
                        </a:spcAft>
                        <a:buClr>
                          <a:schemeClr val="tx1">
                            <a:lumMod val="50000"/>
                            <a:lumOff val="50000"/>
                          </a:schemeClr>
                        </a:buClr>
                        <a:buSzPct val="85000"/>
                        <a:buFont typeface="Wingdings" pitchFamily="2" charset="2"/>
                        <a:buChar char="§"/>
                        <a:tabLst>
                          <a:tab pos="457200" algn="l"/>
                        </a:tabLst>
                      </a:pPr>
                      <a:r>
                        <a:rPr lang="en-GB" sz="1400" dirty="0">
                          <a:latin typeface="Batang" pitchFamily="18" charset="-127"/>
                          <a:ea typeface="Batang" pitchFamily="18" charset="-127"/>
                          <a:cs typeface="Mangal"/>
                        </a:rPr>
                        <a:t>Free coupons</a:t>
                      </a:r>
                    </a:p>
                  </a:txBody>
                  <a:tcPr marL="68580" marR="68580" marT="0" marB="0"/>
                </a:tc>
              </a:tr>
              <a:tr h="397724">
                <a:tc>
                  <a:txBody>
                    <a:bodyPr/>
                    <a:lstStyle/>
                    <a:p>
                      <a:pPr>
                        <a:buClr>
                          <a:schemeClr val="tx1">
                            <a:lumMod val="50000"/>
                            <a:lumOff val="50000"/>
                          </a:schemeClr>
                        </a:buClr>
                        <a:buSzPct val="85000"/>
                        <a:buFont typeface="Wingdings" pitchFamily="2" charset="2"/>
                        <a:buChar char="§"/>
                      </a:pPr>
                      <a:endParaRPr lang="en-GB" sz="1400" dirty="0">
                        <a:latin typeface="Batang" pitchFamily="18" charset="-127"/>
                        <a:ea typeface="Batang" pitchFamily="18" charset="-127"/>
                      </a:endParaRPr>
                    </a:p>
                  </a:txBody>
                  <a:tcPr/>
                </a:tc>
                <a:tc>
                  <a:txBody>
                    <a:bodyPr/>
                    <a:lstStyle/>
                    <a:p>
                      <a:pPr marL="342900" lvl="0" indent="-342900" algn="just">
                        <a:lnSpc>
                          <a:spcPct val="200000"/>
                        </a:lnSpc>
                        <a:spcAft>
                          <a:spcPts val="0"/>
                        </a:spcAft>
                        <a:buClr>
                          <a:schemeClr val="tx1">
                            <a:lumMod val="50000"/>
                            <a:lumOff val="50000"/>
                          </a:schemeClr>
                        </a:buClr>
                        <a:buSzPct val="85000"/>
                        <a:buFont typeface="Wingdings" pitchFamily="2" charset="2"/>
                        <a:buChar char="§"/>
                        <a:tabLst>
                          <a:tab pos="457200" algn="l"/>
                        </a:tabLst>
                      </a:pPr>
                      <a:r>
                        <a:rPr lang="en-GB" sz="1400" dirty="0">
                          <a:latin typeface="Batang" pitchFamily="18" charset="-127"/>
                          <a:ea typeface="Batang" pitchFamily="18" charset="-127"/>
                          <a:cs typeface="Mangal"/>
                        </a:rPr>
                        <a:t>Banners</a:t>
                      </a:r>
                    </a:p>
                  </a:txBody>
                  <a:tcPr marL="68580" marR="68580" marT="0" marB="0"/>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TotalTime>
  <Words>1239</Words>
  <Application>Microsoft Office PowerPoint</Application>
  <PresentationFormat>On-screen Show (4:3)</PresentationFormat>
  <Paragraphs>238</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Dissertation at Eye-Q Vision Private Limited (Eye-Q super specialty eye hospitals) </vt:lpstr>
      <vt:lpstr>Organizational Profile</vt:lpstr>
      <vt:lpstr>Eye-Q</vt:lpstr>
      <vt:lpstr>Eye-Q</vt:lpstr>
      <vt:lpstr>Services provided by Eye-Q</vt:lpstr>
      <vt:lpstr>Presence of Eye-Q</vt:lpstr>
      <vt:lpstr>Learning at Eye-Q</vt:lpstr>
      <vt:lpstr>Slide 8</vt:lpstr>
      <vt:lpstr>To establish correlation, if any, between marketing expenditure incurred and effect on business revenue of the center.</vt:lpstr>
      <vt:lpstr>Objectives</vt:lpstr>
      <vt:lpstr>Objectives</vt:lpstr>
      <vt:lpstr>Methodology</vt:lpstr>
      <vt:lpstr>Methodology</vt:lpstr>
      <vt:lpstr>Marketing Activities </vt:lpstr>
      <vt:lpstr>Results</vt:lpstr>
      <vt:lpstr>Results</vt:lpstr>
      <vt:lpstr>Results</vt:lpstr>
      <vt:lpstr>Results</vt:lpstr>
      <vt:lpstr>Results</vt:lpstr>
      <vt:lpstr>Results</vt:lpstr>
      <vt:lpstr>Conclusions</vt:lpstr>
      <vt:lpstr>Conclusions</vt:lpstr>
      <vt:lpstr>Conclusions</vt:lpstr>
      <vt:lpstr>References</vt:lpstr>
      <vt:lpstr>Slide 25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at Eye-Q Vision Private Limited (Eye-Q super specialty eye hospitals) </dc:title>
  <dc:creator>Nikku2201</dc:creator>
  <cp:lastModifiedBy>pc-2201</cp:lastModifiedBy>
  <cp:revision>42</cp:revision>
  <dcterms:created xsi:type="dcterms:W3CDTF">2006-08-16T00:00:00Z</dcterms:created>
  <dcterms:modified xsi:type="dcterms:W3CDTF">2016-05-18T15:25:22Z</dcterms:modified>
</cp:coreProperties>
</file>