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162" r:id="rId5"/>
    <p:sldMasterId id="2147484256" r:id="rId6"/>
    <p:sldMasterId id="2147484265" r:id="rId7"/>
    <p:sldMasterId id="2147484273" r:id="rId8"/>
    <p:sldMasterId id="2147484281" r:id="rId9"/>
    <p:sldMasterId id="2147484289" r:id="rId10"/>
    <p:sldMasterId id="2147484297" r:id="rId11"/>
    <p:sldMasterId id="2147484313" r:id="rId12"/>
    <p:sldMasterId id="2147484321" r:id="rId13"/>
  </p:sldMasterIdLst>
  <p:notesMasterIdLst>
    <p:notesMasterId r:id="rId32"/>
  </p:notesMasterIdLst>
  <p:handoutMasterIdLst>
    <p:handoutMasterId r:id="rId33"/>
  </p:handoutMasterIdLst>
  <p:sldIdLst>
    <p:sldId id="257" r:id="rId14"/>
    <p:sldId id="263" r:id="rId15"/>
    <p:sldId id="342" r:id="rId16"/>
    <p:sldId id="303" r:id="rId17"/>
    <p:sldId id="324" r:id="rId18"/>
    <p:sldId id="267" r:id="rId19"/>
    <p:sldId id="284" r:id="rId20"/>
    <p:sldId id="337" r:id="rId21"/>
    <p:sldId id="343" r:id="rId22"/>
    <p:sldId id="344" r:id="rId23"/>
    <p:sldId id="345" r:id="rId24"/>
    <p:sldId id="346" r:id="rId25"/>
    <p:sldId id="347" r:id="rId26"/>
    <p:sldId id="348" r:id="rId27"/>
    <p:sldId id="349" r:id="rId28"/>
    <p:sldId id="333" r:id="rId29"/>
    <p:sldId id="340" r:id="rId30"/>
    <p:sldId id="259" r:id="rId31"/>
  </p:sldIdLst>
  <p:sldSz cx="6858000" cy="5143500"/>
  <p:notesSz cx="7010400" cy="9296400"/>
  <p:custDataLst>
    <p:tags r:id="rId3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189" algn="l" rtl="0" fontAlgn="base">
      <a:spcBef>
        <a:spcPct val="0"/>
      </a:spcBef>
      <a:spcAft>
        <a:spcPct val="0"/>
      </a:spcAft>
      <a:defRPr sz="2400" kern="1200">
        <a:solidFill>
          <a:schemeClr val="tx1"/>
        </a:solidFill>
        <a:latin typeface="Arial" charset="0"/>
        <a:ea typeface="+mn-ea"/>
        <a:cs typeface="+mn-cs"/>
      </a:defRPr>
    </a:lvl2pPr>
    <a:lvl3pPr marL="914378" algn="l" rtl="0" fontAlgn="base">
      <a:spcBef>
        <a:spcPct val="0"/>
      </a:spcBef>
      <a:spcAft>
        <a:spcPct val="0"/>
      </a:spcAft>
      <a:defRPr sz="2400" kern="1200">
        <a:solidFill>
          <a:schemeClr val="tx1"/>
        </a:solidFill>
        <a:latin typeface="Arial" charset="0"/>
        <a:ea typeface="+mn-ea"/>
        <a:cs typeface="+mn-cs"/>
      </a:defRPr>
    </a:lvl3pPr>
    <a:lvl4pPr marL="1371566" algn="l" rtl="0" fontAlgn="base">
      <a:spcBef>
        <a:spcPct val="0"/>
      </a:spcBef>
      <a:spcAft>
        <a:spcPct val="0"/>
      </a:spcAft>
      <a:defRPr sz="2400" kern="1200">
        <a:solidFill>
          <a:schemeClr val="tx1"/>
        </a:solidFill>
        <a:latin typeface="Arial" charset="0"/>
        <a:ea typeface="+mn-ea"/>
        <a:cs typeface="+mn-cs"/>
      </a:defRPr>
    </a:lvl4pPr>
    <a:lvl5pPr marL="1828754" algn="l" rtl="0" fontAlgn="base">
      <a:spcBef>
        <a:spcPct val="0"/>
      </a:spcBef>
      <a:spcAft>
        <a:spcPct val="0"/>
      </a:spcAft>
      <a:defRPr sz="2400" kern="1200">
        <a:solidFill>
          <a:schemeClr val="tx1"/>
        </a:solidFill>
        <a:latin typeface="Arial" charset="0"/>
        <a:ea typeface="+mn-ea"/>
        <a:cs typeface="+mn-cs"/>
      </a:defRPr>
    </a:lvl5pPr>
    <a:lvl6pPr marL="2285943" algn="l" defTabSz="914378" rtl="0" eaLnBrk="1" latinLnBrk="0" hangingPunct="1">
      <a:defRPr sz="2400" kern="1200">
        <a:solidFill>
          <a:schemeClr val="tx1"/>
        </a:solidFill>
        <a:latin typeface="Arial" charset="0"/>
        <a:ea typeface="+mn-ea"/>
        <a:cs typeface="+mn-cs"/>
      </a:defRPr>
    </a:lvl6pPr>
    <a:lvl7pPr marL="2743132" algn="l" defTabSz="914378" rtl="0" eaLnBrk="1" latinLnBrk="0" hangingPunct="1">
      <a:defRPr sz="2400" kern="1200">
        <a:solidFill>
          <a:schemeClr val="tx1"/>
        </a:solidFill>
        <a:latin typeface="Arial" charset="0"/>
        <a:ea typeface="+mn-ea"/>
        <a:cs typeface="+mn-cs"/>
      </a:defRPr>
    </a:lvl7pPr>
    <a:lvl8pPr marL="3200320" algn="l" defTabSz="914378" rtl="0" eaLnBrk="1" latinLnBrk="0" hangingPunct="1">
      <a:defRPr sz="2400" kern="1200">
        <a:solidFill>
          <a:schemeClr val="tx1"/>
        </a:solidFill>
        <a:latin typeface="Arial" charset="0"/>
        <a:ea typeface="+mn-ea"/>
        <a:cs typeface="+mn-cs"/>
      </a:defRPr>
    </a:lvl8pPr>
    <a:lvl9pPr marL="3657509" algn="l" defTabSz="914378"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28E3E609-C26E-457A-88A8-74A06D17D29C}">
          <p14:sldIdLst>
            <p14:sldId id="257"/>
            <p14:sldId id="323"/>
            <p14:sldId id="263"/>
            <p14:sldId id="342"/>
            <p14:sldId id="303"/>
            <p14:sldId id="324"/>
            <p14:sldId id="267"/>
            <p14:sldId id="284"/>
            <p14:sldId id="317"/>
            <p14:sldId id="337"/>
            <p14:sldId id="333"/>
          </p14:sldIdLst>
        </p14:section>
        <p14:section name="Untitled Section" id="{C7885C09-AB18-4BCB-9A97-1771F500D5BB}">
          <p14:sldIdLst>
            <p14:sldId id="340"/>
            <p14:sldId id="259"/>
          </p14:sldIdLst>
        </p14:section>
      </p14:sectionLst>
    </p:ext>
    <p:ext uri="{EFAFB233-063F-42B5-8137-9DF3F51BA10A}">
      <p15:sldGuideLst xmlns:p15="http://schemas.microsoft.com/office/powerpoint/2012/main" xmlns="">
        <p15:guide id="1" orient="horz" pos="3072" userDrawn="1">
          <p15:clr>
            <a:srgbClr val="A4A3A4"/>
          </p15:clr>
        </p15:guide>
        <p15:guide id="2" pos="4183" userDrawn="1">
          <p15:clr>
            <a:srgbClr val="A4A3A4"/>
          </p15:clr>
        </p15:guide>
        <p15:guide id="3" pos="135" userDrawn="1">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CE1126"/>
    <a:srgbClr val="7AB800"/>
    <a:srgbClr val="C1D62F"/>
    <a:srgbClr val="74CAC7"/>
    <a:srgbClr val="00447C"/>
    <a:srgbClr val="000D7C"/>
    <a:srgbClr val="AAAAAA"/>
    <a:srgbClr val="0085C3"/>
    <a:srgbClr val="0087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76" autoAdjust="0"/>
    <p:restoredTop sz="94086" autoAdjust="0"/>
  </p:normalViewPr>
  <p:slideViewPr>
    <p:cSldViewPr snapToGrid="0">
      <p:cViewPr varScale="1">
        <p:scale>
          <a:sx n="92" d="100"/>
          <a:sy n="92" d="100"/>
        </p:scale>
        <p:origin x="-1596" y="-90"/>
      </p:cViewPr>
      <p:guideLst>
        <p:guide orient="horz" pos="3072"/>
        <p:guide pos="4183"/>
        <p:guide pos="135"/>
      </p:guideLst>
    </p:cSldViewPr>
  </p:slideViewPr>
  <p:outlineViewPr>
    <p:cViewPr>
      <p:scale>
        <a:sx n="33" d="100"/>
        <a:sy n="33" d="100"/>
      </p:scale>
      <p:origin x="0" y="950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1" d="100"/>
          <a:sy n="91" d="100"/>
        </p:scale>
        <p:origin x="-376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952FC-121F-4928-858F-2250B5BB9673}"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401A9220-5E07-417C-9628-08F42A433B4D}">
      <dgm:prSet phldrT="[Text]" custT="1"/>
      <dgm:spPr/>
      <dgm:t>
        <a:bodyPr/>
        <a:lstStyle/>
        <a:p>
          <a:r>
            <a:rPr lang="en-US" sz="1400" b="1" dirty="0" smtClean="0">
              <a:latin typeface="Times New Roman" pitchFamily="18" charset="0"/>
              <a:cs typeface="Times New Roman" pitchFamily="18" charset="0"/>
            </a:rPr>
            <a:t>Study Group</a:t>
          </a:r>
          <a:endParaRPr lang="en-US" sz="1400" dirty="0">
            <a:latin typeface="Times New Roman" pitchFamily="18" charset="0"/>
            <a:cs typeface="Times New Roman" pitchFamily="18" charset="0"/>
          </a:endParaRPr>
        </a:p>
      </dgm:t>
    </dgm:pt>
    <dgm:pt modelId="{0A3ED1F0-7885-44FF-8C6D-F775B6A545E0}" type="parTrans" cxnId="{2CB9BF0E-8F5F-4052-ABAC-3C596EB47694}">
      <dgm:prSet/>
      <dgm:spPr/>
      <dgm:t>
        <a:bodyPr/>
        <a:lstStyle/>
        <a:p>
          <a:endParaRPr lang="en-US"/>
        </a:p>
      </dgm:t>
    </dgm:pt>
    <dgm:pt modelId="{C2CAAFE9-6460-4072-B0DB-8C29361A4644}" type="sibTrans" cxnId="{2CB9BF0E-8F5F-4052-ABAC-3C596EB47694}">
      <dgm:prSet/>
      <dgm:spPr/>
      <dgm:t>
        <a:bodyPr/>
        <a:lstStyle/>
        <a:p>
          <a:endParaRPr lang="en-US"/>
        </a:p>
      </dgm:t>
    </dgm:pt>
    <dgm:pt modelId="{70A1271F-D07B-4B55-B70A-AFFA0269CE27}">
      <dgm:prSet phldrT="[Text]" custT="1"/>
      <dgm:spPr/>
      <dgm:t>
        <a:bodyPr/>
        <a:lstStyle/>
        <a:p>
          <a:r>
            <a:rPr lang="en-US" sz="1050" dirty="0" smtClean="0">
              <a:latin typeface="Times New Roman" pitchFamily="18" charset="0"/>
              <a:cs typeface="Times New Roman" pitchFamily="18" charset="0"/>
            </a:rPr>
            <a:t> Support Employees</a:t>
          </a:r>
          <a:endParaRPr lang="en-US" sz="1050" dirty="0">
            <a:latin typeface="Times New Roman" pitchFamily="18" charset="0"/>
            <a:cs typeface="Times New Roman" pitchFamily="18" charset="0"/>
          </a:endParaRPr>
        </a:p>
      </dgm:t>
    </dgm:pt>
    <dgm:pt modelId="{5E431412-4161-4500-B2FB-22B5D4AA29A4}" type="parTrans" cxnId="{BED561A5-52AF-4BA1-9222-4DB253D39056}">
      <dgm:prSet/>
      <dgm:spPr/>
      <dgm:t>
        <a:bodyPr/>
        <a:lstStyle/>
        <a:p>
          <a:endParaRPr lang="en-US"/>
        </a:p>
      </dgm:t>
    </dgm:pt>
    <dgm:pt modelId="{9885F241-A792-4315-8D77-F6656B4938E4}" type="sibTrans" cxnId="{BED561A5-52AF-4BA1-9222-4DB253D39056}">
      <dgm:prSet/>
      <dgm:spPr/>
      <dgm:t>
        <a:bodyPr/>
        <a:lstStyle/>
        <a:p>
          <a:endParaRPr lang="en-US"/>
        </a:p>
      </dgm:t>
    </dgm:pt>
    <dgm:pt modelId="{E6FE1CAE-621E-40A1-8CDB-9AF5D88A4374}">
      <dgm:prSet phldrT="[Text]" custT="1"/>
      <dgm:spPr/>
      <dgm:t>
        <a:bodyPr/>
        <a:lstStyle/>
        <a:p>
          <a:r>
            <a:rPr lang="en-US" sz="1400" b="1" dirty="0" smtClean="0">
              <a:latin typeface="Times New Roman" pitchFamily="18" charset="0"/>
              <a:cs typeface="Times New Roman" pitchFamily="18" charset="0"/>
            </a:rPr>
            <a:t>Tools</a:t>
          </a:r>
          <a:r>
            <a:rPr lang="en-US" sz="2300" b="1" dirty="0" smtClean="0">
              <a:solidFill>
                <a:schemeClr val="bg2">
                  <a:lumMod val="75000"/>
                </a:schemeClr>
              </a:solidFill>
              <a:latin typeface="Times New Roman" pitchFamily="18" charset="0"/>
              <a:ea typeface="MingLiU_HKSCS-ExtB" panose="02020500000000000000" pitchFamily="18" charset="-120"/>
              <a:cs typeface="Times New Roman" pitchFamily="18" charset="0"/>
            </a:rPr>
            <a:t> </a:t>
          </a:r>
          <a:r>
            <a:rPr lang="en-US" sz="1400" b="1" dirty="0" smtClean="0">
              <a:latin typeface="Times New Roman" pitchFamily="18" charset="0"/>
              <a:cs typeface="Times New Roman" pitchFamily="18" charset="0"/>
            </a:rPr>
            <a:t>Applied</a:t>
          </a:r>
          <a:endParaRPr lang="en-US" sz="1400" b="1" dirty="0">
            <a:latin typeface="Times New Roman" pitchFamily="18" charset="0"/>
            <a:cs typeface="Times New Roman" pitchFamily="18" charset="0"/>
          </a:endParaRPr>
        </a:p>
      </dgm:t>
    </dgm:pt>
    <dgm:pt modelId="{CDD58BE0-C9BB-452D-A9C6-84793E1819AA}" type="parTrans" cxnId="{9212F6AD-BFB7-4356-B369-C0301861AA03}">
      <dgm:prSet/>
      <dgm:spPr/>
      <dgm:t>
        <a:bodyPr/>
        <a:lstStyle/>
        <a:p>
          <a:endParaRPr lang="en-US"/>
        </a:p>
      </dgm:t>
    </dgm:pt>
    <dgm:pt modelId="{9C9E986C-89E6-47AC-83F0-4603930327A2}" type="sibTrans" cxnId="{9212F6AD-BFB7-4356-B369-C0301861AA03}">
      <dgm:prSet/>
      <dgm:spPr/>
      <dgm:t>
        <a:bodyPr/>
        <a:lstStyle/>
        <a:p>
          <a:endParaRPr lang="en-US"/>
        </a:p>
      </dgm:t>
    </dgm:pt>
    <dgm:pt modelId="{A9C5EA1D-938A-43F9-A196-8C801290C319}">
      <dgm:prSet phldrT="[Text]" custT="1"/>
      <dgm:spPr/>
      <dgm:t>
        <a:bodyPr/>
        <a:lstStyle/>
        <a:p>
          <a:r>
            <a:rPr lang="en-US" sz="1050" dirty="0" smtClean="0">
              <a:latin typeface="Times New Roman" pitchFamily="18" charset="0"/>
              <a:cs typeface="Times New Roman" pitchFamily="18" charset="0"/>
            </a:rPr>
            <a:t>Two questionnaire - 1 for HIPAA knowledge assessment and 1 for compliance awareness assessment</a:t>
          </a:r>
          <a:endParaRPr lang="en-US" sz="1050" dirty="0">
            <a:latin typeface="Times New Roman" pitchFamily="18" charset="0"/>
            <a:cs typeface="Times New Roman" pitchFamily="18" charset="0"/>
          </a:endParaRPr>
        </a:p>
      </dgm:t>
    </dgm:pt>
    <dgm:pt modelId="{FB1F0544-7434-4A66-B451-74833B69B467}" type="parTrans" cxnId="{78F2F574-56B9-45C8-AD62-649D9B3B7FA2}">
      <dgm:prSet/>
      <dgm:spPr/>
      <dgm:t>
        <a:bodyPr/>
        <a:lstStyle/>
        <a:p>
          <a:endParaRPr lang="en-US"/>
        </a:p>
      </dgm:t>
    </dgm:pt>
    <dgm:pt modelId="{682B072F-E3E9-413D-AB35-B2AD29466787}" type="sibTrans" cxnId="{78F2F574-56B9-45C8-AD62-649D9B3B7FA2}">
      <dgm:prSet/>
      <dgm:spPr/>
      <dgm:t>
        <a:bodyPr/>
        <a:lstStyle/>
        <a:p>
          <a:endParaRPr lang="en-US"/>
        </a:p>
      </dgm:t>
    </dgm:pt>
    <dgm:pt modelId="{A3ACB8E8-6C2A-4767-AE1E-E29BB4E04347}">
      <dgm:prSet phldrT="[Text]" custT="1"/>
      <dgm:spPr/>
      <dgm:t>
        <a:bodyPr/>
        <a:lstStyle/>
        <a:p>
          <a:r>
            <a:rPr lang="en-US" sz="1050" dirty="0" smtClean="0">
              <a:latin typeface="Times New Roman" pitchFamily="18" charset="0"/>
              <a:cs typeface="Times New Roman" pitchFamily="18" charset="0"/>
            </a:rPr>
            <a:t>10 questions for HIPAA knowledge assessment and 10 for compliance awareness assessment</a:t>
          </a:r>
          <a:endParaRPr lang="en-US" sz="1050" dirty="0">
            <a:latin typeface="Times New Roman" pitchFamily="18" charset="0"/>
            <a:cs typeface="Times New Roman" pitchFamily="18" charset="0"/>
          </a:endParaRPr>
        </a:p>
      </dgm:t>
    </dgm:pt>
    <dgm:pt modelId="{F2EE4C30-62FF-4C1E-9CB8-7593AEC4BAFE}" type="parTrans" cxnId="{A1F28A2A-1202-43C2-B75B-C798971DD957}">
      <dgm:prSet/>
      <dgm:spPr/>
      <dgm:t>
        <a:bodyPr/>
        <a:lstStyle/>
        <a:p>
          <a:endParaRPr lang="en-US"/>
        </a:p>
      </dgm:t>
    </dgm:pt>
    <dgm:pt modelId="{E644AE1D-AC71-43FC-B916-18814B3C86E2}" type="sibTrans" cxnId="{A1F28A2A-1202-43C2-B75B-C798971DD957}">
      <dgm:prSet/>
      <dgm:spPr/>
      <dgm:t>
        <a:bodyPr/>
        <a:lstStyle/>
        <a:p>
          <a:endParaRPr lang="en-US"/>
        </a:p>
      </dgm:t>
    </dgm:pt>
    <dgm:pt modelId="{49E3A224-B302-47B8-972E-B791F7769621}">
      <dgm:prSet phldrT="[Text]" custT="1"/>
      <dgm:spPr/>
      <dgm:t>
        <a:bodyPr/>
        <a:lstStyle/>
        <a:p>
          <a:r>
            <a:rPr lang="en-US" sz="1400" b="1" dirty="0" smtClean="0">
              <a:solidFill>
                <a:schemeClr val="tx1"/>
              </a:solidFill>
              <a:latin typeface="Times New Roman" pitchFamily="18" charset="0"/>
              <a:cs typeface="Times New Roman" pitchFamily="18" charset="0"/>
            </a:rPr>
            <a:t>Data Collection</a:t>
          </a:r>
          <a:endParaRPr lang="en-US" sz="1400" dirty="0">
            <a:solidFill>
              <a:schemeClr val="tx1"/>
            </a:solidFill>
            <a:latin typeface="Times New Roman" pitchFamily="18" charset="0"/>
            <a:cs typeface="Times New Roman" pitchFamily="18" charset="0"/>
          </a:endParaRPr>
        </a:p>
      </dgm:t>
    </dgm:pt>
    <dgm:pt modelId="{01DEECA9-7C0E-41EC-9AAB-2AF7CDEE65C4}" type="parTrans" cxnId="{C222E7BA-2B00-4268-B5E1-A8FF1E74139F}">
      <dgm:prSet/>
      <dgm:spPr/>
      <dgm:t>
        <a:bodyPr/>
        <a:lstStyle/>
        <a:p>
          <a:endParaRPr lang="en-US"/>
        </a:p>
      </dgm:t>
    </dgm:pt>
    <dgm:pt modelId="{79A0442A-F081-4F65-B829-A62EC82CBAB9}" type="sibTrans" cxnId="{C222E7BA-2B00-4268-B5E1-A8FF1E74139F}">
      <dgm:prSet/>
      <dgm:spPr/>
      <dgm:t>
        <a:bodyPr/>
        <a:lstStyle/>
        <a:p>
          <a:endParaRPr lang="en-US"/>
        </a:p>
      </dgm:t>
    </dgm:pt>
    <dgm:pt modelId="{827B6EDC-BE0F-491C-A5C5-B600375E3EB8}">
      <dgm:prSet phldrT="[Text]" custT="1"/>
      <dgm:spPr/>
      <dgm:t>
        <a:bodyPr/>
        <a:lstStyle/>
        <a:p>
          <a:r>
            <a:rPr lang="en-US" sz="1050" dirty="0" smtClean="0">
              <a:latin typeface="Times New Roman" pitchFamily="18" charset="0"/>
              <a:cs typeface="Times New Roman" pitchFamily="18" charset="0"/>
            </a:rPr>
            <a:t>Paper and Electronic distribution of questionnaire</a:t>
          </a:r>
          <a:endParaRPr lang="en-US" sz="1050" dirty="0">
            <a:latin typeface="Times New Roman" pitchFamily="18" charset="0"/>
            <a:cs typeface="Times New Roman" pitchFamily="18" charset="0"/>
          </a:endParaRPr>
        </a:p>
      </dgm:t>
    </dgm:pt>
    <dgm:pt modelId="{F69CFEEB-9FB0-4B37-950A-0907E127773A}" type="parTrans" cxnId="{4E545B1F-B5A7-4D5D-9874-54833E6E3E56}">
      <dgm:prSet/>
      <dgm:spPr/>
      <dgm:t>
        <a:bodyPr/>
        <a:lstStyle/>
        <a:p>
          <a:endParaRPr lang="en-US"/>
        </a:p>
      </dgm:t>
    </dgm:pt>
    <dgm:pt modelId="{850AA6CD-3E99-4654-AA0E-6EC8A9722637}" type="sibTrans" cxnId="{4E545B1F-B5A7-4D5D-9874-54833E6E3E56}">
      <dgm:prSet/>
      <dgm:spPr/>
      <dgm:t>
        <a:bodyPr/>
        <a:lstStyle/>
        <a:p>
          <a:endParaRPr lang="en-US"/>
        </a:p>
      </dgm:t>
    </dgm:pt>
    <dgm:pt modelId="{0E397ACB-B768-4D9F-ADCA-A53404DE66A9}">
      <dgm:prSet phldrT="[Text]" custT="1"/>
      <dgm:spPr/>
      <dgm:t>
        <a:bodyPr/>
        <a:lstStyle/>
        <a:p>
          <a:r>
            <a:rPr lang="en-US" sz="1400" b="1" dirty="0" smtClean="0">
              <a:solidFill>
                <a:schemeClr val="tx1"/>
              </a:solidFill>
              <a:latin typeface="Times New Roman" pitchFamily="18" charset="0"/>
              <a:cs typeface="Times New Roman" pitchFamily="18" charset="0"/>
            </a:rPr>
            <a:t>Sample size </a:t>
          </a:r>
          <a:endParaRPr lang="en-US" sz="1400" dirty="0">
            <a:solidFill>
              <a:schemeClr val="tx1"/>
            </a:solidFill>
            <a:latin typeface="Times New Roman" pitchFamily="18" charset="0"/>
            <a:cs typeface="Times New Roman" pitchFamily="18" charset="0"/>
          </a:endParaRPr>
        </a:p>
      </dgm:t>
    </dgm:pt>
    <dgm:pt modelId="{98DF2D43-964A-41A8-B075-86E48CAB0550}" type="parTrans" cxnId="{3159601C-A150-4ED2-8EE5-370242E3CBB3}">
      <dgm:prSet/>
      <dgm:spPr/>
      <dgm:t>
        <a:bodyPr/>
        <a:lstStyle/>
        <a:p>
          <a:endParaRPr lang="en-US"/>
        </a:p>
      </dgm:t>
    </dgm:pt>
    <dgm:pt modelId="{8AED4694-4288-4B3C-BD19-B7B3029D9E5F}" type="sibTrans" cxnId="{3159601C-A150-4ED2-8EE5-370242E3CBB3}">
      <dgm:prSet/>
      <dgm:spPr/>
      <dgm:t>
        <a:bodyPr/>
        <a:lstStyle/>
        <a:p>
          <a:endParaRPr lang="en-US"/>
        </a:p>
      </dgm:t>
    </dgm:pt>
    <dgm:pt modelId="{27ED178B-C704-4002-B19C-4A17060EC37C}">
      <dgm:prSet phldrT="[Text]" custT="1"/>
      <dgm:spPr/>
      <dgm:t>
        <a:bodyPr/>
        <a:lstStyle/>
        <a:p>
          <a:r>
            <a:rPr lang="en-US" sz="1050" dirty="0" smtClean="0">
              <a:latin typeface="Times New Roman" pitchFamily="18" charset="0"/>
              <a:cs typeface="Times New Roman" pitchFamily="18" charset="0"/>
            </a:rPr>
            <a:t>112</a:t>
          </a:r>
          <a:endParaRPr lang="en-US" sz="1050" dirty="0">
            <a:latin typeface="Times New Roman" pitchFamily="18" charset="0"/>
            <a:cs typeface="Times New Roman" pitchFamily="18" charset="0"/>
          </a:endParaRPr>
        </a:p>
      </dgm:t>
    </dgm:pt>
    <dgm:pt modelId="{08EDBACC-6685-4685-BFEA-E04B49876C94}" type="parTrans" cxnId="{ECBCAA33-8624-43BC-AB9F-0AB05264D83F}">
      <dgm:prSet/>
      <dgm:spPr/>
      <dgm:t>
        <a:bodyPr/>
        <a:lstStyle/>
        <a:p>
          <a:endParaRPr lang="en-US"/>
        </a:p>
      </dgm:t>
    </dgm:pt>
    <dgm:pt modelId="{9C2A56D6-EF8E-4FF9-A9CD-542E89869C10}" type="sibTrans" cxnId="{ECBCAA33-8624-43BC-AB9F-0AB05264D83F}">
      <dgm:prSet/>
      <dgm:spPr/>
      <dgm:t>
        <a:bodyPr/>
        <a:lstStyle/>
        <a:p>
          <a:endParaRPr lang="en-US"/>
        </a:p>
      </dgm:t>
    </dgm:pt>
    <dgm:pt modelId="{3951BEC5-94F9-4B9A-8664-E4CEDEDD445A}">
      <dgm:prSet phldrT="[Text]" custT="1"/>
      <dgm:spPr/>
      <dgm:t>
        <a:bodyPr/>
        <a:lstStyle/>
        <a:p>
          <a:r>
            <a:rPr lang="en-US" sz="1050" dirty="0" smtClean="0">
              <a:latin typeface="Times New Roman" pitchFamily="18" charset="0"/>
              <a:cs typeface="Times New Roman" pitchFamily="18" charset="0"/>
            </a:rPr>
            <a:t>Inclusion Criteria- Availability,  Participation</a:t>
          </a:r>
          <a:endParaRPr lang="en-US" sz="1050" dirty="0">
            <a:latin typeface="Times New Roman" pitchFamily="18" charset="0"/>
            <a:cs typeface="Times New Roman" pitchFamily="18" charset="0"/>
          </a:endParaRPr>
        </a:p>
      </dgm:t>
    </dgm:pt>
    <dgm:pt modelId="{67BC07EE-EB10-4819-AFB1-7C2E7241B9E2}" type="parTrans" cxnId="{65D051AD-6D71-4FCA-A95B-6D13B0A284E8}">
      <dgm:prSet/>
      <dgm:spPr/>
      <dgm:t>
        <a:bodyPr/>
        <a:lstStyle/>
        <a:p>
          <a:endParaRPr lang="en-US"/>
        </a:p>
      </dgm:t>
    </dgm:pt>
    <dgm:pt modelId="{75434A77-6135-449E-8497-37BF8031CB64}" type="sibTrans" cxnId="{65D051AD-6D71-4FCA-A95B-6D13B0A284E8}">
      <dgm:prSet/>
      <dgm:spPr/>
      <dgm:t>
        <a:bodyPr/>
        <a:lstStyle/>
        <a:p>
          <a:endParaRPr lang="en-US"/>
        </a:p>
      </dgm:t>
    </dgm:pt>
    <dgm:pt modelId="{26426EE0-FF84-45B0-BF05-06617C161401}" type="pres">
      <dgm:prSet presAssocID="{1AC952FC-121F-4928-858F-2250B5BB9673}" presName="Name0" presStyleCnt="0">
        <dgm:presLayoutVars>
          <dgm:dir/>
          <dgm:animLvl val="lvl"/>
          <dgm:resizeHandles val="exact"/>
        </dgm:presLayoutVars>
      </dgm:prSet>
      <dgm:spPr/>
      <dgm:t>
        <a:bodyPr/>
        <a:lstStyle/>
        <a:p>
          <a:endParaRPr lang="en-US"/>
        </a:p>
      </dgm:t>
    </dgm:pt>
    <dgm:pt modelId="{8875FFE4-9A82-47AB-AE5C-201D71DE69BA}" type="pres">
      <dgm:prSet presAssocID="{401A9220-5E07-417C-9628-08F42A433B4D}" presName="linNode" presStyleCnt="0"/>
      <dgm:spPr/>
    </dgm:pt>
    <dgm:pt modelId="{5EB1D512-D6CE-40EA-988E-B0CAE23C239F}" type="pres">
      <dgm:prSet presAssocID="{401A9220-5E07-417C-9628-08F42A433B4D}" presName="parentText" presStyleLbl="node1" presStyleIdx="0" presStyleCnt="4">
        <dgm:presLayoutVars>
          <dgm:chMax val="1"/>
          <dgm:bulletEnabled val="1"/>
        </dgm:presLayoutVars>
      </dgm:prSet>
      <dgm:spPr/>
      <dgm:t>
        <a:bodyPr/>
        <a:lstStyle/>
        <a:p>
          <a:endParaRPr lang="en-US"/>
        </a:p>
      </dgm:t>
    </dgm:pt>
    <dgm:pt modelId="{7E3CC950-2DBC-4B74-93EA-A0865C3C71DC}" type="pres">
      <dgm:prSet presAssocID="{401A9220-5E07-417C-9628-08F42A433B4D}" presName="descendantText" presStyleLbl="alignAccFollowNode1" presStyleIdx="0" presStyleCnt="4">
        <dgm:presLayoutVars>
          <dgm:bulletEnabled val="1"/>
        </dgm:presLayoutVars>
      </dgm:prSet>
      <dgm:spPr/>
      <dgm:t>
        <a:bodyPr/>
        <a:lstStyle/>
        <a:p>
          <a:endParaRPr lang="en-US"/>
        </a:p>
      </dgm:t>
    </dgm:pt>
    <dgm:pt modelId="{7F0D2702-491A-491E-8609-DCB86A65D792}" type="pres">
      <dgm:prSet presAssocID="{C2CAAFE9-6460-4072-B0DB-8C29361A4644}" presName="sp" presStyleCnt="0"/>
      <dgm:spPr/>
    </dgm:pt>
    <dgm:pt modelId="{B6DECB90-B4E4-48E5-B58E-96652221E2F5}" type="pres">
      <dgm:prSet presAssocID="{E6FE1CAE-621E-40A1-8CDB-9AF5D88A4374}" presName="linNode" presStyleCnt="0"/>
      <dgm:spPr/>
    </dgm:pt>
    <dgm:pt modelId="{ED61ADA6-1B54-4F71-AECC-4FAE820746EA}" type="pres">
      <dgm:prSet presAssocID="{E6FE1CAE-621E-40A1-8CDB-9AF5D88A4374}" presName="parentText" presStyleLbl="node1" presStyleIdx="1" presStyleCnt="4">
        <dgm:presLayoutVars>
          <dgm:chMax val="1"/>
          <dgm:bulletEnabled val="1"/>
        </dgm:presLayoutVars>
      </dgm:prSet>
      <dgm:spPr/>
      <dgm:t>
        <a:bodyPr/>
        <a:lstStyle/>
        <a:p>
          <a:endParaRPr lang="en-US"/>
        </a:p>
      </dgm:t>
    </dgm:pt>
    <dgm:pt modelId="{74511E8F-4DFB-46BD-8975-B34D0CCD22B9}" type="pres">
      <dgm:prSet presAssocID="{E6FE1CAE-621E-40A1-8CDB-9AF5D88A4374}" presName="descendantText" presStyleLbl="alignAccFollowNode1" presStyleIdx="1" presStyleCnt="4">
        <dgm:presLayoutVars>
          <dgm:bulletEnabled val="1"/>
        </dgm:presLayoutVars>
      </dgm:prSet>
      <dgm:spPr/>
      <dgm:t>
        <a:bodyPr/>
        <a:lstStyle/>
        <a:p>
          <a:endParaRPr lang="en-US"/>
        </a:p>
      </dgm:t>
    </dgm:pt>
    <dgm:pt modelId="{2467B043-E0AF-46C5-9B0C-7A461FA5652E}" type="pres">
      <dgm:prSet presAssocID="{9C9E986C-89E6-47AC-83F0-4603930327A2}" presName="sp" presStyleCnt="0"/>
      <dgm:spPr/>
    </dgm:pt>
    <dgm:pt modelId="{94656328-8179-4FD9-B813-8C9261C680FB}" type="pres">
      <dgm:prSet presAssocID="{49E3A224-B302-47B8-972E-B791F7769621}" presName="linNode" presStyleCnt="0"/>
      <dgm:spPr/>
    </dgm:pt>
    <dgm:pt modelId="{9F1230C0-2CDE-458F-9D58-8D0CFB4DD5E0}" type="pres">
      <dgm:prSet presAssocID="{49E3A224-B302-47B8-972E-B791F7769621}" presName="parentText" presStyleLbl="node1" presStyleIdx="2" presStyleCnt="4">
        <dgm:presLayoutVars>
          <dgm:chMax val="1"/>
          <dgm:bulletEnabled val="1"/>
        </dgm:presLayoutVars>
      </dgm:prSet>
      <dgm:spPr/>
      <dgm:t>
        <a:bodyPr/>
        <a:lstStyle/>
        <a:p>
          <a:endParaRPr lang="en-US"/>
        </a:p>
      </dgm:t>
    </dgm:pt>
    <dgm:pt modelId="{AB1A124A-EF32-4F75-BAB1-16180612E769}" type="pres">
      <dgm:prSet presAssocID="{49E3A224-B302-47B8-972E-B791F7769621}" presName="descendantText" presStyleLbl="alignAccFollowNode1" presStyleIdx="2" presStyleCnt="4" custLinFactNeighborX="-919">
        <dgm:presLayoutVars>
          <dgm:bulletEnabled val="1"/>
        </dgm:presLayoutVars>
      </dgm:prSet>
      <dgm:spPr/>
      <dgm:t>
        <a:bodyPr/>
        <a:lstStyle/>
        <a:p>
          <a:endParaRPr lang="en-US"/>
        </a:p>
      </dgm:t>
    </dgm:pt>
    <dgm:pt modelId="{68EB97DC-27DE-4E07-B5BF-640B65EDBF9C}" type="pres">
      <dgm:prSet presAssocID="{79A0442A-F081-4F65-B829-A62EC82CBAB9}" presName="sp" presStyleCnt="0"/>
      <dgm:spPr/>
    </dgm:pt>
    <dgm:pt modelId="{48468286-7196-4E54-983E-DBF83E1ECA33}" type="pres">
      <dgm:prSet presAssocID="{0E397ACB-B768-4D9F-ADCA-A53404DE66A9}" presName="linNode" presStyleCnt="0"/>
      <dgm:spPr/>
    </dgm:pt>
    <dgm:pt modelId="{6338BE0E-A6C1-438D-9694-D9AA37BB6B96}" type="pres">
      <dgm:prSet presAssocID="{0E397ACB-B768-4D9F-ADCA-A53404DE66A9}" presName="parentText" presStyleLbl="node1" presStyleIdx="3" presStyleCnt="4">
        <dgm:presLayoutVars>
          <dgm:chMax val="1"/>
          <dgm:bulletEnabled val="1"/>
        </dgm:presLayoutVars>
      </dgm:prSet>
      <dgm:spPr/>
      <dgm:t>
        <a:bodyPr/>
        <a:lstStyle/>
        <a:p>
          <a:endParaRPr lang="en-US"/>
        </a:p>
      </dgm:t>
    </dgm:pt>
    <dgm:pt modelId="{33E68CF2-4877-4804-85E3-D15103D478EC}" type="pres">
      <dgm:prSet presAssocID="{0E397ACB-B768-4D9F-ADCA-A53404DE66A9}" presName="descendantText" presStyleLbl="alignAccFollowNode1" presStyleIdx="3" presStyleCnt="4">
        <dgm:presLayoutVars>
          <dgm:bulletEnabled val="1"/>
        </dgm:presLayoutVars>
      </dgm:prSet>
      <dgm:spPr/>
      <dgm:t>
        <a:bodyPr/>
        <a:lstStyle/>
        <a:p>
          <a:endParaRPr lang="en-US"/>
        </a:p>
      </dgm:t>
    </dgm:pt>
  </dgm:ptLst>
  <dgm:cxnLst>
    <dgm:cxn modelId="{2F2CA930-D38F-455C-A5EC-64A58A6C0818}" type="presOf" srcId="{1AC952FC-121F-4928-858F-2250B5BB9673}" destId="{26426EE0-FF84-45B0-BF05-06617C161401}" srcOrd="0" destOrd="0" presId="urn:microsoft.com/office/officeart/2005/8/layout/vList5"/>
    <dgm:cxn modelId="{9212F6AD-BFB7-4356-B369-C0301861AA03}" srcId="{1AC952FC-121F-4928-858F-2250B5BB9673}" destId="{E6FE1CAE-621E-40A1-8CDB-9AF5D88A4374}" srcOrd="1" destOrd="0" parTransId="{CDD58BE0-C9BB-452D-A9C6-84793E1819AA}" sibTransId="{9C9E986C-89E6-47AC-83F0-4603930327A2}"/>
    <dgm:cxn modelId="{968501CA-AAE9-4C5F-A3BD-2B8AA7FA61FD}" type="presOf" srcId="{3951BEC5-94F9-4B9A-8664-E4CEDEDD445A}" destId="{33E68CF2-4877-4804-85E3-D15103D478EC}" srcOrd="0" destOrd="1" presId="urn:microsoft.com/office/officeart/2005/8/layout/vList5"/>
    <dgm:cxn modelId="{E694EEDD-E656-4D2C-B7D1-ED356FC6232B}" type="presOf" srcId="{401A9220-5E07-417C-9628-08F42A433B4D}" destId="{5EB1D512-D6CE-40EA-988E-B0CAE23C239F}" srcOrd="0" destOrd="0" presId="urn:microsoft.com/office/officeart/2005/8/layout/vList5"/>
    <dgm:cxn modelId="{38E0A99C-F7D8-4F6C-B897-834611BB3ACB}" type="presOf" srcId="{70A1271F-D07B-4B55-B70A-AFFA0269CE27}" destId="{7E3CC950-2DBC-4B74-93EA-A0865C3C71DC}" srcOrd="0" destOrd="0" presId="urn:microsoft.com/office/officeart/2005/8/layout/vList5"/>
    <dgm:cxn modelId="{4E545B1F-B5A7-4D5D-9874-54833E6E3E56}" srcId="{49E3A224-B302-47B8-972E-B791F7769621}" destId="{827B6EDC-BE0F-491C-A5C5-B600375E3EB8}" srcOrd="0" destOrd="0" parTransId="{F69CFEEB-9FB0-4B37-950A-0907E127773A}" sibTransId="{850AA6CD-3E99-4654-AA0E-6EC8A9722637}"/>
    <dgm:cxn modelId="{3159601C-A150-4ED2-8EE5-370242E3CBB3}" srcId="{1AC952FC-121F-4928-858F-2250B5BB9673}" destId="{0E397ACB-B768-4D9F-ADCA-A53404DE66A9}" srcOrd="3" destOrd="0" parTransId="{98DF2D43-964A-41A8-B075-86E48CAB0550}" sibTransId="{8AED4694-4288-4B3C-BD19-B7B3029D9E5F}"/>
    <dgm:cxn modelId="{2CB9BF0E-8F5F-4052-ABAC-3C596EB47694}" srcId="{1AC952FC-121F-4928-858F-2250B5BB9673}" destId="{401A9220-5E07-417C-9628-08F42A433B4D}" srcOrd="0" destOrd="0" parTransId="{0A3ED1F0-7885-44FF-8C6D-F775B6A545E0}" sibTransId="{C2CAAFE9-6460-4072-B0DB-8C29361A4644}"/>
    <dgm:cxn modelId="{ECBCAA33-8624-43BC-AB9F-0AB05264D83F}" srcId="{0E397ACB-B768-4D9F-ADCA-A53404DE66A9}" destId="{27ED178B-C704-4002-B19C-4A17060EC37C}" srcOrd="0" destOrd="0" parTransId="{08EDBACC-6685-4685-BFEA-E04B49876C94}" sibTransId="{9C2A56D6-EF8E-4FF9-A9CD-542E89869C10}"/>
    <dgm:cxn modelId="{BED561A5-52AF-4BA1-9222-4DB253D39056}" srcId="{401A9220-5E07-417C-9628-08F42A433B4D}" destId="{70A1271F-D07B-4B55-B70A-AFFA0269CE27}" srcOrd="0" destOrd="0" parTransId="{5E431412-4161-4500-B2FB-22B5D4AA29A4}" sibTransId="{9885F241-A792-4315-8D77-F6656B4938E4}"/>
    <dgm:cxn modelId="{A7EF0B96-A386-4886-B851-09890BD81642}" type="presOf" srcId="{A3ACB8E8-6C2A-4767-AE1E-E29BB4E04347}" destId="{74511E8F-4DFB-46BD-8975-B34D0CCD22B9}" srcOrd="0" destOrd="1" presId="urn:microsoft.com/office/officeart/2005/8/layout/vList5"/>
    <dgm:cxn modelId="{3DD356F8-E649-4BCA-9D14-47C4DDA08DBE}" type="presOf" srcId="{49E3A224-B302-47B8-972E-B791F7769621}" destId="{9F1230C0-2CDE-458F-9D58-8D0CFB4DD5E0}" srcOrd="0" destOrd="0" presId="urn:microsoft.com/office/officeart/2005/8/layout/vList5"/>
    <dgm:cxn modelId="{C222E7BA-2B00-4268-B5E1-A8FF1E74139F}" srcId="{1AC952FC-121F-4928-858F-2250B5BB9673}" destId="{49E3A224-B302-47B8-972E-B791F7769621}" srcOrd="2" destOrd="0" parTransId="{01DEECA9-7C0E-41EC-9AAB-2AF7CDEE65C4}" sibTransId="{79A0442A-F081-4F65-B829-A62EC82CBAB9}"/>
    <dgm:cxn modelId="{43D47DC6-1858-40EC-A3D0-2B77C1175EA0}" type="presOf" srcId="{A9C5EA1D-938A-43F9-A196-8C801290C319}" destId="{74511E8F-4DFB-46BD-8975-B34D0CCD22B9}" srcOrd="0" destOrd="0" presId="urn:microsoft.com/office/officeart/2005/8/layout/vList5"/>
    <dgm:cxn modelId="{78F2F574-56B9-45C8-AD62-649D9B3B7FA2}" srcId="{E6FE1CAE-621E-40A1-8CDB-9AF5D88A4374}" destId="{A9C5EA1D-938A-43F9-A196-8C801290C319}" srcOrd="0" destOrd="0" parTransId="{FB1F0544-7434-4A66-B451-74833B69B467}" sibTransId="{682B072F-E3E9-413D-AB35-B2AD29466787}"/>
    <dgm:cxn modelId="{65D051AD-6D71-4FCA-A95B-6D13B0A284E8}" srcId="{0E397ACB-B768-4D9F-ADCA-A53404DE66A9}" destId="{3951BEC5-94F9-4B9A-8664-E4CEDEDD445A}" srcOrd="1" destOrd="0" parTransId="{67BC07EE-EB10-4819-AFB1-7C2E7241B9E2}" sibTransId="{75434A77-6135-449E-8497-37BF8031CB64}"/>
    <dgm:cxn modelId="{64AFED03-BBCE-4B5A-A4D0-E366954BCCCD}" type="presOf" srcId="{827B6EDC-BE0F-491C-A5C5-B600375E3EB8}" destId="{AB1A124A-EF32-4F75-BAB1-16180612E769}" srcOrd="0" destOrd="0" presId="urn:microsoft.com/office/officeart/2005/8/layout/vList5"/>
    <dgm:cxn modelId="{A1F28A2A-1202-43C2-B75B-C798971DD957}" srcId="{E6FE1CAE-621E-40A1-8CDB-9AF5D88A4374}" destId="{A3ACB8E8-6C2A-4767-AE1E-E29BB4E04347}" srcOrd="1" destOrd="0" parTransId="{F2EE4C30-62FF-4C1E-9CB8-7593AEC4BAFE}" sibTransId="{E644AE1D-AC71-43FC-B916-18814B3C86E2}"/>
    <dgm:cxn modelId="{AFAEB0AC-904F-4485-B302-E8EA0E25314D}" type="presOf" srcId="{0E397ACB-B768-4D9F-ADCA-A53404DE66A9}" destId="{6338BE0E-A6C1-438D-9694-D9AA37BB6B96}" srcOrd="0" destOrd="0" presId="urn:microsoft.com/office/officeart/2005/8/layout/vList5"/>
    <dgm:cxn modelId="{59733A90-158C-4057-B468-71AB11C6DF1A}" type="presOf" srcId="{27ED178B-C704-4002-B19C-4A17060EC37C}" destId="{33E68CF2-4877-4804-85E3-D15103D478EC}" srcOrd="0" destOrd="0" presId="urn:microsoft.com/office/officeart/2005/8/layout/vList5"/>
    <dgm:cxn modelId="{7A880C97-2A85-431D-A58B-07F056B41EBD}" type="presOf" srcId="{E6FE1CAE-621E-40A1-8CDB-9AF5D88A4374}" destId="{ED61ADA6-1B54-4F71-AECC-4FAE820746EA}" srcOrd="0" destOrd="0" presId="urn:microsoft.com/office/officeart/2005/8/layout/vList5"/>
    <dgm:cxn modelId="{87E86C6E-51D9-48FD-964F-DB9D2EDBA013}" type="presParOf" srcId="{26426EE0-FF84-45B0-BF05-06617C161401}" destId="{8875FFE4-9A82-47AB-AE5C-201D71DE69BA}" srcOrd="0" destOrd="0" presId="urn:microsoft.com/office/officeart/2005/8/layout/vList5"/>
    <dgm:cxn modelId="{86AF3B0B-C62C-4996-A5CE-3487CB89BD52}" type="presParOf" srcId="{8875FFE4-9A82-47AB-AE5C-201D71DE69BA}" destId="{5EB1D512-D6CE-40EA-988E-B0CAE23C239F}" srcOrd="0" destOrd="0" presId="urn:microsoft.com/office/officeart/2005/8/layout/vList5"/>
    <dgm:cxn modelId="{2990DE11-2F11-4C01-B20D-521D31F19372}" type="presParOf" srcId="{8875FFE4-9A82-47AB-AE5C-201D71DE69BA}" destId="{7E3CC950-2DBC-4B74-93EA-A0865C3C71DC}" srcOrd="1" destOrd="0" presId="urn:microsoft.com/office/officeart/2005/8/layout/vList5"/>
    <dgm:cxn modelId="{E962BED7-821A-458F-B49A-16A758A771EC}" type="presParOf" srcId="{26426EE0-FF84-45B0-BF05-06617C161401}" destId="{7F0D2702-491A-491E-8609-DCB86A65D792}" srcOrd="1" destOrd="0" presId="urn:microsoft.com/office/officeart/2005/8/layout/vList5"/>
    <dgm:cxn modelId="{FA2A86D8-711B-4431-9992-2B47D1CDABBF}" type="presParOf" srcId="{26426EE0-FF84-45B0-BF05-06617C161401}" destId="{B6DECB90-B4E4-48E5-B58E-96652221E2F5}" srcOrd="2" destOrd="0" presId="urn:microsoft.com/office/officeart/2005/8/layout/vList5"/>
    <dgm:cxn modelId="{D8944405-1319-46AA-BDEC-5E37A2379D88}" type="presParOf" srcId="{B6DECB90-B4E4-48E5-B58E-96652221E2F5}" destId="{ED61ADA6-1B54-4F71-AECC-4FAE820746EA}" srcOrd="0" destOrd="0" presId="urn:microsoft.com/office/officeart/2005/8/layout/vList5"/>
    <dgm:cxn modelId="{2616169B-96A6-4278-8B32-1B688671AA2C}" type="presParOf" srcId="{B6DECB90-B4E4-48E5-B58E-96652221E2F5}" destId="{74511E8F-4DFB-46BD-8975-B34D0CCD22B9}" srcOrd="1" destOrd="0" presId="urn:microsoft.com/office/officeart/2005/8/layout/vList5"/>
    <dgm:cxn modelId="{7BCF0CC6-BC9E-46D7-B930-F928B4459041}" type="presParOf" srcId="{26426EE0-FF84-45B0-BF05-06617C161401}" destId="{2467B043-E0AF-46C5-9B0C-7A461FA5652E}" srcOrd="3" destOrd="0" presId="urn:microsoft.com/office/officeart/2005/8/layout/vList5"/>
    <dgm:cxn modelId="{C7B9DD0B-4ED4-4BE6-87E6-FD8666408517}" type="presParOf" srcId="{26426EE0-FF84-45B0-BF05-06617C161401}" destId="{94656328-8179-4FD9-B813-8C9261C680FB}" srcOrd="4" destOrd="0" presId="urn:microsoft.com/office/officeart/2005/8/layout/vList5"/>
    <dgm:cxn modelId="{5E2FE50C-9686-45D7-87A4-B05CDF1753DE}" type="presParOf" srcId="{94656328-8179-4FD9-B813-8C9261C680FB}" destId="{9F1230C0-2CDE-458F-9D58-8D0CFB4DD5E0}" srcOrd="0" destOrd="0" presId="urn:microsoft.com/office/officeart/2005/8/layout/vList5"/>
    <dgm:cxn modelId="{1B6FF047-20BD-43D1-8C4A-B1A6363BBCB3}" type="presParOf" srcId="{94656328-8179-4FD9-B813-8C9261C680FB}" destId="{AB1A124A-EF32-4F75-BAB1-16180612E769}" srcOrd="1" destOrd="0" presId="urn:microsoft.com/office/officeart/2005/8/layout/vList5"/>
    <dgm:cxn modelId="{D0D23922-FACD-4D42-BE79-70EF27B5BA4E}" type="presParOf" srcId="{26426EE0-FF84-45B0-BF05-06617C161401}" destId="{68EB97DC-27DE-4E07-B5BF-640B65EDBF9C}" srcOrd="5" destOrd="0" presId="urn:microsoft.com/office/officeart/2005/8/layout/vList5"/>
    <dgm:cxn modelId="{E073AEEF-ABC9-41C3-8FBA-96B2266C1953}" type="presParOf" srcId="{26426EE0-FF84-45B0-BF05-06617C161401}" destId="{48468286-7196-4E54-983E-DBF83E1ECA33}" srcOrd="6" destOrd="0" presId="urn:microsoft.com/office/officeart/2005/8/layout/vList5"/>
    <dgm:cxn modelId="{D1C3B36B-95CC-43F5-9E92-7AFD7E7415B8}" type="presParOf" srcId="{48468286-7196-4E54-983E-DBF83E1ECA33}" destId="{6338BE0E-A6C1-438D-9694-D9AA37BB6B96}" srcOrd="0" destOrd="0" presId="urn:microsoft.com/office/officeart/2005/8/layout/vList5"/>
    <dgm:cxn modelId="{A9E1D088-B623-44D1-92BC-70FDB020BAF0}" type="presParOf" srcId="{48468286-7196-4E54-983E-DBF83E1ECA33}" destId="{33E68CF2-4877-4804-85E3-D15103D478E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CC950-2DBC-4B74-93EA-A0865C3C71DC}">
      <dsp:nvSpPr>
        <dsp:cNvPr id="0" name=""/>
        <dsp:cNvSpPr/>
      </dsp:nvSpPr>
      <dsp:spPr>
        <a:xfrm rot="5400000">
          <a:off x="4092603" y="-1645012"/>
          <a:ext cx="716073" cy="418883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t> Support Employees</a:t>
          </a:r>
          <a:endParaRPr lang="en-US" sz="1050" kern="1200" dirty="0"/>
        </a:p>
      </dsp:txBody>
      <dsp:txXfrm rot="-5400000">
        <a:off x="2356221" y="126326"/>
        <a:ext cx="4153882" cy="646161"/>
      </dsp:txXfrm>
    </dsp:sp>
    <dsp:sp modelId="{5EB1D512-D6CE-40EA-988E-B0CAE23C239F}">
      <dsp:nvSpPr>
        <dsp:cNvPr id="0" name=""/>
        <dsp:cNvSpPr/>
      </dsp:nvSpPr>
      <dsp:spPr>
        <a:xfrm>
          <a:off x="0" y="1860"/>
          <a:ext cx="2356221" cy="89509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Study Group</a:t>
          </a:r>
          <a:endParaRPr lang="en-US" sz="1400" kern="1200" dirty="0"/>
        </a:p>
      </dsp:txBody>
      <dsp:txXfrm>
        <a:off x="43695" y="45555"/>
        <a:ext cx="2268831" cy="807702"/>
      </dsp:txXfrm>
    </dsp:sp>
    <dsp:sp modelId="{74511E8F-4DFB-46BD-8975-B34D0CCD22B9}">
      <dsp:nvSpPr>
        <dsp:cNvPr id="0" name=""/>
        <dsp:cNvSpPr/>
      </dsp:nvSpPr>
      <dsp:spPr>
        <a:xfrm rot="5400000">
          <a:off x="4092603" y="-705165"/>
          <a:ext cx="716073" cy="418883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t>Two questionnaire - 1 for HIPAA knowledge assessment and 1 for compliance awareness assessment</a:t>
          </a:r>
          <a:endParaRPr lang="en-US" sz="1050" kern="1200" dirty="0"/>
        </a:p>
        <a:p>
          <a:pPr marL="57150" lvl="1" indent="-57150" algn="l" defTabSz="466725">
            <a:lnSpc>
              <a:spcPct val="90000"/>
            </a:lnSpc>
            <a:spcBef>
              <a:spcPct val="0"/>
            </a:spcBef>
            <a:spcAft>
              <a:spcPct val="15000"/>
            </a:spcAft>
            <a:buChar char="••"/>
          </a:pPr>
          <a:r>
            <a:rPr lang="en-US" sz="1050" kern="1200" dirty="0" smtClean="0"/>
            <a:t>10 questions for HIPAA knowledge assessment and 10 for compliance awareness assessment</a:t>
          </a:r>
          <a:endParaRPr lang="en-US" sz="1050" kern="1200" dirty="0"/>
        </a:p>
      </dsp:txBody>
      <dsp:txXfrm rot="-5400000">
        <a:off x="2356221" y="1066173"/>
        <a:ext cx="4153882" cy="646161"/>
      </dsp:txXfrm>
    </dsp:sp>
    <dsp:sp modelId="{ED61ADA6-1B54-4F71-AECC-4FAE820746EA}">
      <dsp:nvSpPr>
        <dsp:cNvPr id="0" name=""/>
        <dsp:cNvSpPr/>
      </dsp:nvSpPr>
      <dsp:spPr>
        <a:xfrm>
          <a:off x="0" y="941707"/>
          <a:ext cx="2356221" cy="89509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Tools</a:t>
          </a:r>
          <a:r>
            <a:rPr lang="en-US" sz="2300" b="1" kern="1200" dirty="0" smtClean="0">
              <a:solidFill>
                <a:schemeClr val="bg2">
                  <a:lumMod val="75000"/>
                </a:schemeClr>
              </a:solidFill>
              <a:ea typeface="MingLiU_HKSCS-ExtB" panose="02020500000000000000" pitchFamily="18" charset="-120"/>
            </a:rPr>
            <a:t> </a:t>
          </a:r>
          <a:r>
            <a:rPr lang="en-US" sz="1400" b="1" kern="1200" dirty="0" smtClean="0"/>
            <a:t>Applied</a:t>
          </a:r>
          <a:endParaRPr lang="en-US" sz="1400" b="1" kern="1200" dirty="0"/>
        </a:p>
      </dsp:txBody>
      <dsp:txXfrm>
        <a:off x="43695" y="985402"/>
        <a:ext cx="2268831" cy="807702"/>
      </dsp:txXfrm>
    </dsp:sp>
    <dsp:sp modelId="{AB1A124A-EF32-4F75-BAB1-16180612E769}">
      <dsp:nvSpPr>
        <dsp:cNvPr id="0" name=""/>
        <dsp:cNvSpPr/>
      </dsp:nvSpPr>
      <dsp:spPr>
        <a:xfrm rot="5400000">
          <a:off x="4070950" y="234681"/>
          <a:ext cx="716073" cy="418883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t>Paper and Electronic distribution of questionnaire</a:t>
          </a:r>
          <a:endParaRPr lang="en-US" sz="1050" kern="1200" dirty="0"/>
        </a:p>
      </dsp:txBody>
      <dsp:txXfrm rot="-5400000">
        <a:off x="2334568" y="2006019"/>
        <a:ext cx="4153882" cy="646161"/>
      </dsp:txXfrm>
    </dsp:sp>
    <dsp:sp modelId="{9F1230C0-2CDE-458F-9D58-8D0CFB4DD5E0}">
      <dsp:nvSpPr>
        <dsp:cNvPr id="0" name=""/>
        <dsp:cNvSpPr/>
      </dsp:nvSpPr>
      <dsp:spPr>
        <a:xfrm>
          <a:off x="0" y="1881554"/>
          <a:ext cx="2356221" cy="89509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cs typeface="Times New Roman" pitchFamily="18" charset="0"/>
            </a:rPr>
            <a:t>Data Collection</a:t>
          </a:r>
          <a:endParaRPr lang="en-US" sz="1400" kern="1200" dirty="0">
            <a:solidFill>
              <a:schemeClr val="tx1"/>
            </a:solidFill>
          </a:endParaRPr>
        </a:p>
      </dsp:txBody>
      <dsp:txXfrm>
        <a:off x="43695" y="1925249"/>
        <a:ext cx="2268831" cy="807702"/>
      </dsp:txXfrm>
    </dsp:sp>
    <dsp:sp modelId="{33E68CF2-4877-4804-85E3-D15103D478EC}">
      <dsp:nvSpPr>
        <dsp:cNvPr id="0" name=""/>
        <dsp:cNvSpPr/>
      </dsp:nvSpPr>
      <dsp:spPr>
        <a:xfrm rot="5400000">
          <a:off x="4092603" y="1174528"/>
          <a:ext cx="716073" cy="418883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t>56</a:t>
          </a:r>
          <a:endParaRPr lang="en-US" sz="1050" kern="1200" dirty="0"/>
        </a:p>
        <a:p>
          <a:pPr marL="57150" lvl="1" indent="-57150" algn="l" defTabSz="466725">
            <a:lnSpc>
              <a:spcPct val="90000"/>
            </a:lnSpc>
            <a:spcBef>
              <a:spcPct val="0"/>
            </a:spcBef>
            <a:spcAft>
              <a:spcPct val="15000"/>
            </a:spcAft>
            <a:buChar char="••"/>
          </a:pPr>
          <a:r>
            <a:rPr lang="en-US" sz="1050" kern="1200" dirty="0" smtClean="0"/>
            <a:t>Inclusion Criteria- Availability,  Participation</a:t>
          </a:r>
          <a:endParaRPr lang="en-US" sz="1050" kern="1200" dirty="0"/>
        </a:p>
      </dsp:txBody>
      <dsp:txXfrm rot="-5400000">
        <a:off x="2356221" y="2945866"/>
        <a:ext cx="4153882" cy="646161"/>
      </dsp:txXfrm>
    </dsp:sp>
    <dsp:sp modelId="{6338BE0E-A6C1-438D-9694-D9AA37BB6B96}">
      <dsp:nvSpPr>
        <dsp:cNvPr id="0" name=""/>
        <dsp:cNvSpPr/>
      </dsp:nvSpPr>
      <dsp:spPr>
        <a:xfrm>
          <a:off x="0" y="2821401"/>
          <a:ext cx="2356221" cy="89509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cs typeface="Times New Roman" pitchFamily="18" charset="0"/>
            </a:rPr>
            <a:t>Sample size </a:t>
          </a:r>
          <a:endParaRPr lang="en-US" sz="1400" kern="1200" dirty="0">
            <a:solidFill>
              <a:schemeClr val="tx1"/>
            </a:solidFill>
          </a:endParaRPr>
        </a:p>
      </dsp:txBody>
      <dsp:txXfrm>
        <a:off x="43695" y="2865096"/>
        <a:ext cx="2268831" cy="8077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Restricted - Confidential&#10;"/>
          <p:cNvSpPr txBox="1"/>
          <p:nvPr/>
        </p:nvSpPr>
        <p:spPr>
          <a:xfrm>
            <a:off x="0" y="8973820"/>
            <a:ext cx="7010400" cy="353943"/>
          </a:xfrm>
          <a:prstGeom prst="rect">
            <a:avLst/>
          </a:prstGeom>
          <a:noFill/>
        </p:spPr>
        <p:txBody>
          <a:bodyPr vert="horz" rtlCol="0">
            <a:spAutoFit/>
          </a:bodyPr>
          <a:lstStyle/>
          <a:p>
            <a:r>
              <a:rPr lang="en-US" sz="850" b="1" smtClean="0">
                <a:solidFill>
                  <a:srgbClr val="7F7F7F"/>
                </a:solidFill>
                <a:latin typeface="museo sans for dell" panose="02000000000000000000" pitchFamily="2" charset="0"/>
              </a:rPr>
              <a:t>                              Dell - Restricted - Confidential</a:t>
            </a:r>
          </a:p>
          <a:p>
            <a:endParaRPr lang="en-US" sz="850" b="1">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xmlns=""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919163" y="384175"/>
            <a:ext cx="5241925" cy="3932238"/>
          </a:xfrm>
          <a:prstGeom prst="rect">
            <a:avLst/>
          </a:prstGeom>
          <a:noFill/>
          <a:ln w="9525">
            <a:solidFill>
              <a:srgbClr val="000000"/>
            </a:solidFill>
            <a:miter lim="800000"/>
            <a:headEnd/>
            <a:tailEnd/>
          </a:ln>
        </p:spPr>
        <p:txBody>
          <a:bodyPr/>
          <a:lstStyle/>
          <a:p>
            <a:endParaRPr lang="en-US"/>
          </a:p>
        </p:txBody>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descr="                              Dell - Restricted - Confidential&#10;"/>
          <p:cNvSpPr txBox="1"/>
          <p:nvPr/>
        </p:nvSpPr>
        <p:spPr>
          <a:xfrm>
            <a:off x="0" y="8973820"/>
            <a:ext cx="7010400" cy="353943"/>
          </a:xfrm>
          <a:prstGeom prst="rect">
            <a:avLst/>
          </a:prstGeom>
          <a:noFill/>
        </p:spPr>
        <p:txBody>
          <a:bodyPr vert="horz" rtlCol="0">
            <a:spAutoFit/>
          </a:bodyPr>
          <a:lstStyle/>
          <a:p>
            <a:pPr algn="l"/>
            <a:r>
              <a:rPr lang="en-US" sz="850" b="1" i="0" u="none" baseline="0" smtClean="0">
                <a:solidFill>
                  <a:srgbClr val="7F7F7F"/>
                </a:solidFill>
                <a:latin typeface="museo sans for dell" panose="02000000000000000000" pitchFamily="2" charset="0"/>
              </a:rPr>
              <a:t>                              Dell - Restricted - Confidential</a:t>
            </a:r>
          </a:p>
          <a:p>
            <a:pPr algn="l"/>
            <a:endParaRPr lang="en-US" sz="850" b="1" i="0" u="none" baseline="0">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xmlns=""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189"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378"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566"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754"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384175"/>
            <a:ext cx="5241925" cy="3932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xmlns="" val="424886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3</a:t>
            </a:fld>
            <a:endParaRPr lang="en-US" dirty="0"/>
          </a:p>
        </p:txBody>
      </p:sp>
    </p:spTree>
    <p:extLst>
      <p:ext uri="{BB962C8B-B14F-4D97-AF65-F5344CB8AC3E}">
        <p14:creationId xmlns:p14="http://schemas.microsoft.com/office/powerpoint/2010/main" xmlns="" val="345900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en-US" dirty="0"/>
          </a:p>
        </p:txBody>
      </p:sp>
    </p:spTree>
    <p:extLst>
      <p:ext uri="{BB962C8B-B14F-4D97-AF65-F5344CB8AC3E}">
        <p14:creationId xmlns:p14="http://schemas.microsoft.com/office/powerpoint/2010/main" xmlns="" val="417268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7</a:t>
            </a:fld>
            <a:endParaRPr lang="en-US" dirty="0"/>
          </a:p>
        </p:txBody>
      </p:sp>
    </p:spTree>
    <p:extLst>
      <p:ext uri="{BB962C8B-B14F-4D97-AF65-F5344CB8AC3E}">
        <p14:creationId xmlns:p14="http://schemas.microsoft.com/office/powerpoint/2010/main" xmlns="" val="289780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8</a:t>
            </a:fld>
            <a:endParaRPr lang="en-US" dirty="0"/>
          </a:p>
        </p:txBody>
      </p:sp>
    </p:spTree>
    <p:extLst>
      <p:ext uri="{BB962C8B-B14F-4D97-AF65-F5344CB8AC3E}">
        <p14:creationId xmlns:p14="http://schemas.microsoft.com/office/powerpoint/2010/main" xmlns="" val="310636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384175"/>
            <a:ext cx="5241925" cy="3932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18</a:t>
            </a:fld>
            <a:endParaRPr lang="en-US" dirty="0"/>
          </a:p>
        </p:txBody>
      </p:sp>
    </p:spTree>
    <p:extLst>
      <p:ext uri="{BB962C8B-B14F-4D97-AF65-F5344CB8AC3E}">
        <p14:creationId xmlns:p14="http://schemas.microsoft.com/office/powerpoint/2010/main" xmlns="" val="1381167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05744" y="274326"/>
            <a:ext cx="5172749" cy="1231014"/>
          </a:xfrm>
        </p:spPr>
        <p:txBody>
          <a:bodyPr wrap="square" anchor="b" anchorCtr="0">
            <a:normAutofit/>
          </a:bodyPr>
          <a:lstStyle>
            <a:lvl1pPr algn="l">
              <a:lnSpc>
                <a:spcPct val="100000"/>
              </a:lnSpc>
              <a:spcAft>
                <a:spcPts val="0"/>
              </a:spcAft>
              <a:defRPr sz="41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05742" y="1968764"/>
            <a:ext cx="5172075" cy="230832"/>
          </a:xfrm>
        </p:spPr>
        <p:txBody>
          <a:bodyPr wrap="square" lIns="0" tIns="0" rIns="0" bIns="0" anchor="t" anchorCtr="0">
            <a:spAutoFit/>
          </a:bodyPr>
          <a:lstStyle>
            <a:lvl1pPr marL="0" indent="0" algn="l">
              <a:buFont typeface="Wingdings" pitchFamily="2" charset="2"/>
              <a:buNone/>
              <a:defRPr sz="15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0" name="Rectangle 9"/>
          <p:cNvSpPr/>
          <p:nvPr/>
        </p:nvSpPr>
        <p:spPr bwMode="gray">
          <a:xfrm>
            <a:off x="3" y="4772030"/>
            <a:ext cx="750094"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800" dirty="0">
              <a:latin typeface="Trebuchet MS"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934564" y="4305659"/>
            <a:ext cx="592511" cy="592511"/>
          </a:xfrm>
          <a:prstGeom prst="rect">
            <a:avLst/>
          </a:prstGeom>
        </p:spPr>
      </p:pic>
    </p:spTree>
    <p:extLst>
      <p:ext uri="{BB962C8B-B14F-4D97-AF65-F5344CB8AC3E}">
        <p14:creationId xmlns:p14="http://schemas.microsoft.com/office/powerpoint/2010/main" xmlns="" val="2730887216"/>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1775402808"/>
      </p:ext>
    </p:extLst>
  </p:cSld>
  <p:clrMapOvr>
    <a:masterClrMapping/>
  </p:clrMapOvr>
  <p:transition spd="med">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440565534"/>
      </p:ext>
    </p:extLst>
  </p:cSld>
  <p:clrMapOvr>
    <a:masterClrMapping/>
  </p:clrMapOvr>
  <p:transition spd="med">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3" y="274326"/>
            <a:ext cx="4433993"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743907657"/>
      </p:ext>
    </p:extLst>
  </p:cSld>
  <p:clrMapOvr>
    <a:masterClrMapping/>
  </p:clrMapOvr>
  <p:transition spd="med">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3573752090"/>
      </p:ext>
    </p:extLst>
  </p:cSld>
  <p:clrMapOvr>
    <a:masterClrMapping/>
  </p:clrMapOvr>
  <p:transition spd="med">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1946534661"/>
      </p:ext>
    </p:extLst>
  </p:cSld>
  <p:clrMapOvr>
    <a:masterClrMapping/>
  </p:clrMapOvr>
  <p:transition spd="med">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Image with Dell Dark Red footer">
    <p:spTree>
      <p:nvGrpSpPr>
        <p:cNvPr id="1" name=""/>
        <p:cNvGrpSpPr/>
        <p:nvPr/>
      </p:nvGrpSpPr>
      <p:grpSpPr>
        <a:xfrm>
          <a:off x="0" y="0"/>
          <a:ext cx="0" cy="0"/>
          <a:chOff x="0" y="0"/>
          <a:chExt cx="0" cy="0"/>
        </a:xfrm>
      </p:grpSpPr>
      <p:sp>
        <p:nvSpPr>
          <p:cNvPr id="3" name="Rectangle 2"/>
          <p:cNvSpPr/>
          <p:nvPr userDrawn="1"/>
        </p:nvSpPr>
        <p:spPr>
          <a:xfrm>
            <a:off x="0" y="5057768"/>
            <a:ext cx="6858000" cy="85737"/>
          </a:xfrm>
          <a:prstGeom prst="rect">
            <a:avLst/>
          </a:prstGeom>
          <a:solidFill>
            <a:srgbClr val="CE1126"/>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823132305"/>
      </p:ext>
    </p:extLst>
  </p:cSld>
  <p:clrMapOvr>
    <a:masterClrMapping/>
  </p:clrMapOvr>
  <p:transition spd="med">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ell Berry divider slide ">
    <p:spTree>
      <p:nvGrpSpPr>
        <p:cNvPr id="1" name=""/>
        <p:cNvGrpSpPr/>
        <p:nvPr/>
      </p:nvGrpSpPr>
      <p:grpSpPr>
        <a:xfrm>
          <a:off x="0" y="0"/>
          <a:ext cx="0" cy="0"/>
          <a:chOff x="0" y="0"/>
          <a:chExt cx="0" cy="0"/>
        </a:xfrm>
      </p:grpSpPr>
      <p:pic>
        <p:nvPicPr>
          <p:cNvPr id="5" name="Picture 4" descr="dell_white_logo.png"/>
          <p:cNvPicPr>
            <a:picLocks noChangeAspect="1"/>
          </p:cNvPicPr>
          <p:nvPr userDrawn="1"/>
        </p:nvPicPr>
        <p:blipFill>
          <a:blip r:embed="rId2" cstate="screen"/>
          <a:stretch>
            <a:fillRect/>
          </a:stretch>
        </p:blipFill>
        <p:spPr bwMode="black">
          <a:xfrm>
            <a:off x="6257624" y="4448088"/>
            <a:ext cx="475126" cy="475126"/>
          </a:xfrm>
          <a:prstGeom prst="rect">
            <a:avLst/>
          </a:prstGeom>
        </p:spPr>
      </p:pic>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xmlns="" val="1342920117"/>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1958777727"/>
      </p:ext>
    </p:extLst>
  </p:cSld>
  <p:clrMapOvr>
    <a:masterClrMapping/>
  </p:clrMapOvr>
  <p:transition spd="med">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539887364"/>
      </p:ext>
    </p:extLst>
  </p:cSld>
  <p:clrMapOvr>
    <a:masterClrMapping/>
  </p:clrMapOvr>
  <p:transition spd="med">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227525673"/>
      </p:ext>
    </p:extLst>
  </p:cSld>
  <p:clrMapOvr>
    <a:masterClrMapping/>
  </p:clrMapOvr>
  <p:transition spd="med">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125267018"/>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9552137"/>
      </p:ext>
    </p:extLst>
  </p:cSld>
  <p:clrMapOvr>
    <a:masterClrMapping/>
  </p:clrMapOvr>
  <p:transition spd="med">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223675361"/>
      </p:ext>
    </p:extLst>
  </p:cSld>
  <p:clrMapOvr>
    <a:masterClrMapping/>
  </p:clrMapOvr>
  <p:transition spd="med">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2" y="274326"/>
            <a:ext cx="409532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4043541564"/>
      </p:ext>
    </p:extLst>
  </p:cSld>
  <p:clrMapOvr>
    <a:masterClrMapping/>
  </p:clrMapOvr>
  <p:transition spd="med">
    <p:wipe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946355455"/>
      </p:ext>
    </p:extLst>
  </p:cSld>
  <p:clrMapOvr>
    <a:masterClrMapping/>
  </p:clrMapOvr>
  <p:transition spd="med">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erry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3148401037"/>
      </p:ext>
    </p:extLst>
  </p:cSld>
  <p:clrMapOvr>
    <a:masterClrMapping/>
  </p:clrMapOvr>
  <p:transition spd="med">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Image with Dell Berry footer">
    <p:spTree>
      <p:nvGrpSpPr>
        <p:cNvPr id="1" name=""/>
        <p:cNvGrpSpPr/>
        <p:nvPr/>
      </p:nvGrpSpPr>
      <p:grpSpPr>
        <a:xfrm>
          <a:off x="0" y="0"/>
          <a:ext cx="0" cy="0"/>
          <a:chOff x="0" y="0"/>
          <a:chExt cx="0" cy="0"/>
        </a:xfrm>
      </p:grpSpPr>
      <p:sp>
        <p:nvSpPr>
          <p:cNvPr id="3" name="Rectangle 2"/>
          <p:cNvSpPr/>
          <p:nvPr userDrawn="1"/>
        </p:nvSpPr>
        <p:spPr>
          <a:xfrm>
            <a:off x="0" y="5057768"/>
            <a:ext cx="6858000" cy="85737"/>
          </a:xfrm>
          <a:prstGeom prst="rect">
            <a:avLst/>
          </a:prstGeom>
          <a:solidFill>
            <a:schemeClr val="accent6"/>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205287266"/>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marL="767915" indent="0">
              <a:spcBef>
                <a:spcPts val="225"/>
              </a:spcBef>
              <a:spcAft>
                <a:spcPts val="0"/>
              </a:spcAft>
              <a:buClr>
                <a:srgbClr val="AAAAAA"/>
              </a:buClr>
              <a:buNone/>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74009650"/>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Freeform 6"/>
          <p:cNvSpPr/>
          <p:nvPr userDrawn="1"/>
        </p:nvSpPr>
        <p:spPr>
          <a:xfrm>
            <a:off x="1850179" y="1157289"/>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76" tIns="137156" rIns="137156" bIns="137156"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3" name="Freeform 12"/>
          <p:cNvSpPr/>
          <p:nvPr userDrawn="1"/>
        </p:nvSpPr>
        <p:spPr>
          <a:xfrm>
            <a:off x="3075388" y="1114431"/>
            <a:ext cx="3804047"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lIns="91438" tIns="45719" rIns="91438" bIns="45719" rtlCol="0" anchor="ctr"/>
          <a:lstStyle/>
          <a:p>
            <a:pPr algn="ctr"/>
            <a:endParaRPr lang="en-US" sz="1800"/>
          </a:p>
        </p:txBody>
      </p:sp>
      <p:pic>
        <p:nvPicPr>
          <p:cNvPr id="9" name="Picture 9" descr="white"/>
          <p:cNvPicPr>
            <a:picLocks noChangeAspect="1" noChangeArrowheads="1"/>
          </p:cNvPicPr>
          <p:nvPr userDrawn="1"/>
        </p:nvPicPr>
        <p:blipFill>
          <a:blip r:embed="rId2" cstate="screen"/>
          <a:srcRect/>
          <a:stretch>
            <a:fillRect/>
          </a:stretch>
        </p:blipFill>
        <p:spPr bwMode="black">
          <a:xfrm>
            <a:off x="5521734" y="3849193"/>
            <a:ext cx="1023494" cy="1023494"/>
          </a:xfrm>
          <a:prstGeom prst="rect">
            <a:avLst/>
          </a:prstGeom>
          <a:noFill/>
          <a:ln w="9525">
            <a:noFill/>
            <a:miter lim="800000"/>
            <a:headEnd/>
            <a:tailEnd/>
          </a:ln>
        </p:spPr>
      </p:pic>
      <p:sp>
        <p:nvSpPr>
          <p:cNvPr id="11" name="Title Placeholder 21"/>
          <p:cNvSpPr>
            <a:spLocks noGrp="1"/>
          </p:cNvSpPr>
          <p:nvPr>
            <p:ph type="ctrTitle" hasCustomPrompt="1"/>
          </p:nvPr>
        </p:nvSpPr>
        <p:spPr>
          <a:xfrm>
            <a:off x="205744" y="274326"/>
            <a:ext cx="5172749" cy="1231014"/>
          </a:xfrm>
        </p:spPr>
        <p:txBody>
          <a:bodyPr wrap="square" anchor="b" anchorCtr="0">
            <a:normAutofit/>
          </a:bodyPr>
          <a:lstStyle>
            <a:lvl1pPr algn="l">
              <a:lnSpc>
                <a:spcPct val="100000"/>
              </a:lnSpc>
              <a:spcAft>
                <a:spcPts val="0"/>
              </a:spcAft>
              <a:defRPr sz="41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12" name="Text Placeholder 12"/>
          <p:cNvSpPr>
            <a:spLocks noGrp="1"/>
          </p:cNvSpPr>
          <p:nvPr>
            <p:ph type="subTitle" idx="1"/>
          </p:nvPr>
        </p:nvSpPr>
        <p:spPr>
          <a:xfrm>
            <a:off x="205742" y="1968764"/>
            <a:ext cx="5172075" cy="230832"/>
          </a:xfrm>
        </p:spPr>
        <p:txBody>
          <a:bodyPr wrap="square" lIns="0" tIns="0" rIns="0" bIns="0" anchor="t" anchorCtr="0">
            <a:spAutoFit/>
          </a:bodyPr>
          <a:lstStyle>
            <a:lvl1pPr marL="0" indent="0" algn="l">
              <a:buFont typeface="Wingdings" pitchFamily="2" charset="2"/>
              <a:buNone/>
              <a:defRPr sz="15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xmlns="" val="2758418532"/>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332363516"/>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1078062111"/>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marL="767915" indent="0">
              <a:spcBef>
                <a:spcPts val="225"/>
              </a:spcBef>
              <a:spcAft>
                <a:spcPts val="0"/>
              </a:spcAft>
              <a:buClr>
                <a:srgbClr val="AAAAAA"/>
              </a:buClr>
              <a:buNone/>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74009650"/>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Dell Blue background">
    <p:spTree>
      <p:nvGrpSpPr>
        <p:cNvPr id="1" name=""/>
        <p:cNvGrpSpPr/>
        <p:nvPr/>
      </p:nvGrpSpPr>
      <p:grpSpPr>
        <a:xfrm>
          <a:off x="0" y="0"/>
          <a:ext cx="0" cy="0"/>
          <a:chOff x="0" y="0"/>
          <a:chExt cx="0" cy="0"/>
        </a:xfrm>
      </p:grpSpPr>
      <p:sp>
        <p:nvSpPr>
          <p:cNvPr id="9" name="Freeform 8"/>
          <p:cNvSpPr/>
          <p:nvPr userDrawn="1"/>
        </p:nvSpPr>
        <p:spPr>
          <a:xfrm>
            <a:off x="1835944" y="1157289"/>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447C"/>
          </a:solidFill>
          <a:effectLst/>
        </p:spPr>
        <p:txBody>
          <a:bodyPr wrap="square" lIns="182876" tIns="137156" rIns="137156" bIns="137156"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pic>
        <p:nvPicPr>
          <p:cNvPr id="7" name="Picture 9" descr="white"/>
          <p:cNvPicPr>
            <a:picLocks noChangeAspect="1" noChangeArrowheads="1"/>
          </p:cNvPicPr>
          <p:nvPr userDrawn="1"/>
        </p:nvPicPr>
        <p:blipFill>
          <a:blip r:embed="rId2" cstate="screen"/>
          <a:srcRect/>
          <a:stretch>
            <a:fillRect/>
          </a:stretch>
        </p:blipFill>
        <p:spPr bwMode="black">
          <a:xfrm>
            <a:off x="5574199" y="3849193"/>
            <a:ext cx="1023494" cy="1023494"/>
          </a:xfrm>
          <a:prstGeom prst="rect">
            <a:avLst/>
          </a:prstGeom>
          <a:noFill/>
          <a:ln w="9525">
            <a:noFill/>
            <a:miter lim="800000"/>
            <a:headEnd/>
            <a:tailEnd/>
          </a:ln>
        </p:spPr>
      </p:pic>
      <p:sp>
        <p:nvSpPr>
          <p:cNvPr id="8" name="Title Placeholder 21"/>
          <p:cNvSpPr>
            <a:spLocks noGrp="1"/>
          </p:cNvSpPr>
          <p:nvPr>
            <p:ph type="ctrTitle" hasCustomPrompt="1"/>
          </p:nvPr>
        </p:nvSpPr>
        <p:spPr>
          <a:xfrm>
            <a:off x="205744" y="274326"/>
            <a:ext cx="5172749" cy="1231014"/>
          </a:xfrm>
        </p:spPr>
        <p:txBody>
          <a:bodyPr wrap="square" anchor="b" anchorCtr="0">
            <a:normAutofit/>
          </a:bodyPr>
          <a:lstStyle>
            <a:lvl1pPr algn="l">
              <a:lnSpc>
                <a:spcPct val="100000"/>
              </a:lnSpc>
              <a:spcAft>
                <a:spcPts val="0"/>
              </a:spcAft>
              <a:defRPr sz="4100" b="0" i="0" smtClean="0">
                <a:solidFill>
                  <a:schemeClr val="tx2"/>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11" name="Text Placeholder 12"/>
          <p:cNvSpPr>
            <a:spLocks noGrp="1"/>
          </p:cNvSpPr>
          <p:nvPr>
            <p:ph type="subTitle" idx="1"/>
          </p:nvPr>
        </p:nvSpPr>
        <p:spPr>
          <a:xfrm>
            <a:off x="205742" y="1968764"/>
            <a:ext cx="5172075" cy="230832"/>
          </a:xfrm>
        </p:spPr>
        <p:txBody>
          <a:bodyPr wrap="square" lIns="0" tIns="0" rIns="0" bIns="0" anchor="t" anchorCtr="0">
            <a:spAutoFit/>
          </a:bodyPr>
          <a:lstStyle>
            <a:lvl1pPr marL="0" indent="0" algn="l">
              <a:buFont typeface="Wingdings" pitchFamily="2" charset="2"/>
              <a:buNone/>
              <a:defRPr sz="1500" b="0" i="0" smtClean="0">
                <a:solidFill>
                  <a:schemeClr val="tx2"/>
                </a:solidFill>
                <a:latin typeface="Museo Sans For Dell" pitchFamily="2" charset="0"/>
                <a:ea typeface="Museo Sans For Dell" pitchFamily="2" charset="0"/>
              </a:defRPr>
            </a:lvl1pPr>
          </a:lstStyle>
          <a:p>
            <a:r>
              <a:rPr lang="en-US" dirty="0" smtClean="0"/>
              <a:t>Click to edit Master subtitle style</a:t>
            </a:r>
          </a:p>
        </p:txBody>
      </p:sp>
    </p:spTree>
    <p:extLst>
      <p:ext uri="{BB962C8B-B14F-4D97-AF65-F5344CB8AC3E}">
        <p14:creationId xmlns:p14="http://schemas.microsoft.com/office/powerpoint/2010/main" xmlns="" val="2448856767"/>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7"/>
            <a:ext cx="5966460" cy="29084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tx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71689650"/>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Dell Blue background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 y="277948"/>
            <a:ext cx="5966460" cy="290849"/>
          </a:xfrm>
        </p:spPr>
        <p:txBody>
          <a:bodyPr/>
          <a:lstStyle/>
          <a:p>
            <a:r>
              <a:rPr lang="en-US" dirty="0" smtClean="0"/>
              <a:t>Click to edit content page title</a:t>
            </a:r>
            <a:endParaRPr lang="en-US" dirty="0"/>
          </a:p>
        </p:txBody>
      </p:sp>
      <p:sp>
        <p:nvSpPr>
          <p:cNvPr id="5" name="Text Placeholder 12"/>
          <p:cNvSpPr>
            <a:spLocks noGrp="1"/>
          </p:cNvSpPr>
          <p:nvPr>
            <p:ph idx="1" hasCustomPrompt="1"/>
          </p:nvPr>
        </p:nvSpPr>
        <p:spPr bwMode="auto">
          <a:xfrm>
            <a:off x="207970" y="1280160"/>
            <a:ext cx="596423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buClr>
                <a:schemeClr val="tx2"/>
              </a:buClr>
              <a:defRPr/>
            </a:lvl3pPr>
            <a:lvl4pPr>
              <a:buClr>
                <a:schemeClr val="tx2"/>
              </a:buClr>
              <a:defRPr>
                <a:solidFill>
                  <a:schemeClr val="tx2"/>
                </a:solidFill>
              </a:defRPr>
            </a:lvl4pPr>
          </a:lstStyle>
          <a:p>
            <a:pPr lvl="0"/>
            <a:r>
              <a:rPr lang="en-US" dirty="0" smtClean="0"/>
              <a:t>Click to edit title</a:t>
            </a:r>
          </a:p>
          <a:p>
            <a:pPr lvl="1"/>
            <a:r>
              <a:rPr lang="en-US" dirty="0" smtClean="0"/>
              <a:t>Second level</a:t>
            </a:r>
          </a:p>
          <a:p>
            <a:pPr lvl="2"/>
            <a:r>
              <a:rPr lang="en-US" dirty="0" smtClean="0"/>
              <a:t>Third level</a:t>
            </a:r>
          </a:p>
          <a:p>
            <a:pPr lvl="3"/>
            <a:r>
              <a:rPr lang="en-US" dirty="0" smtClean="0"/>
              <a:t>Fourth level</a:t>
            </a:r>
          </a:p>
        </p:txBody>
      </p:sp>
      <p:pic>
        <p:nvPicPr>
          <p:cNvPr id="4" name="Picture 3" descr="dell_white_logo.png"/>
          <p:cNvPicPr>
            <a:picLocks noChangeAspect="1"/>
          </p:cNvPicPr>
          <p:nvPr userDrawn="1"/>
        </p:nvPicPr>
        <p:blipFill>
          <a:blip r:embed="rId2" cstate="screen"/>
          <a:stretch>
            <a:fillRect/>
          </a:stretch>
        </p:blipFill>
        <p:spPr bwMode="black">
          <a:xfrm>
            <a:off x="6254646" y="4543793"/>
            <a:ext cx="475126" cy="475126"/>
          </a:xfrm>
          <a:prstGeom prst="rect">
            <a:avLst/>
          </a:prstGeom>
        </p:spPr>
      </p:pic>
    </p:spTree>
    <p:extLst>
      <p:ext uri="{BB962C8B-B14F-4D97-AF65-F5344CB8AC3E}">
        <p14:creationId xmlns:p14="http://schemas.microsoft.com/office/powerpoint/2010/main" xmlns="" val="2888211580"/>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Freeform 6"/>
          <p:cNvSpPr/>
          <p:nvPr userDrawn="1"/>
        </p:nvSpPr>
        <p:spPr>
          <a:xfrm>
            <a:off x="1850179" y="1157289"/>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76" tIns="137156" rIns="137156" bIns="137156"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3" name="Freeform 12"/>
          <p:cNvSpPr/>
          <p:nvPr userDrawn="1"/>
        </p:nvSpPr>
        <p:spPr>
          <a:xfrm>
            <a:off x="3075388" y="1114431"/>
            <a:ext cx="3804047"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lIns="91438" tIns="45719" rIns="91438" bIns="45719" rtlCol="0" anchor="ctr"/>
          <a:lstStyle/>
          <a:p>
            <a:pPr algn="ctr"/>
            <a:endParaRPr lang="en-US" sz="1800" dirty="0"/>
          </a:p>
        </p:txBody>
      </p:sp>
      <p:pic>
        <p:nvPicPr>
          <p:cNvPr id="9" name="Picture 9" descr="white"/>
          <p:cNvPicPr>
            <a:picLocks noChangeAspect="1" noChangeArrowheads="1"/>
          </p:cNvPicPr>
          <p:nvPr userDrawn="1"/>
        </p:nvPicPr>
        <p:blipFill>
          <a:blip r:embed="rId2" cstate="screen"/>
          <a:srcRect/>
          <a:stretch>
            <a:fillRect/>
          </a:stretch>
        </p:blipFill>
        <p:spPr bwMode="black">
          <a:xfrm>
            <a:off x="5521734" y="3849193"/>
            <a:ext cx="1023494" cy="1023494"/>
          </a:xfrm>
          <a:prstGeom prst="rect">
            <a:avLst/>
          </a:prstGeom>
          <a:noFill/>
          <a:ln w="9525">
            <a:noFill/>
            <a:miter lim="800000"/>
            <a:headEnd/>
            <a:tailEnd/>
          </a:ln>
        </p:spPr>
      </p:pic>
      <p:sp>
        <p:nvSpPr>
          <p:cNvPr id="11" name="Title Placeholder 21"/>
          <p:cNvSpPr>
            <a:spLocks noGrp="1"/>
          </p:cNvSpPr>
          <p:nvPr>
            <p:ph type="ctrTitle" hasCustomPrompt="1"/>
          </p:nvPr>
        </p:nvSpPr>
        <p:spPr>
          <a:xfrm>
            <a:off x="205744" y="274326"/>
            <a:ext cx="5172749" cy="1231014"/>
          </a:xfrm>
        </p:spPr>
        <p:txBody>
          <a:bodyPr wrap="square" anchor="b" anchorCtr="0">
            <a:normAutofit/>
          </a:bodyPr>
          <a:lstStyle>
            <a:lvl1pPr algn="l">
              <a:lnSpc>
                <a:spcPct val="100000"/>
              </a:lnSpc>
              <a:spcAft>
                <a:spcPts val="0"/>
              </a:spcAft>
              <a:defRPr sz="41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12" name="Text Placeholder 12"/>
          <p:cNvSpPr>
            <a:spLocks noGrp="1"/>
          </p:cNvSpPr>
          <p:nvPr>
            <p:ph type="subTitle" idx="1"/>
          </p:nvPr>
        </p:nvSpPr>
        <p:spPr>
          <a:xfrm>
            <a:off x="205742" y="1968764"/>
            <a:ext cx="5172075" cy="230832"/>
          </a:xfrm>
        </p:spPr>
        <p:txBody>
          <a:bodyPr wrap="square" lIns="0" tIns="0" rIns="0" bIns="0" anchor="t" anchorCtr="0">
            <a:spAutoFit/>
          </a:bodyPr>
          <a:lstStyle>
            <a:lvl1pPr marL="0" indent="0" algn="l">
              <a:buFont typeface="Wingdings" pitchFamily="2" charset="2"/>
              <a:buNone/>
              <a:defRPr sz="15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xmlns="" val="2758418532"/>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Dell Blue background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 y="277946"/>
            <a:ext cx="5966460" cy="640080"/>
          </a:xfrm>
        </p:spPr>
        <p:txBody>
          <a:bodyPr>
            <a:normAutofit/>
          </a:bodyPr>
          <a:lstStyle/>
          <a:p>
            <a:r>
              <a:rPr lang="en-US" dirty="0" smtClean="0"/>
              <a:t>Click to edit content page title</a:t>
            </a:r>
            <a:endParaRPr lang="en-US" dirty="0"/>
          </a:p>
        </p:txBody>
      </p:sp>
      <p:sp>
        <p:nvSpPr>
          <p:cNvPr id="7" name="Text Placeholder 12"/>
          <p:cNvSpPr>
            <a:spLocks noGrp="1"/>
          </p:cNvSpPr>
          <p:nvPr>
            <p:ph idx="1"/>
          </p:nvPr>
        </p:nvSpPr>
        <p:spPr bwMode="auto">
          <a:xfrm>
            <a:off x="205740" y="1554480"/>
            <a:ext cx="5966460" cy="30175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defRPr/>
            </a:lvl3pPr>
          </a:lstStyle>
          <a:p>
            <a:pPr lvl="0"/>
            <a:r>
              <a:rPr lang="en-US" dirty="0" smtClean="0"/>
              <a:t>Click to edit title</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097280"/>
            <a:ext cx="59664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2034373582"/>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two column Dell Blue background ">
    <p:spTree>
      <p:nvGrpSpPr>
        <p:cNvPr id="1" name=""/>
        <p:cNvGrpSpPr/>
        <p:nvPr/>
      </p:nvGrpSpPr>
      <p:grpSpPr>
        <a:xfrm>
          <a:off x="0" y="0"/>
          <a:ext cx="0" cy="0"/>
          <a:chOff x="0" y="0"/>
          <a:chExt cx="0" cy="0"/>
        </a:xfrm>
      </p:grpSpPr>
      <p:sp>
        <p:nvSpPr>
          <p:cNvPr id="11" name="Content Placeholder 2"/>
          <p:cNvSpPr>
            <a:spLocks noGrp="1"/>
          </p:cNvSpPr>
          <p:nvPr>
            <p:ph sz="half" idx="13" hasCustomPrompt="1"/>
          </p:nvPr>
        </p:nvSpPr>
        <p:spPr>
          <a:xfrm>
            <a:off x="205740" y="1280160"/>
            <a:ext cx="2880360" cy="3200400"/>
          </a:xfrm>
        </p:spPr>
        <p:txBody>
          <a:bodyPr wrap="square" lIns="0" tIns="0" rIns="0" bIns="0">
            <a:normAutofit/>
          </a:bodyPr>
          <a:lstStyle>
            <a:lvl1pPr marL="171442" marR="0" indent="-171442" algn="l" defTabSz="685766" rtl="0" eaLnBrk="1" fontAlgn="base" latinLnBrk="0" hangingPunct="1">
              <a:lnSpc>
                <a:spcPct val="100000"/>
              </a:lnSpc>
              <a:spcBef>
                <a:spcPts val="900"/>
              </a:spcBef>
              <a:spcAft>
                <a:spcPts val="0"/>
              </a:spcAft>
              <a:buClr>
                <a:srgbClr val="FFFFFF"/>
              </a:buClr>
              <a:buSzTx/>
              <a:buFont typeface="Arial" pitchFamily="34" charset="0"/>
              <a:buChar char="•"/>
              <a:tabLst/>
              <a:defRPr sz="1500" b="0">
                <a:solidFill>
                  <a:schemeClr val="tx2"/>
                </a:solidFill>
                <a:latin typeface="Museo Sans For Dell" pitchFamily="2" charset="0"/>
              </a:defRPr>
            </a:lvl1pPr>
            <a:lvl2pPr marL="430985" marR="0" indent="-167871" algn="l" defTabSz="685766" rtl="0" eaLnBrk="1" fontAlgn="base" latinLnBrk="0" hangingPunct="1">
              <a:lnSpc>
                <a:spcPct val="100000"/>
              </a:lnSpc>
              <a:spcBef>
                <a:spcPts val="225"/>
              </a:spcBef>
              <a:spcAft>
                <a:spcPts val="0"/>
              </a:spcAft>
              <a:buClr>
                <a:srgbClr val="FFFFFF"/>
              </a:buClr>
              <a:buSzPct val="100000"/>
              <a:buFont typeface="Museo Sans For Dell" pitchFamily="2" charset="0"/>
              <a:buChar char="–"/>
              <a:tabLst/>
              <a:defRPr sz="1400" b="0">
                <a:solidFill>
                  <a:schemeClr val="tx2"/>
                </a:solidFill>
                <a:latin typeface="Museo Sans For Dell" pitchFamily="2" charset="0"/>
              </a:defRPr>
            </a:lvl2pPr>
            <a:lvl3pPr marL="682195" marR="0" indent="-165489" algn="l" defTabSz="685766" rtl="0" eaLnBrk="1" fontAlgn="base" latinLnBrk="0" hangingPunct="1">
              <a:lnSpc>
                <a:spcPct val="100000"/>
              </a:lnSpc>
              <a:spcBef>
                <a:spcPts val="225"/>
              </a:spcBef>
              <a:spcAft>
                <a:spcPts val="0"/>
              </a:spcAft>
              <a:buClr>
                <a:srgbClr val="FFFFFF"/>
              </a:buClr>
              <a:buSzTx/>
              <a:buFont typeface="Museo Sans For Dell" pitchFamily="2" charset="0"/>
              <a:buChar char="›"/>
              <a:tabLst/>
              <a:defRPr sz="800" b="0">
                <a:solidFill>
                  <a:schemeClr val="tx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marL="171442" marR="0" lvl="0" indent="-171442" algn="l" defTabSz="685766" rtl="0" eaLnBrk="1" fontAlgn="base" latinLnBrk="0" hangingPunct="1">
              <a:lnSpc>
                <a:spcPct val="90000"/>
              </a:lnSpc>
              <a:spcBef>
                <a:spcPts val="900"/>
              </a:spcBef>
              <a:spcAft>
                <a:spcPts val="0"/>
              </a:spcAft>
              <a:buClr>
                <a:srgbClr val="FFFFFF"/>
              </a:buClr>
              <a:buSzTx/>
              <a:buFont typeface="Arial" pitchFamily="34" charset="0"/>
              <a:buChar char="•"/>
              <a:tabLst/>
              <a:defRPr/>
            </a:pPr>
            <a:r>
              <a:rPr kumimoji="0" lang="en-US" sz="1100" b="0" i="0" u="none" strike="noStrike" kern="0" cap="none" spc="0" normalizeH="0" baseline="0" noProof="0" dirty="0" smtClean="0">
                <a:ln>
                  <a:noFill/>
                </a:ln>
                <a:solidFill>
                  <a:srgbClr val="FFFFFF"/>
                </a:solidFill>
                <a:effectLst/>
                <a:uLnTx/>
                <a:uFillTx/>
                <a:latin typeface="Museo Sans For Dell" pitchFamily="2" charset="0"/>
              </a:rPr>
              <a:t>Click to edit title</a:t>
            </a:r>
          </a:p>
          <a:p>
            <a:pPr marL="430985" marR="0" lvl="1" indent="-167871" algn="l" defTabSz="685766" rtl="0" eaLnBrk="1" fontAlgn="base" latinLnBrk="0" hangingPunct="1">
              <a:lnSpc>
                <a:spcPct val="90000"/>
              </a:lnSpc>
              <a:spcBef>
                <a:spcPts val="225"/>
              </a:spcBef>
              <a:spcAft>
                <a:spcPts val="0"/>
              </a:spcAft>
              <a:buClr>
                <a:srgbClr val="FFFFFF"/>
              </a:buClr>
              <a:buSzPct val="100000"/>
              <a:buFont typeface="Museo Sans For Dell" pitchFamily="2" charset="0"/>
              <a:buChar char="–"/>
              <a:tabLst/>
              <a:defRPr/>
            </a:pPr>
            <a:r>
              <a:rPr kumimoji="0" lang="en-US" sz="900" b="0" i="0" u="none" strike="noStrike" kern="0" cap="none" spc="0" normalizeH="0" baseline="0" noProof="0" dirty="0" smtClean="0">
                <a:ln>
                  <a:noFill/>
                </a:ln>
                <a:solidFill>
                  <a:srgbClr val="FFFFFF"/>
                </a:solidFill>
                <a:effectLst/>
                <a:uLnTx/>
                <a:uFillTx/>
                <a:latin typeface="Museo Sans For Dell" pitchFamily="2" charset="0"/>
              </a:rPr>
              <a:t>Second level</a:t>
            </a:r>
          </a:p>
          <a:p>
            <a:pPr lvl="2"/>
            <a:r>
              <a:rPr lang="en-US" dirty="0" smtClean="0"/>
              <a:t>Third level</a:t>
            </a:r>
          </a:p>
        </p:txBody>
      </p:sp>
      <p:sp>
        <p:nvSpPr>
          <p:cNvPr id="12" name="Content Placeholder 2"/>
          <p:cNvSpPr>
            <a:spLocks noGrp="1"/>
          </p:cNvSpPr>
          <p:nvPr>
            <p:ph sz="half" idx="14" hasCustomPrompt="1"/>
          </p:nvPr>
        </p:nvSpPr>
        <p:spPr>
          <a:xfrm>
            <a:off x="3291840" y="1280160"/>
            <a:ext cx="2880360" cy="3200400"/>
          </a:xfrm>
        </p:spPr>
        <p:txBody>
          <a:bodyPr wrap="square" lIns="0" tIns="0" rIns="0" bIns="0">
            <a:normAutofit/>
          </a:bodyPr>
          <a:lstStyle>
            <a:lvl1pPr marL="171442" marR="0" indent="-171442" algn="l" defTabSz="685766" rtl="0" eaLnBrk="1" fontAlgn="base" latinLnBrk="0" hangingPunct="1">
              <a:lnSpc>
                <a:spcPct val="100000"/>
              </a:lnSpc>
              <a:spcBef>
                <a:spcPts val="900"/>
              </a:spcBef>
              <a:spcAft>
                <a:spcPts val="0"/>
              </a:spcAft>
              <a:buClr>
                <a:srgbClr val="FFFFFF"/>
              </a:buClr>
              <a:buSzTx/>
              <a:buFont typeface="Arial" pitchFamily="34" charset="0"/>
              <a:buChar char="•"/>
              <a:tabLst/>
              <a:defRPr sz="1500" b="0">
                <a:solidFill>
                  <a:schemeClr val="tx2"/>
                </a:solidFill>
                <a:latin typeface="Museo Sans For Dell" pitchFamily="2" charset="0"/>
              </a:defRPr>
            </a:lvl1pPr>
            <a:lvl2pPr marL="430985" marR="0" indent="-167871" algn="l" defTabSz="685766" rtl="0" eaLnBrk="1" fontAlgn="base" latinLnBrk="0" hangingPunct="1">
              <a:lnSpc>
                <a:spcPct val="100000"/>
              </a:lnSpc>
              <a:spcBef>
                <a:spcPts val="225"/>
              </a:spcBef>
              <a:spcAft>
                <a:spcPts val="0"/>
              </a:spcAft>
              <a:buClr>
                <a:srgbClr val="FFFFFF"/>
              </a:buClr>
              <a:buSzPct val="100000"/>
              <a:buFont typeface="Museo Sans For Dell" pitchFamily="2" charset="0"/>
              <a:buChar char="–"/>
              <a:tabLst/>
              <a:defRPr sz="1400" b="0">
                <a:solidFill>
                  <a:schemeClr val="tx2"/>
                </a:solidFill>
                <a:latin typeface="Museo Sans For Dell" pitchFamily="2" charset="0"/>
              </a:defRPr>
            </a:lvl2pPr>
            <a:lvl3pPr marL="688152" marR="0" indent="-171446" algn="l" defTabSz="685766" rtl="0" eaLnBrk="1" fontAlgn="base" latinLnBrk="0" hangingPunct="1">
              <a:lnSpc>
                <a:spcPct val="100000"/>
              </a:lnSpc>
              <a:spcBef>
                <a:spcPts val="225"/>
              </a:spcBef>
              <a:spcAft>
                <a:spcPts val="0"/>
              </a:spcAft>
              <a:buClr>
                <a:srgbClr val="FFFFFF"/>
              </a:buClr>
              <a:buSzTx/>
              <a:buFont typeface="Museo Sans For Dell" panose="02000000000000000000" pitchFamily="2" charset="0"/>
              <a:buChar char="›"/>
              <a:tabLst/>
              <a:defRPr sz="800" b="0">
                <a:solidFill>
                  <a:schemeClr val="tx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marL="171442" marR="0" lvl="0" indent="-171442" algn="l" defTabSz="685766" rtl="0" eaLnBrk="1" fontAlgn="base" latinLnBrk="0" hangingPunct="1">
              <a:lnSpc>
                <a:spcPct val="90000"/>
              </a:lnSpc>
              <a:spcBef>
                <a:spcPts val="900"/>
              </a:spcBef>
              <a:spcAft>
                <a:spcPts val="0"/>
              </a:spcAft>
              <a:buClr>
                <a:srgbClr val="FFFFFF"/>
              </a:buClr>
              <a:buSzTx/>
              <a:buFont typeface="Arial" pitchFamily="34" charset="0"/>
              <a:buChar char="•"/>
              <a:tabLst/>
              <a:defRPr/>
            </a:pPr>
            <a:r>
              <a:rPr kumimoji="0" lang="en-US" sz="1100" b="0" i="0" u="none" strike="noStrike" kern="0" cap="none" spc="0" normalizeH="0" baseline="0" noProof="0" dirty="0" smtClean="0">
                <a:ln>
                  <a:noFill/>
                </a:ln>
                <a:solidFill>
                  <a:srgbClr val="FFFFFF"/>
                </a:solidFill>
                <a:effectLst/>
                <a:uLnTx/>
                <a:uFillTx/>
                <a:latin typeface="Museo Sans For Dell" pitchFamily="2" charset="0"/>
              </a:rPr>
              <a:t>Click to edit title</a:t>
            </a:r>
          </a:p>
          <a:p>
            <a:pPr marL="430985" marR="0" lvl="1" indent="-167871" algn="l" defTabSz="685766" rtl="0" eaLnBrk="1" fontAlgn="base" latinLnBrk="0" hangingPunct="1">
              <a:lnSpc>
                <a:spcPct val="90000"/>
              </a:lnSpc>
              <a:spcBef>
                <a:spcPts val="225"/>
              </a:spcBef>
              <a:spcAft>
                <a:spcPts val="0"/>
              </a:spcAft>
              <a:buClr>
                <a:srgbClr val="FFFFFF"/>
              </a:buClr>
              <a:buSzPct val="100000"/>
              <a:buFont typeface="Museo Sans For Dell" pitchFamily="2" charset="0"/>
              <a:buChar char="–"/>
              <a:tabLst/>
              <a:defRPr/>
            </a:pPr>
            <a:r>
              <a:rPr kumimoji="0" lang="en-US" sz="900" b="0" i="0" u="none" strike="noStrike" kern="0" cap="none" spc="0" normalizeH="0" baseline="0" noProof="0" dirty="0" smtClean="0">
                <a:ln>
                  <a:noFill/>
                </a:ln>
                <a:solidFill>
                  <a:srgbClr val="FFFFFF"/>
                </a:solidFill>
                <a:effectLst/>
                <a:uLnTx/>
                <a:uFillTx/>
                <a:latin typeface="Museo Sans For Dell" pitchFamily="2" charset="0"/>
              </a:rPr>
              <a:t>Second level</a:t>
            </a:r>
          </a:p>
          <a:p>
            <a:pPr lvl="2"/>
            <a:r>
              <a:rPr lang="en-US" dirty="0" smtClean="0"/>
              <a:t>Third level</a:t>
            </a:r>
          </a:p>
        </p:txBody>
      </p:sp>
      <p:sp>
        <p:nvSpPr>
          <p:cNvPr id="6" name="Title 1"/>
          <p:cNvSpPr>
            <a:spLocks noGrp="1"/>
          </p:cNvSpPr>
          <p:nvPr>
            <p:ph type="title" hasCustomPrompt="1"/>
          </p:nvPr>
        </p:nvSpPr>
        <p:spPr>
          <a:xfrm>
            <a:off x="205740" y="277946"/>
            <a:ext cx="5966460" cy="64008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xmlns="" val="2847001837"/>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Dell Blue backgrou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 y="277946"/>
            <a:ext cx="5966460" cy="64008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xmlns="" val="1716318195"/>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Dell Blue background ">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3504267"/>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ll Blue divider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xmlns="" val="4055386972"/>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ll Blue divider slid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95965" y="1323965"/>
            <a:ext cx="3466073" cy="2495572"/>
          </a:xfrm>
          <a:prstGeom prst="rect">
            <a:avLst/>
          </a:prstGeom>
        </p:spPr>
      </p:pic>
    </p:spTree>
    <p:extLst>
      <p:ext uri="{BB962C8B-B14F-4D97-AF65-F5344CB8AC3E}">
        <p14:creationId xmlns:p14="http://schemas.microsoft.com/office/powerpoint/2010/main" xmlns="" val="3610296719"/>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ell Blue divider slide ">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pic>
        <p:nvPicPr>
          <p:cNvPr id="6" name="Picture 5" descr="dell_white_logo.png"/>
          <p:cNvPicPr>
            <a:picLocks noChangeAspect="1"/>
          </p:cNvPicPr>
          <p:nvPr userDrawn="1"/>
        </p:nvPicPr>
        <p:blipFill>
          <a:blip r:embed="rId2" cstate="screen"/>
          <a:stretch>
            <a:fillRect/>
          </a:stretch>
        </p:blipFill>
        <p:spPr bwMode="black">
          <a:xfrm>
            <a:off x="6245610" y="4546188"/>
            <a:ext cx="475126" cy="475126"/>
          </a:xfrm>
          <a:prstGeom prst="rect">
            <a:avLst/>
          </a:prstGeom>
        </p:spPr>
      </p:pic>
    </p:spTree>
    <p:extLst>
      <p:ext uri="{BB962C8B-B14F-4D97-AF65-F5344CB8AC3E}">
        <p14:creationId xmlns:p14="http://schemas.microsoft.com/office/powerpoint/2010/main" xmlns="" val="2301196101"/>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2454129949"/>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marL="767915" indent="0">
              <a:spcBef>
                <a:spcPts val="225"/>
              </a:spcBef>
              <a:spcAft>
                <a:spcPts val="0"/>
              </a:spcAft>
              <a:buClr>
                <a:srgbClr val="AAAAAA"/>
              </a:buClr>
              <a:buNone/>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086314934"/>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582375755"/>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2175678912"/>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919170122"/>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4" name="TextBox 3"/>
          <p:cNvSpPr txBox="1"/>
          <p:nvPr userDrawn="1"/>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xmlns="" val="360437661"/>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1" y="274326"/>
            <a:ext cx="3934460"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589096633"/>
      </p:ext>
    </p:extLst>
  </p:cSld>
  <p:clrMapOvr>
    <a:masterClrMapping/>
  </p:clrMapOvr>
  <p:transition spd="med">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976090022"/>
      </p:ext>
    </p:extLst>
  </p:cSld>
  <p:clrMapOvr>
    <a:masterClrMapping/>
  </p:clrMapOvr>
  <p:transition spd="med">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with Dell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3454139426"/>
      </p:ext>
    </p:extLst>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age with Dell Blue footer ">
    <p:spTree>
      <p:nvGrpSpPr>
        <p:cNvPr id="1" name=""/>
        <p:cNvGrpSpPr/>
        <p:nvPr/>
      </p:nvGrpSpPr>
      <p:grpSpPr>
        <a:xfrm>
          <a:off x="0" y="0"/>
          <a:ext cx="0" cy="0"/>
          <a:chOff x="0" y="0"/>
          <a:chExt cx="0" cy="0"/>
        </a:xfrm>
      </p:grpSpPr>
      <p:sp>
        <p:nvSpPr>
          <p:cNvPr id="4" name="Rectangle 3"/>
          <p:cNvSpPr/>
          <p:nvPr userDrawn="1"/>
        </p:nvSpPr>
        <p:spPr>
          <a:xfrm>
            <a:off x="0" y="5057768"/>
            <a:ext cx="6858000" cy="85737"/>
          </a:xfrm>
          <a:prstGeom prst="rect">
            <a:avLst/>
          </a:prstGeom>
          <a:solidFill>
            <a:srgbClr val="0085C3"/>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2392889993"/>
      </p:ext>
    </p:extLst>
  </p:cSld>
  <p:clrMapOvr>
    <a:masterClrMapping/>
  </p:clrMapOvr>
  <p:transition spd="med">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ll Gray divider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6245610" y="4546188"/>
            <a:ext cx="475126" cy="475126"/>
          </a:xfrm>
          <a:prstGeom prst="rect">
            <a:avLst/>
          </a:prstGeom>
        </p:spPr>
      </p:pic>
    </p:spTree>
    <p:extLst>
      <p:ext uri="{BB962C8B-B14F-4D97-AF65-F5344CB8AC3E}">
        <p14:creationId xmlns:p14="http://schemas.microsoft.com/office/powerpoint/2010/main" xmlns="" val="3265548423"/>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210595555"/>
      </p:ext>
    </p:extLst>
  </p:cSld>
  <p:clrMapOvr>
    <a:masterClrMapping/>
  </p:clrMapOvr>
  <p:transition spd="med">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98257260"/>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542729305"/>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1078062111"/>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94846606"/>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304837059"/>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1" y="274326"/>
            <a:ext cx="3934460"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solidFill>
                  <a:srgbClr val="AAAAAA"/>
                </a:solidFill>
              </a:defRPr>
            </a:lvl1pPr>
          </a:lstStyle>
          <a:p>
            <a:pPr lvl="0"/>
            <a:r>
              <a:rPr lang="en-US" dirty="0" smtClean="0"/>
              <a:t>Subhead</a:t>
            </a:r>
            <a:endParaRPr lang="en-US" dirty="0"/>
          </a:p>
        </p:txBody>
      </p:sp>
    </p:spTree>
    <p:extLst>
      <p:ext uri="{BB962C8B-B14F-4D97-AF65-F5344CB8AC3E}">
        <p14:creationId xmlns:p14="http://schemas.microsoft.com/office/powerpoint/2010/main" xmlns="" val="1076650276"/>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solidFill>
                  <a:srgbClr val="AAAAAA"/>
                </a:solidFill>
              </a:defRPr>
            </a:lvl1pPr>
          </a:lstStyle>
          <a:p>
            <a:pPr lvl="0"/>
            <a:r>
              <a:rPr lang="en-US" dirty="0" smtClean="0"/>
              <a:t>Subhead</a:t>
            </a:r>
            <a:endParaRPr lang="en-US" dirty="0"/>
          </a:p>
        </p:txBody>
      </p:sp>
    </p:spTree>
    <p:extLst>
      <p:ext uri="{BB962C8B-B14F-4D97-AF65-F5344CB8AC3E}">
        <p14:creationId xmlns:p14="http://schemas.microsoft.com/office/powerpoint/2010/main" xmlns="" val="1413799226"/>
      </p:ext>
    </p:extLst>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ay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3947609289"/>
      </p:ext>
    </p:extLst>
  </p:cSld>
  <p:clrMapOvr>
    <a:masterClrMapping/>
  </p:clrMapOvr>
  <p:transition spd="med">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mage with Dell Gray footer ">
    <p:spTree>
      <p:nvGrpSpPr>
        <p:cNvPr id="1" name=""/>
        <p:cNvGrpSpPr/>
        <p:nvPr/>
      </p:nvGrpSpPr>
      <p:grpSpPr>
        <a:xfrm>
          <a:off x="0" y="0"/>
          <a:ext cx="0" cy="0"/>
          <a:chOff x="0" y="0"/>
          <a:chExt cx="0" cy="0"/>
        </a:xfrm>
      </p:grpSpPr>
      <p:sp>
        <p:nvSpPr>
          <p:cNvPr id="4" name="Rectangle 3"/>
          <p:cNvSpPr/>
          <p:nvPr userDrawn="1"/>
        </p:nvSpPr>
        <p:spPr>
          <a:xfrm>
            <a:off x="0" y="5021948"/>
            <a:ext cx="6858000" cy="121557"/>
          </a:xfrm>
          <a:prstGeom prst="rect">
            <a:avLst/>
          </a:prstGeom>
          <a:solidFill>
            <a:srgbClr val="AAAAAA"/>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3106597896"/>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ell Dark Blue divider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6245610" y="4546188"/>
            <a:ext cx="475126" cy="475126"/>
          </a:xfrm>
          <a:prstGeom prst="rect">
            <a:avLst/>
          </a:prstGeom>
        </p:spPr>
      </p:pic>
    </p:spTree>
    <p:extLst>
      <p:ext uri="{BB962C8B-B14F-4D97-AF65-F5344CB8AC3E}">
        <p14:creationId xmlns:p14="http://schemas.microsoft.com/office/powerpoint/2010/main" xmlns="" val="1994142162"/>
      </p:ext>
    </p:extLst>
  </p:cSld>
  <p:clrMapOvr>
    <a:masterClrMapping/>
  </p:clrMapOvr>
  <p:transition spd="med">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2488695173"/>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861504521"/>
      </p:ext>
    </p:extLst>
  </p:cSld>
  <p:clrMapOvr>
    <a:masterClrMapping/>
  </p:clrMapOvr>
  <p:transition spd="med">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504785095"/>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2254111004"/>
      </p:ext>
    </p:extLst>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663614928"/>
      </p:ext>
    </p:extLst>
  </p:cSld>
  <p:clrMapOvr>
    <a:masterClrMapping/>
  </p:clrMapOvr>
  <p:transition spd="med">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121837565"/>
      </p:ext>
    </p:extLst>
  </p:cSld>
  <p:clrMapOvr>
    <a:masterClrMapping/>
  </p:clrMapOvr>
  <p:transition spd="med">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1" y="274326"/>
            <a:ext cx="4459394"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385845198"/>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2996620796"/>
      </p:ext>
    </p:extLst>
  </p:cSld>
  <p:clrMapOvr>
    <a:masterClrMapping/>
  </p:clrMapOvr>
  <p:transition spd="med">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1343509151"/>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mage with Dell Dark Blue footer ">
    <p:spTree>
      <p:nvGrpSpPr>
        <p:cNvPr id="1" name=""/>
        <p:cNvGrpSpPr/>
        <p:nvPr/>
      </p:nvGrpSpPr>
      <p:grpSpPr>
        <a:xfrm>
          <a:off x="0" y="0"/>
          <a:ext cx="0" cy="0"/>
          <a:chOff x="0" y="0"/>
          <a:chExt cx="0" cy="0"/>
        </a:xfrm>
      </p:grpSpPr>
      <p:sp>
        <p:nvSpPr>
          <p:cNvPr id="3" name="Rectangle 2"/>
          <p:cNvSpPr/>
          <p:nvPr userDrawn="1"/>
        </p:nvSpPr>
        <p:spPr>
          <a:xfrm>
            <a:off x="0" y="5057768"/>
            <a:ext cx="6858000" cy="85737"/>
          </a:xfrm>
          <a:prstGeom prst="rect">
            <a:avLst/>
          </a:prstGeom>
          <a:solidFill>
            <a:srgbClr val="00447C"/>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3720534395"/>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Freeform 6"/>
          <p:cNvSpPr/>
          <p:nvPr userDrawn="1"/>
        </p:nvSpPr>
        <p:spPr>
          <a:xfrm>
            <a:off x="1850179" y="1157289"/>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76" tIns="137156" rIns="137156" bIns="137156"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3" name="Freeform 12"/>
          <p:cNvSpPr/>
          <p:nvPr userDrawn="1"/>
        </p:nvSpPr>
        <p:spPr>
          <a:xfrm>
            <a:off x="3075388" y="1114431"/>
            <a:ext cx="3804047"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lIns="91438" tIns="45719" rIns="91438" bIns="45719" rtlCol="0" anchor="ctr"/>
          <a:lstStyle/>
          <a:p>
            <a:pPr algn="ctr"/>
            <a:endParaRPr lang="en-US" sz="1800"/>
          </a:p>
        </p:txBody>
      </p:sp>
      <p:pic>
        <p:nvPicPr>
          <p:cNvPr id="9" name="Picture 9" descr="white"/>
          <p:cNvPicPr>
            <a:picLocks noChangeAspect="1" noChangeArrowheads="1"/>
          </p:cNvPicPr>
          <p:nvPr userDrawn="1"/>
        </p:nvPicPr>
        <p:blipFill>
          <a:blip r:embed="rId2" cstate="screen"/>
          <a:srcRect/>
          <a:stretch>
            <a:fillRect/>
          </a:stretch>
        </p:blipFill>
        <p:spPr bwMode="black">
          <a:xfrm>
            <a:off x="5521734" y="3849193"/>
            <a:ext cx="1023494" cy="1023494"/>
          </a:xfrm>
          <a:prstGeom prst="rect">
            <a:avLst/>
          </a:prstGeom>
          <a:noFill/>
          <a:ln w="9525">
            <a:noFill/>
            <a:miter lim="800000"/>
            <a:headEnd/>
            <a:tailEnd/>
          </a:ln>
        </p:spPr>
      </p:pic>
      <p:sp>
        <p:nvSpPr>
          <p:cNvPr id="11" name="Title Placeholder 21"/>
          <p:cNvSpPr>
            <a:spLocks noGrp="1"/>
          </p:cNvSpPr>
          <p:nvPr>
            <p:ph type="ctrTitle" hasCustomPrompt="1"/>
          </p:nvPr>
        </p:nvSpPr>
        <p:spPr>
          <a:xfrm>
            <a:off x="205744" y="274326"/>
            <a:ext cx="5172749" cy="1231014"/>
          </a:xfrm>
        </p:spPr>
        <p:txBody>
          <a:bodyPr wrap="square" anchor="b" anchorCtr="0">
            <a:normAutofit/>
          </a:bodyPr>
          <a:lstStyle>
            <a:lvl1pPr algn="l">
              <a:lnSpc>
                <a:spcPct val="100000"/>
              </a:lnSpc>
              <a:spcAft>
                <a:spcPts val="0"/>
              </a:spcAft>
              <a:defRPr sz="41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12" name="Text Placeholder 12"/>
          <p:cNvSpPr>
            <a:spLocks noGrp="1"/>
          </p:cNvSpPr>
          <p:nvPr>
            <p:ph type="subTitle" idx="1"/>
          </p:nvPr>
        </p:nvSpPr>
        <p:spPr>
          <a:xfrm>
            <a:off x="205742" y="1968764"/>
            <a:ext cx="5172075" cy="230832"/>
          </a:xfrm>
        </p:spPr>
        <p:txBody>
          <a:bodyPr wrap="square" lIns="0" tIns="0" rIns="0" bIns="0" anchor="t" anchorCtr="0">
            <a:spAutoFit/>
          </a:bodyPr>
          <a:lstStyle>
            <a:lvl1pPr marL="0" indent="0" algn="l">
              <a:buFont typeface="Wingdings" pitchFamily="2" charset="2"/>
              <a:buNone/>
              <a:defRPr sz="15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xmlns="" val="2758418532"/>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1078062111"/>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marL="767915" indent="0">
              <a:spcBef>
                <a:spcPts val="225"/>
              </a:spcBef>
              <a:spcAft>
                <a:spcPts val="0"/>
              </a:spcAft>
              <a:buClr>
                <a:srgbClr val="AAAAAA"/>
              </a:buClr>
              <a:buNone/>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74009650"/>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4767264"/>
            <a:ext cx="1600200" cy="273844"/>
          </a:xfrm>
          <a:prstGeom prst="rect">
            <a:avLst/>
          </a:prstGeom>
        </p:spPr>
        <p:txBody>
          <a:bodyPr/>
          <a:lstStyle/>
          <a:p>
            <a:fld id="{544213AF-26F6-41FA-8D85-E2C5388D6E58}" type="datetimeFigureOut">
              <a:rPr lang="en-US" smtClean="0"/>
              <a:pPr/>
              <a:t>5/19/2016</a:t>
            </a:fld>
            <a:endParaRPr lang="en-US"/>
          </a:p>
        </p:txBody>
      </p:sp>
      <p:sp>
        <p:nvSpPr>
          <p:cNvPr id="3" name="Footer Placeholder 2"/>
          <p:cNvSpPr>
            <a:spLocks noGrp="1"/>
          </p:cNvSpPr>
          <p:nvPr>
            <p:ph type="ftr" sz="quarter" idx="11"/>
          </p:nvPr>
        </p:nvSpPr>
        <p:spPr>
          <a:xfrm>
            <a:off x="2343150" y="4767264"/>
            <a:ext cx="2171700" cy="273844"/>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4914900" y="4767264"/>
            <a:ext cx="1600200" cy="273844"/>
          </a:xfrm>
          <a:prstGeom prst="rect">
            <a:avLst/>
          </a:prstGeom>
        </p:spPr>
        <p:txBody>
          <a:bodyPr/>
          <a:lstStyle/>
          <a:p>
            <a:fld id="{D5BBC35B-A44B-4119-B8DA-DE9E3DFADA20}" type="slidenum">
              <a:rPr kumimoji="0" lang="en-US" smtClean="0"/>
              <a:pPr/>
              <a:t>‹#›</a:t>
            </a:fld>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024378676"/>
      </p:ext>
    </p:extLst>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2175678912"/>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ell Teal divider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6245610" y="4546188"/>
            <a:ext cx="475126" cy="475126"/>
          </a:xfrm>
          <a:prstGeom prst="rect">
            <a:avLst/>
          </a:prstGeom>
        </p:spPr>
      </p:pic>
    </p:spTree>
    <p:extLst>
      <p:ext uri="{BB962C8B-B14F-4D97-AF65-F5344CB8AC3E}">
        <p14:creationId xmlns:p14="http://schemas.microsoft.com/office/powerpoint/2010/main" xmlns="" val="2919792390"/>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332363516"/>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102545267"/>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870772802"/>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039769246"/>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485224609"/>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3" y="274326"/>
            <a:ext cx="404452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3854225711"/>
      </p:ext>
    </p:extLst>
  </p:cSld>
  <p:clrMapOvr>
    <a:masterClrMapping/>
  </p:clrMapOvr>
  <p:transition spd="med">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232238620"/>
      </p:ext>
    </p:extLst>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Teal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617744587"/>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8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Tree>
    <p:extLst>
      <p:ext uri="{BB962C8B-B14F-4D97-AF65-F5344CB8AC3E}">
        <p14:creationId xmlns:p14="http://schemas.microsoft.com/office/powerpoint/2010/main" xmlns="" val="1424754075"/>
      </p:ext>
    </p:extLst>
  </p:cSld>
  <p:clrMapOvr>
    <a:masterClrMapping/>
  </p:clrMapOvr>
  <p:transition spd="med">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with Dell Teal footer ">
    <p:spTree>
      <p:nvGrpSpPr>
        <p:cNvPr id="1" name=""/>
        <p:cNvGrpSpPr/>
        <p:nvPr/>
      </p:nvGrpSpPr>
      <p:grpSpPr>
        <a:xfrm>
          <a:off x="0" y="0"/>
          <a:ext cx="0" cy="0"/>
          <a:chOff x="0" y="0"/>
          <a:chExt cx="0" cy="0"/>
        </a:xfrm>
      </p:grpSpPr>
      <p:sp>
        <p:nvSpPr>
          <p:cNvPr id="3" name="Rectangle 2"/>
          <p:cNvSpPr/>
          <p:nvPr userDrawn="1"/>
        </p:nvSpPr>
        <p:spPr>
          <a:xfrm>
            <a:off x="0" y="5057768"/>
            <a:ext cx="6858000" cy="85737"/>
          </a:xfrm>
          <a:prstGeom prst="rect">
            <a:avLst/>
          </a:prstGeom>
          <a:solidFill>
            <a:srgbClr val="74CAC7"/>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3332108257"/>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Freeform 6"/>
          <p:cNvSpPr/>
          <p:nvPr userDrawn="1"/>
        </p:nvSpPr>
        <p:spPr>
          <a:xfrm>
            <a:off x="1850179" y="1157289"/>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76" tIns="137156" rIns="137156" bIns="137156"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3" name="Freeform 12"/>
          <p:cNvSpPr/>
          <p:nvPr userDrawn="1"/>
        </p:nvSpPr>
        <p:spPr>
          <a:xfrm>
            <a:off x="3075388" y="1114431"/>
            <a:ext cx="3804047"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lIns="91438" tIns="45719" rIns="91438" bIns="45719" rtlCol="0" anchor="ctr"/>
          <a:lstStyle/>
          <a:p>
            <a:pPr algn="ctr"/>
            <a:endParaRPr lang="en-US" sz="1800"/>
          </a:p>
        </p:txBody>
      </p:sp>
      <p:pic>
        <p:nvPicPr>
          <p:cNvPr id="9" name="Picture 9" descr="white"/>
          <p:cNvPicPr>
            <a:picLocks noChangeAspect="1" noChangeArrowheads="1"/>
          </p:cNvPicPr>
          <p:nvPr userDrawn="1"/>
        </p:nvPicPr>
        <p:blipFill>
          <a:blip r:embed="rId2" cstate="screen"/>
          <a:srcRect/>
          <a:stretch>
            <a:fillRect/>
          </a:stretch>
        </p:blipFill>
        <p:spPr bwMode="black">
          <a:xfrm>
            <a:off x="5521734" y="3849193"/>
            <a:ext cx="1023494" cy="1023494"/>
          </a:xfrm>
          <a:prstGeom prst="rect">
            <a:avLst/>
          </a:prstGeom>
          <a:noFill/>
          <a:ln w="9525">
            <a:noFill/>
            <a:miter lim="800000"/>
            <a:headEnd/>
            <a:tailEnd/>
          </a:ln>
        </p:spPr>
      </p:pic>
      <p:sp>
        <p:nvSpPr>
          <p:cNvPr id="11" name="Title Placeholder 21"/>
          <p:cNvSpPr>
            <a:spLocks noGrp="1"/>
          </p:cNvSpPr>
          <p:nvPr>
            <p:ph type="ctrTitle" hasCustomPrompt="1"/>
          </p:nvPr>
        </p:nvSpPr>
        <p:spPr>
          <a:xfrm>
            <a:off x="205744" y="274326"/>
            <a:ext cx="5172749" cy="1231014"/>
          </a:xfrm>
        </p:spPr>
        <p:txBody>
          <a:bodyPr wrap="square" anchor="b" anchorCtr="0">
            <a:normAutofit/>
          </a:bodyPr>
          <a:lstStyle>
            <a:lvl1pPr algn="l">
              <a:lnSpc>
                <a:spcPct val="100000"/>
              </a:lnSpc>
              <a:spcAft>
                <a:spcPts val="0"/>
              </a:spcAft>
              <a:defRPr sz="41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12" name="Text Placeholder 12"/>
          <p:cNvSpPr>
            <a:spLocks noGrp="1"/>
          </p:cNvSpPr>
          <p:nvPr>
            <p:ph type="subTitle" idx="1"/>
          </p:nvPr>
        </p:nvSpPr>
        <p:spPr>
          <a:xfrm>
            <a:off x="205742" y="1968764"/>
            <a:ext cx="5172075" cy="230832"/>
          </a:xfrm>
        </p:spPr>
        <p:txBody>
          <a:bodyPr wrap="square" lIns="0" tIns="0" rIns="0" bIns="0" anchor="t" anchorCtr="0">
            <a:spAutoFit/>
          </a:bodyPr>
          <a:lstStyle>
            <a:lvl1pPr marL="0" indent="0" algn="l">
              <a:buFont typeface="Wingdings" pitchFamily="2" charset="2"/>
              <a:buNone/>
              <a:defRPr sz="15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xmlns="" val="2758418532"/>
      </p:ext>
    </p:extLst>
  </p:cSld>
  <p:clrMapOvr>
    <a:masterClrMapping/>
  </p:clrMapOvr>
  <p:transition spd="med">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1078062111"/>
      </p:ext>
    </p:extLst>
  </p:cSld>
  <p:clrMapOvr>
    <a:masterClrMapping/>
  </p:clrMapOvr>
  <p:transition spd="med">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marL="767915" indent="0">
              <a:spcBef>
                <a:spcPts val="225"/>
              </a:spcBef>
              <a:spcAft>
                <a:spcPts val="0"/>
              </a:spcAft>
              <a:buClr>
                <a:srgbClr val="AAAAAA"/>
              </a:buClr>
              <a:buNone/>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74009650"/>
      </p:ext>
    </p:extLst>
  </p:cSld>
  <p:clrMapOvr>
    <a:masterClrMapping/>
  </p:clrMapOvr>
  <p:transition spd="med">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4767264"/>
            <a:ext cx="1600200" cy="273844"/>
          </a:xfrm>
          <a:prstGeom prst="rect">
            <a:avLst/>
          </a:prstGeom>
        </p:spPr>
        <p:txBody>
          <a:bodyPr/>
          <a:lstStyle/>
          <a:p>
            <a:fld id="{544213AF-26F6-41FA-8D85-E2C5388D6E58}" type="datetimeFigureOut">
              <a:rPr lang="en-US" smtClean="0"/>
              <a:pPr/>
              <a:t>5/19/2016</a:t>
            </a:fld>
            <a:endParaRPr lang="en-US"/>
          </a:p>
        </p:txBody>
      </p:sp>
      <p:sp>
        <p:nvSpPr>
          <p:cNvPr id="3" name="Footer Placeholder 2"/>
          <p:cNvSpPr>
            <a:spLocks noGrp="1"/>
          </p:cNvSpPr>
          <p:nvPr>
            <p:ph type="ftr" sz="quarter" idx="11"/>
          </p:nvPr>
        </p:nvSpPr>
        <p:spPr>
          <a:xfrm>
            <a:off x="2343150" y="4767264"/>
            <a:ext cx="2171700" cy="273844"/>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4914900" y="4767264"/>
            <a:ext cx="1600200" cy="273844"/>
          </a:xfrm>
          <a:prstGeom prst="rect">
            <a:avLst/>
          </a:prstGeom>
        </p:spPr>
        <p:txBody>
          <a:bodyPr/>
          <a:lstStyle/>
          <a:p>
            <a:fld id="{D5BBC35B-A44B-4119-B8DA-DE9E3DFADA20}" type="slidenum">
              <a:rPr kumimoji="0" lang="en-US" smtClean="0"/>
              <a:pPr/>
              <a:t>‹#›</a:t>
            </a:fld>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ell Green divider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6245610" y="4546188"/>
            <a:ext cx="475126" cy="475126"/>
          </a:xfrm>
          <a:prstGeom prst="rect">
            <a:avLst/>
          </a:prstGeom>
        </p:spPr>
      </p:pic>
    </p:spTree>
    <p:extLst>
      <p:ext uri="{BB962C8B-B14F-4D97-AF65-F5344CB8AC3E}">
        <p14:creationId xmlns:p14="http://schemas.microsoft.com/office/powerpoint/2010/main" xmlns="" val="1502156822"/>
      </p:ext>
    </p:extLst>
  </p:cSld>
  <p:clrMapOvr>
    <a:masterClrMapping/>
  </p:clrMapOvr>
  <p:transition spd="med">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3960151553"/>
      </p:ext>
    </p:extLst>
  </p:cSld>
  <p:clrMapOvr>
    <a:masterClrMapping/>
  </p:clrMapOvr>
  <p:transition spd="med">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810941621"/>
      </p:ext>
    </p:extLst>
  </p:cSld>
  <p:clrMapOvr>
    <a:masterClrMapping/>
  </p:clrMapOvr>
  <p:transition spd="med">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33652617"/>
      </p:ext>
    </p:extLst>
  </p:cSld>
  <p:clrMapOvr>
    <a:masterClrMapping/>
  </p:clrMapOvr>
  <p:transition spd="med">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523768224"/>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1" y="274326"/>
            <a:ext cx="3782060"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3993007370"/>
      </p:ext>
    </p:extLst>
  </p:cSld>
  <p:clrMapOvr>
    <a:masterClrMapping/>
  </p:clrMapOvr>
  <p:transition spd="med">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389492939"/>
      </p:ext>
    </p:extLst>
  </p:cSld>
  <p:clrMapOvr>
    <a:masterClrMapping/>
  </p:clrMapOvr>
  <p:transition spd="med">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6"/>
            <a:ext cx="4046220"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2506907099"/>
      </p:ext>
    </p:extLst>
  </p:cSld>
  <p:clrMapOvr>
    <a:masterClrMapping/>
  </p:clrMapOvr>
  <p:transition spd="med">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391418642"/>
      </p:ext>
    </p:extLst>
  </p:cSld>
  <p:clrMapOvr>
    <a:masterClrMapping/>
  </p:clrMapOvr>
  <p:transition spd="med">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Green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2265413008"/>
      </p:ext>
    </p:extLst>
  </p:cSld>
  <p:clrMapOvr>
    <a:masterClrMapping/>
  </p:clrMapOvr>
  <p:transition spd="med">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with Dell Green footer">
    <p:spTree>
      <p:nvGrpSpPr>
        <p:cNvPr id="1" name=""/>
        <p:cNvGrpSpPr/>
        <p:nvPr/>
      </p:nvGrpSpPr>
      <p:grpSpPr>
        <a:xfrm>
          <a:off x="0" y="0"/>
          <a:ext cx="0" cy="0"/>
          <a:chOff x="0" y="0"/>
          <a:chExt cx="0" cy="0"/>
        </a:xfrm>
      </p:grpSpPr>
      <p:sp>
        <p:nvSpPr>
          <p:cNvPr id="3" name="Rectangle 2"/>
          <p:cNvSpPr/>
          <p:nvPr userDrawn="1"/>
        </p:nvSpPr>
        <p:spPr>
          <a:xfrm>
            <a:off x="0" y="5057768"/>
            <a:ext cx="6858000" cy="85737"/>
          </a:xfrm>
          <a:prstGeom prst="rect">
            <a:avLst/>
          </a:prstGeom>
          <a:solidFill>
            <a:srgbClr val="7AB800"/>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1514399299"/>
      </p:ext>
    </p:extLst>
  </p:cSld>
  <p:clrMapOvr>
    <a:masterClrMapping/>
  </p:clrMapOvr>
  <p:transition spd="med">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ell Yellow divider slide">
    <p:spTree>
      <p:nvGrpSpPr>
        <p:cNvPr id="1" name=""/>
        <p:cNvGrpSpPr/>
        <p:nvPr/>
      </p:nvGrpSpPr>
      <p:grpSpPr>
        <a:xfrm>
          <a:off x="0" y="0"/>
          <a:ext cx="0" cy="0"/>
          <a:chOff x="0" y="0"/>
          <a:chExt cx="0" cy="0"/>
        </a:xfrm>
      </p:grpSpPr>
      <p:pic>
        <p:nvPicPr>
          <p:cNvPr id="5" name="Picture 4" descr="dell_white_logo.png"/>
          <p:cNvPicPr>
            <a:picLocks noChangeAspect="1"/>
          </p:cNvPicPr>
          <p:nvPr userDrawn="1"/>
        </p:nvPicPr>
        <p:blipFill>
          <a:blip r:embed="rId2" cstate="screen"/>
          <a:stretch>
            <a:fillRect/>
          </a:stretch>
        </p:blipFill>
        <p:spPr bwMode="black">
          <a:xfrm>
            <a:off x="6245610" y="4546188"/>
            <a:ext cx="475126" cy="475126"/>
          </a:xfrm>
          <a:prstGeom prst="rect">
            <a:avLst/>
          </a:prstGeom>
        </p:spPr>
      </p:pic>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xmlns="" val="22297336"/>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432582195"/>
      </p:ext>
    </p:extLst>
  </p:cSld>
  <p:clrMapOvr>
    <a:masterClrMapping/>
  </p:clrMapOvr>
  <p:transition spd="med">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508873814"/>
      </p:ext>
    </p:extLst>
  </p:cSld>
  <p:clrMapOvr>
    <a:masterClrMapping/>
  </p:clrMapOvr>
  <p:transition spd="med">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439223848"/>
      </p:ext>
    </p:extLst>
  </p:cSld>
  <p:clrMapOvr>
    <a:masterClrMapping/>
  </p:clrMapOvr>
  <p:transition spd="med">
    <p:wipe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53045047"/>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78229640"/>
      </p:ext>
    </p:extLst>
  </p:cSld>
  <p:clrMapOvr>
    <a:masterClrMapping/>
  </p:clrMapOvr>
  <p:transition spd="med">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7589" y="274319"/>
            <a:ext cx="321395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05742" y="1280160"/>
            <a:ext cx="3212895"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44635083"/>
      </p:ext>
    </p:extLst>
  </p:cSld>
  <p:clrMapOvr>
    <a:masterClrMapping/>
  </p:clrMapOvr>
  <p:transition spd="med">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3" y="274326"/>
            <a:ext cx="404452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0" y="1280160"/>
            <a:ext cx="322326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819150"/>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2007680301"/>
      </p:ext>
    </p:extLst>
  </p:cSld>
  <p:clrMapOvr>
    <a:masterClrMapping/>
  </p:clrMapOvr>
  <p:transition spd="med">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5740" y="274325"/>
            <a:ext cx="322326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05740" y="1554480"/>
            <a:ext cx="32232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05740" y="1113348"/>
            <a:ext cx="322326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xmlns="" val="1003518134"/>
      </p:ext>
    </p:extLst>
  </p:cSld>
  <p:clrMapOvr>
    <a:masterClrMapping/>
  </p:clrMapOvr>
  <p:transition spd="med">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ntent with Dell Yellow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92"/>
            <a:ext cx="596646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xmlns="" val="1651029313"/>
      </p:ext>
    </p:extLst>
  </p:cSld>
  <p:clrMapOvr>
    <a:masterClrMapping/>
  </p:clrMapOvr>
  <p:transition spd="med">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mage with Dell Yellow footer">
    <p:spTree>
      <p:nvGrpSpPr>
        <p:cNvPr id="1" name=""/>
        <p:cNvGrpSpPr/>
        <p:nvPr/>
      </p:nvGrpSpPr>
      <p:grpSpPr>
        <a:xfrm>
          <a:off x="0" y="0"/>
          <a:ext cx="0" cy="0"/>
          <a:chOff x="0" y="0"/>
          <a:chExt cx="0" cy="0"/>
        </a:xfrm>
      </p:grpSpPr>
      <p:sp>
        <p:nvSpPr>
          <p:cNvPr id="3" name="Rectangle 2"/>
          <p:cNvSpPr/>
          <p:nvPr userDrawn="1"/>
        </p:nvSpPr>
        <p:spPr>
          <a:xfrm>
            <a:off x="0" y="5057768"/>
            <a:ext cx="6858000" cy="85737"/>
          </a:xfrm>
          <a:prstGeom prst="rect">
            <a:avLst/>
          </a:prstGeom>
          <a:solidFill>
            <a:schemeClr val="accent4"/>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4208533543"/>
      </p:ext>
    </p:extLst>
  </p:cSld>
  <p:clrMapOvr>
    <a:masterClrMapping/>
  </p:clrMapOvr>
  <p:transition spd="med">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ell Dark Red divider slide">
    <p:spTree>
      <p:nvGrpSpPr>
        <p:cNvPr id="1" name=""/>
        <p:cNvGrpSpPr/>
        <p:nvPr/>
      </p:nvGrpSpPr>
      <p:grpSpPr>
        <a:xfrm>
          <a:off x="0" y="0"/>
          <a:ext cx="0" cy="0"/>
          <a:chOff x="0" y="0"/>
          <a:chExt cx="0" cy="0"/>
        </a:xfrm>
      </p:grpSpPr>
      <p:pic>
        <p:nvPicPr>
          <p:cNvPr id="5" name="Picture 4" descr="dell_white_logo.png"/>
          <p:cNvPicPr>
            <a:picLocks noChangeAspect="1"/>
          </p:cNvPicPr>
          <p:nvPr userDrawn="1"/>
        </p:nvPicPr>
        <p:blipFill>
          <a:blip r:embed="rId2" cstate="screen"/>
          <a:stretch>
            <a:fillRect/>
          </a:stretch>
        </p:blipFill>
        <p:spPr bwMode="black">
          <a:xfrm>
            <a:off x="6257874" y="4445042"/>
            <a:ext cx="475126" cy="475126"/>
          </a:xfrm>
          <a:prstGeom prst="rect">
            <a:avLst/>
          </a:prstGeom>
        </p:spPr>
      </p:pic>
      <p:sp>
        <p:nvSpPr>
          <p:cNvPr id="3" name="Title 1"/>
          <p:cNvSpPr>
            <a:spLocks noGrp="1"/>
          </p:cNvSpPr>
          <p:nvPr>
            <p:ph type="title" hasCustomPrompt="1"/>
          </p:nvPr>
        </p:nvSpPr>
        <p:spPr>
          <a:xfrm>
            <a:off x="205740" y="1748271"/>
            <a:ext cx="5138176" cy="1495794"/>
          </a:xfrm>
        </p:spPr>
        <p:txBody>
          <a:bodyPr anchor="ctr" anchorCtr="0">
            <a:normAutofit/>
          </a:bodyPr>
          <a:lstStyle>
            <a:lvl1pPr>
              <a:defRPr sz="4100" baseline="0">
                <a:solidFill>
                  <a:schemeClr val="tx2"/>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xmlns="" val="2347025976"/>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marL="0" indent="0">
              <a:lnSpc>
                <a:spcPct val="100000"/>
              </a:lnSpc>
              <a:spcBef>
                <a:spcPts val="900"/>
              </a:spcBef>
              <a:spcAft>
                <a:spcPts val="0"/>
              </a:spcAft>
              <a:buClr>
                <a:srgbClr val="AAAAAA"/>
              </a:buClr>
              <a:buFont typeface="Arial" pitchFamily="34" charset="0"/>
              <a:buNone/>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800" baseline="0">
                <a:solidFill>
                  <a:schemeClr val="bg2"/>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p:txBody>
      </p:sp>
    </p:spTree>
    <p:extLst>
      <p:ext uri="{BB962C8B-B14F-4D97-AF65-F5344CB8AC3E}">
        <p14:creationId xmlns:p14="http://schemas.microsoft.com/office/powerpoint/2010/main" xmlns="" val="4252250384"/>
      </p:ext>
    </p:extLst>
  </p:cSld>
  <p:clrMapOvr>
    <a:masterClrMapping/>
  </p:clrMapOvr>
  <p:transition spd="med">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05741" y="1280160"/>
            <a:ext cx="5943290" cy="320040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186753965"/>
      </p:ext>
    </p:extLst>
  </p:cSld>
  <p:clrMapOvr>
    <a:masterClrMapping/>
  </p:clrMapOvr>
  <p:transition spd="med">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05739" y="1097280"/>
            <a:ext cx="596646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05739" y="271885"/>
            <a:ext cx="596646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05740" y="1554480"/>
            <a:ext cx="5966460" cy="3017520"/>
          </a:xfrm>
        </p:spPr>
        <p:txBody>
          <a:bodyPr wrap="square" lIns="0" tIns="0" rIns="0" bIns="0">
            <a:normAutofit/>
          </a:bodyPr>
          <a:lstStyle>
            <a:lvl1pPr>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defRPr>
            </a:lvl1pPr>
            <a:lvl2pPr marL="429795" indent="-173823">
              <a:lnSpc>
                <a:spcPct val="100000"/>
              </a:lnSpc>
              <a:spcBef>
                <a:spcPts val="225"/>
              </a:spcBef>
              <a:spcAft>
                <a:spcPts val="0"/>
              </a:spcAft>
              <a:buClr>
                <a:srgbClr val="AAAAAA"/>
              </a:buClr>
              <a:buFont typeface="Museo Sans For Dell" pitchFamily="2" charset="0"/>
              <a:buChar char="–"/>
              <a:defRPr sz="900">
                <a:solidFill>
                  <a:schemeClr val="bg2"/>
                </a:solidFill>
                <a:latin typeface="Museo Sans For Dell" pitchFamily="2" charset="0"/>
              </a:defRPr>
            </a:lvl2pPr>
            <a:lvl3pPr>
              <a:lnSpc>
                <a:spcPct val="100000"/>
              </a:lnSpc>
              <a:spcBef>
                <a:spcPts val="225"/>
              </a:spcBef>
              <a:spcAft>
                <a:spcPts val="0"/>
              </a:spcAft>
              <a:buClr>
                <a:srgbClr val="AAAAAA"/>
              </a:buClr>
              <a:defRPr sz="800">
                <a:solidFill>
                  <a:schemeClr val="bg2"/>
                </a:solidFill>
                <a:latin typeface="Museo Sans For Dell" pitchFamily="2" charset="0"/>
              </a:defRPr>
            </a:lvl3pPr>
            <a:lvl4pPr>
              <a:spcBef>
                <a:spcPts val="225"/>
              </a:spcBef>
              <a:spcAft>
                <a:spcPts val="0"/>
              </a:spcAft>
              <a:buClr>
                <a:srgbClr val="AAAAAA"/>
              </a:buClr>
              <a:defRPr sz="1100" baseline="0">
                <a:solidFill>
                  <a:schemeClr val="tx1"/>
                </a:solidFill>
                <a:latin typeface="Museo Sans For Dell" pitchFamily="2" charset="0"/>
              </a:defRPr>
            </a:lvl4pPr>
            <a:lvl5pPr>
              <a:spcBef>
                <a:spcPts val="225"/>
              </a:spcBef>
              <a:spcAft>
                <a:spcPts val="0"/>
              </a:spcAft>
              <a:buClr>
                <a:srgbClr val="AAAAAA"/>
              </a:buClr>
              <a:defRPr sz="900">
                <a:solidFill>
                  <a:schemeClr val="tx1"/>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953478711"/>
      </p:ext>
    </p:extLst>
  </p:cSld>
  <p:clrMapOvr>
    <a:masterClrMapping/>
  </p:clrMapOvr>
  <p:transition spd="med">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ntent with Dell Dark Red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39" y="271886"/>
            <a:ext cx="596646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057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3291840" y="1280160"/>
            <a:ext cx="2880360" cy="3200400"/>
          </a:xfrm>
        </p:spPr>
        <p:txBody>
          <a:bodyPr wrap="square" lIns="0" tIns="0" rIns="0" bIns="0">
            <a:normAutofit/>
          </a:bodyPr>
          <a:lstStyle>
            <a:lvl1pPr>
              <a:lnSpc>
                <a:spcPct val="100000"/>
              </a:lnSpc>
              <a:spcBef>
                <a:spcPts val="900"/>
              </a:spcBef>
              <a:spcAft>
                <a:spcPts val="0"/>
              </a:spcAft>
              <a:buClr>
                <a:srgbClr val="AAAAAA"/>
              </a:buClr>
              <a:defRPr sz="1100" b="0">
                <a:solidFill>
                  <a:schemeClr val="bg2"/>
                </a:solidFill>
                <a:latin typeface="Museo Sans For Dell" pitchFamily="2" charset="0"/>
              </a:defRPr>
            </a:lvl1pPr>
            <a:lvl2pPr marL="430985" indent="-173823">
              <a:lnSpc>
                <a:spcPct val="100000"/>
              </a:lnSpc>
              <a:spcBef>
                <a:spcPts val="225"/>
              </a:spcBef>
              <a:spcAft>
                <a:spcPts val="0"/>
              </a:spcAft>
              <a:buClr>
                <a:srgbClr val="AAAAAA"/>
              </a:buClr>
              <a:defRPr sz="900" b="0">
                <a:solidFill>
                  <a:schemeClr val="bg2"/>
                </a:solidFill>
                <a:latin typeface="Museo Sans For Dell" pitchFamily="2" charset="0"/>
              </a:defRPr>
            </a:lvl2pPr>
            <a:lvl3pPr>
              <a:lnSpc>
                <a:spcPct val="100000"/>
              </a:lnSpc>
              <a:spcBef>
                <a:spcPts val="225"/>
              </a:spcBef>
              <a:spcAft>
                <a:spcPts val="0"/>
              </a:spcAft>
              <a:buClr>
                <a:srgbClr val="AAAAAA"/>
              </a:buClr>
              <a:defRPr sz="800" b="0">
                <a:solidFill>
                  <a:schemeClr val="bg2"/>
                </a:solidFill>
                <a:latin typeface="Museo Sans For Dell" pitchFamily="2" charset="0"/>
              </a:defRPr>
            </a:lvl3pPr>
            <a:lvl4pPr>
              <a:defRPr sz="1400" b="0">
                <a:solidFill>
                  <a:schemeClr val="bg2"/>
                </a:solidFill>
                <a:latin typeface="Museo Sans For Dell" pitchFamily="2" charset="0"/>
              </a:defRPr>
            </a:lvl4pPr>
            <a:lvl5pPr>
              <a:defRPr sz="1400" b="0">
                <a:solidFill>
                  <a:schemeClr val="bg2"/>
                </a:solidFill>
                <a:latin typeface="Museo Sans For Dell" pitchFamily="2" charset="0"/>
              </a:defRPr>
            </a:lvl5pPr>
            <a:lvl6pPr>
              <a:defRPr sz="1400"/>
            </a:lvl6pPr>
            <a:lvl7pPr>
              <a:defRPr sz="1400"/>
            </a:lvl7pPr>
            <a:lvl8pPr>
              <a:defRPr sz="1400"/>
            </a:lvl8pPr>
            <a:lvl9pPr>
              <a:defRPr sz="14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313667223"/>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image" Target="../media/image6.jpeg"/><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heme" Target="../theme/theme10.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6.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6.jpeg"/><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6.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6.jpe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7.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6.jpe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8.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image" Target="../media/image6.jpe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heme" Target="../theme/theme9.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4" name="Picture 13" descr="dell_gray_logo.png"/>
          <p:cNvPicPr>
            <a:picLocks noChangeAspect="1"/>
          </p:cNvPicPr>
          <p:nvPr/>
        </p:nvPicPr>
        <p:blipFill>
          <a:blip r:embed="rId18" cstate="screen"/>
          <a:stretch>
            <a:fillRect/>
          </a:stretch>
        </p:blipFill>
        <p:spPr bwMode="black">
          <a:xfrm>
            <a:off x="6240656" y="4546484"/>
            <a:ext cx="470835" cy="470835"/>
          </a:xfrm>
          <a:prstGeom prst="rect">
            <a:avLst/>
          </a:prstGeom>
        </p:spPr>
      </p:pic>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TextBox 10"/>
          <p:cNvSpPr txBox="1"/>
          <p:nvPr/>
        </p:nvSpPr>
        <p:spPr>
          <a:xfrm>
            <a:off x="221456" y="4873847"/>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700" kern="1200" dirty="0" err="1" smtClean="0">
              <a:solidFill>
                <a:schemeClr val="bg2">
                  <a:lumMod val="50000"/>
                  <a:lumOff val="50000"/>
                </a:schemeClr>
              </a:solidFill>
              <a:latin typeface="+mn-lt"/>
              <a:ea typeface="+mn-ea"/>
              <a:cs typeface="+mn-cs"/>
            </a:endParaRPr>
          </a:p>
        </p:txBody>
      </p:sp>
      <p:sp>
        <p:nvSpPr>
          <p:cNvPr id="15"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sp>
        <p:nvSpPr>
          <p:cNvPr id="18" name="TextBox 17"/>
          <p:cNvSpPr txBox="1"/>
          <p:nvPr/>
        </p:nvSpPr>
        <p:spPr>
          <a:xfrm>
            <a:off x="221456" y="4873847"/>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700" kern="1200" dirty="0" err="1" smtClean="0">
              <a:solidFill>
                <a:schemeClr val="bg2">
                  <a:lumMod val="50000"/>
                  <a:lumOff val="50000"/>
                </a:schemeClr>
              </a:solidFill>
              <a:latin typeface="+mn-lt"/>
              <a:ea typeface="+mn-ea"/>
              <a:cs typeface="+mn-cs"/>
            </a:endParaRPr>
          </a:p>
        </p:txBody>
      </p:sp>
      <p:sp>
        <p:nvSpPr>
          <p:cNvPr id="20" name="TextBox 19"/>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xmlns="" val="2209482782"/>
      </p:ext>
    </p:extLst>
  </p:cSld>
  <p:clrMap bg1="dk2" tx1="lt1" bg2="dk1" tx2="lt2" accent1="accent1" accent2="accent2" accent3="accent3" accent4="accent4" accent5="accent5" accent6="accent6" hlink="hlink" folHlink="folHlink"/>
  <p:sldLayoutIdLst>
    <p:sldLayoutId id="2147484242" r:id="rId1"/>
    <p:sldLayoutId id="2147484366" r:id="rId2"/>
    <p:sldLayoutId id="2147484367"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378" r:id="rId12"/>
    <p:sldLayoutId id="2147484703" r:id="rId13"/>
    <p:sldLayoutId id="2147484704" r:id="rId14"/>
    <p:sldLayoutId id="2147484705" r:id="rId15"/>
    <p:sldLayoutId id="2147484706" r:id="rId16"/>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baseline="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84" userDrawn="1">
          <p15:clr>
            <a:srgbClr val="F26B43"/>
          </p15:clr>
        </p15:guide>
        <p15:guide id="2" pos="2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chemeClr val="accent6"/>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1276237706"/>
      </p:ext>
    </p:extLst>
  </p:cSld>
  <p:clrMap bg1="dk2" tx1="lt1" bg2="dk1" tx2="lt2" accent1="accent1" accent2="accent2" accent3="accent3" accent4="accent4" accent5="accent5" accent6="accent6" hlink="hlink" folHlink="folHlink"/>
  <p:sldLayoutIdLst>
    <p:sldLayoutId id="2147484365" r:id="rId1"/>
    <p:sldLayoutId id="2147484376" r:id="rId2"/>
    <p:sldLayoutId id="2147484322" r:id="rId3"/>
    <p:sldLayoutId id="2147484323" r:id="rId4"/>
    <p:sldLayoutId id="2147484324" r:id="rId5"/>
    <p:sldLayoutId id="2147484325" r:id="rId6"/>
    <p:sldLayoutId id="2147484326" r:id="rId7"/>
    <p:sldLayoutId id="2147484327" r:id="rId8"/>
    <p:sldLayoutId id="2147484328" r:id="rId9"/>
    <p:sldLayoutId id="2147484364"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accent6"/>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0" y="277948"/>
            <a:ext cx="5966460" cy="2908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7971" y="1280160"/>
            <a:ext cx="596646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title</a:t>
            </a:r>
          </a:p>
          <a:p>
            <a:pPr lvl="1"/>
            <a:r>
              <a:rPr lang="en-US" dirty="0" smtClean="0"/>
              <a:t>Second level</a:t>
            </a:r>
          </a:p>
          <a:p>
            <a:pPr lvl="2"/>
            <a:r>
              <a:rPr lang="en-US" dirty="0" smtClean="0"/>
              <a:t>Third level</a:t>
            </a:r>
          </a:p>
          <a:p>
            <a:pPr lvl="3"/>
            <a:r>
              <a:rPr lang="en-US" dirty="0" smtClean="0"/>
              <a:t>Fourth level</a:t>
            </a:r>
          </a:p>
        </p:txBody>
      </p:sp>
      <p:sp>
        <p:nvSpPr>
          <p:cNvPr id="15" name="TextBox 14" hidden="1"/>
          <p:cNvSpPr txBox="1"/>
          <p:nvPr/>
        </p:nvSpPr>
        <p:spPr>
          <a:xfrm>
            <a:off x="1421610" y="4789229"/>
            <a:ext cx="487153" cy="113877"/>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B8D0290F-9E23-41BA-BCF9-EF3BA4816832}" type="datetime1">
              <a:rPr lang="en-US" sz="800" smtClean="0">
                <a:solidFill>
                  <a:schemeClr val="tx2"/>
                </a:solidFill>
                <a:latin typeface="+mn-lt"/>
              </a:rPr>
              <a:pPr>
                <a:lnSpc>
                  <a:spcPct val="90000"/>
                </a:lnSpc>
                <a:spcBef>
                  <a:spcPts val="450"/>
                </a:spcBef>
                <a:spcAft>
                  <a:spcPts val="0"/>
                </a:spcAft>
                <a:buClr>
                  <a:schemeClr val="bg1"/>
                </a:buClr>
              </a:pPr>
              <a:t>5/19/2016</a:t>
            </a:fld>
            <a:endParaRPr lang="en-US" sz="800" dirty="0" smtClean="0">
              <a:solidFill>
                <a:schemeClr val="tx2"/>
              </a:solidFill>
              <a:latin typeface="+mn-lt"/>
            </a:endParaRPr>
          </a:p>
        </p:txBody>
      </p:sp>
      <p:sp>
        <p:nvSpPr>
          <p:cNvPr id="8" name="Rectangle 7"/>
          <p:cNvSpPr/>
          <p:nvPr/>
        </p:nvSpPr>
        <p:spPr>
          <a:xfrm>
            <a:off x="4049186" y="1603183"/>
            <a:ext cx="1604963" cy="1407583"/>
          </a:xfrm>
          <a:prstGeom prst="rect">
            <a:avLst/>
          </a:prstGeom>
          <a:solidFill>
            <a:srgbClr val="0085C3"/>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
        <p:nvSpPr>
          <p:cNvPr id="16"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0" name="Picture 9" descr="dell_white_logo.png"/>
          <p:cNvPicPr>
            <a:picLocks noChangeAspect="1"/>
          </p:cNvPicPr>
          <p:nvPr/>
        </p:nvPicPr>
        <p:blipFill>
          <a:blip r:embed="rId11" cstate="screen"/>
          <a:stretch>
            <a:fillRect/>
          </a:stretch>
        </p:blipFill>
        <p:spPr bwMode="black">
          <a:xfrm>
            <a:off x="6245610" y="4546188"/>
            <a:ext cx="475126" cy="475126"/>
          </a:xfrm>
          <a:prstGeom prst="rect">
            <a:avLst/>
          </a:prstGeom>
        </p:spPr>
      </p:pic>
      <p:sp>
        <p:nvSpPr>
          <p:cNvPr id="11" name="TextBox 10"/>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tx2"/>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xmlns="" val="996685686"/>
      </p:ext>
    </p:extLst>
  </p:cSld>
  <p:clrMap bg1="dk2" tx1="lt1" bg2="dk1" tx2="lt2" accent1="accent1" accent2="accent2" accent3="accent3" accent4="accent4" accent5="accent5" accent6="accent6" hlink="hlink" folHlink="folHlink"/>
  <p:sldLayoutIdLst>
    <p:sldLayoutId id="2147484168" r:id="rId1"/>
    <p:sldLayoutId id="2147484368" r:id="rId2"/>
    <p:sldLayoutId id="2147484163" r:id="rId3"/>
    <p:sldLayoutId id="2147484164" r:id="rId4"/>
    <p:sldLayoutId id="2147484165" r:id="rId5"/>
    <p:sldLayoutId id="2147484166" r:id="rId6"/>
    <p:sldLayoutId id="2147484167" r:id="rId7"/>
    <p:sldLayoutId id="2147484169" r:id="rId8"/>
    <p:sldLayoutId id="2147484351"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tx2"/>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225"/>
        </a:spcBef>
        <a:spcAft>
          <a:spcPts val="0"/>
        </a:spcAft>
        <a:buClr>
          <a:schemeClr val="tx2"/>
        </a:buClr>
        <a:buFont typeface="Arial" pitchFamily="34" charset="0"/>
        <a:buChar char="•"/>
        <a:defRPr sz="1100">
          <a:solidFill>
            <a:schemeClr val="tx2"/>
          </a:solidFill>
          <a:latin typeface="Museo Sans For Dell" pitchFamily="2" charset="0"/>
          <a:ea typeface="Museo Sans For Dell" pitchFamily="2" charset="0"/>
          <a:cs typeface="+mn-cs"/>
        </a:defRPr>
      </a:lvl1pPr>
      <a:lvl2pPr marL="430985" indent="-167871" algn="l" rtl="0" eaLnBrk="1" fontAlgn="base" hangingPunct="1">
        <a:lnSpc>
          <a:spcPct val="100000"/>
        </a:lnSpc>
        <a:spcBef>
          <a:spcPts val="225"/>
        </a:spcBef>
        <a:spcAft>
          <a:spcPts val="0"/>
        </a:spcAft>
        <a:buClr>
          <a:schemeClr val="tx2"/>
        </a:buClr>
        <a:buSzPct val="100000"/>
        <a:buFont typeface="Museo Sans For Dell" pitchFamily="2" charset="0"/>
        <a:buChar char="–"/>
        <a:defRPr sz="900" baseline="0">
          <a:solidFill>
            <a:schemeClr val="tx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chemeClr val="tx2"/>
        </a:buClr>
        <a:buFont typeface="Museo Sans For Dell" pitchFamily="2" charset="0"/>
        <a:buChar char="›"/>
        <a:defRPr sz="800">
          <a:solidFill>
            <a:schemeClr val="tx2"/>
          </a:solidFill>
          <a:latin typeface="Museo Sans For Dell" pitchFamily="2" charset="0"/>
          <a:ea typeface="Museo Sans For Dell" pitchFamily="2" charset="0"/>
        </a:defRPr>
      </a:lvl3pPr>
      <a:lvl4pPr marL="934595" indent="-166680" algn="l" rtl="0" eaLnBrk="1" fontAlgn="base" hangingPunct="1">
        <a:lnSpc>
          <a:spcPct val="100000"/>
        </a:lnSpc>
        <a:spcBef>
          <a:spcPts val="225"/>
        </a:spcBef>
        <a:spcAft>
          <a:spcPct val="0"/>
        </a:spcAft>
        <a:buClr>
          <a:schemeClr val="tx2"/>
        </a:buClr>
        <a:buFont typeface="Courier New" panose="02070309020205020404" pitchFamily="49" charset="0"/>
        <a:buChar char="o"/>
        <a:defRPr sz="800">
          <a:solidFill>
            <a:schemeClr val="tx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9"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sp>
        <p:nvSpPr>
          <p:cNvPr id="12" name="Rectangle 11"/>
          <p:cNvSpPr/>
          <p:nvPr/>
        </p:nvSpPr>
        <p:spPr>
          <a:xfrm>
            <a:off x="0" y="5057768"/>
            <a:ext cx="6858000" cy="85737"/>
          </a:xfrm>
          <a:prstGeom prst="rect">
            <a:avLst/>
          </a:prstGeom>
          <a:solidFill>
            <a:srgbClr val="0085C3"/>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pic>
        <p:nvPicPr>
          <p:cNvPr id="14" name="Picture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1" name="TextBox 10"/>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xmlns="" val="116772283"/>
      </p:ext>
    </p:extLst>
  </p:cSld>
  <p:clrMap bg1="dk2" tx1="lt1" bg2="dk1" tx2="lt2" accent1="accent1" accent2="accent2" accent3="accent3" accent4="accent4" accent5="accent5" accent6="accent6" hlink="hlink" folHlink="folHlink"/>
  <p:sldLayoutIdLst>
    <p:sldLayoutId id="2147484377" r:id="rId1"/>
    <p:sldLayoutId id="2147484369" r:id="rId2"/>
    <p:sldLayoutId id="2147484258" r:id="rId3"/>
    <p:sldLayoutId id="2147484259" r:id="rId4"/>
    <p:sldLayoutId id="2147484260" r:id="rId5"/>
    <p:sldLayoutId id="2147484261" r:id="rId6"/>
    <p:sldLayoutId id="2147484262" r:id="rId7"/>
    <p:sldLayoutId id="2147484263" r:id="rId8"/>
    <p:sldLayoutId id="2147484264" r:id="rId9"/>
    <p:sldLayoutId id="2147484350"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rgbClr val="AAAAAA"/>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450389760"/>
      </p:ext>
    </p:extLst>
  </p:cSld>
  <p:clrMap bg1="dk2" tx1="lt1" bg2="dk1" tx2="lt2" accent1="accent1" accent2="accent2" accent3="accent3" accent4="accent4" accent5="accent5" accent6="accent6" hlink="hlink" folHlink="folHlink"/>
  <p:sldLayoutIdLst>
    <p:sldLayoutId id="2147484352" r:id="rId1"/>
    <p:sldLayoutId id="2147484370" r:id="rId2"/>
    <p:sldLayoutId id="2147484266" r:id="rId3"/>
    <p:sldLayoutId id="2147484267" r:id="rId4"/>
    <p:sldLayoutId id="2147484268" r:id="rId5"/>
    <p:sldLayoutId id="2147484269" r:id="rId6"/>
    <p:sldLayoutId id="2147484270" r:id="rId7"/>
    <p:sldLayoutId id="2147484271" r:id="rId8"/>
    <p:sldLayoutId id="2147484272" r:id="rId9"/>
    <p:sldLayoutId id="2147484353"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rgbClr val="AAAAAA"/>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baseline="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rgbClr val="00447C"/>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2803440583"/>
      </p:ext>
    </p:extLst>
  </p:cSld>
  <p:clrMap bg1="dk2" tx1="lt1" bg2="dk1" tx2="lt2" accent1="accent1" accent2="accent2" accent3="accent3" accent4="accent4" accent5="accent5" accent6="accent6" hlink="hlink" folHlink="folHlink"/>
  <p:sldLayoutIdLst>
    <p:sldLayoutId id="2147484354" r:id="rId1"/>
    <p:sldLayoutId id="2147484371" r:id="rId2"/>
    <p:sldLayoutId id="2147484274" r:id="rId3"/>
    <p:sldLayoutId id="2147484275" r:id="rId4"/>
    <p:sldLayoutId id="2147484276" r:id="rId5"/>
    <p:sldLayoutId id="2147484277" r:id="rId6"/>
    <p:sldLayoutId id="2147484278" r:id="rId7"/>
    <p:sldLayoutId id="2147484279" r:id="rId8"/>
    <p:sldLayoutId id="2147484280" r:id="rId9"/>
    <p:sldLayoutId id="2147484355" r:id="rId10"/>
    <p:sldLayoutId id="2147484651" r:id="rId11"/>
    <p:sldLayoutId id="2147484652" r:id="rId12"/>
    <p:sldLayoutId id="2147484653" r:id="rId13"/>
    <p:sldLayoutId id="2147484654" r:id="rId14"/>
    <p:sldLayoutId id="2147484648" r:id="rId1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rgbClr val="00447C"/>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9356" indent="-171442"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rgbClr val="74CAC7"/>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3675758542"/>
      </p:ext>
    </p:extLst>
  </p:cSld>
  <p:clrMap bg1="dk2" tx1="lt1" bg2="dk1" tx2="lt2" accent1="accent1" accent2="accent2" accent3="accent3" accent4="accent4" accent5="accent5" accent6="accent6" hlink="hlink" folHlink="folHlink"/>
  <p:sldLayoutIdLst>
    <p:sldLayoutId id="2147484357" r:id="rId1"/>
    <p:sldLayoutId id="2147484372" r:id="rId2"/>
    <p:sldLayoutId id="2147484282" r:id="rId3"/>
    <p:sldLayoutId id="2147484283" r:id="rId4"/>
    <p:sldLayoutId id="2147484284" r:id="rId5"/>
    <p:sldLayoutId id="2147484285" r:id="rId6"/>
    <p:sldLayoutId id="2147484286" r:id="rId7"/>
    <p:sldLayoutId id="2147484287" r:id="rId8"/>
    <p:sldLayoutId id="2147484288" r:id="rId9"/>
    <p:sldLayoutId id="2147484356" r:id="rId10"/>
    <p:sldLayoutId id="2147484655" r:id="rId11"/>
    <p:sldLayoutId id="2147484656" r:id="rId12"/>
    <p:sldLayoutId id="2147484657" r:id="rId13"/>
    <p:sldLayoutId id="2147484658" r:id="rId14"/>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accent2"/>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rgbClr val="7AB800"/>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1002690004"/>
      </p:ext>
    </p:extLst>
  </p:cSld>
  <p:clrMap bg1="dk2" tx1="lt1" bg2="dk1" tx2="lt2" accent1="accent1" accent2="accent2" accent3="accent3" accent4="accent4" accent5="accent5" accent6="accent6" hlink="hlink" folHlink="folHlink"/>
  <p:sldLayoutIdLst>
    <p:sldLayoutId id="2147484359" r:id="rId1"/>
    <p:sldLayoutId id="2147484373" r:id="rId2"/>
    <p:sldLayoutId id="2147484290" r:id="rId3"/>
    <p:sldLayoutId id="2147484291" r:id="rId4"/>
    <p:sldLayoutId id="2147484292" r:id="rId5"/>
    <p:sldLayoutId id="2147484293" r:id="rId6"/>
    <p:sldLayoutId id="2147484294" r:id="rId7"/>
    <p:sldLayoutId id="2147484295" r:id="rId8"/>
    <p:sldLayoutId id="2147484296" r:id="rId9"/>
    <p:sldLayoutId id="2147484358"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accent3"/>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chemeClr val="accent4"/>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379995058"/>
      </p:ext>
    </p:extLst>
  </p:cSld>
  <p:clrMap bg1="dk2" tx1="lt1" bg2="dk1" tx2="lt2" accent1="accent1" accent2="accent2" accent3="accent3" accent4="accent4" accent5="accent5" accent6="accent6" hlink="hlink" folHlink="folHlink"/>
  <p:sldLayoutIdLst>
    <p:sldLayoutId id="2147484361" r:id="rId1"/>
    <p:sldLayoutId id="2147484374" r:id="rId2"/>
    <p:sldLayoutId id="2147484298" r:id="rId3"/>
    <p:sldLayoutId id="2147484299" r:id="rId4"/>
    <p:sldLayoutId id="2147484300" r:id="rId5"/>
    <p:sldLayoutId id="2147484301" r:id="rId6"/>
    <p:sldLayoutId id="2147484302" r:id="rId7"/>
    <p:sldLayoutId id="2147484303" r:id="rId8"/>
    <p:sldLayoutId id="2147484304" r:id="rId9"/>
    <p:sldLayoutId id="2147484360"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accent4"/>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05741" y="271886"/>
            <a:ext cx="594794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05743" y="1280160"/>
            <a:ext cx="5945227"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800" dirty="0" smtClean="0"/>
              <a:t>Fourth level</a:t>
            </a:r>
            <a:endParaRPr lang="en-US" dirty="0" smtClean="0"/>
          </a:p>
        </p:txBody>
      </p:sp>
      <p:sp>
        <p:nvSpPr>
          <p:cNvPr id="16" name="TextBox 15"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3" name="TextBox 12" hidden="1"/>
          <p:cNvSpPr txBox="1"/>
          <p:nvPr/>
        </p:nvSpPr>
        <p:spPr>
          <a:xfrm>
            <a:off x="1421610" y="4840913"/>
            <a:ext cx="487153" cy="99643"/>
          </a:xfrm>
          <a:prstGeom prst="rect">
            <a:avLst/>
          </a:prstGeom>
          <a:noFill/>
        </p:spPr>
        <p:txBody>
          <a:bodyPr wrap="square" lIns="0" tIns="0" rIns="0" bIns="0" rtlCol="0" anchor="ctr">
            <a:spAutoFit/>
          </a:bodyPr>
          <a:lstStyle/>
          <a:p>
            <a:pPr>
              <a:lnSpc>
                <a:spcPct val="90000"/>
              </a:lnSpc>
              <a:spcBef>
                <a:spcPts val="450"/>
              </a:spcBef>
              <a:spcAft>
                <a:spcPts val="0"/>
              </a:spcAft>
              <a:buClr>
                <a:schemeClr val="bg1"/>
              </a:buClr>
            </a:pPr>
            <a:fld id="{E00CF047-7350-4707-AA1A-E56FA69586CC}" type="datetime1">
              <a:rPr lang="en-US" sz="700" smtClean="0">
                <a:solidFill>
                  <a:schemeClr val="bg2">
                    <a:lumMod val="50000"/>
                    <a:lumOff val="50000"/>
                  </a:schemeClr>
                </a:solidFill>
                <a:latin typeface="+mn-lt"/>
              </a:rPr>
              <a:pPr>
                <a:lnSpc>
                  <a:spcPct val="90000"/>
                </a:lnSpc>
                <a:spcBef>
                  <a:spcPts val="450"/>
                </a:spcBef>
                <a:spcAft>
                  <a:spcPts val="0"/>
                </a:spcAft>
                <a:buClr>
                  <a:schemeClr val="bg1"/>
                </a:buClr>
              </a:pPr>
              <a:t>5/19/2016</a:t>
            </a:fld>
            <a:endParaRPr lang="en-US" sz="700" dirty="0" smtClean="0">
              <a:solidFill>
                <a:schemeClr val="bg2">
                  <a:lumMod val="50000"/>
                  <a:lumOff val="50000"/>
                </a:schemeClr>
              </a:solidFill>
              <a:latin typeface="+mn-lt"/>
            </a:endParaRPr>
          </a:p>
        </p:txBody>
      </p:sp>
      <p:sp>
        <p:nvSpPr>
          <p:cNvPr id="11" name="fl" descr="                              Dell - Restricted - Confidential&#10;"/>
          <p:cNvSpPr txBox="1"/>
          <p:nvPr/>
        </p:nvSpPr>
        <p:spPr>
          <a:xfrm>
            <a:off x="0" y="4850512"/>
            <a:ext cx="6858000" cy="325728"/>
          </a:xfrm>
          <a:prstGeom prst="rect">
            <a:avLst/>
          </a:prstGeom>
          <a:noFill/>
        </p:spPr>
        <p:txBody>
          <a:bodyPr vert="horz" wrap="square" lIns="91438" tIns="45719" rIns="91438" bIns="45719" rtlCol="0">
            <a:spAutoFit/>
          </a:bodyPr>
          <a:lstStyle/>
          <a:p>
            <a:pPr algn="l">
              <a:lnSpc>
                <a:spcPct val="90000"/>
              </a:lnSpc>
              <a:spcBef>
                <a:spcPts val="75"/>
              </a:spcBef>
              <a:spcAft>
                <a:spcPts val="75"/>
              </a:spcAft>
            </a:pPr>
            <a:r>
              <a:rPr lang="en-US" sz="800" b="1" i="0" u="none" baseline="0" dirty="0" smtClean="0">
                <a:solidFill>
                  <a:srgbClr val="7F7F7F"/>
                </a:solidFill>
                <a:latin typeface="museo sans for dell" panose="02000000000000000000" pitchFamily="2" charset="0"/>
              </a:rPr>
              <a:t>                              Dell - Restricted - Confidential</a:t>
            </a:r>
          </a:p>
          <a:p>
            <a:pPr algn="l">
              <a:lnSpc>
                <a:spcPct val="90000"/>
              </a:lnSpc>
              <a:spcBef>
                <a:spcPts val="75"/>
              </a:spcBef>
              <a:spcAft>
                <a:spcPts val="75"/>
              </a:spcAft>
            </a:pPr>
            <a:endParaRPr lang="en-US" sz="700" b="1" i="0" u="none" baseline="0" dirty="0" err="1" smtClean="0">
              <a:solidFill>
                <a:srgbClr val="7F7F7F"/>
              </a:solidFill>
              <a:latin typeface="museo sans for dell" panose="02000000000000000000" pitchFamily="2" charset="0"/>
            </a:endParaRPr>
          </a:p>
        </p:txBody>
      </p:sp>
      <p:pic>
        <p:nvPicPr>
          <p:cNvPr id="15" name="Picture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99519" y="4605548"/>
            <a:ext cx="362200" cy="362200"/>
          </a:xfrm>
          <a:prstGeom prst="rect">
            <a:avLst/>
          </a:prstGeom>
        </p:spPr>
      </p:pic>
      <p:sp>
        <p:nvSpPr>
          <p:cNvPr id="17" name="TextBox 16"/>
          <p:cNvSpPr txBox="1"/>
          <p:nvPr/>
        </p:nvSpPr>
        <p:spPr>
          <a:xfrm>
            <a:off x="221456" y="4909562"/>
            <a:ext cx="198882"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7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700" kern="1200" dirty="0" err="1" smtClean="0">
              <a:solidFill>
                <a:schemeClr val="bg2">
                  <a:lumMod val="50000"/>
                  <a:lumOff val="50000"/>
                </a:schemeClr>
              </a:solidFill>
              <a:latin typeface="+mn-lt"/>
              <a:ea typeface="+mn-ea"/>
              <a:cs typeface="+mn-cs"/>
            </a:endParaRPr>
          </a:p>
        </p:txBody>
      </p:sp>
      <p:sp>
        <p:nvSpPr>
          <p:cNvPr id="18" name="Rectangle 17"/>
          <p:cNvSpPr/>
          <p:nvPr/>
        </p:nvSpPr>
        <p:spPr>
          <a:xfrm>
            <a:off x="0" y="5057768"/>
            <a:ext cx="6858000" cy="85737"/>
          </a:xfrm>
          <a:prstGeom prst="rect">
            <a:avLst/>
          </a:prstGeom>
          <a:solidFill>
            <a:srgbClr val="CE1126"/>
          </a:solidFill>
          <a:effectLst/>
        </p:spPr>
        <p:txBody>
          <a:bodyPr wrap="square" lIns="137156" tIns="102868" rIns="102868" bIns="102868" rtlCol="0" anchor="ctr">
            <a:noAutofit/>
          </a:bodyPr>
          <a:lstStyle/>
          <a:p>
            <a:pPr algn="ctr">
              <a:lnSpc>
                <a:spcPct val="90000"/>
              </a:lnSpc>
              <a:spcBef>
                <a:spcPts val="450"/>
              </a:spcBef>
              <a:spcAft>
                <a:spcPts val="0"/>
              </a:spcAft>
            </a:pPr>
            <a:endParaRPr lang="en-US" sz="1500" dirty="0" err="1" smtClean="0">
              <a:solidFill>
                <a:schemeClr val="tx2"/>
              </a:solidFill>
              <a:latin typeface="+mn-lt"/>
            </a:endParaRPr>
          </a:p>
        </p:txBody>
      </p:sp>
    </p:spTree>
    <p:extLst>
      <p:ext uri="{BB962C8B-B14F-4D97-AF65-F5344CB8AC3E}">
        <p14:creationId xmlns:p14="http://schemas.microsoft.com/office/powerpoint/2010/main" xmlns="" val="2730904318"/>
      </p:ext>
    </p:extLst>
  </p:cSld>
  <p:clrMap bg1="dk2" tx1="lt1" bg2="dk1" tx2="lt2" accent1="accent1" accent2="accent2" accent3="accent3" accent4="accent4" accent5="accent5" accent6="accent6" hlink="hlink" folHlink="folHlink"/>
  <p:sldLayoutIdLst>
    <p:sldLayoutId id="2147484362" r:id="rId1"/>
    <p:sldLayoutId id="2147484375" r:id="rId2"/>
    <p:sldLayoutId id="2147484314" r:id="rId3"/>
    <p:sldLayoutId id="2147484315" r:id="rId4"/>
    <p:sldLayoutId id="2147484316" r:id="rId5"/>
    <p:sldLayoutId id="2147484317" r:id="rId6"/>
    <p:sldLayoutId id="2147484318" r:id="rId7"/>
    <p:sldLayoutId id="2147484319" r:id="rId8"/>
    <p:sldLayoutId id="2147484320" r:id="rId9"/>
    <p:sldLayoutId id="2147484363"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0" cap="none" baseline="0">
          <a:solidFill>
            <a:schemeClr val="accent5"/>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84"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66"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49"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32" algn="l" rtl="0" eaLnBrk="1" fontAlgn="base" hangingPunct="1">
        <a:lnSpc>
          <a:spcPct val="70000"/>
        </a:lnSpc>
        <a:spcBef>
          <a:spcPct val="0"/>
        </a:spcBef>
        <a:spcAft>
          <a:spcPct val="0"/>
        </a:spcAft>
        <a:defRPr sz="3300" b="1">
          <a:solidFill>
            <a:schemeClr val="accent1"/>
          </a:solidFill>
          <a:latin typeface="Arial Black" pitchFamily="34" charset="0"/>
        </a:defRPr>
      </a:lvl9pPr>
    </p:titleStyle>
    <p:bodyStyle>
      <a:lvl1pPr marL="171442" indent="-171442" algn="l" rtl="0" eaLnBrk="1" fontAlgn="base" hangingPunct="1">
        <a:lnSpc>
          <a:spcPct val="100000"/>
        </a:lnSpc>
        <a:spcBef>
          <a:spcPts val="900"/>
        </a:spcBef>
        <a:spcAft>
          <a:spcPts val="0"/>
        </a:spcAft>
        <a:buClr>
          <a:srgbClr val="AAAAAA"/>
        </a:buClr>
        <a:buFont typeface="Arial" pitchFamily="34" charset="0"/>
        <a:buChar char="•"/>
        <a:defRPr sz="1100">
          <a:solidFill>
            <a:schemeClr val="bg2"/>
          </a:solidFill>
          <a:latin typeface="Museo Sans For Dell" pitchFamily="2" charset="0"/>
          <a:ea typeface="Museo Sans For Dell" pitchFamily="2" charset="0"/>
          <a:cs typeface="+mn-cs"/>
        </a:defRPr>
      </a:lvl1pPr>
      <a:lvl2pPr marL="430985" indent="-175013" algn="l" rtl="0" eaLnBrk="1" fontAlgn="base" hangingPunct="1">
        <a:lnSpc>
          <a:spcPct val="100000"/>
        </a:lnSpc>
        <a:spcBef>
          <a:spcPts val="225"/>
        </a:spcBef>
        <a:spcAft>
          <a:spcPts val="0"/>
        </a:spcAft>
        <a:buClr>
          <a:srgbClr val="AAAAAA"/>
        </a:buClr>
        <a:buFont typeface="Museo Sans For Dell" pitchFamily="2" charset="0"/>
        <a:buChar char="–"/>
        <a:defRPr sz="900" baseline="0">
          <a:solidFill>
            <a:schemeClr val="bg2"/>
          </a:solidFill>
          <a:latin typeface="Museo Sans For Dell" pitchFamily="2" charset="0"/>
          <a:ea typeface="Museo Sans For Dell" pitchFamily="2" charset="0"/>
        </a:defRPr>
      </a:lvl2pPr>
      <a:lvl3pPr marL="682195" indent="-165489" algn="l" rtl="0" eaLnBrk="1" fontAlgn="base" hangingPunct="1">
        <a:lnSpc>
          <a:spcPct val="100000"/>
        </a:lnSpc>
        <a:spcBef>
          <a:spcPts val="225"/>
        </a:spcBef>
        <a:spcAft>
          <a:spcPts val="0"/>
        </a:spcAft>
        <a:buClr>
          <a:srgbClr val="AAAAAA"/>
        </a:buClr>
        <a:buFont typeface="Museo Sans For Dell" pitchFamily="2" charset="0"/>
        <a:buChar char="›"/>
        <a:defRPr sz="800" baseline="0">
          <a:solidFill>
            <a:schemeClr val="bg2"/>
          </a:solidFill>
          <a:latin typeface="Museo Sans For Dell" pitchFamily="2" charset="0"/>
          <a:ea typeface="Museo Sans For Dell" pitchFamily="2" charset="0"/>
        </a:defRPr>
      </a:lvl3pPr>
      <a:lvl4pPr marL="934595" indent="-166680" algn="l" rtl="0" eaLnBrk="1" fontAlgn="base" hangingPunct="1">
        <a:lnSpc>
          <a:spcPct val="90000"/>
        </a:lnSpc>
        <a:spcBef>
          <a:spcPts val="225"/>
        </a:spcBef>
        <a:spcAft>
          <a:spcPts val="0"/>
        </a:spcAft>
        <a:buClr>
          <a:srgbClr val="AAAAAA"/>
        </a:buClr>
        <a:buFont typeface="Courier New" panose="02070309020205020404" pitchFamily="49" charset="0"/>
        <a:buChar char="o"/>
        <a:defRPr sz="800">
          <a:solidFill>
            <a:schemeClr val="bg2"/>
          </a:solidFill>
          <a:latin typeface="Museo Sans For Dell" pitchFamily="2" charset="0"/>
          <a:ea typeface="Museo Sans For Dell" pitchFamily="2" charset="0"/>
        </a:defRPr>
      </a:lvl4pPr>
      <a:lvl5pPr marL="1206044" indent="-177395" algn="l" rtl="0" eaLnBrk="1" fontAlgn="base" hangingPunct="1">
        <a:lnSpc>
          <a:spcPct val="90000"/>
        </a:lnSpc>
        <a:spcBef>
          <a:spcPts val="600"/>
        </a:spcBef>
        <a:spcAft>
          <a:spcPct val="0"/>
        </a:spcAft>
        <a:buClr>
          <a:schemeClr val="bg1"/>
        </a:buClr>
        <a:buFont typeface="Museo For Dell 300" pitchFamily="50" charset="0"/>
        <a:buChar char="–"/>
        <a:defRPr sz="1400">
          <a:solidFill>
            <a:schemeClr val="bg2"/>
          </a:solidFill>
          <a:latin typeface="Museo Sans For Dell" pitchFamily="2" charset="0"/>
          <a:ea typeface="Museo Sans For Dell" pitchFamily="2" charset="0"/>
        </a:defRPr>
      </a:lvl5pPr>
      <a:lvl6pPr marL="1548926"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6pPr>
      <a:lvl7pPr marL="1891810"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7pPr>
      <a:lvl8pPr marL="2234693"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8pPr>
      <a:lvl9pPr marL="2577575" indent="-177395" algn="l" rtl="0" eaLnBrk="1" fontAlgn="base" hangingPunct="1">
        <a:lnSpc>
          <a:spcPct val="95000"/>
        </a:lnSpc>
        <a:spcBef>
          <a:spcPct val="30000"/>
        </a:spcBef>
        <a:spcAft>
          <a:spcPct val="0"/>
        </a:spcAft>
        <a:buClr>
          <a:schemeClr val="accent1"/>
        </a:buClr>
        <a:buFont typeface="Arial" charset="0"/>
        <a:buChar char="–"/>
        <a:defRPr sz="1200">
          <a:solidFill>
            <a:schemeClr val="accent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9525" y="7938"/>
            <a:ext cx="6837363" cy="5127625"/>
          </a:xfrm>
          <a:prstGeom prst="rect">
            <a:avLst/>
          </a:prstGeom>
          <a:noFill/>
          <a:ln w="9525">
            <a:noFill/>
            <a:miter lim="800000"/>
            <a:headEnd/>
            <a:tailEnd/>
          </a:ln>
          <a:effectLst/>
        </p:spPr>
      </p:pic>
      <p:sp>
        <p:nvSpPr>
          <p:cNvPr id="10" name="Title 9"/>
          <p:cNvSpPr>
            <a:spLocks noGrp="1"/>
          </p:cNvSpPr>
          <p:nvPr>
            <p:ph type="ctrTitle"/>
          </p:nvPr>
        </p:nvSpPr>
        <p:spPr>
          <a:xfrm>
            <a:off x="368571" y="856650"/>
            <a:ext cx="5378492" cy="1434164"/>
          </a:xfrm>
        </p:spPr>
        <p:txBody>
          <a:bodyPr>
            <a:noAutofit/>
          </a:bodyPr>
          <a:lstStyle/>
          <a:p>
            <a:pPr algn="ctr"/>
            <a:r>
              <a:rPr lang="en-US" sz="2800" b="1" dirty="0">
                <a:latin typeface="Times New Roman" pitchFamily="18" charset="0"/>
                <a:cs typeface="Times New Roman" pitchFamily="18" charset="0"/>
              </a:rPr>
              <a:t>HIPAA Knowledge &amp; Awareness in an EMR Support  Project</a:t>
            </a:r>
            <a:r>
              <a:rPr lang="en-IN" sz="2800" b="1" dirty="0">
                <a:latin typeface="Times New Roman" pitchFamily="18" charset="0"/>
                <a:cs typeface="Times New Roman" pitchFamily="18" charset="0"/>
              </a:rPr>
              <a:t/>
            </a:r>
            <a:br>
              <a:rPr lang="en-IN"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4" name="TextBox 3"/>
          <p:cNvSpPr txBox="1"/>
          <p:nvPr/>
        </p:nvSpPr>
        <p:spPr>
          <a:xfrm>
            <a:off x="3753852" y="2752826"/>
            <a:ext cx="2329314" cy="748921"/>
          </a:xfrm>
          <a:prstGeom prst="rect">
            <a:avLst/>
          </a:prstGeom>
          <a:noFill/>
        </p:spPr>
        <p:txBody>
          <a:bodyPr wrap="square" lIns="91438" tIns="45719" rIns="91438" bIns="45719" rtlCol="0">
            <a:spAutoFit/>
          </a:bodyPr>
          <a:lstStyle/>
          <a:p>
            <a:pPr>
              <a:lnSpc>
                <a:spcPct val="90000"/>
              </a:lnSpc>
              <a:spcBef>
                <a:spcPts val="600"/>
              </a:spcBef>
              <a:spcAft>
                <a:spcPts val="0"/>
              </a:spcAft>
              <a:buClr>
                <a:schemeClr val="bg1"/>
              </a:buClr>
            </a:pPr>
            <a:r>
              <a:rPr lang="en-US" sz="2000" b="1" dirty="0" smtClean="0">
                <a:solidFill>
                  <a:schemeClr val="bg1"/>
                </a:solidFill>
                <a:latin typeface="Times New Roman" pitchFamily="18" charset="0"/>
                <a:cs typeface="Times New Roman" pitchFamily="18" charset="0"/>
              </a:rPr>
              <a:t>Presented By:</a:t>
            </a:r>
          </a:p>
          <a:p>
            <a:pPr>
              <a:lnSpc>
                <a:spcPct val="90000"/>
              </a:lnSpc>
              <a:spcBef>
                <a:spcPts val="600"/>
              </a:spcBef>
              <a:spcAft>
                <a:spcPts val="0"/>
              </a:spcAft>
              <a:buClr>
                <a:schemeClr val="bg1"/>
              </a:buClr>
            </a:pPr>
            <a:r>
              <a:rPr lang="en-US" sz="2000" b="1" dirty="0" smtClean="0">
                <a:solidFill>
                  <a:schemeClr val="bg1"/>
                </a:solidFill>
                <a:latin typeface="Times New Roman" pitchFamily="18" charset="0"/>
                <a:cs typeface="Times New Roman" pitchFamily="18" charset="0"/>
              </a:rPr>
              <a:t>Shivang Sharma</a:t>
            </a:r>
          </a:p>
        </p:txBody>
      </p:sp>
    </p:spTree>
    <p:extLst>
      <p:ext uri="{BB962C8B-B14F-4D97-AF65-F5344CB8AC3E}">
        <p14:creationId xmlns:p14="http://schemas.microsoft.com/office/powerpoint/2010/main" xmlns="" val="500973898"/>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6" name="Title 1"/>
          <p:cNvSpPr>
            <a:spLocks noGrp="1"/>
          </p:cNvSpPr>
          <p:nvPr>
            <p:ph type="title"/>
          </p:nvPr>
        </p:nvSpPr>
        <p:spPr>
          <a:xfrm>
            <a:off x="195348" y="427749"/>
            <a:ext cx="5966460" cy="640080"/>
          </a:xfrm>
        </p:spPr>
        <p:txBody>
          <a:bodyPr>
            <a:normAutofit/>
          </a:bodyPr>
          <a:lstStyle/>
          <a:p>
            <a:r>
              <a:rPr lang="en-US" sz="1600" b="1" dirty="0" smtClean="0">
                <a:solidFill>
                  <a:sysClr val="windowText" lastClr="000000"/>
                </a:solidFill>
                <a:latin typeface="Times New Roman" pitchFamily="18" charset="0"/>
                <a:cs typeface="Times New Roman" pitchFamily="18" charset="0"/>
              </a:rPr>
              <a:t>HIPAA Knowledge Assessment Result for Support Employees</a:t>
            </a:r>
            <a:r>
              <a:rPr lang="en-US" sz="2400" b="1" dirty="0" smtClean="0">
                <a:solidFill>
                  <a:sysClr val="windowText" lastClr="000000"/>
                </a:solidFill>
                <a:latin typeface="Times New Roman" pitchFamily="18" charset="0"/>
                <a:cs typeface="Times New Roman" pitchFamily="18" charset="0"/>
              </a:rPr>
              <a:t/>
            </a:r>
            <a:br>
              <a:rPr lang="en-US" sz="2400" b="1" dirty="0" smtClean="0">
                <a:solidFill>
                  <a:sysClr val="windowText" lastClr="000000"/>
                </a:solidFill>
                <a:latin typeface="Times New Roman" pitchFamily="18" charset="0"/>
                <a:cs typeface="Times New Roman" pitchFamily="18" charset="0"/>
              </a:rPr>
            </a:br>
            <a:endParaRPr lang="en-US" dirty="0"/>
          </a:p>
        </p:txBody>
      </p:sp>
      <p:pic>
        <p:nvPicPr>
          <p:cNvPr id="2050" name="Picture 2"/>
          <p:cNvPicPr>
            <a:picLocks noChangeAspect="1" noChangeArrowheads="1"/>
          </p:cNvPicPr>
          <p:nvPr/>
        </p:nvPicPr>
        <p:blipFill>
          <a:blip r:embed="rId3"/>
          <a:srcRect/>
          <a:stretch>
            <a:fillRect/>
          </a:stretch>
        </p:blipFill>
        <p:spPr bwMode="auto">
          <a:xfrm>
            <a:off x="592282" y="854652"/>
            <a:ext cx="5621482" cy="382905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6" name="Title 1"/>
          <p:cNvSpPr>
            <a:spLocks noGrp="1"/>
          </p:cNvSpPr>
          <p:nvPr>
            <p:ph type="title"/>
          </p:nvPr>
        </p:nvSpPr>
        <p:spPr/>
        <p:txBody>
          <a:bodyPr>
            <a:normAutofit/>
          </a:bodyPr>
          <a:lstStyle/>
          <a:p>
            <a:r>
              <a:rPr lang="en-US" sz="1600" b="1" dirty="0" smtClean="0">
                <a:solidFill>
                  <a:sysClr val="windowText" lastClr="000000"/>
                </a:solidFill>
                <a:latin typeface="Times New Roman" pitchFamily="18" charset="0"/>
                <a:cs typeface="Times New Roman" pitchFamily="18" charset="0"/>
              </a:rPr>
              <a:t>HIPAA Knowledge Assessment Result for Support Employees</a:t>
            </a:r>
            <a:r>
              <a:rPr lang="en-US" sz="2400" b="1" dirty="0" smtClean="0">
                <a:solidFill>
                  <a:sysClr val="windowText" lastClr="000000"/>
                </a:solidFill>
                <a:latin typeface="Times New Roman" pitchFamily="18" charset="0"/>
                <a:cs typeface="Times New Roman" pitchFamily="18" charset="0"/>
              </a:rPr>
              <a:t/>
            </a:r>
            <a:br>
              <a:rPr lang="en-US" sz="2400" b="1" dirty="0" smtClean="0">
                <a:solidFill>
                  <a:sysClr val="windowText" lastClr="000000"/>
                </a:solidFill>
                <a:latin typeface="Times New Roman" pitchFamily="18" charset="0"/>
                <a:cs typeface="Times New Roman" pitchFamily="18" charset="0"/>
              </a:rPr>
            </a:br>
            <a:endParaRPr lang="en-US" dirty="0"/>
          </a:p>
        </p:txBody>
      </p:sp>
      <p:pic>
        <p:nvPicPr>
          <p:cNvPr id="3074" name="Picture 2"/>
          <p:cNvPicPr>
            <a:picLocks noChangeAspect="1" noChangeArrowheads="1"/>
          </p:cNvPicPr>
          <p:nvPr/>
        </p:nvPicPr>
        <p:blipFill>
          <a:blip r:embed="rId3"/>
          <a:srcRect/>
          <a:stretch>
            <a:fillRect/>
          </a:stretch>
        </p:blipFill>
        <p:spPr bwMode="auto">
          <a:xfrm>
            <a:off x="495587" y="705137"/>
            <a:ext cx="5624657" cy="401233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6" name="Title 1"/>
          <p:cNvSpPr>
            <a:spLocks noGrp="1"/>
          </p:cNvSpPr>
          <p:nvPr>
            <p:ph type="title"/>
          </p:nvPr>
        </p:nvSpPr>
        <p:spPr/>
        <p:txBody>
          <a:bodyPr>
            <a:normAutofit/>
          </a:bodyPr>
          <a:lstStyle/>
          <a:p>
            <a:r>
              <a:rPr lang="en-US" sz="1600" b="1" dirty="0" smtClean="0">
                <a:solidFill>
                  <a:sysClr val="windowText" lastClr="000000"/>
                </a:solidFill>
                <a:latin typeface="Times New Roman" pitchFamily="18" charset="0"/>
                <a:cs typeface="Times New Roman" pitchFamily="18" charset="0"/>
              </a:rPr>
              <a:t>HIPAA Knowledge Assessment Result for Support Employees</a:t>
            </a:r>
            <a:r>
              <a:rPr lang="en-US" sz="2400" b="1" dirty="0" smtClean="0">
                <a:solidFill>
                  <a:sysClr val="windowText" lastClr="000000"/>
                </a:solidFill>
                <a:latin typeface="Times New Roman" pitchFamily="18" charset="0"/>
                <a:cs typeface="Times New Roman" pitchFamily="18" charset="0"/>
              </a:rPr>
              <a:t/>
            </a:r>
            <a:br>
              <a:rPr lang="en-US" sz="2400" b="1" dirty="0" smtClean="0">
                <a:solidFill>
                  <a:sysClr val="windowText" lastClr="000000"/>
                </a:solidFill>
                <a:latin typeface="Times New Roman" pitchFamily="18" charset="0"/>
                <a:cs typeface="Times New Roman" pitchFamily="18" charset="0"/>
              </a:rPr>
            </a:br>
            <a:endParaRPr lang="en-US" dirty="0"/>
          </a:p>
        </p:txBody>
      </p:sp>
      <p:pic>
        <p:nvPicPr>
          <p:cNvPr id="4098" name="Picture 2"/>
          <p:cNvPicPr>
            <a:picLocks noChangeAspect="1" noChangeArrowheads="1"/>
          </p:cNvPicPr>
          <p:nvPr/>
        </p:nvPicPr>
        <p:blipFill>
          <a:blip r:embed="rId3"/>
          <a:srcRect/>
          <a:stretch>
            <a:fillRect/>
          </a:stretch>
        </p:blipFill>
        <p:spPr bwMode="auto">
          <a:xfrm>
            <a:off x="467592" y="779318"/>
            <a:ext cx="5579774" cy="397971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6" name="Title 1"/>
          <p:cNvSpPr>
            <a:spLocks noGrp="1"/>
          </p:cNvSpPr>
          <p:nvPr>
            <p:ph type="title"/>
          </p:nvPr>
        </p:nvSpPr>
        <p:spPr/>
        <p:txBody>
          <a:bodyPr>
            <a:normAutofit/>
          </a:bodyPr>
          <a:lstStyle/>
          <a:p>
            <a:r>
              <a:rPr lang="en-US" sz="1600" b="1" dirty="0" smtClean="0">
                <a:solidFill>
                  <a:sysClr val="windowText" lastClr="000000"/>
                </a:solidFill>
                <a:latin typeface="Times New Roman" pitchFamily="18" charset="0"/>
                <a:cs typeface="Times New Roman" pitchFamily="18" charset="0"/>
              </a:rPr>
              <a:t>HIPAA Knowledge Assessment Result for Support Employees</a:t>
            </a:r>
            <a:r>
              <a:rPr lang="en-US" sz="2400" b="1" dirty="0" smtClean="0">
                <a:solidFill>
                  <a:sysClr val="windowText" lastClr="000000"/>
                </a:solidFill>
                <a:latin typeface="Times New Roman" pitchFamily="18" charset="0"/>
                <a:cs typeface="Times New Roman" pitchFamily="18" charset="0"/>
              </a:rPr>
              <a:t/>
            </a:r>
            <a:br>
              <a:rPr lang="en-US" sz="2400" b="1" dirty="0" smtClean="0">
                <a:solidFill>
                  <a:sysClr val="windowText" lastClr="000000"/>
                </a:solidFill>
                <a:latin typeface="Times New Roman" pitchFamily="18" charset="0"/>
                <a:cs typeface="Times New Roman" pitchFamily="18" charset="0"/>
              </a:rPr>
            </a:br>
            <a:endParaRPr lang="en-US" dirty="0"/>
          </a:p>
        </p:txBody>
      </p:sp>
      <p:pic>
        <p:nvPicPr>
          <p:cNvPr id="5122" name="Picture 2"/>
          <p:cNvPicPr>
            <a:picLocks noChangeAspect="1" noChangeArrowheads="1"/>
          </p:cNvPicPr>
          <p:nvPr/>
        </p:nvPicPr>
        <p:blipFill>
          <a:blip r:embed="rId3"/>
          <a:srcRect/>
          <a:stretch>
            <a:fillRect/>
          </a:stretch>
        </p:blipFill>
        <p:spPr bwMode="auto">
          <a:xfrm>
            <a:off x="415636" y="872837"/>
            <a:ext cx="5676612" cy="390698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4" name="Title 2"/>
          <p:cNvSpPr txBox="1">
            <a:spLocks noGrp="1"/>
          </p:cNvSpPr>
          <p:nvPr>
            <p:ph type="title"/>
          </p:nvPr>
        </p:nvSpPr>
        <p:spPr bwMode="auto">
          <a:xfrm>
            <a:off x="205739" y="209540"/>
            <a:ext cx="5966460" cy="38274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r>
              <a:rPr lang="en-US" sz="1400" b="1" dirty="0" smtClean="0">
                <a:solidFill>
                  <a:sysClr val="windowText" lastClr="000000"/>
                </a:solidFill>
                <a:latin typeface="Times New Roman" pitchFamily="18" charset="0"/>
                <a:ea typeface="+mn-ea"/>
                <a:cs typeface="Times New Roman" pitchFamily="18" charset="0"/>
              </a:rPr>
              <a:t>HIPAA Compliance Awareness Assessment Result for Support Employees</a:t>
            </a:r>
            <a:endParaRPr lang="en-US" sz="1400" b="1" dirty="0">
              <a:solidFill>
                <a:sysClr val="windowText" lastClr="000000"/>
              </a:solidFill>
              <a:latin typeface="Times New Roman" pitchFamily="18" charset="0"/>
              <a:ea typeface="+mn-ea"/>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99840817"/>
              </p:ext>
            </p:extLst>
          </p:nvPr>
        </p:nvGraphicFramePr>
        <p:xfrm>
          <a:off x="1901537" y="3792681"/>
          <a:ext cx="2528014" cy="1028701"/>
        </p:xfrm>
        <a:graphic>
          <a:graphicData uri="http://schemas.openxmlformats.org/drawingml/2006/table">
            <a:tbl>
              <a:tblPr>
                <a:tableStyleId>{3C2FFA5D-87B4-456A-9821-1D502468CF0F}</a:tableStyleId>
              </a:tblPr>
              <a:tblGrid>
                <a:gridCol w="1292751"/>
                <a:gridCol w="1235263"/>
              </a:tblGrid>
              <a:tr h="275785">
                <a:tc>
                  <a:txBody>
                    <a:bodyPr/>
                    <a:lstStyle/>
                    <a:p>
                      <a:pPr algn="ctr" fontAlgn="b"/>
                      <a:r>
                        <a:rPr lang="en-US" sz="1000" b="1" u="none" strike="noStrike" dirty="0" smtClean="0">
                          <a:effectLst/>
                          <a:latin typeface="Times New Roman" pitchFamily="18" charset="0"/>
                          <a:cs typeface="Times New Roman" pitchFamily="18" charset="0"/>
                        </a:rPr>
                        <a:t>Score Range</a:t>
                      </a:r>
                      <a:endParaRPr lang="en-US" sz="1000" b="1"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dirty="0">
                          <a:effectLst/>
                          <a:latin typeface="Times New Roman" pitchFamily="18" charset="0"/>
                          <a:cs typeface="Times New Roman" pitchFamily="18" charset="0"/>
                        </a:rPr>
                        <a:t>No of </a:t>
                      </a:r>
                      <a:r>
                        <a:rPr lang="en-US" sz="1000" b="1" u="none" strike="noStrike" dirty="0" smtClean="0">
                          <a:effectLst/>
                          <a:latin typeface="Times New Roman" pitchFamily="18" charset="0"/>
                          <a:cs typeface="Times New Roman" pitchFamily="18" charset="0"/>
                        </a:rPr>
                        <a:t>Respondents</a:t>
                      </a:r>
                      <a:endParaRPr lang="en-US" sz="1000" b="1"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95">
                <a:tc>
                  <a:txBody>
                    <a:bodyPr/>
                    <a:lstStyle/>
                    <a:p>
                      <a:pPr algn="ctr" fontAlgn="b"/>
                      <a:r>
                        <a:rPr lang="en-US" sz="1000" b="0" i="0" u="none" strike="noStrike" dirty="0" smtClean="0">
                          <a:solidFill>
                            <a:schemeClr val="dk1"/>
                          </a:solidFill>
                          <a:effectLst/>
                          <a:latin typeface="Times New Roman" pitchFamily="18" charset="0"/>
                          <a:cs typeface="Times New Roman" pitchFamily="18" charset="0"/>
                        </a:rPr>
                        <a:t>Above</a:t>
                      </a:r>
                      <a:r>
                        <a:rPr lang="en-US" sz="1000" b="0" i="0" u="none" strike="noStrike" baseline="0" dirty="0" smtClean="0">
                          <a:solidFill>
                            <a:schemeClr val="dk1"/>
                          </a:solidFill>
                          <a:effectLst/>
                          <a:latin typeface="Times New Roman" pitchFamily="18" charset="0"/>
                          <a:cs typeface="Times New Roman" pitchFamily="18" charset="0"/>
                        </a:rPr>
                        <a:t> 90%</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chemeClr val="bg2"/>
                          </a:solidFill>
                          <a:effectLst/>
                          <a:latin typeface="Times New Roman" pitchFamily="18" charset="0"/>
                          <a:cs typeface="Times New Roman" pitchFamily="18" charset="0"/>
                        </a:rPr>
                        <a:t>112</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402">
                <a:tc>
                  <a:txBody>
                    <a:bodyPr/>
                    <a:lstStyle/>
                    <a:p>
                      <a:pPr algn="ctr" fontAlgn="b"/>
                      <a:r>
                        <a:rPr lang="en-US" sz="1000" u="none" strike="noStrike" dirty="0">
                          <a:effectLst/>
                          <a:latin typeface="Times New Roman" pitchFamily="18" charset="0"/>
                          <a:cs typeface="Times New Roman" pitchFamily="18" charset="0"/>
                        </a:rPr>
                        <a:t>80%-90%</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smtClean="0">
                          <a:effectLst/>
                          <a:latin typeface="Times New Roman" pitchFamily="18" charset="0"/>
                          <a:cs typeface="Times New Roman" pitchFamily="18" charset="0"/>
                        </a:rPr>
                        <a:t>0</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402">
                <a:tc>
                  <a:txBody>
                    <a:bodyPr/>
                    <a:lstStyle/>
                    <a:p>
                      <a:pPr algn="ctr" fontAlgn="b"/>
                      <a:r>
                        <a:rPr lang="en-US" sz="1000" u="none" strike="noStrike" dirty="0">
                          <a:effectLst/>
                          <a:latin typeface="Times New Roman" pitchFamily="18" charset="0"/>
                          <a:cs typeface="Times New Roman" pitchFamily="18" charset="0"/>
                        </a:rPr>
                        <a:t>70%-80-%</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smtClean="0">
                          <a:effectLst/>
                          <a:latin typeface="Times New Roman" pitchFamily="18" charset="0"/>
                          <a:cs typeface="Times New Roman" pitchFamily="18" charset="0"/>
                        </a:rPr>
                        <a:t>0</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4217">
                <a:tc>
                  <a:txBody>
                    <a:bodyPr/>
                    <a:lstStyle/>
                    <a:p>
                      <a:pPr algn="ctr" fontAlgn="b"/>
                      <a:r>
                        <a:rPr lang="en-US" sz="1000" u="none" strike="noStrike" dirty="0" smtClean="0">
                          <a:effectLst/>
                          <a:latin typeface="Times New Roman" pitchFamily="18" charset="0"/>
                          <a:cs typeface="Times New Roman" pitchFamily="18" charset="0"/>
                        </a:rPr>
                        <a:t>Below</a:t>
                      </a:r>
                      <a:r>
                        <a:rPr lang="en-US" sz="1000" u="none" strike="noStrike" baseline="0" dirty="0" smtClean="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70</a:t>
                      </a:r>
                      <a:r>
                        <a:rPr lang="en-US" sz="1000" u="none" strike="noStrike" dirty="0">
                          <a:effectLst/>
                          <a:latin typeface="Times New Roman" pitchFamily="18" charset="0"/>
                          <a:cs typeface="Times New Roman" pitchFamily="18" charset="0"/>
                        </a:rPr>
                        <a:t>%</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smtClean="0">
                          <a:effectLst/>
                          <a:latin typeface="Times New Roman" pitchFamily="18" charset="0"/>
                          <a:cs typeface="Times New Roman" pitchFamily="18" charset="0"/>
                        </a:rPr>
                        <a:t>0</a:t>
                      </a:r>
                      <a:endParaRPr lang="en-US" sz="1000" b="0" i="0" u="none" strike="noStrike" dirty="0">
                        <a:solidFill>
                          <a:schemeClr val="bg2"/>
                        </a:solidFill>
                        <a:effectLst/>
                        <a:latin typeface="Times New Roman" pitchFamily="18" charset="0"/>
                        <a:cs typeface="Times New Roman"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ctangle 8"/>
          <p:cNvSpPr/>
          <p:nvPr/>
        </p:nvSpPr>
        <p:spPr>
          <a:xfrm>
            <a:off x="127899" y="4912670"/>
            <a:ext cx="6532674" cy="230830"/>
          </a:xfrm>
          <a:prstGeom prst="rect">
            <a:avLst/>
          </a:prstGeom>
          <a:noFill/>
        </p:spPr>
        <p:txBody>
          <a:bodyPr wrap="square" lIns="91438" tIns="45719" rIns="91438" bIns="45719" rtlCol="0">
            <a:spAutoFit/>
          </a:bodyPr>
          <a:lstStyle/>
          <a:p>
            <a:pPr>
              <a:spcBef>
                <a:spcPts val="600"/>
              </a:spcBef>
              <a:spcAft>
                <a:spcPts val="0"/>
              </a:spcAft>
              <a:buClr>
                <a:schemeClr val="bg1"/>
              </a:buClr>
            </a:pPr>
            <a:r>
              <a:rPr lang="en-US" sz="900" dirty="0" smtClean="0">
                <a:solidFill>
                  <a:schemeClr val="bg2">
                    <a:lumMod val="50000"/>
                  </a:schemeClr>
                </a:solidFill>
                <a:latin typeface="Times New Roman" pitchFamily="18" charset="0"/>
                <a:cs typeface="Times New Roman" pitchFamily="18" charset="0"/>
              </a:rPr>
              <a:t>Note: The </a:t>
            </a:r>
            <a:r>
              <a:rPr lang="en-US" sz="900" dirty="0">
                <a:solidFill>
                  <a:schemeClr val="bg2">
                    <a:lumMod val="50000"/>
                  </a:schemeClr>
                </a:solidFill>
                <a:latin typeface="Times New Roman" pitchFamily="18" charset="0"/>
                <a:cs typeface="Times New Roman" pitchFamily="18" charset="0"/>
              </a:rPr>
              <a:t>result of the study group was grouped into four sections based upon </a:t>
            </a:r>
            <a:r>
              <a:rPr lang="en-US" sz="900" dirty="0" smtClean="0">
                <a:solidFill>
                  <a:schemeClr val="bg2">
                    <a:lumMod val="50000"/>
                  </a:schemeClr>
                </a:solidFill>
                <a:latin typeface="Times New Roman" pitchFamily="18" charset="0"/>
                <a:cs typeface="Times New Roman" pitchFamily="18" charset="0"/>
              </a:rPr>
              <a:t>respondents score</a:t>
            </a:r>
            <a:endParaRPr lang="en-US" sz="900" dirty="0">
              <a:solidFill>
                <a:schemeClr val="bg2">
                  <a:lumMod val="50000"/>
                </a:schemeClr>
              </a:solidFill>
              <a:latin typeface="Times New Roman" pitchFamily="18" charset="0"/>
              <a:cs typeface="Times New Roman" pitchFamily="18" charset="0"/>
            </a:endParaRPr>
          </a:p>
        </p:txBody>
      </p:sp>
      <p:pic>
        <p:nvPicPr>
          <p:cNvPr id="135171" name="Picture 3"/>
          <p:cNvPicPr>
            <a:picLocks noChangeAspect="1" noChangeArrowheads="1"/>
          </p:cNvPicPr>
          <p:nvPr/>
        </p:nvPicPr>
        <p:blipFill>
          <a:blip r:embed="rId3"/>
          <a:srcRect/>
          <a:stretch>
            <a:fillRect/>
          </a:stretch>
        </p:blipFill>
        <p:spPr bwMode="auto">
          <a:xfrm>
            <a:off x="852055" y="540328"/>
            <a:ext cx="5028045" cy="325235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7" y="448532"/>
            <a:ext cx="5966460" cy="640080"/>
          </a:xfrm>
        </p:spPr>
        <p:txBody>
          <a:bodyPr>
            <a:normAutofit/>
          </a:bodyPr>
          <a:lstStyle/>
          <a:p>
            <a:r>
              <a:rPr lang="en-US" sz="1400" b="1" dirty="0" smtClean="0">
                <a:solidFill>
                  <a:sysClr val="windowText" lastClr="000000"/>
                </a:solidFill>
                <a:latin typeface="Times New Roman" pitchFamily="18" charset="0"/>
                <a:ea typeface="+mn-ea"/>
                <a:cs typeface="Times New Roman" pitchFamily="18" charset="0"/>
              </a:rPr>
              <a:t>HIPAA Compliance Awareness Assessment Result for Support Employees</a:t>
            </a:r>
            <a:endParaRPr lang="en-US" dirty="0"/>
          </a:p>
        </p:txBody>
      </p:sp>
      <p:pic>
        <p:nvPicPr>
          <p:cNvPr id="4" name="Content Placeholder 3"/>
          <p:cNvPicPr>
            <a:picLocks noGrp="1"/>
          </p:cNvPicPr>
          <p:nvPr>
            <p:ph sz="half" idx="1"/>
          </p:nvPr>
        </p:nvPicPr>
        <p:blipFill>
          <a:blip r:embed="rId2"/>
          <a:srcRect/>
          <a:stretch>
            <a:fillRect/>
          </a:stretch>
        </p:blipFill>
        <p:spPr bwMode="auto">
          <a:xfrm>
            <a:off x="623455" y="779318"/>
            <a:ext cx="5434445" cy="3886201"/>
          </a:xfrm>
          <a:prstGeom prst="rect">
            <a:avLst/>
          </a:prstGeom>
          <a:noFill/>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5" name="Title 1"/>
          <p:cNvSpPr>
            <a:spLocks noGrp="1"/>
          </p:cNvSpPr>
          <p:nvPr>
            <p:ph type="title"/>
          </p:nvPr>
        </p:nvSpPr>
        <p:spPr>
          <a:xfrm>
            <a:off x="205739" y="0"/>
            <a:ext cx="6652261" cy="804962"/>
          </a:xfrm>
        </p:spPr>
        <p:txBody>
          <a:bodyPr>
            <a:noAutofit/>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Current Organizational Security Measures</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195348" y="736647"/>
            <a:ext cx="6284438" cy="4406853"/>
          </a:xfrm>
        </p:spPr>
        <p:txBody>
          <a:bodyPr>
            <a:normAutofit/>
          </a:bodyPr>
          <a:lstStyle/>
          <a:p>
            <a:pPr marL="171446" indent="-171446" algn="just">
              <a:lnSpc>
                <a:spcPct val="150000"/>
              </a:lnSpc>
              <a:buFont typeface="Arial" panose="020B0604020202020204" pitchFamily="34" charset="0"/>
              <a:buChar char="•"/>
            </a:pPr>
            <a:r>
              <a:rPr lang="en-US" sz="1200" dirty="0" smtClean="0">
                <a:latin typeface="Times New Roman" pitchFamily="18" charset="0"/>
                <a:cs typeface="Times New Roman" pitchFamily="18" charset="0"/>
              </a:rPr>
              <a:t>Clear Desk And Clear Screen Policy </a:t>
            </a:r>
          </a:p>
          <a:p>
            <a:pPr lvl="1" algn="just">
              <a:lnSpc>
                <a:spcPct val="150000"/>
              </a:lnSpc>
              <a:buFont typeface="Wingdings" panose="05000000000000000000" pitchFamily="2" charset="2"/>
              <a:buChar char="ü"/>
            </a:pPr>
            <a:r>
              <a:rPr lang="en-US" sz="1200" dirty="0" smtClean="0">
                <a:latin typeface="Times New Roman" pitchFamily="18" charset="0"/>
                <a:cs typeface="Times New Roman" pitchFamily="18" charset="0"/>
              </a:rPr>
              <a:t>No PHI information </a:t>
            </a:r>
            <a:r>
              <a:rPr lang="en-US" sz="1200" dirty="0">
                <a:latin typeface="Times New Roman" pitchFamily="18" charset="0"/>
                <a:cs typeface="Times New Roman" pitchFamily="18" charset="0"/>
              </a:rPr>
              <a:t>should be left lying in the work areas or left displayed on the screen when not in use</a:t>
            </a:r>
          </a:p>
          <a:p>
            <a:pPr marL="285743" indent="-285743" algn="just">
              <a:lnSpc>
                <a:spcPct val="150000"/>
              </a:lnSpc>
              <a:buFont typeface="Arial" panose="020B0604020202020204" pitchFamily="34" charset="0"/>
              <a:buChar char="•"/>
            </a:pPr>
            <a:r>
              <a:rPr lang="en-US" sz="1200" dirty="0" smtClean="0">
                <a:latin typeface="Times New Roman" pitchFamily="18" charset="0"/>
                <a:cs typeface="Times New Roman" pitchFamily="18" charset="0"/>
              </a:rPr>
              <a:t>Designated </a:t>
            </a:r>
            <a:r>
              <a:rPr lang="en-US" sz="1200" dirty="0">
                <a:latin typeface="Times New Roman" pitchFamily="18" charset="0"/>
                <a:cs typeface="Times New Roman" pitchFamily="18" charset="0"/>
              </a:rPr>
              <a:t>HIPAA Compliance officer in the </a:t>
            </a:r>
            <a:r>
              <a:rPr lang="en-US" sz="1200" dirty="0" smtClean="0">
                <a:latin typeface="Times New Roman" pitchFamily="18" charset="0"/>
                <a:cs typeface="Times New Roman" pitchFamily="18" charset="0"/>
              </a:rPr>
              <a:t>organization</a:t>
            </a:r>
          </a:p>
          <a:p>
            <a:pPr marL="285743" indent="-285743" algn="just">
              <a:lnSpc>
                <a:spcPct val="150000"/>
              </a:lnSpc>
              <a:buFont typeface="Arial" panose="020B0604020202020204" pitchFamily="34" charset="0"/>
              <a:buChar char="•"/>
            </a:pPr>
            <a:r>
              <a:rPr lang="en-US" sz="1200" dirty="0" smtClean="0">
                <a:latin typeface="Times New Roman" pitchFamily="18" charset="0"/>
                <a:cs typeface="Times New Roman" pitchFamily="18" charset="0"/>
              </a:rPr>
              <a:t>No support staff is allowed access to production systems without successful completion of the HIPAA course. In addition this course has to be taken every year to maintain access to production systems.</a:t>
            </a:r>
            <a:endParaRPr lang="en-US" sz="1200" dirty="0">
              <a:latin typeface="Times New Roman" pitchFamily="18" charset="0"/>
              <a:cs typeface="Times New Roman" pitchFamily="18" charset="0"/>
            </a:endParaRPr>
          </a:p>
          <a:p>
            <a:pPr marL="285743" indent="-285743" algn="just">
              <a:lnSpc>
                <a:spcPct val="150000"/>
              </a:lnSpc>
              <a:buFont typeface="Arial" panose="020B0604020202020204" pitchFamily="34" charset="0"/>
              <a:buChar char="•"/>
            </a:pPr>
            <a:r>
              <a:rPr lang="en-US" sz="1200" dirty="0">
                <a:latin typeface="Times New Roman" pitchFamily="18" charset="0"/>
                <a:cs typeface="Times New Roman" pitchFamily="18" charset="0"/>
              </a:rPr>
              <a:t>Audit Trails for network/application access</a:t>
            </a:r>
          </a:p>
          <a:p>
            <a:pPr marL="285743" indent="-285743" algn="just">
              <a:lnSpc>
                <a:spcPct val="150000"/>
              </a:lnSpc>
              <a:buFont typeface="Arial" panose="020B0604020202020204" pitchFamily="34" charset="0"/>
              <a:buChar char="•"/>
            </a:pPr>
            <a:r>
              <a:rPr lang="en-US" sz="1200" dirty="0">
                <a:latin typeface="Times New Roman" pitchFamily="18" charset="0"/>
                <a:cs typeface="Times New Roman" pitchFamily="18" charset="0"/>
              </a:rPr>
              <a:t>Security cameras at every entrance/exit</a:t>
            </a:r>
          </a:p>
          <a:p>
            <a:pPr marL="285743" indent="-285743" algn="just">
              <a:lnSpc>
                <a:spcPct val="150000"/>
              </a:lnSpc>
              <a:buFont typeface="Arial" panose="020B0604020202020204" pitchFamily="34" charset="0"/>
              <a:buChar char="•"/>
            </a:pPr>
            <a:r>
              <a:rPr lang="en-US" sz="1200" dirty="0">
                <a:latin typeface="Times New Roman" pitchFamily="18" charset="0"/>
                <a:cs typeface="Times New Roman" pitchFamily="18" charset="0"/>
              </a:rPr>
              <a:t>User id and password dependent  VPN and application authorization</a:t>
            </a:r>
          </a:p>
          <a:p>
            <a:pPr marL="285743" indent="-285743" algn="just">
              <a:lnSpc>
                <a:spcPct val="150000"/>
              </a:lnSpc>
              <a:buFont typeface="Arial" panose="020B0604020202020204" pitchFamily="34" charset="0"/>
              <a:buChar char="•"/>
            </a:pPr>
            <a:r>
              <a:rPr lang="en-US" sz="1200" dirty="0">
                <a:latin typeface="Times New Roman" pitchFamily="18" charset="0"/>
                <a:cs typeface="Times New Roman" pitchFamily="18" charset="0"/>
              </a:rPr>
              <a:t>Access management- no tail gaiting; only RFID authorized </a:t>
            </a:r>
            <a:r>
              <a:rPr lang="en-US" sz="1200" dirty="0" smtClean="0">
                <a:latin typeface="Times New Roman" pitchFamily="18" charset="0"/>
                <a:cs typeface="Times New Roman" pitchFamily="18" charset="0"/>
              </a:rPr>
              <a:t>entry’s </a:t>
            </a:r>
            <a:r>
              <a:rPr lang="en-US" sz="1200" dirty="0">
                <a:latin typeface="Times New Roman" pitchFamily="18" charset="0"/>
                <a:cs typeface="Times New Roman" pitchFamily="18" charset="0"/>
              </a:rPr>
              <a:t>in work </a:t>
            </a:r>
            <a:r>
              <a:rPr lang="en-US" sz="1200" dirty="0" smtClean="0">
                <a:latin typeface="Times New Roman" pitchFamily="18" charset="0"/>
                <a:cs typeface="Times New Roman" pitchFamily="18" charset="0"/>
              </a:rPr>
              <a:t>areas</a:t>
            </a:r>
          </a:p>
          <a:p>
            <a:pPr marL="285743" indent="-285743" algn="just">
              <a:lnSpc>
                <a:spcPct val="150000"/>
              </a:lnSpc>
              <a:buFont typeface="Arial" panose="020B0604020202020204" pitchFamily="34" charset="0"/>
              <a:buChar char="•"/>
            </a:pPr>
            <a:r>
              <a:rPr lang="en-US" sz="1200" dirty="0">
                <a:latin typeface="Times New Roman" pitchFamily="18" charset="0"/>
                <a:cs typeface="Times New Roman" pitchFamily="18" charset="0"/>
              </a:rPr>
              <a:t>Security X ray scanners at organization entrance to identify any  unauthorized movement of systems, LAN’s, storage devices etc</a:t>
            </a:r>
            <a:r>
              <a:rPr lang="en-US" sz="1200" dirty="0" smtClean="0">
                <a:latin typeface="Times New Roman" pitchFamily="18" charset="0"/>
                <a:cs typeface="Times New Roman" pitchFamily="18" charset="0"/>
              </a:rPr>
              <a:t>.</a:t>
            </a:r>
          </a:p>
          <a:p>
            <a:pPr marL="285743" indent="-285743" algn="just">
              <a:lnSpc>
                <a:spcPct val="150000"/>
              </a:lnSpc>
              <a:buFont typeface="Arial" panose="020B0604020202020204" pitchFamily="34" charset="0"/>
              <a:buChar char="•"/>
            </a:pPr>
            <a:endParaRPr lang="en-US" sz="13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7062133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4" name="Title 1"/>
          <p:cNvSpPr>
            <a:spLocks noGrp="1"/>
          </p:cNvSpPr>
          <p:nvPr>
            <p:ph type="title"/>
          </p:nvPr>
        </p:nvSpPr>
        <p:spPr>
          <a:xfrm>
            <a:off x="219568" y="257090"/>
            <a:ext cx="6497053" cy="758757"/>
          </a:xfrm>
        </p:spPr>
        <p:txBody>
          <a:bodyPr>
            <a:noAutofit/>
          </a:bodyPr>
          <a:lstStyle/>
          <a:p>
            <a:r>
              <a:rPr lang="en-US" sz="2800" b="1" dirty="0" smtClean="0">
                <a:latin typeface="Times New Roman" pitchFamily="18" charset="0"/>
                <a:cs typeface="Times New Roman" pitchFamily="18" charset="0"/>
              </a:rPr>
              <a:t>Conclusion</a:t>
            </a:r>
            <a:endParaRPr lang="en-US" sz="28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219568" y="1110597"/>
            <a:ext cx="6481694" cy="3803048"/>
          </a:xfrm>
        </p:spPr>
        <p:txBody>
          <a:bodyPr>
            <a:noAutofit/>
          </a:bodyPr>
          <a:lstStyle/>
          <a:p>
            <a:pPr marL="285743" indent="-285743" algn="just">
              <a:lnSpc>
                <a:spcPct val="150000"/>
              </a:lnSpc>
              <a:buFont typeface="Arial" panose="020B0604020202020204" pitchFamily="34" charset="0"/>
              <a:buChar char="•"/>
            </a:pPr>
            <a:r>
              <a:rPr lang="en-US" sz="1200" dirty="0" smtClean="0">
                <a:solidFill>
                  <a:schemeClr val="bg2">
                    <a:lumMod val="50000"/>
                  </a:schemeClr>
                </a:solidFill>
                <a:latin typeface="Times New Roman" pitchFamily="18" charset="0"/>
                <a:cs typeface="Times New Roman" pitchFamily="18" charset="0"/>
              </a:rPr>
              <a:t>Every Healthcare organization must address HIPAA compliance requirements in terms of their unique business goals and technical environment.</a:t>
            </a:r>
          </a:p>
          <a:p>
            <a:pPr marL="285743" indent="-285743" algn="just">
              <a:lnSpc>
                <a:spcPct val="150000"/>
              </a:lnSpc>
              <a:buFont typeface="Arial" panose="020B0604020202020204" pitchFamily="34" charset="0"/>
              <a:buChar char="•"/>
            </a:pPr>
            <a:r>
              <a:rPr lang="en-US" sz="1200" dirty="0" smtClean="0">
                <a:solidFill>
                  <a:schemeClr val="bg2">
                    <a:lumMod val="50000"/>
                  </a:schemeClr>
                </a:solidFill>
                <a:latin typeface="Times New Roman" pitchFamily="18" charset="0"/>
                <a:cs typeface="Times New Roman" pitchFamily="18" charset="0"/>
              </a:rPr>
              <a:t>The organization  offers the highest security standards to meet the stringent demands of all types of healthcare data interfaces and data transmissions. </a:t>
            </a:r>
          </a:p>
          <a:p>
            <a:pPr marL="285743" indent="-285743" algn="just">
              <a:lnSpc>
                <a:spcPct val="150000"/>
              </a:lnSpc>
              <a:buFont typeface="Arial" panose="020B0604020202020204" pitchFamily="34" charset="0"/>
              <a:buChar char="•"/>
            </a:pPr>
            <a:r>
              <a:rPr lang="en-US" sz="1200" dirty="0" smtClean="0">
                <a:solidFill>
                  <a:schemeClr val="bg2">
                    <a:lumMod val="50000"/>
                  </a:schemeClr>
                </a:solidFill>
                <a:latin typeface="Times New Roman" pitchFamily="18" charset="0"/>
                <a:cs typeface="Times New Roman" pitchFamily="18" charset="0"/>
              </a:rPr>
              <a:t>Every project resource should go for Induction </a:t>
            </a:r>
            <a:r>
              <a:rPr lang="en-US" sz="1200" dirty="0" err="1" smtClean="0">
                <a:solidFill>
                  <a:schemeClr val="bg2">
                    <a:lumMod val="50000"/>
                  </a:schemeClr>
                </a:solidFill>
                <a:latin typeface="Times New Roman" pitchFamily="18" charset="0"/>
                <a:cs typeface="Times New Roman" pitchFamily="18" charset="0"/>
              </a:rPr>
              <a:t>programme</a:t>
            </a:r>
            <a:r>
              <a:rPr lang="en-US" sz="1200" dirty="0" smtClean="0">
                <a:solidFill>
                  <a:schemeClr val="bg2">
                    <a:lumMod val="50000"/>
                  </a:schemeClr>
                </a:solidFill>
                <a:latin typeface="Times New Roman" pitchFamily="18" charset="0"/>
                <a:cs typeface="Times New Roman" pitchFamily="18" charset="0"/>
              </a:rPr>
              <a:t> on awareness of HIPAA and periodically knowledge check on same.</a:t>
            </a:r>
          </a:p>
          <a:p>
            <a:pPr marL="285743" indent="-285743" algn="just">
              <a:lnSpc>
                <a:spcPct val="150000"/>
              </a:lnSpc>
              <a:buFont typeface="Arial" panose="020B0604020202020204" pitchFamily="34" charset="0"/>
              <a:buChar char="•"/>
            </a:pPr>
            <a:r>
              <a:rPr lang="en-US" sz="1200" dirty="0" smtClean="0">
                <a:solidFill>
                  <a:schemeClr val="bg2">
                    <a:lumMod val="50000"/>
                  </a:schemeClr>
                </a:solidFill>
                <a:latin typeface="Times New Roman" pitchFamily="18" charset="0"/>
                <a:cs typeface="Times New Roman" pitchFamily="18" charset="0"/>
              </a:rPr>
              <a:t>Every organization must conduct annual HIPAA compliance audit and if any gaps are found, remedial measures should be taken to ensure that these gaps are not repeated. This may also involve periodic process changes across the entire organization.</a:t>
            </a:r>
          </a:p>
          <a:p>
            <a:pPr marL="285743" indent="-285743" algn="just">
              <a:lnSpc>
                <a:spcPct val="150000"/>
              </a:lnSpc>
              <a:buFont typeface="Arial" panose="020B0604020202020204" pitchFamily="34" charset="0"/>
              <a:buChar char="•"/>
            </a:pPr>
            <a:r>
              <a:rPr lang="en-US" sz="1200" dirty="0" smtClean="0">
                <a:solidFill>
                  <a:schemeClr val="bg2">
                    <a:lumMod val="50000"/>
                  </a:schemeClr>
                </a:solidFill>
                <a:latin typeface="Times New Roman" pitchFamily="18" charset="0"/>
                <a:cs typeface="Times New Roman" pitchFamily="18" charset="0"/>
              </a:rPr>
              <a:t>Audit should also be conducted for the various business associates of the organization to ensure compliance. </a:t>
            </a:r>
          </a:p>
          <a:p>
            <a:pPr marL="285743" indent="-285743" algn="just">
              <a:lnSpc>
                <a:spcPct val="150000"/>
              </a:lnSpc>
              <a:buFont typeface="Arial" panose="020B0604020202020204" pitchFamily="34" charset="0"/>
              <a:buChar char="•"/>
            </a:pPr>
            <a:endParaRPr lang="en-US" sz="1200" dirty="0" smtClean="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9236686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9525" y="7938"/>
            <a:ext cx="6837363" cy="5127625"/>
          </a:xfrm>
          <a:prstGeom prst="rect">
            <a:avLst/>
          </a:prstGeom>
          <a:noFill/>
          <a:ln w="9525">
            <a:noFill/>
            <a:miter lim="800000"/>
            <a:headEnd/>
            <a:tailEnd/>
          </a:ln>
          <a:effectLst/>
        </p:spPr>
      </p:pic>
      <p:sp>
        <p:nvSpPr>
          <p:cNvPr id="2" name="Title 1"/>
          <p:cNvSpPr>
            <a:spLocks noGrp="1"/>
          </p:cNvSpPr>
          <p:nvPr>
            <p:ph type="ctrTitle"/>
          </p:nvPr>
        </p:nvSpPr>
        <p:spPr>
          <a:xfrm>
            <a:off x="554660" y="1453420"/>
            <a:ext cx="3211225" cy="1231014"/>
          </a:xfrm>
        </p:spPr>
        <p:txBody>
          <a:bodyPr>
            <a:normAutofit/>
          </a:bodyPr>
          <a:lstStyle/>
          <a:p>
            <a:r>
              <a:rPr lang="en-US" sz="4400" dirty="0"/>
              <a:t>Thank You</a:t>
            </a:r>
          </a:p>
        </p:txBody>
      </p:sp>
    </p:spTree>
    <p:extLst>
      <p:ext uri="{BB962C8B-B14F-4D97-AF65-F5344CB8AC3E}">
        <p14:creationId xmlns:p14="http://schemas.microsoft.com/office/powerpoint/2010/main" xmlns="" val="35612016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7" name="Title 1"/>
          <p:cNvSpPr>
            <a:spLocks noGrp="1"/>
          </p:cNvSpPr>
          <p:nvPr>
            <p:ph type="title"/>
          </p:nvPr>
        </p:nvSpPr>
        <p:spPr>
          <a:xfrm>
            <a:off x="205739" y="274325"/>
            <a:ext cx="5260563" cy="664797"/>
          </a:xfrm>
        </p:spPr>
        <p:txBody>
          <a:bodyPr>
            <a:noAutofit/>
          </a:bodyPr>
          <a:lstStyle/>
          <a:p>
            <a:pPr lvl="0"/>
            <a:r>
              <a:rPr lang="en-US" sz="2800" b="1" dirty="0">
                <a:solidFill>
                  <a:srgbClr val="0070C0"/>
                </a:solidFill>
              </a:rPr>
              <a:t>What is HIPAA?</a:t>
            </a:r>
            <a:r>
              <a:rPr lang="en-US" sz="2800" dirty="0">
                <a:solidFill>
                  <a:schemeClr val="bg2">
                    <a:lumMod val="50000"/>
                  </a:schemeClr>
                </a:solidFill>
              </a:rPr>
              <a:t/>
            </a:r>
            <a:br>
              <a:rPr lang="en-US" sz="2800" dirty="0">
                <a:solidFill>
                  <a:schemeClr val="bg2">
                    <a:lumMod val="50000"/>
                  </a:schemeClr>
                </a:solidFill>
              </a:rPr>
            </a:br>
            <a:endParaRPr lang="en-US" sz="2800" dirty="0"/>
          </a:p>
        </p:txBody>
      </p:sp>
      <p:sp>
        <p:nvSpPr>
          <p:cNvPr id="3" name="Content Placeholder 2"/>
          <p:cNvSpPr>
            <a:spLocks noGrp="1"/>
          </p:cNvSpPr>
          <p:nvPr>
            <p:ph sz="half" idx="1"/>
          </p:nvPr>
        </p:nvSpPr>
        <p:spPr>
          <a:xfrm>
            <a:off x="252663" y="1100688"/>
            <a:ext cx="6352674" cy="728113"/>
          </a:xfrm>
        </p:spPr>
        <p:txBody>
          <a:bodyPr>
            <a:noAutofit/>
          </a:bodyPr>
          <a:lstStyle/>
          <a:p>
            <a:pPr marL="0" indent="0" algn="just">
              <a:lnSpc>
                <a:spcPct val="200000"/>
              </a:lnSpc>
              <a:buNone/>
            </a:pPr>
            <a:r>
              <a:rPr lang="en-US" altLang="en-US" sz="1200" dirty="0" smtClean="0">
                <a:latin typeface="Times New Roman" pitchFamily="18" charset="0"/>
                <a:cs typeface="Times New Roman" pitchFamily="18" charset="0"/>
              </a:rPr>
              <a:t>Health insurance portability and accountability act of 1996 is United </a:t>
            </a:r>
            <a:r>
              <a:rPr lang="en-US" altLang="en-US" sz="1200" dirty="0">
                <a:latin typeface="Times New Roman" pitchFamily="18" charset="0"/>
                <a:cs typeface="Times New Roman" pitchFamily="18" charset="0"/>
              </a:rPr>
              <a:t>S</a:t>
            </a:r>
            <a:r>
              <a:rPr lang="en-US" altLang="en-US" sz="1200" dirty="0" smtClean="0">
                <a:latin typeface="Times New Roman" pitchFamily="18" charset="0"/>
                <a:cs typeface="Times New Roman" pitchFamily="18" charset="0"/>
              </a:rPr>
              <a:t>tates legislation   that provides data privacy and security provisions for safeguarding medical information.</a:t>
            </a:r>
          </a:p>
          <a:p>
            <a:pPr marL="0" indent="0">
              <a:lnSpc>
                <a:spcPct val="120000"/>
              </a:lnSpc>
              <a:buNone/>
            </a:pPr>
            <a:endParaRPr lang="en-IN" sz="1200" dirty="0" smtClean="0">
              <a:latin typeface="Times New Roman" pitchFamily="18" charset="0"/>
              <a:cs typeface="Times New Roman" pitchFamily="18" charset="0"/>
            </a:endParaRPr>
          </a:p>
        </p:txBody>
      </p:sp>
      <p:sp>
        <p:nvSpPr>
          <p:cNvPr id="2" name="Rounded Rectangle 1"/>
          <p:cNvSpPr/>
          <p:nvPr/>
        </p:nvSpPr>
        <p:spPr>
          <a:xfrm>
            <a:off x="2387600" y="1990366"/>
            <a:ext cx="1714770" cy="60692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2000" b="1" dirty="0" smtClean="0">
                <a:solidFill>
                  <a:schemeClr val="bg2"/>
                </a:solidFill>
                <a:latin typeface="Times New Roman" pitchFamily="18" charset="0"/>
                <a:cs typeface="Times New Roman" pitchFamily="18" charset="0"/>
              </a:rPr>
              <a:t>HIPAA</a:t>
            </a:r>
          </a:p>
        </p:txBody>
      </p:sp>
      <p:sp>
        <p:nvSpPr>
          <p:cNvPr id="5" name="Rounded Rectangle 4"/>
          <p:cNvSpPr/>
          <p:nvPr/>
        </p:nvSpPr>
        <p:spPr>
          <a:xfrm>
            <a:off x="205739" y="2833992"/>
            <a:ext cx="2591370" cy="648511"/>
          </a:xfrm>
          <a:prstGeom prst="roundRect">
            <a:avLst/>
          </a:prstGeom>
        </p:spPr>
        <p:style>
          <a:lnRef idx="1">
            <a:schemeClr val="accent1"/>
          </a:lnRef>
          <a:fillRef idx="2">
            <a:schemeClr val="accent1"/>
          </a:fillRef>
          <a:effectRef idx="1">
            <a:schemeClr val="accent1"/>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400" b="1" dirty="0" smtClean="0">
                <a:solidFill>
                  <a:schemeClr val="bg2"/>
                </a:solidFill>
                <a:latin typeface="Times New Roman" pitchFamily="18" charset="0"/>
                <a:cs typeface="Times New Roman" pitchFamily="18" charset="0"/>
              </a:rPr>
              <a:t>Privacy Rule</a:t>
            </a:r>
          </a:p>
          <a:p>
            <a:pPr algn="ctr">
              <a:lnSpc>
                <a:spcPct val="90000"/>
              </a:lnSpc>
              <a:spcBef>
                <a:spcPts val="600"/>
              </a:spcBef>
              <a:spcAft>
                <a:spcPts val="0"/>
              </a:spcAft>
            </a:pPr>
            <a:r>
              <a:rPr lang="en-US" altLang="en-US" sz="900" dirty="0">
                <a:latin typeface="Times New Roman" pitchFamily="18" charset="0"/>
                <a:cs typeface="Times New Roman" pitchFamily="18" charset="0"/>
              </a:rPr>
              <a:t>R</a:t>
            </a:r>
            <a:r>
              <a:rPr lang="en-US" altLang="en-US" sz="900" dirty="0" smtClean="0">
                <a:latin typeface="Times New Roman" pitchFamily="18" charset="0"/>
                <a:cs typeface="Times New Roman" pitchFamily="18" charset="0"/>
              </a:rPr>
              <a:t>equirements </a:t>
            </a:r>
            <a:r>
              <a:rPr lang="en-US" altLang="en-US" sz="900" dirty="0">
                <a:latin typeface="Times New Roman" pitchFamily="18" charset="0"/>
                <a:cs typeface="Times New Roman" pitchFamily="18" charset="0"/>
              </a:rPr>
              <a:t>on how entities can use or disclose health information</a:t>
            </a:r>
            <a:endParaRPr lang="en-US" sz="1600" dirty="0" smtClean="0">
              <a:latin typeface="Times New Roman" pitchFamily="18" charset="0"/>
              <a:cs typeface="Times New Roman" pitchFamily="18" charset="0"/>
            </a:endParaRPr>
          </a:p>
        </p:txBody>
      </p:sp>
      <p:sp>
        <p:nvSpPr>
          <p:cNvPr id="6" name="Rounded Rectangle 5"/>
          <p:cNvSpPr/>
          <p:nvPr/>
        </p:nvSpPr>
        <p:spPr>
          <a:xfrm>
            <a:off x="3870395" y="2833992"/>
            <a:ext cx="2627682" cy="648511"/>
          </a:xfrm>
          <a:prstGeom prst="roundRect">
            <a:avLst/>
          </a:prstGeom>
        </p:spPr>
        <p:style>
          <a:lnRef idx="1">
            <a:schemeClr val="accent1"/>
          </a:lnRef>
          <a:fillRef idx="2">
            <a:schemeClr val="accent1"/>
          </a:fillRef>
          <a:effectRef idx="1">
            <a:schemeClr val="accent1"/>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400" b="1" dirty="0" smtClean="0">
                <a:solidFill>
                  <a:schemeClr val="bg2"/>
                </a:solidFill>
                <a:latin typeface="Times New Roman" pitchFamily="18" charset="0"/>
                <a:cs typeface="Times New Roman" pitchFamily="18" charset="0"/>
              </a:rPr>
              <a:t>Security Rule</a:t>
            </a:r>
          </a:p>
          <a:p>
            <a:pPr algn="ctr">
              <a:lnSpc>
                <a:spcPct val="90000"/>
              </a:lnSpc>
              <a:spcBef>
                <a:spcPts val="600"/>
              </a:spcBef>
              <a:spcAft>
                <a:spcPts val="0"/>
              </a:spcAft>
            </a:pPr>
            <a:r>
              <a:rPr lang="en-US" altLang="en-US" sz="900" dirty="0">
                <a:latin typeface="Times New Roman" pitchFamily="18" charset="0"/>
                <a:cs typeface="Times New Roman" pitchFamily="18" charset="0"/>
              </a:rPr>
              <a:t>R</a:t>
            </a:r>
            <a:r>
              <a:rPr lang="en-US" altLang="en-US" sz="900" dirty="0" smtClean="0">
                <a:latin typeface="Times New Roman" pitchFamily="18" charset="0"/>
                <a:cs typeface="Times New Roman" pitchFamily="18" charset="0"/>
              </a:rPr>
              <a:t>equirements </a:t>
            </a:r>
            <a:r>
              <a:rPr lang="en-US" altLang="en-US" sz="900" dirty="0">
                <a:latin typeface="Times New Roman" pitchFamily="18" charset="0"/>
                <a:cs typeface="Times New Roman" pitchFamily="18" charset="0"/>
              </a:rPr>
              <a:t>on how entities must secure and protect health information</a:t>
            </a:r>
            <a:endParaRPr lang="en-US" sz="1600" dirty="0" smtClean="0">
              <a:latin typeface="Times New Roman" pitchFamily="18" charset="0"/>
              <a:cs typeface="Times New Roman" pitchFamily="18" charset="0"/>
            </a:endParaRPr>
          </a:p>
        </p:txBody>
      </p:sp>
      <p:cxnSp>
        <p:nvCxnSpPr>
          <p:cNvPr id="8" name="Elbow Connector 7"/>
          <p:cNvCxnSpPr>
            <a:stCxn id="2" idx="2"/>
            <a:endCxn id="5" idx="0"/>
          </p:cNvCxnSpPr>
          <p:nvPr/>
        </p:nvCxnSpPr>
        <p:spPr>
          <a:xfrm rot="5400000">
            <a:off x="2254854" y="1843859"/>
            <a:ext cx="236705" cy="17435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2" idx="2"/>
            <a:endCxn id="6" idx="0"/>
          </p:cNvCxnSpPr>
          <p:nvPr/>
        </p:nvCxnSpPr>
        <p:spPr>
          <a:xfrm rot="16200000" flipH="1">
            <a:off x="4096259" y="1746013"/>
            <a:ext cx="236705" cy="19392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3086559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p:cNvPicPr>
            <a:picLocks noChangeAspect="1" noChangeArrowheads="1"/>
          </p:cNvPicPr>
          <p:nvPr/>
        </p:nvPicPr>
        <p:blipFill>
          <a:blip r:embed="rId3"/>
          <a:srcRect/>
          <a:stretch>
            <a:fillRect/>
          </a:stretch>
        </p:blipFill>
        <p:spPr bwMode="auto">
          <a:xfrm>
            <a:off x="9525" y="7938"/>
            <a:ext cx="6837363" cy="5127625"/>
          </a:xfrm>
          <a:prstGeom prst="rect">
            <a:avLst/>
          </a:prstGeom>
          <a:noFill/>
          <a:ln w="9525">
            <a:noFill/>
            <a:miter lim="800000"/>
            <a:headEnd/>
            <a:tailEnd/>
          </a:ln>
          <a:effectLst/>
        </p:spPr>
      </p:pic>
      <p:sp>
        <p:nvSpPr>
          <p:cNvPr id="4" name="Rounded Rectangle 3"/>
          <p:cNvSpPr/>
          <p:nvPr/>
        </p:nvSpPr>
        <p:spPr>
          <a:xfrm>
            <a:off x="1517555" y="488488"/>
            <a:ext cx="3934219" cy="561759"/>
          </a:xfrm>
          <a:prstGeom prst="round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400" b="1" dirty="0" smtClean="0">
                <a:solidFill>
                  <a:schemeClr val="tx1"/>
                </a:solidFill>
                <a:latin typeface="Times New Roman" pitchFamily="18" charset="0"/>
                <a:cs typeface="Times New Roman" pitchFamily="18" charset="0"/>
              </a:rPr>
              <a:t>HIPAA</a:t>
            </a:r>
          </a:p>
          <a:p>
            <a:pPr algn="ctr">
              <a:lnSpc>
                <a:spcPct val="90000"/>
              </a:lnSpc>
              <a:spcBef>
                <a:spcPts val="600"/>
              </a:spcBef>
              <a:spcAft>
                <a:spcPts val="0"/>
              </a:spcAft>
            </a:pPr>
            <a:r>
              <a:rPr lang="en-US" sz="1000" b="1" dirty="0" smtClean="0">
                <a:solidFill>
                  <a:schemeClr val="bg2">
                    <a:lumMod val="50000"/>
                  </a:schemeClr>
                </a:solidFill>
                <a:latin typeface="Times New Roman" pitchFamily="18" charset="0"/>
                <a:cs typeface="Times New Roman" pitchFamily="18" charset="0"/>
              </a:rPr>
              <a:t>Health Insurance Portability and Accountability Act of 1996</a:t>
            </a:r>
          </a:p>
        </p:txBody>
      </p:sp>
      <p:sp>
        <p:nvSpPr>
          <p:cNvPr id="5" name="Rounded Rectangle 4"/>
          <p:cNvSpPr/>
          <p:nvPr/>
        </p:nvSpPr>
        <p:spPr>
          <a:xfrm>
            <a:off x="140363" y="1249207"/>
            <a:ext cx="942217" cy="402564"/>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200" b="1" dirty="0">
                <a:solidFill>
                  <a:schemeClr val="bg2"/>
                </a:solidFill>
                <a:latin typeface="Times New Roman" pitchFamily="18" charset="0"/>
                <a:cs typeface="Times New Roman" pitchFamily="18" charset="0"/>
              </a:rPr>
              <a:t>Title</a:t>
            </a:r>
            <a:r>
              <a:rPr lang="en-US" sz="1200" b="1" dirty="0" smtClean="0">
                <a:ln>
                  <a:solidFill>
                    <a:srgbClr val="00B0F0"/>
                  </a:solidFill>
                </a:ln>
                <a:solidFill>
                  <a:schemeClr val="bg2"/>
                </a:solidFill>
                <a:latin typeface="Times New Roman" pitchFamily="18" charset="0"/>
                <a:cs typeface="Times New Roman" pitchFamily="18" charset="0"/>
              </a:rPr>
              <a:t> </a:t>
            </a:r>
            <a:r>
              <a:rPr lang="en-US" sz="1200" b="1" dirty="0">
                <a:solidFill>
                  <a:schemeClr val="bg2">
                    <a:lumMod val="50000"/>
                  </a:schemeClr>
                </a:solidFill>
                <a:latin typeface="Times New Roman" pitchFamily="18" charset="0"/>
                <a:cs typeface="Times New Roman" pitchFamily="18" charset="0"/>
              </a:rPr>
              <a:t>I</a:t>
            </a:r>
          </a:p>
        </p:txBody>
      </p:sp>
      <p:sp>
        <p:nvSpPr>
          <p:cNvPr id="6" name="Rounded Rectangle 5"/>
          <p:cNvSpPr/>
          <p:nvPr/>
        </p:nvSpPr>
        <p:spPr>
          <a:xfrm>
            <a:off x="1904424" y="1257214"/>
            <a:ext cx="932879" cy="384234"/>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200" b="1" dirty="0" smtClean="0">
                <a:solidFill>
                  <a:schemeClr val="bg2">
                    <a:lumMod val="50000"/>
                  </a:schemeClr>
                </a:solidFill>
                <a:latin typeface="Times New Roman" pitchFamily="18" charset="0"/>
                <a:cs typeface="Times New Roman" pitchFamily="18" charset="0"/>
              </a:rPr>
              <a:t>Title II</a:t>
            </a:r>
          </a:p>
        </p:txBody>
      </p:sp>
      <p:sp>
        <p:nvSpPr>
          <p:cNvPr id="8" name="Rounded Rectangle 7"/>
          <p:cNvSpPr/>
          <p:nvPr/>
        </p:nvSpPr>
        <p:spPr>
          <a:xfrm>
            <a:off x="3790473" y="1248336"/>
            <a:ext cx="985405" cy="377908"/>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200" b="1" dirty="0" smtClean="0">
                <a:solidFill>
                  <a:schemeClr val="bg2">
                    <a:lumMod val="50000"/>
                  </a:schemeClr>
                </a:solidFill>
                <a:latin typeface="Times New Roman" pitchFamily="18" charset="0"/>
                <a:cs typeface="Times New Roman" pitchFamily="18" charset="0"/>
              </a:rPr>
              <a:t>Title III</a:t>
            </a:r>
          </a:p>
        </p:txBody>
      </p:sp>
      <p:sp>
        <p:nvSpPr>
          <p:cNvPr id="9" name="Rounded Rectangle 8"/>
          <p:cNvSpPr/>
          <p:nvPr/>
        </p:nvSpPr>
        <p:spPr>
          <a:xfrm>
            <a:off x="4854200" y="1241437"/>
            <a:ext cx="994197" cy="384891"/>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200" b="1" dirty="0" smtClean="0">
                <a:solidFill>
                  <a:schemeClr val="bg2">
                    <a:lumMod val="50000"/>
                  </a:schemeClr>
                </a:solidFill>
                <a:latin typeface="Times New Roman" pitchFamily="18" charset="0"/>
                <a:cs typeface="Times New Roman" pitchFamily="18" charset="0"/>
              </a:rPr>
              <a:t>Title IV</a:t>
            </a:r>
          </a:p>
        </p:txBody>
      </p:sp>
      <p:sp>
        <p:nvSpPr>
          <p:cNvPr id="10" name="Rounded Rectangle 9"/>
          <p:cNvSpPr/>
          <p:nvPr/>
        </p:nvSpPr>
        <p:spPr>
          <a:xfrm>
            <a:off x="5926717" y="1247065"/>
            <a:ext cx="914400" cy="394557"/>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200" b="1" dirty="0" smtClean="0">
                <a:solidFill>
                  <a:schemeClr val="bg2">
                    <a:lumMod val="50000"/>
                  </a:schemeClr>
                </a:solidFill>
                <a:latin typeface="Times New Roman" pitchFamily="18" charset="0"/>
                <a:cs typeface="Times New Roman" pitchFamily="18" charset="0"/>
              </a:rPr>
              <a:t>Title V</a:t>
            </a:r>
          </a:p>
        </p:txBody>
      </p:sp>
      <p:cxnSp>
        <p:nvCxnSpPr>
          <p:cNvPr id="20" name="Straight Connector 19"/>
          <p:cNvCxnSpPr/>
          <p:nvPr/>
        </p:nvCxnSpPr>
        <p:spPr>
          <a:xfrm>
            <a:off x="1520251" y="1878413"/>
            <a:ext cx="1845110" cy="16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4766" y="2274951"/>
            <a:ext cx="882769" cy="631136"/>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700" b="1" dirty="0" smtClean="0">
                <a:solidFill>
                  <a:schemeClr val="bg2">
                    <a:lumMod val="50000"/>
                  </a:schemeClr>
                </a:solidFill>
                <a:latin typeface="Times New Roman" pitchFamily="18" charset="0"/>
                <a:cs typeface="Times New Roman" pitchFamily="18" charset="0"/>
              </a:rPr>
              <a:t>Health Care Access, Portability, and Renewability</a:t>
            </a:r>
          </a:p>
        </p:txBody>
      </p:sp>
      <p:sp>
        <p:nvSpPr>
          <p:cNvPr id="31" name="Rectangle 30"/>
          <p:cNvSpPr/>
          <p:nvPr/>
        </p:nvSpPr>
        <p:spPr>
          <a:xfrm>
            <a:off x="1129363" y="2274954"/>
            <a:ext cx="776385" cy="630923"/>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700" b="1" dirty="0" smtClean="0">
                <a:solidFill>
                  <a:schemeClr val="bg2">
                    <a:lumMod val="50000"/>
                  </a:schemeClr>
                </a:solidFill>
                <a:latin typeface="Times New Roman" pitchFamily="18" charset="0"/>
                <a:cs typeface="Times New Roman" pitchFamily="18" charset="0"/>
              </a:rPr>
              <a:t>Preventing Health Care Fraud and Abuse</a:t>
            </a:r>
          </a:p>
        </p:txBody>
      </p:sp>
      <p:sp>
        <p:nvSpPr>
          <p:cNvPr id="33" name="Rectangle 32"/>
          <p:cNvSpPr/>
          <p:nvPr/>
        </p:nvSpPr>
        <p:spPr>
          <a:xfrm>
            <a:off x="2010407" y="2274954"/>
            <a:ext cx="720913" cy="630923"/>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Medical </a:t>
            </a:r>
            <a:r>
              <a:rPr lang="en-US" sz="700" b="1" dirty="0" smtClean="0">
                <a:solidFill>
                  <a:schemeClr val="bg2">
                    <a:lumMod val="50000"/>
                  </a:schemeClr>
                </a:solidFill>
                <a:latin typeface="Times New Roman" pitchFamily="18" charset="0"/>
                <a:cs typeface="Times New Roman" pitchFamily="18" charset="0"/>
              </a:rPr>
              <a:t>Library Reform</a:t>
            </a:r>
          </a:p>
        </p:txBody>
      </p:sp>
      <p:sp>
        <p:nvSpPr>
          <p:cNvPr id="34" name="Rectangle 33"/>
          <p:cNvSpPr/>
          <p:nvPr/>
        </p:nvSpPr>
        <p:spPr>
          <a:xfrm>
            <a:off x="2794673" y="2274952"/>
            <a:ext cx="1102930" cy="63964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900" b="1" dirty="0" smtClean="0">
                <a:solidFill>
                  <a:schemeClr val="bg2">
                    <a:lumMod val="50000"/>
                  </a:schemeClr>
                </a:solidFill>
                <a:latin typeface="Times New Roman" pitchFamily="18" charset="0"/>
                <a:cs typeface="Times New Roman" pitchFamily="18" charset="0"/>
              </a:rPr>
              <a:t>Administrative Simplification</a:t>
            </a:r>
          </a:p>
        </p:txBody>
      </p:sp>
      <p:sp>
        <p:nvSpPr>
          <p:cNvPr id="36" name="Rectangle 35"/>
          <p:cNvSpPr/>
          <p:nvPr/>
        </p:nvSpPr>
        <p:spPr>
          <a:xfrm>
            <a:off x="3960554" y="2274951"/>
            <a:ext cx="834477" cy="63432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Tax Related Provision</a:t>
            </a:r>
          </a:p>
        </p:txBody>
      </p:sp>
      <p:sp>
        <p:nvSpPr>
          <p:cNvPr id="38" name="Rectangle 37"/>
          <p:cNvSpPr/>
          <p:nvPr/>
        </p:nvSpPr>
        <p:spPr>
          <a:xfrm>
            <a:off x="4854199" y="2274951"/>
            <a:ext cx="1009860" cy="63432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Group Health Plans Requirements</a:t>
            </a:r>
          </a:p>
        </p:txBody>
      </p:sp>
      <p:sp>
        <p:nvSpPr>
          <p:cNvPr id="41" name="Rectangle 40"/>
          <p:cNvSpPr/>
          <p:nvPr/>
        </p:nvSpPr>
        <p:spPr>
          <a:xfrm>
            <a:off x="5934550" y="2274952"/>
            <a:ext cx="895623" cy="634325"/>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Revenue Offsets</a:t>
            </a:r>
          </a:p>
        </p:txBody>
      </p:sp>
      <p:cxnSp>
        <p:nvCxnSpPr>
          <p:cNvPr id="45" name="Straight Connector 44"/>
          <p:cNvCxnSpPr/>
          <p:nvPr/>
        </p:nvCxnSpPr>
        <p:spPr>
          <a:xfrm flipV="1">
            <a:off x="1673157" y="3127959"/>
            <a:ext cx="3612824" cy="6612"/>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472419" y="3325762"/>
            <a:ext cx="1771472" cy="1773441"/>
          </a:xfrm>
          <a:prstGeom prst="rect">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800" b="1" dirty="0" smtClean="0">
                <a:solidFill>
                  <a:schemeClr val="bg2">
                    <a:lumMod val="50000"/>
                  </a:schemeClr>
                </a:solidFill>
                <a:latin typeface="Times New Roman" pitchFamily="18" charset="0"/>
                <a:cs typeface="Times New Roman" pitchFamily="18" charset="0"/>
              </a:rPr>
              <a:t>Security</a:t>
            </a:r>
          </a:p>
          <a:p>
            <a:pPr marL="171446" indent="-171446">
              <a:lnSpc>
                <a:spcPct val="90000"/>
              </a:lnSpc>
              <a:spcBef>
                <a:spcPts val="600"/>
              </a:spcBef>
              <a:spcAft>
                <a:spcPts val="0"/>
              </a:spcAft>
              <a:buFont typeface="Arial" panose="020B0604020202020204" pitchFamily="34" charset="0"/>
              <a:buChar char="•"/>
            </a:pPr>
            <a:r>
              <a:rPr lang="en-US" sz="900" b="1" dirty="0" smtClean="0">
                <a:solidFill>
                  <a:schemeClr val="bg2">
                    <a:lumMod val="50000"/>
                  </a:schemeClr>
                </a:solidFill>
                <a:latin typeface="Times New Roman" pitchFamily="18" charset="0"/>
                <a:cs typeface="Times New Roman" pitchFamily="18" charset="0"/>
              </a:rPr>
              <a:t>Administrative Safeguards</a:t>
            </a:r>
          </a:p>
          <a:p>
            <a:pPr marL="171446" indent="-171446">
              <a:lnSpc>
                <a:spcPct val="90000"/>
              </a:lnSpc>
              <a:spcBef>
                <a:spcPts val="600"/>
              </a:spcBef>
              <a:spcAft>
                <a:spcPts val="0"/>
              </a:spcAft>
              <a:buFont typeface="Arial" panose="020B0604020202020204" pitchFamily="34" charset="0"/>
              <a:buChar char="•"/>
            </a:pPr>
            <a:r>
              <a:rPr lang="en-US" sz="900" b="1" dirty="0" smtClean="0">
                <a:solidFill>
                  <a:schemeClr val="bg2">
                    <a:lumMod val="50000"/>
                  </a:schemeClr>
                </a:solidFill>
                <a:latin typeface="Times New Roman" pitchFamily="18" charset="0"/>
                <a:cs typeface="Times New Roman" pitchFamily="18" charset="0"/>
              </a:rPr>
              <a:t>Physical Safeguards</a:t>
            </a:r>
          </a:p>
          <a:p>
            <a:pPr marL="171446" indent="-171446">
              <a:lnSpc>
                <a:spcPct val="90000"/>
              </a:lnSpc>
              <a:spcBef>
                <a:spcPts val="600"/>
              </a:spcBef>
              <a:spcAft>
                <a:spcPts val="0"/>
              </a:spcAft>
              <a:buFont typeface="Arial" panose="020B0604020202020204" pitchFamily="34" charset="0"/>
              <a:buChar char="•"/>
            </a:pPr>
            <a:r>
              <a:rPr lang="en-US" sz="900" b="1" dirty="0" smtClean="0">
                <a:solidFill>
                  <a:schemeClr val="bg2">
                    <a:lumMod val="50000"/>
                  </a:schemeClr>
                </a:solidFill>
                <a:latin typeface="Times New Roman" pitchFamily="18" charset="0"/>
                <a:cs typeface="Times New Roman" pitchFamily="18" charset="0"/>
              </a:rPr>
              <a:t>Technical Safeguards</a:t>
            </a:r>
          </a:p>
          <a:p>
            <a:pPr marL="171446" indent="-171446">
              <a:lnSpc>
                <a:spcPct val="90000"/>
              </a:lnSpc>
              <a:spcBef>
                <a:spcPts val="600"/>
              </a:spcBef>
              <a:spcAft>
                <a:spcPts val="0"/>
              </a:spcAft>
              <a:buFont typeface="Arial" panose="020B0604020202020204" pitchFamily="34" charset="0"/>
              <a:buChar char="•"/>
            </a:pPr>
            <a:r>
              <a:rPr lang="en-US" sz="900" b="1" dirty="0" smtClean="0">
                <a:solidFill>
                  <a:schemeClr val="bg2">
                    <a:lumMod val="50000"/>
                  </a:schemeClr>
                </a:solidFill>
                <a:latin typeface="Times New Roman" pitchFamily="18" charset="0"/>
                <a:cs typeface="Times New Roman" pitchFamily="18" charset="0"/>
              </a:rPr>
              <a:t>Organizational Requirements</a:t>
            </a:r>
          </a:p>
          <a:p>
            <a:pPr marL="171446" indent="-171446">
              <a:lnSpc>
                <a:spcPct val="90000"/>
              </a:lnSpc>
              <a:spcBef>
                <a:spcPts val="600"/>
              </a:spcBef>
              <a:spcAft>
                <a:spcPts val="0"/>
              </a:spcAft>
              <a:buFont typeface="Arial" panose="020B0604020202020204" pitchFamily="34" charset="0"/>
              <a:buChar char="•"/>
            </a:pPr>
            <a:r>
              <a:rPr lang="en-US" sz="900" b="1" dirty="0" smtClean="0">
                <a:solidFill>
                  <a:schemeClr val="bg2">
                    <a:lumMod val="50000"/>
                  </a:schemeClr>
                </a:solidFill>
                <a:latin typeface="Times New Roman" pitchFamily="18" charset="0"/>
                <a:cs typeface="Times New Roman" pitchFamily="18" charset="0"/>
              </a:rPr>
              <a:t>Policy </a:t>
            </a:r>
            <a:r>
              <a:rPr lang="en-US" sz="900" b="1" dirty="0">
                <a:solidFill>
                  <a:schemeClr val="bg2">
                    <a:lumMod val="50000"/>
                  </a:schemeClr>
                </a:solidFill>
                <a:latin typeface="Times New Roman" pitchFamily="18" charset="0"/>
                <a:cs typeface="Times New Roman" pitchFamily="18" charset="0"/>
              </a:rPr>
              <a:t>&amp;</a:t>
            </a:r>
            <a:r>
              <a:rPr lang="en-US" sz="900" b="1" dirty="0" smtClean="0">
                <a:solidFill>
                  <a:schemeClr val="bg2">
                    <a:lumMod val="50000"/>
                  </a:schemeClr>
                </a:solidFill>
                <a:latin typeface="Times New Roman" pitchFamily="18" charset="0"/>
                <a:cs typeface="Times New Roman" pitchFamily="18" charset="0"/>
              </a:rPr>
              <a:t> Procedures and documentation Requirement</a:t>
            </a:r>
          </a:p>
        </p:txBody>
      </p:sp>
      <p:cxnSp>
        <p:nvCxnSpPr>
          <p:cNvPr id="50" name="Straight Arrow Connector 49"/>
          <p:cNvCxnSpPr/>
          <p:nvPr/>
        </p:nvCxnSpPr>
        <p:spPr>
          <a:xfrm>
            <a:off x="5285981" y="3127959"/>
            <a:ext cx="0" cy="19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36148" y="3303477"/>
            <a:ext cx="1274019" cy="364872"/>
          </a:xfrm>
          <a:prstGeom prst="rect">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Electronic Data Interchange`</a:t>
            </a:r>
          </a:p>
        </p:txBody>
      </p:sp>
      <p:sp>
        <p:nvSpPr>
          <p:cNvPr id="61" name="Rectangle 60"/>
          <p:cNvSpPr/>
          <p:nvPr/>
        </p:nvSpPr>
        <p:spPr>
          <a:xfrm>
            <a:off x="2794673" y="3319936"/>
            <a:ext cx="1388325" cy="331957"/>
          </a:xfrm>
          <a:prstGeom prst="rect">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1800" b="1" dirty="0" smtClean="0">
                <a:solidFill>
                  <a:schemeClr val="bg2">
                    <a:lumMod val="50000"/>
                  </a:schemeClr>
                </a:solidFill>
                <a:latin typeface="Times New Roman" pitchFamily="18" charset="0"/>
                <a:cs typeface="Times New Roman" pitchFamily="18" charset="0"/>
              </a:rPr>
              <a:t>Privacy</a:t>
            </a:r>
          </a:p>
        </p:txBody>
      </p:sp>
      <p:cxnSp>
        <p:nvCxnSpPr>
          <p:cNvPr id="71" name="Straight Connector 70"/>
          <p:cNvCxnSpPr/>
          <p:nvPr/>
        </p:nvCxnSpPr>
        <p:spPr>
          <a:xfrm>
            <a:off x="1129363" y="3893663"/>
            <a:ext cx="2315750" cy="3217"/>
          </a:xfrm>
          <a:prstGeom prst="line">
            <a:avLst/>
          </a:prstGeom>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681677" y="4138814"/>
            <a:ext cx="1072042" cy="198763"/>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Transactions</a:t>
            </a:r>
          </a:p>
        </p:txBody>
      </p:sp>
      <p:sp>
        <p:nvSpPr>
          <p:cNvPr id="75" name="Rounded Rectangle 74"/>
          <p:cNvSpPr/>
          <p:nvPr/>
        </p:nvSpPr>
        <p:spPr>
          <a:xfrm>
            <a:off x="1867563" y="4137377"/>
            <a:ext cx="990791" cy="200199"/>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Identifiers</a:t>
            </a:r>
          </a:p>
        </p:txBody>
      </p:sp>
      <p:sp>
        <p:nvSpPr>
          <p:cNvPr id="76" name="Rounded Rectangle 75"/>
          <p:cNvSpPr/>
          <p:nvPr/>
        </p:nvSpPr>
        <p:spPr>
          <a:xfrm>
            <a:off x="2972744" y="4137377"/>
            <a:ext cx="944737" cy="213234"/>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lIns="182876" tIns="137156" rIns="137156" bIns="137156" rtlCol="0" anchor="ctr">
            <a:noAutofit/>
          </a:bodyPr>
          <a:lstStyle/>
          <a:p>
            <a:pPr algn="ctr">
              <a:lnSpc>
                <a:spcPct val="90000"/>
              </a:lnSpc>
              <a:spcBef>
                <a:spcPts val="600"/>
              </a:spcBef>
              <a:spcAft>
                <a:spcPts val="0"/>
              </a:spcAft>
            </a:pPr>
            <a:r>
              <a:rPr lang="en-US" sz="800" b="1" dirty="0" smtClean="0">
                <a:solidFill>
                  <a:schemeClr val="bg2">
                    <a:lumMod val="50000"/>
                  </a:schemeClr>
                </a:solidFill>
                <a:latin typeface="Times New Roman" pitchFamily="18" charset="0"/>
                <a:cs typeface="Times New Roman" pitchFamily="18" charset="0"/>
              </a:rPr>
              <a:t>Code Sets</a:t>
            </a:r>
          </a:p>
        </p:txBody>
      </p:sp>
      <p:cxnSp>
        <p:nvCxnSpPr>
          <p:cNvPr id="88" name="Straight Arrow Connector 87"/>
          <p:cNvCxnSpPr/>
          <p:nvPr/>
        </p:nvCxnSpPr>
        <p:spPr>
          <a:xfrm>
            <a:off x="3445112" y="3880086"/>
            <a:ext cx="1" cy="245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363437" y="3896879"/>
            <a:ext cx="1" cy="256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191210" y="118314"/>
            <a:ext cx="5260563" cy="307714"/>
          </a:xfrm>
        </p:spPr>
        <p:txBody>
          <a:bodyPr>
            <a:normAutofit fontScale="90000"/>
          </a:bodyPr>
          <a:lstStyle/>
          <a:p>
            <a:r>
              <a:rPr lang="en-US" sz="3100" b="1" dirty="0">
                <a:latin typeface="Times New Roman" pitchFamily="18" charset="0"/>
                <a:cs typeface="Times New Roman" pitchFamily="18" charset="0"/>
              </a:rPr>
              <a:t>Components of </a:t>
            </a:r>
            <a:r>
              <a:rPr lang="en-US" sz="3100" b="1" dirty="0" smtClean="0">
                <a:latin typeface="Times New Roman" pitchFamily="18" charset="0"/>
                <a:cs typeface="Times New Roman" pitchFamily="18" charset="0"/>
              </a:rPr>
              <a:t>HIPAA</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chemeClr val="bg2">
                    <a:lumMod val="50000"/>
                  </a:schemeClr>
                </a:solidFill>
                <a:latin typeface="Times New Roman" pitchFamily="18" charset="0"/>
                <a:cs typeface="Times New Roman" pitchFamily="18" charset="0"/>
              </a:rPr>
              <a:t/>
            </a:r>
            <a:br>
              <a:rPr lang="en-US" dirty="0" smtClean="0">
                <a:solidFill>
                  <a:schemeClr val="bg2">
                    <a:lumMod val="50000"/>
                  </a:schemeClr>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cxnSp>
        <p:nvCxnSpPr>
          <p:cNvPr id="11" name="Straight Connector 10"/>
          <p:cNvCxnSpPr/>
          <p:nvPr/>
        </p:nvCxnSpPr>
        <p:spPr>
          <a:xfrm>
            <a:off x="3445112" y="1050246"/>
            <a:ext cx="1" cy="52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11470" y="1092505"/>
            <a:ext cx="5772446" cy="3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0"/>
          </p:cNvCxnSpPr>
          <p:nvPr/>
        </p:nvCxnSpPr>
        <p:spPr>
          <a:xfrm flipH="1" flipV="1">
            <a:off x="611471" y="1116417"/>
            <a:ext cx="1" cy="132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0"/>
          </p:cNvCxnSpPr>
          <p:nvPr/>
        </p:nvCxnSpPr>
        <p:spPr>
          <a:xfrm flipH="1" flipV="1">
            <a:off x="2370863" y="1126466"/>
            <a:ext cx="1" cy="130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0"/>
          </p:cNvCxnSpPr>
          <p:nvPr/>
        </p:nvCxnSpPr>
        <p:spPr>
          <a:xfrm flipH="1" flipV="1">
            <a:off x="4283175" y="1107539"/>
            <a:ext cx="1" cy="140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0"/>
          </p:cNvCxnSpPr>
          <p:nvPr/>
        </p:nvCxnSpPr>
        <p:spPr>
          <a:xfrm flipH="1" flipV="1">
            <a:off x="5351298" y="1102338"/>
            <a:ext cx="1" cy="139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0"/>
          </p:cNvCxnSpPr>
          <p:nvPr/>
        </p:nvCxnSpPr>
        <p:spPr>
          <a:xfrm flipH="1" flipV="1">
            <a:off x="6383917" y="1093676"/>
            <a:ext cx="1" cy="153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 idx="2"/>
            <a:endCxn id="27" idx="0"/>
          </p:cNvCxnSpPr>
          <p:nvPr/>
        </p:nvCxnSpPr>
        <p:spPr>
          <a:xfrm>
            <a:off x="611472" y="1651771"/>
            <a:ext cx="4679" cy="62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1" idx="0"/>
          </p:cNvCxnSpPr>
          <p:nvPr/>
        </p:nvCxnSpPr>
        <p:spPr>
          <a:xfrm flipH="1">
            <a:off x="1517556" y="1878410"/>
            <a:ext cx="2695" cy="396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33" idx="0"/>
          </p:cNvCxnSpPr>
          <p:nvPr/>
        </p:nvCxnSpPr>
        <p:spPr>
          <a:xfrm>
            <a:off x="2370863" y="1878410"/>
            <a:ext cx="0" cy="396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66502" y="1880079"/>
            <a:ext cx="4395" cy="396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36" idx="0"/>
          </p:cNvCxnSpPr>
          <p:nvPr/>
        </p:nvCxnSpPr>
        <p:spPr>
          <a:xfrm>
            <a:off x="4377793" y="1635121"/>
            <a:ext cx="1" cy="639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9" idx="2"/>
            <a:endCxn id="38" idx="0"/>
          </p:cNvCxnSpPr>
          <p:nvPr/>
        </p:nvCxnSpPr>
        <p:spPr>
          <a:xfrm>
            <a:off x="5351299" y="1626327"/>
            <a:ext cx="7831" cy="648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 idx="2"/>
            <a:endCxn id="41" idx="0"/>
          </p:cNvCxnSpPr>
          <p:nvPr/>
        </p:nvCxnSpPr>
        <p:spPr>
          <a:xfrm flipH="1">
            <a:off x="6382362" y="1641621"/>
            <a:ext cx="1556" cy="633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6" idx="2"/>
          </p:cNvCxnSpPr>
          <p:nvPr/>
        </p:nvCxnSpPr>
        <p:spPr>
          <a:xfrm flipH="1">
            <a:off x="2370863" y="1641449"/>
            <a:ext cx="1" cy="236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61" idx="0"/>
          </p:cNvCxnSpPr>
          <p:nvPr/>
        </p:nvCxnSpPr>
        <p:spPr>
          <a:xfrm>
            <a:off x="3488835" y="3134571"/>
            <a:ext cx="1" cy="185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60" idx="0"/>
          </p:cNvCxnSpPr>
          <p:nvPr/>
        </p:nvCxnSpPr>
        <p:spPr>
          <a:xfrm>
            <a:off x="1673157" y="3126343"/>
            <a:ext cx="1" cy="177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1129362" y="3893663"/>
            <a:ext cx="0" cy="256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4" idx="2"/>
          </p:cNvCxnSpPr>
          <p:nvPr/>
        </p:nvCxnSpPr>
        <p:spPr>
          <a:xfrm rot="5400000">
            <a:off x="3229083" y="3031390"/>
            <a:ext cx="233846" cy="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0" idx="2"/>
          </p:cNvCxnSpPr>
          <p:nvPr/>
        </p:nvCxnSpPr>
        <p:spPr>
          <a:xfrm rot="5400000">
            <a:off x="1558926" y="3782359"/>
            <a:ext cx="228242" cy="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416564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srcRect/>
          <a:stretch>
            <a:fillRect/>
          </a:stretch>
        </p:blipFill>
        <p:spPr bwMode="auto">
          <a:xfrm>
            <a:off x="9525" y="7938"/>
            <a:ext cx="6837363" cy="5127625"/>
          </a:xfrm>
          <a:prstGeom prst="rect">
            <a:avLst/>
          </a:prstGeom>
          <a:noFill/>
          <a:ln w="9525">
            <a:noFill/>
            <a:miter lim="800000"/>
            <a:headEnd/>
            <a:tailEnd/>
          </a:ln>
          <a:effectLst/>
        </p:spPr>
      </p:pic>
      <p:sp>
        <p:nvSpPr>
          <p:cNvPr id="5" name="Rounded Rectangle 4"/>
          <p:cNvSpPr/>
          <p:nvPr/>
        </p:nvSpPr>
        <p:spPr>
          <a:xfrm>
            <a:off x="201454" y="914400"/>
            <a:ext cx="1931671" cy="3211830"/>
          </a:xfrm>
          <a:prstGeom prst="roundRect">
            <a:avLst/>
          </a:prstGeom>
          <a:solidFill>
            <a:srgbClr val="00B0F0"/>
          </a:solidFill>
          <a:ln>
            <a:solidFill>
              <a:srgbClr val="00B0F0"/>
            </a:solidFill>
          </a:ln>
        </p:spPr>
        <p:style>
          <a:lnRef idx="2">
            <a:schemeClr val="accent2"/>
          </a:lnRef>
          <a:fillRef idx="1001">
            <a:schemeClr val="dk2"/>
          </a:fillRef>
          <a:effectRef idx="0">
            <a:schemeClr val="accent2"/>
          </a:effectRef>
          <a:fontRef idx="minor">
            <a:schemeClr val="dk1"/>
          </a:fontRef>
        </p:style>
        <p:txBody>
          <a:bodyPr wrap="square" lIns="182876" tIns="137156" rIns="137156" bIns="137156" rtlCol="0" anchor="ctr">
            <a:noAutofit/>
          </a:bodyPr>
          <a:lstStyle/>
          <a:p>
            <a:pPr marL="171446" indent="-171446">
              <a:lnSpc>
                <a:spcPct val="90000"/>
              </a:lnSpc>
              <a:spcBef>
                <a:spcPts val="600"/>
              </a:spcBef>
              <a:spcAft>
                <a:spcPts val="0"/>
              </a:spcAft>
              <a:buFont typeface="Wingdings" panose="05000000000000000000" pitchFamily="2" charset="2"/>
              <a:buChar char="§"/>
            </a:pPr>
            <a:endParaRPr lang="en-US" sz="1000" dirty="0" smtClean="0">
              <a:solidFill>
                <a:schemeClr val="bg2">
                  <a:lumMod val="50000"/>
                </a:schemeClr>
              </a:solidFill>
            </a:endParaRPr>
          </a:p>
        </p:txBody>
      </p:sp>
      <p:cxnSp>
        <p:nvCxnSpPr>
          <p:cNvPr id="7" name="Straight Connector 6"/>
          <p:cNvCxnSpPr/>
          <p:nvPr/>
        </p:nvCxnSpPr>
        <p:spPr>
          <a:xfrm flipV="1">
            <a:off x="201454" y="1616454"/>
            <a:ext cx="1931671" cy="114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257551" y="4080510"/>
            <a:ext cx="45719" cy="45720"/>
          </a:xfrm>
          <a:prstGeom prst="roundRect">
            <a:avLst/>
          </a:prstGeom>
          <a:solidFill>
            <a:schemeClr val="accent1"/>
          </a:solidFill>
          <a:effectLst/>
        </p:spPr>
        <p:txBody>
          <a:bodyPr wrap="square" lIns="182876" tIns="137156" rIns="137156" bIns="137156"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9" name="Rounded Rectangle 8"/>
          <p:cNvSpPr/>
          <p:nvPr/>
        </p:nvSpPr>
        <p:spPr>
          <a:xfrm>
            <a:off x="2400298" y="914400"/>
            <a:ext cx="1851660" cy="3211830"/>
          </a:xfrm>
          <a:prstGeom prst="roundRect">
            <a:avLst/>
          </a:prstGeom>
        </p:spPr>
        <p:style>
          <a:lnRef idx="1">
            <a:schemeClr val="accent3"/>
          </a:lnRef>
          <a:fillRef idx="3">
            <a:schemeClr val="accent3"/>
          </a:fillRef>
          <a:effectRef idx="2">
            <a:schemeClr val="accent3"/>
          </a:effectRef>
          <a:fontRef idx="minor">
            <a:schemeClr val="lt1"/>
          </a:fontRef>
        </p:style>
        <p:txBody>
          <a:bodyPr wrap="square" lIns="182876" tIns="137156" rIns="137156" bIns="137156" rtlCol="0" anchor="ctr">
            <a:noAutofit/>
          </a:bodyPr>
          <a:lstStyle/>
          <a:p>
            <a:pPr marL="171446" indent="-171446">
              <a:spcBef>
                <a:spcPts val="600"/>
              </a:spcBef>
              <a:spcAft>
                <a:spcPts val="0"/>
              </a:spcAft>
              <a:buFont typeface="Arial" panose="020B0604020202020204" pitchFamily="34" charset="0"/>
              <a:buChar char="•"/>
            </a:pPr>
            <a:endParaRPr lang="en-US" sz="1000" dirty="0">
              <a:solidFill>
                <a:schemeClr val="bg2">
                  <a:lumMod val="50000"/>
                </a:schemeClr>
              </a:solidFill>
            </a:endParaRPr>
          </a:p>
          <a:p>
            <a:pPr>
              <a:spcBef>
                <a:spcPts val="600"/>
              </a:spcBef>
              <a:spcAft>
                <a:spcPts val="0"/>
              </a:spcAft>
            </a:pPr>
            <a:endParaRPr lang="en-US" sz="1000" dirty="0" smtClean="0">
              <a:solidFill>
                <a:schemeClr val="bg2">
                  <a:lumMod val="50000"/>
                </a:schemeClr>
              </a:solidFill>
            </a:endParaRPr>
          </a:p>
          <a:p>
            <a:pPr>
              <a:spcBef>
                <a:spcPts val="600"/>
              </a:spcBef>
              <a:spcAft>
                <a:spcPts val="0"/>
              </a:spcAft>
            </a:pPr>
            <a:endParaRPr lang="en-US" sz="1000" dirty="0">
              <a:solidFill>
                <a:schemeClr val="bg2">
                  <a:lumMod val="50000"/>
                </a:schemeClr>
              </a:solidFill>
            </a:endParaRPr>
          </a:p>
          <a:p>
            <a:pPr marL="171446" indent="-171446">
              <a:spcBef>
                <a:spcPts val="600"/>
              </a:spcBef>
              <a:spcAft>
                <a:spcPts val="0"/>
              </a:spcAft>
              <a:buFont typeface="Arial" panose="020B0604020202020204" pitchFamily="34" charset="0"/>
              <a:buChar char="•"/>
            </a:pPr>
            <a:endParaRPr lang="en-US" sz="1000" dirty="0" smtClean="0">
              <a:solidFill>
                <a:schemeClr val="bg2">
                  <a:lumMod val="50000"/>
                </a:schemeClr>
              </a:solidFill>
            </a:endParaRPr>
          </a:p>
          <a:p>
            <a:pPr>
              <a:spcBef>
                <a:spcPts val="600"/>
              </a:spcBef>
              <a:spcAft>
                <a:spcPts val="0"/>
              </a:spcAft>
            </a:pPr>
            <a:endParaRPr lang="en-US" sz="1000" dirty="0" smtClean="0">
              <a:solidFill>
                <a:schemeClr val="bg2">
                  <a:lumMod val="50000"/>
                </a:schemeClr>
              </a:solidFill>
            </a:endParaRPr>
          </a:p>
        </p:txBody>
      </p:sp>
      <p:cxnSp>
        <p:nvCxnSpPr>
          <p:cNvPr id="11" name="Straight Connector 10"/>
          <p:cNvCxnSpPr/>
          <p:nvPr/>
        </p:nvCxnSpPr>
        <p:spPr>
          <a:xfrm flipV="1">
            <a:off x="2400298" y="1627884"/>
            <a:ext cx="1851660" cy="11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523421" y="914400"/>
            <a:ext cx="1794510" cy="32118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182876" tIns="137156" rIns="137156" bIns="137156" rtlCol="0" anchor="ctr">
            <a:noAutofit/>
          </a:bodyPr>
          <a:lstStyle/>
          <a:p>
            <a:pPr marL="171446" indent="-171446">
              <a:spcBef>
                <a:spcPts val="600"/>
              </a:spcBef>
              <a:spcAft>
                <a:spcPts val="0"/>
              </a:spcAft>
              <a:buFont typeface="Arial" panose="020B0604020202020204" pitchFamily="34" charset="0"/>
              <a:buChar char="•"/>
            </a:pPr>
            <a:endParaRPr lang="en-US" sz="1000" dirty="0">
              <a:solidFill>
                <a:schemeClr val="bg2">
                  <a:lumMod val="50000"/>
                </a:schemeClr>
              </a:solidFill>
            </a:endParaRPr>
          </a:p>
          <a:p>
            <a:pPr marL="171446" indent="-171446">
              <a:spcBef>
                <a:spcPts val="600"/>
              </a:spcBef>
              <a:spcAft>
                <a:spcPts val="0"/>
              </a:spcAft>
              <a:buFont typeface="Arial" panose="020B0604020202020204" pitchFamily="34" charset="0"/>
              <a:buChar char="•"/>
            </a:pPr>
            <a:endParaRPr lang="en-US" sz="1000" dirty="0" smtClean="0">
              <a:solidFill>
                <a:schemeClr val="bg2">
                  <a:lumMod val="50000"/>
                </a:schemeClr>
              </a:solidFill>
            </a:endParaRPr>
          </a:p>
          <a:p>
            <a:pPr marL="171446" indent="-171446">
              <a:spcBef>
                <a:spcPts val="600"/>
              </a:spcBef>
              <a:spcAft>
                <a:spcPts val="0"/>
              </a:spcAft>
              <a:buFont typeface="Arial" panose="020B0604020202020204" pitchFamily="34" charset="0"/>
              <a:buChar char="•"/>
            </a:pPr>
            <a:endParaRPr lang="en-US" sz="1000" dirty="0">
              <a:solidFill>
                <a:schemeClr val="bg2">
                  <a:lumMod val="50000"/>
                </a:schemeClr>
              </a:solidFill>
            </a:endParaRPr>
          </a:p>
          <a:p>
            <a:pPr>
              <a:spcBef>
                <a:spcPts val="600"/>
              </a:spcBef>
              <a:spcAft>
                <a:spcPts val="0"/>
              </a:spcAft>
            </a:pPr>
            <a:endParaRPr lang="en-US" sz="1000" dirty="0" smtClean="0">
              <a:solidFill>
                <a:schemeClr val="bg2">
                  <a:lumMod val="50000"/>
                </a:schemeClr>
              </a:solidFill>
            </a:endParaRPr>
          </a:p>
        </p:txBody>
      </p:sp>
      <p:cxnSp>
        <p:nvCxnSpPr>
          <p:cNvPr id="13" name="Straight Connector 12"/>
          <p:cNvCxnSpPr/>
          <p:nvPr/>
        </p:nvCxnSpPr>
        <p:spPr>
          <a:xfrm>
            <a:off x="4523421" y="1639314"/>
            <a:ext cx="1794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8832" y="1090604"/>
            <a:ext cx="1436914" cy="480129"/>
          </a:xfrm>
          <a:prstGeom prst="rect">
            <a:avLst/>
          </a:prstGeom>
          <a:noFill/>
        </p:spPr>
        <p:txBody>
          <a:bodyPr wrap="square" lIns="91438" tIns="45719" rIns="91438" bIns="45719" rtlCol="0">
            <a:spAutoFit/>
          </a:bodyPr>
          <a:lstStyle/>
          <a:p>
            <a:pPr algn="ctr">
              <a:lnSpc>
                <a:spcPct val="90000"/>
              </a:lnSpc>
              <a:spcBef>
                <a:spcPts val="600"/>
              </a:spcBef>
              <a:spcAft>
                <a:spcPts val="0"/>
              </a:spcAft>
            </a:pPr>
            <a:r>
              <a:rPr lang="en-US" sz="1400" b="1" dirty="0">
                <a:latin typeface="Times New Roman" pitchFamily="18" charset="0"/>
                <a:cs typeface="Times New Roman" pitchFamily="18" charset="0"/>
              </a:rPr>
              <a:t>Administrative </a:t>
            </a:r>
            <a:r>
              <a:rPr lang="en-US" sz="1400" b="1" dirty="0" smtClean="0">
                <a:latin typeface="Times New Roman" pitchFamily="18" charset="0"/>
                <a:cs typeface="Times New Roman" pitchFamily="18" charset="0"/>
              </a:rPr>
              <a:t>Safeguards</a:t>
            </a:r>
          </a:p>
        </p:txBody>
      </p:sp>
      <p:sp>
        <p:nvSpPr>
          <p:cNvPr id="4" name="TextBox 3"/>
          <p:cNvSpPr txBox="1"/>
          <p:nvPr/>
        </p:nvSpPr>
        <p:spPr>
          <a:xfrm>
            <a:off x="448832" y="1781420"/>
            <a:ext cx="1445776" cy="2225735"/>
          </a:xfrm>
          <a:prstGeom prst="rect">
            <a:avLst/>
          </a:prstGeom>
          <a:noFill/>
        </p:spPr>
        <p:txBody>
          <a:bodyPr wrap="square" lIns="91438" tIns="45719" rIns="91438" bIns="45719" rtlCol="0">
            <a:spAutoFit/>
          </a:bodyPr>
          <a:lstStyle/>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Security Management Process</a:t>
            </a:r>
          </a:p>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Assigned Security Responsibilities</a:t>
            </a:r>
          </a:p>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Work Force Security</a:t>
            </a:r>
          </a:p>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Information Access Management</a:t>
            </a:r>
          </a:p>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Security and Awareness Training</a:t>
            </a:r>
          </a:p>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Contingency Plan Evaluation</a:t>
            </a:r>
          </a:p>
          <a:p>
            <a:pPr marL="171446" indent="-171446">
              <a:lnSpc>
                <a:spcPct val="90000"/>
              </a:lnSpc>
              <a:spcBef>
                <a:spcPts val="600"/>
              </a:spcBef>
              <a:spcAft>
                <a:spcPts val="0"/>
              </a:spcAft>
              <a:buFont typeface="Wingdings" panose="05000000000000000000" pitchFamily="2" charset="2"/>
              <a:buChar char="§"/>
            </a:pPr>
            <a:r>
              <a:rPr lang="en-US" sz="900" dirty="0">
                <a:solidFill>
                  <a:schemeClr val="bg2">
                    <a:lumMod val="50000"/>
                  </a:schemeClr>
                </a:solidFill>
                <a:latin typeface="Times New Roman" pitchFamily="18" charset="0"/>
                <a:cs typeface="Times New Roman" pitchFamily="18" charset="0"/>
              </a:rPr>
              <a:t>Business Associate </a:t>
            </a:r>
            <a:r>
              <a:rPr lang="en-US" sz="900" dirty="0">
                <a:solidFill>
                  <a:schemeClr val="bg2">
                    <a:lumMod val="50000"/>
                  </a:schemeClr>
                </a:solidFill>
                <a:latin typeface="+mn-lt"/>
              </a:rPr>
              <a:t>Contract</a:t>
            </a:r>
          </a:p>
        </p:txBody>
      </p:sp>
      <p:sp>
        <p:nvSpPr>
          <p:cNvPr id="10" name="TextBox 9"/>
          <p:cNvSpPr txBox="1"/>
          <p:nvPr/>
        </p:nvSpPr>
        <p:spPr>
          <a:xfrm>
            <a:off x="2526532" y="1047514"/>
            <a:ext cx="1599193" cy="530912"/>
          </a:xfrm>
          <a:prstGeom prst="rect">
            <a:avLst/>
          </a:prstGeom>
          <a:noFill/>
        </p:spPr>
        <p:txBody>
          <a:bodyPr wrap="square" lIns="91438" tIns="45719" rIns="91438" bIns="45719" rtlCol="0">
            <a:spAutoFit/>
          </a:bodyPr>
          <a:lstStyle/>
          <a:p>
            <a:pPr algn="ctr">
              <a:spcBef>
                <a:spcPts val="600"/>
              </a:spcBef>
              <a:spcAft>
                <a:spcPts val="0"/>
              </a:spcAft>
            </a:pPr>
            <a:r>
              <a:rPr lang="en-US" sz="1400" b="1" dirty="0">
                <a:latin typeface="Times New Roman" pitchFamily="18" charset="0"/>
                <a:cs typeface="Times New Roman" pitchFamily="18" charset="0"/>
              </a:rPr>
              <a:t>Physical Safeguards</a:t>
            </a:r>
          </a:p>
        </p:txBody>
      </p:sp>
      <p:sp>
        <p:nvSpPr>
          <p:cNvPr id="14" name="TextBox 13"/>
          <p:cNvSpPr txBox="1"/>
          <p:nvPr/>
        </p:nvSpPr>
        <p:spPr>
          <a:xfrm>
            <a:off x="2746082" y="1781420"/>
            <a:ext cx="1316334" cy="1292660"/>
          </a:xfrm>
          <a:prstGeom prst="rect">
            <a:avLst/>
          </a:prstGeom>
          <a:noFill/>
        </p:spPr>
        <p:txBody>
          <a:bodyPr wrap="square" lIns="91438" tIns="45719" rIns="91438" bIns="45719" rtlCol="0">
            <a:spAutoFit/>
          </a:bodyPr>
          <a:lstStyle/>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Facility Access Control</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Workstation Use</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Workstation Security</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Device And media Control</a:t>
            </a:r>
          </a:p>
        </p:txBody>
      </p:sp>
      <p:sp>
        <p:nvSpPr>
          <p:cNvPr id="15" name="TextBox 14"/>
          <p:cNvSpPr txBox="1"/>
          <p:nvPr/>
        </p:nvSpPr>
        <p:spPr>
          <a:xfrm>
            <a:off x="4742823" y="1088132"/>
            <a:ext cx="1501783" cy="487054"/>
          </a:xfrm>
          <a:prstGeom prst="rect">
            <a:avLst/>
          </a:prstGeom>
          <a:noFill/>
        </p:spPr>
        <p:txBody>
          <a:bodyPr wrap="square" lIns="91438" tIns="45719" rIns="91438" bIns="45719" rtlCol="0">
            <a:spAutoFit/>
          </a:bodyPr>
          <a:lstStyle/>
          <a:p>
            <a:pPr algn="ctr">
              <a:lnSpc>
                <a:spcPct val="90000"/>
              </a:lnSpc>
              <a:spcBef>
                <a:spcPts val="600"/>
              </a:spcBef>
              <a:spcAft>
                <a:spcPts val="0"/>
              </a:spcAft>
            </a:pPr>
            <a:r>
              <a:rPr lang="en-US" sz="1400" b="1" dirty="0">
                <a:latin typeface="Times New Roman" pitchFamily="18" charset="0"/>
                <a:cs typeface="Times New Roman" pitchFamily="18" charset="0"/>
              </a:rPr>
              <a:t>Technical Safeguards</a:t>
            </a:r>
          </a:p>
        </p:txBody>
      </p:sp>
      <p:sp>
        <p:nvSpPr>
          <p:cNvPr id="16" name="TextBox 15"/>
          <p:cNvSpPr txBox="1"/>
          <p:nvPr/>
        </p:nvSpPr>
        <p:spPr>
          <a:xfrm>
            <a:off x="4742823" y="1781420"/>
            <a:ext cx="1324937" cy="1395252"/>
          </a:xfrm>
          <a:prstGeom prst="rect">
            <a:avLst/>
          </a:prstGeom>
          <a:noFill/>
        </p:spPr>
        <p:txBody>
          <a:bodyPr wrap="square" lIns="91438" tIns="45719" rIns="91438" bIns="45719" rtlCol="0">
            <a:spAutoFit/>
          </a:bodyPr>
          <a:lstStyle/>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Access Control</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Audit Control</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Integrity</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Personal or Entity Authentication</a:t>
            </a:r>
          </a:p>
          <a:p>
            <a:pPr marL="171446" indent="-171446">
              <a:spcBef>
                <a:spcPts val="600"/>
              </a:spcBef>
              <a:spcAft>
                <a:spcPts val="0"/>
              </a:spcAft>
              <a:buFont typeface="Arial" panose="020B0604020202020204" pitchFamily="34" charset="0"/>
              <a:buChar char="•"/>
            </a:pPr>
            <a:r>
              <a:rPr lang="en-US" sz="900" dirty="0">
                <a:solidFill>
                  <a:schemeClr val="bg2">
                    <a:lumMod val="50000"/>
                  </a:schemeClr>
                </a:solidFill>
                <a:latin typeface="Times New Roman" pitchFamily="18" charset="0"/>
                <a:cs typeface="Times New Roman" pitchFamily="18" charset="0"/>
              </a:rPr>
              <a:t>Transmission Security</a:t>
            </a:r>
          </a:p>
        </p:txBody>
      </p:sp>
      <p:sp>
        <p:nvSpPr>
          <p:cNvPr id="17" name="Title 1"/>
          <p:cNvSpPr>
            <a:spLocks noGrp="1"/>
          </p:cNvSpPr>
          <p:nvPr>
            <p:ph type="title"/>
          </p:nvPr>
        </p:nvSpPr>
        <p:spPr>
          <a:xfrm>
            <a:off x="191211" y="185570"/>
            <a:ext cx="5787558" cy="664797"/>
          </a:xfrm>
        </p:spPr>
        <p:txBody>
          <a:bodyPr>
            <a:normAutofit fontScale="90000"/>
          </a:bodyPr>
          <a:lstStyle/>
          <a:p>
            <a:r>
              <a:rPr lang="en-US" sz="3100" b="1" dirty="0">
                <a:solidFill>
                  <a:srgbClr val="0070C0"/>
                </a:solidFill>
                <a:latin typeface="Times New Roman" pitchFamily="18" charset="0"/>
                <a:cs typeface="Times New Roman" pitchFamily="18" charset="0"/>
              </a:rPr>
              <a:t>HIPAA Security Rule </a:t>
            </a:r>
            <a:r>
              <a:rPr lang="en-US" sz="3100" b="1" dirty="0" smtClean="0">
                <a:solidFill>
                  <a:srgbClr val="0070C0"/>
                </a:solidFill>
                <a:latin typeface="Times New Roman" pitchFamily="18" charset="0"/>
                <a:cs typeface="Times New Roman" pitchFamily="18" charset="0"/>
              </a:rPr>
              <a:t>Components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chemeClr val="bg2">
                    <a:lumMod val="50000"/>
                  </a:schemeClr>
                </a:solidFill>
                <a:latin typeface="Times New Roman" pitchFamily="18" charset="0"/>
                <a:cs typeface="Times New Roman" pitchFamily="18" charset="0"/>
              </a:rPr>
              <a:t/>
            </a:r>
            <a:br>
              <a:rPr lang="en-US" dirty="0">
                <a:solidFill>
                  <a:schemeClr val="bg2">
                    <a:lumMod val="50000"/>
                  </a:schemeClr>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11899266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4" name="Title 1"/>
          <p:cNvSpPr>
            <a:spLocks noGrp="1"/>
          </p:cNvSpPr>
          <p:nvPr>
            <p:ph type="title"/>
          </p:nvPr>
        </p:nvSpPr>
        <p:spPr>
          <a:xfrm>
            <a:off x="191211" y="449323"/>
            <a:ext cx="5787558" cy="664797"/>
          </a:xfrm>
        </p:spPr>
        <p:txBody>
          <a:bodyPr>
            <a:normAutofit fontScale="90000"/>
          </a:bodyPr>
          <a:lstStyle/>
          <a:p>
            <a:r>
              <a:rPr lang="en-US" dirty="0">
                <a:solidFill>
                  <a:srgbClr val="0070C0"/>
                </a:solidFill>
                <a:latin typeface="Times New Roman" pitchFamily="18" charset="0"/>
                <a:cs typeface="Times New Roman" pitchFamily="18" charset="0"/>
              </a:rPr>
              <a:t/>
            </a:r>
            <a:br>
              <a:rPr lang="en-US" dirty="0">
                <a:solidFill>
                  <a:srgbClr val="0070C0"/>
                </a:solidFill>
                <a:latin typeface="Times New Roman" pitchFamily="18" charset="0"/>
                <a:cs typeface="Times New Roman" pitchFamily="18" charset="0"/>
              </a:rPr>
            </a:br>
            <a:r>
              <a:rPr lang="en-US" sz="3100" b="1" dirty="0">
                <a:solidFill>
                  <a:srgbClr val="0070C0"/>
                </a:solidFill>
                <a:latin typeface="Times New Roman" pitchFamily="18" charset="0"/>
                <a:cs typeface="Times New Roman" pitchFamily="18" charset="0"/>
              </a:rPr>
              <a:t>Scope of the </a:t>
            </a:r>
            <a:r>
              <a:rPr lang="en-US" sz="3100" b="1" dirty="0" smtClean="0">
                <a:solidFill>
                  <a:srgbClr val="0070C0"/>
                </a:solidFill>
                <a:latin typeface="Times New Roman" pitchFamily="18" charset="0"/>
                <a:cs typeface="Times New Roman" pitchFamily="18" charset="0"/>
              </a:rPr>
              <a:t>Study</a:t>
            </a:r>
            <a:r>
              <a:rPr lang="en-US" dirty="0">
                <a:solidFill>
                  <a:schemeClr val="bg2">
                    <a:lumMod val="50000"/>
                  </a:schemeClr>
                </a:solidFill>
                <a:latin typeface="Times New Roman" pitchFamily="18" charset="0"/>
                <a:cs typeface="Times New Roman" pitchFamily="18" charset="0"/>
              </a:rPr>
              <a:t/>
            </a:r>
            <a:br>
              <a:rPr lang="en-US" dirty="0">
                <a:solidFill>
                  <a:schemeClr val="bg2">
                    <a:lumMod val="50000"/>
                  </a:schemeClr>
                </a:solidFill>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chemeClr val="bg2">
                    <a:lumMod val="50000"/>
                  </a:schemeClr>
                </a:solidFill>
                <a:latin typeface="Times New Roman" pitchFamily="18" charset="0"/>
                <a:cs typeface="Times New Roman" pitchFamily="18" charset="0"/>
              </a:rPr>
              <a:t/>
            </a:r>
            <a:br>
              <a:rPr lang="en-US" dirty="0">
                <a:solidFill>
                  <a:schemeClr val="bg2">
                    <a:lumMod val="50000"/>
                  </a:schemeClr>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211993" y="1432454"/>
            <a:ext cx="6217783" cy="3200400"/>
          </a:xfrm>
        </p:spPr>
        <p:txBody>
          <a:bodyPr>
            <a:normAutofit/>
          </a:bodyPr>
          <a:lstStyle/>
          <a:p>
            <a:pPr algn="just">
              <a:lnSpc>
                <a:spcPct val="150000"/>
              </a:lnSpc>
            </a:pPr>
            <a:r>
              <a:rPr lang="en-US" sz="1200" dirty="0" smtClean="0">
                <a:latin typeface="Times New Roman" pitchFamily="18" charset="0"/>
                <a:cs typeface="Times New Roman" pitchFamily="18" charset="0"/>
              </a:rPr>
              <a:t>The study aims to assess the knowledge about HIPAA as a concept amongst the support employees. The study also intends to measure the awareness of the support employees about the existing measures being taken by the organization in order to abide by HIPAA rule.</a:t>
            </a:r>
          </a:p>
          <a:p>
            <a:pPr algn="just">
              <a:lnSpc>
                <a:spcPct val="150000"/>
              </a:lnSpc>
            </a:pPr>
            <a:r>
              <a:rPr lang="en-US" sz="1200" dirty="0" smtClean="0">
                <a:latin typeface="Times New Roman" pitchFamily="18" charset="0"/>
                <a:cs typeface="Times New Roman" pitchFamily="18" charset="0"/>
              </a:rPr>
              <a:t>The study does not intend to measure/audit HIPAA rule compliance within the organization. It only intends to measure the knowledge and awareness of the support employees on HIPAA</a:t>
            </a:r>
            <a:r>
              <a:rPr lang="en-US" sz="1200" dirty="0" smtClean="0"/>
              <a:t>.</a:t>
            </a:r>
            <a:endParaRPr lang="en-US" sz="1200" dirty="0"/>
          </a:p>
        </p:txBody>
      </p:sp>
    </p:spTree>
    <p:extLst>
      <p:ext uri="{BB962C8B-B14F-4D97-AF65-F5344CB8AC3E}">
        <p14:creationId xmlns:p14="http://schemas.microsoft.com/office/powerpoint/2010/main" xmlns="" val="276565351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srcRect/>
          <a:stretch>
            <a:fillRect/>
          </a:stretch>
        </p:blipFill>
        <p:spPr bwMode="auto">
          <a:xfrm>
            <a:off x="0" y="0"/>
            <a:ext cx="6837363" cy="5127625"/>
          </a:xfrm>
          <a:prstGeom prst="rect">
            <a:avLst/>
          </a:prstGeom>
          <a:noFill/>
          <a:ln w="9525">
            <a:noFill/>
            <a:miter lim="800000"/>
            <a:headEnd/>
            <a:tailEnd/>
          </a:ln>
          <a:effectLst/>
        </p:spPr>
      </p:pic>
      <p:cxnSp>
        <p:nvCxnSpPr>
          <p:cNvPr id="12" name="Straight Connector 11"/>
          <p:cNvCxnSpPr/>
          <p:nvPr/>
        </p:nvCxnSpPr>
        <p:spPr>
          <a:xfrm>
            <a:off x="3188968" y="3074312"/>
            <a:ext cx="0" cy="280635"/>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sp>
        <p:nvSpPr>
          <p:cNvPr id="14" name="Title 1"/>
          <p:cNvSpPr>
            <a:spLocks noGrp="1"/>
          </p:cNvSpPr>
          <p:nvPr>
            <p:ph type="title"/>
          </p:nvPr>
        </p:nvSpPr>
        <p:spPr>
          <a:xfrm>
            <a:off x="205739" y="480605"/>
            <a:ext cx="5260563" cy="664797"/>
          </a:xfrm>
        </p:spPr>
        <p:txBody>
          <a:bodyPr>
            <a:normAutofit/>
          </a:bodyPr>
          <a:lstStyle/>
          <a:p>
            <a:r>
              <a:rPr lang="en-US" dirty="0">
                <a:solidFill>
                  <a:schemeClr val="bg2">
                    <a:lumMod val="50000"/>
                  </a:schemeClr>
                </a:solidFill>
              </a:rPr>
              <a:t/>
            </a:r>
            <a:br>
              <a:rPr lang="en-US" dirty="0">
                <a:solidFill>
                  <a:schemeClr val="bg2">
                    <a:lumMod val="50000"/>
                  </a:schemeClr>
                </a:solidFill>
              </a:rPr>
            </a:br>
            <a:endParaRPr lang="en-US" dirty="0"/>
          </a:p>
        </p:txBody>
      </p:sp>
      <p:sp>
        <p:nvSpPr>
          <p:cNvPr id="3" name="Content Placeholder 2"/>
          <p:cNvSpPr>
            <a:spLocks noGrp="1"/>
          </p:cNvSpPr>
          <p:nvPr>
            <p:ph sz="half" idx="1"/>
          </p:nvPr>
        </p:nvSpPr>
        <p:spPr>
          <a:xfrm>
            <a:off x="205739" y="1121781"/>
            <a:ext cx="6331248" cy="1206449"/>
          </a:xfrm>
        </p:spPr>
        <p:txBody>
          <a:bodyPr>
            <a:normAutofit/>
          </a:bodyPr>
          <a:lstStyle/>
          <a:p>
            <a:pPr algn="just">
              <a:lnSpc>
                <a:spcPct val="150000"/>
              </a:lnSpc>
            </a:pPr>
            <a:r>
              <a:rPr lang="en-US" sz="1400" b="1" dirty="0" smtClean="0">
                <a:latin typeface="Times New Roman" pitchFamily="18" charset="0"/>
                <a:cs typeface="Times New Roman" pitchFamily="18" charset="0"/>
              </a:rPr>
              <a:t>Objective</a:t>
            </a:r>
          </a:p>
          <a:p>
            <a:pPr algn="just">
              <a:lnSpc>
                <a:spcPct val="150000"/>
              </a:lnSpc>
            </a:pPr>
            <a:r>
              <a:rPr lang="en-US" sz="1200" dirty="0" smtClean="0">
                <a:latin typeface="Times New Roman" pitchFamily="18" charset="0"/>
                <a:cs typeface="Times New Roman" pitchFamily="18" charset="0"/>
              </a:rPr>
              <a:t>To assess the HIPPA knowledge and awareness within </a:t>
            </a:r>
            <a:r>
              <a:rPr lang="en-US" sz="1200" dirty="0">
                <a:latin typeface="Times New Roman" pitchFamily="18" charset="0"/>
                <a:cs typeface="Times New Roman" pitchFamily="18" charset="0"/>
              </a:rPr>
              <a:t>s</a:t>
            </a:r>
            <a:r>
              <a:rPr lang="en-US" sz="1200" dirty="0" smtClean="0">
                <a:latin typeface="Times New Roman" pitchFamily="18" charset="0"/>
                <a:cs typeface="Times New Roman" pitchFamily="18" charset="0"/>
              </a:rPr>
              <a:t>upport projects based on the study findings.</a:t>
            </a:r>
          </a:p>
        </p:txBody>
      </p:sp>
      <p:cxnSp>
        <p:nvCxnSpPr>
          <p:cNvPr id="6" name="Straight Connector 5"/>
          <p:cNvCxnSpPr/>
          <p:nvPr/>
        </p:nvCxnSpPr>
        <p:spPr>
          <a:xfrm>
            <a:off x="4261497" y="3358484"/>
            <a:ext cx="0" cy="194529"/>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2109591" y="3358484"/>
            <a:ext cx="1079378" cy="0"/>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109590" y="3351411"/>
            <a:ext cx="0" cy="203545"/>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2123288" y="2612402"/>
            <a:ext cx="2145059" cy="461911"/>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lIns="182876" tIns="137156" rIns="137156" bIns="137156" rtlCol="0" anchor="ctr">
            <a:noAutofit/>
          </a:bodyPr>
          <a:lstStyle/>
          <a:p>
            <a:pPr algn="ctr">
              <a:lnSpc>
                <a:spcPct val="90000"/>
              </a:lnSpc>
              <a:spcBef>
                <a:spcPts val="600"/>
              </a:spcBef>
              <a:spcAft>
                <a:spcPts val="0"/>
              </a:spcAft>
            </a:pPr>
            <a:r>
              <a:rPr lang="en-US" sz="1400" b="1" dirty="0" smtClean="0">
                <a:solidFill>
                  <a:schemeClr val="tx2"/>
                </a:solidFill>
              </a:rPr>
              <a:t>Assessment</a:t>
            </a:r>
          </a:p>
        </p:txBody>
      </p:sp>
      <p:sp>
        <p:nvSpPr>
          <p:cNvPr id="10" name="Rounded Rectangle 9"/>
          <p:cNvSpPr/>
          <p:nvPr/>
        </p:nvSpPr>
        <p:spPr>
          <a:xfrm>
            <a:off x="3452697" y="3553014"/>
            <a:ext cx="2145059" cy="461911"/>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lIns="182876" tIns="137156" rIns="137156" bIns="137156" rtlCol="0" anchor="ctr">
            <a:noAutofit/>
          </a:bodyPr>
          <a:lstStyle/>
          <a:p>
            <a:pPr algn="ctr">
              <a:lnSpc>
                <a:spcPct val="90000"/>
              </a:lnSpc>
              <a:spcBef>
                <a:spcPts val="600"/>
              </a:spcBef>
              <a:spcAft>
                <a:spcPts val="0"/>
              </a:spcAft>
            </a:pPr>
            <a:r>
              <a:rPr lang="en-US" sz="1400" b="1" dirty="0" smtClean="0">
                <a:solidFill>
                  <a:schemeClr val="tx2"/>
                </a:solidFill>
              </a:rPr>
              <a:t>HIPAA Compliance Awareness</a:t>
            </a:r>
          </a:p>
        </p:txBody>
      </p:sp>
      <p:sp>
        <p:nvSpPr>
          <p:cNvPr id="11" name="Rounded Rectangle 10"/>
          <p:cNvSpPr/>
          <p:nvPr/>
        </p:nvSpPr>
        <p:spPr>
          <a:xfrm>
            <a:off x="1050758" y="3554956"/>
            <a:ext cx="2145059" cy="458029"/>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lIns="182876" tIns="137156" rIns="137156" bIns="137156" rtlCol="0" anchor="ctr">
            <a:noAutofit/>
          </a:bodyPr>
          <a:lstStyle/>
          <a:p>
            <a:pPr algn="ctr">
              <a:lnSpc>
                <a:spcPct val="90000"/>
              </a:lnSpc>
              <a:spcBef>
                <a:spcPts val="600"/>
              </a:spcBef>
              <a:spcAft>
                <a:spcPts val="0"/>
              </a:spcAft>
            </a:pPr>
            <a:r>
              <a:rPr lang="en-US" sz="1400" b="1" dirty="0" smtClean="0">
                <a:solidFill>
                  <a:schemeClr val="tx2"/>
                </a:solidFill>
              </a:rPr>
              <a:t>HIPAA Knowledge</a:t>
            </a:r>
          </a:p>
        </p:txBody>
      </p:sp>
      <p:cxnSp>
        <p:nvCxnSpPr>
          <p:cNvPr id="13" name="Straight Connector 12"/>
          <p:cNvCxnSpPr/>
          <p:nvPr/>
        </p:nvCxnSpPr>
        <p:spPr>
          <a:xfrm flipH="1">
            <a:off x="3168424" y="3351410"/>
            <a:ext cx="1099922" cy="7074"/>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sp>
        <p:nvSpPr>
          <p:cNvPr id="15" name="Title 1"/>
          <p:cNvSpPr txBox="1">
            <a:spLocks/>
          </p:cNvSpPr>
          <p:nvPr/>
        </p:nvSpPr>
        <p:spPr bwMode="auto">
          <a:xfrm>
            <a:off x="205739" y="274325"/>
            <a:ext cx="5260563" cy="66479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r>
              <a:rPr lang="en-US" sz="2800" b="1" dirty="0">
                <a:solidFill>
                  <a:srgbClr val="0070C0"/>
                </a:solidFill>
                <a:latin typeface="Times New Roman" pitchFamily="18" charset="0"/>
                <a:cs typeface="Times New Roman" pitchFamily="18" charset="0"/>
              </a:rPr>
              <a:t>Study Objectives</a:t>
            </a:r>
            <a:r>
              <a:rPr lang="en-US" sz="2800" kern="0" dirty="0" smtClean="0">
                <a:solidFill>
                  <a:schemeClr val="bg2">
                    <a:lumMod val="50000"/>
                  </a:schemeClr>
                </a:solidFill>
                <a:latin typeface="Times New Roman" pitchFamily="18" charset="0"/>
                <a:cs typeface="Times New Roman" pitchFamily="18" charset="0"/>
              </a:rPr>
              <a:t/>
            </a:r>
            <a:br>
              <a:rPr lang="en-US" sz="2800" kern="0" dirty="0" smtClean="0">
                <a:solidFill>
                  <a:schemeClr val="bg2">
                    <a:lumMod val="50000"/>
                  </a:schemeClr>
                </a:solidFill>
                <a:latin typeface="Times New Roman" pitchFamily="18" charset="0"/>
                <a:cs typeface="Times New Roman" pitchFamily="18" charset="0"/>
              </a:rPr>
            </a:br>
            <a:endParaRPr lang="en-US" sz="2800" kern="0"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9525" y="7938"/>
            <a:ext cx="6837363" cy="5127625"/>
          </a:xfrm>
          <a:prstGeom prst="rect">
            <a:avLst/>
          </a:prstGeom>
          <a:noFill/>
          <a:ln w="9525">
            <a:noFill/>
            <a:miter lim="800000"/>
            <a:headEnd/>
            <a:tailEnd/>
          </a:ln>
          <a:effectLst/>
        </p:spPr>
      </p:pic>
      <p:graphicFrame>
        <p:nvGraphicFramePr>
          <p:cNvPr id="4" name="Content Placeholder 3"/>
          <p:cNvGraphicFramePr>
            <a:graphicFrameLocks noGrp="1"/>
          </p:cNvGraphicFramePr>
          <p:nvPr>
            <p:ph sz="half" idx="1"/>
            <p:extLst>
              <p:ext uri="{D42A27DB-BD31-4B8C-83A1-F6EECF244321}">
                <p14:modId xmlns:p14="http://schemas.microsoft.com/office/powerpoint/2010/main" xmlns="" val="1829344026"/>
              </p:ext>
            </p:extLst>
          </p:nvPr>
        </p:nvGraphicFramePr>
        <p:xfrm>
          <a:off x="116998" y="894896"/>
          <a:ext cx="6545060" cy="3718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bwMode="auto">
          <a:xfrm>
            <a:off x="194819" y="230099"/>
            <a:ext cx="5787558" cy="664797"/>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r>
              <a:rPr lang="en-US" sz="2800" b="1" kern="0" dirty="0">
                <a:solidFill>
                  <a:srgbClr val="0070C0"/>
                </a:solidFill>
                <a:cs typeface="Times New Roman" pitchFamily="18" charset="0"/>
              </a:rPr>
              <a:t>Study Methodology</a:t>
            </a:r>
          </a:p>
        </p:txBody>
      </p:sp>
    </p:spTree>
    <p:extLst>
      <p:ext uri="{BB962C8B-B14F-4D97-AF65-F5344CB8AC3E}">
        <p14:creationId xmlns:p14="http://schemas.microsoft.com/office/powerpoint/2010/main" xmlns="" val="3979264867"/>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srcRect/>
          <a:stretch>
            <a:fillRect/>
          </a:stretch>
        </p:blipFill>
        <p:spPr bwMode="auto">
          <a:xfrm>
            <a:off x="9525" y="7938"/>
            <a:ext cx="6837363" cy="5127625"/>
          </a:xfrm>
          <a:prstGeom prst="rect">
            <a:avLst/>
          </a:prstGeom>
          <a:noFill/>
          <a:ln w="9525">
            <a:noFill/>
            <a:miter lim="800000"/>
            <a:headEnd/>
            <a:tailEnd/>
          </a:ln>
          <a:effectLst/>
        </p:spPr>
      </p:pic>
      <p:sp>
        <p:nvSpPr>
          <p:cNvPr id="3" name="Title 2"/>
          <p:cNvSpPr txBox="1">
            <a:spLocks/>
          </p:cNvSpPr>
          <p:nvPr/>
        </p:nvSpPr>
        <p:spPr bwMode="auto">
          <a:xfrm>
            <a:off x="185113" y="161186"/>
            <a:ext cx="5966460" cy="367516"/>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endParaRPr lang="en-US" sz="2800" b="1" kern="0" dirty="0">
              <a:latin typeface="+mj-lt"/>
              <a:cs typeface="Times New Roman" pitchFamily="18" charset="0"/>
            </a:endParaRPr>
          </a:p>
        </p:txBody>
      </p:sp>
      <p:sp>
        <p:nvSpPr>
          <p:cNvPr id="4" name="Title 2"/>
          <p:cNvSpPr txBox="1">
            <a:spLocks/>
          </p:cNvSpPr>
          <p:nvPr/>
        </p:nvSpPr>
        <p:spPr bwMode="auto">
          <a:xfrm>
            <a:off x="185113" y="666486"/>
            <a:ext cx="5831223" cy="35645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pPr algn="ctr"/>
            <a:r>
              <a:rPr lang="en-US" sz="1200" b="1" dirty="0" smtClean="0">
                <a:solidFill>
                  <a:sysClr val="windowText" lastClr="000000"/>
                </a:solidFill>
                <a:latin typeface="Times New Roman" pitchFamily="18" charset="0"/>
                <a:ea typeface="+mn-ea"/>
                <a:cs typeface="Times New Roman" pitchFamily="18" charset="0"/>
              </a:rPr>
              <a:t>HIPAA Knowledge Assessment Result for Support Employees</a:t>
            </a:r>
            <a:endParaRPr lang="en-US" sz="1200" b="1" dirty="0">
              <a:solidFill>
                <a:sysClr val="windowText" lastClr="000000"/>
              </a:solidFill>
              <a:latin typeface="Times New Roman" pitchFamily="18" charset="0"/>
              <a:ea typeface="+mn-ea"/>
              <a:cs typeface="Times New Roman" pitchFamily="18" charset="0"/>
            </a:endParaRPr>
          </a:p>
        </p:txBody>
      </p:sp>
      <p:sp>
        <p:nvSpPr>
          <p:cNvPr id="13" name="Rectangle 12"/>
          <p:cNvSpPr/>
          <p:nvPr/>
        </p:nvSpPr>
        <p:spPr>
          <a:xfrm>
            <a:off x="127899" y="4912670"/>
            <a:ext cx="6532674" cy="230830"/>
          </a:xfrm>
          <a:prstGeom prst="rect">
            <a:avLst/>
          </a:prstGeom>
          <a:noFill/>
        </p:spPr>
        <p:txBody>
          <a:bodyPr wrap="square" lIns="91438" tIns="45719" rIns="91438" bIns="45719" rtlCol="0">
            <a:spAutoFit/>
          </a:bodyPr>
          <a:lstStyle/>
          <a:p>
            <a:pPr>
              <a:spcBef>
                <a:spcPts val="600"/>
              </a:spcBef>
              <a:spcAft>
                <a:spcPts val="0"/>
              </a:spcAft>
              <a:buClr>
                <a:schemeClr val="bg1"/>
              </a:buClr>
            </a:pPr>
            <a:r>
              <a:rPr lang="en-US" sz="900" dirty="0" smtClean="0">
                <a:solidFill>
                  <a:schemeClr val="bg2">
                    <a:lumMod val="50000"/>
                  </a:schemeClr>
                </a:solidFill>
                <a:latin typeface="Times New Roman" pitchFamily="18" charset="0"/>
                <a:cs typeface="Times New Roman" pitchFamily="18" charset="0"/>
              </a:rPr>
              <a:t>Note: The </a:t>
            </a:r>
            <a:r>
              <a:rPr lang="en-US" sz="900" dirty="0">
                <a:solidFill>
                  <a:schemeClr val="bg2">
                    <a:lumMod val="50000"/>
                  </a:schemeClr>
                </a:solidFill>
                <a:latin typeface="Times New Roman" pitchFamily="18" charset="0"/>
                <a:cs typeface="Times New Roman" pitchFamily="18" charset="0"/>
              </a:rPr>
              <a:t>result of the study group was grouped into four sections based upon </a:t>
            </a:r>
            <a:r>
              <a:rPr lang="en-US" sz="900" dirty="0" smtClean="0">
                <a:solidFill>
                  <a:schemeClr val="bg2">
                    <a:lumMod val="50000"/>
                  </a:schemeClr>
                </a:solidFill>
                <a:latin typeface="Times New Roman" pitchFamily="18" charset="0"/>
                <a:cs typeface="Times New Roman" pitchFamily="18" charset="0"/>
              </a:rPr>
              <a:t>respondents score</a:t>
            </a:r>
            <a:endParaRPr lang="en-US" sz="900" dirty="0">
              <a:solidFill>
                <a:schemeClr val="bg2">
                  <a:lumMod val="50000"/>
                </a:schemeClr>
              </a:solidFill>
              <a:latin typeface="Times New Roman" pitchFamily="18" charset="0"/>
              <a:cs typeface="Times New Roman" pitchFamily="18" charset="0"/>
            </a:endParaRPr>
          </a:p>
        </p:txBody>
      </p:sp>
      <p:sp>
        <p:nvSpPr>
          <p:cNvPr id="23" name="Title 1"/>
          <p:cNvSpPr txBox="1">
            <a:spLocks/>
          </p:cNvSpPr>
          <p:nvPr/>
        </p:nvSpPr>
        <p:spPr bwMode="auto">
          <a:xfrm>
            <a:off x="185113" y="239222"/>
            <a:ext cx="5787558" cy="664797"/>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endParaRPr lang="en-US" sz="2800" b="1" kern="0" dirty="0">
              <a:solidFill>
                <a:srgbClr val="0070C0"/>
              </a:solidFill>
              <a:cs typeface="Times New Roman" pitchFamily="18" charset="0"/>
            </a:endParaRPr>
          </a:p>
        </p:txBody>
      </p:sp>
      <p:sp>
        <p:nvSpPr>
          <p:cNvPr id="24" name="Rectangle 23"/>
          <p:cNvSpPr/>
          <p:nvPr/>
        </p:nvSpPr>
        <p:spPr>
          <a:xfrm>
            <a:off x="185113" y="151601"/>
            <a:ext cx="5966460" cy="461663"/>
          </a:xfrm>
          <a:prstGeom prst="rect">
            <a:avLst/>
          </a:prstGeom>
        </p:spPr>
        <p:txBody>
          <a:bodyPr wrap="square" lIns="91438" tIns="45719" rIns="91438" bIns="45719">
            <a:spAutoFit/>
          </a:bodyPr>
          <a:lstStyle/>
          <a:p>
            <a:r>
              <a:rPr lang="en-US" b="1" kern="0" dirty="0">
                <a:solidFill>
                  <a:srgbClr val="0070C0"/>
                </a:solidFill>
                <a:latin typeface="Times New Roman" pitchFamily="18" charset="0"/>
                <a:cs typeface="Times New Roman" pitchFamily="18" charset="0"/>
              </a:rPr>
              <a:t>Study Findings</a:t>
            </a:r>
          </a:p>
        </p:txBody>
      </p:sp>
      <p:pic>
        <p:nvPicPr>
          <p:cNvPr id="141314" name="Picture 2"/>
          <p:cNvPicPr>
            <a:picLocks noChangeAspect="1" noChangeArrowheads="1"/>
          </p:cNvPicPr>
          <p:nvPr/>
        </p:nvPicPr>
        <p:blipFill>
          <a:blip r:embed="rId4"/>
          <a:srcRect/>
          <a:stretch>
            <a:fillRect/>
          </a:stretch>
        </p:blipFill>
        <p:spPr bwMode="auto">
          <a:xfrm>
            <a:off x="1039092" y="935183"/>
            <a:ext cx="4686300" cy="2826326"/>
          </a:xfrm>
          <a:prstGeom prst="rect">
            <a:avLst/>
          </a:prstGeom>
          <a:noFill/>
          <a:ln w="9525">
            <a:noFill/>
            <a:miter lim="800000"/>
            <a:headEnd/>
            <a:tailEnd/>
          </a:ln>
          <a:effectLst/>
        </p:spPr>
      </p:pic>
      <p:pic>
        <p:nvPicPr>
          <p:cNvPr id="12" name="Picture 11"/>
          <p:cNvPicPr/>
          <p:nvPr/>
        </p:nvPicPr>
        <p:blipFill>
          <a:blip r:embed="rId5"/>
          <a:srcRect/>
          <a:stretch>
            <a:fillRect/>
          </a:stretch>
        </p:blipFill>
        <p:spPr bwMode="auto">
          <a:xfrm>
            <a:off x="2083031" y="3740727"/>
            <a:ext cx="2712720" cy="1261715"/>
          </a:xfrm>
          <a:prstGeom prst="rect">
            <a:avLst/>
          </a:prstGeom>
          <a:noFill/>
        </p:spPr>
      </p:pic>
    </p:spTree>
    <p:extLst>
      <p:ext uri="{BB962C8B-B14F-4D97-AF65-F5344CB8AC3E}">
        <p14:creationId xmlns:p14="http://schemas.microsoft.com/office/powerpoint/2010/main" xmlns="" val="2311960465"/>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9525" y="7938"/>
            <a:ext cx="6837363" cy="5127625"/>
          </a:xfrm>
          <a:prstGeom prst="rect">
            <a:avLst/>
          </a:prstGeom>
          <a:noFill/>
          <a:ln w="9525">
            <a:noFill/>
            <a:miter lim="800000"/>
            <a:headEnd/>
            <a:tailEnd/>
          </a:ln>
          <a:effectLst/>
        </p:spPr>
      </p:pic>
      <p:sp>
        <p:nvSpPr>
          <p:cNvPr id="2" name="Title 1"/>
          <p:cNvSpPr>
            <a:spLocks noGrp="1"/>
          </p:cNvSpPr>
          <p:nvPr>
            <p:ph type="title"/>
          </p:nvPr>
        </p:nvSpPr>
        <p:spPr>
          <a:xfrm>
            <a:off x="257694" y="531658"/>
            <a:ext cx="5966460" cy="640080"/>
          </a:xfrm>
        </p:spPr>
        <p:txBody>
          <a:bodyPr>
            <a:normAutofit/>
          </a:bodyPr>
          <a:lstStyle/>
          <a:p>
            <a:r>
              <a:rPr lang="en-US" sz="1600" b="1" dirty="0" smtClean="0">
                <a:solidFill>
                  <a:sysClr val="windowText" lastClr="000000"/>
                </a:solidFill>
                <a:latin typeface="Times New Roman" pitchFamily="18" charset="0"/>
                <a:cs typeface="Times New Roman" pitchFamily="18" charset="0"/>
              </a:rPr>
              <a:t>HIPAA Knowledge Assessment Result for Support Employees</a:t>
            </a:r>
            <a:r>
              <a:rPr lang="en-US" sz="2400" b="1" dirty="0" smtClean="0">
                <a:solidFill>
                  <a:sysClr val="windowText" lastClr="000000"/>
                </a:solidFill>
                <a:latin typeface="Times New Roman" pitchFamily="18" charset="0"/>
                <a:cs typeface="Times New Roman" pitchFamily="18" charset="0"/>
              </a:rPr>
              <a:t/>
            </a:r>
            <a:br>
              <a:rPr lang="en-US" sz="2400" b="1" dirty="0" smtClean="0">
                <a:solidFill>
                  <a:sysClr val="windowText" lastClr="000000"/>
                </a:solidFill>
                <a:latin typeface="Times New Roman" pitchFamily="18" charset="0"/>
                <a:cs typeface="Times New Roman" pitchFamily="18" charset="0"/>
              </a:rPr>
            </a:br>
            <a:endParaRPr lang="en-US" dirty="0"/>
          </a:p>
        </p:txBody>
      </p:sp>
      <p:pic>
        <p:nvPicPr>
          <p:cNvPr id="1026" name="Picture 2"/>
          <p:cNvPicPr>
            <a:picLocks noChangeAspect="1" noChangeArrowheads="1"/>
          </p:cNvPicPr>
          <p:nvPr/>
        </p:nvPicPr>
        <p:blipFill>
          <a:blip r:embed="rId3"/>
          <a:srcRect/>
          <a:stretch>
            <a:fillRect/>
          </a:stretch>
        </p:blipFill>
        <p:spPr bwMode="auto">
          <a:xfrm>
            <a:off x="259774" y="1018309"/>
            <a:ext cx="5715000" cy="373033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_Master_Template_4x3_2014">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9B22189F-7192-4680-991B-817A6BD1CE1E}"/>
    </a:ext>
  </a:extLst>
</a:theme>
</file>

<file path=ppt/theme/theme10.xml><?xml version="1.0" encoding="utf-8"?>
<a:theme xmlns:a="http://schemas.openxmlformats.org/drawingml/2006/main" name="Content with Dell Berry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F469E112-F6D8-4D43-9748-9846DD55536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Dell Blue background ">
  <a:themeElements>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00"/>
          </a:spcBef>
          <a:spcAft>
            <a:spcPts val="100"/>
          </a:spcAft>
          <a:defRPr sz="1400" dirty="0" err="1" smtClean="0">
            <a:solidFill>
              <a:schemeClr val="tx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91020168-4172-4D0A-8DD7-283427979C7B}"/>
    </a:ext>
  </a:extLst>
</a:theme>
</file>

<file path=ppt/theme/theme3.xml><?xml version="1.0" encoding="utf-8"?>
<a:theme xmlns:a="http://schemas.openxmlformats.org/drawingml/2006/main" name="Content with Dell Blue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400" dirty="0" err="1" smtClean="0">
            <a:solidFill>
              <a:schemeClr val="bg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333A6442-33AA-475F-8D0D-040A11FAE05D}"/>
    </a:ext>
  </a:extLst>
</a:theme>
</file>

<file path=ppt/theme/theme4.xml><?xml version="1.0" encoding="utf-8"?>
<a:theme xmlns:a="http://schemas.openxmlformats.org/drawingml/2006/main" name="Content with Dell Gray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91D6FBCD-4207-44C8-8802-77FA6B020A02}"/>
    </a:ext>
  </a:extLst>
</a:theme>
</file>

<file path=ppt/theme/theme5.xml><?xml version="1.0" encoding="utf-8"?>
<a:theme xmlns:a="http://schemas.openxmlformats.org/drawingml/2006/main" name="Content with Dell Dark Blue footer">
  <a:themeElements>
    <a:clrScheme name="Custom 3">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C07C6336-618A-4427-A536-218DC747F7FB}"/>
    </a:ext>
  </a:extLst>
</a:theme>
</file>

<file path=ppt/theme/theme6.xml><?xml version="1.0" encoding="utf-8"?>
<a:theme xmlns:a="http://schemas.openxmlformats.org/drawingml/2006/main" name="Content with Dell Teal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154AFBF6-8A39-4A41-9461-FB6B473F1380}"/>
    </a:ext>
  </a:extLst>
</a:theme>
</file>

<file path=ppt/theme/theme7.xml><?xml version="1.0" encoding="utf-8"?>
<a:theme xmlns:a="http://schemas.openxmlformats.org/drawingml/2006/main" name="Content with Dell Green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DFA54126-F117-4555-9F18-FFA9AAEF562C}"/>
    </a:ext>
  </a:extLst>
</a:theme>
</file>

<file path=ppt/theme/theme8.xml><?xml version="1.0" encoding="utf-8"?>
<a:theme xmlns:a="http://schemas.openxmlformats.org/drawingml/2006/main" name="Content with Dell Yellow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88718948-D5D0-41FF-8084-A174E29607EE}"/>
    </a:ext>
  </a:extLst>
</a:theme>
</file>

<file path=ppt/theme/theme9.xml><?xml version="1.0" encoding="utf-8"?>
<a:theme xmlns:a="http://schemas.openxmlformats.org/drawingml/2006/main" name="Content with Dell Dark Red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F71B6A1-7C15-4661-BD46-5006157744C9}" vid="{BA39641A-95D3-4CBC-AB65-6AD2EAF051B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3.xml><?xml version="1.0" encoding="utf-8"?>
<ds:datastoreItem xmlns:ds="http://schemas.openxmlformats.org/officeDocument/2006/customXml" ds:itemID="{0873BDD3-AA35-4F19-A12A-C6462BECFBD1}">
  <ds:schemaRefs>
    <ds:schemaRef ds:uri="http://schemas.openxmlformats.org/package/2006/metadata/core-propertie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Dell_Master_Template_4x3_2014</Template>
  <TotalTime>4324</TotalTime>
  <Words>636</Words>
  <Application>Microsoft Office PowerPoint</Application>
  <PresentationFormat>Custom</PresentationFormat>
  <Paragraphs>126</Paragraphs>
  <Slides>18</Slides>
  <Notes>6</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Dell_Master_Template_4x3_2014</vt:lpstr>
      <vt:lpstr>Content Dell Blue background </vt:lpstr>
      <vt:lpstr>Content with Dell Blue footer</vt:lpstr>
      <vt:lpstr>Content with Dell Gray footer</vt:lpstr>
      <vt:lpstr>Content with Dell Dark Blue footer</vt:lpstr>
      <vt:lpstr>Content with Dell Teal footer</vt:lpstr>
      <vt:lpstr>Content with Dell Green footer</vt:lpstr>
      <vt:lpstr>Content with Dell Yellow footer</vt:lpstr>
      <vt:lpstr>Content with Dell Dark Red footer</vt:lpstr>
      <vt:lpstr>Content with Dell Berry footer</vt:lpstr>
      <vt:lpstr>HIPAA Knowledge &amp; Awareness in an EMR Support  Project </vt:lpstr>
      <vt:lpstr>What is HIPAA? </vt:lpstr>
      <vt:lpstr>Components of HIPAA  </vt:lpstr>
      <vt:lpstr>HIPAA Security Rule Components   </vt:lpstr>
      <vt:lpstr> Scope of the Study   </vt:lpstr>
      <vt:lpstr> </vt:lpstr>
      <vt:lpstr>Slide 7</vt:lpstr>
      <vt:lpstr>Slide 8</vt:lpstr>
      <vt:lpstr>HIPAA Knowledge Assessment Result for Support Employees </vt:lpstr>
      <vt:lpstr>HIPAA Knowledge Assessment Result for Support Employees </vt:lpstr>
      <vt:lpstr>HIPAA Knowledge Assessment Result for Support Employees </vt:lpstr>
      <vt:lpstr>HIPAA Knowledge Assessment Result for Support Employees </vt:lpstr>
      <vt:lpstr>HIPAA Knowledge Assessment Result for Support Employees </vt:lpstr>
      <vt:lpstr>HIPAA Compliance Awareness Assessment Result for Support Employees</vt:lpstr>
      <vt:lpstr>HIPAA Compliance Awareness Assessment Result for Support Employees</vt:lpstr>
      <vt:lpstr> Current Organizational Security Measures</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keywords>Restricted</cp:keywords>
  <cp:lastModifiedBy>SSS</cp:lastModifiedBy>
  <cp:revision>343</cp:revision>
  <cp:lastPrinted>2014-02-14T16:26:12Z</cp:lastPrinted>
  <dcterms:created xsi:type="dcterms:W3CDTF">2016-04-21T15:44:44Z</dcterms:created>
  <dcterms:modified xsi:type="dcterms:W3CDTF">2016-05-19T05:49:08Z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5c00e2e7-5a12-4c10-a680-7f15154c800e</vt:lpwstr>
  </property>
  <property fmtid="{D5CDD505-2E9C-101B-9397-08002B2CF9AE}" pid="4" name="DellClassification">
    <vt:lpwstr>Restricted</vt:lpwstr>
  </property>
  <property fmtid="{D5CDD505-2E9C-101B-9397-08002B2CF9AE}" pid="5" name="DellSubLabels">
    <vt:lpwstr/>
  </property>
  <property fmtid="{D5CDD505-2E9C-101B-9397-08002B2CF9AE}" pid="6" name="DellVisual Markings (PPT)">
    <vt:lpwstr>Classification Footer</vt:lpwstr>
  </property>
  <property fmtid="{D5CDD505-2E9C-101B-9397-08002B2CF9AE}" pid="7" name="titusconfig">
    <vt:lpwstr>1.1AMER</vt:lpwstr>
  </property>
</Properties>
</file>