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8" r:id="rId3"/>
    <p:sldId id="259" r:id="rId4"/>
    <p:sldId id="260" r:id="rId5"/>
    <p:sldId id="263"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772741-DDE3-448B-980B-691155F4C32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303683E7-A199-4711-AB2D-BEBAB6B212E2}">
      <dgm:prSet phldrT="[Text]" custT="1"/>
      <dgm:spPr/>
      <dgm:t>
        <a:bodyPr/>
        <a:lstStyle/>
        <a:p>
          <a:r>
            <a:rPr lang="en-US" sz="2400" dirty="0" smtClean="0">
              <a:solidFill>
                <a:schemeClr val="tx1"/>
              </a:solidFill>
              <a:latin typeface="Times New Roman" pitchFamily="18" charset="0"/>
              <a:cs typeface="Times New Roman" pitchFamily="18" charset="0"/>
            </a:rPr>
            <a:t>North 1</a:t>
          </a:r>
          <a:endParaRPr lang="en-US" sz="2400" dirty="0">
            <a:solidFill>
              <a:schemeClr val="tx1"/>
            </a:solidFill>
            <a:latin typeface="Times New Roman" pitchFamily="18" charset="0"/>
            <a:cs typeface="Times New Roman" pitchFamily="18" charset="0"/>
          </a:endParaRPr>
        </a:p>
      </dgm:t>
    </dgm:pt>
    <dgm:pt modelId="{A3C28CC3-344A-444E-A908-18FA2FE78966}" type="parTrans" cxnId="{4CE0EDE9-2128-4E24-9B97-DFB8E44444D7}">
      <dgm:prSet/>
      <dgm:spPr/>
      <dgm:t>
        <a:bodyPr/>
        <a:lstStyle/>
        <a:p>
          <a:endParaRPr lang="en-US"/>
        </a:p>
      </dgm:t>
    </dgm:pt>
    <dgm:pt modelId="{B3E29B7F-8C02-477D-A401-9947AABB53B3}" type="sibTrans" cxnId="{4CE0EDE9-2128-4E24-9B97-DFB8E44444D7}">
      <dgm:prSet/>
      <dgm:spPr/>
      <dgm:t>
        <a:bodyPr/>
        <a:lstStyle/>
        <a:p>
          <a:endParaRPr lang="en-US"/>
        </a:p>
      </dgm:t>
    </dgm:pt>
    <dgm:pt modelId="{D17EF193-E8FD-484D-BC03-7448A63888D6}">
      <dgm:prSet phldrT="[Text]"/>
      <dgm:spPr>
        <a:solidFill>
          <a:schemeClr val="accent2">
            <a:lumMod val="60000"/>
            <a:lumOff val="40000"/>
            <a:alpha val="90000"/>
          </a:schemeClr>
        </a:solidFill>
      </dgm:spPr>
      <dgm:t>
        <a:bodyPr/>
        <a:lstStyle/>
        <a:p>
          <a:r>
            <a:rPr lang="en-IN" dirty="0" smtClean="0"/>
            <a:t>Kanpur</a:t>
          </a:r>
          <a:endParaRPr lang="en-US" dirty="0"/>
        </a:p>
      </dgm:t>
    </dgm:pt>
    <dgm:pt modelId="{BC91C3D0-0DD6-4E0D-8D6B-CE2BBA437E8D}" type="parTrans" cxnId="{632DF297-A235-4675-87D8-66C2457A12BF}">
      <dgm:prSet/>
      <dgm:spPr/>
      <dgm:t>
        <a:bodyPr/>
        <a:lstStyle/>
        <a:p>
          <a:endParaRPr lang="en-US"/>
        </a:p>
      </dgm:t>
    </dgm:pt>
    <dgm:pt modelId="{699087BF-30EC-4E7B-8EA4-83884E5C7EBD}" type="sibTrans" cxnId="{632DF297-A235-4675-87D8-66C2457A12BF}">
      <dgm:prSet/>
      <dgm:spPr/>
      <dgm:t>
        <a:bodyPr/>
        <a:lstStyle/>
        <a:p>
          <a:endParaRPr lang="en-US"/>
        </a:p>
      </dgm:t>
    </dgm:pt>
    <dgm:pt modelId="{24137896-085A-49E8-BC38-2BDC6F151D39}">
      <dgm:prSet phldrT="[Text]" custT="1"/>
      <dgm:spPr/>
      <dgm:t>
        <a:bodyPr/>
        <a:lstStyle/>
        <a:p>
          <a:r>
            <a:rPr lang="en-US" sz="2400" dirty="0" smtClean="0">
              <a:solidFill>
                <a:schemeClr val="tx1"/>
              </a:solidFill>
              <a:latin typeface="Times New Roman" pitchFamily="18" charset="0"/>
              <a:cs typeface="Times New Roman" pitchFamily="18" charset="0"/>
            </a:rPr>
            <a:t>North 2</a:t>
          </a:r>
          <a:endParaRPr lang="en-US" sz="2400" dirty="0">
            <a:solidFill>
              <a:schemeClr val="tx1"/>
            </a:solidFill>
            <a:latin typeface="Times New Roman" pitchFamily="18" charset="0"/>
            <a:cs typeface="Times New Roman" pitchFamily="18" charset="0"/>
          </a:endParaRPr>
        </a:p>
      </dgm:t>
    </dgm:pt>
    <dgm:pt modelId="{925C37B4-9165-4DAB-85E0-075BF6AFD33B}" type="parTrans" cxnId="{B60FC6EE-6238-4C62-8144-3C1209C452D4}">
      <dgm:prSet/>
      <dgm:spPr/>
      <dgm:t>
        <a:bodyPr/>
        <a:lstStyle/>
        <a:p>
          <a:endParaRPr lang="en-US"/>
        </a:p>
      </dgm:t>
    </dgm:pt>
    <dgm:pt modelId="{9B9E2254-9E91-4E59-AA67-391EE1DEEFE2}" type="sibTrans" cxnId="{B60FC6EE-6238-4C62-8144-3C1209C452D4}">
      <dgm:prSet/>
      <dgm:spPr/>
      <dgm:t>
        <a:bodyPr/>
        <a:lstStyle/>
        <a:p>
          <a:endParaRPr lang="en-US"/>
        </a:p>
      </dgm:t>
    </dgm:pt>
    <dgm:pt modelId="{6F058767-6167-4925-ADFA-3E090C7515CA}">
      <dgm:prSet phldrT="[Text]"/>
      <dgm:spPr>
        <a:solidFill>
          <a:schemeClr val="accent2">
            <a:lumMod val="60000"/>
            <a:lumOff val="40000"/>
            <a:alpha val="90000"/>
          </a:schemeClr>
        </a:solidFill>
      </dgm:spPr>
      <dgm:t>
        <a:bodyPr/>
        <a:lstStyle/>
        <a:p>
          <a:r>
            <a:rPr lang="en-IN" dirty="0" err="1" smtClean="0"/>
            <a:t>Rohtak</a:t>
          </a:r>
          <a:endParaRPr lang="en-US" dirty="0"/>
        </a:p>
      </dgm:t>
    </dgm:pt>
    <dgm:pt modelId="{BCFF49E2-00B5-4DCD-92E4-ED5A22876534}" type="parTrans" cxnId="{618FDBAA-B755-44B1-9F52-2742AC6AA8F4}">
      <dgm:prSet/>
      <dgm:spPr/>
      <dgm:t>
        <a:bodyPr/>
        <a:lstStyle/>
        <a:p>
          <a:endParaRPr lang="en-US"/>
        </a:p>
      </dgm:t>
    </dgm:pt>
    <dgm:pt modelId="{5FE9FA15-9F6F-4DFD-9662-11DC7D75F127}" type="sibTrans" cxnId="{618FDBAA-B755-44B1-9F52-2742AC6AA8F4}">
      <dgm:prSet/>
      <dgm:spPr/>
      <dgm:t>
        <a:bodyPr/>
        <a:lstStyle/>
        <a:p>
          <a:endParaRPr lang="en-US"/>
        </a:p>
      </dgm:t>
    </dgm:pt>
    <dgm:pt modelId="{D412C591-CCAA-4AAB-AEB4-597BDC451DBA}">
      <dgm:prSet phldrT="[Text]" custT="1"/>
      <dgm:spPr/>
      <dgm:t>
        <a:bodyPr/>
        <a:lstStyle/>
        <a:p>
          <a:r>
            <a:rPr lang="en-US" sz="2400" dirty="0" smtClean="0">
              <a:solidFill>
                <a:schemeClr val="tx1"/>
              </a:solidFill>
              <a:latin typeface="Times New Roman" pitchFamily="18" charset="0"/>
              <a:cs typeface="Times New Roman" pitchFamily="18" charset="0"/>
            </a:rPr>
            <a:t>West</a:t>
          </a:r>
          <a:r>
            <a:rPr lang="en-US" sz="3200" dirty="0" smtClean="0"/>
            <a:t> </a:t>
          </a:r>
          <a:endParaRPr lang="en-US" sz="3200" dirty="0"/>
        </a:p>
      </dgm:t>
    </dgm:pt>
    <dgm:pt modelId="{276F1D71-D8BC-4F8F-9F81-13701E7C17B7}" type="parTrans" cxnId="{2706507B-C482-4B17-86D6-989D5A1D1660}">
      <dgm:prSet/>
      <dgm:spPr/>
      <dgm:t>
        <a:bodyPr/>
        <a:lstStyle/>
        <a:p>
          <a:endParaRPr lang="en-US"/>
        </a:p>
      </dgm:t>
    </dgm:pt>
    <dgm:pt modelId="{4DEB26D5-85BA-4B42-8157-A0F02DAAEEA8}" type="sibTrans" cxnId="{2706507B-C482-4B17-86D6-989D5A1D1660}">
      <dgm:prSet/>
      <dgm:spPr/>
      <dgm:t>
        <a:bodyPr/>
        <a:lstStyle/>
        <a:p>
          <a:endParaRPr lang="en-US"/>
        </a:p>
      </dgm:t>
    </dgm:pt>
    <dgm:pt modelId="{7D1AB03A-6DF1-430F-915F-3442C896ADD4}">
      <dgm:prSet phldrT="[Text]"/>
      <dgm:spPr>
        <a:solidFill>
          <a:schemeClr val="accent2">
            <a:lumMod val="60000"/>
            <a:lumOff val="40000"/>
            <a:alpha val="90000"/>
          </a:schemeClr>
        </a:solidFill>
      </dgm:spPr>
      <dgm:t>
        <a:bodyPr/>
        <a:lstStyle/>
        <a:p>
          <a:r>
            <a:rPr lang="en-IN" dirty="0" err="1" smtClean="0"/>
            <a:t>Surat</a:t>
          </a:r>
          <a:r>
            <a:rPr lang="en-IN" dirty="0" smtClean="0"/>
            <a:t>(2)</a:t>
          </a:r>
          <a:endParaRPr lang="en-US" dirty="0"/>
        </a:p>
      </dgm:t>
    </dgm:pt>
    <dgm:pt modelId="{BB15E674-196E-4851-B3F2-A2C860F9FCB8}" type="parTrans" cxnId="{4BFCE1DD-0F74-4977-8469-279E145F84B7}">
      <dgm:prSet/>
      <dgm:spPr/>
      <dgm:t>
        <a:bodyPr/>
        <a:lstStyle/>
        <a:p>
          <a:endParaRPr lang="en-US"/>
        </a:p>
      </dgm:t>
    </dgm:pt>
    <dgm:pt modelId="{8F496353-0519-49C4-B110-4C6871F27BC5}" type="sibTrans" cxnId="{4BFCE1DD-0F74-4977-8469-279E145F84B7}">
      <dgm:prSet/>
      <dgm:spPr/>
      <dgm:t>
        <a:bodyPr/>
        <a:lstStyle/>
        <a:p>
          <a:endParaRPr lang="en-US"/>
        </a:p>
      </dgm:t>
    </dgm:pt>
    <dgm:pt modelId="{4B2FCC84-FB5E-4E16-8509-227FF95131B1}">
      <dgm:prSet/>
      <dgm:spPr>
        <a:solidFill>
          <a:schemeClr val="accent2">
            <a:lumMod val="60000"/>
            <a:lumOff val="40000"/>
            <a:alpha val="90000"/>
          </a:schemeClr>
        </a:solidFill>
      </dgm:spPr>
      <dgm:t>
        <a:bodyPr/>
        <a:lstStyle/>
        <a:p>
          <a:r>
            <a:rPr lang="en-IN" dirty="0" smtClean="0"/>
            <a:t>Lucknow (4)</a:t>
          </a:r>
          <a:endParaRPr lang="en-IN" dirty="0"/>
        </a:p>
      </dgm:t>
    </dgm:pt>
    <dgm:pt modelId="{2FBE7C2A-3D5A-4DA6-BA3D-2D2EC20543E4}" type="parTrans" cxnId="{E668A9B0-B2BA-4D73-BE30-ED245B5097D7}">
      <dgm:prSet/>
      <dgm:spPr/>
      <dgm:t>
        <a:bodyPr/>
        <a:lstStyle/>
        <a:p>
          <a:endParaRPr lang="en-US"/>
        </a:p>
      </dgm:t>
    </dgm:pt>
    <dgm:pt modelId="{4C18DEDE-94C3-45F6-9ECB-CE0E20C99872}" type="sibTrans" cxnId="{E668A9B0-B2BA-4D73-BE30-ED245B5097D7}">
      <dgm:prSet/>
      <dgm:spPr/>
      <dgm:t>
        <a:bodyPr/>
        <a:lstStyle/>
        <a:p>
          <a:endParaRPr lang="en-US"/>
        </a:p>
      </dgm:t>
    </dgm:pt>
    <dgm:pt modelId="{F0A2C064-F383-4E87-9FAE-3E3251DB4E85}">
      <dgm:prSet/>
      <dgm:spPr>
        <a:solidFill>
          <a:schemeClr val="accent2">
            <a:lumMod val="60000"/>
            <a:lumOff val="40000"/>
            <a:alpha val="90000"/>
          </a:schemeClr>
        </a:solidFill>
      </dgm:spPr>
      <dgm:t>
        <a:bodyPr/>
        <a:lstStyle/>
        <a:p>
          <a:r>
            <a:rPr lang="en-IN" dirty="0" smtClean="0"/>
            <a:t>Meerut</a:t>
          </a:r>
          <a:endParaRPr lang="en-IN" dirty="0"/>
        </a:p>
      </dgm:t>
    </dgm:pt>
    <dgm:pt modelId="{96C2AB8D-5382-4342-B46A-CBAC8C635282}" type="parTrans" cxnId="{C7EC430B-ADE1-4618-BA61-1A37FFCF9193}">
      <dgm:prSet/>
      <dgm:spPr/>
      <dgm:t>
        <a:bodyPr/>
        <a:lstStyle/>
        <a:p>
          <a:endParaRPr lang="en-US"/>
        </a:p>
      </dgm:t>
    </dgm:pt>
    <dgm:pt modelId="{8DD326D1-39EE-4747-81F0-BA35355C24C4}" type="sibTrans" cxnId="{C7EC430B-ADE1-4618-BA61-1A37FFCF9193}">
      <dgm:prSet/>
      <dgm:spPr/>
      <dgm:t>
        <a:bodyPr/>
        <a:lstStyle/>
        <a:p>
          <a:endParaRPr lang="en-US"/>
        </a:p>
      </dgm:t>
    </dgm:pt>
    <dgm:pt modelId="{66F1A302-73B7-4094-8684-8328C2900EF0}">
      <dgm:prSet/>
      <dgm:spPr>
        <a:solidFill>
          <a:schemeClr val="accent2">
            <a:lumMod val="60000"/>
            <a:lumOff val="40000"/>
            <a:alpha val="90000"/>
          </a:schemeClr>
        </a:solidFill>
      </dgm:spPr>
      <dgm:t>
        <a:bodyPr/>
        <a:lstStyle/>
        <a:p>
          <a:r>
            <a:rPr lang="en-IN" smtClean="0"/>
            <a:t>Roorkee</a:t>
          </a:r>
          <a:endParaRPr lang="en-IN" dirty="0"/>
        </a:p>
      </dgm:t>
    </dgm:pt>
    <dgm:pt modelId="{5671344E-BE93-4647-BCE9-C476CA0CB7D3}" type="parTrans" cxnId="{8AF60942-95E3-4894-BA18-88D1E1F34FBA}">
      <dgm:prSet/>
      <dgm:spPr/>
      <dgm:t>
        <a:bodyPr/>
        <a:lstStyle/>
        <a:p>
          <a:endParaRPr lang="en-US"/>
        </a:p>
      </dgm:t>
    </dgm:pt>
    <dgm:pt modelId="{B5EA87B0-8049-4FE2-BCA2-14322B6CB318}" type="sibTrans" cxnId="{8AF60942-95E3-4894-BA18-88D1E1F34FBA}">
      <dgm:prSet/>
      <dgm:spPr/>
      <dgm:t>
        <a:bodyPr/>
        <a:lstStyle/>
        <a:p>
          <a:endParaRPr lang="en-US"/>
        </a:p>
      </dgm:t>
    </dgm:pt>
    <dgm:pt modelId="{D9106606-F3BF-43CC-9F96-D846C5DC4C5F}">
      <dgm:prSet/>
      <dgm:spPr>
        <a:solidFill>
          <a:schemeClr val="accent2">
            <a:lumMod val="60000"/>
            <a:lumOff val="40000"/>
            <a:alpha val="90000"/>
          </a:schemeClr>
        </a:solidFill>
      </dgm:spPr>
      <dgm:t>
        <a:bodyPr/>
        <a:lstStyle/>
        <a:p>
          <a:r>
            <a:rPr lang="en-IN" smtClean="0"/>
            <a:t>Haldwani</a:t>
          </a:r>
          <a:endParaRPr lang="en-IN" dirty="0"/>
        </a:p>
      </dgm:t>
    </dgm:pt>
    <dgm:pt modelId="{2946A77C-0588-4E5B-8E1A-AD051F830A01}" type="parTrans" cxnId="{C18CA999-2111-4EDD-8D0E-2231209CD324}">
      <dgm:prSet/>
      <dgm:spPr/>
      <dgm:t>
        <a:bodyPr/>
        <a:lstStyle/>
        <a:p>
          <a:endParaRPr lang="en-US"/>
        </a:p>
      </dgm:t>
    </dgm:pt>
    <dgm:pt modelId="{5FC30527-C438-4A34-A419-E3CCA75BC7B9}" type="sibTrans" cxnId="{C18CA999-2111-4EDD-8D0E-2231209CD324}">
      <dgm:prSet/>
      <dgm:spPr/>
      <dgm:t>
        <a:bodyPr/>
        <a:lstStyle/>
        <a:p>
          <a:endParaRPr lang="en-US"/>
        </a:p>
      </dgm:t>
    </dgm:pt>
    <dgm:pt modelId="{F6AF8F6E-58FC-4ED9-8278-45F1903E6B85}">
      <dgm:prSet/>
      <dgm:spPr>
        <a:solidFill>
          <a:schemeClr val="accent2">
            <a:lumMod val="60000"/>
            <a:lumOff val="40000"/>
            <a:alpha val="90000"/>
          </a:schemeClr>
        </a:solidFill>
      </dgm:spPr>
      <dgm:t>
        <a:bodyPr/>
        <a:lstStyle/>
        <a:p>
          <a:r>
            <a:rPr lang="en-IN" smtClean="0"/>
            <a:t>Muzaffarnagar</a:t>
          </a:r>
          <a:endParaRPr lang="en-IN" dirty="0"/>
        </a:p>
      </dgm:t>
    </dgm:pt>
    <dgm:pt modelId="{89008990-A180-4E38-B1B4-3F5F67E3D0C6}" type="parTrans" cxnId="{07C6414F-FE5B-4E4D-9067-2A127A87A550}">
      <dgm:prSet/>
      <dgm:spPr/>
      <dgm:t>
        <a:bodyPr/>
        <a:lstStyle/>
        <a:p>
          <a:endParaRPr lang="en-US"/>
        </a:p>
      </dgm:t>
    </dgm:pt>
    <dgm:pt modelId="{8584E4BB-5459-42AC-B4BA-0107C06AB3EC}" type="sibTrans" cxnId="{07C6414F-FE5B-4E4D-9067-2A127A87A550}">
      <dgm:prSet/>
      <dgm:spPr/>
      <dgm:t>
        <a:bodyPr/>
        <a:lstStyle/>
        <a:p>
          <a:endParaRPr lang="en-US"/>
        </a:p>
      </dgm:t>
    </dgm:pt>
    <dgm:pt modelId="{56D4A684-5733-4271-973E-B5CB2B3BA0FE}">
      <dgm:prSet/>
      <dgm:spPr>
        <a:solidFill>
          <a:schemeClr val="accent2">
            <a:lumMod val="60000"/>
            <a:lumOff val="40000"/>
            <a:alpha val="90000"/>
          </a:schemeClr>
        </a:solidFill>
      </dgm:spPr>
      <dgm:t>
        <a:bodyPr/>
        <a:lstStyle/>
        <a:p>
          <a:r>
            <a:rPr lang="en-IN" smtClean="0"/>
            <a:t>Yamunanagar</a:t>
          </a:r>
          <a:endParaRPr lang="en-IN" dirty="0"/>
        </a:p>
      </dgm:t>
    </dgm:pt>
    <dgm:pt modelId="{CCB1F02E-57F7-4066-99AB-0D6E8BCB7D2C}" type="parTrans" cxnId="{D5856E00-88A3-43DF-911F-898EC86D320B}">
      <dgm:prSet/>
      <dgm:spPr/>
      <dgm:t>
        <a:bodyPr/>
        <a:lstStyle/>
        <a:p>
          <a:endParaRPr lang="en-US"/>
        </a:p>
      </dgm:t>
    </dgm:pt>
    <dgm:pt modelId="{ACF08723-2F1E-4A7F-A42F-C7F98600ADC0}" type="sibTrans" cxnId="{D5856E00-88A3-43DF-911F-898EC86D320B}">
      <dgm:prSet/>
      <dgm:spPr/>
      <dgm:t>
        <a:bodyPr/>
        <a:lstStyle/>
        <a:p>
          <a:endParaRPr lang="en-US"/>
        </a:p>
      </dgm:t>
    </dgm:pt>
    <dgm:pt modelId="{F1717E88-BECA-4370-9A64-C9A6081C9AB4}">
      <dgm:prSet/>
      <dgm:spPr>
        <a:solidFill>
          <a:schemeClr val="accent2">
            <a:lumMod val="60000"/>
            <a:lumOff val="40000"/>
            <a:alpha val="90000"/>
          </a:schemeClr>
        </a:solidFill>
      </dgm:spPr>
      <dgm:t>
        <a:bodyPr/>
        <a:lstStyle/>
        <a:p>
          <a:r>
            <a:rPr lang="en-IN" dirty="0" smtClean="0"/>
            <a:t>Saharanpur</a:t>
          </a:r>
          <a:endParaRPr lang="en-IN" dirty="0"/>
        </a:p>
      </dgm:t>
    </dgm:pt>
    <dgm:pt modelId="{138D84CE-FDB4-4D60-8759-796467C85D2E}" type="parTrans" cxnId="{84DDEE3D-F0E2-4766-9AF2-81CA64A4CAA4}">
      <dgm:prSet/>
      <dgm:spPr/>
      <dgm:t>
        <a:bodyPr/>
        <a:lstStyle/>
        <a:p>
          <a:endParaRPr lang="en-US"/>
        </a:p>
      </dgm:t>
    </dgm:pt>
    <dgm:pt modelId="{1ABB6402-02B7-46DD-B7FC-A920B626745C}" type="sibTrans" cxnId="{84DDEE3D-F0E2-4766-9AF2-81CA64A4CAA4}">
      <dgm:prSet/>
      <dgm:spPr/>
      <dgm:t>
        <a:bodyPr/>
        <a:lstStyle/>
        <a:p>
          <a:endParaRPr lang="en-US"/>
        </a:p>
      </dgm:t>
    </dgm:pt>
    <dgm:pt modelId="{37017C13-994A-49A6-88C6-BC4FDAD91A77}">
      <dgm:prSet/>
      <dgm:spPr>
        <a:solidFill>
          <a:schemeClr val="accent2">
            <a:lumMod val="60000"/>
            <a:lumOff val="40000"/>
            <a:alpha val="90000"/>
          </a:schemeClr>
        </a:solidFill>
      </dgm:spPr>
      <dgm:t>
        <a:bodyPr/>
        <a:lstStyle/>
        <a:p>
          <a:r>
            <a:rPr lang="en-IN" smtClean="0"/>
            <a:t>Hisar(2)</a:t>
          </a:r>
          <a:endParaRPr lang="en-IN" dirty="0"/>
        </a:p>
      </dgm:t>
    </dgm:pt>
    <dgm:pt modelId="{62C93E8A-CD1D-43E3-87D3-35070046354A}" type="parTrans" cxnId="{4D95C119-F638-4E71-9A7B-26A3DA38C146}">
      <dgm:prSet/>
      <dgm:spPr/>
      <dgm:t>
        <a:bodyPr/>
        <a:lstStyle/>
        <a:p>
          <a:endParaRPr lang="en-US"/>
        </a:p>
      </dgm:t>
    </dgm:pt>
    <dgm:pt modelId="{6775AFE8-A2AE-4664-AC4A-EFDEEB01519C}" type="sibTrans" cxnId="{4D95C119-F638-4E71-9A7B-26A3DA38C146}">
      <dgm:prSet/>
      <dgm:spPr/>
      <dgm:t>
        <a:bodyPr/>
        <a:lstStyle/>
        <a:p>
          <a:endParaRPr lang="en-US"/>
        </a:p>
      </dgm:t>
    </dgm:pt>
    <dgm:pt modelId="{A564A11C-1158-4F08-9011-609A2C6F4014}">
      <dgm:prSet/>
      <dgm:spPr>
        <a:solidFill>
          <a:schemeClr val="accent2">
            <a:lumMod val="60000"/>
            <a:lumOff val="40000"/>
            <a:alpha val="90000"/>
          </a:schemeClr>
        </a:solidFill>
      </dgm:spPr>
      <dgm:t>
        <a:bodyPr/>
        <a:lstStyle/>
        <a:p>
          <a:r>
            <a:rPr lang="en-IN" dirty="0" err="1" smtClean="0"/>
            <a:t>Gurgaon</a:t>
          </a:r>
          <a:r>
            <a:rPr lang="en-IN" dirty="0" smtClean="0"/>
            <a:t>(3)</a:t>
          </a:r>
          <a:endParaRPr lang="en-IN" dirty="0"/>
        </a:p>
      </dgm:t>
    </dgm:pt>
    <dgm:pt modelId="{BF6C7442-B48D-47EA-A23B-BC5127DBECB7}" type="parTrans" cxnId="{4F434AD7-94DC-4732-A027-A9958452DF17}">
      <dgm:prSet/>
      <dgm:spPr/>
      <dgm:t>
        <a:bodyPr/>
        <a:lstStyle/>
        <a:p>
          <a:endParaRPr lang="en-US"/>
        </a:p>
      </dgm:t>
    </dgm:pt>
    <dgm:pt modelId="{59C9136C-0A21-4AC6-BEA4-2466D0F7CCEB}" type="sibTrans" cxnId="{4F434AD7-94DC-4732-A027-A9958452DF17}">
      <dgm:prSet/>
      <dgm:spPr/>
      <dgm:t>
        <a:bodyPr/>
        <a:lstStyle/>
        <a:p>
          <a:endParaRPr lang="en-US"/>
        </a:p>
      </dgm:t>
    </dgm:pt>
    <dgm:pt modelId="{48AE7242-23A7-44A8-A881-47A78A42686E}">
      <dgm:prSet/>
      <dgm:spPr>
        <a:solidFill>
          <a:schemeClr val="accent2">
            <a:lumMod val="60000"/>
            <a:lumOff val="40000"/>
            <a:alpha val="90000"/>
          </a:schemeClr>
        </a:solidFill>
      </dgm:spPr>
      <dgm:t>
        <a:bodyPr/>
        <a:lstStyle/>
        <a:p>
          <a:r>
            <a:rPr lang="en-IN" smtClean="0"/>
            <a:t>Bhiwani</a:t>
          </a:r>
          <a:endParaRPr lang="en-IN" dirty="0"/>
        </a:p>
      </dgm:t>
    </dgm:pt>
    <dgm:pt modelId="{FDE735C8-AFA3-476E-ACC4-B3D667AFFB33}" type="parTrans" cxnId="{6E570D7D-0539-4068-B0AD-73EA20AF47BC}">
      <dgm:prSet/>
      <dgm:spPr/>
      <dgm:t>
        <a:bodyPr/>
        <a:lstStyle/>
        <a:p>
          <a:endParaRPr lang="en-US"/>
        </a:p>
      </dgm:t>
    </dgm:pt>
    <dgm:pt modelId="{9666D505-2DCE-44E2-824B-36230B885FBA}" type="sibTrans" cxnId="{6E570D7D-0539-4068-B0AD-73EA20AF47BC}">
      <dgm:prSet/>
      <dgm:spPr/>
      <dgm:t>
        <a:bodyPr/>
        <a:lstStyle/>
        <a:p>
          <a:endParaRPr lang="en-US"/>
        </a:p>
      </dgm:t>
    </dgm:pt>
    <dgm:pt modelId="{7F466C64-08FE-461A-9418-E31BC704E1C7}">
      <dgm:prSet/>
      <dgm:spPr>
        <a:solidFill>
          <a:schemeClr val="accent2">
            <a:lumMod val="60000"/>
            <a:lumOff val="40000"/>
            <a:alpha val="90000"/>
          </a:schemeClr>
        </a:solidFill>
      </dgm:spPr>
      <dgm:t>
        <a:bodyPr/>
        <a:lstStyle/>
        <a:p>
          <a:r>
            <a:rPr lang="en-IN" smtClean="0"/>
            <a:t>Shalimar Bagh</a:t>
          </a:r>
          <a:endParaRPr lang="en-IN" dirty="0"/>
        </a:p>
      </dgm:t>
    </dgm:pt>
    <dgm:pt modelId="{2F9DF15F-A5E4-4399-8C0D-35BD3992C371}" type="parTrans" cxnId="{53D35CB8-188F-4A8A-97D1-9A4B20286002}">
      <dgm:prSet/>
      <dgm:spPr/>
      <dgm:t>
        <a:bodyPr/>
        <a:lstStyle/>
        <a:p>
          <a:endParaRPr lang="en-US"/>
        </a:p>
      </dgm:t>
    </dgm:pt>
    <dgm:pt modelId="{16860D8C-1BCA-4C7E-9CEC-E58FCA27BD5D}" type="sibTrans" cxnId="{53D35CB8-188F-4A8A-97D1-9A4B20286002}">
      <dgm:prSet/>
      <dgm:spPr/>
      <dgm:t>
        <a:bodyPr/>
        <a:lstStyle/>
        <a:p>
          <a:endParaRPr lang="en-US"/>
        </a:p>
      </dgm:t>
    </dgm:pt>
    <dgm:pt modelId="{399402E8-180A-4046-B281-D9AC5875F7C5}">
      <dgm:prSet/>
      <dgm:spPr>
        <a:solidFill>
          <a:schemeClr val="accent2">
            <a:lumMod val="60000"/>
            <a:lumOff val="40000"/>
            <a:alpha val="90000"/>
          </a:schemeClr>
        </a:solidFill>
      </dgm:spPr>
      <dgm:t>
        <a:bodyPr/>
        <a:lstStyle/>
        <a:p>
          <a:r>
            <a:rPr lang="en-IN" smtClean="0"/>
            <a:t>Fatehabad</a:t>
          </a:r>
          <a:endParaRPr lang="en-IN" dirty="0"/>
        </a:p>
      </dgm:t>
    </dgm:pt>
    <dgm:pt modelId="{3D940018-6B4D-4F8F-9E72-733200039139}" type="parTrans" cxnId="{62354A43-623E-4996-85FD-DC5E589B2E26}">
      <dgm:prSet/>
      <dgm:spPr/>
      <dgm:t>
        <a:bodyPr/>
        <a:lstStyle/>
        <a:p>
          <a:endParaRPr lang="en-US"/>
        </a:p>
      </dgm:t>
    </dgm:pt>
    <dgm:pt modelId="{B6E562E2-B5A4-45D3-B979-451D55761BF3}" type="sibTrans" cxnId="{62354A43-623E-4996-85FD-DC5E589B2E26}">
      <dgm:prSet/>
      <dgm:spPr/>
      <dgm:t>
        <a:bodyPr/>
        <a:lstStyle/>
        <a:p>
          <a:endParaRPr lang="en-US"/>
        </a:p>
      </dgm:t>
    </dgm:pt>
    <dgm:pt modelId="{32E1AE23-3044-4A35-AE9B-D6841C67EB1F}">
      <dgm:prSet/>
      <dgm:spPr>
        <a:solidFill>
          <a:schemeClr val="accent2">
            <a:lumMod val="60000"/>
            <a:lumOff val="40000"/>
            <a:alpha val="90000"/>
          </a:schemeClr>
        </a:solidFill>
      </dgm:spPr>
      <dgm:t>
        <a:bodyPr/>
        <a:lstStyle/>
        <a:p>
          <a:r>
            <a:rPr lang="en-IN" smtClean="0"/>
            <a:t>Sirsa</a:t>
          </a:r>
          <a:endParaRPr lang="en-IN" dirty="0"/>
        </a:p>
      </dgm:t>
    </dgm:pt>
    <dgm:pt modelId="{D6B7500C-47A5-446C-8CAE-BE7215468120}" type="parTrans" cxnId="{693A8375-096D-4FE8-96C2-22DF59AA3490}">
      <dgm:prSet/>
      <dgm:spPr/>
      <dgm:t>
        <a:bodyPr/>
        <a:lstStyle/>
        <a:p>
          <a:endParaRPr lang="en-US"/>
        </a:p>
      </dgm:t>
    </dgm:pt>
    <dgm:pt modelId="{56EB8793-3A64-4C21-A581-90B0B7F8F5FB}" type="sibTrans" cxnId="{693A8375-096D-4FE8-96C2-22DF59AA3490}">
      <dgm:prSet/>
      <dgm:spPr/>
      <dgm:t>
        <a:bodyPr/>
        <a:lstStyle/>
        <a:p>
          <a:endParaRPr lang="en-US"/>
        </a:p>
      </dgm:t>
    </dgm:pt>
    <dgm:pt modelId="{2EEF1CF6-F2DA-4B20-AF3B-C5A4947AA671}">
      <dgm:prSet/>
      <dgm:spPr>
        <a:solidFill>
          <a:schemeClr val="accent2">
            <a:lumMod val="60000"/>
            <a:lumOff val="40000"/>
            <a:alpha val="90000"/>
          </a:schemeClr>
        </a:solidFill>
      </dgm:spPr>
      <dgm:t>
        <a:bodyPr/>
        <a:lstStyle/>
        <a:p>
          <a:r>
            <a:rPr lang="en-IN" smtClean="0"/>
            <a:t>Rewari</a:t>
          </a:r>
          <a:endParaRPr lang="en-IN" dirty="0"/>
        </a:p>
      </dgm:t>
    </dgm:pt>
    <dgm:pt modelId="{8DD248C4-AD3A-48F4-A072-E6EC8FB62310}" type="parTrans" cxnId="{BDCDA8AF-FE71-4B0E-8655-D464D00BA4D3}">
      <dgm:prSet/>
      <dgm:spPr/>
      <dgm:t>
        <a:bodyPr/>
        <a:lstStyle/>
        <a:p>
          <a:endParaRPr lang="en-US"/>
        </a:p>
      </dgm:t>
    </dgm:pt>
    <dgm:pt modelId="{E6854F7B-525A-4E3B-9980-7E7821E4E4CB}" type="sibTrans" cxnId="{BDCDA8AF-FE71-4B0E-8655-D464D00BA4D3}">
      <dgm:prSet/>
      <dgm:spPr/>
      <dgm:t>
        <a:bodyPr/>
        <a:lstStyle/>
        <a:p>
          <a:endParaRPr lang="en-US"/>
        </a:p>
      </dgm:t>
    </dgm:pt>
    <dgm:pt modelId="{A807F41D-51E6-4EB4-98E7-0B24F3E443E2}">
      <dgm:prSet/>
      <dgm:spPr>
        <a:solidFill>
          <a:schemeClr val="accent2">
            <a:lumMod val="60000"/>
            <a:lumOff val="40000"/>
            <a:alpha val="90000"/>
          </a:schemeClr>
        </a:solidFill>
      </dgm:spPr>
      <dgm:t>
        <a:bodyPr/>
        <a:lstStyle/>
        <a:p>
          <a:r>
            <a:rPr lang="en-IN" dirty="0" err="1" smtClean="0"/>
            <a:t>Sonepat</a:t>
          </a:r>
          <a:endParaRPr lang="en-IN" dirty="0"/>
        </a:p>
      </dgm:t>
    </dgm:pt>
    <dgm:pt modelId="{6BB5240C-95E6-4DA7-8DC3-866E2BF8E964}" type="parTrans" cxnId="{97FF179D-2A0D-4FCA-BDF8-FB807BC6C909}">
      <dgm:prSet/>
      <dgm:spPr/>
      <dgm:t>
        <a:bodyPr/>
        <a:lstStyle/>
        <a:p>
          <a:endParaRPr lang="en-US"/>
        </a:p>
      </dgm:t>
    </dgm:pt>
    <dgm:pt modelId="{940A1AA2-3A39-479A-9F8D-B37381CA630C}" type="sibTrans" cxnId="{97FF179D-2A0D-4FCA-BDF8-FB807BC6C909}">
      <dgm:prSet/>
      <dgm:spPr/>
      <dgm:t>
        <a:bodyPr/>
        <a:lstStyle/>
        <a:p>
          <a:endParaRPr lang="en-US"/>
        </a:p>
      </dgm:t>
    </dgm:pt>
    <dgm:pt modelId="{A12E9AB5-0B7A-4FBE-9592-CE25D5939C60}">
      <dgm:prSet/>
      <dgm:spPr>
        <a:solidFill>
          <a:schemeClr val="accent2">
            <a:lumMod val="60000"/>
            <a:lumOff val="40000"/>
            <a:alpha val="90000"/>
          </a:schemeClr>
        </a:solidFill>
      </dgm:spPr>
      <dgm:t>
        <a:bodyPr/>
        <a:lstStyle/>
        <a:p>
          <a:r>
            <a:rPr lang="en-IN" smtClean="0"/>
            <a:t>Bharuch</a:t>
          </a:r>
          <a:endParaRPr lang="en-IN" dirty="0"/>
        </a:p>
      </dgm:t>
    </dgm:pt>
    <dgm:pt modelId="{132B12ED-F124-44C2-8C96-8CDDF5809055}" type="parTrans" cxnId="{005EC513-1AC2-4F82-8599-787DF6FDB85F}">
      <dgm:prSet/>
      <dgm:spPr/>
      <dgm:t>
        <a:bodyPr/>
        <a:lstStyle/>
        <a:p>
          <a:endParaRPr lang="en-US"/>
        </a:p>
      </dgm:t>
    </dgm:pt>
    <dgm:pt modelId="{265F22F5-444C-4145-9771-85D70C1E505F}" type="sibTrans" cxnId="{005EC513-1AC2-4F82-8599-787DF6FDB85F}">
      <dgm:prSet/>
      <dgm:spPr/>
      <dgm:t>
        <a:bodyPr/>
        <a:lstStyle/>
        <a:p>
          <a:endParaRPr lang="en-US"/>
        </a:p>
      </dgm:t>
    </dgm:pt>
    <dgm:pt modelId="{13CE79DA-C730-4854-B3A5-07438BB651D7}">
      <dgm:prSet/>
      <dgm:spPr>
        <a:solidFill>
          <a:schemeClr val="accent2">
            <a:lumMod val="60000"/>
            <a:lumOff val="40000"/>
            <a:alpha val="90000"/>
          </a:schemeClr>
        </a:solidFill>
      </dgm:spPr>
      <dgm:t>
        <a:bodyPr/>
        <a:lstStyle/>
        <a:p>
          <a:r>
            <a:rPr lang="en-IN" dirty="0" smtClean="0"/>
            <a:t>Baroda(2</a:t>
          </a:r>
          <a:endParaRPr lang="en-US" dirty="0"/>
        </a:p>
      </dgm:t>
    </dgm:pt>
    <dgm:pt modelId="{DB1EE6EB-B443-4C6C-B606-1009F948FDE9}" type="parTrans" cxnId="{14F823C4-C89A-4AB6-9971-329B9B05CB59}">
      <dgm:prSet/>
      <dgm:spPr/>
      <dgm:t>
        <a:bodyPr/>
        <a:lstStyle/>
        <a:p>
          <a:endParaRPr lang="en-US"/>
        </a:p>
      </dgm:t>
    </dgm:pt>
    <dgm:pt modelId="{54908243-DAEC-43CC-A5A9-11FC10A1A819}" type="sibTrans" cxnId="{14F823C4-C89A-4AB6-9971-329B9B05CB59}">
      <dgm:prSet/>
      <dgm:spPr/>
      <dgm:t>
        <a:bodyPr/>
        <a:lstStyle/>
        <a:p>
          <a:endParaRPr lang="en-US"/>
        </a:p>
      </dgm:t>
    </dgm:pt>
    <dgm:pt modelId="{460D92E5-8AE3-4FB7-9111-33A7F3BBE890}" type="pres">
      <dgm:prSet presAssocID="{71772741-DDE3-448B-980B-691155F4C324}" presName="Name0" presStyleCnt="0">
        <dgm:presLayoutVars>
          <dgm:dir/>
          <dgm:animLvl val="lvl"/>
          <dgm:resizeHandles val="exact"/>
        </dgm:presLayoutVars>
      </dgm:prSet>
      <dgm:spPr/>
      <dgm:t>
        <a:bodyPr/>
        <a:lstStyle/>
        <a:p>
          <a:endParaRPr lang="en-US"/>
        </a:p>
      </dgm:t>
    </dgm:pt>
    <dgm:pt modelId="{33CC8A3D-5BB3-4C36-9895-43A0FD5B0840}" type="pres">
      <dgm:prSet presAssocID="{303683E7-A199-4711-AB2D-BEBAB6B212E2}" presName="composite" presStyleCnt="0"/>
      <dgm:spPr/>
    </dgm:pt>
    <dgm:pt modelId="{B6941D57-1D6C-42C1-9211-808D2B1ED0AF}" type="pres">
      <dgm:prSet presAssocID="{303683E7-A199-4711-AB2D-BEBAB6B212E2}" presName="parTx" presStyleLbl="alignNode1" presStyleIdx="0" presStyleCnt="3">
        <dgm:presLayoutVars>
          <dgm:chMax val="0"/>
          <dgm:chPref val="0"/>
          <dgm:bulletEnabled val="1"/>
        </dgm:presLayoutVars>
      </dgm:prSet>
      <dgm:spPr/>
      <dgm:t>
        <a:bodyPr/>
        <a:lstStyle/>
        <a:p>
          <a:endParaRPr lang="en-US"/>
        </a:p>
      </dgm:t>
    </dgm:pt>
    <dgm:pt modelId="{3AC458C1-7D8B-4BBD-9C24-E6D703819598}" type="pres">
      <dgm:prSet presAssocID="{303683E7-A199-4711-AB2D-BEBAB6B212E2}" presName="desTx" presStyleLbl="alignAccFollowNode1" presStyleIdx="0" presStyleCnt="3">
        <dgm:presLayoutVars>
          <dgm:bulletEnabled val="1"/>
        </dgm:presLayoutVars>
      </dgm:prSet>
      <dgm:spPr/>
      <dgm:t>
        <a:bodyPr/>
        <a:lstStyle/>
        <a:p>
          <a:endParaRPr lang="en-US"/>
        </a:p>
      </dgm:t>
    </dgm:pt>
    <dgm:pt modelId="{CC3FF503-94FF-4994-A5B8-752250C2554B}" type="pres">
      <dgm:prSet presAssocID="{B3E29B7F-8C02-477D-A401-9947AABB53B3}" presName="space" presStyleCnt="0"/>
      <dgm:spPr/>
    </dgm:pt>
    <dgm:pt modelId="{833DD515-0CD4-47F4-86A2-9265F621FC30}" type="pres">
      <dgm:prSet presAssocID="{24137896-085A-49E8-BC38-2BDC6F151D39}" presName="composite" presStyleCnt="0"/>
      <dgm:spPr/>
    </dgm:pt>
    <dgm:pt modelId="{5056E1F5-E280-46C9-9575-69B19EC59ECA}" type="pres">
      <dgm:prSet presAssocID="{24137896-085A-49E8-BC38-2BDC6F151D39}" presName="parTx" presStyleLbl="alignNode1" presStyleIdx="1" presStyleCnt="3">
        <dgm:presLayoutVars>
          <dgm:chMax val="0"/>
          <dgm:chPref val="0"/>
          <dgm:bulletEnabled val="1"/>
        </dgm:presLayoutVars>
      </dgm:prSet>
      <dgm:spPr/>
      <dgm:t>
        <a:bodyPr/>
        <a:lstStyle/>
        <a:p>
          <a:endParaRPr lang="en-US"/>
        </a:p>
      </dgm:t>
    </dgm:pt>
    <dgm:pt modelId="{99BC50B2-F42E-4040-A602-15D1915A5B0F}" type="pres">
      <dgm:prSet presAssocID="{24137896-085A-49E8-BC38-2BDC6F151D39}" presName="desTx" presStyleLbl="alignAccFollowNode1" presStyleIdx="1" presStyleCnt="3">
        <dgm:presLayoutVars>
          <dgm:bulletEnabled val="1"/>
        </dgm:presLayoutVars>
      </dgm:prSet>
      <dgm:spPr/>
      <dgm:t>
        <a:bodyPr/>
        <a:lstStyle/>
        <a:p>
          <a:endParaRPr lang="en-US"/>
        </a:p>
      </dgm:t>
    </dgm:pt>
    <dgm:pt modelId="{F59BE8FB-0E3F-4305-ACC5-17BC9803C751}" type="pres">
      <dgm:prSet presAssocID="{9B9E2254-9E91-4E59-AA67-391EE1DEEFE2}" presName="space" presStyleCnt="0"/>
      <dgm:spPr/>
    </dgm:pt>
    <dgm:pt modelId="{B47D0B47-7487-4F73-A8F4-426B8EA0D95D}" type="pres">
      <dgm:prSet presAssocID="{D412C591-CCAA-4AAB-AEB4-597BDC451DBA}" presName="composite" presStyleCnt="0"/>
      <dgm:spPr/>
    </dgm:pt>
    <dgm:pt modelId="{DFF8CBD4-6DA8-476B-9323-BD193D0828E2}" type="pres">
      <dgm:prSet presAssocID="{D412C591-CCAA-4AAB-AEB4-597BDC451DBA}" presName="parTx" presStyleLbl="alignNode1" presStyleIdx="2" presStyleCnt="3">
        <dgm:presLayoutVars>
          <dgm:chMax val="0"/>
          <dgm:chPref val="0"/>
          <dgm:bulletEnabled val="1"/>
        </dgm:presLayoutVars>
      </dgm:prSet>
      <dgm:spPr/>
      <dgm:t>
        <a:bodyPr/>
        <a:lstStyle/>
        <a:p>
          <a:endParaRPr lang="en-US"/>
        </a:p>
      </dgm:t>
    </dgm:pt>
    <dgm:pt modelId="{63DDC4E6-2F30-4C30-B4CB-67160AECE30A}" type="pres">
      <dgm:prSet presAssocID="{D412C591-CCAA-4AAB-AEB4-597BDC451DBA}" presName="desTx" presStyleLbl="alignAccFollowNode1" presStyleIdx="2" presStyleCnt="3">
        <dgm:presLayoutVars>
          <dgm:bulletEnabled val="1"/>
        </dgm:presLayoutVars>
      </dgm:prSet>
      <dgm:spPr/>
      <dgm:t>
        <a:bodyPr/>
        <a:lstStyle/>
        <a:p>
          <a:endParaRPr lang="en-US"/>
        </a:p>
      </dgm:t>
    </dgm:pt>
  </dgm:ptLst>
  <dgm:cxnLst>
    <dgm:cxn modelId="{1601959D-4FA0-4F83-8D7D-1CFB5A301A40}" type="presOf" srcId="{7F466C64-08FE-461A-9418-E31BC704E1C7}" destId="{99BC50B2-F42E-4040-A602-15D1915A5B0F}" srcOrd="0" destOrd="4" presId="urn:microsoft.com/office/officeart/2005/8/layout/hList1"/>
    <dgm:cxn modelId="{2706507B-C482-4B17-86D6-989D5A1D1660}" srcId="{71772741-DDE3-448B-980B-691155F4C324}" destId="{D412C591-CCAA-4AAB-AEB4-597BDC451DBA}" srcOrd="2" destOrd="0" parTransId="{276F1D71-D8BC-4F8F-9F81-13701E7C17B7}" sibTransId="{4DEB26D5-85BA-4B42-8157-A0F02DAAEEA8}"/>
    <dgm:cxn modelId="{4CE0EDE9-2128-4E24-9B97-DFB8E44444D7}" srcId="{71772741-DDE3-448B-980B-691155F4C324}" destId="{303683E7-A199-4711-AB2D-BEBAB6B212E2}" srcOrd="0" destOrd="0" parTransId="{A3C28CC3-344A-444E-A908-18FA2FE78966}" sibTransId="{B3E29B7F-8C02-477D-A401-9947AABB53B3}"/>
    <dgm:cxn modelId="{B19E3D80-D10E-41C6-9CE5-1991A9B9C7AE}" type="presOf" srcId="{66F1A302-73B7-4094-8684-8328C2900EF0}" destId="{3AC458C1-7D8B-4BBD-9C24-E6D703819598}" srcOrd="0" destOrd="3" presId="urn:microsoft.com/office/officeart/2005/8/layout/hList1"/>
    <dgm:cxn modelId="{53D35CB8-188F-4A8A-97D1-9A4B20286002}" srcId="{24137896-085A-49E8-BC38-2BDC6F151D39}" destId="{7F466C64-08FE-461A-9418-E31BC704E1C7}" srcOrd="4" destOrd="0" parTransId="{2F9DF15F-A5E4-4399-8C0D-35BD3992C371}" sibTransId="{16860D8C-1BCA-4C7E-9CEC-E58FCA27BD5D}"/>
    <dgm:cxn modelId="{28495774-9430-40A0-B6BD-2BEB920E4F65}" type="presOf" srcId="{2EEF1CF6-F2DA-4B20-AF3B-C5A4947AA671}" destId="{99BC50B2-F42E-4040-A602-15D1915A5B0F}" srcOrd="0" destOrd="7" presId="urn:microsoft.com/office/officeart/2005/8/layout/hList1"/>
    <dgm:cxn modelId="{CF713A5D-637D-486A-B595-48569FA9C580}" type="presOf" srcId="{6F058767-6167-4925-ADFA-3E090C7515CA}" destId="{99BC50B2-F42E-4040-A602-15D1915A5B0F}" srcOrd="0" destOrd="0" presId="urn:microsoft.com/office/officeart/2005/8/layout/hList1"/>
    <dgm:cxn modelId="{618FDBAA-B755-44B1-9F52-2742AC6AA8F4}" srcId="{24137896-085A-49E8-BC38-2BDC6F151D39}" destId="{6F058767-6167-4925-ADFA-3E090C7515CA}" srcOrd="0" destOrd="0" parTransId="{BCFF49E2-00B5-4DCD-92E4-ED5A22876534}" sibTransId="{5FE9FA15-9F6F-4DFD-9662-11DC7D75F127}"/>
    <dgm:cxn modelId="{98004173-08D5-4524-A999-3F4BBB15F2FD}" type="presOf" srcId="{A564A11C-1158-4F08-9011-609A2C6F4014}" destId="{99BC50B2-F42E-4040-A602-15D1915A5B0F}" srcOrd="0" destOrd="2" presId="urn:microsoft.com/office/officeart/2005/8/layout/hList1"/>
    <dgm:cxn modelId="{37D2E844-F74A-43E3-A31F-A05AFD38D6C1}" type="presOf" srcId="{D9106606-F3BF-43CC-9F96-D846C5DC4C5F}" destId="{3AC458C1-7D8B-4BBD-9C24-E6D703819598}" srcOrd="0" destOrd="4" presId="urn:microsoft.com/office/officeart/2005/8/layout/hList1"/>
    <dgm:cxn modelId="{A35FA1E2-079B-4D80-AEF6-26A42F9B1B15}" type="presOf" srcId="{F1717E88-BECA-4370-9A64-C9A6081C9AB4}" destId="{3AC458C1-7D8B-4BBD-9C24-E6D703819598}" srcOrd="0" destOrd="7" presId="urn:microsoft.com/office/officeart/2005/8/layout/hList1"/>
    <dgm:cxn modelId="{6E21665F-1ED7-4AE1-8E22-91D6D86A4527}" type="presOf" srcId="{56D4A684-5733-4271-973E-B5CB2B3BA0FE}" destId="{3AC458C1-7D8B-4BBD-9C24-E6D703819598}" srcOrd="0" destOrd="6" presId="urn:microsoft.com/office/officeart/2005/8/layout/hList1"/>
    <dgm:cxn modelId="{9EC762F8-378C-4373-BDB1-584345E8A7D7}" type="presOf" srcId="{48AE7242-23A7-44A8-A881-47A78A42686E}" destId="{99BC50B2-F42E-4040-A602-15D1915A5B0F}" srcOrd="0" destOrd="3" presId="urn:microsoft.com/office/officeart/2005/8/layout/hList1"/>
    <dgm:cxn modelId="{84DDEE3D-F0E2-4766-9AF2-81CA64A4CAA4}" srcId="{303683E7-A199-4711-AB2D-BEBAB6B212E2}" destId="{F1717E88-BECA-4370-9A64-C9A6081C9AB4}" srcOrd="7" destOrd="0" parTransId="{138D84CE-FDB4-4D60-8759-796467C85D2E}" sibTransId="{1ABB6402-02B7-46DD-B7FC-A920B626745C}"/>
    <dgm:cxn modelId="{D5856E00-88A3-43DF-911F-898EC86D320B}" srcId="{303683E7-A199-4711-AB2D-BEBAB6B212E2}" destId="{56D4A684-5733-4271-973E-B5CB2B3BA0FE}" srcOrd="6" destOrd="0" parTransId="{CCB1F02E-57F7-4066-99AB-0D6E8BCB7D2C}" sibTransId="{ACF08723-2F1E-4A7F-A42F-C7F98600ADC0}"/>
    <dgm:cxn modelId="{005EC513-1AC2-4F82-8599-787DF6FDB85F}" srcId="{D412C591-CCAA-4AAB-AEB4-597BDC451DBA}" destId="{A12E9AB5-0B7A-4FBE-9592-CE25D5939C60}" srcOrd="1" destOrd="0" parTransId="{132B12ED-F124-44C2-8C96-8CDDF5809055}" sibTransId="{265F22F5-444C-4145-9771-85D70C1E505F}"/>
    <dgm:cxn modelId="{14F823C4-C89A-4AB6-9971-329B9B05CB59}" srcId="{D412C591-CCAA-4AAB-AEB4-597BDC451DBA}" destId="{13CE79DA-C730-4854-B3A5-07438BB651D7}" srcOrd="2" destOrd="0" parTransId="{DB1EE6EB-B443-4C6C-B606-1009F948FDE9}" sibTransId="{54908243-DAEC-43CC-A5A9-11FC10A1A819}"/>
    <dgm:cxn modelId="{08C4CBEE-0141-4DC7-953E-391A606B1AB0}" type="presOf" srcId="{32E1AE23-3044-4A35-AE9B-D6841C67EB1F}" destId="{99BC50B2-F42E-4040-A602-15D1915A5B0F}" srcOrd="0" destOrd="6" presId="urn:microsoft.com/office/officeart/2005/8/layout/hList1"/>
    <dgm:cxn modelId="{A8DBE9ED-2D94-484A-8DC2-37A535963263}" type="presOf" srcId="{399402E8-180A-4046-B281-D9AC5875F7C5}" destId="{99BC50B2-F42E-4040-A602-15D1915A5B0F}" srcOrd="0" destOrd="5" presId="urn:microsoft.com/office/officeart/2005/8/layout/hList1"/>
    <dgm:cxn modelId="{632DF297-A235-4675-87D8-66C2457A12BF}" srcId="{303683E7-A199-4711-AB2D-BEBAB6B212E2}" destId="{D17EF193-E8FD-484D-BC03-7448A63888D6}" srcOrd="0" destOrd="0" parTransId="{BC91C3D0-0DD6-4E0D-8D6B-CE2BBA437E8D}" sibTransId="{699087BF-30EC-4E7B-8EA4-83884E5C7EBD}"/>
    <dgm:cxn modelId="{225674AC-8D7E-4673-AE80-FCCC77CA14F8}" type="presOf" srcId="{303683E7-A199-4711-AB2D-BEBAB6B212E2}" destId="{B6941D57-1D6C-42C1-9211-808D2B1ED0AF}" srcOrd="0" destOrd="0" presId="urn:microsoft.com/office/officeart/2005/8/layout/hList1"/>
    <dgm:cxn modelId="{1D47BB97-C3DE-4B7D-B6E1-46C9581D29E4}" type="presOf" srcId="{13CE79DA-C730-4854-B3A5-07438BB651D7}" destId="{63DDC4E6-2F30-4C30-B4CB-67160AECE30A}" srcOrd="0" destOrd="2" presId="urn:microsoft.com/office/officeart/2005/8/layout/hList1"/>
    <dgm:cxn modelId="{C18CA999-2111-4EDD-8D0E-2231209CD324}" srcId="{303683E7-A199-4711-AB2D-BEBAB6B212E2}" destId="{D9106606-F3BF-43CC-9F96-D846C5DC4C5F}" srcOrd="4" destOrd="0" parTransId="{2946A77C-0588-4E5B-8E1A-AD051F830A01}" sibTransId="{5FC30527-C438-4A34-A419-E3CCA75BC7B9}"/>
    <dgm:cxn modelId="{8B361748-01A9-4219-8CC1-B64FF0811C78}" type="presOf" srcId="{A807F41D-51E6-4EB4-98E7-0B24F3E443E2}" destId="{99BC50B2-F42E-4040-A602-15D1915A5B0F}" srcOrd="0" destOrd="8" presId="urn:microsoft.com/office/officeart/2005/8/layout/hList1"/>
    <dgm:cxn modelId="{EB6FBD5C-FFCB-4E56-91C7-E2ADD3927DA0}" type="presOf" srcId="{F0A2C064-F383-4E87-9FAE-3E3251DB4E85}" destId="{3AC458C1-7D8B-4BBD-9C24-E6D703819598}" srcOrd="0" destOrd="2" presId="urn:microsoft.com/office/officeart/2005/8/layout/hList1"/>
    <dgm:cxn modelId="{41D03F94-D309-4692-9E84-FDDD43E891EA}" type="presOf" srcId="{71772741-DDE3-448B-980B-691155F4C324}" destId="{460D92E5-8AE3-4FB7-9111-33A7F3BBE890}" srcOrd="0" destOrd="0" presId="urn:microsoft.com/office/officeart/2005/8/layout/hList1"/>
    <dgm:cxn modelId="{6E570D7D-0539-4068-B0AD-73EA20AF47BC}" srcId="{24137896-085A-49E8-BC38-2BDC6F151D39}" destId="{48AE7242-23A7-44A8-A881-47A78A42686E}" srcOrd="3" destOrd="0" parTransId="{FDE735C8-AFA3-476E-ACC4-B3D667AFFB33}" sibTransId="{9666D505-2DCE-44E2-824B-36230B885FBA}"/>
    <dgm:cxn modelId="{D73160C4-480E-499A-BA5A-F283CC3A2FE5}" type="presOf" srcId="{A12E9AB5-0B7A-4FBE-9592-CE25D5939C60}" destId="{63DDC4E6-2F30-4C30-B4CB-67160AECE30A}" srcOrd="0" destOrd="1" presId="urn:microsoft.com/office/officeart/2005/8/layout/hList1"/>
    <dgm:cxn modelId="{A804D9C4-7E50-4426-A5A2-62A36BAA9AFC}" type="presOf" srcId="{4B2FCC84-FB5E-4E16-8509-227FF95131B1}" destId="{3AC458C1-7D8B-4BBD-9C24-E6D703819598}" srcOrd="0" destOrd="1" presId="urn:microsoft.com/office/officeart/2005/8/layout/hList1"/>
    <dgm:cxn modelId="{62354A43-623E-4996-85FD-DC5E589B2E26}" srcId="{24137896-085A-49E8-BC38-2BDC6F151D39}" destId="{399402E8-180A-4046-B281-D9AC5875F7C5}" srcOrd="5" destOrd="0" parTransId="{3D940018-6B4D-4F8F-9E72-733200039139}" sibTransId="{B6E562E2-B5A4-45D3-B979-451D55761BF3}"/>
    <dgm:cxn modelId="{4BA95BD3-0409-4DF9-976F-40213E7DCD05}" type="presOf" srcId="{37017C13-994A-49A6-88C6-BC4FDAD91A77}" destId="{99BC50B2-F42E-4040-A602-15D1915A5B0F}" srcOrd="0" destOrd="1" presId="urn:microsoft.com/office/officeart/2005/8/layout/hList1"/>
    <dgm:cxn modelId="{4D95C119-F638-4E71-9A7B-26A3DA38C146}" srcId="{24137896-085A-49E8-BC38-2BDC6F151D39}" destId="{37017C13-994A-49A6-88C6-BC4FDAD91A77}" srcOrd="1" destOrd="0" parTransId="{62C93E8A-CD1D-43E3-87D3-35070046354A}" sibTransId="{6775AFE8-A2AE-4664-AC4A-EFDEEB01519C}"/>
    <dgm:cxn modelId="{E668A9B0-B2BA-4D73-BE30-ED245B5097D7}" srcId="{303683E7-A199-4711-AB2D-BEBAB6B212E2}" destId="{4B2FCC84-FB5E-4E16-8509-227FF95131B1}" srcOrd="1" destOrd="0" parTransId="{2FBE7C2A-3D5A-4DA6-BA3D-2D2EC20543E4}" sibTransId="{4C18DEDE-94C3-45F6-9ECB-CE0E20C99872}"/>
    <dgm:cxn modelId="{B60FC6EE-6238-4C62-8144-3C1209C452D4}" srcId="{71772741-DDE3-448B-980B-691155F4C324}" destId="{24137896-085A-49E8-BC38-2BDC6F151D39}" srcOrd="1" destOrd="0" parTransId="{925C37B4-9165-4DAB-85E0-075BF6AFD33B}" sibTransId="{9B9E2254-9E91-4E59-AA67-391EE1DEEFE2}"/>
    <dgm:cxn modelId="{4F434AD7-94DC-4732-A027-A9958452DF17}" srcId="{24137896-085A-49E8-BC38-2BDC6F151D39}" destId="{A564A11C-1158-4F08-9011-609A2C6F4014}" srcOrd="2" destOrd="0" parTransId="{BF6C7442-B48D-47EA-A23B-BC5127DBECB7}" sibTransId="{59C9136C-0A21-4AC6-BEA4-2466D0F7CCEB}"/>
    <dgm:cxn modelId="{8AF60942-95E3-4894-BA18-88D1E1F34FBA}" srcId="{303683E7-A199-4711-AB2D-BEBAB6B212E2}" destId="{66F1A302-73B7-4094-8684-8328C2900EF0}" srcOrd="3" destOrd="0" parTransId="{5671344E-BE93-4647-BCE9-C476CA0CB7D3}" sibTransId="{B5EA87B0-8049-4FE2-BCA2-14322B6CB318}"/>
    <dgm:cxn modelId="{B9C66C42-2E17-4A14-B734-4757DDFAA91E}" type="presOf" srcId="{24137896-085A-49E8-BC38-2BDC6F151D39}" destId="{5056E1F5-E280-46C9-9575-69B19EC59ECA}" srcOrd="0" destOrd="0" presId="urn:microsoft.com/office/officeart/2005/8/layout/hList1"/>
    <dgm:cxn modelId="{97FF179D-2A0D-4FCA-BDF8-FB807BC6C909}" srcId="{24137896-085A-49E8-BC38-2BDC6F151D39}" destId="{A807F41D-51E6-4EB4-98E7-0B24F3E443E2}" srcOrd="8" destOrd="0" parTransId="{6BB5240C-95E6-4DA7-8DC3-866E2BF8E964}" sibTransId="{940A1AA2-3A39-479A-9F8D-B37381CA630C}"/>
    <dgm:cxn modelId="{BDCDA8AF-FE71-4B0E-8655-D464D00BA4D3}" srcId="{24137896-085A-49E8-BC38-2BDC6F151D39}" destId="{2EEF1CF6-F2DA-4B20-AF3B-C5A4947AA671}" srcOrd="7" destOrd="0" parTransId="{8DD248C4-AD3A-48F4-A072-E6EC8FB62310}" sibTransId="{E6854F7B-525A-4E3B-9980-7E7821E4E4CB}"/>
    <dgm:cxn modelId="{7ADF1F7F-0BE6-46B6-9C95-E2A3330B11F2}" type="presOf" srcId="{F6AF8F6E-58FC-4ED9-8278-45F1903E6B85}" destId="{3AC458C1-7D8B-4BBD-9C24-E6D703819598}" srcOrd="0" destOrd="5" presId="urn:microsoft.com/office/officeart/2005/8/layout/hList1"/>
    <dgm:cxn modelId="{E6FFBE0E-56A3-471C-8019-0252170F27AE}" type="presOf" srcId="{D17EF193-E8FD-484D-BC03-7448A63888D6}" destId="{3AC458C1-7D8B-4BBD-9C24-E6D703819598}" srcOrd="0" destOrd="0" presId="urn:microsoft.com/office/officeart/2005/8/layout/hList1"/>
    <dgm:cxn modelId="{07C6414F-FE5B-4E4D-9067-2A127A87A550}" srcId="{303683E7-A199-4711-AB2D-BEBAB6B212E2}" destId="{F6AF8F6E-58FC-4ED9-8278-45F1903E6B85}" srcOrd="5" destOrd="0" parTransId="{89008990-A180-4E38-B1B4-3F5F67E3D0C6}" sibTransId="{8584E4BB-5459-42AC-B4BA-0107C06AB3EC}"/>
    <dgm:cxn modelId="{693A8375-096D-4FE8-96C2-22DF59AA3490}" srcId="{24137896-085A-49E8-BC38-2BDC6F151D39}" destId="{32E1AE23-3044-4A35-AE9B-D6841C67EB1F}" srcOrd="6" destOrd="0" parTransId="{D6B7500C-47A5-446C-8CAE-BE7215468120}" sibTransId="{56EB8793-3A64-4C21-A581-90B0B7F8F5FB}"/>
    <dgm:cxn modelId="{0565D150-366F-4396-A722-5AA15521D26F}" type="presOf" srcId="{7D1AB03A-6DF1-430F-915F-3442C896ADD4}" destId="{63DDC4E6-2F30-4C30-B4CB-67160AECE30A}" srcOrd="0" destOrd="0" presId="urn:microsoft.com/office/officeart/2005/8/layout/hList1"/>
    <dgm:cxn modelId="{C7EC430B-ADE1-4618-BA61-1A37FFCF9193}" srcId="{303683E7-A199-4711-AB2D-BEBAB6B212E2}" destId="{F0A2C064-F383-4E87-9FAE-3E3251DB4E85}" srcOrd="2" destOrd="0" parTransId="{96C2AB8D-5382-4342-B46A-CBAC8C635282}" sibTransId="{8DD326D1-39EE-4747-81F0-BA35355C24C4}"/>
    <dgm:cxn modelId="{4BFCE1DD-0F74-4977-8469-279E145F84B7}" srcId="{D412C591-CCAA-4AAB-AEB4-597BDC451DBA}" destId="{7D1AB03A-6DF1-430F-915F-3442C896ADD4}" srcOrd="0" destOrd="0" parTransId="{BB15E674-196E-4851-B3F2-A2C860F9FCB8}" sibTransId="{8F496353-0519-49C4-B110-4C6871F27BC5}"/>
    <dgm:cxn modelId="{D78FFC95-71AA-4A6C-BB31-76E7C0B2ACD7}" type="presOf" srcId="{D412C591-CCAA-4AAB-AEB4-597BDC451DBA}" destId="{DFF8CBD4-6DA8-476B-9323-BD193D0828E2}" srcOrd="0" destOrd="0" presId="urn:microsoft.com/office/officeart/2005/8/layout/hList1"/>
    <dgm:cxn modelId="{D85C8215-38FD-44F3-AEF4-D7060648C314}" type="presParOf" srcId="{460D92E5-8AE3-4FB7-9111-33A7F3BBE890}" destId="{33CC8A3D-5BB3-4C36-9895-43A0FD5B0840}" srcOrd="0" destOrd="0" presId="urn:microsoft.com/office/officeart/2005/8/layout/hList1"/>
    <dgm:cxn modelId="{CA9F6458-132B-49FD-B486-528206D01209}" type="presParOf" srcId="{33CC8A3D-5BB3-4C36-9895-43A0FD5B0840}" destId="{B6941D57-1D6C-42C1-9211-808D2B1ED0AF}" srcOrd="0" destOrd="0" presId="urn:microsoft.com/office/officeart/2005/8/layout/hList1"/>
    <dgm:cxn modelId="{6A2042F7-8BB4-4267-86D4-1DF4FCE354C6}" type="presParOf" srcId="{33CC8A3D-5BB3-4C36-9895-43A0FD5B0840}" destId="{3AC458C1-7D8B-4BBD-9C24-E6D703819598}" srcOrd="1" destOrd="0" presId="urn:microsoft.com/office/officeart/2005/8/layout/hList1"/>
    <dgm:cxn modelId="{FCEACF8A-1DD1-4174-BAE8-943CB5DA14B1}" type="presParOf" srcId="{460D92E5-8AE3-4FB7-9111-33A7F3BBE890}" destId="{CC3FF503-94FF-4994-A5B8-752250C2554B}" srcOrd="1" destOrd="0" presId="urn:microsoft.com/office/officeart/2005/8/layout/hList1"/>
    <dgm:cxn modelId="{9D3BCD1D-41FE-4444-B0EB-C6AC9887DDFF}" type="presParOf" srcId="{460D92E5-8AE3-4FB7-9111-33A7F3BBE890}" destId="{833DD515-0CD4-47F4-86A2-9265F621FC30}" srcOrd="2" destOrd="0" presId="urn:microsoft.com/office/officeart/2005/8/layout/hList1"/>
    <dgm:cxn modelId="{AC1946DD-81AB-4D10-AA2C-B4CD83623888}" type="presParOf" srcId="{833DD515-0CD4-47F4-86A2-9265F621FC30}" destId="{5056E1F5-E280-46C9-9575-69B19EC59ECA}" srcOrd="0" destOrd="0" presId="urn:microsoft.com/office/officeart/2005/8/layout/hList1"/>
    <dgm:cxn modelId="{1694F338-D379-496B-899A-CF743C30BA20}" type="presParOf" srcId="{833DD515-0CD4-47F4-86A2-9265F621FC30}" destId="{99BC50B2-F42E-4040-A602-15D1915A5B0F}" srcOrd="1" destOrd="0" presId="urn:microsoft.com/office/officeart/2005/8/layout/hList1"/>
    <dgm:cxn modelId="{58EAA98B-9F53-499C-B3BE-0A1013A13ECF}" type="presParOf" srcId="{460D92E5-8AE3-4FB7-9111-33A7F3BBE890}" destId="{F59BE8FB-0E3F-4305-ACC5-17BC9803C751}" srcOrd="3" destOrd="0" presId="urn:microsoft.com/office/officeart/2005/8/layout/hList1"/>
    <dgm:cxn modelId="{4BAAA5B7-44D0-43CA-B172-4A7B5C10E0DA}" type="presParOf" srcId="{460D92E5-8AE3-4FB7-9111-33A7F3BBE890}" destId="{B47D0B47-7487-4F73-A8F4-426B8EA0D95D}" srcOrd="4" destOrd="0" presId="urn:microsoft.com/office/officeart/2005/8/layout/hList1"/>
    <dgm:cxn modelId="{969C2560-73D7-4C3A-B58E-D2D8BEB9CB04}" type="presParOf" srcId="{B47D0B47-7487-4F73-A8F4-426B8EA0D95D}" destId="{DFF8CBD4-6DA8-476B-9323-BD193D0828E2}" srcOrd="0" destOrd="0" presId="urn:microsoft.com/office/officeart/2005/8/layout/hList1"/>
    <dgm:cxn modelId="{B351AF7B-5A0B-45D3-BA5C-C84E01776E0B}" type="presParOf" srcId="{B47D0B47-7487-4F73-A8F4-426B8EA0D95D}" destId="{63DDC4E6-2F30-4C30-B4CB-67160AECE30A}" srcOrd="1" destOrd="0" presId="urn:microsoft.com/office/officeart/2005/8/layout/hList1"/>
  </dgm:cxnLst>
  <dgm:bg/>
  <dgm:whole/>
</dgm:dataModel>
</file>

<file path=ppt/diagrams/data2.xml><?xml version="1.0" encoding="utf-8"?>
<dgm:dataModel xmlns:dgm="http://schemas.openxmlformats.org/drawingml/2006/diagram" xmlns:a="http://schemas.openxmlformats.org/drawingml/2006/main">
  <dgm:ptLst>
    <dgm:pt modelId="{AFFB1509-5C05-4FC7-ACC8-AE12286CDBF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F2E5556-1E07-40CA-98C5-CF36E4FA51A7}" type="pres">
      <dgm:prSet presAssocID="{AFFB1509-5C05-4FC7-ACC8-AE12286CDBF5}" presName="outerComposite" presStyleCnt="0">
        <dgm:presLayoutVars>
          <dgm:chMax val="5"/>
          <dgm:dir/>
          <dgm:resizeHandles val="exact"/>
        </dgm:presLayoutVars>
      </dgm:prSet>
      <dgm:spPr/>
      <dgm:t>
        <a:bodyPr/>
        <a:lstStyle/>
        <a:p>
          <a:endParaRPr lang="en-US"/>
        </a:p>
      </dgm:t>
    </dgm:pt>
    <dgm:pt modelId="{F7D61673-4128-4B74-B10B-D378F2FDBCC7}" type="pres">
      <dgm:prSet presAssocID="{AFFB1509-5C05-4FC7-ACC8-AE12286CDBF5}" presName="dummyMaxCanvas" presStyleCnt="0">
        <dgm:presLayoutVars/>
      </dgm:prSet>
      <dgm:spPr/>
    </dgm:pt>
  </dgm:ptLst>
  <dgm:cxnLst>
    <dgm:cxn modelId="{E3C6D689-CAD9-412B-A0E2-B6E4CB20848D}" type="presOf" srcId="{AFFB1509-5C05-4FC7-ACC8-AE12286CDBF5}" destId="{EF2E5556-1E07-40CA-98C5-CF36E4FA51A7}" srcOrd="0" destOrd="0" presId="urn:microsoft.com/office/officeart/2005/8/layout/vProcess5"/>
    <dgm:cxn modelId="{390D9D41-940A-43AF-8440-0C11A3761CB4}" type="presParOf" srcId="{EF2E5556-1E07-40CA-98C5-CF36E4FA51A7}" destId="{F7D61673-4128-4B74-B10B-D378F2FDBCC7}" srcOrd="0" destOrd="0" presId="urn:microsoft.com/office/officeart/2005/8/layout/vProcess5"/>
  </dgm:cxnLst>
  <dgm:bg/>
  <dgm:whole/>
</dgm:dataModel>
</file>

<file path=ppt/diagrams/data3.xml><?xml version="1.0" encoding="utf-8"?>
<dgm:dataModel xmlns:dgm="http://schemas.openxmlformats.org/drawingml/2006/diagram" xmlns:a="http://schemas.openxmlformats.org/drawingml/2006/main">
  <dgm:ptLst>
    <dgm:pt modelId="{DB763C37-A623-464C-9316-5C256516B4EC}" type="doc">
      <dgm:prSet loTypeId="urn:microsoft.com/office/officeart/2005/8/layout/hProcess9" loCatId="process" qsTypeId="urn:microsoft.com/office/officeart/2005/8/quickstyle/simple1" qsCatId="simple" csTypeId="urn:microsoft.com/office/officeart/2005/8/colors/accent1_2" csCatId="accent1" phldr="1"/>
      <dgm:spPr/>
    </dgm:pt>
    <dgm:pt modelId="{995A9C3E-BF5A-4419-8FA8-8BE6E9A43D66}">
      <dgm:prSet custT="1"/>
      <dgm:spPr/>
      <dgm:t>
        <a:bodyPr/>
        <a:lstStyle/>
        <a:p>
          <a:r>
            <a:rPr lang="en-IN" sz="1600" b="0" dirty="0" smtClean="0">
              <a:solidFill>
                <a:schemeClr val="tx1"/>
              </a:solidFill>
              <a:latin typeface="Times New Roman" pitchFamily="18" charset="0"/>
              <a:cs typeface="Times New Roman" pitchFamily="18" charset="0"/>
            </a:rPr>
            <a:t>Cataract</a:t>
          </a:r>
          <a:endParaRPr lang="en-IN" sz="1600" b="0" dirty="0">
            <a:solidFill>
              <a:schemeClr val="tx1"/>
            </a:solidFill>
            <a:latin typeface="Times New Roman" pitchFamily="18" charset="0"/>
            <a:cs typeface="Times New Roman" pitchFamily="18" charset="0"/>
          </a:endParaRPr>
        </a:p>
      </dgm:t>
    </dgm:pt>
    <dgm:pt modelId="{8DB6097E-8967-43C4-A09D-51054ECAD7F0}" type="parTrans" cxnId="{EBC25E1E-FAC0-4819-97AB-3E311108BEF1}">
      <dgm:prSet/>
      <dgm:spPr/>
      <dgm:t>
        <a:bodyPr/>
        <a:lstStyle/>
        <a:p>
          <a:endParaRPr lang="en-US"/>
        </a:p>
      </dgm:t>
    </dgm:pt>
    <dgm:pt modelId="{44F81636-B374-489A-BA10-47C572855865}" type="sibTrans" cxnId="{EBC25E1E-FAC0-4819-97AB-3E311108BEF1}">
      <dgm:prSet/>
      <dgm:spPr/>
      <dgm:t>
        <a:bodyPr/>
        <a:lstStyle/>
        <a:p>
          <a:endParaRPr lang="en-US"/>
        </a:p>
      </dgm:t>
    </dgm:pt>
    <dgm:pt modelId="{37537829-129F-4F91-B833-9ADDF99CE940}">
      <dgm:prSet custT="1"/>
      <dgm:spPr/>
      <dgm:t>
        <a:bodyPr/>
        <a:lstStyle/>
        <a:p>
          <a:r>
            <a:rPr lang="en-IN" sz="1600" dirty="0" smtClean="0">
              <a:solidFill>
                <a:schemeClr val="tx1"/>
              </a:solidFill>
              <a:latin typeface="Times New Roman" pitchFamily="18" charset="0"/>
              <a:cs typeface="Times New Roman" pitchFamily="18" charset="0"/>
            </a:rPr>
            <a:t>Oculoplasty</a:t>
          </a:r>
          <a:endParaRPr lang="en-IN" sz="1600" dirty="0">
            <a:solidFill>
              <a:schemeClr val="tx1"/>
            </a:solidFill>
            <a:latin typeface="Times New Roman" pitchFamily="18" charset="0"/>
            <a:cs typeface="Times New Roman" pitchFamily="18" charset="0"/>
          </a:endParaRPr>
        </a:p>
      </dgm:t>
    </dgm:pt>
    <dgm:pt modelId="{5224CA93-1F4C-4342-9286-1950F7A7A703}" type="parTrans" cxnId="{7DF2FDFB-7527-4E3E-9AD8-E21EFB95A019}">
      <dgm:prSet/>
      <dgm:spPr/>
      <dgm:t>
        <a:bodyPr/>
        <a:lstStyle/>
        <a:p>
          <a:endParaRPr lang="en-US"/>
        </a:p>
      </dgm:t>
    </dgm:pt>
    <dgm:pt modelId="{3D2791C0-5C1B-42ED-B1F7-36A6D65B4403}" type="sibTrans" cxnId="{7DF2FDFB-7527-4E3E-9AD8-E21EFB95A019}">
      <dgm:prSet/>
      <dgm:spPr/>
      <dgm:t>
        <a:bodyPr/>
        <a:lstStyle/>
        <a:p>
          <a:endParaRPr lang="en-US"/>
        </a:p>
      </dgm:t>
    </dgm:pt>
    <dgm:pt modelId="{559D98F8-CB09-408E-A58F-60DE2116BA05}">
      <dgm:prSet custT="1"/>
      <dgm:spPr/>
      <dgm:t>
        <a:bodyPr/>
        <a:lstStyle/>
        <a:p>
          <a:r>
            <a:rPr lang="en-IN" sz="1600" dirty="0" smtClean="0">
              <a:solidFill>
                <a:schemeClr val="tx1"/>
              </a:solidFill>
              <a:latin typeface="Times New Roman" pitchFamily="18" charset="0"/>
              <a:cs typeface="Times New Roman" pitchFamily="18" charset="0"/>
            </a:rPr>
            <a:t>Comprehensive Eye Examination</a:t>
          </a:r>
          <a:endParaRPr lang="en-US" sz="1600" dirty="0">
            <a:solidFill>
              <a:schemeClr val="tx1"/>
            </a:solidFill>
            <a:latin typeface="Times New Roman" pitchFamily="18" charset="0"/>
            <a:cs typeface="Times New Roman" pitchFamily="18" charset="0"/>
          </a:endParaRPr>
        </a:p>
      </dgm:t>
    </dgm:pt>
    <dgm:pt modelId="{DEE3B453-3800-4A77-9200-2EEBB66AA3EF}" type="parTrans" cxnId="{E3E61125-D649-4900-986E-1B1E598F5265}">
      <dgm:prSet/>
      <dgm:spPr/>
      <dgm:t>
        <a:bodyPr/>
        <a:lstStyle/>
        <a:p>
          <a:endParaRPr lang="en-US"/>
        </a:p>
      </dgm:t>
    </dgm:pt>
    <dgm:pt modelId="{3CC5E295-616F-457A-9BC3-3E77350418C5}" type="sibTrans" cxnId="{E3E61125-D649-4900-986E-1B1E598F5265}">
      <dgm:prSet/>
      <dgm:spPr/>
      <dgm:t>
        <a:bodyPr/>
        <a:lstStyle/>
        <a:p>
          <a:endParaRPr lang="en-US"/>
        </a:p>
      </dgm:t>
    </dgm:pt>
    <dgm:pt modelId="{9A05FEDA-55C3-46DC-87B1-96AE042EBFD4}">
      <dgm:prSet custT="1"/>
      <dgm:spPr/>
      <dgm:t>
        <a:bodyPr/>
        <a:lstStyle/>
        <a:p>
          <a:r>
            <a:rPr lang="en-IN" sz="1800" dirty="0" smtClean="0">
              <a:solidFill>
                <a:schemeClr val="tx1"/>
              </a:solidFill>
              <a:latin typeface="Times New Roman" pitchFamily="18" charset="0"/>
              <a:cs typeface="Times New Roman" pitchFamily="18" charset="0"/>
            </a:rPr>
            <a:t>Lasik</a:t>
          </a:r>
          <a:endParaRPr lang="en-US" sz="1800" dirty="0">
            <a:solidFill>
              <a:schemeClr val="tx1"/>
            </a:solidFill>
            <a:latin typeface="Times New Roman" pitchFamily="18" charset="0"/>
            <a:cs typeface="Times New Roman" pitchFamily="18" charset="0"/>
          </a:endParaRPr>
        </a:p>
      </dgm:t>
    </dgm:pt>
    <dgm:pt modelId="{E5B05E29-766E-414D-AE08-37E7011928F2}" type="parTrans" cxnId="{9A33AA8B-15B7-46B9-82CA-4E431CE8CC57}">
      <dgm:prSet/>
      <dgm:spPr/>
      <dgm:t>
        <a:bodyPr/>
        <a:lstStyle/>
        <a:p>
          <a:endParaRPr lang="en-US"/>
        </a:p>
      </dgm:t>
    </dgm:pt>
    <dgm:pt modelId="{22F4C4A5-2D91-4C11-8372-DAE19CF49BD4}" type="sibTrans" cxnId="{9A33AA8B-15B7-46B9-82CA-4E431CE8CC57}">
      <dgm:prSet/>
      <dgm:spPr/>
      <dgm:t>
        <a:bodyPr/>
        <a:lstStyle/>
        <a:p>
          <a:endParaRPr lang="en-US"/>
        </a:p>
      </dgm:t>
    </dgm:pt>
    <dgm:pt modelId="{CDF2645A-8FBC-4C6D-A988-4BA8D89A2951}">
      <dgm:prSet custT="1"/>
      <dgm:spPr/>
      <dgm:t>
        <a:bodyPr/>
        <a:lstStyle/>
        <a:p>
          <a:r>
            <a:rPr lang="en-IN" sz="1600" dirty="0" smtClean="0">
              <a:solidFill>
                <a:schemeClr val="tx1"/>
              </a:solidFill>
              <a:latin typeface="Times New Roman" pitchFamily="18" charset="0"/>
              <a:cs typeface="Times New Roman" pitchFamily="18" charset="0"/>
            </a:rPr>
            <a:t>Glaucoma</a:t>
          </a:r>
          <a:r>
            <a:rPr lang="en-IN" sz="1600" dirty="0" smtClean="0"/>
            <a:t> </a:t>
          </a:r>
          <a:endParaRPr lang="en-US" sz="1600" dirty="0"/>
        </a:p>
      </dgm:t>
    </dgm:pt>
    <dgm:pt modelId="{89A18247-B66D-46BC-AF70-88BC0586FB2B}" type="parTrans" cxnId="{EA450802-4EAF-43FA-8B67-7BB42F90C811}">
      <dgm:prSet/>
      <dgm:spPr/>
      <dgm:t>
        <a:bodyPr/>
        <a:lstStyle/>
        <a:p>
          <a:endParaRPr lang="en-US"/>
        </a:p>
      </dgm:t>
    </dgm:pt>
    <dgm:pt modelId="{740033D7-0428-4C98-ACC6-961A0845C7B9}" type="sibTrans" cxnId="{EA450802-4EAF-43FA-8B67-7BB42F90C811}">
      <dgm:prSet/>
      <dgm:spPr/>
      <dgm:t>
        <a:bodyPr/>
        <a:lstStyle/>
        <a:p>
          <a:endParaRPr lang="en-US"/>
        </a:p>
      </dgm:t>
    </dgm:pt>
    <dgm:pt modelId="{D1948255-98AB-4E5F-BA20-0A75578E0DC5}">
      <dgm:prSet custT="1"/>
      <dgm:spPr/>
      <dgm:t>
        <a:bodyPr/>
        <a:lstStyle/>
        <a:p>
          <a:r>
            <a:rPr lang="en-IN" sz="1600" dirty="0" smtClean="0">
              <a:solidFill>
                <a:schemeClr val="tx1"/>
              </a:solidFill>
              <a:latin typeface="Times New Roman" pitchFamily="18" charset="0"/>
              <a:cs typeface="Times New Roman" pitchFamily="18" charset="0"/>
            </a:rPr>
            <a:t>Retina</a:t>
          </a:r>
          <a:r>
            <a:rPr lang="en-IN" sz="1300" dirty="0" smtClean="0"/>
            <a:t> </a:t>
          </a:r>
          <a:endParaRPr lang="en-US" sz="1300" dirty="0"/>
        </a:p>
      </dgm:t>
    </dgm:pt>
    <dgm:pt modelId="{5AA4F332-6A99-41E7-A827-8EFEBAE6D2FD}" type="parTrans" cxnId="{585099E5-4F9C-487E-AED8-FD9033D72BFC}">
      <dgm:prSet/>
      <dgm:spPr/>
      <dgm:t>
        <a:bodyPr/>
        <a:lstStyle/>
        <a:p>
          <a:endParaRPr lang="en-US"/>
        </a:p>
      </dgm:t>
    </dgm:pt>
    <dgm:pt modelId="{35159177-22A6-4D67-8788-F1B3C6A7E317}" type="sibTrans" cxnId="{585099E5-4F9C-487E-AED8-FD9033D72BFC}">
      <dgm:prSet/>
      <dgm:spPr/>
      <dgm:t>
        <a:bodyPr/>
        <a:lstStyle/>
        <a:p>
          <a:endParaRPr lang="en-US"/>
        </a:p>
      </dgm:t>
    </dgm:pt>
    <dgm:pt modelId="{77DC217C-AF6B-4940-A871-D695913F2B06}">
      <dgm:prSet custT="1"/>
      <dgm:spPr/>
      <dgm:t>
        <a:bodyPr/>
        <a:lstStyle/>
        <a:p>
          <a:r>
            <a:rPr lang="en-IN" sz="1600" dirty="0" smtClean="0">
              <a:solidFill>
                <a:schemeClr val="tx1"/>
              </a:solidFill>
              <a:latin typeface="Times New Roman" pitchFamily="18" charset="0"/>
              <a:cs typeface="Times New Roman" pitchFamily="18" charset="0"/>
            </a:rPr>
            <a:t>Paediatric Services </a:t>
          </a:r>
          <a:endParaRPr lang="en-US" sz="1600" dirty="0">
            <a:solidFill>
              <a:schemeClr val="tx1"/>
            </a:solidFill>
            <a:latin typeface="Times New Roman" pitchFamily="18" charset="0"/>
            <a:cs typeface="Times New Roman" pitchFamily="18" charset="0"/>
          </a:endParaRPr>
        </a:p>
      </dgm:t>
    </dgm:pt>
    <dgm:pt modelId="{5BD49921-3E10-4BFA-8592-D9BF7A35CE4F}" type="parTrans" cxnId="{1F591D4D-9868-4687-9B5E-B7C20855C787}">
      <dgm:prSet/>
      <dgm:spPr/>
      <dgm:t>
        <a:bodyPr/>
        <a:lstStyle/>
        <a:p>
          <a:endParaRPr lang="en-US"/>
        </a:p>
      </dgm:t>
    </dgm:pt>
    <dgm:pt modelId="{0ED16A46-4E89-47C5-BCB4-54B941B33B90}" type="sibTrans" cxnId="{1F591D4D-9868-4687-9B5E-B7C20855C787}">
      <dgm:prSet/>
      <dgm:spPr/>
      <dgm:t>
        <a:bodyPr/>
        <a:lstStyle/>
        <a:p>
          <a:endParaRPr lang="en-US"/>
        </a:p>
      </dgm:t>
    </dgm:pt>
    <dgm:pt modelId="{1E63F59B-8B6A-4940-89D2-8E0E4871758D}">
      <dgm:prSet custT="1"/>
      <dgm:spPr/>
      <dgm:t>
        <a:bodyPr/>
        <a:lstStyle/>
        <a:p>
          <a:r>
            <a:rPr lang="en-IN" sz="1600" dirty="0" smtClean="0">
              <a:solidFill>
                <a:schemeClr val="tx1"/>
              </a:solidFill>
              <a:latin typeface="Times New Roman" pitchFamily="18" charset="0"/>
              <a:cs typeface="Times New Roman" pitchFamily="18" charset="0"/>
            </a:rPr>
            <a:t>Optical services </a:t>
          </a:r>
          <a:endParaRPr lang="en-US" sz="1600" dirty="0">
            <a:solidFill>
              <a:schemeClr val="tx1"/>
            </a:solidFill>
            <a:latin typeface="Times New Roman" pitchFamily="18" charset="0"/>
            <a:cs typeface="Times New Roman" pitchFamily="18" charset="0"/>
          </a:endParaRPr>
        </a:p>
      </dgm:t>
    </dgm:pt>
    <dgm:pt modelId="{C5A6894C-4799-406B-B4CD-0138A126F7B2}" type="parTrans" cxnId="{358A3E69-B664-4BEB-A436-AFDB4156D81A}">
      <dgm:prSet/>
      <dgm:spPr/>
      <dgm:t>
        <a:bodyPr/>
        <a:lstStyle/>
        <a:p>
          <a:endParaRPr lang="en-US"/>
        </a:p>
      </dgm:t>
    </dgm:pt>
    <dgm:pt modelId="{52066618-2D3C-4A6D-BC76-1A27109A9543}" type="sibTrans" cxnId="{358A3E69-B664-4BEB-A436-AFDB4156D81A}">
      <dgm:prSet/>
      <dgm:spPr/>
      <dgm:t>
        <a:bodyPr/>
        <a:lstStyle/>
        <a:p>
          <a:endParaRPr lang="en-US"/>
        </a:p>
      </dgm:t>
    </dgm:pt>
    <dgm:pt modelId="{151A4446-0A96-48AC-A773-80C9696DAE24}" type="pres">
      <dgm:prSet presAssocID="{DB763C37-A623-464C-9316-5C256516B4EC}" presName="CompostProcess" presStyleCnt="0">
        <dgm:presLayoutVars>
          <dgm:dir/>
          <dgm:resizeHandles val="exact"/>
        </dgm:presLayoutVars>
      </dgm:prSet>
      <dgm:spPr/>
    </dgm:pt>
    <dgm:pt modelId="{1D462B1D-0BCB-46E0-A27D-2695CC9A0D82}" type="pres">
      <dgm:prSet presAssocID="{DB763C37-A623-464C-9316-5C256516B4EC}" presName="arrow" presStyleLbl="bgShp" presStyleIdx="0" presStyleCnt="1"/>
      <dgm:spPr/>
    </dgm:pt>
    <dgm:pt modelId="{0A6C1429-C902-4DD5-A040-E9D1E8171F8B}" type="pres">
      <dgm:prSet presAssocID="{DB763C37-A623-464C-9316-5C256516B4EC}" presName="linearProcess" presStyleCnt="0"/>
      <dgm:spPr/>
    </dgm:pt>
    <dgm:pt modelId="{AC3D9581-D641-4A1C-ADB2-FD29CC2B944B}" type="pres">
      <dgm:prSet presAssocID="{995A9C3E-BF5A-4419-8FA8-8BE6E9A43D66}" presName="textNode" presStyleLbl="node1" presStyleIdx="0" presStyleCnt="8">
        <dgm:presLayoutVars>
          <dgm:bulletEnabled val="1"/>
        </dgm:presLayoutVars>
      </dgm:prSet>
      <dgm:spPr/>
      <dgm:t>
        <a:bodyPr/>
        <a:lstStyle/>
        <a:p>
          <a:endParaRPr lang="en-US"/>
        </a:p>
      </dgm:t>
    </dgm:pt>
    <dgm:pt modelId="{D3FDF535-6358-4D42-8280-C678CD56BA60}" type="pres">
      <dgm:prSet presAssocID="{44F81636-B374-489A-BA10-47C572855865}" presName="sibTrans" presStyleCnt="0"/>
      <dgm:spPr/>
    </dgm:pt>
    <dgm:pt modelId="{35967628-F921-4671-8CCF-9B50B5A266FF}" type="pres">
      <dgm:prSet presAssocID="{37537829-129F-4F91-B833-9ADDF99CE940}" presName="textNode" presStyleLbl="node1" presStyleIdx="1" presStyleCnt="8">
        <dgm:presLayoutVars>
          <dgm:bulletEnabled val="1"/>
        </dgm:presLayoutVars>
      </dgm:prSet>
      <dgm:spPr/>
      <dgm:t>
        <a:bodyPr/>
        <a:lstStyle/>
        <a:p>
          <a:endParaRPr lang="en-US"/>
        </a:p>
      </dgm:t>
    </dgm:pt>
    <dgm:pt modelId="{BBB8A251-6B6F-4C3F-9A8C-91A692578182}" type="pres">
      <dgm:prSet presAssocID="{3D2791C0-5C1B-42ED-B1F7-36A6D65B4403}" presName="sibTrans" presStyleCnt="0"/>
      <dgm:spPr/>
    </dgm:pt>
    <dgm:pt modelId="{3E9D06E9-9258-45C5-A2FC-C5C7DFF22433}" type="pres">
      <dgm:prSet presAssocID="{559D98F8-CB09-408E-A58F-60DE2116BA05}" presName="textNode" presStyleLbl="node1" presStyleIdx="2" presStyleCnt="8">
        <dgm:presLayoutVars>
          <dgm:bulletEnabled val="1"/>
        </dgm:presLayoutVars>
      </dgm:prSet>
      <dgm:spPr/>
      <dgm:t>
        <a:bodyPr/>
        <a:lstStyle/>
        <a:p>
          <a:endParaRPr lang="en-US"/>
        </a:p>
      </dgm:t>
    </dgm:pt>
    <dgm:pt modelId="{78ED8BDB-1293-46B1-9EA8-60E3E659F050}" type="pres">
      <dgm:prSet presAssocID="{3CC5E295-616F-457A-9BC3-3E77350418C5}" presName="sibTrans" presStyleCnt="0"/>
      <dgm:spPr/>
    </dgm:pt>
    <dgm:pt modelId="{E9557903-B6F8-4911-A91B-E7ABC44E1F9F}" type="pres">
      <dgm:prSet presAssocID="{9A05FEDA-55C3-46DC-87B1-96AE042EBFD4}" presName="textNode" presStyleLbl="node1" presStyleIdx="3" presStyleCnt="8">
        <dgm:presLayoutVars>
          <dgm:bulletEnabled val="1"/>
        </dgm:presLayoutVars>
      </dgm:prSet>
      <dgm:spPr/>
      <dgm:t>
        <a:bodyPr/>
        <a:lstStyle/>
        <a:p>
          <a:endParaRPr lang="en-US"/>
        </a:p>
      </dgm:t>
    </dgm:pt>
    <dgm:pt modelId="{CE376272-94DA-4F81-984C-B55C17EAEEEB}" type="pres">
      <dgm:prSet presAssocID="{22F4C4A5-2D91-4C11-8372-DAE19CF49BD4}" presName="sibTrans" presStyleCnt="0"/>
      <dgm:spPr/>
    </dgm:pt>
    <dgm:pt modelId="{9FAD0FAD-F5BC-4514-9211-B956B245DF81}" type="pres">
      <dgm:prSet presAssocID="{CDF2645A-8FBC-4C6D-A988-4BA8D89A2951}" presName="textNode" presStyleLbl="node1" presStyleIdx="4" presStyleCnt="8">
        <dgm:presLayoutVars>
          <dgm:bulletEnabled val="1"/>
        </dgm:presLayoutVars>
      </dgm:prSet>
      <dgm:spPr/>
      <dgm:t>
        <a:bodyPr/>
        <a:lstStyle/>
        <a:p>
          <a:endParaRPr lang="en-US"/>
        </a:p>
      </dgm:t>
    </dgm:pt>
    <dgm:pt modelId="{6BC7924F-A117-4DE0-9232-6A77A10762B0}" type="pres">
      <dgm:prSet presAssocID="{740033D7-0428-4C98-ACC6-961A0845C7B9}" presName="sibTrans" presStyleCnt="0"/>
      <dgm:spPr/>
    </dgm:pt>
    <dgm:pt modelId="{C854D269-CEA8-44D5-A6BD-8264C41F7768}" type="pres">
      <dgm:prSet presAssocID="{D1948255-98AB-4E5F-BA20-0A75578E0DC5}" presName="textNode" presStyleLbl="node1" presStyleIdx="5" presStyleCnt="8">
        <dgm:presLayoutVars>
          <dgm:bulletEnabled val="1"/>
        </dgm:presLayoutVars>
      </dgm:prSet>
      <dgm:spPr/>
      <dgm:t>
        <a:bodyPr/>
        <a:lstStyle/>
        <a:p>
          <a:endParaRPr lang="en-US"/>
        </a:p>
      </dgm:t>
    </dgm:pt>
    <dgm:pt modelId="{A8904018-418F-446D-8F4A-732BBAB10940}" type="pres">
      <dgm:prSet presAssocID="{35159177-22A6-4D67-8788-F1B3C6A7E317}" presName="sibTrans" presStyleCnt="0"/>
      <dgm:spPr/>
    </dgm:pt>
    <dgm:pt modelId="{18165F57-27FC-4E09-85D0-D3E75BEE8677}" type="pres">
      <dgm:prSet presAssocID="{77DC217C-AF6B-4940-A871-D695913F2B06}" presName="textNode" presStyleLbl="node1" presStyleIdx="6" presStyleCnt="8">
        <dgm:presLayoutVars>
          <dgm:bulletEnabled val="1"/>
        </dgm:presLayoutVars>
      </dgm:prSet>
      <dgm:spPr/>
      <dgm:t>
        <a:bodyPr/>
        <a:lstStyle/>
        <a:p>
          <a:endParaRPr lang="en-US"/>
        </a:p>
      </dgm:t>
    </dgm:pt>
    <dgm:pt modelId="{2D41D5F3-3001-490C-A195-0DED36B5F8C9}" type="pres">
      <dgm:prSet presAssocID="{0ED16A46-4E89-47C5-BCB4-54B941B33B90}" presName="sibTrans" presStyleCnt="0"/>
      <dgm:spPr/>
    </dgm:pt>
    <dgm:pt modelId="{4593ABD3-1D37-40A4-928B-10AC14D26BBF}" type="pres">
      <dgm:prSet presAssocID="{1E63F59B-8B6A-4940-89D2-8E0E4871758D}" presName="textNode" presStyleLbl="node1" presStyleIdx="7" presStyleCnt="8">
        <dgm:presLayoutVars>
          <dgm:bulletEnabled val="1"/>
        </dgm:presLayoutVars>
      </dgm:prSet>
      <dgm:spPr/>
      <dgm:t>
        <a:bodyPr/>
        <a:lstStyle/>
        <a:p>
          <a:endParaRPr lang="en-US"/>
        </a:p>
      </dgm:t>
    </dgm:pt>
  </dgm:ptLst>
  <dgm:cxnLst>
    <dgm:cxn modelId="{1F591D4D-9868-4687-9B5E-B7C20855C787}" srcId="{DB763C37-A623-464C-9316-5C256516B4EC}" destId="{77DC217C-AF6B-4940-A871-D695913F2B06}" srcOrd="6" destOrd="0" parTransId="{5BD49921-3E10-4BFA-8592-D9BF7A35CE4F}" sibTransId="{0ED16A46-4E89-47C5-BCB4-54B941B33B90}"/>
    <dgm:cxn modelId="{9A33AA8B-15B7-46B9-82CA-4E431CE8CC57}" srcId="{DB763C37-A623-464C-9316-5C256516B4EC}" destId="{9A05FEDA-55C3-46DC-87B1-96AE042EBFD4}" srcOrd="3" destOrd="0" parTransId="{E5B05E29-766E-414D-AE08-37E7011928F2}" sibTransId="{22F4C4A5-2D91-4C11-8372-DAE19CF49BD4}"/>
    <dgm:cxn modelId="{585099E5-4F9C-487E-AED8-FD9033D72BFC}" srcId="{DB763C37-A623-464C-9316-5C256516B4EC}" destId="{D1948255-98AB-4E5F-BA20-0A75578E0DC5}" srcOrd="5" destOrd="0" parTransId="{5AA4F332-6A99-41E7-A827-8EFEBAE6D2FD}" sibTransId="{35159177-22A6-4D67-8788-F1B3C6A7E317}"/>
    <dgm:cxn modelId="{CA336EDB-37ED-4C62-A4F4-FFC349C85A57}" type="presOf" srcId="{DB763C37-A623-464C-9316-5C256516B4EC}" destId="{151A4446-0A96-48AC-A773-80C9696DAE24}" srcOrd="0" destOrd="0" presId="urn:microsoft.com/office/officeart/2005/8/layout/hProcess9"/>
    <dgm:cxn modelId="{E88E220A-834E-4CA0-A0B6-CF03AE5FF666}" type="presOf" srcId="{77DC217C-AF6B-4940-A871-D695913F2B06}" destId="{18165F57-27FC-4E09-85D0-D3E75BEE8677}" srcOrd="0" destOrd="0" presId="urn:microsoft.com/office/officeart/2005/8/layout/hProcess9"/>
    <dgm:cxn modelId="{2201CB36-30DC-4BBB-B410-A62D9C1C4D82}" type="presOf" srcId="{995A9C3E-BF5A-4419-8FA8-8BE6E9A43D66}" destId="{AC3D9581-D641-4A1C-ADB2-FD29CC2B944B}" srcOrd="0" destOrd="0" presId="urn:microsoft.com/office/officeart/2005/8/layout/hProcess9"/>
    <dgm:cxn modelId="{EBC25E1E-FAC0-4819-97AB-3E311108BEF1}" srcId="{DB763C37-A623-464C-9316-5C256516B4EC}" destId="{995A9C3E-BF5A-4419-8FA8-8BE6E9A43D66}" srcOrd="0" destOrd="0" parTransId="{8DB6097E-8967-43C4-A09D-51054ECAD7F0}" sibTransId="{44F81636-B374-489A-BA10-47C572855865}"/>
    <dgm:cxn modelId="{E3E61125-D649-4900-986E-1B1E598F5265}" srcId="{DB763C37-A623-464C-9316-5C256516B4EC}" destId="{559D98F8-CB09-408E-A58F-60DE2116BA05}" srcOrd="2" destOrd="0" parTransId="{DEE3B453-3800-4A77-9200-2EEBB66AA3EF}" sibTransId="{3CC5E295-616F-457A-9BC3-3E77350418C5}"/>
    <dgm:cxn modelId="{EA450802-4EAF-43FA-8B67-7BB42F90C811}" srcId="{DB763C37-A623-464C-9316-5C256516B4EC}" destId="{CDF2645A-8FBC-4C6D-A988-4BA8D89A2951}" srcOrd="4" destOrd="0" parTransId="{89A18247-B66D-46BC-AF70-88BC0586FB2B}" sibTransId="{740033D7-0428-4C98-ACC6-961A0845C7B9}"/>
    <dgm:cxn modelId="{6E88D76A-A9CD-428F-8770-324549C35BE5}" type="presOf" srcId="{1E63F59B-8B6A-4940-89D2-8E0E4871758D}" destId="{4593ABD3-1D37-40A4-928B-10AC14D26BBF}" srcOrd="0" destOrd="0" presId="urn:microsoft.com/office/officeart/2005/8/layout/hProcess9"/>
    <dgm:cxn modelId="{D67E925B-EBD3-4346-9C7B-5657AC937249}" type="presOf" srcId="{37537829-129F-4F91-B833-9ADDF99CE940}" destId="{35967628-F921-4671-8CCF-9B50B5A266FF}" srcOrd="0" destOrd="0" presId="urn:microsoft.com/office/officeart/2005/8/layout/hProcess9"/>
    <dgm:cxn modelId="{84607B2A-30E0-4734-816B-159D7013E15B}" type="presOf" srcId="{CDF2645A-8FBC-4C6D-A988-4BA8D89A2951}" destId="{9FAD0FAD-F5BC-4514-9211-B956B245DF81}" srcOrd="0" destOrd="0" presId="urn:microsoft.com/office/officeart/2005/8/layout/hProcess9"/>
    <dgm:cxn modelId="{0E86BCBA-E4EB-4DBC-B8BB-FCA1296524C1}" type="presOf" srcId="{9A05FEDA-55C3-46DC-87B1-96AE042EBFD4}" destId="{E9557903-B6F8-4911-A91B-E7ABC44E1F9F}" srcOrd="0" destOrd="0" presId="urn:microsoft.com/office/officeart/2005/8/layout/hProcess9"/>
    <dgm:cxn modelId="{0F2B8072-D387-445F-B80E-DED9D6750FD5}" type="presOf" srcId="{559D98F8-CB09-408E-A58F-60DE2116BA05}" destId="{3E9D06E9-9258-45C5-A2FC-C5C7DFF22433}" srcOrd="0" destOrd="0" presId="urn:microsoft.com/office/officeart/2005/8/layout/hProcess9"/>
    <dgm:cxn modelId="{6CBB33FC-14D8-4F3B-AEC4-36EC70F1367C}" type="presOf" srcId="{D1948255-98AB-4E5F-BA20-0A75578E0DC5}" destId="{C854D269-CEA8-44D5-A6BD-8264C41F7768}" srcOrd="0" destOrd="0" presId="urn:microsoft.com/office/officeart/2005/8/layout/hProcess9"/>
    <dgm:cxn modelId="{7DF2FDFB-7527-4E3E-9AD8-E21EFB95A019}" srcId="{DB763C37-A623-464C-9316-5C256516B4EC}" destId="{37537829-129F-4F91-B833-9ADDF99CE940}" srcOrd="1" destOrd="0" parTransId="{5224CA93-1F4C-4342-9286-1950F7A7A703}" sibTransId="{3D2791C0-5C1B-42ED-B1F7-36A6D65B4403}"/>
    <dgm:cxn modelId="{358A3E69-B664-4BEB-A436-AFDB4156D81A}" srcId="{DB763C37-A623-464C-9316-5C256516B4EC}" destId="{1E63F59B-8B6A-4940-89D2-8E0E4871758D}" srcOrd="7" destOrd="0" parTransId="{C5A6894C-4799-406B-B4CD-0138A126F7B2}" sibTransId="{52066618-2D3C-4A6D-BC76-1A27109A9543}"/>
    <dgm:cxn modelId="{5E93FF41-57D7-4F6A-9575-F654AB6808C4}" type="presParOf" srcId="{151A4446-0A96-48AC-A773-80C9696DAE24}" destId="{1D462B1D-0BCB-46E0-A27D-2695CC9A0D82}" srcOrd="0" destOrd="0" presId="urn:microsoft.com/office/officeart/2005/8/layout/hProcess9"/>
    <dgm:cxn modelId="{95D69440-0EDF-4035-87F9-89E41779F4EF}" type="presParOf" srcId="{151A4446-0A96-48AC-A773-80C9696DAE24}" destId="{0A6C1429-C902-4DD5-A040-E9D1E8171F8B}" srcOrd="1" destOrd="0" presId="urn:microsoft.com/office/officeart/2005/8/layout/hProcess9"/>
    <dgm:cxn modelId="{85850A14-D63A-4EF0-8929-154CDB038B02}" type="presParOf" srcId="{0A6C1429-C902-4DD5-A040-E9D1E8171F8B}" destId="{AC3D9581-D641-4A1C-ADB2-FD29CC2B944B}" srcOrd="0" destOrd="0" presId="urn:microsoft.com/office/officeart/2005/8/layout/hProcess9"/>
    <dgm:cxn modelId="{C70FF47B-BB87-4A11-A3B9-8D2973BC216C}" type="presParOf" srcId="{0A6C1429-C902-4DD5-A040-E9D1E8171F8B}" destId="{D3FDF535-6358-4D42-8280-C678CD56BA60}" srcOrd="1" destOrd="0" presId="urn:microsoft.com/office/officeart/2005/8/layout/hProcess9"/>
    <dgm:cxn modelId="{337C0CBC-BED4-471C-A8AA-5CCA1D5D83B1}" type="presParOf" srcId="{0A6C1429-C902-4DD5-A040-E9D1E8171F8B}" destId="{35967628-F921-4671-8CCF-9B50B5A266FF}" srcOrd="2" destOrd="0" presId="urn:microsoft.com/office/officeart/2005/8/layout/hProcess9"/>
    <dgm:cxn modelId="{3049C7EF-3C3D-4F04-BC8C-7DF03B919CD6}" type="presParOf" srcId="{0A6C1429-C902-4DD5-A040-E9D1E8171F8B}" destId="{BBB8A251-6B6F-4C3F-9A8C-91A692578182}" srcOrd="3" destOrd="0" presId="urn:microsoft.com/office/officeart/2005/8/layout/hProcess9"/>
    <dgm:cxn modelId="{9C0C11ED-3D9E-4632-A8BB-83D85F476C6B}" type="presParOf" srcId="{0A6C1429-C902-4DD5-A040-E9D1E8171F8B}" destId="{3E9D06E9-9258-45C5-A2FC-C5C7DFF22433}" srcOrd="4" destOrd="0" presId="urn:microsoft.com/office/officeart/2005/8/layout/hProcess9"/>
    <dgm:cxn modelId="{9B33A71F-8D57-4A41-ADCE-BE1F8686CB06}" type="presParOf" srcId="{0A6C1429-C902-4DD5-A040-E9D1E8171F8B}" destId="{78ED8BDB-1293-46B1-9EA8-60E3E659F050}" srcOrd="5" destOrd="0" presId="urn:microsoft.com/office/officeart/2005/8/layout/hProcess9"/>
    <dgm:cxn modelId="{455384A1-1241-4E81-9FA9-0CBD6DA0A980}" type="presParOf" srcId="{0A6C1429-C902-4DD5-A040-E9D1E8171F8B}" destId="{E9557903-B6F8-4911-A91B-E7ABC44E1F9F}" srcOrd="6" destOrd="0" presId="urn:microsoft.com/office/officeart/2005/8/layout/hProcess9"/>
    <dgm:cxn modelId="{B3EDA459-CF8C-44C5-839E-019C4758D902}" type="presParOf" srcId="{0A6C1429-C902-4DD5-A040-E9D1E8171F8B}" destId="{CE376272-94DA-4F81-984C-B55C17EAEEEB}" srcOrd="7" destOrd="0" presId="urn:microsoft.com/office/officeart/2005/8/layout/hProcess9"/>
    <dgm:cxn modelId="{3B6C92E2-62A1-47CF-877A-89E3E812AAB5}" type="presParOf" srcId="{0A6C1429-C902-4DD5-A040-E9D1E8171F8B}" destId="{9FAD0FAD-F5BC-4514-9211-B956B245DF81}" srcOrd="8" destOrd="0" presId="urn:microsoft.com/office/officeart/2005/8/layout/hProcess9"/>
    <dgm:cxn modelId="{EB5BDADB-0D0E-4DB6-8515-ECD3292F66DF}" type="presParOf" srcId="{0A6C1429-C902-4DD5-A040-E9D1E8171F8B}" destId="{6BC7924F-A117-4DE0-9232-6A77A10762B0}" srcOrd="9" destOrd="0" presId="urn:microsoft.com/office/officeart/2005/8/layout/hProcess9"/>
    <dgm:cxn modelId="{30F6155A-30C4-4A88-AF5F-6F70E592462B}" type="presParOf" srcId="{0A6C1429-C902-4DD5-A040-E9D1E8171F8B}" destId="{C854D269-CEA8-44D5-A6BD-8264C41F7768}" srcOrd="10" destOrd="0" presId="urn:microsoft.com/office/officeart/2005/8/layout/hProcess9"/>
    <dgm:cxn modelId="{22EB60D3-4FE8-4B39-BA0F-5DD5678A5A61}" type="presParOf" srcId="{0A6C1429-C902-4DD5-A040-E9D1E8171F8B}" destId="{A8904018-418F-446D-8F4A-732BBAB10940}" srcOrd="11" destOrd="0" presId="urn:microsoft.com/office/officeart/2005/8/layout/hProcess9"/>
    <dgm:cxn modelId="{9AD3AB68-0DAF-456E-8D19-19EF441E53E6}" type="presParOf" srcId="{0A6C1429-C902-4DD5-A040-E9D1E8171F8B}" destId="{18165F57-27FC-4E09-85D0-D3E75BEE8677}" srcOrd="12" destOrd="0" presId="urn:microsoft.com/office/officeart/2005/8/layout/hProcess9"/>
    <dgm:cxn modelId="{CA85770D-1F02-4F25-BAAC-6DFFEDDBD65D}" type="presParOf" srcId="{0A6C1429-C902-4DD5-A040-E9D1E8171F8B}" destId="{2D41D5F3-3001-490C-A195-0DED36B5F8C9}" srcOrd="13" destOrd="0" presId="urn:microsoft.com/office/officeart/2005/8/layout/hProcess9"/>
    <dgm:cxn modelId="{4A76671B-B0C1-4145-ACA8-EA57388B2D84}" type="presParOf" srcId="{0A6C1429-C902-4DD5-A040-E9D1E8171F8B}" destId="{4593ABD3-1D37-40A4-928B-10AC14D26BBF}" srcOrd="14" destOrd="0" presId="urn:microsoft.com/office/officeart/2005/8/layout/hProcess9"/>
  </dgm:cxnLst>
  <dgm:bg>
    <a:solidFill>
      <a:schemeClr val="accent5"/>
    </a:solidFill>
  </dgm:bg>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5A4F44-8041-4650-96D2-31E8BCFFF488}" type="datetimeFigureOut">
              <a:rPr lang="en-US" smtClean="0"/>
              <a:pPr/>
              <a:t>5/24/2016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6C2DA9D-01CA-4173-A81B-5E5D618408F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5A4F44-8041-4650-96D2-31E8BCFFF488}" type="datetimeFigureOut">
              <a:rPr lang="en-US" smtClean="0"/>
              <a:pPr/>
              <a:t>5/24/2016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C2DA9D-01CA-4173-A81B-5E5D618408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5A4F44-8041-4650-96D2-31E8BCFFF488}" type="datetimeFigureOut">
              <a:rPr lang="en-US" smtClean="0"/>
              <a:pPr/>
              <a:t>5/24/2016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C2DA9D-01CA-4173-A81B-5E5D618408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5A4F44-8041-4650-96D2-31E8BCFFF488}" type="datetimeFigureOut">
              <a:rPr lang="en-US" smtClean="0"/>
              <a:pPr/>
              <a:t>5/24/2016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C2DA9D-01CA-4173-A81B-5E5D618408F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B5A4F44-8041-4650-96D2-31E8BCFFF488}" type="datetimeFigureOut">
              <a:rPr lang="en-US" smtClean="0"/>
              <a:pPr/>
              <a:t>5/24/2016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C2DA9D-01CA-4173-A81B-5E5D618408F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5A4F44-8041-4650-96D2-31E8BCFFF488}" type="datetimeFigureOut">
              <a:rPr lang="en-US" smtClean="0"/>
              <a:pPr/>
              <a:t>5/24/2016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6C2DA9D-01CA-4173-A81B-5E5D618408F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B5A4F44-8041-4650-96D2-31E8BCFFF488}" type="datetimeFigureOut">
              <a:rPr lang="en-US" smtClean="0"/>
              <a:pPr/>
              <a:t>5/24/2016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6C2DA9D-01CA-4173-A81B-5E5D618408F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5A4F44-8041-4650-96D2-31E8BCFFF488}" type="datetimeFigureOut">
              <a:rPr lang="en-US" smtClean="0"/>
              <a:pPr/>
              <a:t>5/24/2016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6C2DA9D-01CA-4173-A81B-5E5D618408F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B5A4F44-8041-4650-96D2-31E8BCFFF488}" type="datetimeFigureOut">
              <a:rPr lang="en-US" smtClean="0"/>
              <a:pPr/>
              <a:t>5/24/2016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6C2DA9D-01CA-4173-A81B-5E5D618408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B5A4F44-8041-4650-96D2-31E8BCFFF488}" type="datetimeFigureOut">
              <a:rPr lang="en-US" smtClean="0"/>
              <a:pPr/>
              <a:t>5/24/2016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6C2DA9D-01CA-4173-A81B-5E5D618408F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5A4F44-8041-4650-96D2-31E8BCFFF488}" type="datetimeFigureOut">
              <a:rPr lang="en-US" smtClean="0"/>
              <a:pPr/>
              <a:t>5/24/2016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6C2DA9D-01CA-4173-A81B-5E5D618408F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5A4F44-8041-4650-96D2-31E8BCFFF488}" type="datetimeFigureOut">
              <a:rPr lang="en-US" smtClean="0"/>
              <a:pPr/>
              <a:t>5/24/2016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6C2DA9D-01CA-4173-A81B-5E5D618408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diagramData" Target="../diagrams/data3.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a:buNone/>
            </a:pPr>
            <a:r>
              <a:rPr lang="en-IN" sz="2800" dirty="0" smtClean="0">
                <a:solidFill>
                  <a:srgbClr val="FF0000"/>
                </a:solidFill>
                <a:latin typeface="Times New Roman" pitchFamily="18" charset="0"/>
                <a:cs typeface="Times New Roman" pitchFamily="18" charset="0"/>
              </a:rPr>
              <a:t>                                 </a:t>
            </a:r>
            <a:r>
              <a:rPr lang="en-IN" sz="2800" dirty="0" smtClean="0">
                <a:solidFill>
                  <a:schemeClr val="accent2">
                    <a:lumMod val="50000"/>
                  </a:schemeClr>
                </a:solidFill>
                <a:latin typeface="Times New Roman" pitchFamily="18" charset="0"/>
                <a:cs typeface="Times New Roman" pitchFamily="18" charset="0"/>
              </a:rPr>
              <a:t>Dissertation</a:t>
            </a:r>
          </a:p>
          <a:p>
            <a:pPr>
              <a:buNone/>
            </a:pPr>
            <a:r>
              <a:rPr lang="en-IN" sz="2800" dirty="0" smtClean="0">
                <a:latin typeface="Times New Roman" pitchFamily="18" charset="0"/>
                <a:cs typeface="Times New Roman" pitchFamily="18" charset="0"/>
              </a:rPr>
              <a:t/>
            </a:r>
            <a:br>
              <a:rPr lang="en-IN" sz="2800" dirty="0" smtClean="0">
                <a:latin typeface="Times New Roman" pitchFamily="18" charset="0"/>
                <a:cs typeface="Times New Roman" pitchFamily="18" charset="0"/>
              </a:rPr>
            </a:br>
            <a:r>
              <a:rPr lang="en-IN" sz="2800" dirty="0" smtClean="0">
                <a:solidFill>
                  <a:schemeClr val="accent2">
                    <a:lumMod val="50000"/>
                  </a:schemeClr>
                </a:solidFill>
                <a:latin typeface="Times New Roman" pitchFamily="18" charset="0"/>
                <a:cs typeface="Times New Roman" pitchFamily="18" charset="0"/>
              </a:rPr>
              <a:t>                                   at</a:t>
            </a:r>
          </a:p>
          <a:p>
            <a:pPr>
              <a:buNone/>
            </a:pPr>
            <a:r>
              <a:rPr lang="en-IN" sz="2800" dirty="0" smtClean="0">
                <a:solidFill>
                  <a:schemeClr val="accent2">
                    <a:lumMod val="50000"/>
                  </a:schemeClr>
                </a:solidFill>
                <a:latin typeface="Times New Roman" pitchFamily="18" charset="0"/>
                <a:cs typeface="Times New Roman" pitchFamily="18" charset="0"/>
              </a:rPr>
              <a:t/>
            </a:r>
            <a:br>
              <a:rPr lang="en-IN" sz="2800" dirty="0" smtClean="0">
                <a:solidFill>
                  <a:schemeClr val="accent2">
                    <a:lumMod val="50000"/>
                  </a:schemeClr>
                </a:solidFill>
                <a:latin typeface="Times New Roman" pitchFamily="18" charset="0"/>
                <a:cs typeface="Times New Roman" pitchFamily="18" charset="0"/>
              </a:rPr>
            </a:br>
            <a:r>
              <a:rPr lang="en-IN" sz="2800" dirty="0" smtClean="0">
                <a:solidFill>
                  <a:schemeClr val="accent2">
                    <a:lumMod val="50000"/>
                  </a:schemeClr>
                </a:solidFill>
                <a:latin typeface="Times New Roman" pitchFamily="18" charset="0"/>
                <a:cs typeface="Times New Roman" pitchFamily="18" charset="0"/>
              </a:rPr>
              <a:t>              Eye-Q Vision Private Limited</a:t>
            </a:r>
            <a:br>
              <a:rPr lang="en-IN" sz="2800" dirty="0" smtClean="0">
                <a:solidFill>
                  <a:schemeClr val="accent2">
                    <a:lumMod val="50000"/>
                  </a:schemeClr>
                </a:solidFill>
                <a:latin typeface="Times New Roman" pitchFamily="18" charset="0"/>
                <a:cs typeface="Times New Roman" pitchFamily="18" charset="0"/>
              </a:rPr>
            </a:br>
            <a:r>
              <a:rPr lang="en-IN" sz="2800" dirty="0" smtClean="0">
                <a:solidFill>
                  <a:schemeClr val="accent2">
                    <a:lumMod val="50000"/>
                  </a:schemeClr>
                </a:solidFill>
                <a:latin typeface="Times New Roman" pitchFamily="18" charset="0"/>
                <a:cs typeface="Times New Roman" pitchFamily="18" charset="0"/>
              </a:rPr>
              <a:t>             (Eye-Q super specialty eye hospitals)</a:t>
            </a:r>
          </a:p>
          <a:p>
            <a:pPr>
              <a:buNone/>
            </a:pPr>
            <a:endParaRPr lang="en-IN" sz="2800" dirty="0" smtClean="0">
              <a:solidFill>
                <a:schemeClr val="accent2">
                  <a:lumMod val="50000"/>
                </a:schemeClr>
              </a:solidFill>
              <a:latin typeface="Times New Roman" pitchFamily="18" charset="0"/>
              <a:cs typeface="Times New Roman" pitchFamily="18" charset="0"/>
            </a:endParaRPr>
          </a:p>
          <a:p>
            <a:pPr>
              <a:buNone/>
            </a:pPr>
            <a:endParaRPr lang="en-IN" sz="2800" dirty="0" smtClean="0">
              <a:solidFill>
                <a:schemeClr val="accent2">
                  <a:lumMod val="50000"/>
                </a:schemeClr>
              </a:solidFill>
              <a:latin typeface="Times New Roman" pitchFamily="18" charset="0"/>
              <a:cs typeface="Times New Roman" pitchFamily="18" charset="0"/>
            </a:endParaRPr>
          </a:p>
          <a:p>
            <a:pPr>
              <a:buNone/>
            </a:pPr>
            <a:endParaRPr lang="en-IN" sz="2800" dirty="0" smtClean="0">
              <a:solidFill>
                <a:schemeClr val="accent2">
                  <a:lumMod val="50000"/>
                </a:schemeClr>
              </a:solidFill>
              <a:latin typeface="Times New Roman" pitchFamily="18" charset="0"/>
              <a:cs typeface="Times New Roman" pitchFamily="18" charset="0"/>
            </a:endParaRPr>
          </a:p>
          <a:p>
            <a:pPr>
              <a:buNone/>
            </a:pPr>
            <a:r>
              <a:rPr lang="en-US" sz="2800" dirty="0" smtClean="0">
                <a:solidFill>
                  <a:schemeClr val="accent2">
                    <a:lumMod val="50000"/>
                  </a:schemeClr>
                </a:solidFill>
                <a:latin typeface="Times New Roman" pitchFamily="18" charset="0"/>
                <a:cs typeface="Times New Roman" pitchFamily="18" charset="0"/>
              </a:rPr>
              <a:t>                                                               Monika </a:t>
            </a:r>
            <a:r>
              <a:rPr lang="en-US" sz="2800" dirty="0" err="1" smtClean="0">
                <a:solidFill>
                  <a:schemeClr val="accent2">
                    <a:lumMod val="50000"/>
                  </a:schemeClr>
                </a:solidFill>
                <a:latin typeface="Times New Roman" pitchFamily="18" charset="0"/>
                <a:cs typeface="Times New Roman" pitchFamily="18" charset="0"/>
              </a:rPr>
              <a:t>Mishra</a:t>
            </a:r>
            <a:endParaRPr lang="en-US" sz="2800" dirty="0" smtClean="0">
              <a:solidFill>
                <a:schemeClr val="accent2">
                  <a:lumMod val="50000"/>
                </a:schemeClr>
              </a:solidFill>
              <a:latin typeface="Times New Roman" pitchFamily="18" charset="0"/>
              <a:cs typeface="Times New Roman" pitchFamily="18" charset="0"/>
            </a:endParaRPr>
          </a:p>
          <a:p>
            <a:pPr>
              <a:buNone/>
            </a:pPr>
            <a:r>
              <a:rPr lang="en-US" sz="2800" dirty="0" smtClean="0">
                <a:solidFill>
                  <a:schemeClr val="accent2">
                    <a:lumMod val="50000"/>
                  </a:schemeClr>
                </a:solidFill>
                <a:latin typeface="Times New Roman" pitchFamily="18" charset="0"/>
                <a:cs typeface="Times New Roman" pitchFamily="18" charset="0"/>
              </a:rPr>
              <a:t>                                                               PG/14/072</a:t>
            </a:r>
            <a:endParaRPr lang="en-US" sz="2800" dirty="0">
              <a:solidFill>
                <a:schemeClr val="accent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4400" dirty="0" smtClean="0">
                <a:latin typeface="Times New Roman" pitchFamily="18" charset="0"/>
                <a:cs typeface="Times New Roman" pitchFamily="18" charset="0"/>
              </a:rPr>
              <a:t>Dissertation Overview</a:t>
            </a:r>
            <a:r>
              <a:rPr lang="en-IN" dirty="0" smtClean="0"/>
              <a:t/>
            </a:r>
            <a:br>
              <a:rPr lang="en-IN" dirty="0" smtClean="0"/>
            </a:br>
            <a:endParaRPr lang="en-US" dirty="0"/>
          </a:p>
        </p:txBody>
      </p:sp>
      <p:sp>
        <p:nvSpPr>
          <p:cNvPr id="3" name="Subtitle 2"/>
          <p:cNvSpPr>
            <a:spLocks noGrp="1"/>
          </p:cNvSpPr>
          <p:nvPr>
            <p:ph type="subTitle" idx="1"/>
          </p:nvPr>
        </p:nvSpPr>
        <p:spPr/>
        <p:txBody>
          <a:bodyPr>
            <a:normAutofit/>
          </a:bodyPr>
          <a:lstStyle/>
          <a:p>
            <a:r>
              <a:rPr lang="en-US" sz="3600" dirty="0" smtClean="0">
                <a:latin typeface="Times New Roman" pitchFamily="18" charset="0"/>
                <a:cs typeface="Times New Roman" pitchFamily="18" charset="0"/>
              </a:rPr>
              <a:t>Patient Satisfaction at EYE Q  </a:t>
            </a:r>
            <a:endParaRPr lang="en-US" sz="3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sz="2400" dirty="0" smtClean="0">
                <a:latin typeface="Times New Roman" pitchFamily="18" charset="0"/>
                <a:cs typeface="Times New Roman" pitchFamily="18" charset="0"/>
              </a:rPr>
              <a:t>This study was conducted in YAMUNA NAGAR Centre that come into North 1 .</a:t>
            </a:r>
          </a:p>
          <a:p>
            <a:pPr algn="just"/>
            <a:r>
              <a:rPr lang="en-IN" sz="2400" dirty="0" smtClean="0">
                <a:latin typeface="Times New Roman" pitchFamily="18" charset="0"/>
                <a:cs typeface="Times New Roman" pitchFamily="18" charset="0"/>
              </a:rPr>
              <a:t>Start from 14</a:t>
            </a:r>
            <a:r>
              <a:rPr lang="en-IN" sz="2400" baseline="30000" dirty="0" smtClean="0">
                <a:latin typeface="Times New Roman" pitchFamily="18" charset="0"/>
                <a:cs typeface="Times New Roman" pitchFamily="18" charset="0"/>
              </a:rPr>
              <a:t>h</a:t>
            </a:r>
            <a:r>
              <a:rPr lang="en-IN" sz="2400" dirty="0" smtClean="0">
                <a:latin typeface="Times New Roman" pitchFamily="18" charset="0"/>
                <a:cs typeface="Times New Roman" pitchFamily="18" charset="0"/>
              </a:rPr>
              <a:t> March 2016 to 31</a:t>
            </a:r>
            <a:r>
              <a:rPr lang="en-IN" sz="2400" baseline="30000" dirty="0" smtClean="0">
                <a:latin typeface="Times New Roman" pitchFamily="18" charset="0"/>
                <a:cs typeface="Times New Roman" pitchFamily="18" charset="0"/>
              </a:rPr>
              <a:t>st</a:t>
            </a:r>
            <a:r>
              <a:rPr lang="en-IN" sz="2400" dirty="0" smtClean="0">
                <a:latin typeface="Times New Roman" pitchFamily="18" charset="0"/>
                <a:cs typeface="Times New Roman" pitchFamily="18" charset="0"/>
              </a:rPr>
              <a:t> March 2016. </a:t>
            </a:r>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Wingdings" pitchFamily="2" charset="2"/>
              <a:buChar char="Ø"/>
            </a:pPr>
            <a:r>
              <a:rPr lang="en-GB" b="1" dirty="0" smtClean="0"/>
              <a:t> </a:t>
            </a:r>
            <a:r>
              <a:rPr lang="en-GB" sz="2400" dirty="0" smtClean="0">
                <a:latin typeface="Times New Roman" pitchFamily="18" charset="0"/>
                <a:cs typeface="Times New Roman" pitchFamily="18" charset="0"/>
              </a:rPr>
              <a:t>To identify and analyze Variation by chance as well as by Specific causes in the Quality of Care and Patient Satisfaction among different units of the hospital.”</a:t>
            </a:r>
            <a:endParaRPr lang="en-US" sz="2400" dirty="0" smtClean="0">
              <a:latin typeface="Times New Roman" pitchFamily="18" charset="0"/>
              <a:cs typeface="Times New Roman" pitchFamily="18" charset="0"/>
            </a:endParaRPr>
          </a:p>
          <a:p>
            <a:pPr algn="just"/>
            <a:endParaRPr lang="en-US" dirty="0"/>
          </a:p>
        </p:txBody>
      </p:sp>
      <p:sp>
        <p:nvSpPr>
          <p:cNvPr id="3" name="Title 2"/>
          <p:cNvSpPr>
            <a:spLocks noGrp="1"/>
          </p:cNvSpPr>
          <p:nvPr>
            <p:ph type="title"/>
          </p:nvPr>
        </p:nvSpPr>
        <p:spPr/>
        <p:txBody>
          <a:bodyPr>
            <a:normAutofit/>
          </a:bodyPr>
          <a:lstStyle/>
          <a:p>
            <a:r>
              <a:rPr lang="en-US" sz="2800" dirty="0" smtClean="0">
                <a:latin typeface="Times New Roman" pitchFamily="18" charset="0"/>
                <a:cs typeface="Times New Roman" pitchFamily="18" charset="0"/>
              </a:rPr>
              <a:t>Aim </a:t>
            </a:r>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just"/>
            <a:r>
              <a:rPr lang="en-GB" sz="2400" dirty="0" smtClean="0">
                <a:latin typeface="Times New Roman" pitchFamily="18" charset="0"/>
                <a:cs typeface="Times New Roman" pitchFamily="18" charset="0"/>
              </a:rPr>
              <a:t> To Understand the definition and scope of Quality of Care</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Understand the basics of how to maintain the Quality of care and work up on Continuous Quality Improvement </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Identify the specific causes responsible for variations Quality of Care at different subsidiaries and its outcomes on patient satisfaction.</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Make organization aware of these causes and eliminate them in order to increase the Patient Satisfaction.</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a:bodyPr>
          <a:lstStyle/>
          <a:p>
            <a:r>
              <a:rPr lang="en-GB" sz="2800" dirty="0" smtClean="0">
                <a:latin typeface="Times New Roman" pitchFamily="18" charset="0"/>
                <a:cs typeface="Times New Roman" pitchFamily="18" charset="0"/>
              </a:rPr>
              <a:t> Objectives</a:t>
            </a:r>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Wingdings" pitchFamily="2" charset="2"/>
              <a:buChar char="Ø"/>
            </a:pPr>
            <a:r>
              <a:rPr lang="en-GB" sz="2400" b="1" dirty="0" smtClean="0">
                <a:latin typeface="Times New Roman" pitchFamily="18" charset="0"/>
                <a:cs typeface="Times New Roman" pitchFamily="18" charset="0"/>
              </a:rPr>
              <a:t>Research type </a:t>
            </a:r>
            <a:r>
              <a:rPr lang="en-GB" sz="2400" dirty="0" smtClean="0">
                <a:latin typeface="Times New Roman" pitchFamily="18" charset="0"/>
                <a:cs typeface="Times New Roman" pitchFamily="18" charset="0"/>
              </a:rPr>
              <a:t>:    Experimental research    </a:t>
            </a:r>
          </a:p>
          <a:p>
            <a:pPr algn="just">
              <a:buNone/>
            </a:pPr>
            <a:r>
              <a:rPr lang="en-GB"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GB" sz="2400"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rPr>
              <a:t>Data Sources </a:t>
            </a:r>
            <a:r>
              <a:rPr lang="en-GB" sz="2400" dirty="0" smtClean="0">
                <a:latin typeface="Times New Roman" pitchFamily="18" charset="0"/>
                <a:cs typeface="Times New Roman" pitchFamily="18" charset="0"/>
              </a:rPr>
              <a:t>:     Structured questionnaire</a:t>
            </a:r>
          </a:p>
          <a:p>
            <a:pPr>
              <a:buNone/>
            </a:pPr>
            <a:endParaRPr lang="en-GB" sz="2400" dirty="0" smtClean="0">
              <a:latin typeface="Times New Roman" pitchFamily="18" charset="0"/>
              <a:cs typeface="Times New Roman" pitchFamily="18" charset="0"/>
            </a:endParaRPr>
          </a:p>
          <a:p>
            <a:pPr algn="just"/>
            <a:r>
              <a:rPr lang="en-GB" sz="2400"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rPr>
              <a:t>Study Period</a:t>
            </a:r>
            <a:r>
              <a:rPr lang="en-GB" sz="2400" b="1" u="sng" dirty="0" smtClean="0"/>
              <a:t>: </a:t>
            </a:r>
            <a:r>
              <a:rPr lang="en-GB" sz="2400" dirty="0" smtClean="0"/>
              <a:t> </a:t>
            </a:r>
            <a:r>
              <a:rPr lang="en-GB" sz="2400" dirty="0" smtClean="0">
                <a:latin typeface="Times New Roman" pitchFamily="18" charset="0"/>
                <a:cs typeface="Times New Roman" pitchFamily="18" charset="0"/>
              </a:rPr>
              <a:t>Ranges from 14</a:t>
            </a:r>
            <a:r>
              <a:rPr lang="en-GB" sz="2400" baseline="30000" dirty="0" smtClean="0">
                <a:latin typeface="Times New Roman" pitchFamily="18" charset="0"/>
                <a:cs typeface="Times New Roman" pitchFamily="18" charset="0"/>
              </a:rPr>
              <a:t>th</a:t>
            </a:r>
            <a:r>
              <a:rPr lang="en-GB" sz="2400" dirty="0" smtClean="0">
                <a:latin typeface="Times New Roman" pitchFamily="18" charset="0"/>
                <a:cs typeface="Times New Roman" pitchFamily="18" charset="0"/>
              </a:rPr>
              <a:t> March 2016 – 31st March 2016   days at Eye Q Super Specialty Eye Hospital. </a:t>
            </a:r>
            <a:endParaRPr lang="en-US" sz="2400" dirty="0" smtClean="0">
              <a:latin typeface="Times New Roman" pitchFamily="18" charset="0"/>
              <a:cs typeface="Times New Roman" pitchFamily="18" charset="0"/>
            </a:endParaRPr>
          </a:p>
          <a:p>
            <a:pPr algn="just">
              <a:buFont typeface="Wingdings" pitchFamily="2" charset="2"/>
              <a:buChar char="§"/>
            </a:pPr>
            <a:endParaRPr lang="en-US" sz="2400" dirty="0" smtClean="0">
              <a:latin typeface="Times New Roman" pitchFamily="18" charset="0"/>
              <a:cs typeface="Times New Roman" pitchFamily="18" charset="0"/>
            </a:endParaRPr>
          </a:p>
          <a:p>
            <a:pPr algn="just">
              <a:buNone/>
            </a:pPr>
            <a:r>
              <a:rPr lang="en-GB"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buNone/>
            </a:pPr>
            <a:endParaRPr lang="en-US" dirty="0"/>
          </a:p>
        </p:txBody>
      </p:sp>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Methodology</a:t>
            </a:r>
            <a:endParaRPr lang="en-US"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just"/>
            <a:r>
              <a:rPr lang="en-GB" sz="2400" dirty="0" smtClean="0">
                <a:latin typeface="Times New Roman" pitchFamily="18" charset="0"/>
                <a:cs typeface="Times New Roman" pitchFamily="18" charset="0"/>
              </a:rPr>
              <a:t>Proper Physical Facilities (Sitting arrangement, lift, water cooler, AC, lighting) </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Proper cleanliness and hygiene </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The behaviour of the hospital staff </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Communication with the Doctor and Staff</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Availability of prescribed medicine at hospital drug counter</a:t>
            </a:r>
            <a:endParaRPr lang="en-US" sz="2400" dirty="0" smtClean="0">
              <a:latin typeface="Times New Roman" pitchFamily="18" charset="0"/>
              <a:cs typeface="Times New Roman" pitchFamily="18" charset="0"/>
            </a:endParaRP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GB" u="sng" dirty="0" smtClean="0"/>
              <a:t> 4. Variables to be Analyzed:</a:t>
            </a:r>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just"/>
            <a:r>
              <a:rPr lang="en-GB" sz="2400" dirty="0" smtClean="0">
                <a:latin typeface="Times New Roman" pitchFamily="18" charset="0"/>
                <a:cs typeface="Times New Roman" pitchFamily="18" charset="0"/>
              </a:rPr>
              <a:t>Adverse drug reactions and treatment complications </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Appropriate medical records made available </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The waiting time at the hospital </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The fees charged for treatment </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The process at the hospital</a:t>
            </a:r>
            <a:endParaRPr lang="en-US" sz="2400" dirty="0" smtClean="0">
              <a:latin typeface="Times New Roman" pitchFamily="18" charset="0"/>
              <a:cs typeface="Times New Roman" pitchFamily="18" charset="0"/>
            </a:endParaRP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en-GB" sz="2400"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rPr>
              <a:t>Sampling method</a:t>
            </a:r>
            <a:r>
              <a:rPr lang="en-GB" sz="2400" dirty="0" smtClean="0">
                <a:latin typeface="Times New Roman" pitchFamily="18" charset="0"/>
                <a:cs typeface="Times New Roman" pitchFamily="18" charset="0"/>
              </a:rPr>
              <a:t>:  Random sampling</a:t>
            </a:r>
            <a:endParaRPr lang="en-US" sz="2400" dirty="0" smtClean="0">
              <a:latin typeface="Times New Roman" pitchFamily="18" charset="0"/>
              <a:cs typeface="Times New Roman" pitchFamily="18" charset="0"/>
            </a:endParaRPr>
          </a:p>
          <a:p>
            <a:pPr lvl="0">
              <a:buFont typeface="Wingdings" pitchFamily="2" charset="2"/>
              <a:buChar char="Ø"/>
            </a:pPr>
            <a:r>
              <a:rPr lang="en-GB" sz="2400" b="1" dirty="0" smtClean="0">
                <a:latin typeface="Times New Roman" pitchFamily="18" charset="0"/>
                <a:cs typeface="Times New Roman" pitchFamily="18" charset="0"/>
              </a:rPr>
              <a:t>Sample size</a:t>
            </a:r>
            <a:r>
              <a:rPr lang="en-GB" sz="2400" dirty="0" smtClean="0">
                <a:latin typeface="Times New Roman" pitchFamily="18" charset="0"/>
                <a:cs typeface="Times New Roman" pitchFamily="18" charset="0"/>
              </a:rPr>
              <a:t>: 100 Samples of  normal  Patients </a:t>
            </a:r>
            <a:endParaRPr lang="en-US" sz="2400" dirty="0" smtClean="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GB" u="sng" dirty="0" smtClean="0"/>
              <a:t>5. Methodology in testing </a:t>
            </a:r>
            <a:r>
              <a:rPr lang="en-US" dirty="0" smtClean="0"/>
              <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GB" sz="2400" dirty="0" smtClean="0">
                <a:latin typeface="Times New Roman" pitchFamily="18" charset="0"/>
                <a:cs typeface="Times New Roman" pitchFamily="18" charset="0"/>
              </a:rPr>
              <a:t>In Yamuna Nagar centre  90% patient are totally satisfied .When any patient fill no in feedback then mail comes to Operation Manager and they solve the patient problem. They call the patient and ask about  the problem and shout out the solution  at the time. So patient feel happy and relax </a:t>
            </a:r>
            <a:r>
              <a:rPr lang="en-GB" dirty="0" smtClean="0"/>
              <a:t>. </a:t>
            </a:r>
            <a:endParaRPr lang="en-US" dirty="0" smtClean="0"/>
          </a:p>
          <a:p>
            <a:pPr>
              <a:buNone/>
            </a:pPr>
            <a:r>
              <a:rPr lang="en-GB" b="1" dirty="0" smtClean="0"/>
              <a:t> </a:t>
            </a:r>
            <a:endParaRPr lang="en-US" dirty="0" smtClean="0"/>
          </a:p>
          <a:p>
            <a:endParaRPr lang="en-US" dirty="0"/>
          </a:p>
        </p:txBody>
      </p:sp>
      <p:sp>
        <p:nvSpPr>
          <p:cNvPr id="3" name="Title 2"/>
          <p:cNvSpPr>
            <a:spLocks noGrp="1"/>
          </p:cNvSpPr>
          <p:nvPr>
            <p:ph type="title"/>
          </p:nvPr>
        </p:nvSpPr>
        <p:spPr/>
        <p:txBody>
          <a:bodyPr>
            <a:normAutofit/>
          </a:bodyPr>
          <a:lstStyle/>
          <a:p>
            <a:r>
              <a:rPr lang="en-GB" sz="2800" dirty="0" smtClean="0">
                <a:latin typeface="Times New Roman" pitchFamily="18" charset="0"/>
                <a:cs typeface="Times New Roman" pitchFamily="18" charset="0"/>
              </a:rPr>
              <a:t> Finding</a:t>
            </a:r>
            <a:endParaRPr lang="en-US"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just"/>
            <a:r>
              <a:rPr lang="en-GB" sz="2400" dirty="0" smtClean="0">
                <a:latin typeface="Times New Roman" pitchFamily="18" charset="0"/>
                <a:cs typeface="Times New Roman" pitchFamily="18" charset="0"/>
              </a:rPr>
              <a:t>The Pharmacist must coordinate with the Doctor about the new and old medicines available/ unavailable.</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The pharmacist should have knowledge about the alternatives of medicines</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Patient should be asked to provide full information about disease and past history so that the doctor can become aware of the patient conditions.</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Waiting time can be managed by proper doctor scheduling and time slotting.</a:t>
            </a:r>
            <a:endParaRPr lang="en-US" sz="2400" dirty="0" smtClean="0">
              <a:latin typeface="Times New Roman" pitchFamily="18" charset="0"/>
              <a:cs typeface="Times New Roman" pitchFamily="18" charset="0"/>
            </a:endParaRPr>
          </a:p>
          <a:p>
            <a:pPr lvl="0" algn="just"/>
            <a:endParaRPr lang="en-US" sz="2400"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a:bodyPr>
          <a:lstStyle/>
          <a:p>
            <a:r>
              <a:rPr lang="en-GB" sz="2800" dirty="0" smtClean="0">
                <a:latin typeface="Times New Roman" pitchFamily="18" charset="0"/>
                <a:cs typeface="Times New Roman" pitchFamily="18" charset="0"/>
              </a:rPr>
              <a:t> Recommendation</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2362200"/>
          </a:xfrm>
        </p:spPr>
        <p:txBody>
          <a:bodyPr/>
          <a:lstStyle/>
          <a:p>
            <a:pPr marL="0" indent="0"/>
            <a:r>
              <a:rPr lang="en-IN" sz="4400" dirty="0" smtClean="0">
                <a:solidFill>
                  <a:schemeClr val="accent2">
                    <a:lumMod val="60000"/>
                    <a:lumOff val="40000"/>
                  </a:schemeClr>
                </a:solidFill>
              </a:rPr>
              <a:t>    </a:t>
            </a:r>
            <a:r>
              <a:rPr lang="en-IN" sz="4800" dirty="0" smtClean="0">
                <a:solidFill>
                  <a:schemeClr val="accent2">
                    <a:lumMod val="60000"/>
                    <a:lumOff val="40000"/>
                  </a:schemeClr>
                </a:solidFill>
                <a:latin typeface="Times New Roman" pitchFamily="18" charset="0"/>
                <a:cs typeface="Times New Roman" pitchFamily="18" charset="0"/>
              </a:rPr>
              <a:t>Organization Profile</a:t>
            </a:r>
            <a:endParaRPr lang="en-IN" sz="4800" dirty="0">
              <a:solidFill>
                <a:schemeClr val="accent2">
                  <a:lumMod val="60000"/>
                  <a:lumOff val="4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just"/>
            <a:r>
              <a:rPr lang="en-GB" sz="2400" dirty="0" smtClean="0">
                <a:latin typeface="Times New Roman" pitchFamily="18" charset="0"/>
                <a:cs typeface="Times New Roman" pitchFamily="18" charset="0"/>
              </a:rPr>
              <a:t>The Patients should be converted into appointments rather than walk in patients.</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By cost saving techniques or by maximizing sales the per unit cost of services can be minimized to some extent.</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Each staff should be trained and must have the knowledge the processes in the hospital and be made capable to handle stress situations  .</a:t>
            </a:r>
            <a:endParaRPr lang="en-US" sz="2400" dirty="0" smtClean="0">
              <a:latin typeface="Times New Roman" pitchFamily="18" charset="0"/>
              <a:cs typeface="Times New Roman" pitchFamily="18" charset="0"/>
            </a:endParaRPr>
          </a:p>
          <a:p>
            <a:pPr algn="just">
              <a:buNone/>
            </a:pPr>
            <a:r>
              <a:rPr lang="en-GB" sz="2400" dirty="0" smtClean="0">
                <a:latin typeface="Times New Roman" pitchFamily="18" charset="0"/>
                <a:cs typeface="Times New Roman" pitchFamily="18" charset="0"/>
              </a:rPr>
              <a:t> </a:t>
            </a:r>
            <a:endParaRPr lang="en-US" sz="2400"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1905000"/>
          </a:xfrm>
        </p:spPr>
        <p:txBody>
          <a:bodyPr/>
          <a:lstStyle/>
          <a:p>
            <a:r>
              <a:rPr lang="en-US" dirty="0" smtClean="0">
                <a:solidFill>
                  <a:schemeClr val="tx2">
                    <a:lumMod val="50000"/>
                  </a:schemeClr>
                </a:solidFill>
              </a:rPr>
              <a:t>             THANK YOU </a:t>
            </a:r>
            <a:endParaRPr lang="en-US" dirty="0">
              <a:solidFill>
                <a:schemeClr val="tx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IN" sz="2400" dirty="0" smtClean="0">
                <a:latin typeface="Times New Roman" pitchFamily="18" charset="0"/>
                <a:cs typeface="Times New Roman" pitchFamily="18" charset="0"/>
              </a:rPr>
              <a:t>The Eye-Q hospital chain is committed to providing best quality eye care at affordable cost across India.</a:t>
            </a:r>
          </a:p>
          <a:p>
            <a:pPr marL="0" indent="0" algn="just">
              <a:buNone/>
            </a:pP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It is an ISO 9001-2000 registered organization operating under the leadership of Founder and CMD- Dr. Ajay Sharma- one of the most renowned eye surgeons in India, aided by a team of specialists with rich experience in their respective specialties from top hospitals across the India.</a:t>
            </a:r>
          </a:p>
          <a:p>
            <a:endParaRPr lang="en-US" dirty="0"/>
          </a:p>
        </p:txBody>
      </p:sp>
      <p:sp>
        <p:nvSpPr>
          <p:cNvPr id="3" name="Title 2"/>
          <p:cNvSpPr>
            <a:spLocks noGrp="1"/>
          </p:cNvSpPr>
          <p:nvPr>
            <p:ph type="title"/>
          </p:nvPr>
        </p:nvSpPr>
        <p:spPr/>
        <p:txBody>
          <a:bodyPr>
            <a:normAutofit/>
          </a:bodyPr>
          <a:lstStyle/>
          <a:p>
            <a:r>
              <a:rPr lang="en-US" sz="2800" dirty="0" smtClean="0">
                <a:latin typeface="Times New Roman" pitchFamily="18" charset="0"/>
                <a:cs typeface="Times New Roman" pitchFamily="18" charset="0"/>
              </a:rPr>
              <a:t>                                 EYE Q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Vision &amp; Mission </a:t>
            </a:r>
            <a:endParaRPr lang="en-US" sz="2800" dirty="0">
              <a:latin typeface="Times New Roman" pitchFamily="18" charset="0"/>
              <a:cs typeface="Times New Roman" pitchFamily="18" charset="0"/>
            </a:endParaRPr>
          </a:p>
        </p:txBody>
      </p:sp>
      <p:sp>
        <p:nvSpPr>
          <p:cNvPr id="5" name="Content Placeholder 4"/>
          <p:cNvSpPr>
            <a:spLocks noGrp="1"/>
          </p:cNvSpPr>
          <p:nvPr>
            <p:ph sz="quarter" idx="2"/>
          </p:nvPr>
        </p:nvSpPr>
        <p:spPr/>
        <p:txBody>
          <a:bodyPr/>
          <a:lstStyle/>
          <a:p>
            <a:pPr lvl="0" algn="just"/>
            <a:r>
              <a:rPr lang="en-IN" dirty="0" smtClean="0">
                <a:latin typeface="Times New Roman" pitchFamily="18" charset="0"/>
                <a:cs typeface="Times New Roman" pitchFamily="18" charset="0"/>
              </a:rPr>
              <a:t>To be India's foremost chain of eye hospitals in terms of both Quality of eye care and the Number of patients handled.</a:t>
            </a:r>
          </a:p>
          <a:p>
            <a:endParaRPr lang="en-US" dirty="0"/>
          </a:p>
        </p:txBody>
      </p:sp>
      <p:sp>
        <p:nvSpPr>
          <p:cNvPr id="6" name="Content Placeholder 5"/>
          <p:cNvSpPr>
            <a:spLocks noGrp="1"/>
          </p:cNvSpPr>
          <p:nvPr>
            <p:ph sz="quarter" idx="4"/>
          </p:nvPr>
        </p:nvSpPr>
        <p:spPr/>
        <p:txBody>
          <a:bodyPr>
            <a:normAutofit/>
          </a:bodyPr>
          <a:lstStyle/>
          <a:p>
            <a:pPr lvl="0" algn="just"/>
            <a:r>
              <a:rPr lang="en-IN" dirty="0" smtClean="0">
                <a:latin typeface="Times New Roman" pitchFamily="18" charset="0"/>
                <a:cs typeface="Times New Roman" pitchFamily="18" charset="0"/>
              </a:rPr>
              <a:t>To make every patient an Ambassador for Eye-Q through a combination of:</a:t>
            </a:r>
          </a:p>
          <a:p>
            <a:pPr lvl="0" algn="just"/>
            <a:r>
              <a:rPr lang="en-IN" dirty="0" smtClean="0">
                <a:latin typeface="Times New Roman" pitchFamily="18" charset="0"/>
                <a:cs typeface="Times New Roman" pitchFamily="18" charset="0"/>
              </a:rPr>
              <a:t>Highest level of quality and technology in eye care.</a:t>
            </a:r>
          </a:p>
          <a:p>
            <a:pPr lvl="0" algn="just"/>
            <a:r>
              <a:rPr lang="en-IN" dirty="0" smtClean="0">
                <a:latin typeface="Times New Roman" pitchFamily="18" charset="0"/>
                <a:cs typeface="Times New Roman" pitchFamily="18" charset="0"/>
              </a:rPr>
              <a:t>Exceptional personal care.</a:t>
            </a:r>
          </a:p>
          <a:p>
            <a:pPr lvl="0" algn="just"/>
            <a:r>
              <a:rPr lang="en-IN" dirty="0" smtClean="0">
                <a:latin typeface="Times New Roman" pitchFamily="18" charset="0"/>
                <a:cs typeface="Times New Roman" pitchFamily="18" charset="0"/>
              </a:rPr>
              <a:t>Complete integrity to the patient and his/her needs</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just"/>
            <a:r>
              <a:rPr lang="en-US" sz="2400" dirty="0" smtClean="0">
                <a:latin typeface="Times New Roman" pitchFamily="18" charset="0"/>
                <a:cs typeface="Times New Roman" pitchFamily="18" charset="0"/>
              </a:rPr>
              <a:t>World class competence and technology </a:t>
            </a:r>
          </a:p>
          <a:p>
            <a:pPr lvl="0" algn="just"/>
            <a:r>
              <a:rPr lang="en-US" sz="2400" dirty="0" smtClean="0">
                <a:latin typeface="Times New Roman" pitchFamily="18" charset="0"/>
                <a:cs typeface="Times New Roman" pitchFamily="18" charset="0"/>
              </a:rPr>
              <a:t>Charged and motivated team (Maximize your potential)</a:t>
            </a:r>
          </a:p>
          <a:p>
            <a:pPr lvl="0" algn="just"/>
            <a:r>
              <a:rPr lang="en-US" sz="2400" dirty="0" smtClean="0">
                <a:latin typeface="Times New Roman" pitchFamily="18" charset="0"/>
                <a:cs typeface="Times New Roman" pitchFamily="18" charset="0"/>
              </a:rPr>
              <a:t>Ethical/Transparent</a:t>
            </a:r>
          </a:p>
          <a:p>
            <a:pPr lvl="0" algn="just"/>
            <a:r>
              <a:rPr lang="en-US" sz="2400" dirty="0" smtClean="0">
                <a:latin typeface="Times New Roman" pitchFamily="18" charset="0"/>
                <a:cs typeface="Times New Roman" pitchFamily="18" charset="0"/>
              </a:rPr>
              <a:t>Exceed customer expectations ( great value for the patients' money)</a:t>
            </a:r>
          </a:p>
          <a:p>
            <a:pPr lvl="0" algn="just"/>
            <a:r>
              <a:rPr lang="en-US" sz="2400" dirty="0" smtClean="0">
                <a:latin typeface="Times New Roman" pitchFamily="18" charset="0"/>
                <a:cs typeface="Times New Roman" pitchFamily="18" charset="0"/>
              </a:rPr>
              <a:t>Pride in association for all stake holders</a:t>
            </a:r>
          </a:p>
          <a:p>
            <a:pPr lvl="0" algn="just"/>
            <a:r>
              <a:rPr lang="en-US" sz="2400" dirty="0" smtClean="0">
                <a:latin typeface="Times New Roman" pitchFamily="18" charset="0"/>
                <a:cs typeface="Times New Roman" pitchFamily="18" charset="0"/>
              </a:rPr>
              <a:t>Give back to society</a:t>
            </a:r>
          </a:p>
          <a:p>
            <a:pPr lvl="0" algn="just"/>
            <a:r>
              <a:rPr lang="en-US" sz="2400" dirty="0" smtClean="0">
                <a:latin typeface="Times New Roman" pitchFamily="18" charset="0"/>
                <a:cs typeface="Times New Roman" pitchFamily="18" charset="0"/>
              </a:rPr>
              <a:t>Enjoy the drive </a:t>
            </a:r>
          </a:p>
          <a:p>
            <a:endParaRPr lang="en-US" dirty="0"/>
          </a:p>
        </p:txBody>
      </p:sp>
      <p:sp>
        <p:nvSpPr>
          <p:cNvPr id="3" name="Title 2"/>
          <p:cNvSpPr>
            <a:spLocks noGrp="1"/>
          </p:cNvSpPr>
          <p:nvPr>
            <p:ph type="title"/>
          </p:nvPr>
        </p:nvSpPr>
        <p:spPr/>
        <p:txBody>
          <a:bodyPr/>
          <a:lstStyle/>
          <a:p>
            <a:r>
              <a:rPr lang="en-US" sz="2800" dirty="0" smtClean="0">
                <a:latin typeface="Times New Roman" pitchFamily="18" charset="0"/>
                <a:cs typeface="Times New Roman" pitchFamily="18" charset="0"/>
              </a:rPr>
              <a:t>Values</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normAutofit/>
          </a:bodyPr>
          <a:lstStyle/>
          <a:p>
            <a:r>
              <a:rPr lang="en-US" sz="2800" dirty="0" smtClean="0">
                <a:latin typeface="Times New Roman" pitchFamily="18" charset="0"/>
                <a:cs typeface="Times New Roman" pitchFamily="18" charset="0"/>
              </a:rPr>
              <a:t>Presence of EYE Q </a:t>
            </a:r>
            <a:endParaRPr lang="en-US" sz="2800" dirty="0">
              <a:latin typeface="Times New Roman" pitchFamily="18" charset="0"/>
              <a:cs typeface="Times New Roman" pitchFamily="18" charset="0"/>
            </a:endParaRPr>
          </a:p>
        </p:txBody>
      </p:sp>
      <p:graphicFrame>
        <p:nvGraphicFramePr>
          <p:cNvPr id="8" name="Content Placeholder 7"/>
          <p:cNvGraphicFramePr>
            <a:graphicFrameLocks noGrp="1"/>
          </p:cNvGraphicFramePr>
          <p:nvPr>
            <p:ph idx="1"/>
          </p:nvPr>
        </p:nvGraphicFramePr>
        <p:xfrm>
          <a:off x="457200" y="10668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143000"/>
          <a:ext cx="8229600" cy="486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274638"/>
            <a:ext cx="8229600" cy="792162"/>
          </a:xfrm>
        </p:spPr>
        <p:txBody>
          <a:bodyPr>
            <a:normAutofit/>
          </a:bodyPr>
          <a:lstStyle/>
          <a:p>
            <a:r>
              <a:rPr lang="en-IN" sz="2800" dirty="0" smtClean="0">
                <a:latin typeface="Times New Roman" pitchFamily="18" charset="0"/>
                <a:cs typeface="Times New Roman" pitchFamily="18" charset="0"/>
              </a:rPr>
              <a:t>Services provided by Eye-Q</a:t>
            </a:r>
            <a:endParaRPr lang="en-US" sz="2800" dirty="0">
              <a:latin typeface="Times New Roman" pitchFamily="18" charset="0"/>
              <a:cs typeface="Times New Roman" pitchFamily="18" charset="0"/>
            </a:endParaRPr>
          </a:p>
        </p:txBody>
      </p:sp>
      <p:graphicFrame>
        <p:nvGraphicFramePr>
          <p:cNvPr id="5" name="Diagram 4"/>
          <p:cNvGraphicFramePr/>
          <p:nvPr/>
        </p:nvGraphicFramePr>
        <p:xfrm>
          <a:off x="228600" y="1295400"/>
          <a:ext cx="86868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635691"/>
          </a:xfrm>
        </p:spPr>
        <p:txBody>
          <a:bodyPr>
            <a:normAutofit fontScale="92500" lnSpcReduction="10000"/>
          </a:bodyPr>
          <a:lstStyle/>
          <a:p>
            <a:pPr lvl="0">
              <a:buFont typeface="Wingdings" pitchFamily="2" charset="2"/>
              <a:buChar char="q"/>
            </a:pPr>
            <a:r>
              <a:rPr lang="en-GB" sz="2600" dirty="0" smtClean="0">
                <a:latin typeface="Times New Roman" pitchFamily="18" charset="0"/>
                <a:cs typeface="Times New Roman" pitchFamily="18" charset="0"/>
              </a:rPr>
              <a:t>Working as a FLP Trainee at Eye Q Hospital</a:t>
            </a:r>
            <a:endParaRPr lang="en-US" sz="2600" dirty="0" smtClean="0">
              <a:latin typeface="Times New Roman" pitchFamily="18" charset="0"/>
              <a:cs typeface="Times New Roman" pitchFamily="18" charset="0"/>
            </a:endParaRPr>
          </a:p>
          <a:p>
            <a:pPr>
              <a:buNone/>
            </a:pPr>
            <a:r>
              <a:rPr lang="en-GB" sz="2600" dirty="0" smtClean="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lvl="0">
              <a:buFont typeface="Wingdings" pitchFamily="2" charset="2"/>
              <a:buChar char="q"/>
            </a:pPr>
            <a:r>
              <a:rPr lang="en-GB" sz="2600" dirty="0" smtClean="0">
                <a:latin typeface="Times New Roman" pitchFamily="18" charset="0"/>
                <a:cs typeface="Times New Roman" pitchFamily="18" charset="0"/>
              </a:rPr>
              <a:t>I got an opportunity to learn various Operational Activities in the hospital such as :-</a:t>
            </a:r>
            <a:endParaRPr lang="en-US" sz="2600" dirty="0" smtClean="0">
              <a:latin typeface="Times New Roman" pitchFamily="18" charset="0"/>
              <a:cs typeface="Times New Roman" pitchFamily="18" charset="0"/>
            </a:endParaRPr>
          </a:p>
          <a:p>
            <a:pPr>
              <a:buNone/>
            </a:pPr>
            <a:r>
              <a:rPr lang="en-GB" sz="2600" dirty="0" smtClean="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lvl="0"/>
            <a:r>
              <a:rPr lang="en-GB" sz="2600" dirty="0" smtClean="0">
                <a:latin typeface="Times New Roman" pitchFamily="18" charset="0"/>
                <a:cs typeface="Times New Roman" pitchFamily="18" charset="0"/>
              </a:rPr>
              <a:t>Reception Handling </a:t>
            </a:r>
            <a:endParaRPr lang="en-US" sz="2600" dirty="0" smtClean="0">
              <a:latin typeface="Times New Roman" pitchFamily="18" charset="0"/>
              <a:cs typeface="Times New Roman" pitchFamily="18" charset="0"/>
            </a:endParaRPr>
          </a:p>
          <a:p>
            <a:pPr lvl="0"/>
            <a:r>
              <a:rPr lang="en-GB" sz="2600" dirty="0" smtClean="0">
                <a:latin typeface="Times New Roman" pitchFamily="18" charset="0"/>
                <a:cs typeface="Times New Roman" pitchFamily="18" charset="0"/>
              </a:rPr>
              <a:t>Floor Management</a:t>
            </a:r>
            <a:endParaRPr lang="en-US" sz="2600" dirty="0" smtClean="0">
              <a:latin typeface="Times New Roman" pitchFamily="18" charset="0"/>
              <a:cs typeface="Times New Roman" pitchFamily="18" charset="0"/>
            </a:endParaRPr>
          </a:p>
          <a:p>
            <a:pPr lvl="0"/>
            <a:r>
              <a:rPr lang="en-GB" sz="2600" dirty="0" smtClean="0">
                <a:latin typeface="Times New Roman" pitchFamily="18" charset="0"/>
                <a:cs typeface="Times New Roman" pitchFamily="18" charset="0"/>
              </a:rPr>
              <a:t>Data Management</a:t>
            </a:r>
            <a:endParaRPr lang="en-US" sz="2600" dirty="0" smtClean="0">
              <a:latin typeface="Times New Roman" pitchFamily="18" charset="0"/>
              <a:cs typeface="Times New Roman" pitchFamily="18" charset="0"/>
            </a:endParaRPr>
          </a:p>
          <a:p>
            <a:pPr lvl="0"/>
            <a:r>
              <a:rPr lang="en-GB" sz="2600" dirty="0" smtClean="0">
                <a:latin typeface="Times New Roman" pitchFamily="18" charset="0"/>
                <a:cs typeface="Times New Roman" pitchFamily="18" charset="0"/>
              </a:rPr>
              <a:t>Counselling of Patients</a:t>
            </a:r>
            <a:endParaRPr lang="en-US" sz="2600" dirty="0" smtClean="0">
              <a:latin typeface="Times New Roman" pitchFamily="18" charset="0"/>
              <a:cs typeface="Times New Roman" pitchFamily="18" charset="0"/>
            </a:endParaRPr>
          </a:p>
          <a:p>
            <a:pPr lvl="0"/>
            <a:r>
              <a:rPr lang="en-GB" sz="2600" dirty="0" smtClean="0">
                <a:latin typeface="Times New Roman" pitchFamily="18" charset="0"/>
                <a:cs typeface="Times New Roman" pitchFamily="18" charset="0"/>
              </a:rPr>
              <a:t>Surgery Case Management</a:t>
            </a:r>
            <a:endParaRPr lang="en-US" sz="2600" dirty="0" smtClean="0">
              <a:latin typeface="Times New Roman" pitchFamily="18" charset="0"/>
              <a:cs typeface="Times New Roman" pitchFamily="18" charset="0"/>
            </a:endParaRPr>
          </a:p>
          <a:p>
            <a:pPr lvl="0"/>
            <a:r>
              <a:rPr lang="en-GB" sz="2600" dirty="0" smtClean="0">
                <a:latin typeface="Times New Roman" pitchFamily="18" charset="0"/>
                <a:cs typeface="Times New Roman" pitchFamily="18" charset="0"/>
              </a:rPr>
              <a:t>HMIS Entry</a:t>
            </a:r>
            <a:endParaRPr lang="en-US" sz="2600" dirty="0" smtClean="0">
              <a:latin typeface="Times New Roman" pitchFamily="18" charset="0"/>
              <a:cs typeface="Times New Roman" pitchFamily="18" charset="0"/>
            </a:endParaRPr>
          </a:p>
          <a:p>
            <a:pPr lvl="0"/>
            <a:r>
              <a:rPr lang="en-GB" sz="2600" dirty="0" smtClean="0">
                <a:latin typeface="Times New Roman" pitchFamily="18" charset="0"/>
                <a:cs typeface="Times New Roman" pitchFamily="18" charset="0"/>
              </a:rPr>
              <a:t>Inventory Management in OPD,OT, Medicine and Optical </a:t>
            </a:r>
          </a:p>
          <a:p>
            <a:pPr lvl="0">
              <a:buNone/>
            </a:pPr>
            <a:endParaRPr lang="en-US" dirty="0" smtClean="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INTERNSHIP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just"/>
            <a:r>
              <a:rPr lang="en-GB" sz="2400" dirty="0" smtClean="0">
                <a:latin typeface="Times New Roman" pitchFamily="18" charset="0"/>
                <a:cs typeface="Times New Roman" pitchFamily="18" charset="0"/>
              </a:rPr>
              <a:t>Daily collection &amp; deposition of cash in Bank</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Control Various Expenses at Centre </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Tracking of COGS</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Process flow of OT preparation</a:t>
            </a:r>
            <a:endParaRPr lang="en-US" sz="2400" dirty="0" smtClean="0">
              <a:latin typeface="Times New Roman" pitchFamily="18" charset="0"/>
              <a:cs typeface="Times New Roman" pitchFamily="18" charset="0"/>
            </a:endParaRPr>
          </a:p>
          <a:p>
            <a:pPr lvl="0" algn="just"/>
            <a:r>
              <a:rPr lang="en-GB" sz="2400" dirty="0" smtClean="0">
                <a:latin typeface="Times New Roman" pitchFamily="18" charset="0"/>
                <a:cs typeface="Times New Roman" pitchFamily="18" charset="0"/>
              </a:rPr>
              <a:t>Ensure daily cash collection in the evening from all departments including OPD, IPD, and Medical, Optical etc.</a:t>
            </a:r>
            <a:endParaRPr lang="en-US" sz="2400" dirty="0" smtClean="0">
              <a:latin typeface="Times New Roman" pitchFamily="18" charset="0"/>
              <a:cs typeface="Times New Roman" pitchFamily="18" charset="0"/>
            </a:endParaRPr>
          </a:p>
          <a:p>
            <a:pPr algn="just"/>
            <a:r>
              <a:rPr lang="en-GB" sz="2400" dirty="0" smtClean="0">
                <a:latin typeface="Times New Roman" pitchFamily="18" charset="0"/>
                <a:cs typeface="Times New Roman" pitchFamily="18" charset="0"/>
              </a:rPr>
              <a:t>Internal audits in hospital</a:t>
            </a:r>
            <a:r>
              <a:rPr lang="en-GB" sz="2400" b="1" u="sng"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100</TotalTime>
  <Words>659</Words>
  <Application>Microsoft Office PowerPoint</Application>
  <PresentationFormat>On-screen Show (4:3)</PresentationFormat>
  <Paragraphs>124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Slide 1</vt:lpstr>
      <vt:lpstr>    Organization Profile</vt:lpstr>
      <vt:lpstr>                                 EYE Q </vt:lpstr>
      <vt:lpstr>Vision &amp; Mission </vt:lpstr>
      <vt:lpstr>Values </vt:lpstr>
      <vt:lpstr>Presence of EYE Q </vt:lpstr>
      <vt:lpstr>Services provided by Eye-Q</vt:lpstr>
      <vt:lpstr>INTERNSHIP </vt:lpstr>
      <vt:lpstr>Slide 9</vt:lpstr>
      <vt:lpstr>Dissertation Overview </vt:lpstr>
      <vt:lpstr>Slide 11</vt:lpstr>
      <vt:lpstr>Aim </vt:lpstr>
      <vt:lpstr> Objectives</vt:lpstr>
      <vt:lpstr>Methodology</vt:lpstr>
      <vt:lpstr> 4. Variables to be Analyzed: </vt:lpstr>
      <vt:lpstr>Slide 16</vt:lpstr>
      <vt:lpstr>5. Methodology in testing  </vt:lpstr>
      <vt:lpstr> Finding</vt:lpstr>
      <vt:lpstr> Recommendation</vt:lpstr>
      <vt:lpstr>Slide 20</vt:lpstr>
      <vt:lpstr>             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JHA</dc:creator>
  <cp:lastModifiedBy>JHA</cp:lastModifiedBy>
  <cp:revision>17</cp:revision>
  <dcterms:created xsi:type="dcterms:W3CDTF">2016-05-23T18:07:59Z</dcterms:created>
  <dcterms:modified xsi:type="dcterms:W3CDTF">2016-05-23T19:48:31Z</dcterms:modified>
</cp:coreProperties>
</file>