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3" r:id="rId1"/>
  </p:sldMasterIdLst>
  <p:sldIdLst>
    <p:sldId id="256" r:id="rId2"/>
    <p:sldId id="260" r:id="rId3"/>
    <p:sldId id="265" r:id="rId4"/>
    <p:sldId id="262" r:id="rId5"/>
    <p:sldId id="263" r:id="rId6"/>
    <p:sldId id="264" r:id="rId7"/>
    <p:sldId id="268" r:id="rId8"/>
    <p:sldId id="283" r:id="rId9"/>
    <p:sldId id="267" r:id="rId10"/>
    <p:sldId id="271" r:id="rId11"/>
    <p:sldId id="272" r:id="rId12"/>
    <p:sldId id="282" r:id="rId13"/>
    <p:sldId id="275" r:id="rId14"/>
    <p:sldId id="277" r:id="rId15"/>
    <p:sldId id="278" r:id="rId16"/>
    <p:sldId id="279" r:id="rId17"/>
    <p:sldId id="280" r:id="rId18"/>
    <p:sldId id="284" r:id="rId19"/>
    <p:sldId id="285" r:id="rId20"/>
    <p:sldId id="287" r:id="rId21"/>
    <p:sldId id="286"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10" r:id="rId44"/>
    <p:sldId id="311" r:id="rId45"/>
    <p:sldId id="312" r:id="rId46"/>
    <p:sldId id="313" r:id="rId47"/>
    <p:sldId id="314" r:id="rId48"/>
    <p:sldId id="315" r:id="rId49"/>
    <p:sldId id="316" r:id="rId50"/>
    <p:sldId id="317" r:id="rId51"/>
    <p:sldId id="318" r:id="rId52"/>
    <p:sldId id="281"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272"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3556000" y="0"/>
            <a:ext cx="8636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127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4489157" y="533400"/>
            <a:ext cx="68072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4472589" y="3539864"/>
            <a:ext cx="6819704"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7828299" y="6557946"/>
            <a:ext cx="2669952" cy="226902"/>
          </a:xfrm>
        </p:spPr>
        <p:txBody>
          <a:bodyPr/>
          <a:lstStyle>
            <a:lvl1pPr>
              <a:defRPr lang="en-US" smtClean="0">
                <a:solidFill>
                  <a:srgbClr val="FFFFFF"/>
                </a:solidFill>
              </a:defRPr>
            </a:lvl1pPr>
            <a:extLst/>
          </a:lstStyle>
          <a:p>
            <a:fld id="{B61BEF0D-F0BB-DE4B-95CE-6DB70DBA9567}" type="datetimeFigureOut">
              <a:rPr lang="en-US" smtClean="0"/>
              <a:pPr/>
              <a:t>5/18/2016</a:t>
            </a:fld>
            <a:endParaRPr lang="en-US" dirty="0"/>
          </a:p>
        </p:txBody>
      </p:sp>
      <p:sp>
        <p:nvSpPr>
          <p:cNvPr id="18" name="Footer Placeholder 17"/>
          <p:cNvSpPr>
            <a:spLocks noGrp="1"/>
          </p:cNvSpPr>
          <p:nvPr>
            <p:ph type="ftr" sz="quarter" idx="11"/>
          </p:nvPr>
        </p:nvSpPr>
        <p:spPr>
          <a:xfrm>
            <a:off x="3759200" y="6557946"/>
            <a:ext cx="3903629"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10507845" y="6556248"/>
            <a:ext cx="784448" cy="228600"/>
          </a:xfrm>
        </p:spPr>
        <p:txBody>
          <a:bodyPr/>
          <a:lstStyle>
            <a:lvl1pPr>
              <a:defRPr lang="en-US" smtClean="0">
                <a:solidFill>
                  <a:srgbClr val="FFFFFF"/>
                </a:solidFill>
              </a:defRPr>
            </a:lvl1pPr>
            <a:extLst/>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61BEF0D-F0BB-DE4B-95CE-6DB70DBA9567}" type="datetimeFigureOut">
              <a:rPr lang="en-US" smtClean="0"/>
              <a:pPr/>
              <a:t>5/18/2016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274956"/>
            <a:ext cx="2032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3"/>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5657088" y="6557946"/>
            <a:ext cx="2669952" cy="226902"/>
          </a:xfrm>
        </p:spPr>
        <p:txBody>
          <a:bodyPr/>
          <a:lstStyle>
            <a:extLst/>
          </a:lstStyle>
          <a:p>
            <a:fld id="{B61BEF0D-F0BB-DE4B-95CE-6DB70DBA9567}" type="datetimeFigureOut">
              <a:rPr lang="en-US" smtClean="0"/>
              <a:pPr/>
              <a:t>5/18/2016</a:t>
            </a:fld>
            <a:endParaRPr lang="en-US" dirty="0"/>
          </a:p>
        </p:txBody>
      </p:sp>
      <p:sp>
        <p:nvSpPr>
          <p:cNvPr id="5" name="Footer Placeholder 4"/>
          <p:cNvSpPr>
            <a:spLocks noGrp="1"/>
          </p:cNvSpPr>
          <p:nvPr>
            <p:ph type="ftr" sz="quarter" idx="11"/>
          </p:nvPr>
        </p:nvSpPr>
        <p:spPr>
          <a:xfrm>
            <a:off x="609600" y="6556248"/>
            <a:ext cx="4876800" cy="228600"/>
          </a:xfrm>
        </p:spPr>
        <p:txBody>
          <a:bodyPr/>
          <a:lstStyle>
            <a:extLst/>
          </a:lstStyle>
          <a:p>
            <a:endParaRPr lang="en-US" dirty="0"/>
          </a:p>
        </p:txBody>
      </p:sp>
      <p:sp>
        <p:nvSpPr>
          <p:cNvPr id="6" name="Slide Number Placeholder 5"/>
          <p:cNvSpPr>
            <a:spLocks noGrp="1"/>
          </p:cNvSpPr>
          <p:nvPr>
            <p:ph type="sldNum" sz="quarter" idx="12"/>
          </p:nvPr>
        </p:nvSpPr>
        <p:spPr>
          <a:xfrm>
            <a:off x="8339328" y="6553200"/>
            <a:ext cx="784448" cy="228600"/>
          </a:xfrm>
        </p:spPr>
        <p:txBody>
          <a:bodyPr/>
          <a:lstStyle>
            <a:lvl1pPr>
              <a:defRPr>
                <a:solidFill>
                  <a:schemeClr val="tx2"/>
                </a:solidFill>
              </a:defRPr>
            </a:lvl1pPr>
            <a:extLst/>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61BEF0D-F0BB-DE4B-95CE-6DB70DBA9567}" type="datetimeFigureOut">
              <a:rPr lang="en-US" smtClean="0"/>
              <a:pPr/>
              <a:t>5/18/2016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422400" y="1905001"/>
            <a:ext cx="8340651"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298984" y="6556810"/>
            <a:ext cx="2669952" cy="226902"/>
          </a:xfrm>
        </p:spPr>
        <p:txBody>
          <a:bodyPr bIns="0" anchor="b"/>
          <a:lstStyle>
            <a:lvl1pPr>
              <a:defRPr>
                <a:solidFill>
                  <a:schemeClr val="tx2"/>
                </a:solidFill>
              </a:defRPr>
            </a:lvl1pPr>
            <a:extLst/>
          </a:lstStyle>
          <a:p>
            <a:fld id="{B61BEF0D-F0BB-DE4B-95CE-6DB70DBA9567}" type="datetimeFigureOut">
              <a:rPr lang="en-US" smtClean="0"/>
              <a:pPr/>
              <a:t>5/18/2016</a:t>
            </a:fld>
            <a:endParaRPr lang="en-US" dirty="0"/>
          </a:p>
        </p:txBody>
      </p:sp>
      <p:sp>
        <p:nvSpPr>
          <p:cNvPr id="5" name="Footer Placeholder 4"/>
          <p:cNvSpPr>
            <a:spLocks noGrp="1"/>
          </p:cNvSpPr>
          <p:nvPr>
            <p:ph type="ftr" sz="quarter" idx="11"/>
          </p:nvPr>
        </p:nvSpPr>
        <p:spPr>
          <a:xfrm>
            <a:off x="2313811" y="6556810"/>
            <a:ext cx="38608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8978603" y="6555112"/>
            <a:ext cx="784448" cy="228600"/>
          </a:xfrm>
        </p:spPr>
        <p:txBody>
          <a:bodyPr/>
          <a:lstStyle>
            <a:extLst/>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571744"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61BEF0D-F0BB-DE4B-95CE-6DB70DBA9567}" type="datetimeFigureOut">
              <a:rPr lang="en-US" smtClean="0"/>
              <a:pPr/>
              <a:t>5/18/2016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867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571744" y="5867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571744"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61BEF0D-F0BB-DE4B-95CE-6DB70DBA9567}" type="datetimeFigureOut">
              <a:rPr lang="en-US" smtClean="0"/>
              <a:pPr/>
              <a:t>5/18/2016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61BEF0D-F0BB-DE4B-95CE-6DB70DBA9567}" type="datetimeFigureOut">
              <a:rPr lang="en-US" smtClean="0"/>
              <a:pPr/>
              <a:t>5/18/2016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61BEF0D-F0BB-DE4B-95CE-6DB70DBA9567}" type="datetimeFigureOut">
              <a:rPr lang="en-US" smtClean="0"/>
              <a:pPr/>
              <a:t>5/18/2016</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0"/>
            <a:ext cx="9652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61BEF0D-F0BB-DE4B-95CE-6DB70DBA9567}" type="datetimeFigureOut">
              <a:rPr lang="en-US" smtClean="0"/>
              <a:pPr/>
              <a:t>5/18/2016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61BEF0D-F0BB-DE4B-95CE-6DB70DBA9567}" type="datetimeFigureOut">
              <a:rPr lang="en-US" smtClean="0"/>
              <a:pPr/>
              <a:t>5/18/2016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10" name="Picture Placeholder 9"/>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10871200" y="0"/>
            <a:ext cx="13208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609600" y="1609416"/>
            <a:ext cx="9652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5661248" y="6557946"/>
            <a:ext cx="2669952" cy="226902"/>
          </a:xfrm>
          <a:prstGeom prst="rect">
            <a:avLst/>
          </a:prstGeom>
        </p:spPr>
        <p:txBody>
          <a:bodyPr vert="horz" tIns="0" bIns="0" anchor="b"/>
          <a:lstStyle>
            <a:lvl1pPr algn="l" eaLnBrk="1" latinLnBrk="0" hangingPunct="1">
              <a:defRPr kumimoji="0" sz="1000">
                <a:solidFill>
                  <a:schemeClr val="tx2"/>
                </a:solidFill>
              </a:defRPr>
            </a:lvl1pPr>
            <a:extLst/>
          </a:lstStyle>
          <a:p>
            <a:fld id="{B61BEF0D-F0BB-DE4B-95CE-6DB70DBA9567}" type="datetimeFigureOut">
              <a:rPr lang="en-US" smtClean="0"/>
              <a:pPr/>
              <a:t>5/18/2016</a:t>
            </a:fld>
            <a:endParaRPr lang="en-US" dirty="0"/>
          </a:p>
        </p:txBody>
      </p:sp>
      <p:sp>
        <p:nvSpPr>
          <p:cNvPr id="4" name="Footer Placeholder 3"/>
          <p:cNvSpPr>
            <a:spLocks noGrp="1"/>
          </p:cNvSpPr>
          <p:nvPr>
            <p:ph type="ftr" sz="quarter" idx="3"/>
          </p:nvPr>
        </p:nvSpPr>
        <p:spPr>
          <a:xfrm>
            <a:off x="609600" y="6557946"/>
            <a:ext cx="48768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8335264" y="6556248"/>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http://www.rxdx.in/services/telemedicine/"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800" b="1" dirty="0" smtClean="0">
                <a:latin typeface="Times New Roman" panose="02020603050405020304" pitchFamily="18" charset="0"/>
                <a:cs typeface="Times New Roman" panose="02020603050405020304" pitchFamily="18" charset="0"/>
              </a:rPr>
              <a:t>PROJECT ON COMPARATIVE ANALYSIS OF TECHNOLOGY USED IN TELEMEDICINE AND DISCUSSION  ARTICLE ON TELE EEG</a:t>
            </a:r>
            <a:r>
              <a:rPr lang="en-GB" sz="2800" dirty="0">
                <a:latin typeface="Times New Roman" panose="02020603050405020304" pitchFamily="18" charset="0"/>
                <a:cs typeface="Times New Roman" panose="02020603050405020304" pitchFamily="18" charset="0"/>
              </a:rPr>
              <a:t/>
            </a:r>
            <a:br>
              <a:rPr lang="en-GB" sz="2800" dirty="0">
                <a:latin typeface="Times New Roman" panose="02020603050405020304" pitchFamily="18" charset="0"/>
                <a:cs typeface="Times New Roman" panose="02020603050405020304" pitchFamily="18" charset="0"/>
              </a:rPr>
            </a:br>
            <a:endParaRPr lang="en-GB"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85000" lnSpcReduction="20000"/>
          </a:bodyPr>
          <a:lstStyle/>
          <a:p>
            <a:r>
              <a:rPr lang="en-GB" sz="2800" b="1" u="sng" cap="small" dirty="0">
                <a:solidFill>
                  <a:schemeClr val="bg1"/>
                </a:solidFill>
                <a:latin typeface="Times New Roman" panose="02020603050405020304" pitchFamily="18" charset="0"/>
                <a:cs typeface="Times New Roman" panose="02020603050405020304" pitchFamily="18" charset="0"/>
              </a:rPr>
              <a:t>By</a:t>
            </a:r>
            <a:endParaRPr lang="en-GB" sz="2800" dirty="0">
              <a:solidFill>
                <a:schemeClr val="bg1"/>
              </a:solidFill>
              <a:latin typeface="Times New Roman" panose="02020603050405020304" pitchFamily="18" charset="0"/>
              <a:cs typeface="Times New Roman" panose="02020603050405020304" pitchFamily="18" charset="0"/>
            </a:endParaRPr>
          </a:p>
          <a:p>
            <a:r>
              <a:rPr lang="en-GB" sz="2800" b="1" u="sng" cap="small" dirty="0" smtClean="0">
                <a:solidFill>
                  <a:schemeClr val="bg1"/>
                </a:solidFill>
                <a:latin typeface="Times New Roman" panose="02020603050405020304" pitchFamily="18" charset="0"/>
                <a:cs typeface="Times New Roman" panose="02020603050405020304" pitchFamily="18" charset="0"/>
              </a:rPr>
              <a:t>PURVA GUPTA</a:t>
            </a:r>
            <a:endParaRPr lang="en-GB" sz="2800" dirty="0">
              <a:solidFill>
                <a:schemeClr val="bg1"/>
              </a:solidFill>
              <a:latin typeface="Times New Roman" panose="02020603050405020304" pitchFamily="18" charset="0"/>
              <a:cs typeface="Times New Roman" panose="02020603050405020304" pitchFamily="18" charset="0"/>
            </a:endParaRPr>
          </a:p>
          <a:p>
            <a:r>
              <a:rPr lang="en-GB" sz="2800" dirty="0" smtClean="0">
                <a:solidFill>
                  <a:schemeClr val="bg1"/>
                </a:solidFill>
                <a:latin typeface="Times New Roman" panose="02020603050405020304" pitchFamily="18" charset="0"/>
                <a:cs typeface="Times New Roman" panose="02020603050405020304" pitchFamily="18" charset="0"/>
              </a:rPr>
              <a:t>PG/14/52</a:t>
            </a:r>
            <a:endParaRPr lang="en-GB" sz="2800" dirty="0">
              <a:solidFill>
                <a:schemeClr val="bg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0734930" y="5827687"/>
            <a:ext cx="1457070" cy="1030313"/>
          </a:xfrm>
          <a:prstGeom prst="rect">
            <a:avLst/>
          </a:prstGeom>
        </p:spPr>
      </p:pic>
    </p:spTree>
    <p:extLst>
      <p:ext uri="{BB962C8B-B14F-4D97-AF65-F5344CB8AC3E}">
        <p14:creationId xmlns="" xmlns:p14="http://schemas.microsoft.com/office/powerpoint/2010/main" val="566556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1706" y="649706"/>
            <a:ext cx="8534400" cy="6063916"/>
          </a:xfrm>
        </p:spPr>
        <p:txBody>
          <a:bodyPr>
            <a:noAutofit/>
          </a:bodyPr>
          <a:lstStyle/>
          <a:p>
            <a:pPr>
              <a:buNone/>
            </a:pPr>
            <a:r>
              <a:rPr lang="en-GB" sz="2000" dirty="0" err="1" smtClean="0">
                <a:solidFill>
                  <a:schemeClr val="bg1"/>
                </a:solidFill>
                <a:latin typeface="Times New Roman" pitchFamily="18" charset="0"/>
                <a:cs typeface="Times New Roman" pitchFamily="18" charset="0"/>
              </a:rPr>
              <a:t>vid</a:t>
            </a:r>
            <a:r>
              <a:rPr lang="en-IN" sz="2000" b="1" dirty="0" smtClean="0">
                <a:latin typeface="Times New Roman" pitchFamily="18" charset="0"/>
                <a:cs typeface="Times New Roman" pitchFamily="18" charset="0"/>
              </a:rPr>
              <a:t>WEB- RTC </a:t>
            </a:r>
          </a:p>
          <a:p>
            <a:pPr>
              <a:buNone/>
            </a:pPr>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Web RTC ( Web Real Time Communication) is a common standard developed by the W3C in close cooperation with the Web RTC standard developed by the IETF. </a:t>
            </a:r>
          </a:p>
          <a:p>
            <a:pPr lvl="0"/>
            <a:r>
              <a:rPr lang="en-IN" sz="2000" dirty="0" smtClean="0">
                <a:latin typeface="Times New Roman" pitchFamily="18" charset="0"/>
                <a:cs typeface="Times New Roman" pitchFamily="18" charset="0"/>
              </a:rPr>
              <a:t>Web RTC functions at a lower protocol layer, Web RTC enables the embedding of this functionality in applications and websites. The protocol is commonly used to support voice or video chat between peers.</a:t>
            </a:r>
          </a:p>
          <a:p>
            <a:pPr lvl="0"/>
            <a:r>
              <a:rPr lang="en-IN" sz="2000" dirty="0" smtClean="0">
                <a:latin typeface="Times New Roman" pitchFamily="18" charset="0"/>
                <a:cs typeface="Times New Roman" pitchFamily="18" charset="0"/>
              </a:rPr>
              <a:t>With Web RTC adaptation quickly across the digital landscape, well supported communication technology standard that makes high definition, high resolution, low bandwidth video, peer to peer data transfer and audio chat easily accessible.</a:t>
            </a:r>
          </a:p>
          <a:p>
            <a:pPr lvl="0"/>
            <a:r>
              <a:rPr lang="en-IN" sz="2000" dirty="0" smtClean="0">
                <a:latin typeface="Times New Roman" pitchFamily="18" charset="0"/>
                <a:cs typeface="Times New Roman" pitchFamily="18" charset="0"/>
              </a:rPr>
              <a:t>Web RTC patients and clinicians no longer be required to install a browser plug in while using Chrome, Firefox or Opera.</a:t>
            </a:r>
          </a:p>
          <a:p>
            <a:pPr lvl="0"/>
            <a:r>
              <a:rPr lang="en-IN" sz="2000" dirty="0" smtClean="0">
                <a:latin typeface="Times New Roman" pitchFamily="18" charset="0"/>
                <a:cs typeface="Times New Roman" pitchFamily="18" charset="0"/>
              </a:rPr>
              <a:t>The peer to peer nature of Web RTC makes this technology the only solution that can provide the scalability and technology neutrality , the healthcare industry will require in order to further the efforts of data interoperability.</a:t>
            </a:r>
          </a:p>
          <a:p>
            <a:pPr>
              <a:buNone/>
            </a:pPr>
            <a:r>
              <a:rPr lang="en-GB" sz="2000" dirty="0" err="1" smtClean="0">
                <a:solidFill>
                  <a:schemeClr val="bg1"/>
                </a:solidFill>
                <a:latin typeface="Times New Roman" pitchFamily="18" charset="0"/>
                <a:cs typeface="Times New Roman" pitchFamily="18" charset="0"/>
              </a:rPr>
              <a:t>nce</a:t>
            </a:r>
            <a:r>
              <a:rPr lang="en-GB" sz="2000" dirty="0" smtClean="0">
                <a:solidFill>
                  <a:schemeClr val="bg1"/>
                </a:solidFill>
                <a:latin typeface="Times New Roman" pitchFamily="18" charset="0"/>
                <a:cs typeface="Times New Roman" pitchFamily="18" charset="0"/>
              </a:rPr>
              <a:t> </a:t>
            </a:r>
            <a:r>
              <a:rPr lang="en-GB" sz="2000" dirty="0">
                <a:solidFill>
                  <a:schemeClr val="bg1"/>
                </a:solidFill>
                <a:latin typeface="Times New Roman" pitchFamily="18" charset="0"/>
                <a:cs typeface="Times New Roman" pitchFamily="18" charset="0"/>
              </a:rPr>
              <a:t>based  		</a:t>
            </a:r>
          </a:p>
          <a:p>
            <a:endParaRPr lang="en-GB" sz="1800" dirty="0"/>
          </a:p>
          <a:p>
            <a:endParaRPr lang="en-GB" sz="1800" dirty="0"/>
          </a:p>
        </p:txBody>
      </p:sp>
    </p:spTree>
    <p:extLst>
      <p:ext uri="{BB962C8B-B14F-4D97-AF65-F5344CB8AC3E}">
        <p14:creationId xmlns="" xmlns:p14="http://schemas.microsoft.com/office/powerpoint/2010/main" val="168307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132347"/>
            <a:ext cx="9037304" cy="6438269"/>
          </a:xfrm>
        </p:spPr>
        <p:txBody>
          <a:bodyPr>
            <a:normAutofit fontScale="62500" lnSpcReduction="20000"/>
          </a:bodyPr>
          <a:lstStyle/>
          <a:p>
            <a:endParaRPr lang="en-GB" dirty="0" smtClean="0">
              <a:latin typeface="Times New Roman" panose="02020603050405020304" pitchFamily="18" charset="0"/>
              <a:cs typeface="Times New Roman" panose="02020603050405020304" pitchFamily="18" charset="0"/>
            </a:endParaRPr>
          </a:p>
          <a:p>
            <a:r>
              <a:rPr lang="en-GB" dirty="0" smtClean="0">
                <a:solidFill>
                  <a:schemeClr val="bg1"/>
                </a:solidFill>
                <a:latin typeface="Times New Roman" panose="02020603050405020304" pitchFamily="18" charset="0"/>
                <a:cs typeface="Times New Roman" panose="02020603050405020304" pitchFamily="18" charset="0"/>
              </a:rPr>
              <a:t>Stake </a:t>
            </a:r>
            <a:r>
              <a:rPr lang="en-GB" dirty="0">
                <a:solidFill>
                  <a:schemeClr val="bg1"/>
                </a:solidFill>
                <a:latin typeface="Times New Roman" panose="02020603050405020304" pitchFamily="18" charset="0"/>
                <a:cs typeface="Times New Roman" panose="02020603050405020304" pitchFamily="18" charset="0"/>
              </a:rPr>
              <a:t>holders of the government sponsored national level health insurance schemes are satisfied with IT enabled process of the </a:t>
            </a:r>
            <a:r>
              <a:rPr lang="en-GB" dirty="0" err="1" smtClean="0">
                <a:solidFill>
                  <a:schemeClr val="bg1"/>
                </a:solidFill>
                <a:latin typeface="Times New Roman" panose="02020603050405020304" pitchFamily="18" charset="0"/>
                <a:cs typeface="Times New Roman" panose="02020603050405020304" pitchFamily="18" charset="0"/>
              </a:rPr>
              <a:t>enrolmen</a:t>
            </a:r>
            <a:r>
              <a:rPr lang="en-IN" sz="3200" b="1" dirty="0" smtClean="0">
                <a:latin typeface="Times New Roman" pitchFamily="18" charset="0"/>
                <a:cs typeface="Times New Roman" pitchFamily="18" charset="0"/>
              </a:rPr>
              <a:t>V- HEALTH 365 –</a:t>
            </a:r>
            <a:endParaRPr lang="en-IN" sz="3200" dirty="0" smtClean="0">
              <a:latin typeface="Times New Roman" pitchFamily="18" charset="0"/>
              <a:cs typeface="Times New Roman" pitchFamily="18" charset="0"/>
            </a:endParaRPr>
          </a:p>
          <a:p>
            <a:pPr lvl="0"/>
            <a:r>
              <a:rPr lang="en-IN" sz="3200" dirty="0" smtClean="0">
                <a:latin typeface="Times New Roman" pitchFamily="18" charset="0"/>
                <a:cs typeface="Times New Roman" pitchFamily="18" charset="0"/>
              </a:rPr>
              <a:t>V- Health 365 is a exclusive telemedicine </a:t>
            </a:r>
            <a:r>
              <a:rPr lang="en-IN" sz="3200" dirty="0" err="1" smtClean="0">
                <a:latin typeface="Times New Roman" pitchFamily="18" charset="0"/>
                <a:cs typeface="Times New Roman" pitchFamily="18" charset="0"/>
              </a:rPr>
              <a:t>hubspot</a:t>
            </a:r>
            <a:r>
              <a:rPr lang="en-IN" sz="3200" dirty="0" smtClean="0">
                <a:latin typeface="Times New Roman" pitchFamily="18" charset="0"/>
                <a:cs typeface="Times New Roman" pitchFamily="18" charset="0"/>
              </a:rPr>
              <a:t>. It is a telemedicine platform which enables greater access to healthcare for patients without having to visit a clinic or hospital.</a:t>
            </a:r>
          </a:p>
          <a:p>
            <a:pPr lvl="0">
              <a:buNone/>
            </a:pPr>
            <a:endParaRPr lang="en-IN" sz="3200" dirty="0" smtClean="0">
              <a:latin typeface="Times New Roman" pitchFamily="18" charset="0"/>
              <a:cs typeface="Times New Roman" pitchFamily="18" charset="0"/>
            </a:endParaRPr>
          </a:p>
          <a:p>
            <a:pPr lvl="0"/>
            <a:r>
              <a:rPr lang="en-IN" sz="3200" dirty="0" smtClean="0">
                <a:latin typeface="Times New Roman" pitchFamily="18" charset="0"/>
                <a:cs typeface="Times New Roman" pitchFamily="18" charset="0"/>
              </a:rPr>
              <a:t>It is a </a:t>
            </a:r>
            <a:r>
              <a:rPr lang="en-IN" sz="3200" dirty="0" err="1" smtClean="0">
                <a:latin typeface="Times New Roman" pitchFamily="18" charset="0"/>
                <a:cs typeface="Times New Roman" pitchFamily="18" charset="0"/>
              </a:rPr>
              <a:t>telehealth</a:t>
            </a:r>
            <a:r>
              <a:rPr lang="en-IN" sz="3200" dirty="0" smtClean="0">
                <a:latin typeface="Times New Roman" pitchFamily="18" charset="0"/>
                <a:cs typeface="Times New Roman" pitchFamily="18" charset="0"/>
              </a:rPr>
              <a:t> platform that delivers a comprehensive and efficient solutions to the healthcare providers seeking to manage the workflow.</a:t>
            </a:r>
          </a:p>
          <a:p>
            <a:pPr lvl="0">
              <a:buNone/>
            </a:pPr>
            <a:endParaRPr lang="en-IN" sz="3200" dirty="0" smtClean="0">
              <a:latin typeface="Times New Roman" pitchFamily="18" charset="0"/>
              <a:cs typeface="Times New Roman" pitchFamily="18" charset="0"/>
            </a:endParaRPr>
          </a:p>
          <a:p>
            <a:pPr lvl="0"/>
            <a:r>
              <a:rPr lang="en-IN" sz="3200" dirty="0" smtClean="0">
                <a:latin typeface="Times New Roman" pitchFamily="18" charset="0"/>
                <a:cs typeface="Times New Roman" pitchFamily="18" charset="0"/>
              </a:rPr>
              <a:t>Using </a:t>
            </a:r>
            <a:r>
              <a:rPr lang="en-IN" sz="3200" dirty="0" err="1" smtClean="0">
                <a:latin typeface="Times New Roman" pitchFamily="18" charset="0"/>
                <a:cs typeface="Times New Roman" pitchFamily="18" charset="0"/>
              </a:rPr>
              <a:t>vhealth</a:t>
            </a:r>
            <a:r>
              <a:rPr lang="en-IN" sz="3200" dirty="0" smtClean="0">
                <a:latin typeface="Times New Roman" pitchFamily="18" charset="0"/>
                <a:cs typeface="Times New Roman" pitchFamily="18" charset="0"/>
              </a:rPr>
              <a:t> 365 platform, Healthcare providers can conduct on demand virtual consultations to reduce avoidable visits to the emergency departments, schedule and conduct follow up consultations for patients with chronic conditions or those undergoing active treatment and provide remote medical services such as occupational health and in school virtual clinics.</a:t>
            </a:r>
          </a:p>
          <a:p>
            <a:pPr lvl="0">
              <a:buNone/>
            </a:pPr>
            <a:endParaRPr lang="en-IN" sz="3200" dirty="0" smtClean="0">
              <a:latin typeface="Times New Roman" pitchFamily="18" charset="0"/>
              <a:cs typeface="Times New Roman" pitchFamily="18" charset="0"/>
            </a:endParaRPr>
          </a:p>
          <a:p>
            <a:pPr lvl="0"/>
            <a:r>
              <a:rPr lang="en-IN" sz="3200" dirty="0" smtClean="0">
                <a:latin typeface="Times New Roman" pitchFamily="18" charset="0"/>
                <a:cs typeface="Times New Roman" pitchFamily="18" charset="0"/>
              </a:rPr>
              <a:t>Various telemedicine hubs are set up in Apartment Complexes, Gated Communities, Corporate Parks, Corporate Clinics etc. Primary care consultations and second options can be availed on mobile or computer without having to take a day off or waste time in travelling and waiting at the clinic,</a:t>
            </a:r>
            <a:r>
              <a:rPr lang="en-GB" dirty="0" err="1" smtClean="0">
                <a:solidFill>
                  <a:schemeClr val="bg1"/>
                </a:solidFill>
                <a:latin typeface="Times New Roman" pitchFamily="18" charset="0"/>
                <a:cs typeface="Times New Roman" pitchFamily="18" charset="0"/>
              </a:rPr>
              <a:t>th</a:t>
            </a:r>
            <a:r>
              <a:rPr lang="en-GB" dirty="0" smtClean="0">
                <a:solidFill>
                  <a:schemeClr val="bg1"/>
                </a:solidFill>
                <a:latin typeface="Times New Roman" pitchFamily="18" charset="0"/>
                <a:cs typeface="Times New Roman" pitchFamily="18" charset="0"/>
              </a:rPr>
              <a:t> </a:t>
            </a:r>
            <a:r>
              <a:rPr lang="en-GB" dirty="0">
                <a:solidFill>
                  <a:schemeClr val="bg1"/>
                </a:solidFill>
                <a:latin typeface="Times New Roman" panose="02020603050405020304" pitchFamily="18" charset="0"/>
                <a:cs typeface="Times New Roman" panose="02020603050405020304" pitchFamily="18" charset="0"/>
              </a:rPr>
              <a:t>scheme made available operational through IT enablement of processes, though vast difference in response noted from providers between private/government.</a:t>
            </a: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09659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dirty="0" smtClean="0"/>
              <a:t>STEPS OF DESIGNING and implementing A TM PROGRAMME:</a:t>
            </a:r>
            <a:endParaRPr lang="en-IN" dirty="0"/>
          </a:p>
        </p:txBody>
      </p:sp>
      <p:sp>
        <p:nvSpPr>
          <p:cNvPr id="5" name="Content Placeholder 4"/>
          <p:cNvSpPr>
            <a:spLocks noGrp="1"/>
          </p:cNvSpPr>
          <p:nvPr>
            <p:ph sz="half" idx="1"/>
          </p:nvPr>
        </p:nvSpPr>
        <p:spPr>
          <a:xfrm>
            <a:off x="609600" y="1600201"/>
            <a:ext cx="4693920" cy="5009605"/>
          </a:xfrm>
        </p:spPr>
        <p:txBody>
          <a:bodyPr>
            <a:normAutofit fontScale="25000" lnSpcReduction="20000"/>
          </a:bodyPr>
          <a:lstStyle/>
          <a:p>
            <a:pPr>
              <a:buNone/>
            </a:pPr>
            <a:r>
              <a:rPr lang="en-IN" sz="4000" b="1" dirty="0" smtClean="0">
                <a:latin typeface="Times New Roman" pitchFamily="18" charset="0"/>
                <a:cs typeface="Times New Roman" pitchFamily="18" charset="0"/>
              </a:rPr>
              <a:t>STEP 1 : CONVENE THE TELEMEDICINE TEAM</a:t>
            </a:r>
            <a:r>
              <a:rPr lang="en-IN" sz="4000" dirty="0" smtClean="0">
                <a:latin typeface="Times New Roman" pitchFamily="18" charset="0"/>
                <a:cs typeface="Times New Roman" pitchFamily="18" charset="0"/>
              </a:rPr>
              <a:t>.</a:t>
            </a:r>
          </a:p>
          <a:p>
            <a:r>
              <a:rPr lang="en-IN" sz="4000" dirty="0" smtClean="0">
                <a:latin typeface="Times New Roman" pitchFamily="18" charset="0"/>
                <a:cs typeface="Times New Roman" pitchFamily="18" charset="0"/>
              </a:rPr>
              <a:t>   (Includes Project Manager, Medical Staff Rep, IT, Financial Officer, </a:t>
            </a:r>
          </a:p>
          <a:p>
            <a:r>
              <a:rPr lang="en-IN" sz="4000" dirty="0" smtClean="0">
                <a:latin typeface="Times New Roman" pitchFamily="18" charset="0"/>
                <a:cs typeface="Times New Roman" pitchFamily="18" charset="0"/>
              </a:rPr>
              <a:t>              HR ,Legal Rep, Quality Improvement Rep, Consumer Advocate, </a:t>
            </a:r>
          </a:p>
          <a:p>
            <a:r>
              <a:rPr lang="en-IN" sz="4000" dirty="0" smtClean="0">
                <a:latin typeface="Times New Roman" pitchFamily="18" charset="0"/>
                <a:cs typeface="Times New Roman" pitchFamily="18" charset="0"/>
              </a:rPr>
              <a:t>              Community  Health Leaders).                                                                      </a:t>
            </a:r>
          </a:p>
          <a:p>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a:t>
            </a:r>
          </a:p>
          <a:p>
            <a:pPr>
              <a:buNone/>
            </a:pPr>
            <a:r>
              <a:rPr lang="en-IN" sz="4000" b="1" dirty="0" smtClean="0">
                <a:latin typeface="Times New Roman" pitchFamily="18" charset="0"/>
                <a:cs typeface="Times New Roman" pitchFamily="18" charset="0"/>
              </a:rPr>
              <a:t> STEP 2: IDENTIFY COMMUNITY NEEDS.</a:t>
            </a:r>
            <a:endParaRPr lang="en-IN" sz="4000" dirty="0" smtClean="0">
              <a:latin typeface="Times New Roman" pitchFamily="18" charset="0"/>
              <a:cs typeface="Times New Roman" pitchFamily="18" charset="0"/>
            </a:endParaRPr>
          </a:p>
          <a:p>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a:t>
            </a:r>
          </a:p>
          <a:p>
            <a:pPr>
              <a:buNone/>
            </a:pPr>
            <a:r>
              <a:rPr lang="en-IN" sz="4000" dirty="0" smtClean="0">
                <a:latin typeface="Times New Roman" pitchFamily="18" charset="0"/>
                <a:cs typeface="Times New Roman" pitchFamily="18" charset="0"/>
              </a:rPr>
              <a:t>  </a:t>
            </a:r>
            <a:r>
              <a:rPr lang="en-IN" sz="4000" b="1" dirty="0" smtClean="0">
                <a:latin typeface="Times New Roman" pitchFamily="18" charset="0"/>
                <a:cs typeface="Times New Roman" pitchFamily="18" charset="0"/>
              </a:rPr>
              <a:t>STEP 3: ASSESS EXISTING COMMUNITY RESOURCES</a:t>
            </a:r>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 Facility,                          </a:t>
            </a:r>
          </a:p>
          <a:p>
            <a:r>
              <a:rPr lang="en-IN" sz="4000" dirty="0" smtClean="0">
                <a:latin typeface="Times New Roman" pitchFamily="18" charset="0"/>
                <a:cs typeface="Times New Roman" pitchFamily="18" charset="0"/>
              </a:rPr>
              <a:t>	Technology, Staff, Developing Financial Plans.)</a:t>
            </a:r>
          </a:p>
          <a:p>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a:t>
            </a:r>
          </a:p>
          <a:p>
            <a:pPr>
              <a:buNone/>
            </a:pPr>
            <a:r>
              <a:rPr lang="en-IN" sz="4000" b="1" dirty="0" smtClean="0">
                <a:latin typeface="Times New Roman" pitchFamily="18" charset="0"/>
                <a:cs typeface="Times New Roman" pitchFamily="18" charset="0"/>
              </a:rPr>
              <a:t>   STEP 4: IDENTIFY PROGRAM EXPENSES.</a:t>
            </a:r>
            <a:endParaRPr lang="en-IN" sz="4000" dirty="0" smtClean="0">
              <a:latin typeface="Times New Roman" pitchFamily="18" charset="0"/>
              <a:cs typeface="Times New Roman" pitchFamily="18" charset="0"/>
            </a:endParaRPr>
          </a:p>
          <a:p>
            <a:r>
              <a:rPr lang="en-IN" sz="4000" dirty="0" smtClean="0">
                <a:latin typeface="Times New Roman" pitchFamily="18" charset="0"/>
                <a:cs typeface="Times New Roman" pitchFamily="18" charset="0"/>
              </a:rPr>
              <a:t> </a:t>
            </a:r>
          </a:p>
          <a:p>
            <a:r>
              <a:rPr lang="en-IN" sz="4000" dirty="0" smtClean="0">
                <a:latin typeface="Times New Roman" pitchFamily="18" charset="0"/>
                <a:cs typeface="Times New Roman" pitchFamily="18" charset="0"/>
              </a:rPr>
              <a:t> </a:t>
            </a:r>
          </a:p>
          <a:p>
            <a:endParaRPr lang="en-IN" sz="4000" dirty="0" smtClean="0">
              <a:latin typeface="Times New Roman" pitchFamily="18" charset="0"/>
              <a:cs typeface="Times New Roman" pitchFamily="18" charset="0"/>
            </a:endParaRPr>
          </a:p>
          <a:p>
            <a:pPr>
              <a:buNone/>
            </a:pPr>
            <a:r>
              <a:rPr lang="en-IN" sz="4000" b="1" dirty="0" smtClean="0">
                <a:latin typeface="Times New Roman" pitchFamily="18" charset="0"/>
                <a:cs typeface="Times New Roman" pitchFamily="18" charset="0"/>
              </a:rPr>
              <a:t>STEP 5: IMPLEMENTING  AND EVALUATE THE PROGRAM.</a:t>
            </a:r>
            <a:endParaRPr lang="en-IN" sz="4000" dirty="0" smtClean="0">
              <a:latin typeface="Times New Roman" pitchFamily="18" charset="0"/>
              <a:cs typeface="Times New Roman" pitchFamily="18" charset="0"/>
            </a:endParaRPr>
          </a:p>
          <a:p>
            <a:pPr>
              <a:buNone/>
            </a:pPr>
            <a:r>
              <a:rPr lang="en-IN" sz="4000" dirty="0" smtClean="0">
                <a:latin typeface="Times New Roman" pitchFamily="18" charset="0"/>
                <a:cs typeface="Times New Roman" pitchFamily="18" charset="0"/>
              </a:rPr>
              <a:t> </a:t>
            </a:r>
          </a:p>
          <a:p>
            <a:pPr>
              <a:buNone/>
            </a:pPr>
            <a:endParaRPr lang="en-IN" dirty="0" smtClean="0"/>
          </a:p>
        </p:txBody>
      </p:sp>
      <p:sp>
        <p:nvSpPr>
          <p:cNvPr id="13" name="Content Placeholder 12"/>
          <p:cNvSpPr>
            <a:spLocks noGrp="1"/>
          </p:cNvSpPr>
          <p:nvPr>
            <p:ph sz="half" idx="2"/>
          </p:nvPr>
        </p:nvSpPr>
        <p:spPr>
          <a:xfrm>
            <a:off x="5571744" y="1600201"/>
            <a:ext cx="4693920" cy="5257799"/>
          </a:xfrm>
        </p:spPr>
        <p:txBody>
          <a:bodyPr>
            <a:normAutofit fontScale="25000" lnSpcReduction="20000"/>
          </a:bodyPr>
          <a:lstStyle/>
          <a:p>
            <a:r>
              <a:rPr lang="en-IN" dirty="0" smtClean="0"/>
              <a:t> </a:t>
            </a:r>
          </a:p>
          <a:p>
            <a:r>
              <a:rPr lang="en-IN" sz="3600" b="1" i="1" u="sng" dirty="0" smtClean="0">
                <a:latin typeface="Times New Roman" pitchFamily="18" charset="0"/>
                <a:cs typeface="Times New Roman" pitchFamily="18" charset="0"/>
              </a:rPr>
              <a:t>STEP 1  -</a:t>
            </a:r>
            <a:r>
              <a:rPr lang="en-IN" sz="3600" dirty="0" smtClean="0">
                <a:latin typeface="Times New Roman" pitchFamily="18" charset="0"/>
                <a:cs typeface="Times New Roman" pitchFamily="18" charset="0"/>
              </a:rPr>
              <a:t>                                     </a:t>
            </a:r>
            <a:r>
              <a:rPr lang="en-IN" sz="3600" b="1" dirty="0" smtClean="0">
                <a:latin typeface="Times New Roman" pitchFamily="18" charset="0"/>
                <a:cs typeface="Times New Roman" pitchFamily="18" charset="0"/>
              </a:rPr>
              <a:t>CONDUCT MARKET ASSESMENT</a:t>
            </a:r>
          </a:p>
          <a:p>
            <a:endParaRPr lang="en-IN" sz="3600" dirty="0" smtClean="0">
              <a:latin typeface="Times New Roman" pitchFamily="18" charset="0"/>
              <a:cs typeface="Times New Roman" pitchFamily="18" charset="0"/>
            </a:endParaRPr>
          </a:p>
          <a:p>
            <a:r>
              <a:rPr lang="en-IN" sz="3600" dirty="0" smtClean="0">
                <a:latin typeface="Times New Roman" pitchFamily="18" charset="0"/>
                <a:cs typeface="Times New Roman" pitchFamily="18" charset="0"/>
              </a:rPr>
              <a:t> </a:t>
            </a:r>
          </a:p>
          <a:p>
            <a:r>
              <a:rPr lang="en-IN" sz="3600" b="1" i="1" u="sng" dirty="0" smtClean="0">
                <a:latin typeface="Times New Roman" pitchFamily="18" charset="0"/>
                <a:cs typeface="Times New Roman" pitchFamily="18" charset="0"/>
              </a:rPr>
              <a:t>STEP 2-</a:t>
            </a:r>
            <a:r>
              <a:rPr lang="en-IN" sz="3600" b="1" dirty="0" smtClean="0">
                <a:latin typeface="Times New Roman" pitchFamily="18" charset="0"/>
                <a:cs typeface="Times New Roman" pitchFamily="18" charset="0"/>
              </a:rPr>
              <a:t>                                       CONDUCT  A  SELF  ASSESMENT</a:t>
            </a:r>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r>
              <a:rPr lang="en-IN" sz="3600" b="1" i="1" u="sng" dirty="0" smtClean="0">
                <a:latin typeface="Times New Roman" pitchFamily="18" charset="0"/>
                <a:cs typeface="Times New Roman" pitchFamily="18" charset="0"/>
              </a:rPr>
              <a:t>STEP 3-</a:t>
            </a:r>
            <a:r>
              <a:rPr lang="en-IN" sz="3600" dirty="0" smtClean="0">
                <a:latin typeface="Times New Roman" pitchFamily="18" charset="0"/>
                <a:cs typeface="Times New Roman" pitchFamily="18" charset="0"/>
              </a:rPr>
              <a:t>                            </a:t>
            </a:r>
            <a:r>
              <a:rPr lang="en-IN" sz="3600" b="1" dirty="0" smtClean="0">
                <a:latin typeface="Times New Roman" pitchFamily="18" charset="0"/>
                <a:cs typeface="Times New Roman" pitchFamily="18" charset="0"/>
              </a:rPr>
              <a:t>ALLIGN GOALS WITH THE ORGANIZATION MISSION</a:t>
            </a:r>
            <a:endParaRPr lang="en-IN" sz="3600" dirty="0" smtClean="0">
              <a:latin typeface="Times New Roman" pitchFamily="18" charset="0"/>
              <a:cs typeface="Times New Roman" pitchFamily="18" charset="0"/>
            </a:endParaRPr>
          </a:p>
          <a:p>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pPr>
              <a:buNone/>
            </a:pPr>
            <a:endParaRPr lang="en-IN" sz="3600" dirty="0" smtClean="0">
              <a:latin typeface="Times New Roman" pitchFamily="18" charset="0"/>
              <a:cs typeface="Times New Roman" pitchFamily="18" charset="0"/>
            </a:endParaRPr>
          </a:p>
          <a:p>
            <a:r>
              <a:rPr lang="en-IN" sz="3600" b="1" i="1" u="sng" dirty="0" smtClean="0">
                <a:latin typeface="Times New Roman" pitchFamily="18" charset="0"/>
                <a:cs typeface="Times New Roman" pitchFamily="18" charset="0"/>
              </a:rPr>
              <a:t>STEP 4-</a:t>
            </a:r>
            <a:r>
              <a:rPr lang="en-IN" sz="3600" dirty="0" smtClean="0">
                <a:latin typeface="Times New Roman" pitchFamily="18" charset="0"/>
                <a:cs typeface="Times New Roman" pitchFamily="18" charset="0"/>
              </a:rPr>
              <a:t>                            </a:t>
            </a:r>
            <a:r>
              <a:rPr lang="en-IN" sz="3600" b="1" dirty="0" smtClean="0">
                <a:latin typeface="Times New Roman" pitchFamily="18" charset="0"/>
                <a:cs typeface="Times New Roman" pitchFamily="18" charset="0"/>
              </a:rPr>
              <a:t>DEVELOP   A  TIMELINE  FOR  IMPLEMENTATION</a:t>
            </a:r>
            <a:endParaRPr lang="en-IN" sz="3600" dirty="0" smtClean="0">
              <a:latin typeface="Times New Roman" pitchFamily="18" charset="0"/>
              <a:cs typeface="Times New Roman" pitchFamily="18" charset="0"/>
            </a:endParaRPr>
          </a:p>
          <a:p>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pPr>
              <a:buNone/>
            </a:pPr>
            <a:endParaRPr lang="en-IN" sz="3600" dirty="0" smtClean="0">
              <a:latin typeface="Times New Roman" pitchFamily="18" charset="0"/>
              <a:cs typeface="Times New Roman" pitchFamily="18" charset="0"/>
            </a:endParaRPr>
          </a:p>
          <a:p>
            <a:r>
              <a:rPr lang="en-IN" sz="3600" dirty="0" smtClean="0">
                <a:latin typeface="Times New Roman" pitchFamily="18" charset="0"/>
                <a:cs typeface="Times New Roman" pitchFamily="18" charset="0"/>
              </a:rPr>
              <a:t> </a:t>
            </a:r>
          </a:p>
          <a:p>
            <a:r>
              <a:rPr lang="en-IN" sz="3600" b="1" i="1" u="sng" dirty="0" smtClean="0">
                <a:latin typeface="Times New Roman" pitchFamily="18" charset="0"/>
                <a:cs typeface="Times New Roman" pitchFamily="18" charset="0"/>
              </a:rPr>
              <a:t>STEP 5-</a:t>
            </a:r>
            <a:r>
              <a:rPr lang="en-IN" sz="3600" dirty="0" smtClean="0">
                <a:latin typeface="Times New Roman" pitchFamily="18" charset="0"/>
                <a:cs typeface="Times New Roman" pitchFamily="18" charset="0"/>
              </a:rPr>
              <a:t>                                     </a:t>
            </a:r>
            <a:r>
              <a:rPr lang="en-IN" sz="3600" b="1" dirty="0" smtClean="0">
                <a:latin typeface="Times New Roman" pitchFamily="18" charset="0"/>
                <a:cs typeface="Times New Roman" pitchFamily="18" charset="0"/>
              </a:rPr>
              <a:t>GAIN  ADMINISTRATIVE  SUPPORT</a:t>
            </a:r>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r>
              <a:rPr lang="en-IN" sz="3600" b="1" i="1" u="sng" dirty="0" smtClean="0">
                <a:latin typeface="Times New Roman" pitchFamily="18" charset="0"/>
                <a:cs typeface="Times New Roman" pitchFamily="18" charset="0"/>
              </a:rPr>
              <a:t>STEP 6-</a:t>
            </a:r>
            <a:r>
              <a:rPr lang="en-IN" sz="3600" b="1" dirty="0" smtClean="0">
                <a:latin typeface="Times New Roman" pitchFamily="18" charset="0"/>
                <a:cs typeface="Times New Roman" pitchFamily="18" charset="0"/>
              </a:rPr>
              <a:t>                                                  TRAIN PROVIDERS</a:t>
            </a:r>
            <a:endParaRPr lang="en-IN" sz="3600" dirty="0" smtClean="0">
              <a:latin typeface="Times New Roman" pitchFamily="18" charset="0"/>
              <a:cs typeface="Times New Roman" pitchFamily="18" charset="0"/>
            </a:endParaRPr>
          </a:p>
          <a:p>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r>
              <a:rPr lang="en-IN" sz="3600" dirty="0" smtClean="0">
                <a:latin typeface="Times New Roman" pitchFamily="18" charset="0"/>
                <a:cs typeface="Times New Roman" pitchFamily="18" charset="0"/>
              </a:rPr>
              <a:t> </a:t>
            </a:r>
          </a:p>
          <a:p>
            <a:r>
              <a:rPr lang="en-IN" sz="3600" b="1" i="1" u="sng" dirty="0" smtClean="0">
                <a:latin typeface="Times New Roman" pitchFamily="18" charset="0"/>
                <a:cs typeface="Times New Roman" pitchFamily="18" charset="0"/>
              </a:rPr>
              <a:t>STEP 7-</a:t>
            </a:r>
            <a:r>
              <a:rPr lang="en-IN" sz="3600" b="1" dirty="0" smtClean="0">
                <a:latin typeface="Times New Roman" pitchFamily="18" charset="0"/>
                <a:cs typeface="Times New Roman" pitchFamily="18" charset="0"/>
              </a:rPr>
              <a:t>   START SIMPLE AND FINALLY INTEGRATE  TM  WITH OTHER  SYSTEM.</a:t>
            </a:r>
            <a:endParaRPr lang="en-IN" sz="3600" dirty="0" smtClean="0">
              <a:latin typeface="Times New Roman" pitchFamily="18" charset="0"/>
              <a:cs typeface="Times New Roman" pitchFamily="18" charset="0"/>
            </a:endParaRPr>
          </a:p>
          <a:p>
            <a:endParaRPr lang="en-IN" sz="3600" dirty="0">
              <a:latin typeface="Times New Roman" pitchFamily="18" charset="0"/>
              <a:cs typeface="Times New Roman" pitchFamily="18" charset="0"/>
            </a:endParaRPr>
          </a:p>
        </p:txBody>
      </p:sp>
      <p:sp>
        <p:nvSpPr>
          <p:cNvPr id="6" name="Down Arrow 5"/>
          <p:cNvSpPr/>
          <p:nvPr/>
        </p:nvSpPr>
        <p:spPr>
          <a:xfrm>
            <a:off x="2547257" y="2403565"/>
            <a:ext cx="484632" cy="470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Down Arrow 6"/>
          <p:cNvSpPr/>
          <p:nvPr/>
        </p:nvSpPr>
        <p:spPr>
          <a:xfrm>
            <a:off x="2621280" y="3265714"/>
            <a:ext cx="484632" cy="6008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Down Arrow 7"/>
          <p:cNvSpPr/>
          <p:nvPr/>
        </p:nvSpPr>
        <p:spPr>
          <a:xfrm>
            <a:off x="2629989" y="4598128"/>
            <a:ext cx="484632" cy="5486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Down Arrow 8"/>
          <p:cNvSpPr/>
          <p:nvPr/>
        </p:nvSpPr>
        <p:spPr>
          <a:xfrm>
            <a:off x="2599510" y="5603966"/>
            <a:ext cx="484632" cy="43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Down Arrow 13"/>
          <p:cNvSpPr/>
          <p:nvPr/>
        </p:nvSpPr>
        <p:spPr>
          <a:xfrm>
            <a:off x="8177349" y="2063931"/>
            <a:ext cx="484632" cy="235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Down Arrow 15"/>
          <p:cNvSpPr/>
          <p:nvPr/>
        </p:nvSpPr>
        <p:spPr>
          <a:xfrm>
            <a:off x="8172995" y="2569027"/>
            <a:ext cx="484632" cy="4615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Down Arrow 16"/>
          <p:cNvSpPr/>
          <p:nvPr/>
        </p:nvSpPr>
        <p:spPr>
          <a:xfrm>
            <a:off x="8220892" y="3291839"/>
            <a:ext cx="484632" cy="470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Down Arrow 17"/>
          <p:cNvSpPr/>
          <p:nvPr/>
        </p:nvSpPr>
        <p:spPr>
          <a:xfrm>
            <a:off x="8281852" y="4149634"/>
            <a:ext cx="484632" cy="470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Down Arrow 18"/>
          <p:cNvSpPr/>
          <p:nvPr/>
        </p:nvSpPr>
        <p:spPr>
          <a:xfrm>
            <a:off x="8355874" y="4994366"/>
            <a:ext cx="484632" cy="470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Down Arrow 19"/>
          <p:cNvSpPr/>
          <p:nvPr/>
        </p:nvSpPr>
        <p:spPr>
          <a:xfrm>
            <a:off x="8364582" y="5695406"/>
            <a:ext cx="484632" cy="470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656064" cy="809897"/>
          </a:xfrm>
        </p:spPr>
        <p:txBody>
          <a:bodyPr>
            <a:normAutofit/>
          </a:bodyPr>
          <a:lstStyle/>
          <a:p>
            <a:r>
              <a:rPr lang="en-GB" dirty="0" smtClean="0"/>
              <a:t>STAKEHOLDER ANALYSIS :</a:t>
            </a:r>
            <a:endParaRPr lang="en-GB" dirty="0"/>
          </a:p>
        </p:txBody>
      </p:sp>
      <p:sp>
        <p:nvSpPr>
          <p:cNvPr id="7" name="Content Placeholder 6"/>
          <p:cNvSpPr>
            <a:spLocks noGrp="1"/>
          </p:cNvSpPr>
          <p:nvPr>
            <p:ph sz="half" idx="1"/>
          </p:nvPr>
        </p:nvSpPr>
        <p:spPr>
          <a:xfrm>
            <a:off x="609600" y="901337"/>
            <a:ext cx="4693920" cy="5224827"/>
          </a:xfrm>
        </p:spPr>
        <p:txBody>
          <a:bodyPr>
            <a:normAutofit fontScale="25000" lnSpcReduction="20000"/>
          </a:bodyPr>
          <a:lstStyle/>
          <a:p>
            <a:r>
              <a:rPr lang="en-IN" sz="4900" b="1" dirty="0" smtClean="0">
                <a:latin typeface="Times New Roman" pitchFamily="18" charset="0"/>
                <a:cs typeface="Times New Roman" pitchFamily="18" charset="0"/>
              </a:rPr>
              <a:t>Project Stakeholder</a:t>
            </a:r>
            <a:endParaRPr lang="en-IN" sz="4900" dirty="0" smtClean="0">
              <a:latin typeface="Times New Roman" pitchFamily="18" charset="0"/>
              <a:cs typeface="Times New Roman" pitchFamily="18" charset="0"/>
            </a:endParaRPr>
          </a:p>
          <a:p>
            <a:pPr>
              <a:buNone/>
            </a:pPr>
            <a:r>
              <a:rPr lang="en-IN" b="1" dirty="0" smtClean="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r>
              <a:rPr lang="en-IN" sz="4800" dirty="0" smtClean="0">
                <a:latin typeface="Times New Roman" pitchFamily="18" charset="0"/>
                <a:cs typeface="Times New Roman" pitchFamily="18" charset="0"/>
              </a:rPr>
              <a:t>Chief Executive Officer</a:t>
            </a:r>
          </a:p>
          <a:p>
            <a:pPr>
              <a:buNone/>
            </a:pPr>
            <a:r>
              <a:rPr lang="en-IN" sz="4800" dirty="0" smtClean="0">
                <a:latin typeface="Times New Roman" pitchFamily="18" charset="0"/>
                <a:cs typeface="Times New Roman" pitchFamily="18" charset="0"/>
              </a:rPr>
              <a:t> </a:t>
            </a:r>
          </a:p>
          <a:p>
            <a:r>
              <a:rPr lang="en-IN" sz="4800" dirty="0" smtClean="0">
                <a:latin typeface="Times New Roman" pitchFamily="18" charset="0"/>
                <a:cs typeface="Times New Roman" pitchFamily="18" charset="0"/>
              </a:rPr>
              <a:t>Project Manager</a:t>
            </a:r>
          </a:p>
          <a:p>
            <a:pPr>
              <a:buNone/>
            </a:pPr>
            <a:r>
              <a:rPr lang="en-IN" sz="4800" dirty="0" smtClean="0">
                <a:latin typeface="Times New Roman" pitchFamily="18" charset="0"/>
                <a:cs typeface="Times New Roman" pitchFamily="18" charset="0"/>
              </a:rPr>
              <a:t> </a:t>
            </a:r>
          </a:p>
          <a:p>
            <a:pPr>
              <a:buNone/>
            </a:pPr>
            <a:r>
              <a:rPr lang="en-IN" sz="4800" dirty="0" smtClean="0">
                <a:latin typeface="Times New Roman" pitchFamily="18" charset="0"/>
                <a:cs typeface="Times New Roman" pitchFamily="18" charset="0"/>
              </a:rPr>
              <a:t> </a:t>
            </a:r>
          </a:p>
          <a:p>
            <a:r>
              <a:rPr lang="en-IN" sz="4800" dirty="0" smtClean="0">
                <a:latin typeface="Times New Roman" pitchFamily="18" charset="0"/>
                <a:cs typeface="Times New Roman" pitchFamily="18" charset="0"/>
              </a:rPr>
              <a:t>Project Assistance</a:t>
            </a:r>
          </a:p>
          <a:p>
            <a:pPr>
              <a:buNone/>
            </a:pPr>
            <a:r>
              <a:rPr lang="en-IN" sz="4800" dirty="0" smtClean="0">
                <a:latin typeface="Times New Roman" pitchFamily="18" charset="0"/>
                <a:cs typeface="Times New Roman" pitchFamily="18" charset="0"/>
              </a:rPr>
              <a:t> </a:t>
            </a:r>
          </a:p>
          <a:p>
            <a:r>
              <a:rPr lang="en-IN" sz="4800" dirty="0" smtClean="0">
                <a:latin typeface="Times New Roman" pitchFamily="18" charset="0"/>
                <a:cs typeface="Times New Roman" pitchFamily="18" charset="0"/>
              </a:rPr>
              <a:t>Human Resource</a:t>
            </a:r>
          </a:p>
          <a:p>
            <a:pPr>
              <a:buNone/>
            </a:pPr>
            <a:r>
              <a:rPr lang="en-IN" sz="4800" dirty="0" smtClean="0">
                <a:latin typeface="Times New Roman" pitchFamily="18" charset="0"/>
                <a:cs typeface="Times New Roman" pitchFamily="18" charset="0"/>
              </a:rPr>
              <a:t> </a:t>
            </a:r>
          </a:p>
          <a:p>
            <a:r>
              <a:rPr lang="en-IN" sz="4800" dirty="0" smtClean="0">
                <a:latin typeface="Times New Roman" pitchFamily="18" charset="0"/>
                <a:cs typeface="Times New Roman" pitchFamily="18" charset="0"/>
              </a:rPr>
              <a:t>IT department</a:t>
            </a:r>
          </a:p>
          <a:p>
            <a:pPr>
              <a:buNone/>
            </a:pPr>
            <a:r>
              <a:rPr lang="en-IN" sz="4800" dirty="0" smtClean="0">
                <a:latin typeface="Times New Roman" pitchFamily="18" charset="0"/>
                <a:cs typeface="Times New Roman" pitchFamily="18" charset="0"/>
              </a:rPr>
              <a:t> </a:t>
            </a:r>
          </a:p>
          <a:p>
            <a:r>
              <a:rPr lang="en-IN" sz="4800" dirty="0" smtClean="0">
                <a:latin typeface="Times New Roman" pitchFamily="18" charset="0"/>
                <a:cs typeface="Times New Roman" pitchFamily="18" charset="0"/>
              </a:rPr>
              <a:t>Sales department</a:t>
            </a:r>
          </a:p>
          <a:p>
            <a:pPr>
              <a:buNone/>
            </a:pPr>
            <a:r>
              <a:rPr lang="en-IN" sz="4800" dirty="0" smtClean="0">
                <a:latin typeface="Times New Roman" pitchFamily="18" charset="0"/>
                <a:cs typeface="Times New Roman" pitchFamily="18" charset="0"/>
              </a:rPr>
              <a:t> </a:t>
            </a:r>
          </a:p>
          <a:p>
            <a:r>
              <a:rPr lang="en-IN" sz="4800" dirty="0" smtClean="0">
                <a:latin typeface="Times New Roman" pitchFamily="18" charset="0"/>
                <a:cs typeface="Times New Roman" pitchFamily="18" charset="0"/>
              </a:rPr>
              <a:t> Developer:</a:t>
            </a:r>
          </a:p>
          <a:p>
            <a:pPr>
              <a:buNone/>
            </a:pPr>
            <a:r>
              <a:rPr lang="en-IN" sz="4800" dirty="0" smtClean="0">
                <a:latin typeface="Times New Roman" pitchFamily="18" charset="0"/>
                <a:cs typeface="Times New Roman" pitchFamily="18" charset="0"/>
              </a:rPr>
              <a:t> </a:t>
            </a:r>
          </a:p>
          <a:p>
            <a:pPr>
              <a:buNone/>
            </a:pPr>
            <a:r>
              <a:rPr lang="en-IN" sz="4800" dirty="0" smtClean="0">
                <a:latin typeface="Times New Roman" pitchFamily="18" charset="0"/>
                <a:cs typeface="Times New Roman" pitchFamily="18" charset="0"/>
              </a:rPr>
              <a:t> </a:t>
            </a:r>
          </a:p>
          <a:p>
            <a:r>
              <a:rPr lang="en-IN" sz="4800" dirty="0" smtClean="0">
                <a:latin typeface="Times New Roman" pitchFamily="18" charset="0"/>
                <a:cs typeface="Times New Roman" pitchFamily="18" charset="0"/>
              </a:rPr>
              <a:t>Medical co-ordinator, Doctors and Physicians</a:t>
            </a:r>
          </a:p>
          <a:p>
            <a:pPr>
              <a:buNone/>
            </a:pPr>
            <a:r>
              <a:rPr lang="en-IN" sz="4800" dirty="0" smtClean="0">
                <a:latin typeface="Times New Roman" pitchFamily="18" charset="0"/>
                <a:cs typeface="Times New Roman" pitchFamily="18" charset="0"/>
              </a:rPr>
              <a:t> </a:t>
            </a:r>
          </a:p>
          <a:p>
            <a:r>
              <a:rPr lang="en-IN" sz="4800" dirty="0" smtClean="0">
                <a:latin typeface="Times New Roman" pitchFamily="18" charset="0"/>
                <a:cs typeface="Times New Roman" pitchFamily="18" charset="0"/>
              </a:rPr>
              <a:t>End users</a:t>
            </a:r>
          </a:p>
          <a:p>
            <a:endParaRPr lang="en-IN" dirty="0">
              <a:latin typeface="Times New Roman" pitchFamily="18" charset="0"/>
              <a:cs typeface="Times New Roman" pitchFamily="18" charset="0"/>
            </a:endParaRPr>
          </a:p>
        </p:txBody>
      </p:sp>
      <p:sp>
        <p:nvSpPr>
          <p:cNvPr id="8" name="Content Placeholder 7"/>
          <p:cNvSpPr>
            <a:spLocks noGrp="1"/>
          </p:cNvSpPr>
          <p:nvPr>
            <p:ph sz="half" idx="2"/>
          </p:nvPr>
        </p:nvSpPr>
        <p:spPr>
          <a:xfrm>
            <a:off x="5571744" y="888275"/>
            <a:ext cx="4693920" cy="5237890"/>
          </a:xfrm>
        </p:spPr>
        <p:txBody>
          <a:bodyPr>
            <a:normAutofit fontScale="25000" lnSpcReduction="20000"/>
          </a:bodyPr>
          <a:lstStyle/>
          <a:p>
            <a:r>
              <a:rPr lang="en-IN" sz="4900" b="1" dirty="0" smtClean="0">
                <a:latin typeface="Times New Roman" pitchFamily="18" charset="0"/>
                <a:cs typeface="Times New Roman" pitchFamily="18" charset="0"/>
              </a:rPr>
              <a:t>Description</a:t>
            </a:r>
            <a:endParaRPr lang="en-IN" sz="4900" dirty="0" smtClean="0">
              <a:latin typeface="Times New Roman" pitchFamily="18" charset="0"/>
              <a:cs typeface="Times New Roman" pitchFamily="18" charset="0"/>
            </a:endParaRPr>
          </a:p>
          <a:p>
            <a:pPr>
              <a:buNone/>
            </a:pPr>
            <a:r>
              <a:rPr lang="en-IN" b="1" dirty="0" smtClean="0"/>
              <a:t> </a:t>
            </a:r>
            <a:endParaRPr lang="en-IN" sz="4800" dirty="0" smtClean="0">
              <a:latin typeface="Times New Roman" pitchFamily="18" charset="0"/>
              <a:cs typeface="Times New Roman" pitchFamily="18" charset="0"/>
            </a:endParaRPr>
          </a:p>
          <a:p>
            <a:pPr>
              <a:buNone/>
            </a:pPr>
            <a:r>
              <a:rPr lang="en-IN" sz="4800" dirty="0" smtClean="0">
                <a:latin typeface="Times New Roman" pitchFamily="18" charset="0"/>
                <a:cs typeface="Times New Roman" pitchFamily="18" charset="0"/>
              </a:rPr>
              <a:t>   Assigning of the project and providing guidance all throughout the work.</a:t>
            </a:r>
          </a:p>
          <a:p>
            <a:pPr>
              <a:buNone/>
            </a:pPr>
            <a:r>
              <a:rPr lang="en-IN" sz="4800" dirty="0" smtClean="0">
                <a:latin typeface="Times New Roman" pitchFamily="18" charset="0"/>
                <a:cs typeface="Times New Roman" pitchFamily="18" charset="0"/>
              </a:rPr>
              <a:t> </a:t>
            </a:r>
          </a:p>
          <a:p>
            <a:pPr>
              <a:buNone/>
            </a:pPr>
            <a:r>
              <a:rPr lang="en-IN" sz="4800" dirty="0" smtClean="0">
                <a:latin typeface="Times New Roman" pitchFamily="18" charset="0"/>
                <a:cs typeface="Times New Roman" pitchFamily="18" charset="0"/>
              </a:rPr>
              <a:t>Execution of the project, Guided about project management </a:t>
            </a:r>
            <a:r>
              <a:rPr lang="en-IN" sz="4800" dirty="0" err="1" smtClean="0">
                <a:latin typeface="Times New Roman" pitchFamily="18" charset="0"/>
                <a:cs typeface="Times New Roman" pitchFamily="18" charset="0"/>
              </a:rPr>
              <a:t>tactice</a:t>
            </a:r>
            <a:r>
              <a:rPr lang="en-IN" sz="4800" dirty="0" smtClean="0">
                <a:latin typeface="Times New Roman" pitchFamily="18" charset="0"/>
                <a:cs typeface="Times New Roman" pitchFamily="18" charset="0"/>
              </a:rPr>
              <a:t>, </a:t>
            </a:r>
            <a:r>
              <a:rPr lang="en-IN" sz="4800" dirty="0" err="1" smtClean="0">
                <a:latin typeface="Times New Roman" pitchFamily="18" charset="0"/>
                <a:cs typeface="Times New Roman" pitchFamily="18" charset="0"/>
              </a:rPr>
              <a:t>prepre</a:t>
            </a:r>
            <a:r>
              <a:rPr lang="en-IN" sz="4800" dirty="0" smtClean="0">
                <a:latin typeface="Times New Roman" pitchFamily="18" charset="0"/>
                <a:cs typeface="Times New Roman" pitchFamily="18" charset="0"/>
              </a:rPr>
              <a:t> the project charter, GANTT Chart, PERT </a:t>
            </a:r>
            <a:r>
              <a:rPr lang="en-IN" sz="4800" dirty="0" err="1" smtClean="0">
                <a:latin typeface="Times New Roman" pitchFamily="18" charset="0"/>
                <a:cs typeface="Times New Roman" pitchFamily="18" charset="0"/>
              </a:rPr>
              <a:t>Chart,WBS</a:t>
            </a:r>
            <a:r>
              <a:rPr lang="en-IN" sz="4800" dirty="0" smtClean="0">
                <a:latin typeface="Times New Roman" pitchFamily="18" charset="0"/>
                <a:cs typeface="Times New Roman" pitchFamily="18" charset="0"/>
              </a:rPr>
              <a:t>, Prepare Project charter.</a:t>
            </a:r>
          </a:p>
          <a:p>
            <a:pPr>
              <a:buNone/>
            </a:pPr>
            <a:r>
              <a:rPr lang="en-IN" sz="4800" dirty="0" smtClean="0">
                <a:latin typeface="Times New Roman" pitchFamily="18" charset="0"/>
                <a:cs typeface="Times New Roman" pitchFamily="18" charset="0"/>
              </a:rPr>
              <a:t>Guided about the Telemedicine , its platform (v health 365), Workflow.</a:t>
            </a:r>
          </a:p>
          <a:p>
            <a:pPr>
              <a:buNone/>
            </a:pPr>
            <a:r>
              <a:rPr lang="en-IN" sz="4800" dirty="0" smtClean="0">
                <a:latin typeface="Times New Roman" pitchFamily="18" charset="0"/>
                <a:cs typeface="Times New Roman" pitchFamily="18" charset="0"/>
              </a:rPr>
              <a:t> </a:t>
            </a:r>
          </a:p>
          <a:p>
            <a:pPr>
              <a:buNone/>
            </a:pPr>
            <a:r>
              <a:rPr lang="en-IN" sz="4800" dirty="0" smtClean="0">
                <a:latin typeface="Times New Roman" pitchFamily="18" charset="0"/>
                <a:cs typeface="Times New Roman" pitchFamily="18" charset="0"/>
              </a:rPr>
              <a:t>Hiring requirement, Training, Brief introduction about the organization.</a:t>
            </a:r>
          </a:p>
          <a:p>
            <a:pPr>
              <a:buNone/>
            </a:pPr>
            <a:r>
              <a:rPr lang="en-IN" sz="4800" dirty="0" smtClean="0">
                <a:latin typeface="Times New Roman" pitchFamily="18" charset="0"/>
                <a:cs typeface="Times New Roman" pitchFamily="18" charset="0"/>
              </a:rPr>
              <a:t> </a:t>
            </a:r>
          </a:p>
          <a:p>
            <a:pPr>
              <a:buNone/>
            </a:pPr>
            <a:r>
              <a:rPr lang="en-IN" sz="4800" dirty="0" smtClean="0">
                <a:latin typeface="Times New Roman" pitchFamily="18" charset="0"/>
                <a:cs typeface="Times New Roman" pitchFamily="18" charset="0"/>
              </a:rPr>
              <a:t>Technology used in telemedicine, its workflow with practical live.</a:t>
            </a:r>
          </a:p>
          <a:p>
            <a:pPr>
              <a:buNone/>
            </a:pPr>
            <a:r>
              <a:rPr lang="en-IN" sz="4800" dirty="0" smtClean="0">
                <a:latin typeface="Times New Roman" pitchFamily="18" charset="0"/>
                <a:cs typeface="Times New Roman" pitchFamily="18" charset="0"/>
              </a:rPr>
              <a:t> </a:t>
            </a:r>
          </a:p>
          <a:p>
            <a:pPr>
              <a:buNone/>
            </a:pPr>
            <a:r>
              <a:rPr lang="en-IN" sz="4800" dirty="0" smtClean="0">
                <a:latin typeface="Times New Roman" pitchFamily="18" charset="0"/>
                <a:cs typeface="Times New Roman" pitchFamily="18" charset="0"/>
              </a:rPr>
              <a:t>Marketing tactics.</a:t>
            </a:r>
          </a:p>
          <a:p>
            <a:pPr>
              <a:buNone/>
            </a:pPr>
            <a:r>
              <a:rPr lang="en-IN" sz="4800" dirty="0" smtClean="0">
                <a:latin typeface="Times New Roman" pitchFamily="18" charset="0"/>
                <a:cs typeface="Times New Roman" pitchFamily="18" charset="0"/>
              </a:rPr>
              <a:t> </a:t>
            </a:r>
          </a:p>
          <a:p>
            <a:pPr>
              <a:buNone/>
            </a:pPr>
            <a:r>
              <a:rPr lang="en-IN" sz="4800" dirty="0" smtClean="0">
                <a:latin typeface="Times New Roman" pitchFamily="18" charset="0"/>
                <a:cs typeface="Times New Roman" pitchFamily="18" charset="0"/>
              </a:rPr>
              <a:t>Developing the telemedicine platform, and resolving issues related to it.</a:t>
            </a:r>
          </a:p>
          <a:p>
            <a:pPr>
              <a:buNone/>
            </a:pPr>
            <a:r>
              <a:rPr lang="en-IN" sz="4800" dirty="0" smtClean="0">
                <a:latin typeface="Times New Roman" pitchFamily="18" charset="0"/>
                <a:cs typeface="Times New Roman" pitchFamily="18" charset="0"/>
              </a:rPr>
              <a:t> </a:t>
            </a:r>
          </a:p>
          <a:p>
            <a:pPr>
              <a:buNone/>
            </a:pPr>
            <a:r>
              <a:rPr lang="en-IN" sz="4800" dirty="0" smtClean="0">
                <a:latin typeface="Times New Roman" pitchFamily="18" charset="0"/>
                <a:cs typeface="Times New Roman" pitchFamily="18" charset="0"/>
              </a:rPr>
              <a:t> </a:t>
            </a:r>
          </a:p>
          <a:p>
            <a:pPr>
              <a:buNone/>
            </a:pPr>
            <a:r>
              <a:rPr lang="en-IN" sz="4800" dirty="0" smtClean="0">
                <a:latin typeface="Times New Roman" pitchFamily="18" charset="0"/>
                <a:cs typeface="Times New Roman" pitchFamily="18" charset="0"/>
              </a:rPr>
              <a:t>Examining the patients by telemedicine.</a:t>
            </a:r>
          </a:p>
          <a:p>
            <a:pPr>
              <a:buNone/>
            </a:pPr>
            <a:endParaRPr lang="en-IN" sz="4800" dirty="0" smtClean="0">
              <a:latin typeface="Times New Roman" pitchFamily="18" charset="0"/>
              <a:cs typeface="Times New Roman" pitchFamily="18" charset="0"/>
            </a:endParaRPr>
          </a:p>
          <a:p>
            <a:pPr>
              <a:buNone/>
            </a:pPr>
            <a:r>
              <a:rPr lang="en-IN" sz="4800" dirty="0" smtClean="0">
                <a:latin typeface="Times New Roman" pitchFamily="18" charset="0"/>
                <a:cs typeface="Times New Roman" pitchFamily="18" charset="0"/>
              </a:rPr>
              <a:t>Give feedback.</a:t>
            </a:r>
          </a:p>
          <a:p>
            <a:endParaRPr lang="en-IN" dirty="0"/>
          </a:p>
        </p:txBody>
      </p:sp>
      <p:sp>
        <p:nvSpPr>
          <p:cNvPr id="9" name="Right Arrow 8"/>
          <p:cNvSpPr/>
          <p:nvPr/>
        </p:nvSpPr>
        <p:spPr>
          <a:xfrm>
            <a:off x="2416629" y="1325881"/>
            <a:ext cx="3317965"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ight Arrow 10"/>
          <p:cNvSpPr/>
          <p:nvPr/>
        </p:nvSpPr>
        <p:spPr>
          <a:xfrm>
            <a:off x="2050868" y="1933305"/>
            <a:ext cx="3452950" cy="1045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ight Arrow 12"/>
          <p:cNvSpPr/>
          <p:nvPr/>
        </p:nvSpPr>
        <p:spPr>
          <a:xfrm>
            <a:off x="2246812" y="2481943"/>
            <a:ext cx="3317965" cy="1567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ight Arrow 13"/>
          <p:cNvSpPr/>
          <p:nvPr/>
        </p:nvSpPr>
        <p:spPr>
          <a:xfrm>
            <a:off x="1981200" y="3344091"/>
            <a:ext cx="3317965" cy="1045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Right Arrow 14"/>
          <p:cNvSpPr/>
          <p:nvPr/>
        </p:nvSpPr>
        <p:spPr>
          <a:xfrm>
            <a:off x="2172789" y="3735978"/>
            <a:ext cx="3317965" cy="1698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ight Arrow 15"/>
          <p:cNvSpPr/>
          <p:nvPr/>
        </p:nvSpPr>
        <p:spPr>
          <a:xfrm>
            <a:off x="1815737" y="4193177"/>
            <a:ext cx="3775166" cy="1698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Right Arrow 16"/>
          <p:cNvSpPr/>
          <p:nvPr/>
        </p:nvSpPr>
        <p:spPr>
          <a:xfrm>
            <a:off x="3892731" y="4898572"/>
            <a:ext cx="1759130" cy="169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Right Arrow 17"/>
          <p:cNvSpPr/>
          <p:nvPr/>
        </p:nvSpPr>
        <p:spPr>
          <a:xfrm>
            <a:off x="2268583" y="2921725"/>
            <a:ext cx="3317965" cy="1567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Right Arrow 18"/>
          <p:cNvSpPr/>
          <p:nvPr/>
        </p:nvSpPr>
        <p:spPr>
          <a:xfrm>
            <a:off x="1658983" y="5338355"/>
            <a:ext cx="3740329" cy="148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 xmlns:p14="http://schemas.microsoft.com/office/powerpoint/2010/main" val="3356204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431074" y="470262"/>
          <a:ext cx="9651202" cy="6387733"/>
        </p:xfrm>
        <a:graphic>
          <a:graphicData uri="http://schemas.openxmlformats.org/drawingml/2006/table">
            <a:tbl>
              <a:tblPr/>
              <a:tblGrid>
                <a:gridCol w="1662453"/>
                <a:gridCol w="138625"/>
                <a:gridCol w="513421"/>
                <a:gridCol w="652043"/>
                <a:gridCol w="1047376"/>
                <a:gridCol w="987821"/>
                <a:gridCol w="611996"/>
                <a:gridCol w="317500"/>
                <a:gridCol w="25400"/>
                <a:gridCol w="1501239"/>
                <a:gridCol w="2074215"/>
                <a:gridCol w="119113"/>
              </a:tblGrid>
              <a:tr h="432245">
                <a:tc>
                  <a:txBody>
                    <a:bodyPr/>
                    <a:lstStyle/>
                    <a:p>
                      <a:pPr marL="76200">
                        <a:spcAft>
                          <a:spcPts val="0"/>
                        </a:spcAft>
                      </a:pPr>
                      <a:r>
                        <a:rPr lang="en-IN" sz="800" kern="50" dirty="0">
                          <a:solidFill>
                            <a:srgbClr val="000000"/>
                          </a:solidFill>
                          <a:latin typeface="Times New Roman"/>
                          <a:ea typeface="Lucida Sans Unicode"/>
                        </a:rPr>
                        <a:t>Project Title:</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a:txBody>
                    <a:bodyPr/>
                    <a:lstStyle/>
                    <a:p>
                      <a:pPr marL="50800">
                        <a:spcAft>
                          <a:spcPts val="0"/>
                        </a:spcAft>
                      </a:pPr>
                      <a:r>
                        <a:rPr lang="en-IN" sz="800" kern="50" dirty="0">
                          <a:solidFill>
                            <a:srgbClr val="000000"/>
                          </a:solidFill>
                          <a:latin typeface="Times New Roman"/>
                          <a:ea typeface="Lucida Sans Unicode"/>
                        </a:rPr>
                        <a:t>Study about telemedicine and comparative analysis </a:t>
                      </a:r>
                      <a:r>
                        <a:rPr lang="en-IN" sz="800" kern="50" dirty="0" smtClean="0">
                          <a:solidFill>
                            <a:srgbClr val="000000"/>
                          </a:solidFill>
                          <a:latin typeface="Times New Roman"/>
                          <a:ea typeface="Lucida Sans Unicode"/>
                        </a:rPr>
                        <a:t>of at</a:t>
                      </a:r>
                      <a:endParaRPr lang="en-IN" sz="800" kern="50" dirty="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3">
                  <a:txBody>
                    <a:bodyPr/>
                    <a:lstStyle/>
                    <a:p>
                      <a:pPr>
                        <a:spcAft>
                          <a:spcPts val="0"/>
                        </a:spcAft>
                      </a:pPr>
                      <a:r>
                        <a:rPr lang="en-IN" sz="800" kern="50">
                          <a:solidFill>
                            <a:srgbClr val="000000"/>
                          </a:solidFill>
                          <a:latin typeface="Times New Roman"/>
                          <a:ea typeface="Lucida Sans Unicode"/>
                        </a:rPr>
                        <a:t>Key Success Factor</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gridSpan="2">
                  <a:txBody>
                    <a:bodyPr/>
                    <a:lstStyle/>
                    <a:p>
                      <a:pPr marL="50800">
                        <a:spcAft>
                          <a:spcPts val="0"/>
                        </a:spcAft>
                      </a:pPr>
                      <a:r>
                        <a:rPr lang="en-IN" sz="800" kern="50">
                          <a:solidFill>
                            <a:srgbClr val="000000"/>
                          </a:solidFill>
                          <a:latin typeface="Times New Roman"/>
                          <a:ea typeface="Lucida Sans Unicode"/>
                        </a:rPr>
                        <a:t>Person Approving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r>
              <a:tr h="210119">
                <a:tc>
                  <a:txBody>
                    <a:bodyPr/>
                    <a:lstStyle/>
                    <a:p>
                      <a:pPr>
                        <a:spcAft>
                          <a:spcPts val="0"/>
                        </a:spcAft>
                      </a:pPr>
                      <a:endParaRPr lang="en-IN" sz="800" kern="50" dirty="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spcAft>
                          <a:spcPts val="0"/>
                        </a:spcAft>
                      </a:pPr>
                      <a:r>
                        <a:rPr lang="en-IN" sz="800" kern="50">
                          <a:solidFill>
                            <a:srgbClr val="000000"/>
                          </a:solidFill>
                          <a:latin typeface="Times New Roman"/>
                          <a:ea typeface="Lucida Sans Unicode"/>
                        </a:rPr>
                        <a:t> Teleradiology Solutions.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74542">
                <a:tc>
                  <a:txBody>
                    <a:bodyPr/>
                    <a:lstStyle/>
                    <a:p>
                      <a:pPr>
                        <a:spcAft>
                          <a:spcPts val="0"/>
                        </a:spcAft>
                      </a:pPr>
                      <a:endParaRPr lang="en-IN" sz="400" kern="50" dirty="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3">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gridSpan="3">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90222">
                <a:tc>
                  <a:txBody>
                    <a:bodyPr/>
                    <a:lstStyle/>
                    <a:p>
                      <a:pPr marL="76200">
                        <a:lnSpc>
                          <a:spcPts val="1290"/>
                        </a:lnSpc>
                        <a:spcAft>
                          <a:spcPts val="0"/>
                        </a:spcAft>
                      </a:pPr>
                      <a:r>
                        <a:rPr lang="en-IN" sz="800" kern="50" dirty="0">
                          <a:solidFill>
                            <a:srgbClr val="000000"/>
                          </a:solidFill>
                          <a:latin typeface="Times New Roman"/>
                          <a:ea typeface="Lucida Sans Unicode"/>
                        </a:rPr>
                        <a:t>Project</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marL="50800">
                        <a:lnSpc>
                          <a:spcPts val="1290"/>
                        </a:lnSpc>
                        <a:spcAft>
                          <a:spcPts val="0"/>
                        </a:spcAft>
                      </a:pPr>
                      <a:r>
                        <a:rPr lang="en-IN" sz="800" kern="50" dirty="0" err="1">
                          <a:solidFill>
                            <a:srgbClr val="000000"/>
                          </a:solidFill>
                          <a:latin typeface="Times New Roman"/>
                          <a:ea typeface="Lucida Sans Unicode"/>
                        </a:rPr>
                        <a:t>Teleradiology</a:t>
                      </a:r>
                      <a:r>
                        <a:rPr lang="en-IN" sz="800" kern="50" dirty="0">
                          <a:solidFill>
                            <a:srgbClr val="000000"/>
                          </a:solidFill>
                          <a:latin typeface="Times New Roman"/>
                          <a:ea typeface="Lucida Sans Unicode"/>
                        </a:rPr>
                        <a:t> Solutions,</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3">
                  <a:txBody>
                    <a:bodyPr/>
                    <a:lstStyle/>
                    <a:p>
                      <a:pPr>
                        <a:lnSpc>
                          <a:spcPts val="1290"/>
                        </a:lnSpc>
                        <a:spcAft>
                          <a:spcPts val="0"/>
                        </a:spcAft>
                      </a:pPr>
                      <a:r>
                        <a:rPr lang="en-IN" sz="800" kern="50">
                          <a:solidFill>
                            <a:srgbClr val="000000"/>
                          </a:solidFill>
                          <a:latin typeface="Times New Roman"/>
                          <a:ea typeface="Lucida Sans Unicode"/>
                        </a:rPr>
                        <a:t>Successful.</a:t>
                      </a:r>
                    </a:p>
                    <a:p>
                      <a:pPr>
                        <a:lnSpc>
                          <a:spcPts val="1290"/>
                        </a:lnSpc>
                        <a:spcAft>
                          <a:spcPts val="0"/>
                        </a:spcAft>
                      </a:pPr>
                      <a:r>
                        <a:rPr lang="en-IN" sz="800" kern="50">
                          <a:solidFill>
                            <a:srgbClr val="000000"/>
                          </a:solidFill>
                          <a:latin typeface="Times New Roman"/>
                          <a:ea typeface="Lucida Sans Unicode"/>
                        </a:rPr>
                        <a:t>Got new creative ideas of telemedicine.</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gridSpan="2">
                  <a:txBody>
                    <a:bodyPr/>
                    <a:lstStyle/>
                    <a:p>
                      <a:pPr marL="50800">
                        <a:lnSpc>
                          <a:spcPts val="1290"/>
                        </a:lnSpc>
                        <a:spcAft>
                          <a:spcPts val="0"/>
                        </a:spcAft>
                      </a:pPr>
                      <a:r>
                        <a:rPr lang="en-IN" sz="800" kern="50">
                          <a:solidFill>
                            <a:srgbClr val="000000"/>
                          </a:solidFill>
                          <a:latin typeface="Times New Roman"/>
                          <a:ea typeface="Lucida Sans Unicode"/>
                        </a:rPr>
                        <a:t>Dr. Sunita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r>
              <a:tr h="288165">
                <a:tc>
                  <a:txBody>
                    <a:bodyPr/>
                    <a:lstStyle/>
                    <a:p>
                      <a:pPr marL="76200">
                        <a:spcAft>
                          <a:spcPts val="0"/>
                        </a:spcAft>
                      </a:pPr>
                      <a:r>
                        <a:rPr lang="en-IN" sz="800" kern="50">
                          <a:solidFill>
                            <a:srgbClr val="000000"/>
                          </a:solidFill>
                          <a:latin typeface="Times New Roman"/>
                          <a:ea typeface="Lucida Sans Unicode"/>
                        </a:rPr>
                        <a:t>Sponsor:</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marL="50800">
                        <a:spcAft>
                          <a:spcPts val="0"/>
                        </a:spcAft>
                      </a:pPr>
                      <a:r>
                        <a:rPr lang="en-IN" sz="800" kern="50" dirty="0">
                          <a:solidFill>
                            <a:srgbClr val="000000"/>
                          </a:solidFill>
                          <a:latin typeface="Times New Roman"/>
                          <a:ea typeface="Lucida Sans Unicode"/>
                        </a:rPr>
                        <a:t>Whitefield, Bangalore</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c gridSpan="2">
                  <a:txBody>
                    <a:bodyPr/>
                    <a:lstStyle/>
                    <a:p>
                      <a:pPr marL="50800">
                        <a:spcAft>
                          <a:spcPts val="0"/>
                        </a:spcAft>
                      </a:pPr>
                      <a:r>
                        <a:rPr lang="en-IN" sz="800" kern="50">
                          <a:solidFill>
                            <a:srgbClr val="000000"/>
                          </a:solidFill>
                          <a:latin typeface="Times New Roman"/>
                          <a:ea typeface="Lucida Sans Unicode"/>
                        </a:rPr>
                        <a:t>Maheshwari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r>
              <a:tr h="74542">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a:noFill/>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360204">
                <a:tc>
                  <a:txBody>
                    <a:bodyPr/>
                    <a:lstStyle/>
                    <a:p>
                      <a:pPr marL="76200">
                        <a:lnSpc>
                          <a:spcPts val="1290"/>
                        </a:lnSpc>
                        <a:spcAft>
                          <a:spcPts val="0"/>
                        </a:spcAft>
                      </a:pPr>
                      <a:r>
                        <a:rPr lang="en-IN" sz="800" kern="50">
                          <a:solidFill>
                            <a:srgbClr val="000000"/>
                          </a:solidFill>
                          <a:latin typeface="Times New Roman"/>
                          <a:ea typeface="Lucida Sans Unicode"/>
                        </a:rPr>
                        <a:t>Date Prepared:</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a:lnSpc>
                          <a:spcPts val="2015"/>
                        </a:lnSpc>
                        <a:spcAft>
                          <a:spcPts val="0"/>
                        </a:spcAft>
                      </a:pPr>
                      <a:r>
                        <a:rPr lang="en-IN" sz="1600" kern="50" baseline="-25000">
                          <a:solidFill>
                            <a:srgbClr val="000000"/>
                          </a:solidFill>
                          <a:latin typeface="Times New Roman"/>
                          <a:ea typeface="Lucida Sans Unicode"/>
                        </a:rPr>
                        <a:t>9</a:t>
                      </a:r>
                      <a:r>
                        <a:rPr lang="en-IN" sz="600" kern="50">
                          <a:solidFill>
                            <a:srgbClr val="000000"/>
                          </a:solidFill>
                          <a:latin typeface="Times New Roman"/>
                          <a:ea typeface="Lucida Sans Unicode"/>
                        </a:rPr>
                        <a:t>th</a:t>
                      </a: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38100">
                        <a:lnSpc>
                          <a:spcPts val="1290"/>
                        </a:lnSpc>
                        <a:spcAft>
                          <a:spcPts val="0"/>
                        </a:spcAft>
                      </a:pPr>
                      <a:r>
                        <a:rPr lang="en-IN" sz="800" kern="50" dirty="0">
                          <a:solidFill>
                            <a:srgbClr val="000000"/>
                          </a:solidFill>
                          <a:latin typeface="Times New Roman"/>
                          <a:ea typeface="Lucida Sans Unicode"/>
                        </a:rPr>
                        <a:t>March, 2016</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gridSpan="2">
                  <a:txBody>
                    <a:bodyPr/>
                    <a:lstStyle/>
                    <a:p>
                      <a:pPr>
                        <a:lnSpc>
                          <a:spcPts val="1240"/>
                        </a:lnSpc>
                        <a:spcAft>
                          <a:spcPts val="0"/>
                        </a:spcAft>
                      </a:pPr>
                      <a:r>
                        <a:rPr lang="en-IN" sz="800" kern="50">
                          <a:solidFill>
                            <a:srgbClr val="000000"/>
                          </a:solidFill>
                          <a:latin typeface="Times New Roman"/>
                          <a:ea typeface="Lucida Sans Unicode"/>
                        </a:rPr>
                        <a:t>.</a:t>
                      </a:r>
                    </a:p>
                  </a:txBody>
                  <a:tcPr marL="0" marR="0" marT="0" marB="0" anchor="b">
                    <a:lnL>
                      <a:noFill/>
                    </a:lnL>
                    <a:lnR>
                      <a:noFill/>
                    </a:lnR>
                    <a:lnT>
                      <a:noFill/>
                    </a:lnT>
                    <a:lnB>
                      <a:noFill/>
                    </a:lnB>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marL="50800">
                        <a:lnSpc>
                          <a:spcPts val="1240"/>
                        </a:lnSpc>
                        <a:spcAft>
                          <a:spcPts val="0"/>
                        </a:spcAft>
                      </a:pPr>
                      <a:r>
                        <a:rPr lang="en-IN" sz="800" kern="50">
                          <a:solidFill>
                            <a:srgbClr val="000000"/>
                          </a:solidFill>
                          <a:latin typeface="Times New Roman"/>
                          <a:ea typeface="Lucida Sans Unicode"/>
                        </a:rPr>
                        <a:t>(CEO of Teleradiology Solutions)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r>
              <a:tr h="189135">
                <a:tc>
                  <a:txBody>
                    <a:bodyPr/>
                    <a:lstStyle/>
                    <a:p>
                      <a:pPr marL="76200">
                        <a:lnSpc>
                          <a:spcPts val="1290"/>
                        </a:lnSpc>
                        <a:spcAft>
                          <a:spcPts val="0"/>
                        </a:spcAft>
                      </a:pPr>
                      <a:r>
                        <a:rPr lang="en-IN" sz="800" kern="50">
                          <a:solidFill>
                            <a:srgbClr val="000000"/>
                          </a:solidFill>
                          <a:latin typeface="Times New Roman"/>
                          <a:ea typeface="Lucida Sans Unicode"/>
                        </a:rPr>
                        <a:t>Project</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marL="50800">
                        <a:lnSpc>
                          <a:spcPts val="1290"/>
                        </a:lnSpc>
                        <a:spcAft>
                          <a:spcPts val="0"/>
                        </a:spcAft>
                      </a:pPr>
                      <a:r>
                        <a:rPr lang="en-IN" sz="800" kern="50" dirty="0">
                          <a:solidFill>
                            <a:srgbClr val="000000"/>
                          </a:solidFill>
                          <a:latin typeface="Times New Roman"/>
                          <a:ea typeface="Lucida Sans Unicode"/>
                        </a:rPr>
                        <a:t>Mr. Harish T. S.</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nSpc>
                          <a:spcPts val="1185"/>
                        </a:lnSpc>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r>
              <a:tr h="210119">
                <a:tc>
                  <a:txBody>
                    <a:bodyPr/>
                    <a:lstStyle/>
                    <a:p>
                      <a:pPr marL="76200">
                        <a:spcAft>
                          <a:spcPts val="0"/>
                        </a:spcAft>
                      </a:pPr>
                      <a:r>
                        <a:rPr lang="en-IN" sz="800" kern="50">
                          <a:solidFill>
                            <a:srgbClr val="000000"/>
                          </a:solidFill>
                          <a:latin typeface="Times New Roman"/>
                          <a:ea typeface="Lucida Sans Unicode"/>
                        </a:rPr>
                        <a:t>Manager:</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dirty="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74542">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4">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89135">
                <a:tc>
                  <a:txBody>
                    <a:bodyPr/>
                    <a:lstStyle/>
                    <a:p>
                      <a:pPr marL="76200">
                        <a:lnSpc>
                          <a:spcPts val="1290"/>
                        </a:lnSpc>
                        <a:spcAft>
                          <a:spcPts val="0"/>
                        </a:spcAft>
                      </a:pPr>
                      <a:r>
                        <a:rPr lang="en-IN" sz="800" kern="50">
                          <a:solidFill>
                            <a:srgbClr val="000000"/>
                          </a:solidFill>
                          <a:latin typeface="Times New Roman"/>
                          <a:ea typeface="Lucida Sans Unicode"/>
                        </a:rPr>
                        <a:t>Project</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a:txBody>
                    <a:bodyPr/>
                    <a:lstStyle/>
                    <a:p>
                      <a:pPr marL="50800">
                        <a:lnSpc>
                          <a:spcPts val="1290"/>
                        </a:lnSpc>
                        <a:spcAft>
                          <a:spcPts val="0"/>
                        </a:spcAft>
                      </a:pPr>
                      <a:r>
                        <a:rPr lang="en-IN" sz="800" kern="50" dirty="0" err="1">
                          <a:solidFill>
                            <a:srgbClr val="000000"/>
                          </a:solidFill>
                          <a:latin typeface="Times New Roman"/>
                          <a:ea typeface="Lucida Sans Unicode"/>
                        </a:rPr>
                        <a:t>Teleradiology</a:t>
                      </a:r>
                      <a:r>
                        <a:rPr lang="en-IN" sz="800" kern="50" dirty="0">
                          <a:solidFill>
                            <a:srgbClr val="000000"/>
                          </a:solidFill>
                          <a:latin typeface="Times New Roman"/>
                          <a:ea typeface="Lucida Sans Unicode"/>
                        </a:rPr>
                        <a:t> clients.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210119">
                <a:tc>
                  <a:txBody>
                    <a:bodyPr/>
                    <a:lstStyle/>
                    <a:p>
                      <a:pPr marL="76200">
                        <a:spcAft>
                          <a:spcPts val="0"/>
                        </a:spcAft>
                      </a:pPr>
                      <a:r>
                        <a:rPr lang="en-IN" sz="800" kern="50">
                          <a:solidFill>
                            <a:srgbClr val="000000"/>
                          </a:solidFill>
                          <a:latin typeface="Times New Roman"/>
                          <a:ea typeface="Lucida Sans Unicode"/>
                        </a:rPr>
                        <a:t>Customer:</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dirty="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74542">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3">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gridSpan="3">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300737">
                <a:tc>
                  <a:txBody>
                    <a:bodyPr/>
                    <a:lstStyle/>
                    <a:p>
                      <a:pPr marL="76200">
                        <a:lnSpc>
                          <a:spcPts val="1290"/>
                        </a:lnSpc>
                        <a:spcAft>
                          <a:spcPts val="0"/>
                        </a:spcAft>
                      </a:pPr>
                      <a:r>
                        <a:rPr lang="en-IN" sz="800" kern="50">
                          <a:solidFill>
                            <a:srgbClr val="000000"/>
                          </a:solidFill>
                          <a:latin typeface="Times New Roman"/>
                          <a:ea typeface="Lucida Sans Unicode"/>
                        </a:rPr>
                        <a:t>Project</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marL="50800">
                        <a:lnSpc>
                          <a:spcPts val="1290"/>
                        </a:lnSpc>
                        <a:spcAft>
                          <a:spcPts val="0"/>
                        </a:spcAft>
                      </a:pPr>
                      <a:r>
                        <a:rPr lang="en-IN" sz="800" kern="50" dirty="0">
                          <a:solidFill>
                            <a:srgbClr val="000000"/>
                          </a:solidFill>
                          <a:latin typeface="Times New Roman"/>
                          <a:ea typeface="Lucida Sans Unicode"/>
                        </a:rPr>
                        <a:t>Study about telemedicine platform used in </a:t>
                      </a:r>
                      <a:r>
                        <a:rPr lang="en-IN" sz="800" kern="50" dirty="0" err="1">
                          <a:solidFill>
                            <a:srgbClr val="000000"/>
                          </a:solidFill>
                          <a:latin typeface="Times New Roman"/>
                          <a:ea typeface="Lucida Sans Unicode"/>
                        </a:rPr>
                        <a:t>Telerad</a:t>
                      </a:r>
                      <a:r>
                        <a:rPr lang="en-IN" sz="800" kern="50" dirty="0">
                          <a:solidFill>
                            <a:srgbClr val="000000"/>
                          </a:solidFill>
                          <a:latin typeface="Times New Roman"/>
                          <a:ea typeface="Lucida Sans Unicode"/>
                        </a:rPr>
                        <a:t>, its workflow and challenges, to provide cost effective and instant better healthcare services to rural areas.</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a:txBody>
                    <a:bodyPr/>
                    <a:lstStyle/>
                    <a:p>
                      <a:pPr>
                        <a:lnSpc>
                          <a:spcPts val="1290"/>
                        </a:lnSpc>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3">
                  <a:txBody>
                    <a:bodyPr/>
                    <a:lstStyle/>
                    <a:p>
                      <a:pPr>
                        <a:lnSpc>
                          <a:spcPts val="1290"/>
                        </a:lnSpc>
                        <a:spcAft>
                          <a:spcPts val="0"/>
                        </a:spcAft>
                      </a:pPr>
                      <a:r>
                        <a:rPr lang="en-IN" sz="800" kern="50" dirty="0">
                          <a:solidFill>
                            <a:srgbClr val="000000"/>
                          </a:solidFill>
                          <a:latin typeface="Times New Roman"/>
                          <a:ea typeface="Lucida Sans Unicode"/>
                        </a:rPr>
                        <a:t>Acceptance Criteria:</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gridSpan="2">
                  <a:txBody>
                    <a:bodyPr/>
                    <a:lstStyle/>
                    <a:p>
                      <a:pPr marL="50800">
                        <a:lnSpc>
                          <a:spcPts val="1290"/>
                        </a:lnSpc>
                        <a:spcAft>
                          <a:spcPts val="0"/>
                        </a:spcAft>
                      </a:pPr>
                      <a:r>
                        <a:rPr lang="en-IN" sz="800" kern="50">
                          <a:solidFill>
                            <a:srgbClr val="000000"/>
                          </a:solidFill>
                          <a:latin typeface="Times New Roman"/>
                          <a:ea typeface="Lucida Sans Unicode"/>
                        </a:rPr>
                        <a:t>Stakeholder Analysis, Comparative analysis of technology of telemedicine.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r>
              <a:tr h="210119">
                <a:tc>
                  <a:txBody>
                    <a:bodyPr/>
                    <a:lstStyle/>
                    <a:p>
                      <a:pPr marL="76200">
                        <a:spcAft>
                          <a:spcPts val="0"/>
                        </a:spcAft>
                      </a:pPr>
                      <a:r>
                        <a:rPr lang="en-IN" sz="800" kern="50">
                          <a:solidFill>
                            <a:srgbClr val="000000"/>
                          </a:solidFill>
                          <a:latin typeface="Times New Roman"/>
                          <a:ea typeface="Lucida Sans Unicode"/>
                        </a:rPr>
                        <a:t>Purpose:</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dirty="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r>
              <a:tr h="211120">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dirty="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r>
              <a:tr h="73041">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gridSpan="4">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gridSpan="3">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89135">
                <a:tc gridSpan="6">
                  <a:txBody>
                    <a:bodyPr/>
                    <a:lstStyle/>
                    <a:p>
                      <a:pPr marL="76200">
                        <a:lnSpc>
                          <a:spcPts val="1300"/>
                        </a:lnSpc>
                        <a:spcAft>
                          <a:spcPts val="0"/>
                        </a:spcAft>
                      </a:pPr>
                      <a:r>
                        <a:rPr lang="en-IN" sz="800" kern="50">
                          <a:solidFill>
                            <a:srgbClr val="000000"/>
                          </a:solidFill>
                          <a:latin typeface="Times New Roman"/>
                          <a:ea typeface="Lucida Sans Unicode"/>
                        </a:rPr>
                        <a:t>Project Description: The telemedicine project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5">
                  <a:txBody>
                    <a:bodyPr/>
                    <a:lstStyle/>
                    <a:p>
                      <a:pPr>
                        <a:lnSpc>
                          <a:spcPts val="1300"/>
                        </a:lnSpc>
                        <a:spcAft>
                          <a:spcPts val="0"/>
                        </a:spcAft>
                      </a:pPr>
                      <a:r>
                        <a:rPr lang="en-IN" sz="800" kern="50" dirty="0">
                          <a:solidFill>
                            <a:srgbClr val="000000"/>
                          </a:solidFill>
                          <a:latin typeface="Times New Roman"/>
                          <a:ea typeface="Lucida Sans Unicode"/>
                        </a:rPr>
                        <a:t>Project Manager Authority Level</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73041">
                <a:tc rowSpan="2" gridSpan="6">
                  <a:txBody>
                    <a:bodyPr/>
                    <a:lstStyle/>
                    <a:p>
                      <a:pPr marL="76200">
                        <a:lnSpc>
                          <a:spcPts val="1300"/>
                        </a:lnSpc>
                        <a:spcAft>
                          <a:spcPts val="0"/>
                        </a:spcAft>
                      </a:pPr>
                      <a:r>
                        <a:rPr lang="en-IN" sz="800" kern="50">
                          <a:solidFill>
                            <a:srgbClr val="000000"/>
                          </a:solidFill>
                          <a:latin typeface="Times New Roman"/>
                          <a:ea typeface="Lucida Sans Unicode"/>
                        </a:rPr>
                        <a:t> aims to give more user friendly services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hMerge="1">
                  <a:txBody>
                    <a:bodyPr/>
                    <a:lstStyle/>
                    <a:p>
                      <a:endParaRPr lang="en-IN"/>
                    </a:p>
                  </a:txBody>
                  <a:tcPr/>
                </a:tc>
                <a:tc rowSpan="2" hMerge="1">
                  <a:txBody>
                    <a:bodyPr/>
                    <a:lstStyle/>
                    <a:p>
                      <a:endParaRPr lang="en-IN"/>
                    </a:p>
                  </a:txBody>
                  <a:tcPr/>
                </a:tc>
                <a:tc rowSpan="2" hMerge="1">
                  <a:txBody>
                    <a:bodyPr/>
                    <a:lstStyle/>
                    <a:p>
                      <a:endParaRPr lang="en-IN"/>
                    </a:p>
                  </a:txBody>
                  <a:tcPr/>
                </a:tc>
                <a:tc rowSpan="2" hMerge="1">
                  <a:txBody>
                    <a:bodyPr/>
                    <a:lstStyle/>
                    <a:p>
                      <a:endParaRPr lang="en-IN"/>
                    </a:p>
                  </a:txBody>
                  <a:tcPr/>
                </a:tc>
                <a:tc rowSpan="2"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189135">
                <a:tc gridSpan="6" vMerge="1">
                  <a:txBody>
                    <a:bodyPr/>
                    <a:lstStyle/>
                    <a:p>
                      <a:endParaRPr lang="en-IN"/>
                    </a:p>
                  </a:txBody>
                  <a:tcPr/>
                </a:tc>
                <a:tc hMerge="1" vMerge="1">
                  <a:txBody>
                    <a:bodyPr/>
                    <a:lstStyle/>
                    <a:p>
                      <a:endParaRPr lang="en-IN"/>
                    </a:p>
                  </a:txBody>
                  <a:tcPr/>
                </a:tc>
                <a:tc hMerge="1" vMerge="1">
                  <a:txBody>
                    <a:bodyPr/>
                    <a:lstStyle/>
                    <a:p>
                      <a:endParaRPr lang="en-IN"/>
                    </a:p>
                  </a:txBody>
                  <a:tcPr/>
                </a:tc>
                <a:tc hMerge="1" vMerge="1">
                  <a:txBody>
                    <a:bodyPr/>
                    <a:lstStyle/>
                    <a:p>
                      <a:endParaRPr lang="en-IN"/>
                    </a:p>
                  </a:txBody>
                  <a:tcPr/>
                </a:tc>
                <a:tc hMerge="1" vMerge="1">
                  <a:txBody>
                    <a:bodyPr/>
                    <a:lstStyle/>
                    <a:p>
                      <a:endParaRPr lang="en-IN"/>
                    </a:p>
                  </a:txBody>
                  <a:tcPr/>
                </a:tc>
                <a:tc hMerge="1" v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215900">
                        <a:lnSpc>
                          <a:spcPts val="1290"/>
                        </a:lnSpc>
                        <a:spcAft>
                          <a:spcPts val="0"/>
                        </a:spcAft>
                      </a:pPr>
                      <a:r>
                        <a:rPr lang="en-IN" sz="800" kern="50">
                          <a:solidFill>
                            <a:srgbClr val="000000"/>
                          </a:solidFill>
                          <a:latin typeface="Times New Roman"/>
                          <a:ea typeface="Lucida Sans Unicode"/>
                        </a:rPr>
                        <a:t>a.</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marL="38100">
                        <a:lnSpc>
                          <a:spcPts val="1290"/>
                        </a:lnSpc>
                        <a:spcAft>
                          <a:spcPts val="0"/>
                        </a:spcAft>
                      </a:pPr>
                      <a:r>
                        <a:rPr lang="en-IN" sz="800" kern="50" dirty="0">
                          <a:solidFill>
                            <a:srgbClr val="000000"/>
                          </a:solidFill>
                          <a:latin typeface="Times New Roman"/>
                          <a:ea typeface="Lucida Sans Unicode"/>
                        </a:rPr>
                        <a:t>Staffing Decisions: Yes</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r>
              <a:tr h="211120">
                <a:tc gridSpan="6">
                  <a:txBody>
                    <a:bodyPr/>
                    <a:lstStyle/>
                    <a:p>
                      <a:pPr>
                        <a:lnSpc>
                          <a:spcPts val="1300"/>
                        </a:lnSpc>
                        <a:spcAft>
                          <a:spcPts val="0"/>
                        </a:spcAft>
                      </a:pPr>
                      <a:r>
                        <a:rPr lang="en-IN" sz="800" kern="50">
                          <a:solidFill>
                            <a:srgbClr val="000000"/>
                          </a:solidFill>
                          <a:latin typeface="Times New Roman"/>
                          <a:ea typeface="Lucida Sans Unicode"/>
                        </a:rPr>
                        <a:t>  to the customer. It will be technology leverage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215900">
                        <a:spcAft>
                          <a:spcPts val="0"/>
                        </a:spcAft>
                      </a:pPr>
                      <a:r>
                        <a:rPr lang="en-IN" sz="800" kern="50">
                          <a:solidFill>
                            <a:srgbClr val="000000"/>
                          </a:solidFill>
                          <a:latin typeface="Times New Roman"/>
                          <a:ea typeface="Lucida Sans Unicode"/>
                        </a:rPr>
                        <a:t>b.</a:t>
                      </a:r>
                    </a:p>
                  </a:txBody>
                  <a:tcPr marL="0" marR="0" marT="0" marB="0" anchor="b">
                    <a:lnL>
                      <a:noFill/>
                    </a:lnL>
                    <a:lnR>
                      <a:noFill/>
                    </a:lnR>
                    <a:lnT>
                      <a:noFill/>
                    </a:lnT>
                    <a:lnB>
                      <a:noFill/>
                    </a:lnB>
                  </a:tcPr>
                </a:tc>
                <a:tc gridSpan="4">
                  <a:txBody>
                    <a:bodyPr/>
                    <a:lstStyle/>
                    <a:p>
                      <a:pPr marL="50800">
                        <a:spcAft>
                          <a:spcPts val="0"/>
                        </a:spcAft>
                      </a:pPr>
                      <a:r>
                        <a:rPr lang="en-IN" sz="800" kern="50">
                          <a:solidFill>
                            <a:srgbClr val="000000"/>
                          </a:solidFill>
                          <a:latin typeface="Times New Roman"/>
                          <a:ea typeface="Lucida Sans Unicode"/>
                        </a:rPr>
                        <a:t>Budget Management and Variance:</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r>
              <a:tr h="520295">
                <a:tc gridSpan="6">
                  <a:txBody>
                    <a:bodyPr/>
                    <a:lstStyle/>
                    <a:p>
                      <a:pPr marL="76200">
                        <a:lnSpc>
                          <a:spcPts val="1300"/>
                        </a:lnSpc>
                        <a:spcAft>
                          <a:spcPts val="0"/>
                        </a:spcAft>
                      </a:pPr>
                      <a:r>
                        <a:rPr lang="en-IN" sz="800" kern="50" dirty="0">
                          <a:solidFill>
                            <a:srgbClr val="000000"/>
                          </a:solidFill>
                          <a:latin typeface="Times New Roman"/>
                          <a:ea typeface="Lucida Sans Unicode"/>
                        </a:rPr>
                        <a:t>between the doctor and the patients. It is helpful</a:t>
                      </a:r>
                    </a:p>
                    <a:p>
                      <a:pPr marL="76200">
                        <a:lnSpc>
                          <a:spcPts val="1300"/>
                        </a:lnSpc>
                        <a:spcAft>
                          <a:spcPts val="0"/>
                        </a:spcAft>
                      </a:pPr>
                      <a:r>
                        <a:rPr lang="en-IN" sz="800" kern="50" dirty="0">
                          <a:solidFill>
                            <a:srgbClr val="000000"/>
                          </a:solidFill>
                          <a:latin typeface="Times New Roman"/>
                          <a:ea typeface="Lucida Sans Unicode"/>
                        </a:rPr>
                        <a:t>to understand various technology and creativity in telemedicine to provide better healthcare services in rural areas.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marL="38100">
                        <a:spcAft>
                          <a:spcPts val="0"/>
                        </a:spcAft>
                      </a:pPr>
                      <a:r>
                        <a:rPr lang="en-IN" sz="800" kern="50" dirty="0">
                          <a:solidFill>
                            <a:srgbClr val="000000"/>
                          </a:solidFill>
                          <a:latin typeface="Times New Roman"/>
                          <a:ea typeface="Lucida Sans Unicode"/>
                        </a:rPr>
                        <a:t>Yes</a:t>
                      </a:r>
                    </a:p>
                  </a:txBody>
                  <a:tcPr marL="0" marR="0" marT="0" marB="0" anchor="b">
                    <a:lnL>
                      <a:noFill/>
                    </a:lnL>
                    <a:lnR>
                      <a:noFill/>
                    </a:lnR>
                    <a:lnT>
                      <a:noFill/>
                    </a:lnT>
                    <a:lnB>
                      <a:noFill/>
                    </a:lnB>
                  </a:tcPr>
                </a:tc>
                <a:tc>
                  <a:txBody>
                    <a:bodyPr/>
                    <a:lstStyle/>
                    <a:p>
                      <a:pPr>
                        <a:spcAft>
                          <a:spcPts val="0"/>
                        </a:spcAft>
                      </a:pPr>
                      <a:endParaRPr lang="en-IN" sz="800" kern="50" dirty="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211120">
                <a:tc gridSpan="6">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215900">
                        <a:spcAft>
                          <a:spcPts val="0"/>
                        </a:spcAft>
                      </a:pPr>
                      <a:r>
                        <a:rPr lang="en-IN" sz="800" kern="50">
                          <a:solidFill>
                            <a:srgbClr val="000000"/>
                          </a:solidFill>
                          <a:latin typeface="Times New Roman"/>
                          <a:ea typeface="Lucida Sans Unicode"/>
                        </a:rPr>
                        <a:t>c.</a:t>
                      </a: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gridSpan="3">
                  <a:txBody>
                    <a:bodyPr/>
                    <a:lstStyle/>
                    <a:p>
                      <a:pPr marL="38100">
                        <a:spcAft>
                          <a:spcPts val="0"/>
                        </a:spcAft>
                      </a:pPr>
                      <a:r>
                        <a:rPr lang="en-IN" sz="800" kern="50" dirty="0">
                          <a:solidFill>
                            <a:srgbClr val="000000"/>
                          </a:solidFill>
                          <a:latin typeface="Times New Roman"/>
                          <a:ea typeface="Lucida Sans Unicode"/>
                        </a:rPr>
                        <a:t>Technical Decision: Yes</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r>
              <a:tr h="210119">
                <a:tc gridSpan="6">
                  <a:txBody>
                    <a:bodyPr/>
                    <a:lstStyle/>
                    <a:p>
                      <a:pPr>
                        <a:spcAft>
                          <a:spcPts val="0"/>
                        </a:spcAft>
                      </a:pPr>
                      <a:r>
                        <a:rPr lang="en-IN" sz="800" kern="50">
                          <a:solidFill>
                            <a:srgbClr val="000000"/>
                          </a:solidFill>
                          <a:latin typeface="Times New Roman"/>
                          <a:ea typeface="Lucida Sans Unicode"/>
                        </a:rPr>
                        <a: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215900">
                        <a:spcAft>
                          <a:spcPts val="0"/>
                        </a:spcAft>
                      </a:pPr>
                      <a:r>
                        <a:rPr lang="en-IN" sz="800" kern="50">
                          <a:solidFill>
                            <a:srgbClr val="000000"/>
                          </a:solidFill>
                          <a:latin typeface="Times New Roman"/>
                          <a:ea typeface="Lucida Sans Unicode"/>
                        </a:rPr>
                        <a:t>d.</a:t>
                      </a:r>
                    </a:p>
                  </a:txBody>
                  <a:tcPr marL="0" marR="0" marT="0" marB="0" anchor="b">
                    <a:lnL>
                      <a:noFill/>
                    </a:lnL>
                    <a:lnR>
                      <a:noFill/>
                    </a:lnR>
                    <a:lnT>
                      <a:noFill/>
                    </a:lnT>
                    <a:lnB>
                      <a:noFill/>
                    </a:lnB>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a:noFill/>
                    </a:lnL>
                    <a:lnR>
                      <a:noFill/>
                    </a:lnR>
                    <a:lnT>
                      <a:noFill/>
                    </a:lnT>
                    <a:lnB>
                      <a:noFill/>
                    </a:lnB>
                  </a:tcPr>
                </a:tc>
                <a:tc gridSpan="3">
                  <a:txBody>
                    <a:bodyPr/>
                    <a:lstStyle/>
                    <a:p>
                      <a:pPr marL="38100">
                        <a:spcAft>
                          <a:spcPts val="0"/>
                        </a:spcAft>
                      </a:pPr>
                      <a:r>
                        <a:rPr lang="en-IN" sz="800" kern="50" dirty="0">
                          <a:solidFill>
                            <a:srgbClr val="000000"/>
                          </a:solidFill>
                          <a:latin typeface="Times New Roman"/>
                          <a:ea typeface="Lucida Sans Unicode"/>
                        </a:rPr>
                        <a:t>Conflict resolution: Yes</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hMerge="1">
                  <a:txBody>
                    <a:bodyPr/>
                    <a:lstStyle/>
                    <a:p>
                      <a:endParaRPr lang="en-IN"/>
                    </a:p>
                  </a:txBody>
                  <a:tcPr/>
                </a:tc>
              </a:tr>
              <a:tr h="211120">
                <a:tc gridSpan="6">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spcAft>
                          <a:spcPts val="0"/>
                        </a:spcAft>
                      </a:pPr>
                      <a:endParaRPr lang="en-IN" sz="8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215900">
                        <a:spcAft>
                          <a:spcPts val="0"/>
                        </a:spcAft>
                      </a:pPr>
                      <a:r>
                        <a:rPr lang="en-IN" sz="800" kern="50">
                          <a:solidFill>
                            <a:srgbClr val="000000"/>
                          </a:solidFill>
                          <a:latin typeface="Times New Roman"/>
                          <a:ea typeface="Lucida Sans Unicode"/>
                        </a:rPr>
                        <a:t>e.</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gridSpan="4">
                  <a:txBody>
                    <a:bodyPr/>
                    <a:lstStyle/>
                    <a:p>
                      <a:pPr marL="50800">
                        <a:spcAft>
                          <a:spcPts val="0"/>
                        </a:spcAft>
                      </a:pPr>
                      <a:r>
                        <a:rPr lang="en-IN" sz="800" kern="50" dirty="0">
                          <a:solidFill>
                            <a:srgbClr val="000000"/>
                          </a:solidFill>
                          <a:latin typeface="Times New Roman"/>
                          <a:ea typeface="Lucida Sans Unicode"/>
                        </a:rPr>
                        <a:t>Escalation Path for Authority</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bl>
          </a:graphicData>
        </a:graphic>
      </p:graphicFrame>
      <p:sp>
        <p:nvSpPr>
          <p:cNvPr id="8" name="Title 1"/>
          <p:cNvSpPr>
            <a:spLocks noGrp="1"/>
          </p:cNvSpPr>
          <p:nvPr>
            <p:ph type="title"/>
          </p:nvPr>
        </p:nvSpPr>
        <p:spPr>
          <a:xfrm>
            <a:off x="548640" y="0"/>
            <a:ext cx="9712960" cy="457200"/>
          </a:xfrm>
        </p:spPr>
        <p:txBody>
          <a:bodyPr>
            <a:normAutofit fontScale="90000"/>
          </a:bodyPr>
          <a:lstStyle/>
          <a:p>
            <a:r>
              <a:rPr lang="en-GB" dirty="0" smtClean="0"/>
              <a:t>PROJECT CHARTER :</a:t>
            </a:r>
            <a:endParaRPr lang="en-GB" dirty="0"/>
          </a:p>
        </p:txBody>
      </p:sp>
    </p:spTree>
    <p:extLst>
      <p:ext uri="{BB962C8B-B14F-4D97-AF65-F5344CB8AC3E}">
        <p14:creationId xmlns="" xmlns:p14="http://schemas.microsoft.com/office/powerpoint/2010/main" val="27163328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04949" y="378823"/>
          <a:ext cx="10006149" cy="6113416"/>
        </p:xfrm>
        <a:graphic>
          <a:graphicData uri="http://schemas.openxmlformats.org/drawingml/2006/table">
            <a:tbl>
              <a:tblPr/>
              <a:tblGrid>
                <a:gridCol w="3335383"/>
                <a:gridCol w="3335383"/>
                <a:gridCol w="3335383"/>
              </a:tblGrid>
              <a:tr h="509452">
                <a:tc>
                  <a:txBody>
                    <a:bodyPr/>
                    <a:lstStyle/>
                    <a:p>
                      <a:pPr algn="ctr">
                        <a:spcAft>
                          <a:spcPts val="0"/>
                        </a:spcAft>
                      </a:pPr>
                      <a:r>
                        <a:rPr lang="en-IN" sz="2000" kern="50" dirty="0">
                          <a:solidFill>
                            <a:srgbClr val="000000"/>
                          </a:solidFill>
                          <a:latin typeface="Times New Roman"/>
                          <a:ea typeface="Lucida Sans Unicode"/>
                        </a:rPr>
                        <a:t>Project Requirement: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IN" sz="2000" kern="50">
                          <a:solidFill>
                            <a:srgbClr val="000000"/>
                          </a:solidFill>
                          <a:latin typeface="Times New Roman"/>
                          <a:ea typeface="Lucida Sans Unicode"/>
                        </a:rPr>
                        <a:t>Internal Escalation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IN" sz="2000" kern="50">
                          <a:solidFill>
                            <a:srgbClr val="000000"/>
                          </a:solidFill>
                          <a:latin typeface="Times New Roman"/>
                          <a:ea typeface="Lucida Sans Unicode"/>
                        </a:rPr>
                        <a:t>External Escalation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7256">
                <a:tc>
                  <a:txBody>
                    <a:bodyPr/>
                    <a:lstStyle/>
                    <a:p>
                      <a:pPr>
                        <a:spcAft>
                          <a:spcPts val="0"/>
                        </a:spcAft>
                      </a:pPr>
                      <a:r>
                        <a:rPr lang="en-IN" sz="2000" kern="50" dirty="0">
                          <a:solidFill>
                            <a:srgbClr val="000000"/>
                          </a:solidFill>
                          <a:latin typeface="Times New Roman"/>
                          <a:ea typeface="Lucida Sans Unicode"/>
                        </a:rPr>
                        <a:t>Stakeholder listing, service provider, matching of the technology, security, Government and Ethical approval.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2000" kern="50" dirty="0">
                          <a:solidFill>
                            <a:srgbClr val="000000"/>
                          </a:solidFill>
                          <a:latin typeface="Times New Roman"/>
                          <a:ea typeface="Lucida Sans Unicode"/>
                        </a:rPr>
                        <a:t>Executive</a:t>
                      </a:r>
                    </a:p>
                    <a:p>
                      <a:pPr>
                        <a:spcAft>
                          <a:spcPts val="0"/>
                        </a:spcAft>
                      </a:pPr>
                      <a:r>
                        <a:rPr lang="en-IN" sz="2000" kern="50" dirty="0">
                          <a:solidFill>
                            <a:srgbClr val="000000"/>
                          </a:solidFill>
                          <a:latin typeface="Times New Roman"/>
                          <a:ea typeface="Lucida Sans Unicode"/>
                        </a:rPr>
                        <a:t>Project Manager</a:t>
                      </a:r>
                    </a:p>
                    <a:p>
                      <a:pPr>
                        <a:spcAft>
                          <a:spcPts val="0"/>
                        </a:spcAft>
                      </a:pPr>
                      <a:r>
                        <a:rPr lang="en-IN" sz="2000" kern="50" dirty="0">
                          <a:solidFill>
                            <a:srgbClr val="000000"/>
                          </a:solidFill>
                          <a:latin typeface="Times New Roman"/>
                          <a:ea typeface="Lucida Sans Unicode"/>
                        </a:rPr>
                        <a:t>Administration</a:t>
                      </a:r>
                    </a:p>
                    <a:p>
                      <a:pPr>
                        <a:spcAft>
                          <a:spcPts val="0"/>
                        </a:spcAft>
                      </a:pPr>
                      <a:r>
                        <a:rPr lang="en-IN" sz="2000" kern="50" dirty="0">
                          <a:solidFill>
                            <a:srgbClr val="000000"/>
                          </a:solidFill>
                          <a:latin typeface="Times New Roman"/>
                          <a:ea typeface="Lucida Sans Unicode"/>
                        </a:rPr>
                        <a:t>Team leader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2000" kern="50">
                          <a:solidFill>
                            <a:srgbClr val="000000"/>
                          </a:solidFill>
                          <a:latin typeface="Times New Roman"/>
                          <a:ea typeface="Lucida Sans Unicode"/>
                        </a:rPr>
                        <a:t>Account Executive</a:t>
                      </a:r>
                    </a:p>
                    <a:p>
                      <a:pPr>
                        <a:spcAft>
                          <a:spcPts val="0"/>
                        </a:spcAft>
                      </a:pPr>
                      <a:r>
                        <a:rPr lang="en-IN" sz="2000" kern="50">
                          <a:solidFill>
                            <a:srgbClr val="000000"/>
                          </a:solidFill>
                          <a:latin typeface="Times New Roman"/>
                          <a:ea typeface="Lucida Sans Unicode"/>
                        </a:rPr>
                        <a:t>Account manager</a:t>
                      </a:r>
                    </a:p>
                    <a:p>
                      <a:pPr>
                        <a:spcAft>
                          <a:spcPts val="0"/>
                        </a:spcAft>
                      </a:pPr>
                      <a:r>
                        <a:rPr lang="en-IN" sz="2000" kern="50">
                          <a:solidFill>
                            <a:srgbClr val="000000"/>
                          </a:solidFill>
                          <a:latin typeface="Times New Roman"/>
                          <a:ea typeface="Lucida Sans Unicode"/>
                        </a:rPr>
                        <a:t>Project manager</a:t>
                      </a:r>
                    </a:p>
                    <a:p>
                      <a:pPr>
                        <a:spcAft>
                          <a:spcPts val="0"/>
                        </a:spcAft>
                      </a:pPr>
                      <a:r>
                        <a:rPr lang="en-IN" sz="2000" kern="50">
                          <a:solidFill>
                            <a:srgbClr val="000000"/>
                          </a:solidFill>
                          <a:latin typeface="Times New Roman"/>
                          <a:ea typeface="Lucida Sans Unicode"/>
                        </a:rPr>
                        <a:t>Team leader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8903">
                <a:tc>
                  <a:txBody>
                    <a:bodyPr/>
                    <a:lstStyle/>
                    <a:p>
                      <a:pPr>
                        <a:spcAft>
                          <a:spcPts val="0"/>
                        </a:spcAft>
                      </a:pPr>
                      <a:r>
                        <a:rPr lang="en-IN" sz="2000" kern="50">
                          <a:solidFill>
                            <a:srgbClr val="000000"/>
                          </a:solidFill>
                          <a:latin typeface="Times New Roman"/>
                          <a:ea typeface="Lucida Sans Unicode"/>
                        </a:rPr>
                        <a:t>Summary of Budget: Not disclose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spcAft>
                          <a:spcPts val="0"/>
                        </a:spcAft>
                      </a:pPr>
                      <a:endParaRPr lang="en-IN" sz="2000" kern="50" dirty="0">
                        <a:solidFill>
                          <a:srgbClr val="000000"/>
                        </a:solidFill>
                        <a:latin typeface="Times New Roman"/>
                        <a:ea typeface="Lucida Sans Unicode"/>
                      </a:endParaRPr>
                    </a:p>
                    <a:p>
                      <a:pPr>
                        <a:spcAft>
                          <a:spcPts val="0"/>
                        </a:spcAft>
                      </a:pPr>
                      <a:r>
                        <a:rPr lang="en-IN" sz="2000" kern="50" dirty="0">
                          <a:solidFill>
                            <a:srgbClr val="000000"/>
                          </a:solidFill>
                          <a:latin typeface="Times New Roman"/>
                          <a:ea typeface="Lucida Sans Unicode"/>
                        </a:rPr>
                        <a:t>Approvals</a:t>
                      </a:r>
                    </a:p>
                    <a:p>
                      <a:pPr>
                        <a:spcAft>
                          <a:spcPts val="0"/>
                        </a:spcAft>
                      </a:pPr>
                      <a:r>
                        <a:rPr lang="en-IN" sz="2000" kern="50" dirty="0">
                          <a:solidFill>
                            <a:srgbClr val="000000"/>
                          </a:solidFill>
                          <a:latin typeface="Times New Roman"/>
                          <a:ea typeface="Lucida Sans Unicode"/>
                        </a:rPr>
                        <a:t>Project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IN"/>
                    </a:p>
                  </a:txBody>
                  <a:tcPr/>
                </a:tc>
              </a:tr>
              <a:tr h="2037805">
                <a:tc>
                  <a:txBody>
                    <a:bodyPr/>
                    <a:lstStyle/>
                    <a:p>
                      <a:pPr>
                        <a:spcAft>
                          <a:spcPts val="0"/>
                        </a:spcAft>
                      </a:pPr>
                      <a:r>
                        <a:rPr lang="en-IN" sz="2000" kern="50" dirty="0">
                          <a:solidFill>
                            <a:srgbClr val="000000"/>
                          </a:solidFill>
                          <a:latin typeface="Times New Roman"/>
                          <a:ea typeface="Lucida Sans Unicode"/>
                        </a:rPr>
                        <a:t>Initial Risk: Cost of the application service, bandwidth</a:t>
                      </a:r>
                    </a:p>
                    <a:p>
                      <a:pPr>
                        <a:spcAft>
                          <a:spcPts val="0"/>
                        </a:spcAft>
                      </a:pPr>
                      <a:r>
                        <a:rPr lang="en-IN" sz="2000" kern="50" dirty="0">
                          <a:solidFill>
                            <a:srgbClr val="000000"/>
                          </a:solidFill>
                          <a:latin typeface="Times New Roman"/>
                          <a:ea typeface="Lucida Sans Unicode"/>
                        </a:rPr>
                        <a:t>Compatibility: With users device, network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IN"/>
                    </a:p>
                  </a:txBody>
                  <a:tcPr/>
                </a:tc>
                <a:tc hMerge="1" vMerge="1">
                  <a:txBody>
                    <a:bodyPr/>
                    <a:lstStyle/>
                    <a:p>
                      <a:endParaRPr lang="en-IN"/>
                    </a:p>
                  </a:txBody>
                  <a:tcPr/>
                </a:tc>
              </a:tr>
            </a:tbl>
          </a:graphicData>
        </a:graphic>
      </p:graphicFrame>
      <p:sp>
        <p:nvSpPr>
          <p:cNvPr id="3174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782422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95943" y="339635"/>
          <a:ext cx="10541725" cy="6417474"/>
        </p:xfrm>
        <a:graphic>
          <a:graphicData uri="http://schemas.openxmlformats.org/drawingml/2006/table">
            <a:tbl>
              <a:tblPr/>
              <a:tblGrid>
                <a:gridCol w="1415280"/>
                <a:gridCol w="1062382"/>
                <a:gridCol w="1770390"/>
                <a:gridCol w="1770390"/>
                <a:gridCol w="796602"/>
                <a:gridCol w="973789"/>
                <a:gridCol w="1342188"/>
                <a:gridCol w="1342188"/>
                <a:gridCol w="68516"/>
              </a:tblGrid>
              <a:tr h="118232">
                <a:tc>
                  <a:txBody>
                    <a:bodyPr/>
                    <a:lstStyle/>
                    <a:p>
                      <a:pPr>
                        <a:spcAft>
                          <a:spcPts val="0"/>
                        </a:spcAft>
                      </a:pPr>
                      <a:endParaRPr lang="en-IN" sz="700" kern="50" dirty="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78788">
                <a:tc rowSpan="2" gridSpan="2">
                  <a:txBody>
                    <a:bodyPr/>
                    <a:lstStyle/>
                    <a:p>
                      <a:pPr marL="63500">
                        <a:spcAft>
                          <a:spcPts val="0"/>
                        </a:spcAft>
                      </a:pPr>
                      <a:r>
                        <a:rPr lang="en-IN" sz="700" kern="50">
                          <a:solidFill>
                            <a:srgbClr val="000000"/>
                          </a:solidFill>
                          <a:latin typeface="Times New Roman"/>
                          <a:ea typeface="Lucida Sans Unicode"/>
                        </a:rPr>
                        <a:t>Stakeholder</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spcAft>
                          <a:spcPts val="0"/>
                        </a:spcAft>
                      </a:pPr>
                      <a:r>
                        <a:rPr lang="en-IN" sz="700" kern="50">
                          <a:solidFill>
                            <a:srgbClr val="000000"/>
                          </a:solidFill>
                          <a:latin typeface="Times New Roman"/>
                          <a:ea typeface="Lucida Sans Unicode"/>
                        </a:rPr>
                        <a:t>Requirement</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spcAft>
                          <a:spcPts val="0"/>
                        </a:spcAft>
                      </a:pPr>
                      <a:r>
                        <a:rPr lang="en-IN" sz="700" kern="50">
                          <a:solidFill>
                            <a:srgbClr val="000000"/>
                          </a:solidFill>
                          <a:latin typeface="Times New Roman"/>
                          <a:ea typeface="Lucida Sans Unicode"/>
                        </a:rPr>
                        <a:t>Category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spcAft>
                          <a:spcPts val="0"/>
                        </a:spcAft>
                      </a:pPr>
                      <a:r>
                        <a:rPr lang="en-IN" sz="700" kern="50">
                          <a:solidFill>
                            <a:srgbClr val="000000"/>
                          </a:solidFill>
                          <a:latin typeface="Times New Roman"/>
                          <a:ea typeface="Lucida Sans Unicode"/>
                        </a:rPr>
                        <a:t>Priority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63500">
                        <a:lnSpc>
                          <a:spcPts val="1290"/>
                        </a:lnSpc>
                        <a:spcAft>
                          <a:spcPts val="0"/>
                        </a:spcAft>
                      </a:pPr>
                      <a:r>
                        <a:rPr lang="en-IN" sz="700" kern="50">
                          <a:solidFill>
                            <a:srgbClr val="000000"/>
                          </a:solidFill>
                          <a:latin typeface="Times New Roman"/>
                          <a:ea typeface="Lucida Sans Unicode"/>
                        </a:rPr>
                        <a:t>Acceptance</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r>
              <a:tr h="84451">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rowSpan="2" gridSpan="2">
                  <a:txBody>
                    <a:bodyPr/>
                    <a:lstStyle/>
                    <a:p>
                      <a:pPr marL="63500">
                        <a:spcAft>
                          <a:spcPts val="0"/>
                        </a:spcAft>
                      </a:pPr>
                      <a:r>
                        <a:rPr lang="en-IN" sz="700" kern="50">
                          <a:solidFill>
                            <a:srgbClr val="000000"/>
                          </a:solidFill>
                          <a:latin typeface="Times New Roman"/>
                          <a:ea typeface="Lucida Sans Unicode"/>
                        </a:rPr>
                        <a:t>Criteria</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84451">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a:noFill/>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IN"/>
                    </a:p>
                  </a:txBody>
                  <a:tcPr/>
                </a:tc>
                <a:tc hMerge="1" vMerge="1">
                  <a:txBody>
                    <a:bodyPr/>
                    <a:lstStyle/>
                    <a:p>
                      <a:endParaRPr lang="en-IN"/>
                    </a:p>
                  </a:txBody>
                  <a:tcPr/>
                </a:tc>
              </a:tr>
              <a:tr h="118232">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272393">
                <a:tc gridSpan="2">
                  <a:txBody>
                    <a:bodyPr/>
                    <a:lstStyle/>
                    <a:p>
                      <a:pPr marL="63500">
                        <a:lnSpc>
                          <a:spcPts val="1290"/>
                        </a:lnSpc>
                        <a:spcAft>
                          <a:spcPts val="0"/>
                        </a:spcAft>
                      </a:pPr>
                      <a:r>
                        <a:rPr lang="en-IN" sz="700" kern="50" dirty="0">
                          <a:solidFill>
                            <a:srgbClr val="000000"/>
                          </a:solidFill>
                          <a:latin typeface="Times New Roman"/>
                          <a:ea typeface="Lucida Sans Unicode"/>
                        </a:rPr>
                        <a:t>Chief Executive</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spcAft>
                          <a:spcPts val="0"/>
                        </a:spcAft>
                      </a:pPr>
                      <a:r>
                        <a:rPr lang="en-IN" sz="700" kern="50">
                          <a:solidFill>
                            <a:srgbClr val="000000"/>
                          </a:solidFill>
                          <a:latin typeface="Times New Roman"/>
                          <a:ea typeface="Lucida Sans Unicode"/>
                        </a:rPr>
                        <a:t>Success of Project</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spcAft>
                          <a:spcPts val="0"/>
                        </a:spcAft>
                      </a:pPr>
                      <a:r>
                        <a:rPr lang="en-IN" sz="700" kern="50">
                          <a:solidFill>
                            <a:srgbClr val="000000"/>
                          </a:solidFill>
                          <a:latin typeface="Times New Roman"/>
                          <a:ea typeface="Lucida Sans Unicode"/>
                        </a:rPr>
                        <a:t>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spcAft>
                          <a:spcPts val="0"/>
                        </a:spcAft>
                      </a:pPr>
                      <a:r>
                        <a:rPr lang="en-IN" sz="700" kern="50">
                          <a:solidFill>
                            <a:srgbClr val="000000"/>
                          </a:solidFill>
                          <a:latin typeface="Times New Roman"/>
                          <a:ea typeface="Lucida Sans Unicode"/>
                        </a:rPr>
                        <a:t>High, 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63500">
                        <a:lnSpc>
                          <a:spcPts val="1290"/>
                        </a:lnSpc>
                        <a:spcAft>
                          <a:spcPts val="0"/>
                        </a:spcAft>
                      </a:pPr>
                      <a:r>
                        <a:rPr lang="en-IN" sz="700" kern="50">
                          <a:solidFill>
                            <a:srgbClr val="000000"/>
                          </a:solidFill>
                          <a:latin typeface="Times New Roman"/>
                          <a:ea typeface="Lucida Sans Unicode"/>
                        </a:rPr>
                        <a:t>I : Key Player</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r>
              <a:tr h="84451">
                <a:tc rowSpan="2">
                  <a:txBody>
                    <a:bodyPr/>
                    <a:lstStyle/>
                    <a:p>
                      <a:pPr marL="63500">
                        <a:spcAft>
                          <a:spcPts val="0"/>
                        </a:spcAft>
                      </a:pPr>
                      <a:r>
                        <a:rPr lang="en-IN" sz="700" kern="50">
                          <a:solidFill>
                            <a:srgbClr val="000000"/>
                          </a:solidFill>
                          <a:latin typeface="Times New Roman"/>
                          <a:ea typeface="Lucida Sans Unicode"/>
                        </a:rPr>
                        <a:t>Officer</a:t>
                      </a:r>
                    </a:p>
                  </a:txBody>
                  <a:tcPr marL="0" marR="0" marT="0" marB="0" anchor="b">
                    <a:lnL>
                      <a:noFill/>
                    </a:lnL>
                    <a:lnR>
                      <a:noFill/>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rowSpan="2" gridSpan="2">
                  <a:txBody>
                    <a:bodyPr/>
                    <a:lstStyle/>
                    <a:p>
                      <a:pPr marL="63500">
                        <a:spcAft>
                          <a:spcPts val="0"/>
                        </a:spcAft>
                      </a:pPr>
                      <a:r>
                        <a:rPr lang="en-IN" sz="700" kern="50">
                          <a:solidFill>
                            <a:srgbClr val="000000"/>
                          </a:solidFill>
                          <a:latin typeface="Times New Roman"/>
                          <a:ea typeface="Lucida Sans Unicode"/>
                        </a:rPr>
                        <a:t>High influence</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114657">
                <a:tc v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IN"/>
                    </a:p>
                  </a:txBody>
                  <a:tcPr/>
                </a:tc>
                <a:tc hMerge="1" vMerge="1">
                  <a:txBody>
                    <a:bodyPr/>
                    <a:lstStyle/>
                    <a:p>
                      <a:endParaRPr lang="en-IN"/>
                    </a:p>
                  </a:txBody>
                  <a:tcPr/>
                </a:tc>
              </a:tr>
              <a:tr h="67561">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marL="63500">
                        <a:spcAft>
                          <a:spcPts val="0"/>
                        </a:spcAft>
                      </a:pPr>
                      <a:r>
                        <a:rPr lang="en-IN" sz="700" kern="50">
                          <a:solidFill>
                            <a:srgbClr val="000000"/>
                          </a:solidFill>
                          <a:latin typeface="Times New Roman"/>
                          <a:ea typeface="Lucida Sans Unicode"/>
                        </a:rPr>
                        <a:t>power and high</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178788">
                <a:tc gridSpan="2">
                  <a:txBody>
                    <a:bodyPr/>
                    <a:lstStyle/>
                    <a:p>
                      <a:pPr marL="63500">
                        <a:lnSpc>
                          <a:spcPts val="1290"/>
                        </a:lnSpc>
                        <a:spcAft>
                          <a:spcPts val="0"/>
                        </a:spcAft>
                      </a:pPr>
                      <a:r>
                        <a:rPr lang="en-IN" sz="700" kern="50">
                          <a:solidFill>
                            <a:srgbClr val="000000"/>
                          </a:solidFill>
                          <a:latin typeface="Times New Roman"/>
                          <a:ea typeface="Lucida Sans Unicode"/>
                        </a:rPr>
                        <a:t>Project Manager</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25400">
                        <a:lnSpc>
                          <a:spcPts val="1290"/>
                        </a:lnSpc>
                        <a:spcAft>
                          <a:spcPts val="0"/>
                        </a:spcAft>
                      </a:pPr>
                      <a:r>
                        <a:rPr lang="en-IN" sz="700" kern="50">
                          <a:solidFill>
                            <a:srgbClr val="000000"/>
                          </a:solidFill>
                          <a:latin typeface="Times New Roman"/>
                          <a:ea typeface="Lucida Sans Unicode"/>
                        </a:rPr>
                        <a:t>Manage Project</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63500">
                        <a:lnSpc>
                          <a:spcPts val="1290"/>
                        </a:lnSpc>
                        <a:spcAft>
                          <a:spcPts val="0"/>
                        </a:spcAft>
                      </a:pPr>
                      <a:r>
                        <a:rPr lang="en-IN" sz="700" kern="50">
                          <a:solidFill>
                            <a:srgbClr val="000000"/>
                          </a:solidFill>
                          <a:latin typeface="Times New Roman"/>
                          <a:ea typeface="Lucida Sans Unicode"/>
                        </a:rPr>
                        <a:t>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marL="50800">
                        <a:lnSpc>
                          <a:spcPts val="1290"/>
                        </a:lnSpc>
                        <a:spcAft>
                          <a:spcPts val="0"/>
                        </a:spcAft>
                      </a:pPr>
                      <a:r>
                        <a:rPr lang="en-IN" sz="700" kern="50">
                          <a:solidFill>
                            <a:srgbClr val="000000"/>
                          </a:solidFill>
                          <a:latin typeface="Times New Roman"/>
                          <a:ea typeface="Lucida Sans Unicode"/>
                        </a:rPr>
                        <a:t>High, 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n-IN"/>
                    </a:p>
                  </a:txBody>
                  <a:tcPr/>
                </a:tc>
                <a:tc hMerge="1" vMerge="1">
                  <a:txBody>
                    <a:bodyPr/>
                    <a:lstStyle/>
                    <a:p>
                      <a:endParaRPr lang="en-IN"/>
                    </a:p>
                  </a:txBody>
                  <a:tcPr/>
                </a:tc>
              </a:tr>
              <a:tr h="67561">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marL="63500">
                        <a:spcAft>
                          <a:spcPts val="0"/>
                        </a:spcAft>
                      </a:pPr>
                      <a:r>
                        <a:rPr lang="en-IN" sz="700" kern="50">
                          <a:solidFill>
                            <a:srgbClr val="000000"/>
                          </a:solidFill>
                          <a:latin typeface="Times New Roman"/>
                          <a:ea typeface="Lucida Sans Unicode"/>
                        </a:rPr>
                        <a:t>interest in</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408591">
                <a:tc gridSpan="2">
                  <a:txBody>
                    <a:bodyPr/>
                    <a:lstStyle/>
                    <a:p>
                      <a:pPr marL="63500">
                        <a:lnSpc>
                          <a:spcPts val="1300"/>
                        </a:lnSpc>
                        <a:spcAft>
                          <a:spcPts val="0"/>
                        </a:spcAft>
                      </a:pPr>
                      <a:r>
                        <a:rPr lang="en-IN" sz="700" kern="50">
                          <a:solidFill>
                            <a:srgbClr val="000000"/>
                          </a:solidFill>
                          <a:latin typeface="Times New Roman"/>
                          <a:ea typeface="Lucida Sans Unicode"/>
                        </a:rPr>
                        <a:t>Project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25400">
                        <a:lnSpc>
                          <a:spcPts val="1300"/>
                        </a:lnSpc>
                        <a:spcAft>
                          <a:spcPts val="0"/>
                        </a:spcAft>
                      </a:pPr>
                      <a:r>
                        <a:rPr lang="en-IN" sz="700" kern="50">
                          <a:solidFill>
                            <a:srgbClr val="000000"/>
                          </a:solidFill>
                          <a:latin typeface="Times New Roman"/>
                          <a:ea typeface="Lucida Sans Unicode"/>
                        </a:rPr>
                        <a:t>Telemedicine workflow and platform.</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spcAft>
                          <a:spcPts val="0"/>
                        </a:spcAft>
                      </a:pPr>
                      <a:r>
                        <a:rPr lang="en-IN" sz="700" kern="50">
                          <a:solidFill>
                            <a:srgbClr val="000000"/>
                          </a:solidFill>
                          <a:latin typeface="Times New Roman"/>
                          <a:ea typeface="Lucida Sans Unicode"/>
                        </a:rPr>
                        <a:t>III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spcAft>
                          <a:spcPts val="0"/>
                        </a:spcAft>
                      </a:pPr>
                      <a:r>
                        <a:rPr lang="en-IN" sz="700" kern="50">
                          <a:solidFill>
                            <a:srgbClr val="000000"/>
                          </a:solidFill>
                          <a:latin typeface="Times New Roman"/>
                          <a:ea typeface="Lucida Sans Unicode"/>
                        </a:rPr>
                        <a:t>High, 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n-IN"/>
                    </a:p>
                  </a:txBody>
                  <a:tcPr/>
                </a:tc>
                <a:tc hMerge="1" vMerge="1">
                  <a:txBody>
                    <a:bodyPr/>
                    <a:lstStyle/>
                    <a:p>
                      <a:endParaRPr lang="en-IN"/>
                    </a:p>
                  </a:txBody>
                  <a:tcPr/>
                </a:tc>
              </a:tr>
              <a:tr h="84451">
                <a:tc rowSpan="2" gridSpan="2">
                  <a:txBody>
                    <a:bodyPr/>
                    <a:lstStyle/>
                    <a:p>
                      <a:pPr marL="63500">
                        <a:spcAft>
                          <a:spcPts val="0"/>
                        </a:spcAft>
                      </a:pPr>
                      <a:r>
                        <a:rPr lang="en-IN" sz="700" kern="50">
                          <a:solidFill>
                            <a:srgbClr val="000000"/>
                          </a:solidFill>
                          <a:latin typeface="Times New Roman"/>
                          <a:ea typeface="Lucida Sans Unicode"/>
                        </a:rPr>
                        <a:t>Assistance</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2" h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a:txBody>
                    <a:bodyPr/>
                    <a:lstStyle/>
                    <a:p>
                      <a:pPr>
                        <a:spcAft>
                          <a:spcPts val="0"/>
                        </a:spcAft>
                      </a:pPr>
                      <a:endParaRPr lang="en-IN" sz="7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rowSpan="2" gridSpan="2">
                  <a:txBody>
                    <a:bodyPr/>
                    <a:lstStyle/>
                    <a:p>
                      <a:pPr marL="63500">
                        <a:spcAft>
                          <a:spcPts val="0"/>
                        </a:spcAft>
                      </a:pPr>
                      <a:r>
                        <a:rPr lang="en-IN" sz="700" kern="50">
                          <a:solidFill>
                            <a:srgbClr val="000000"/>
                          </a:solidFill>
                          <a:latin typeface="Times New Roman"/>
                          <a:ea typeface="Lucida Sans Unicode"/>
                        </a:rPr>
                        <a:t>project.</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84451">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IN"/>
                    </a:p>
                  </a:txBody>
                  <a:tcPr/>
                </a:tc>
                <a:tc hMerge="1" vMerge="1">
                  <a:txBody>
                    <a:bodyPr/>
                    <a:lstStyle/>
                    <a:p>
                      <a:endParaRPr lang="en-IN"/>
                    </a:p>
                  </a:txBody>
                  <a:tcPr/>
                </a:tc>
              </a:tr>
              <a:tr h="67561">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marL="63500">
                        <a:spcAft>
                          <a:spcPts val="0"/>
                        </a:spcAft>
                      </a:pPr>
                      <a:r>
                        <a:rPr lang="en-IN" sz="700" kern="50">
                          <a:solidFill>
                            <a:srgbClr val="000000"/>
                          </a:solidFill>
                          <a:latin typeface="Times New Roman"/>
                          <a:ea typeface="Lucida Sans Unicode"/>
                        </a:rPr>
                        <a:t>II: Meet their</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178788">
                <a:tc gridSpan="2">
                  <a:txBody>
                    <a:bodyPr/>
                    <a:lstStyle/>
                    <a:p>
                      <a:pPr marL="63500">
                        <a:lnSpc>
                          <a:spcPts val="1290"/>
                        </a:lnSpc>
                        <a:spcAft>
                          <a:spcPts val="0"/>
                        </a:spcAft>
                      </a:pPr>
                      <a:r>
                        <a:rPr lang="en-IN" sz="700" kern="50">
                          <a:solidFill>
                            <a:srgbClr val="000000"/>
                          </a:solidFill>
                          <a:latin typeface="Times New Roman"/>
                          <a:ea typeface="Lucida Sans Unicode"/>
                        </a:rPr>
                        <a:t>Finance &amp; Accounts</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spcAft>
                          <a:spcPts val="0"/>
                        </a:spcAft>
                      </a:pPr>
                      <a:r>
                        <a:rPr lang="en-IN" sz="700" kern="50">
                          <a:solidFill>
                            <a:srgbClr val="000000"/>
                          </a:solidFill>
                          <a:latin typeface="Times New Roman"/>
                          <a:ea typeface="Lucida Sans Unicode"/>
                        </a:rPr>
                        <a:t>Cost Benefit</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spcAft>
                          <a:spcPts val="0"/>
                        </a:spcAft>
                      </a:pPr>
                      <a:r>
                        <a:rPr lang="en-IN" sz="700" kern="50">
                          <a:solidFill>
                            <a:srgbClr val="000000"/>
                          </a:solidFill>
                          <a:latin typeface="Times New Roman"/>
                          <a:ea typeface="Lucida Sans Unicode"/>
                        </a:rPr>
                        <a:t>II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spcAft>
                          <a:spcPts val="0"/>
                        </a:spcAft>
                      </a:pPr>
                      <a:r>
                        <a:rPr lang="en-IN" sz="700" kern="50">
                          <a:solidFill>
                            <a:srgbClr val="000000"/>
                          </a:solidFill>
                          <a:latin typeface="Times New Roman"/>
                          <a:ea typeface="Lucida Sans Unicode"/>
                        </a:rPr>
                        <a:t>High, Low</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n-IN"/>
                    </a:p>
                  </a:txBody>
                  <a:tcPr/>
                </a:tc>
                <a:tc hMerge="1" vMerge="1">
                  <a:txBody>
                    <a:bodyPr/>
                    <a:lstStyle/>
                    <a:p>
                      <a:endParaRPr lang="en-IN"/>
                    </a:p>
                  </a:txBody>
                  <a:tcPr/>
                </a:tc>
              </a:tr>
              <a:tr h="84451">
                <a:tc rowSpan="2" gridSpan="2">
                  <a:txBody>
                    <a:bodyPr/>
                    <a:lstStyle/>
                    <a:p>
                      <a:pPr marL="63500">
                        <a:spcAft>
                          <a:spcPts val="0"/>
                        </a:spcAft>
                      </a:pPr>
                      <a:r>
                        <a:rPr lang="en-IN" sz="700" kern="50">
                          <a:solidFill>
                            <a:srgbClr val="000000"/>
                          </a:solidFill>
                          <a:latin typeface="Times New Roman"/>
                          <a:ea typeface="Lucida Sans Unicode"/>
                        </a:rPr>
                        <a:t>Department</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2" h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rowSpan="2" gridSpan="2">
                  <a:txBody>
                    <a:bodyPr/>
                    <a:lstStyle/>
                    <a:p>
                      <a:pPr marL="63500">
                        <a:spcAft>
                          <a:spcPts val="0"/>
                        </a:spcAft>
                      </a:pPr>
                      <a:r>
                        <a:rPr lang="en-IN" sz="700" kern="50">
                          <a:solidFill>
                            <a:srgbClr val="000000"/>
                          </a:solidFill>
                          <a:latin typeface="Times New Roman"/>
                          <a:ea typeface="Lucida Sans Unicode"/>
                        </a:rPr>
                        <a:t>needs</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84451">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IN"/>
                    </a:p>
                  </a:txBody>
                  <a:tcPr/>
                </a:tc>
                <a:tc hMerge="1" vMerge="1">
                  <a:txBody>
                    <a:bodyPr/>
                    <a:lstStyle/>
                    <a:p>
                      <a:endParaRPr lang="en-IN"/>
                    </a:p>
                  </a:txBody>
                  <a:tcPr/>
                </a:tc>
              </a:tr>
              <a:tr h="67561">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marL="63500">
                        <a:spcAft>
                          <a:spcPts val="0"/>
                        </a:spcAft>
                      </a:pPr>
                      <a:r>
                        <a:rPr lang="en-IN" sz="700" kern="50">
                          <a:solidFill>
                            <a:srgbClr val="000000"/>
                          </a:solidFill>
                          <a:latin typeface="Times New Roman"/>
                          <a:ea typeface="Lucida Sans Unicode"/>
                        </a:rPr>
                        <a:t>High influence</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272393">
                <a:tc gridSpan="2">
                  <a:txBody>
                    <a:bodyPr/>
                    <a:lstStyle/>
                    <a:p>
                      <a:pPr marL="63500">
                        <a:lnSpc>
                          <a:spcPts val="1290"/>
                        </a:lnSpc>
                        <a:spcAft>
                          <a:spcPts val="0"/>
                        </a:spcAft>
                      </a:pPr>
                      <a:r>
                        <a:rPr lang="en-IN" sz="700" kern="50">
                          <a:solidFill>
                            <a:srgbClr val="000000"/>
                          </a:solidFill>
                          <a:latin typeface="Times New Roman"/>
                          <a:ea typeface="Lucida Sans Unicode"/>
                        </a:rPr>
                        <a:t>IT department</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25400">
                        <a:lnSpc>
                          <a:spcPts val="1290"/>
                        </a:lnSpc>
                        <a:spcAft>
                          <a:spcPts val="0"/>
                        </a:spcAft>
                      </a:pPr>
                      <a:r>
                        <a:rPr lang="en-IN" sz="700" kern="50">
                          <a:solidFill>
                            <a:srgbClr val="000000"/>
                          </a:solidFill>
                          <a:latin typeface="Times New Roman"/>
                          <a:ea typeface="Lucida Sans Unicode"/>
                        </a:rPr>
                        <a:t>Technology guidance</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63500">
                        <a:lnSpc>
                          <a:spcPts val="1290"/>
                        </a:lnSpc>
                        <a:spcAft>
                          <a:spcPts val="0"/>
                        </a:spcAft>
                      </a:pPr>
                      <a:r>
                        <a:rPr lang="en-IN" sz="700" kern="50">
                          <a:solidFill>
                            <a:srgbClr val="000000"/>
                          </a:solidFill>
                          <a:latin typeface="Times New Roman"/>
                          <a:ea typeface="Lucida Sans Unicode"/>
                        </a:rPr>
                        <a:t>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nSpc>
                          <a:spcPts val="1290"/>
                        </a:lnSpc>
                        <a:spcAft>
                          <a:spcPts val="0"/>
                        </a:spcAft>
                      </a:pPr>
                      <a:r>
                        <a:rPr lang="en-IN" sz="700" kern="50">
                          <a:solidFill>
                            <a:srgbClr val="000000"/>
                          </a:solidFill>
                          <a:latin typeface="Times New Roman"/>
                          <a:ea typeface="Lucida Sans Unicode"/>
                        </a:rPr>
                        <a:t>High,,High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n-IN"/>
                    </a:p>
                  </a:txBody>
                  <a:tcPr/>
                </a:tc>
                <a:tc hMerge="1" vMerge="1">
                  <a:txBody>
                    <a:bodyPr/>
                    <a:lstStyle/>
                    <a:p>
                      <a:endParaRPr lang="en-IN"/>
                    </a:p>
                  </a:txBody>
                  <a:tcPr/>
                </a:tc>
              </a:tr>
              <a:tr h="67561">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marL="63500">
                        <a:spcAft>
                          <a:spcPts val="0"/>
                        </a:spcAft>
                      </a:pPr>
                      <a:r>
                        <a:rPr lang="en-IN" sz="700" kern="50">
                          <a:solidFill>
                            <a:srgbClr val="000000"/>
                          </a:solidFill>
                          <a:latin typeface="Times New Roman"/>
                          <a:ea typeface="Lucida Sans Unicode"/>
                        </a:rPr>
                        <a:t>power and low</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178788">
                <a:tc gridSpan="2">
                  <a:txBody>
                    <a:bodyPr/>
                    <a:lstStyle/>
                    <a:p>
                      <a:pPr marL="63500">
                        <a:lnSpc>
                          <a:spcPts val="1300"/>
                        </a:lnSpc>
                        <a:spcAft>
                          <a:spcPts val="0"/>
                        </a:spcAft>
                      </a:pPr>
                      <a:r>
                        <a:rPr lang="en-IN" sz="700" kern="50">
                          <a:solidFill>
                            <a:srgbClr val="000000"/>
                          </a:solidFill>
                          <a:latin typeface="Times New Roman"/>
                          <a:ea typeface="Lucida Sans Unicode"/>
                        </a:rPr>
                        <a:t>Sales Department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spcAft>
                          <a:spcPts val="0"/>
                        </a:spcAft>
                      </a:pPr>
                      <a:endParaRPr lang="en-IN" sz="7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25400">
                        <a:lnSpc>
                          <a:spcPts val="1300"/>
                        </a:lnSpc>
                        <a:spcAft>
                          <a:spcPts val="0"/>
                        </a:spcAft>
                      </a:pPr>
                      <a:r>
                        <a:rPr lang="en-IN" sz="700" kern="50">
                          <a:solidFill>
                            <a:srgbClr val="000000"/>
                          </a:solidFill>
                          <a:latin typeface="Times New Roman"/>
                          <a:ea typeface="Lucida Sans Unicode"/>
                        </a:rPr>
                        <a:t>Manage Project</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63500">
                        <a:lnSpc>
                          <a:spcPts val="1300"/>
                        </a:lnSpc>
                        <a:spcAft>
                          <a:spcPts val="0"/>
                        </a:spcAft>
                      </a:pPr>
                      <a:r>
                        <a:rPr lang="en-IN" sz="700" kern="50">
                          <a:solidFill>
                            <a:srgbClr val="000000"/>
                          </a:solidFill>
                          <a:latin typeface="Times New Roman"/>
                          <a:ea typeface="Lucida Sans Unicode"/>
                        </a:rPr>
                        <a:t>IV</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marL="50800">
                        <a:lnSpc>
                          <a:spcPts val="1300"/>
                        </a:lnSpc>
                        <a:spcAft>
                          <a:spcPts val="0"/>
                        </a:spcAft>
                      </a:pPr>
                      <a:r>
                        <a:rPr lang="en-IN" sz="700" kern="50">
                          <a:solidFill>
                            <a:srgbClr val="000000"/>
                          </a:solidFill>
                          <a:latin typeface="Times New Roman"/>
                          <a:ea typeface="Lucida Sans Unicode"/>
                        </a:rPr>
                        <a:t>Low, 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n-IN"/>
                    </a:p>
                  </a:txBody>
                  <a:tcPr/>
                </a:tc>
                <a:tc hMerge="1" vMerge="1">
                  <a:txBody>
                    <a:bodyPr/>
                    <a:lstStyle/>
                    <a:p>
                      <a:endParaRPr lang="en-IN"/>
                    </a:p>
                  </a:txBody>
                  <a:tcPr/>
                </a:tc>
              </a:tr>
              <a:tr h="67561">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marL="63500">
                        <a:spcAft>
                          <a:spcPts val="0"/>
                        </a:spcAft>
                      </a:pPr>
                      <a:r>
                        <a:rPr lang="en-IN" sz="700" kern="50">
                          <a:solidFill>
                            <a:srgbClr val="000000"/>
                          </a:solidFill>
                          <a:latin typeface="Times New Roman"/>
                          <a:ea typeface="Lucida Sans Unicode"/>
                        </a:rPr>
                        <a:t>interest</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84451">
                <a:tc rowSpan="2" gridSpan="2">
                  <a:txBody>
                    <a:bodyPr/>
                    <a:lstStyle/>
                    <a:p>
                      <a:pPr marL="63500">
                        <a:lnSpc>
                          <a:spcPts val="1290"/>
                        </a:lnSpc>
                        <a:spcAft>
                          <a:spcPts val="0"/>
                        </a:spcAft>
                      </a:pPr>
                      <a:r>
                        <a:rPr lang="en-IN" sz="700" kern="50">
                          <a:solidFill>
                            <a:srgbClr val="000000"/>
                          </a:solidFill>
                          <a:latin typeface="Times New Roman"/>
                          <a:ea typeface="Lucida Sans Unicode"/>
                        </a:rPr>
                        <a:t>Marketing Team</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lnSpc>
                          <a:spcPts val="1290"/>
                        </a:lnSpc>
                        <a:spcAft>
                          <a:spcPts val="0"/>
                        </a:spcAft>
                      </a:pPr>
                      <a:r>
                        <a:rPr lang="en-IN" sz="700" kern="50">
                          <a:solidFill>
                            <a:srgbClr val="000000"/>
                          </a:solidFill>
                          <a:latin typeface="Times New Roman"/>
                          <a:ea typeface="Lucida Sans Unicode"/>
                        </a:rPr>
                        <a:t>Launch</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lnSpc>
                          <a:spcPts val="1290"/>
                        </a:lnSpc>
                        <a:spcAft>
                          <a:spcPts val="0"/>
                        </a:spcAft>
                      </a:pPr>
                      <a:r>
                        <a:rPr lang="en-IN" sz="700" kern="50">
                          <a:solidFill>
                            <a:srgbClr val="000000"/>
                          </a:solidFill>
                          <a:latin typeface="Times New Roman"/>
                          <a:ea typeface="Lucida Sans Unicode"/>
                        </a:rPr>
                        <a:t>IV</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lnSpc>
                          <a:spcPts val="1290"/>
                        </a:lnSpc>
                        <a:spcAft>
                          <a:spcPts val="0"/>
                        </a:spcAft>
                      </a:pPr>
                      <a:r>
                        <a:rPr lang="en-IN" sz="700" kern="50">
                          <a:solidFill>
                            <a:srgbClr val="000000"/>
                          </a:solidFill>
                          <a:latin typeface="Times New Roman"/>
                          <a:ea typeface="Lucida Sans Unicode"/>
                        </a:rPr>
                        <a:t>Low, 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n-IN"/>
                    </a:p>
                  </a:txBody>
                  <a:tcPr/>
                </a:tc>
                <a:tc hMerge="1" vMerge="1">
                  <a:txBody>
                    <a:bodyPr/>
                    <a:lstStyle/>
                    <a:p>
                      <a:endParaRPr lang="en-IN"/>
                    </a:p>
                  </a:txBody>
                  <a:tcPr/>
                </a:tc>
              </a:tr>
              <a:tr h="118232">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1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a:spcAft>
                          <a:spcPts val="0"/>
                        </a:spcAft>
                      </a:pPr>
                      <a:endParaRPr lang="en-IN" sz="1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67561">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marL="63500">
                        <a:spcAft>
                          <a:spcPts val="0"/>
                        </a:spcAft>
                      </a:pPr>
                      <a:r>
                        <a:rPr lang="en-IN" sz="700" kern="50">
                          <a:solidFill>
                            <a:srgbClr val="000000"/>
                          </a:solidFill>
                          <a:latin typeface="Times New Roman"/>
                          <a:ea typeface="Lucida Sans Unicode"/>
                        </a:rPr>
                        <a:t>III: Least</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84451">
                <a:tc rowSpan="2" gridSpan="2">
                  <a:txBody>
                    <a:bodyPr/>
                    <a:lstStyle/>
                    <a:p>
                      <a:pPr marL="63500">
                        <a:lnSpc>
                          <a:spcPts val="1290"/>
                        </a:lnSpc>
                        <a:spcAft>
                          <a:spcPts val="0"/>
                        </a:spcAft>
                      </a:pPr>
                      <a:r>
                        <a:rPr lang="en-IN" sz="700" kern="50">
                          <a:solidFill>
                            <a:srgbClr val="000000"/>
                          </a:solidFill>
                          <a:latin typeface="Times New Roman"/>
                          <a:ea typeface="Lucida Sans Unicode"/>
                        </a:rPr>
                        <a:t>Devolper</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lnSpc>
                          <a:spcPts val="1290"/>
                        </a:lnSpc>
                        <a:spcAft>
                          <a:spcPts val="0"/>
                        </a:spcAft>
                      </a:pPr>
                      <a:r>
                        <a:rPr lang="en-IN" sz="700" kern="50">
                          <a:solidFill>
                            <a:srgbClr val="000000"/>
                          </a:solidFill>
                          <a:latin typeface="Times New Roman"/>
                          <a:ea typeface="Lucida Sans Unicode"/>
                        </a:rPr>
                        <a:t>Dev. TM platform and resolves issues.</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lnSpc>
                          <a:spcPts val="1290"/>
                        </a:lnSpc>
                        <a:spcAft>
                          <a:spcPts val="0"/>
                        </a:spcAft>
                      </a:pPr>
                      <a:r>
                        <a:rPr lang="en-IN" sz="700" kern="50">
                          <a:solidFill>
                            <a:srgbClr val="000000"/>
                          </a:solidFill>
                          <a:latin typeface="Times New Roman"/>
                          <a:ea typeface="Lucida Sans Unicode"/>
                        </a:rPr>
                        <a:t>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lnSpc>
                          <a:spcPts val="1290"/>
                        </a:lnSpc>
                        <a:spcAft>
                          <a:spcPts val="0"/>
                        </a:spcAft>
                      </a:pPr>
                      <a:r>
                        <a:rPr lang="en-IN" sz="700" kern="50" dirty="0">
                          <a:solidFill>
                            <a:srgbClr val="000000"/>
                          </a:solidFill>
                          <a:latin typeface="Times New Roman"/>
                          <a:ea typeface="Lucida Sans Unicode"/>
                        </a:rPr>
                        <a:t>High, 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n-IN"/>
                    </a:p>
                  </a:txBody>
                  <a:tcPr/>
                </a:tc>
                <a:tc hMerge="1" vMerge="1">
                  <a:txBody>
                    <a:bodyPr/>
                    <a:lstStyle/>
                    <a:p>
                      <a:endParaRPr lang="en-IN"/>
                    </a:p>
                  </a:txBody>
                  <a:tcPr/>
                </a:tc>
              </a:tr>
              <a:tr h="345731">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200" kern="50" dirty="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67561">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marL="63500">
                        <a:spcAft>
                          <a:spcPts val="0"/>
                        </a:spcAft>
                      </a:pPr>
                      <a:r>
                        <a:rPr lang="en-IN" sz="700" kern="50">
                          <a:solidFill>
                            <a:srgbClr val="000000"/>
                          </a:solidFill>
                          <a:latin typeface="Times New Roman"/>
                          <a:ea typeface="Lucida Sans Unicode"/>
                        </a:rPr>
                        <a:t>important</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IN"/>
                    </a:p>
                  </a:txBody>
                  <a:tcPr/>
                </a:tc>
              </a:tr>
              <a:tr h="67561">
                <a:tc rowSpan="2" gridSpan="2">
                  <a:txBody>
                    <a:bodyPr/>
                    <a:lstStyle/>
                    <a:p>
                      <a:pPr marL="63500">
                        <a:lnSpc>
                          <a:spcPts val="1300"/>
                        </a:lnSpc>
                        <a:spcAft>
                          <a:spcPts val="0"/>
                        </a:spcAft>
                      </a:pPr>
                      <a:r>
                        <a:rPr lang="en-IN" sz="700" kern="50">
                          <a:solidFill>
                            <a:srgbClr val="000000"/>
                          </a:solidFill>
                          <a:latin typeface="Times New Roman"/>
                          <a:ea typeface="Lucida Sans Unicode"/>
                        </a:rPr>
                        <a:t>IT department</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lnSpc>
                          <a:spcPts val="1300"/>
                        </a:lnSpc>
                        <a:spcAft>
                          <a:spcPts val="0"/>
                        </a:spcAft>
                      </a:pPr>
                      <a:r>
                        <a:rPr lang="en-IN" sz="700" kern="50">
                          <a:solidFill>
                            <a:srgbClr val="000000"/>
                          </a:solidFill>
                          <a:latin typeface="Times New Roman"/>
                          <a:ea typeface="Lucida Sans Unicode"/>
                        </a:rPr>
                        <a:t>Support</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lnSpc>
                          <a:spcPts val="1300"/>
                        </a:lnSpc>
                        <a:spcAft>
                          <a:spcPts val="0"/>
                        </a:spcAft>
                      </a:pPr>
                      <a:r>
                        <a:rPr lang="en-IN" sz="700" kern="50">
                          <a:solidFill>
                            <a:srgbClr val="000000"/>
                          </a:solidFill>
                          <a:latin typeface="Times New Roman"/>
                          <a:ea typeface="Lucida Sans Unicode"/>
                        </a:rPr>
                        <a:t>II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lnSpc>
                          <a:spcPts val="1300"/>
                        </a:lnSpc>
                        <a:spcAft>
                          <a:spcPts val="0"/>
                        </a:spcAft>
                      </a:pPr>
                      <a:r>
                        <a:rPr lang="en-IN" sz="700" kern="50">
                          <a:solidFill>
                            <a:srgbClr val="000000"/>
                          </a:solidFill>
                          <a:latin typeface="Times New Roman"/>
                          <a:ea typeface="Lucida Sans Unicode"/>
                        </a:rPr>
                        <a:t>High, Low</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n-IN"/>
                    </a:p>
                  </a:txBody>
                  <a:tcPr/>
                </a:tc>
                <a:tc hMerge="1" vMerge="1">
                  <a:txBody>
                    <a:bodyPr/>
                    <a:lstStyle/>
                    <a:p>
                      <a:endParaRPr lang="en-IN"/>
                    </a:p>
                  </a:txBody>
                  <a:tcPr/>
                </a:tc>
              </a:tr>
              <a:tr h="118232">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3">
                  <a:txBody>
                    <a:bodyPr/>
                    <a:lstStyle/>
                    <a:p>
                      <a:pPr marL="63500">
                        <a:spcAft>
                          <a:spcPts val="0"/>
                        </a:spcAft>
                      </a:pPr>
                      <a:r>
                        <a:rPr lang="en-IN" sz="700" kern="50">
                          <a:solidFill>
                            <a:srgbClr val="000000"/>
                          </a:solidFill>
                          <a:latin typeface="Times New Roman"/>
                          <a:ea typeface="Lucida Sans Unicode"/>
                        </a:rPr>
                        <a:t>Low influence</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rowSpan="3" gridSpan="2">
                  <a:txBody>
                    <a:bodyPr/>
                    <a:lstStyle/>
                    <a:p>
                      <a:pPr marL="63500">
                        <a:lnSpc>
                          <a:spcPts val="1290"/>
                        </a:lnSpc>
                        <a:spcAft>
                          <a:spcPts val="0"/>
                        </a:spcAft>
                      </a:pPr>
                      <a:r>
                        <a:rPr lang="en-IN" sz="700" kern="50">
                          <a:solidFill>
                            <a:srgbClr val="000000"/>
                          </a:solidFill>
                          <a:latin typeface="Times New Roman"/>
                          <a:ea typeface="Lucida Sans Unicode"/>
                        </a:rPr>
                        <a:t>Medical co-ordinator</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hMerge="1">
                  <a:txBody>
                    <a:bodyPr/>
                    <a:lstStyle/>
                    <a:p>
                      <a:endParaRPr lang="en-IN"/>
                    </a:p>
                  </a:txBody>
                  <a:tcPr/>
                </a:tc>
                <a:tc>
                  <a:txBody>
                    <a:bodyPr/>
                    <a:lstStyle/>
                    <a:p>
                      <a:pPr>
                        <a:lnSpc>
                          <a:spcPts val="100"/>
                        </a:lnSpc>
                        <a:spcAft>
                          <a:spcPts val="0"/>
                        </a:spcAft>
                      </a:pPr>
                      <a:endParaRPr lang="en-IN" sz="1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4">
                  <a:txBody>
                    <a:bodyPr/>
                    <a:lstStyle/>
                    <a:p>
                      <a:pPr marL="25400">
                        <a:spcAft>
                          <a:spcPts val="0"/>
                        </a:spcAft>
                      </a:pPr>
                      <a:r>
                        <a:rPr lang="en-IN" sz="700" kern="50">
                          <a:solidFill>
                            <a:srgbClr val="000000"/>
                          </a:solidFill>
                          <a:latin typeface="Times New Roman"/>
                          <a:ea typeface="Lucida Sans Unicode"/>
                        </a:rPr>
                        <a:t>Diagnosis and treatment.</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4" gridSpan="2">
                  <a:txBody>
                    <a:bodyPr/>
                    <a:lstStyle/>
                    <a:p>
                      <a:pPr marL="63500">
                        <a:spcAft>
                          <a:spcPts val="0"/>
                        </a:spcAft>
                      </a:pPr>
                      <a:r>
                        <a:rPr lang="en-IN" sz="700" kern="50">
                          <a:solidFill>
                            <a:srgbClr val="000000"/>
                          </a:solidFill>
                          <a:latin typeface="Times New Roman"/>
                          <a:ea typeface="Lucida Sans Unicode"/>
                        </a:rPr>
                        <a:t>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4" hMerge="1">
                  <a:txBody>
                    <a:bodyPr/>
                    <a:lstStyle/>
                    <a:p>
                      <a:endParaRPr lang="en-IN"/>
                    </a:p>
                  </a:txBody>
                  <a:tcPr/>
                </a:tc>
                <a:tc rowSpan="4">
                  <a:txBody>
                    <a:bodyPr/>
                    <a:lstStyle/>
                    <a:p>
                      <a:pPr marL="50800">
                        <a:spcAft>
                          <a:spcPts val="0"/>
                        </a:spcAft>
                      </a:pPr>
                      <a:r>
                        <a:rPr lang="en-IN" sz="700" kern="50">
                          <a:solidFill>
                            <a:srgbClr val="000000"/>
                          </a:solidFill>
                          <a:latin typeface="Times New Roman"/>
                          <a:ea typeface="Lucida Sans Unicode"/>
                        </a:rPr>
                        <a:t>High, 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IN"/>
                    </a:p>
                  </a:txBody>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rowSpan="3" gridSpan="2">
                  <a:txBody>
                    <a:bodyPr/>
                    <a:lstStyle/>
                    <a:p>
                      <a:pPr marL="63500">
                        <a:spcAft>
                          <a:spcPts val="0"/>
                        </a:spcAft>
                      </a:pPr>
                      <a:endParaRPr lang="en-IN" sz="7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3" hMerge="1">
                  <a:txBody>
                    <a:bodyPr/>
                    <a:lstStyle/>
                    <a:p>
                      <a:endParaRPr lang="en-IN"/>
                    </a:p>
                  </a:txBody>
                  <a:tcPr/>
                </a:tc>
                <a:tc>
                  <a:txBody>
                    <a:bodyPr/>
                    <a:lstStyle/>
                    <a:p>
                      <a:pPr>
                        <a:spcAft>
                          <a:spcPts val="0"/>
                        </a:spcAft>
                      </a:pPr>
                      <a:endParaRPr lang="en-IN" sz="5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rowSpan="2">
                  <a:txBody>
                    <a:bodyPr/>
                    <a:lstStyle/>
                    <a:p>
                      <a:pPr marL="63500">
                        <a:spcAft>
                          <a:spcPts val="0"/>
                        </a:spcAft>
                      </a:pPr>
                      <a:r>
                        <a:rPr lang="en-IN" sz="700" kern="50">
                          <a:solidFill>
                            <a:srgbClr val="000000"/>
                          </a:solidFill>
                          <a:latin typeface="Times New Roman"/>
                          <a:ea typeface="Lucida Sans Unicode"/>
                        </a:rPr>
                        <a:t>and low interest</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IN"/>
                    </a:p>
                  </a:txBody>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marL="63500">
                        <a:spcAft>
                          <a:spcPts val="0"/>
                        </a:spcAft>
                      </a:pPr>
                      <a:r>
                        <a:rPr lang="en-IN" sz="700" kern="50">
                          <a:solidFill>
                            <a:srgbClr val="000000"/>
                          </a:solidFill>
                          <a:latin typeface="Times New Roman"/>
                          <a:ea typeface="Lucida Sans Unicode"/>
                        </a:rPr>
                        <a:t>IV: Show</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rowSpan="2" gridSpan="2">
                  <a:txBody>
                    <a:bodyPr/>
                    <a:lstStyle/>
                    <a:p>
                      <a:pPr marL="63500">
                        <a:lnSpc>
                          <a:spcPts val="1290"/>
                        </a:lnSpc>
                        <a:spcAft>
                          <a:spcPts val="0"/>
                        </a:spcAft>
                      </a:pPr>
                      <a:r>
                        <a:rPr lang="en-IN" sz="700" kern="50">
                          <a:solidFill>
                            <a:srgbClr val="000000"/>
                          </a:solidFill>
                          <a:latin typeface="Times New Roman"/>
                          <a:ea typeface="Lucida Sans Unicode"/>
                        </a:rPr>
                        <a:t>Doctors</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lnSpc>
                          <a:spcPts val="1290"/>
                        </a:lnSpc>
                        <a:spcAft>
                          <a:spcPts val="0"/>
                        </a:spcAft>
                      </a:pPr>
                      <a:r>
                        <a:rPr lang="en-IN" sz="700" kern="50">
                          <a:solidFill>
                            <a:srgbClr val="000000"/>
                          </a:solidFill>
                          <a:latin typeface="Times New Roman"/>
                          <a:ea typeface="Lucida Sans Unicode"/>
                        </a:rPr>
                        <a:t>Diagnosis the patient using TM technology.</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lnSpc>
                          <a:spcPts val="1290"/>
                        </a:lnSpc>
                        <a:spcAft>
                          <a:spcPts val="0"/>
                        </a:spcAft>
                      </a:pPr>
                      <a:r>
                        <a:rPr lang="en-IN" sz="700" kern="50">
                          <a:solidFill>
                            <a:srgbClr val="000000"/>
                          </a:solidFill>
                          <a:latin typeface="Times New Roman"/>
                          <a:ea typeface="Lucida Sans Unicode"/>
                        </a:rPr>
                        <a:t>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lnSpc>
                          <a:spcPts val="1290"/>
                        </a:lnSpc>
                        <a:spcAft>
                          <a:spcPts val="0"/>
                        </a:spcAft>
                      </a:pPr>
                      <a:r>
                        <a:rPr lang="en-IN" sz="700" kern="50">
                          <a:solidFill>
                            <a:srgbClr val="000000"/>
                          </a:solidFill>
                          <a:latin typeface="Times New Roman"/>
                          <a:ea typeface="Lucida Sans Unicode"/>
                        </a:rPr>
                        <a:t>High, 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IN"/>
                    </a:p>
                  </a:txBody>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319345">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a:spcAft>
                          <a:spcPts val="0"/>
                        </a:spcAft>
                      </a:pPr>
                      <a:endParaRPr lang="en-IN" sz="2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marL="63500">
                        <a:spcAft>
                          <a:spcPts val="0"/>
                        </a:spcAft>
                      </a:pPr>
                      <a:r>
                        <a:rPr lang="en-IN" sz="700" kern="50">
                          <a:solidFill>
                            <a:srgbClr val="000000"/>
                          </a:solidFill>
                          <a:latin typeface="Times New Roman"/>
                          <a:ea typeface="Lucida Sans Unicode"/>
                        </a:rPr>
                        <a:t>consideration</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rowSpan="2" gridSpan="2">
                  <a:txBody>
                    <a:bodyPr/>
                    <a:lstStyle/>
                    <a:p>
                      <a:pPr marL="63500">
                        <a:lnSpc>
                          <a:spcPts val="1290"/>
                        </a:lnSpc>
                        <a:spcAft>
                          <a:spcPts val="0"/>
                        </a:spcAft>
                      </a:pPr>
                      <a:r>
                        <a:rPr lang="en-IN" sz="700" kern="50">
                          <a:solidFill>
                            <a:srgbClr val="000000"/>
                          </a:solidFill>
                          <a:latin typeface="Times New Roman"/>
                          <a:ea typeface="Lucida Sans Unicode"/>
                        </a:rPr>
                        <a:t>Physicians</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lnSpc>
                          <a:spcPts val="1290"/>
                        </a:lnSpc>
                        <a:spcAft>
                          <a:spcPts val="0"/>
                        </a:spcAft>
                      </a:pPr>
                      <a:r>
                        <a:rPr lang="en-IN" sz="700" kern="50">
                          <a:solidFill>
                            <a:srgbClr val="000000"/>
                          </a:solidFill>
                          <a:latin typeface="Times New Roman"/>
                          <a:ea typeface="Lucida Sans Unicode"/>
                        </a:rPr>
                        <a:t>Diagnosis</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lnSpc>
                          <a:spcPts val="1290"/>
                        </a:lnSpc>
                        <a:spcAft>
                          <a:spcPts val="0"/>
                        </a:spcAft>
                      </a:pPr>
                      <a:r>
                        <a:rPr lang="en-IN" sz="700" kern="50" dirty="0">
                          <a:solidFill>
                            <a:srgbClr val="000000"/>
                          </a:solidFill>
                          <a:latin typeface="Times New Roman"/>
                          <a:ea typeface="Lucida Sans Unicode"/>
                        </a:rPr>
                        <a:t>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lnSpc>
                          <a:spcPts val="1290"/>
                        </a:lnSpc>
                        <a:spcAft>
                          <a:spcPts val="0"/>
                        </a:spcAft>
                      </a:pPr>
                      <a:r>
                        <a:rPr lang="en-IN" sz="700" kern="50">
                          <a:solidFill>
                            <a:srgbClr val="000000"/>
                          </a:solidFill>
                          <a:latin typeface="Times New Roman"/>
                          <a:ea typeface="Lucida Sans Unicode"/>
                        </a:rPr>
                        <a:t>High, High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IN"/>
                    </a:p>
                  </a:txBody>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marL="63500">
                        <a:spcAft>
                          <a:spcPts val="0"/>
                        </a:spcAft>
                      </a:pPr>
                      <a:r>
                        <a:rPr lang="en-IN" sz="700" kern="50">
                          <a:solidFill>
                            <a:srgbClr val="000000"/>
                          </a:solidFill>
                          <a:latin typeface="Times New Roman"/>
                          <a:ea typeface="Lucida Sans Unicode"/>
                        </a:rPr>
                        <a:t>Low influence</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rowSpan="2" gridSpan="2">
                  <a:txBody>
                    <a:bodyPr/>
                    <a:lstStyle/>
                    <a:p>
                      <a:pPr marL="63500">
                        <a:lnSpc>
                          <a:spcPts val="1300"/>
                        </a:lnSpc>
                        <a:spcAft>
                          <a:spcPts val="0"/>
                        </a:spcAft>
                      </a:pPr>
                      <a:r>
                        <a:rPr lang="en-IN" sz="700" kern="50">
                          <a:solidFill>
                            <a:srgbClr val="000000"/>
                          </a:solidFill>
                          <a:latin typeface="Times New Roman"/>
                          <a:ea typeface="Lucida Sans Unicode"/>
                        </a:rPr>
                        <a:t>Operation owner</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lnSpc>
                          <a:spcPts val="1300"/>
                        </a:lnSpc>
                        <a:spcAft>
                          <a:spcPts val="0"/>
                        </a:spcAft>
                      </a:pPr>
                      <a:r>
                        <a:rPr lang="en-IN" sz="700" kern="50">
                          <a:solidFill>
                            <a:srgbClr val="000000"/>
                          </a:solidFill>
                          <a:latin typeface="Times New Roman"/>
                          <a:ea typeface="Lucida Sans Unicode"/>
                        </a:rPr>
                        <a:t>Accessibility</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lnSpc>
                          <a:spcPts val="1300"/>
                        </a:lnSpc>
                        <a:spcAft>
                          <a:spcPts val="0"/>
                        </a:spcAft>
                      </a:pPr>
                      <a:r>
                        <a:rPr lang="en-IN" sz="700" kern="50">
                          <a:solidFill>
                            <a:srgbClr val="000000"/>
                          </a:solidFill>
                          <a:latin typeface="Times New Roman"/>
                          <a:ea typeface="Lucida Sans Unicode"/>
                        </a:rPr>
                        <a:t>III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lnSpc>
                          <a:spcPts val="1300"/>
                        </a:lnSpc>
                        <a:spcAft>
                          <a:spcPts val="0"/>
                        </a:spcAft>
                      </a:pPr>
                      <a:r>
                        <a:rPr lang="en-IN" sz="700" kern="50">
                          <a:solidFill>
                            <a:srgbClr val="000000"/>
                          </a:solidFill>
                          <a:latin typeface="Times New Roman"/>
                          <a:ea typeface="Lucida Sans Unicode"/>
                        </a:rPr>
                        <a:t>Low, Low</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IN"/>
                    </a:p>
                  </a:txBody>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n-IN" sz="4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marL="63500">
                        <a:spcAft>
                          <a:spcPts val="0"/>
                        </a:spcAft>
                      </a:pPr>
                      <a:r>
                        <a:rPr lang="en-IN" sz="700" kern="50">
                          <a:solidFill>
                            <a:srgbClr val="000000"/>
                          </a:solidFill>
                          <a:latin typeface="Times New Roman"/>
                          <a:ea typeface="Lucida Sans Unicode"/>
                        </a:rPr>
                        <a:t>and high interest</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rowSpan="2" gridSpan="2">
                  <a:txBody>
                    <a:bodyPr/>
                    <a:lstStyle/>
                    <a:p>
                      <a:pPr marL="63500">
                        <a:spcAft>
                          <a:spcPts val="0"/>
                        </a:spcAft>
                      </a:pPr>
                      <a:r>
                        <a:rPr lang="en-IN" sz="700" kern="50">
                          <a:solidFill>
                            <a:srgbClr val="000000"/>
                          </a:solidFill>
                          <a:latin typeface="Times New Roman"/>
                          <a:ea typeface="Lucida Sans Unicode"/>
                        </a:rPr>
                        <a:t>End users</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a:txBody>
                    <a:bodyPr/>
                    <a:lstStyle/>
                    <a:p>
                      <a:pPr>
                        <a:spcAft>
                          <a:spcPts val="0"/>
                        </a:spcAft>
                      </a:pPr>
                      <a:endParaRPr lang="en-IN" sz="300" kern="5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25400">
                        <a:spcAft>
                          <a:spcPts val="0"/>
                        </a:spcAft>
                      </a:pPr>
                      <a:r>
                        <a:rPr lang="en-IN" sz="700" kern="50" dirty="0">
                          <a:solidFill>
                            <a:srgbClr val="000000"/>
                          </a:solidFill>
                          <a:latin typeface="Times New Roman"/>
                          <a:ea typeface="Lucida Sans Unicode"/>
                        </a:rPr>
                        <a:t>User friendly</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2">
                  <a:txBody>
                    <a:bodyPr/>
                    <a:lstStyle/>
                    <a:p>
                      <a:pPr marL="63500">
                        <a:spcAft>
                          <a:spcPts val="0"/>
                        </a:spcAft>
                      </a:pPr>
                      <a:r>
                        <a:rPr lang="en-IN" sz="700" kern="50">
                          <a:solidFill>
                            <a:srgbClr val="000000"/>
                          </a:solidFill>
                          <a:latin typeface="Times New Roman"/>
                          <a:ea typeface="Lucida Sans Unicode"/>
                        </a:rPr>
                        <a:t>III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hMerge="1">
                  <a:txBody>
                    <a:bodyPr/>
                    <a:lstStyle/>
                    <a:p>
                      <a:endParaRPr lang="en-IN"/>
                    </a:p>
                  </a:txBody>
                  <a:tcPr/>
                </a:tc>
                <a:tc rowSpan="2">
                  <a:txBody>
                    <a:bodyPr/>
                    <a:lstStyle/>
                    <a:p>
                      <a:pPr marL="50800">
                        <a:spcAft>
                          <a:spcPts val="0"/>
                        </a:spcAft>
                      </a:pPr>
                      <a:r>
                        <a:rPr lang="en-IN" sz="700" kern="50">
                          <a:solidFill>
                            <a:srgbClr val="000000"/>
                          </a:solidFill>
                          <a:latin typeface="Times New Roman"/>
                          <a:ea typeface="Lucida Sans Unicode"/>
                        </a:rPr>
                        <a:t>Low, Low</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IN"/>
                    </a:p>
                  </a:txBody>
                  <a:tcPr/>
                </a:tc>
                <a:tc>
                  <a:txBody>
                    <a:bodyPr/>
                    <a:lstStyle/>
                    <a:p>
                      <a:pPr>
                        <a:spcAft>
                          <a:spcPts val="0"/>
                        </a:spcAft>
                      </a:pPr>
                      <a:r>
                        <a:rPr lang="en-IN" sz="700" kern="50">
                          <a:solidFill>
                            <a:srgbClr val="000000"/>
                          </a:solidFill>
                          <a:latin typeface="Times New Roman"/>
                          <a:ea typeface="Lucida Sans Unicode"/>
                        </a:rPr>
                        <a:t> </a:t>
                      </a:r>
                    </a:p>
                  </a:txBody>
                  <a:tcPr marL="0" marR="0" marT="0" marB="0" anchor="ctr">
                    <a:lnL>
                      <a:noFill/>
                    </a:lnL>
                    <a:lnR>
                      <a:noFill/>
                    </a:lnR>
                    <a:lnT>
                      <a:noFill/>
                    </a:lnT>
                    <a:lnB>
                      <a:noFill/>
                    </a:lnB>
                  </a:tcPr>
                </a:tc>
              </a:tr>
              <a:tr h="118232">
                <a:tc gridSpan="2" vMerge="1">
                  <a:txBody>
                    <a:bodyPr/>
                    <a:lstStyle/>
                    <a:p>
                      <a:endParaRPr lang="en-IN"/>
                    </a:p>
                  </a:txBody>
                  <a:tcPr/>
                </a:tc>
                <a:tc hMerge="1" vMerge="1">
                  <a:txBody>
                    <a:bodyPr/>
                    <a:lstStyle/>
                    <a:p>
                      <a:endParaRPr lang="en-IN"/>
                    </a:p>
                  </a:txBody>
                  <a:tcPr/>
                </a:tc>
                <a:tc>
                  <a:txBody>
                    <a:bodyPr/>
                    <a:lstStyle/>
                    <a:p>
                      <a:pPr>
                        <a:spcAft>
                          <a:spcPts val="0"/>
                        </a:spcAft>
                      </a:pPr>
                      <a:endParaRPr lang="en-IN" sz="700" kern="50" dirty="0">
                        <a:solidFill>
                          <a:srgbClr val="000000"/>
                        </a:solidFill>
                        <a:latin typeface="Times New Roman"/>
                        <a:ea typeface="Lucida Sans Unicode"/>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marL="63500">
                        <a:spcAft>
                          <a:spcPts val="0"/>
                        </a:spcAft>
                      </a:pPr>
                      <a:r>
                        <a:rPr lang="en-IN" sz="700" kern="50">
                          <a:solidFill>
                            <a:srgbClr val="000000"/>
                          </a:solidFill>
                          <a:latin typeface="Times New Roman"/>
                          <a:ea typeface="Lucida Sans Unicode"/>
                        </a:rPr>
                        <a:t>in project.</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IN" sz="700" kern="50" dirty="0">
                          <a:solidFill>
                            <a:srgbClr val="000000"/>
                          </a:solidFill>
                          <a:latin typeface="Times New Roman"/>
                          <a:ea typeface="Lucida Sans Unicode"/>
                        </a:rPr>
                        <a:t> </a:t>
                      </a:r>
                    </a:p>
                  </a:txBody>
                  <a:tcPr marL="0" marR="0" marT="0" marB="0" anchor="ctr">
                    <a:lnL>
                      <a:noFill/>
                    </a:lnL>
                    <a:lnR>
                      <a:noFill/>
                    </a:lnR>
                    <a:lnT>
                      <a:noFill/>
                    </a:lnT>
                    <a:lnB>
                      <a:noFill/>
                    </a:lnB>
                  </a:tcPr>
                </a:tc>
              </a:tr>
            </a:tbl>
          </a:graphicData>
        </a:graphic>
      </p:graphicFrame>
      <p:sp>
        <p:nvSpPr>
          <p:cNvPr id="5" name="Title 1"/>
          <p:cNvSpPr>
            <a:spLocks noGrp="1"/>
          </p:cNvSpPr>
          <p:nvPr>
            <p:ph type="title"/>
          </p:nvPr>
        </p:nvSpPr>
        <p:spPr>
          <a:xfrm>
            <a:off x="679268" y="182880"/>
            <a:ext cx="9582331" cy="274320"/>
          </a:xfrm>
        </p:spPr>
        <p:txBody>
          <a:bodyPr>
            <a:normAutofit fontScale="90000"/>
          </a:bodyPr>
          <a:lstStyle/>
          <a:p>
            <a:r>
              <a:rPr lang="en-GB" dirty="0" smtClean="0"/>
              <a:t>REQUIREMENT DOCUMENT :</a:t>
            </a:r>
            <a:endParaRPr lang="en-GB" dirty="0"/>
          </a:p>
        </p:txBody>
      </p:sp>
    </p:spTree>
    <p:extLst>
      <p:ext uri="{BB962C8B-B14F-4D97-AF65-F5344CB8AC3E}">
        <p14:creationId xmlns="" xmlns:p14="http://schemas.microsoft.com/office/powerpoint/2010/main" val="30376674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TECHNOLOGIES OF TM DISCOVERED ABROAD:</a:t>
            </a:r>
            <a:endParaRPr lang="en-GB" dirty="0"/>
          </a:p>
        </p:txBody>
      </p:sp>
      <p:sp>
        <p:nvSpPr>
          <p:cNvPr id="5" name="Content Placeholder 4"/>
          <p:cNvSpPr>
            <a:spLocks noGrp="1"/>
          </p:cNvSpPr>
          <p:nvPr>
            <p:ph sz="half" idx="1"/>
          </p:nvPr>
        </p:nvSpPr>
        <p:spPr/>
        <p:txBody>
          <a:bodyPr>
            <a:normAutofit fontScale="77500" lnSpcReduction="20000"/>
          </a:bodyPr>
          <a:lstStyle/>
          <a:p>
            <a:r>
              <a:rPr lang="en-IN" b="1" dirty="0" smtClean="0"/>
              <a:t>DISCOVERED  AT </a:t>
            </a:r>
          </a:p>
          <a:p>
            <a:endParaRPr lang="en-IN" dirty="0" smtClean="0"/>
          </a:p>
          <a:p>
            <a:r>
              <a:rPr lang="en-IN" dirty="0" smtClean="0"/>
              <a:t> John </a:t>
            </a:r>
            <a:r>
              <a:rPr lang="en-IN" dirty="0" err="1" smtClean="0"/>
              <a:t>Hopskin</a:t>
            </a:r>
            <a:r>
              <a:rPr lang="en-IN" dirty="0" smtClean="0"/>
              <a:t> University,</a:t>
            </a:r>
          </a:p>
          <a:p>
            <a:pPr>
              <a:buNone/>
            </a:pPr>
            <a:endParaRPr lang="en-IN" dirty="0" smtClean="0"/>
          </a:p>
          <a:p>
            <a:r>
              <a:rPr lang="en-IN" dirty="0" smtClean="0"/>
              <a:t>Rochester Institute of Technology, USA</a:t>
            </a:r>
          </a:p>
          <a:p>
            <a:pPr>
              <a:buNone/>
            </a:pPr>
            <a:endParaRPr lang="en-IN" dirty="0" smtClean="0"/>
          </a:p>
          <a:p>
            <a:r>
              <a:rPr lang="en-IN" dirty="0" smtClean="0"/>
              <a:t>Harvard University Sensor Lab </a:t>
            </a:r>
          </a:p>
          <a:p>
            <a:pPr>
              <a:buNone/>
            </a:pPr>
            <a:endParaRPr lang="en-IN" dirty="0" smtClean="0"/>
          </a:p>
          <a:p>
            <a:r>
              <a:rPr lang="en-IN" dirty="0" smtClean="0"/>
              <a:t>University of Virginia </a:t>
            </a:r>
          </a:p>
          <a:p>
            <a:pPr>
              <a:buNone/>
            </a:pPr>
            <a:endParaRPr lang="en-IN" dirty="0" smtClean="0"/>
          </a:p>
          <a:p>
            <a:r>
              <a:rPr lang="en-IN" dirty="0" smtClean="0"/>
              <a:t>University of Wisconsin, </a:t>
            </a:r>
            <a:r>
              <a:rPr lang="en-IN" dirty="0" err="1" smtClean="0"/>
              <a:t>Medison</a:t>
            </a:r>
            <a:r>
              <a:rPr lang="en-IN" dirty="0" smtClean="0"/>
              <a:t>, USA</a:t>
            </a:r>
          </a:p>
          <a:p>
            <a:endParaRPr lang="en-IN" dirty="0"/>
          </a:p>
        </p:txBody>
      </p:sp>
      <p:sp>
        <p:nvSpPr>
          <p:cNvPr id="6" name="Content Placeholder 5"/>
          <p:cNvSpPr>
            <a:spLocks noGrp="1"/>
          </p:cNvSpPr>
          <p:nvPr>
            <p:ph sz="half" idx="2"/>
          </p:nvPr>
        </p:nvSpPr>
        <p:spPr/>
        <p:txBody>
          <a:bodyPr>
            <a:normAutofit fontScale="77500" lnSpcReduction="20000"/>
          </a:bodyPr>
          <a:lstStyle/>
          <a:p>
            <a:r>
              <a:rPr lang="en-IN" b="1" dirty="0" smtClean="0"/>
              <a:t>NAME OF THE TECHNOLOGY DISCOVERED FOR TELEMEDICINE</a:t>
            </a:r>
            <a:endParaRPr lang="en-IN" dirty="0" smtClean="0"/>
          </a:p>
          <a:p>
            <a:r>
              <a:rPr lang="en-IN" dirty="0" err="1" smtClean="0"/>
              <a:t>MEDiSN</a:t>
            </a:r>
            <a:endParaRPr lang="en-IN" dirty="0" smtClean="0"/>
          </a:p>
          <a:p>
            <a:pPr>
              <a:buNone/>
            </a:pPr>
            <a:r>
              <a:rPr lang="en-IN" dirty="0" smtClean="0"/>
              <a:t> </a:t>
            </a:r>
          </a:p>
          <a:p>
            <a:r>
              <a:rPr lang="en-IN" dirty="0" smtClean="0"/>
              <a:t> MASN</a:t>
            </a:r>
          </a:p>
          <a:p>
            <a:pPr>
              <a:buNone/>
            </a:pPr>
            <a:endParaRPr lang="en-IN" dirty="0" smtClean="0"/>
          </a:p>
          <a:p>
            <a:r>
              <a:rPr lang="en-IN" dirty="0" smtClean="0"/>
              <a:t>Code Blue</a:t>
            </a:r>
          </a:p>
          <a:p>
            <a:pPr>
              <a:buNone/>
            </a:pPr>
            <a:r>
              <a:rPr lang="en-IN" dirty="0" smtClean="0"/>
              <a:t> </a:t>
            </a:r>
          </a:p>
          <a:p>
            <a:r>
              <a:rPr lang="en-IN" dirty="0" err="1" smtClean="0"/>
              <a:t>AlarmNet</a:t>
            </a:r>
            <a:endParaRPr lang="en-IN" dirty="0" smtClean="0"/>
          </a:p>
          <a:p>
            <a:pPr>
              <a:buNone/>
            </a:pPr>
            <a:endParaRPr lang="en-IN" dirty="0" smtClean="0"/>
          </a:p>
          <a:p>
            <a:pPr>
              <a:buNone/>
            </a:pPr>
            <a:endParaRPr lang="en-IN" dirty="0" smtClean="0"/>
          </a:p>
          <a:p>
            <a:r>
              <a:rPr lang="en-IN" dirty="0" err="1" smtClean="0"/>
              <a:t>MobiCare</a:t>
            </a:r>
            <a:endParaRPr lang="en-IN" dirty="0" smtClean="0"/>
          </a:p>
          <a:p>
            <a:pPr>
              <a:buNone/>
            </a:pPr>
            <a:r>
              <a:rPr lang="en-IN" dirty="0" smtClean="0"/>
              <a:t> </a:t>
            </a:r>
          </a:p>
          <a:p>
            <a:endParaRPr lang="en-IN" dirty="0"/>
          </a:p>
        </p:txBody>
      </p:sp>
      <p:sp>
        <p:nvSpPr>
          <p:cNvPr id="7" name="Right Arrow 6"/>
          <p:cNvSpPr/>
          <p:nvPr/>
        </p:nvSpPr>
        <p:spPr>
          <a:xfrm>
            <a:off x="4062548" y="2338252"/>
            <a:ext cx="1593669" cy="3004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ight Arrow 7"/>
          <p:cNvSpPr/>
          <p:nvPr/>
        </p:nvSpPr>
        <p:spPr>
          <a:xfrm>
            <a:off x="3770810" y="2856411"/>
            <a:ext cx="1593669" cy="3004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ight Arrow 8"/>
          <p:cNvSpPr/>
          <p:nvPr/>
        </p:nvSpPr>
        <p:spPr>
          <a:xfrm flipV="1">
            <a:off x="4680856" y="3709852"/>
            <a:ext cx="1132115" cy="1959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ight Arrow 9"/>
          <p:cNvSpPr/>
          <p:nvPr/>
        </p:nvSpPr>
        <p:spPr>
          <a:xfrm>
            <a:off x="3709852" y="4480560"/>
            <a:ext cx="2137954" cy="352698"/>
          </a:xfrm>
          <a:prstGeom prst="rightArrow">
            <a:avLst>
              <a:gd name="adj1" fmla="val 50000"/>
              <a:gd name="adj2" fmla="val 792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ight Arrow 10"/>
          <p:cNvSpPr/>
          <p:nvPr/>
        </p:nvSpPr>
        <p:spPr>
          <a:xfrm>
            <a:off x="3548745" y="5482045"/>
            <a:ext cx="2137954" cy="352698"/>
          </a:xfrm>
          <a:prstGeom prst="rightArrow">
            <a:avLst>
              <a:gd name="adj1" fmla="val 50000"/>
              <a:gd name="adj2" fmla="val 792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 xmlns:p14="http://schemas.microsoft.com/office/powerpoint/2010/main" val="22468130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MEDiSN</a:t>
            </a:r>
            <a:endParaRPr lang="en-IN" dirty="0"/>
          </a:p>
        </p:txBody>
      </p:sp>
      <p:sp>
        <p:nvSpPr>
          <p:cNvPr id="3" name="Content Placeholder 2"/>
          <p:cNvSpPr>
            <a:spLocks noGrp="1"/>
          </p:cNvSpPr>
          <p:nvPr>
            <p:ph idx="1"/>
          </p:nvPr>
        </p:nvSpPr>
        <p:spPr/>
        <p:txBody>
          <a:bodyPr>
            <a:normAutofit/>
          </a:bodyPr>
          <a:lstStyle/>
          <a:p>
            <a:r>
              <a:rPr lang="en-IN" sz="2000" dirty="0" err="1" smtClean="0">
                <a:latin typeface="Times New Roman" pitchFamily="18" charset="0"/>
                <a:cs typeface="Times New Roman" pitchFamily="18" charset="0"/>
              </a:rPr>
              <a:t>MEDiSN</a:t>
            </a:r>
            <a:r>
              <a:rPr lang="en-IN" sz="2000" dirty="0" smtClean="0">
                <a:latin typeface="Times New Roman" pitchFamily="18" charset="0"/>
                <a:cs typeface="Times New Roman" pitchFamily="18" charset="0"/>
              </a:rPr>
              <a:t> was designed at John </a:t>
            </a:r>
            <a:r>
              <a:rPr lang="en-IN" sz="2000" dirty="0" err="1" smtClean="0">
                <a:latin typeface="Times New Roman" pitchFamily="18" charset="0"/>
                <a:cs typeface="Times New Roman" pitchFamily="18" charset="0"/>
              </a:rPr>
              <a:t>Hopskin</a:t>
            </a:r>
            <a:r>
              <a:rPr lang="en-IN" sz="2000" dirty="0" smtClean="0">
                <a:latin typeface="Times New Roman" pitchFamily="18" charset="0"/>
                <a:cs typeface="Times New Roman" pitchFamily="18" charset="0"/>
              </a:rPr>
              <a:t> University, especially  for  patients‟ monitoring  in  hospital  and  during disaster events. </a:t>
            </a: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It </a:t>
            </a:r>
            <a:r>
              <a:rPr lang="en-IN" sz="2000" dirty="0" smtClean="0">
                <a:latin typeface="Times New Roman" pitchFamily="18" charset="0"/>
                <a:cs typeface="Times New Roman" pitchFamily="18" charset="0"/>
              </a:rPr>
              <a:t>consists of multiple Physiological Monitors (PMs)  which  are  battery-powered  motes  that  are  equipped with sensors for measuring patients‟ physiological data such as ECG, pulse rate, blood oxygen level etc. </a:t>
            </a: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PMs </a:t>
            </a:r>
            <a:r>
              <a:rPr lang="en-IN" sz="2000" dirty="0" smtClean="0">
                <a:latin typeface="Times New Roman" pitchFamily="18" charset="0"/>
                <a:cs typeface="Times New Roman" pitchFamily="18" charset="0"/>
              </a:rPr>
              <a:t>temporarily store collected measurements and transmit them after encrypting and signing them</a:t>
            </a:r>
            <a:r>
              <a:rPr lang="en-IN" sz="20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MEDiSN</a:t>
            </a:r>
            <a:r>
              <a:rPr lang="en-IN" sz="2000" dirty="0" smtClean="0">
                <a:latin typeface="Times New Roman" pitchFamily="18" charset="0"/>
                <a:cs typeface="Times New Roman" pitchFamily="18" charset="0"/>
              </a:rPr>
              <a:t> architecture incorporates distinct Relay Points (RPs) which self organize into bidirectional wireless trees connecting the PMs to one or more Gateways. </a:t>
            </a: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Traffic </a:t>
            </a:r>
            <a:r>
              <a:rPr lang="en-IN" sz="2000" dirty="0" smtClean="0">
                <a:latin typeface="Times New Roman" pitchFamily="18" charset="0"/>
                <a:cs typeface="Times New Roman" pitchFamily="18" charset="0"/>
              </a:rPr>
              <a:t>flowing in both directions is protected using hop-by-hop retransmissions that counter the effects of packet collisions and corruptions. </a:t>
            </a: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PMs </a:t>
            </a:r>
            <a:r>
              <a:rPr lang="en-IN" sz="2000" dirty="0" smtClean="0">
                <a:latin typeface="Times New Roman" pitchFamily="18" charset="0"/>
                <a:cs typeface="Times New Roman" pitchFamily="18" charset="0"/>
              </a:rPr>
              <a:t>can be mobile while the RPs are stationary in fixed positions. RPs can use the electricity  grid  in  hospital  deployments,  while  in  disaster events batteries can power RPs for multiple </a:t>
            </a:r>
            <a:r>
              <a:rPr lang="en-IN" sz="2000" dirty="0" smtClean="0">
                <a:latin typeface="Times New Roman" pitchFamily="18" charset="0"/>
                <a:cs typeface="Times New Roman" pitchFamily="18" charset="0"/>
              </a:rPr>
              <a:t>days.</a:t>
            </a:r>
            <a:endParaRPr lang="en-IN" sz="2000" dirty="0" smtClean="0">
              <a:latin typeface="Times New Roman" pitchFamily="18" charset="0"/>
              <a:cs typeface="Times New Roman" pitchFamily="18" charset="0"/>
            </a:endParaRP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OVERVIEW OF </a:t>
            </a:r>
            <a:r>
              <a:rPr lang="en-IN" dirty="0" err="1" smtClean="0"/>
              <a:t>MEDiSN</a:t>
            </a:r>
            <a:r>
              <a:rPr lang="en-IN" dirty="0" smtClean="0"/>
              <a:t> ARCHITECTURE</a:t>
            </a:r>
            <a:endParaRPr lang="en-IN" dirty="0"/>
          </a:p>
        </p:txBody>
      </p:sp>
      <p:pic>
        <p:nvPicPr>
          <p:cNvPr id="1026" name="Picture 2"/>
          <p:cNvPicPr>
            <a:picLocks noChangeAspect="1" noChangeArrowheads="1"/>
          </p:cNvPicPr>
          <p:nvPr/>
        </p:nvPicPr>
        <p:blipFill>
          <a:blip r:embed="rId2"/>
          <a:srcRect/>
          <a:stretch>
            <a:fillRect/>
          </a:stretch>
        </p:blipFill>
        <p:spPr bwMode="auto">
          <a:xfrm>
            <a:off x="225819" y="1658983"/>
            <a:ext cx="9793392" cy="473924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GB" sz="3600" dirty="0" smtClean="0">
                <a:solidFill>
                  <a:schemeClr val="bg1"/>
                </a:solidFill>
                <a:latin typeface="Times New Roman" panose="02020603050405020304" pitchFamily="18" charset="0"/>
                <a:cs typeface="Times New Roman" panose="02020603050405020304" pitchFamily="18" charset="0"/>
              </a:rPr>
              <a:t>e</a:t>
            </a:r>
            <a:r>
              <a:rPr lang="en-US" sz="2000" dirty="0" smtClean="0">
                <a:latin typeface="Times New Roman" pitchFamily="18" charset="0"/>
                <a:cs typeface="Times New Roman" pitchFamily="18" charset="0"/>
              </a:rPr>
              <a:t>Telemedicine may be defined as the use of computers and telecommunication technologies to provide medical information and services from distant locations.</a:t>
            </a:r>
          </a:p>
          <a:p>
            <a:pPr>
              <a:buNone/>
            </a:pPr>
            <a:endParaRPr lang="en-US" sz="2000" dirty="0" smtClean="0">
              <a:solidFill>
                <a:srgbClr val="333399"/>
              </a:solidFill>
              <a:latin typeface="Times New Roman" pitchFamily="18" charset="0"/>
              <a:cs typeface="Times New Roman" pitchFamily="18" charset="0"/>
            </a:endParaRPr>
          </a:p>
          <a:p>
            <a:pPr>
              <a:buFont typeface="Arial" pitchFamily="34" charset="0"/>
              <a:buChar char="•"/>
            </a:pPr>
            <a:r>
              <a:rPr lang="en-US" sz="2000" dirty="0" smtClean="0">
                <a:solidFill>
                  <a:srgbClr val="333399"/>
                </a:solidFill>
                <a:latin typeface="Times New Roman" pitchFamily="18" charset="0"/>
                <a:cs typeface="Times New Roman" pitchFamily="18" charset="0"/>
              </a:rPr>
              <a:t> </a:t>
            </a:r>
            <a:r>
              <a:rPr lang="en-IN" sz="2000" dirty="0" smtClean="0">
                <a:latin typeface="Times New Roman" pitchFamily="18" charset="0"/>
                <a:cs typeface="Times New Roman" pitchFamily="18" charset="0"/>
              </a:rPr>
              <a:t>Telemedicine (Tele = Distance ~ Medicine) is a concept of providing healthcare to the patient instead of him travelling to unknown and strange places at enormous cost. </a:t>
            </a:r>
            <a:endParaRPr lang="en-US" sz="2000" dirty="0" smtClean="0">
              <a:solidFill>
                <a:srgbClr val="333399"/>
              </a:solidFill>
              <a:latin typeface="Times New Roman" pitchFamily="18" charset="0"/>
              <a:cs typeface="Times New Roman" pitchFamily="18" charset="0"/>
            </a:endParaRPr>
          </a:p>
          <a:p>
            <a:pPr>
              <a:buFont typeface="Arial" pitchFamily="34" charset="0"/>
              <a:buChar char="•"/>
            </a:pPr>
            <a:endParaRPr lang="en-IN" sz="2000" dirty="0" smtClean="0">
              <a:latin typeface="Times New Roman" pitchFamily="18" charset="0"/>
              <a:cs typeface="Times New Roman" pitchFamily="18" charset="0"/>
            </a:endParaRPr>
          </a:p>
          <a:p>
            <a:pPr>
              <a:buFont typeface="Arial" pitchFamily="34" charset="0"/>
              <a:buChar char="•"/>
            </a:pPr>
            <a:r>
              <a:rPr lang="en-GB" sz="2000" dirty="0" smtClean="0">
                <a:solidFill>
                  <a:schemeClr val="bg1"/>
                </a:solidFill>
                <a:latin typeface="Times New Roman" panose="02020603050405020304" pitchFamily="18" charset="0"/>
                <a:cs typeface="Times New Roman" panose="02020603050405020304" pitchFamily="18" charset="0"/>
              </a:rPr>
              <a:t> in</a:t>
            </a:r>
            <a:r>
              <a:rPr lang="en-IN" sz="2000" dirty="0" smtClean="0">
                <a:latin typeface="Times New Roman" pitchFamily="18" charset="0"/>
                <a:cs typeface="Times New Roman" pitchFamily="18" charset="0"/>
              </a:rPr>
              <a:t>It may be as simple as two health professionals discussing a case over the telephone, or as sophisticated as using satellite technology to broadcast a consultation between providers at facilities in two countries, using videoconferencing equipment. </a:t>
            </a:r>
            <a:r>
              <a:rPr lang="en-GB" sz="3600" dirty="0" smtClean="0">
                <a:solidFill>
                  <a:schemeClr val="bg1"/>
                </a:solidFill>
                <a:latin typeface="Times New Roman" panose="02020603050405020304" pitchFamily="18" charset="0"/>
                <a:cs typeface="Times New Roman" panose="02020603050405020304" pitchFamily="18" charset="0"/>
              </a:rPr>
              <a:t>formation </a:t>
            </a:r>
            <a:r>
              <a:rPr lang="en-GB" sz="3600" dirty="0">
                <a:solidFill>
                  <a:schemeClr val="bg1"/>
                </a:solidFill>
                <a:latin typeface="Times New Roman" panose="02020603050405020304" pitchFamily="18" charset="0"/>
                <a:cs typeface="Times New Roman" panose="02020603050405020304" pitchFamily="18" charset="0"/>
              </a:rPr>
              <a:t>quantify with </a:t>
            </a:r>
            <a:r>
              <a:rPr lang="en-GB" sz="3600" dirty="0" smtClean="0">
                <a:solidFill>
                  <a:schemeClr val="bg1"/>
                </a:solidFill>
                <a:latin typeface="Times New Roman" panose="02020603050405020304" pitchFamily="18" charset="0"/>
                <a:cs typeface="Times New Roman" panose="02020603050405020304" pitchFamily="18" charset="0"/>
              </a:rPr>
              <a:t>Likert </a:t>
            </a:r>
            <a:r>
              <a:rPr lang="en-GB" sz="3600" dirty="0">
                <a:solidFill>
                  <a:schemeClr val="bg1"/>
                </a:solidFill>
                <a:latin typeface="Times New Roman" panose="02020603050405020304" pitchFamily="18" charset="0"/>
                <a:cs typeface="Times New Roman" panose="02020603050405020304" pitchFamily="18" charset="0"/>
              </a:rPr>
              <a:t>scale and </a:t>
            </a:r>
            <a:r>
              <a:rPr lang="en-GB" sz="3600" dirty="0" err="1" smtClean="0">
                <a:solidFill>
                  <a:schemeClr val="bg1"/>
                </a:solidFill>
                <a:latin typeface="Times New Roman" panose="02020603050405020304" pitchFamily="18" charset="0"/>
                <a:cs typeface="Times New Roman" panose="02020603050405020304" pitchFamily="18" charset="0"/>
              </a:rPr>
              <a:t>sefor</a:t>
            </a:r>
            <a:r>
              <a:rPr lang="en-GB" sz="3600" dirty="0" smtClean="0">
                <a:solidFill>
                  <a:schemeClr val="bg1"/>
                </a:solidFill>
                <a:latin typeface="Times New Roman" panose="02020603050405020304" pitchFamily="18" charset="0"/>
                <a:cs typeface="Times New Roman" panose="02020603050405020304" pitchFamily="18" charset="0"/>
              </a:rPr>
              <a:t> </a:t>
            </a:r>
            <a:r>
              <a:rPr lang="en-GB" sz="3600" dirty="0">
                <a:solidFill>
                  <a:schemeClr val="bg1"/>
                </a:solidFill>
                <a:latin typeface="Times New Roman" panose="02020603050405020304" pitchFamily="18" charset="0"/>
                <a:cs typeface="Times New Roman" panose="02020603050405020304" pitchFamily="18" charset="0"/>
              </a:rPr>
              <a:t>frequency table to review the response in each category of the STEPS criteria</a:t>
            </a:r>
            <a:r>
              <a:rPr lang="en-GB" sz="3600" dirty="0" smtClean="0">
                <a:solidFill>
                  <a:schemeClr val="bg1"/>
                </a:solidFill>
                <a:latin typeface="Times New Roman" panose="02020603050405020304" pitchFamily="18" charset="0"/>
                <a:cs typeface="Times New Roman" panose="02020603050405020304" pitchFamily="18" charset="0"/>
              </a:rPr>
              <a:t>.</a:t>
            </a:r>
          </a:p>
          <a:p>
            <a:endParaRPr lang="en-GB" sz="3600" dirty="0"/>
          </a:p>
          <a:p>
            <a:endParaRPr lang="en-GB" sz="3600" dirty="0"/>
          </a:p>
        </p:txBody>
      </p:sp>
    </p:spTree>
    <p:extLst>
      <p:ext uri="{BB962C8B-B14F-4D97-AF65-F5344CB8AC3E}">
        <p14:creationId xmlns="" xmlns:p14="http://schemas.microsoft.com/office/powerpoint/2010/main" val="4524653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MASN</a:t>
            </a:r>
            <a:endParaRPr lang="en-IN" dirty="0"/>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The  robust  Medical Ad  hoc Sensor  Network  (MASN)  is  a practical hardware and software platform developed at Rochester Institute of Technology, USA</a:t>
            </a:r>
            <a:r>
              <a:rPr lang="en-IN" sz="2400" dirty="0" smtClean="0">
                <a:latin typeface="Times New Roman" pitchFamily="18" charset="0"/>
                <a:cs typeface="Times New Roman" pitchFamily="18" charset="0"/>
              </a:rPr>
              <a:t>.</a:t>
            </a:r>
          </a:p>
          <a:p>
            <a:r>
              <a:rPr lang="en-IN" sz="24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It was designed to perform real-time collection of medical data</a:t>
            </a:r>
            <a:r>
              <a:rPr lang="en-IN" sz="2400" dirty="0" smtClean="0">
                <a:latin typeface="Times New Roman" pitchFamily="18" charset="0"/>
                <a:cs typeface="Times New Roman" pitchFamily="18" charset="0"/>
              </a:rPr>
              <a:t>.</a:t>
            </a:r>
          </a:p>
          <a:p>
            <a:r>
              <a:rPr lang="en-IN" sz="24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MASN adopts a reliable cluster-based communication scheme as its routing protocol  for  transmitting  data.  </a:t>
            </a: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MASN  </a:t>
            </a:r>
            <a:r>
              <a:rPr lang="en-IN" sz="2400" dirty="0" smtClean="0">
                <a:latin typeface="Times New Roman" pitchFamily="18" charset="0"/>
                <a:cs typeface="Times New Roman" pitchFamily="18" charset="0"/>
              </a:rPr>
              <a:t>consists  of  large amount of wireless ECG communication units. Each unit is called a „„mobile platform‟‟. These mobile platforms are essentially the wearable ECG devices that would be placed on the patients in order to offer continuous monitoring of the patients‟ vital signs . </a:t>
            </a:r>
          </a:p>
          <a:p>
            <a:endParaRPr lang="en-IN" dirty="0" smtClean="0"/>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OVERVIEW OF MASN ARCHITECTURE</a:t>
            </a:r>
            <a:endParaRPr lang="en-IN" dirty="0"/>
          </a:p>
        </p:txBody>
      </p:sp>
      <p:pic>
        <p:nvPicPr>
          <p:cNvPr id="2050" name="Picture 2"/>
          <p:cNvPicPr>
            <a:picLocks noChangeAspect="1" noChangeArrowheads="1"/>
          </p:cNvPicPr>
          <p:nvPr/>
        </p:nvPicPr>
        <p:blipFill>
          <a:blip r:embed="rId2"/>
          <a:srcRect/>
          <a:stretch>
            <a:fillRect/>
          </a:stretch>
        </p:blipFill>
        <p:spPr bwMode="auto">
          <a:xfrm>
            <a:off x="431074" y="1481589"/>
            <a:ext cx="10392828" cy="4880021"/>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CODE BLUE</a:t>
            </a:r>
            <a:endParaRPr lang="en-IN" dirty="0"/>
          </a:p>
        </p:txBody>
      </p:sp>
      <p:sp>
        <p:nvSpPr>
          <p:cNvPr id="3" name="Content Placeholder 2"/>
          <p:cNvSpPr>
            <a:spLocks noGrp="1"/>
          </p:cNvSpPr>
          <p:nvPr>
            <p:ph idx="1"/>
          </p:nvPr>
        </p:nvSpPr>
        <p:spPr/>
        <p:txBody>
          <a:bodyPr/>
          <a:lstStyle/>
          <a:p>
            <a:r>
              <a:rPr lang="en-IN" sz="2000" dirty="0" err="1" smtClean="0">
                <a:latin typeface="Times New Roman" pitchFamily="18" charset="0"/>
                <a:cs typeface="Times New Roman" pitchFamily="18" charset="0"/>
              </a:rPr>
              <a:t>CodeBlue</a:t>
            </a:r>
            <a:r>
              <a:rPr lang="en-IN" sz="2000" dirty="0" smtClean="0">
                <a:latin typeface="Times New Roman" pitchFamily="18" charset="0"/>
                <a:cs typeface="Times New Roman" pitchFamily="18" charset="0"/>
              </a:rPr>
              <a:t>  is a research project on medical sensor network developed at the Harvard University Sensor Lab</a:t>
            </a:r>
            <a:r>
              <a:rPr lang="en-IN" sz="20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In this architecture, medical sensors are placed on the </a:t>
            </a:r>
            <a:r>
              <a:rPr lang="en-IN" sz="2000" dirty="0" err="1" smtClean="0">
                <a:latin typeface="Times New Roman" pitchFamily="18" charset="0"/>
                <a:cs typeface="Times New Roman" pitchFamily="18" charset="0"/>
              </a:rPr>
              <a:t>patient‟s</a:t>
            </a:r>
            <a:r>
              <a:rPr lang="en-IN" sz="2000" dirty="0" smtClean="0">
                <a:latin typeface="Times New Roman" pitchFamily="18" charset="0"/>
                <a:cs typeface="Times New Roman" pitchFamily="18" charset="0"/>
              </a:rPr>
              <a:t> body to sense medical data and transmit it wirelessly to the medical care givers for further analysis</a:t>
            </a:r>
            <a:r>
              <a:rPr lang="en-IN" sz="20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It is based on a publish/subscribe   routing   framework,   allowing   multiple sensor  devices  to  relay  data  to  all  receivers  that  have registered an interest in that data. </a:t>
            </a: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This </a:t>
            </a:r>
            <a:r>
              <a:rPr lang="en-IN" sz="2000" dirty="0" smtClean="0">
                <a:latin typeface="Times New Roman" pitchFamily="18" charset="0"/>
                <a:cs typeface="Times New Roman" pitchFamily="18" charset="0"/>
              </a:rPr>
              <a:t>communication model fits naturally with the needs of medical applications where a number of caregivers may be interested in sensor data from overlapping groups of </a:t>
            </a:r>
            <a:r>
              <a:rPr lang="en-IN" sz="2000" dirty="0" smtClean="0">
                <a:latin typeface="Times New Roman" pitchFamily="18" charset="0"/>
                <a:cs typeface="Times New Roman" pitchFamily="18" charset="0"/>
              </a:rPr>
              <a:t>patients.</a:t>
            </a:r>
            <a:endParaRPr lang="en-IN" sz="2000" dirty="0" smtClean="0">
              <a:latin typeface="Times New Roman" pitchFamily="18" charset="0"/>
              <a:cs typeface="Times New Roman" pitchFamily="18" charset="0"/>
            </a:endParaRPr>
          </a:p>
          <a:p>
            <a:pPr>
              <a:buNone/>
            </a:pP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OVERVIEW OF CODE BLUE EARCHITECTURE</a:t>
            </a:r>
            <a:endParaRPr lang="en-IN" dirty="0"/>
          </a:p>
        </p:txBody>
      </p:sp>
      <p:pic>
        <p:nvPicPr>
          <p:cNvPr id="36866" name="Picture 2"/>
          <p:cNvPicPr>
            <a:picLocks noChangeAspect="1" noChangeArrowheads="1"/>
          </p:cNvPicPr>
          <p:nvPr/>
        </p:nvPicPr>
        <p:blipFill>
          <a:blip r:embed="rId2"/>
          <a:srcRect/>
          <a:stretch>
            <a:fillRect/>
          </a:stretch>
        </p:blipFill>
        <p:spPr bwMode="auto">
          <a:xfrm>
            <a:off x="509451" y="1515291"/>
            <a:ext cx="9483635" cy="5094515"/>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ALARMNET</a:t>
            </a:r>
            <a:endParaRPr lang="en-IN" dirty="0"/>
          </a:p>
        </p:txBody>
      </p:sp>
      <p:sp>
        <p:nvSpPr>
          <p:cNvPr id="3" name="Content Placeholder 2"/>
          <p:cNvSpPr>
            <a:spLocks noGrp="1"/>
          </p:cNvSpPr>
          <p:nvPr>
            <p:ph idx="1"/>
          </p:nvPr>
        </p:nvSpPr>
        <p:spPr/>
        <p:txBody>
          <a:bodyPr/>
          <a:lstStyle/>
          <a:p>
            <a:r>
              <a:rPr lang="en-IN" sz="2000" dirty="0" smtClean="0">
                <a:latin typeface="Times New Roman" pitchFamily="18" charset="0"/>
                <a:cs typeface="Times New Roman" pitchFamily="18" charset="0"/>
              </a:rPr>
              <a:t>A Wireless sensor networks for assisted-living and residential monitoring was developed at the University of Virginia, integrates environmental and physiological sensors in a scalable, heterogeneous architecture</a:t>
            </a:r>
            <a:r>
              <a:rPr lang="en-IN" sz="20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A query protocol allows real-time collection and processing of sensor data by user interfaces and back-end analysis programs.  </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OVERVIEW OF ALARMNET ARCHITECTURE</a:t>
            </a:r>
            <a:endParaRPr lang="en-IN" dirty="0"/>
          </a:p>
        </p:txBody>
      </p:sp>
      <p:pic>
        <p:nvPicPr>
          <p:cNvPr id="37890" name="Picture 2"/>
          <p:cNvPicPr>
            <a:picLocks noChangeAspect="1" noChangeArrowheads="1"/>
          </p:cNvPicPr>
          <p:nvPr/>
        </p:nvPicPr>
        <p:blipFill>
          <a:blip r:embed="rId2"/>
          <a:srcRect/>
          <a:stretch>
            <a:fillRect/>
          </a:stretch>
        </p:blipFill>
        <p:spPr bwMode="auto">
          <a:xfrm>
            <a:off x="535699" y="1352589"/>
            <a:ext cx="9170004" cy="520496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MOBICARE</a:t>
            </a:r>
            <a:endParaRPr lang="en-IN" dirty="0"/>
          </a:p>
        </p:txBody>
      </p:sp>
      <p:sp>
        <p:nvSpPr>
          <p:cNvPr id="3" name="Content Placeholder 2"/>
          <p:cNvSpPr>
            <a:spLocks noGrp="1"/>
          </p:cNvSpPr>
          <p:nvPr>
            <p:ph idx="1"/>
          </p:nvPr>
        </p:nvSpPr>
        <p:spPr/>
        <p:txBody>
          <a:bodyPr/>
          <a:lstStyle/>
          <a:p>
            <a:r>
              <a:rPr lang="en-IN" sz="2000" dirty="0" err="1" smtClean="0">
                <a:latin typeface="Times New Roman" pitchFamily="18" charset="0"/>
                <a:cs typeface="Times New Roman" pitchFamily="18" charset="0"/>
              </a:rPr>
              <a:t>MobiCare</a:t>
            </a:r>
            <a:r>
              <a:rPr lang="en-IN" sz="2000" dirty="0" smtClean="0">
                <a:latin typeface="Times New Roman" pitchFamily="18" charset="0"/>
                <a:cs typeface="Times New Roman" pitchFamily="18" charset="0"/>
              </a:rPr>
              <a:t> is a remote wireless patient monitoring system designed at the University of Wisconsin, Madison, USA</a:t>
            </a:r>
            <a:r>
              <a:rPr lang="en-IN" sz="20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It consists of three important building blocks: a body sensor network (BSN) consisting of wearable sensors and actuators with wireless inter-connections; a BSN Manager (also called </a:t>
            </a:r>
            <a:r>
              <a:rPr lang="en-IN" sz="2000" dirty="0" err="1" smtClean="0">
                <a:latin typeface="Times New Roman" pitchFamily="18" charset="0"/>
                <a:cs typeface="Times New Roman" pitchFamily="18" charset="0"/>
              </a:rPr>
              <a:t>MobiCare</a:t>
            </a:r>
            <a:r>
              <a:rPr lang="en-IN" sz="2000" dirty="0" smtClean="0">
                <a:latin typeface="Times New Roman" pitchFamily="18" charset="0"/>
                <a:cs typeface="Times New Roman" pitchFamily="18" charset="0"/>
              </a:rPr>
              <a:t> client) that connects the BSN to an „always-on‟ wide-area communication interface using wide-area cellular wireless link; and back-end infrastructure support (</a:t>
            </a:r>
            <a:r>
              <a:rPr lang="en-IN" sz="2000" dirty="0" err="1" smtClean="0">
                <a:latin typeface="Times New Roman" pitchFamily="18" charset="0"/>
                <a:cs typeface="Times New Roman" pitchFamily="18" charset="0"/>
              </a:rPr>
              <a:t>MobiCare</a:t>
            </a:r>
            <a:r>
              <a:rPr lang="en-IN" sz="2000" dirty="0" smtClean="0">
                <a:latin typeface="Times New Roman" pitchFamily="18" charset="0"/>
                <a:cs typeface="Times New Roman" pitchFamily="18" charset="0"/>
              </a:rPr>
              <a:t> servers) at healthcare providers side to implement necessary healthcare functionalities. </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OVERVIEW OF MOBICARE ARCHITECTURE</a:t>
            </a:r>
            <a:endParaRPr lang="en-IN" dirty="0"/>
          </a:p>
        </p:txBody>
      </p:sp>
      <p:pic>
        <p:nvPicPr>
          <p:cNvPr id="38914" name="Picture 2"/>
          <p:cNvPicPr>
            <a:picLocks noChangeAspect="1" noChangeArrowheads="1"/>
          </p:cNvPicPr>
          <p:nvPr/>
        </p:nvPicPr>
        <p:blipFill>
          <a:blip r:embed="rId2"/>
          <a:srcRect/>
          <a:stretch>
            <a:fillRect/>
          </a:stretch>
        </p:blipFill>
        <p:spPr bwMode="auto">
          <a:xfrm>
            <a:off x="548640" y="1881052"/>
            <a:ext cx="9522823" cy="3953012"/>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502920"/>
          </a:xfrm>
        </p:spPr>
        <p:txBody>
          <a:bodyPr>
            <a:normAutofit fontScale="90000"/>
          </a:bodyPr>
          <a:lstStyle/>
          <a:p>
            <a:r>
              <a:rPr lang="en-IN" dirty="0" smtClean="0"/>
              <a:t>ARCHITECTURE COMPARISION :</a:t>
            </a:r>
            <a:endParaRPr lang="en-IN" dirty="0"/>
          </a:p>
        </p:txBody>
      </p:sp>
      <p:graphicFrame>
        <p:nvGraphicFramePr>
          <p:cNvPr id="3" name="Table 2"/>
          <p:cNvGraphicFramePr>
            <a:graphicFrameLocks noGrp="1"/>
          </p:cNvGraphicFramePr>
          <p:nvPr/>
        </p:nvGraphicFramePr>
        <p:xfrm>
          <a:off x="613955" y="822961"/>
          <a:ext cx="9849395" cy="5826034"/>
        </p:xfrm>
        <a:graphic>
          <a:graphicData uri="http://schemas.openxmlformats.org/drawingml/2006/table">
            <a:tbl>
              <a:tblPr/>
              <a:tblGrid>
                <a:gridCol w="1059952"/>
                <a:gridCol w="1983416"/>
                <a:gridCol w="1895350"/>
                <a:gridCol w="1635936"/>
                <a:gridCol w="1811111"/>
                <a:gridCol w="1463630"/>
              </a:tblGrid>
              <a:tr h="263427">
                <a:tc>
                  <a:txBody>
                    <a:bodyPr/>
                    <a:lstStyle/>
                    <a:p>
                      <a:pPr marL="64770">
                        <a:lnSpc>
                          <a:spcPts val="1000"/>
                        </a:lnSpc>
                        <a:spcAft>
                          <a:spcPts val="0"/>
                        </a:spcAft>
                      </a:pPr>
                      <a:r>
                        <a:rPr lang="en-IN" sz="900" b="1" kern="50" dirty="0">
                          <a:solidFill>
                            <a:srgbClr val="000000"/>
                          </a:solidFill>
                          <a:latin typeface="Times New Roman"/>
                          <a:ea typeface="Times New Roman"/>
                        </a:rPr>
                        <a:t>P</a:t>
                      </a:r>
                      <a:r>
                        <a:rPr lang="en-IN" sz="900" b="1" kern="50" spc="-5" dirty="0">
                          <a:solidFill>
                            <a:srgbClr val="000000"/>
                          </a:solidFill>
                          <a:latin typeface="Times New Roman"/>
                          <a:ea typeface="Times New Roman"/>
                        </a:rPr>
                        <a:t>ar</a:t>
                      </a:r>
                      <a:r>
                        <a:rPr lang="en-IN" sz="900" b="1" kern="50" spc="15" dirty="0">
                          <a:solidFill>
                            <a:srgbClr val="000000"/>
                          </a:solidFill>
                          <a:latin typeface="Times New Roman"/>
                          <a:ea typeface="Times New Roman"/>
                        </a:rPr>
                        <a:t>a</a:t>
                      </a:r>
                      <a:r>
                        <a:rPr lang="en-IN" sz="900" b="1" kern="50" spc="-20" dirty="0">
                          <a:solidFill>
                            <a:srgbClr val="000000"/>
                          </a:solidFill>
                          <a:latin typeface="Times New Roman"/>
                          <a:ea typeface="Times New Roman"/>
                        </a:rPr>
                        <a:t>m</a:t>
                      </a:r>
                      <a:r>
                        <a:rPr lang="en-IN" sz="900" b="1" kern="50" spc="-5" dirty="0">
                          <a:solidFill>
                            <a:srgbClr val="000000"/>
                          </a:solidFill>
                          <a:latin typeface="Times New Roman"/>
                          <a:ea typeface="Times New Roman"/>
                        </a:rPr>
                        <a:t>e</a:t>
                      </a:r>
                      <a:r>
                        <a:rPr lang="en-IN" sz="900" b="1" kern="50" dirty="0">
                          <a:solidFill>
                            <a:srgbClr val="000000"/>
                          </a:solidFill>
                          <a:latin typeface="Times New Roman"/>
                          <a:ea typeface="Times New Roman"/>
                        </a:rPr>
                        <a:t>t</a:t>
                      </a:r>
                      <a:r>
                        <a:rPr lang="en-IN" sz="900" b="1" kern="50" spc="-5" dirty="0">
                          <a:solidFill>
                            <a:srgbClr val="000000"/>
                          </a:solidFill>
                          <a:latin typeface="Times New Roman"/>
                          <a:ea typeface="Times New Roman"/>
                        </a:rPr>
                        <a:t>e</a:t>
                      </a:r>
                      <a:r>
                        <a:rPr lang="en-IN" sz="900" b="1" kern="50" dirty="0">
                          <a:solidFill>
                            <a:srgbClr val="000000"/>
                          </a:solidFill>
                          <a:latin typeface="Times New Roman"/>
                          <a:ea typeface="Times New Roman"/>
                        </a:rPr>
                        <a:t>r</a:t>
                      </a:r>
                      <a:endParaRPr lang="en-IN" sz="12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a:lnSpc>
                          <a:spcPts val="1000"/>
                        </a:lnSpc>
                        <a:spcAft>
                          <a:spcPts val="0"/>
                        </a:spcAft>
                      </a:pPr>
                      <a:r>
                        <a:rPr lang="en-IN" sz="900" b="1" kern="50" spc="15">
                          <a:solidFill>
                            <a:srgbClr val="000000"/>
                          </a:solidFill>
                          <a:latin typeface="Times New Roman"/>
                          <a:ea typeface="Times New Roman"/>
                        </a:rPr>
                        <a:t>M</a:t>
                      </a:r>
                      <a:r>
                        <a:rPr lang="en-IN" sz="900" b="1" kern="50">
                          <a:solidFill>
                            <a:srgbClr val="000000"/>
                          </a:solidFill>
                          <a:latin typeface="Times New Roman"/>
                          <a:ea typeface="Times New Roman"/>
                        </a:rPr>
                        <a:t>EDi</a:t>
                      </a:r>
                      <a:r>
                        <a:rPr lang="en-IN" sz="900" b="1" kern="50" spc="5">
                          <a:solidFill>
                            <a:srgbClr val="000000"/>
                          </a:solidFill>
                          <a:latin typeface="Times New Roman"/>
                          <a:ea typeface="Times New Roman"/>
                        </a:rPr>
                        <a:t>S</a:t>
                      </a:r>
                      <a:r>
                        <a:rPr lang="en-IN" sz="900" b="1" kern="50">
                          <a:solidFill>
                            <a:srgbClr val="000000"/>
                          </a:solidFill>
                          <a:latin typeface="Times New Roman"/>
                          <a:ea typeface="Times New Roman"/>
                        </a:rPr>
                        <a:t>N</a:t>
                      </a:r>
                      <a:endParaRPr lang="en-IN" sz="12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a:lnSpc>
                          <a:spcPts val="1000"/>
                        </a:lnSpc>
                        <a:spcAft>
                          <a:spcPts val="0"/>
                        </a:spcAft>
                      </a:pPr>
                      <a:r>
                        <a:rPr lang="en-IN" sz="900" b="1" kern="50" dirty="0" err="1">
                          <a:solidFill>
                            <a:srgbClr val="000000"/>
                          </a:solidFill>
                          <a:latin typeface="Times New Roman"/>
                          <a:ea typeface="Times New Roman"/>
                        </a:rPr>
                        <a:t>C</a:t>
                      </a:r>
                      <a:r>
                        <a:rPr lang="en-IN" sz="900" b="1" kern="50" spc="-10" dirty="0" err="1">
                          <a:solidFill>
                            <a:srgbClr val="000000"/>
                          </a:solidFill>
                          <a:latin typeface="Times New Roman"/>
                          <a:ea typeface="Times New Roman"/>
                        </a:rPr>
                        <a:t>o</a:t>
                      </a:r>
                      <a:r>
                        <a:rPr lang="en-IN" sz="900" b="1" kern="50" spc="5" dirty="0" err="1">
                          <a:solidFill>
                            <a:srgbClr val="000000"/>
                          </a:solidFill>
                          <a:latin typeface="Times New Roman"/>
                          <a:ea typeface="Times New Roman"/>
                        </a:rPr>
                        <a:t>d</a:t>
                      </a:r>
                      <a:r>
                        <a:rPr lang="en-IN" sz="900" b="1" kern="50" spc="-5" dirty="0" err="1">
                          <a:solidFill>
                            <a:srgbClr val="000000"/>
                          </a:solidFill>
                          <a:latin typeface="Times New Roman"/>
                          <a:ea typeface="Times New Roman"/>
                        </a:rPr>
                        <a:t>e</a:t>
                      </a:r>
                      <a:r>
                        <a:rPr lang="en-IN" sz="900" b="1" kern="50" spc="10" dirty="0" err="1">
                          <a:solidFill>
                            <a:srgbClr val="000000"/>
                          </a:solidFill>
                          <a:latin typeface="Times New Roman"/>
                          <a:ea typeface="Times New Roman"/>
                        </a:rPr>
                        <a:t>B</a:t>
                      </a:r>
                      <a:r>
                        <a:rPr lang="en-IN" sz="900" b="1" kern="50" dirty="0" err="1">
                          <a:solidFill>
                            <a:srgbClr val="000000"/>
                          </a:solidFill>
                          <a:latin typeface="Times New Roman"/>
                          <a:ea typeface="Times New Roman"/>
                        </a:rPr>
                        <a:t>l</a:t>
                      </a:r>
                      <a:r>
                        <a:rPr lang="en-IN" sz="900" b="1" kern="50" spc="-5" dirty="0" err="1">
                          <a:solidFill>
                            <a:srgbClr val="000000"/>
                          </a:solidFill>
                          <a:latin typeface="Times New Roman"/>
                          <a:ea typeface="Times New Roman"/>
                        </a:rPr>
                        <a:t>u</a:t>
                      </a:r>
                      <a:r>
                        <a:rPr lang="en-IN" sz="900" b="1" kern="50" dirty="0" err="1">
                          <a:solidFill>
                            <a:srgbClr val="000000"/>
                          </a:solidFill>
                          <a:latin typeface="Times New Roman"/>
                          <a:ea typeface="Times New Roman"/>
                        </a:rPr>
                        <a:t>e</a:t>
                      </a:r>
                      <a:endParaRPr lang="en-IN" sz="12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a:lnSpc>
                          <a:spcPts val="1000"/>
                        </a:lnSpc>
                        <a:spcAft>
                          <a:spcPts val="0"/>
                        </a:spcAft>
                      </a:pPr>
                      <a:r>
                        <a:rPr lang="en-IN" sz="900" b="1" kern="50" spc="15">
                          <a:solidFill>
                            <a:srgbClr val="000000"/>
                          </a:solidFill>
                          <a:latin typeface="Times New Roman"/>
                          <a:ea typeface="Times New Roman"/>
                        </a:rPr>
                        <a:t>M</a:t>
                      </a:r>
                      <a:r>
                        <a:rPr lang="en-IN" sz="900" b="1" kern="50">
                          <a:solidFill>
                            <a:srgbClr val="000000"/>
                          </a:solidFill>
                          <a:latin typeface="Times New Roman"/>
                          <a:ea typeface="Times New Roman"/>
                        </a:rPr>
                        <a:t>ASN</a:t>
                      </a:r>
                      <a:endParaRPr lang="en-IN" sz="12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a:lnSpc>
                          <a:spcPts val="1000"/>
                        </a:lnSpc>
                        <a:spcAft>
                          <a:spcPts val="0"/>
                        </a:spcAft>
                      </a:pPr>
                      <a:r>
                        <a:rPr lang="en-IN" sz="900" b="1" kern="50">
                          <a:solidFill>
                            <a:srgbClr val="000000"/>
                          </a:solidFill>
                          <a:latin typeface="Times New Roman"/>
                          <a:ea typeface="Times New Roman"/>
                        </a:rPr>
                        <a:t>Al</a:t>
                      </a:r>
                      <a:r>
                        <a:rPr lang="en-IN" sz="900" b="1" kern="50" spc="-5">
                          <a:solidFill>
                            <a:srgbClr val="000000"/>
                          </a:solidFill>
                          <a:latin typeface="Times New Roman"/>
                          <a:ea typeface="Times New Roman"/>
                        </a:rPr>
                        <a:t>a</a:t>
                      </a:r>
                      <a:r>
                        <a:rPr lang="en-IN" sz="900" b="1" kern="50" spc="5">
                          <a:solidFill>
                            <a:srgbClr val="000000"/>
                          </a:solidFill>
                          <a:latin typeface="Times New Roman"/>
                          <a:ea typeface="Times New Roman"/>
                        </a:rPr>
                        <a:t>r</a:t>
                      </a:r>
                      <a:r>
                        <a:rPr lang="en-IN" sz="900" b="1" kern="50" spc="-20">
                          <a:solidFill>
                            <a:srgbClr val="000000"/>
                          </a:solidFill>
                          <a:latin typeface="Times New Roman"/>
                          <a:ea typeface="Times New Roman"/>
                        </a:rPr>
                        <a:t>m</a:t>
                      </a:r>
                      <a:r>
                        <a:rPr lang="en-IN" sz="900" b="1" kern="50" spc="10">
                          <a:solidFill>
                            <a:srgbClr val="000000"/>
                          </a:solidFill>
                          <a:latin typeface="Times New Roman"/>
                          <a:ea typeface="Times New Roman"/>
                        </a:rPr>
                        <a:t>N</a:t>
                      </a:r>
                      <a:r>
                        <a:rPr lang="en-IN" sz="900" b="1" kern="50" spc="-5">
                          <a:solidFill>
                            <a:srgbClr val="000000"/>
                          </a:solidFill>
                          <a:latin typeface="Times New Roman"/>
                          <a:ea typeface="Times New Roman"/>
                        </a:rPr>
                        <a:t>e</a:t>
                      </a:r>
                      <a:r>
                        <a:rPr lang="en-IN" sz="900" b="1" kern="50">
                          <a:solidFill>
                            <a:srgbClr val="000000"/>
                          </a:solidFill>
                          <a:latin typeface="Times New Roman"/>
                          <a:ea typeface="Times New Roman"/>
                        </a:rPr>
                        <a:t>t</a:t>
                      </a:r>
                      <a:endParaRPr lang="en-IN" sz="12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a:lnSpc>
                          <a:spcPts val="1000"/>
                        </a:lnSpc>
                        <a:spcAft>
                          <a:spcPts val="0"/>
                        </a:spcAft>
                      </a:pPr>
                      <a:r>
                        <a:rPr lang="en-IN" sz="900" b="1" kern="50" spc="15">
                          <a:solidFill>
                            <a:srgbClr val="000000"/>
                          </a:solidFill>
                          <a:latin typeface="Times New Roman"/>
                          <a:ea typeface="Times New Roman"/>
                        </a:rPr>
                        <a:t>M</a:t>
                      </a:r>
                      <a:r>
                        <a:rPr lang="en-IN" sz="900" b="1" kern="50" spc="-5">
                          <a:solidFill>
                            <a:srgbClr val="000000"/>
                          </a:solidFill>
                          <a:latin typeface="Times New Roman"/>
                          <a:ea typeface="Times New Roman"/>
                        </a:rPr>
                        <a:t>o</a:t>
                      </a:r>
                      <a:r>
                        <a:rPr lang="en-IN" sz="900" b="1" kern="50" spc="-10">
                          <a:solidFill>
                            <a:srgbClr val="000000"/>
                          </a:solidFill>
                          <a:latin typeface="Times New Roman"/>
                          <a:ea typeface="Times New Roman"/>
                        </a:rPr>
                        <a:t>b</a:t>
                      </a:r>
                      <a:r>
                        <a:rPr lang="en-IN" sz="900" b="1" kern="50">
                          <a:solidFill>
                            <a:srgbClr val="000000"/>
                          </a:solidFill>
                          <a:latin typeface="Times New Roman"/>
                          <a:ea typeface="Times New Roman"/>
                        </a:rPr>
                        <a:t>iC</a:t>
                      </a:r>
                      <a:r>
                        <a:rPr lang="en-IN" sz="900" b="1" kern="50" spc="-5">
                          <a:solidFill>
                            <a:srgbClr val="000000"/>
                          </a:solidFill>
                          <a:latin typeface="Times New Roman"/>
                          <a:ea typeface="Times New Roman"/>
                        </a:rPr>
                        <a:t>ar</a:t>
                      </a:r>
                      <a:r>
                        <a:rPr lang="en-IN" sz="900" b="1" kern="50">
                          <a:solidFill>
                            <a:srgbClr val="000000"/>
                          </a:solidFill>
                          <a:latin typeface="Times New Roman"/>
                          <a:ea typeface="Times New Roman"/>
                        </a:rPr>
                        <a:t>e</a:t>
                      </a:r>
                      <a:endParaRPr lang="en-IN" sz="12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r>
              <a:tr h="1839091">
                <a:tc>
                  <a:txBody>
                    <a:bodyPr/>
                    <a:lstStyle/>
                    <a:p>
                      <a:pPr marL="64770" marR="53975" algn="just">
                        <a:spcBef>
                          <a:spcPts val="165"/>
                        </a:spcBef>
                        <a:spcAft>
                          <a:spcPts val="0"/>
                        </a:spcAft>
                      </a:pPr>
                      <a:r>
                        <a:rPr lang="en-IN" sz="1400" kern="50" dirty="0">
                          <a:solidFill>
                            <a:srgbClr val="000000"/>
                          </a:solidFill>
                          <a:latin typeface="Times New Roman"/>
                          <a:ea typeface="Times New Roman"/>
                        </a:rPr>
                        <a:t>O</a:t>
                      </a:r>
                      <a:r>
                        <a:rPr lang="en-IN" sz="1400" kern="50" spc="5" dirty="0">
                          <a:solidFill>
                            <a:srgbClr val="000000"/>
                          </a:solidFill>
                          <a:latin typeface="Times New Roman"/>
                          <a:ea typeface="Times New Roman"/>
                        </a:rPr>
                        <a:t>p</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ion</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l </a:t>
                      </a:r>
                      <a:r>
                        <a:rPr lang="en-IN" sz="1400" kern="50" dirty="0" err="1">
                          <a:solidFill>
                            <a:srgbClr val="000000"/>
                          </a:solidFill>
                          <a:latin typeface="Times New Roman"/>
                          <a:ea typeface="Times New Roman"/>
                        </a:rPr>
                        <a:t>E</a:t>
                      </a:r>
                      <a:r>
                        <a:rPr lang="en-IN" sz="1400" kern="50" spc="5" dirty="0" err="1">
                          <a:solidFill>
                            <a:srgbClr val="000000"/>
                          </a:solidFill>
                          <a:latin typeface="Times New Roman"/>
                          <a:ea typeface="Times New Roman"/>
                        </a:rPr>
                        <a:t>n</a:t>
                      </a:r>
                      <a:r>
                        <a:rPr lang="en-IN" sz="1400" kern="50" spc="-5" dirty="0" err="1">
                          <a:solidFill>
                            <a:srgbClr val="000000"/>
                          </a:solidFill>
                          <a:latin typeface="Times New Roman"/>
                          <a:ea typeface="Times New Roman"/>
                        </a:rPr>
                        <a:t>v</a:t>
                      </a:r>
                      <a:r>
                        <a:rPr lang="en-IN" sz="1400" kern="50" dirty="0" err="1">
                          <a:solidFill>
                            <a:srgbClr val="000000"/>
                          </a:solidFill>
                          <a:latin typeface="Times New Roman"/>
                          <a:ea typeface="Times New Roman"/>
                        </a:rPr>
                        <a:t>ir</a:t>
                      </a:r>
                      <a:r>
                        <a:rPr lang="en-IN" sz="1400" kern="50" spc="5" dirty="0" err="1">
                          <a:solidFill>
                            <a:srgbClr val="000000"/>
                          </a:solidFill>
                          <a:latin typeface="Times New Roman"/>
                          <a:ea typeface="Times New Roman"/>
                        </a:rPr>
                        <a:t>on</a:t>
                      </a:r>
                      <a:r>
                        <a:rPr lang="en-IN" sz="1400" kern="50" spc="-15" dirty="0" err="1">
                          <a:solidFill>
                            <a:srgbClr val="000000"/>
                          </a:solidFill>
                          <a:latin typeface="Times New Roman"/>
                          <a:ea typeface="Times New Roman"/>
                        </a:rPr>
                        <a:t>m</a:t>
                      </a:r>
                      <a:r>
                        <a:rPr lang="en-IN" sz="1400" kern="50" dirty="0" err="1">
                          <a:solidFill>
                            <a:srgbClr val="000000"/>
                          </a:solidFill>
                          <a:latin typeface="Times New Roman"/>
                          <a:ea typeface="Times New Roman"/>
                        </a:rPr>
                        <a:t>e</a:t>
                      </a:r>
                      <a:r>
                        <a:rPr lang="en-IN" sz="1400" kern="50" dirty="0">
                          <a:solidFill>
                            <a:srgbClr val="000000"/>
                          </a:solidFill>
                          <a:latin typeface="Times New Roman"/>
                          <a:ea typeface="Times New Roman"/>
                        </a:rPr>
                        <a:t> </a:t>
                      </a:r>
                      <a:r>
                        <a:rPr lang="en-IN" sz="1400" kern="50" spc="5" dirty="0" err="1">
                          <a:solidFill>
                            <a:srgbClr val="000000"/>
                          </a:solidFill>
                          <a:latin typeface="Times New Roman"/>
                          <a:ea typeface="Times New Roman"/>
                        </a:rPr>
                        <a:t>nt</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4450" algn="just">
                        <a:spcBef>
                          <a:spcPts val="165"/>
                        </a:spcBef>
                        <a:spcAft>
                          <a:spcPts val="0"/>
                        </a:spcAft>
                      </a:pPr>
                      <a:r>
                        <a:rPr lang="en-IN" sz="1400" kern="50" spc="-1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e </a:t>
                      </a:r>
                      <a:r>
                        <a:rPr lang="en-IN" sz="1400" kern="50" spc="5" dirty="0">
                          <a:solidFill>
                            <a:srgbClr val="000000"/>
                          </a:solidFill>
                          <a:latin typeface="Times New Roman"/>
                          <a:ea typeface="Times New Roman"/>
                        </a:rPr>
                        <a:t>op</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l </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v</a:t>
                      </a:r>
                      <a:r>
                        <a:rPr lang="en-IN" sz="1400" kern="50" dirty="0">
                          <a:solidFill>
                            <a:srgbClr val="000000"/>
                          </a:solidFill>
                          <a:latin typeface="Times New Roman"/>
                          <a:ea typeface="Times New Roman"/>
                        </a:rPr>
                        <a:t>ir</a:t>
                      </a:r>
                      <a:r>
                        <a:rPr lang="en-IN" sz="1400" kern="50" spc="5" dirty="0">
                          <a:solidFill>
                            <a:srgbClr val="000000"/>
                          </a:solidFill>
                          <a:latin typeface="Times New Roman"/>
                          <a:ea typeface="Times New Roman"/>
                        </a:rPr>
                        <a:t>on</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on</a:t>
                      </a:r>
                      <a:r>
                        <a:rPr lang="en-IN" sz="1400" kern="50" dirty="0">
                          <a:solidFill>
                            <a:srgbClr val="000000"/>
                          </a:solidFill>
                          <a:latin typeface="Times New Roman"/>
                          <a:ea typeface="Times New Roman"/>
                        </a:rPr>
                        <a:t>sti</a:t>
                      </a:r>
                      <a:r>
                        <a:rPr lang="en-IN" sz="1400" kern="50" spc="-10" dirty="0">
                          <a:solidFill>
                            <a:srgbClr val="000000"/>
                          </a:solidFill>
                          <a:latin typeface="Times New Roman"/>
                          <a:ea typeface="Times New Roman"/>
                        </a:rPr>
                        <a:t>t</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 a D</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ted </a:t>
                      </a:r>
                      <a:r>
                        <a:rPr lang="en-IN" sz="1400" kern="50" spc="-10" dirty="0">
                          <a:solidFill>
                            <a:srgbClr val="000000"/>
                          </a:solidFill>
                          <a:latin typeface="Times New Roman"/>
                          <a:ea typeface="Times New Roman"/>
                        </a:rPr>
                        <a:t>W</a:t>
                      </a:r>
                      <a:r>
                        <a:rPr lang="en-IN" sz="1400" kern="50" dirty="0">
                          <a:solidFill>
                            <a:srgbClr val="000000"/>
                          </a:solidFill>
                          <a:latin typeface="Times New Roman"/>
                          <a:ea typeface="Times New Roman"/>
                        </a:rPr>
                        <a:t>irel</a:t>
                      </a:r>
                      <a:r>
                        <a:rPr lang="en-IN" sz="1400" kern="50" spc="-5" dirty="0">
                          <a:solidFill>
                            <a:srgbClr val="000000"/>
                          </a:solidFill>
                          <a:latin typeface="Times New Roman"/>
                          <a:ea typeface="Times New Roman"/>
                        </a:rPr>
                        <a:t>e</a:t>
                      </a:r>
                      <a:r>
                        <a:rPr lang="en-IN" sz="1400" kern="50" spc="10" dirty="0">
                          <a:solidFill>
                            <a:srgbClr val="000000"/>
                          </a:solidFill>
                          <a:latin typeface="Times New Roman"/>
                          <a:ea typeface="Times New Roman"/>
                        </a:rPr>
                        <a:t>s</a:t>
                      </a:r>
                      <a:r>
                        <a:rPr lang="en-IN" sz="1400" kern="50" dirty="0">
                          <a:solidFill>
                            <a:srgbClr val="000000"/>
                          </a:solidFill>
                          <a:latin typeface="Times New Roman"/>
                          <a:ea typeface="Times New Roman"/>
                        </a:rPr>
                        <a:t>s </a:t>
                      </a:r>
                      <a:r>
                        <a:rPr lang="en-IN" sz="1400" kern="50" spc="5"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a:t>
                      </a:r>
                      <a:r>
                        <a:rPr lang="en-IN" sz="1400" kern="50" spc="10" dirty="0">
                          <a:solidFill>
                            <a:srgbClr val="000000"/>
                          </a:solidFill>
                          <a:latin typeface="Times New Roman"/>
                          <a:ea typeface="Times New Roman"/>
                        </a:rPr>
                        <a:t> </a:t>
                      </a:r>
                      <a:r>
                        <a:rPr lang="en-IN" sz="1400" kern="50" dirty="0">
                          <a:solidFill>
                            <a:srgbClr val="000000"/>
                          </a:solidFill>
                          <a:latin typeface="Times New Roman"/>
                          <a:ea typeface="Times New Roman"/>
                        </a:rPr>
                        <a:t>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t</a:t>
                      </a:r>
                      <a:r>
                        <a:rPr lang="en-IN" sz="1400" kern="50" spc="-10" dirty="0">
                          <a:solidFill>
                            <a:srgbClr val="000000"/>
                          </a:solidFill>
                          <a:latin typeface="Times New Roman"/>
                          <a:ea typeface="Times New Roman"/>
                        </a:rPr>
                        <a:t>w</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rk in H</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t</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l  D</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p</a:t>
                      </a:r>
                      <a:r>
                        <a:rPr lang="en-IN" sz="1400" kern="50" spc="-10" dirty="0">
                          <a:solidFill>
                            <a:srgbClr val="000000"/>
                          </a:solidFill>
                          <a:latin typeface="Times New Roman"/>
                          <a:ea typeface="Times New Roman"/>
                        </a:rPr>
                        <a:t>l</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y</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 </a:t>
                      </a:r>
                      <a:r>
                        <a:rPr lang="en-IN" sz="1400" kern="50" spc="-15" dirty="0">
                          <a:solidFill>
                            <a:srgbClr val="000000"/>
                          </a:solidFill>
                          <a:latin typeface="Times New Roman"/>
                          <a:ea typeface="Times New Roman"/>
                        </a:rPr>
                        <a:t>w</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h</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R</a:t>
                      </a:r>
                      <a:r>
                        <a:rPr lang="en-IN" sz="1400" kern="50" spc="15" dirty="0">
                          <a:solidFill>
                            <a:srgbClr val="000000"/>
                          </a:solidFill>
                          <a:latin typeface="Times New Roman"/>
                          <a:ea typeface="Times New Roman"/>
                        </a:rPr>
                        <a:t>P</a:t>
                      </a:r>
                      <a:r>
                        <a:rPr lang="en-IN" sz="1400" kern="50" dirty="0">
                          <a:solidFill>
                            <a:srgbClr val="000000"/>
                          </a:solidFill>
                          <a:latin typeface="Times New Roman"/>
                          <a:ea typeface="Times New Roman"/>
                        </a:rPr>
                        <a:t>s a</a:t>
                      </a:r>
                      <a:r>
                        <a:rPr lang="en-IN" sz="1400" kern="50" spc="-10" dirty="0">
                          <a:solidFill>
                            <a:srgbClr val="000000"/>
                          </a:solidFill>
                          <a:latin typeface="Times New Roman"/>
                          <a:ea typeface="Times New Roman"/>
                        </a:rPr>
                        <a:t>n</a:t>
                      </a:r>
                      <a:r>
                        <a:rPr lang="en-IN" sz="1400" kern="50" dirty="0">
                          <a:solidFill>
                            <a:srgbClr val="000000"/>
                          </a:solidFill>
                          <a:latin typeface="Times New Roman"/>
                          <a:ea typeface="Times New Roman"/>
                        </a:rPr>
                        <a:t>d</a:t>
                      </a:r>
                      <a:r>
                        <a:rPr lang="en-IN" sz="1400" kern="50" spc="-5" dirty="0">
                          <a:solidFill>
                            <a:srgbClr val="000000"/>
                          </a:solidFill>
                          <a:latin typeface="Times New Roman"/>
                          <a:ea typeface="Times New Roman"/>
                        </a:rPr>
                        <a:t> </a:t>
                      </a:r>
                      <a:r>
                        <a:rPr lang="en-IN" sz="1400" kern="50" spc="5" dirty="0">
                          <a:solidFill>
                            <a:srgbClr val="000000"/>
                          </a:solidFill>
                          <a:latin typeface="Times New Roman"/>
                          <a:ea typeface="Times New Roman"/>
                        </a:rPr>
                        <a:t>PM</a:t>
                      </a:r>
                      <a:r>
                        <a:rPr lang="en-IN" sz="1400" kern="50" dirty="0">
                          <a:solidFill>
                            <a:srgbClr val="000000"/>
                          </a:solidFill>
                          <a:latin typeface="Times New Roman"/>
                          <a:ea typeface="Times New Roman"/>
                        </a:rPr>
                        <a:t>s</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720" algn="just">
                        <a:spcBef>
                          <a:spcPts val="165"/>
                        </a:spcBef>
                        <a:spcAft>
                          <a:spcPts val="0"/>
                        </a:spcAft>
                      </a:pPr>
                      <a:r>
                        <a:rPr lang="en-IN" sz="1400" kern="50" dirty="0" err="1">
                          <a:solidFill>
                            <a:srgbClr val="000000"/>
                          </a:solidFill>
                          <a:latin typeface="Times New Roman"/>
                          <a:ea typeface="Times New Roman"/>
                        </a:rPr>
                        <a:t>C</a:t>
                      </a:r>
                      <a:r>
                        <a:rPr lang="en-IN" sz="1400" kern="50" spc="5" dirty="0" err="1">
                          <a:solidFill>
                            <a:srgbClr val="000000"/>
                          </a:solidFill>
                          <a:latin typeface="Times New Roman"/>
                          <a:ea typeface="Times New Roman"/>
                        </a:rPr>
                        <a:t>od</a:t>
                      </a:r>
                      <a:r>
                        <a:rPr lang="en-IN" sz="1400" kern="50" spc="-5" dirty="0" err="1">
                          <a:solidFill>
                            <a:srgbClr val="000000"/>
                          </a:solidFill>
                          <a:latin typeface="Times New Roman"/>
                          <a:ea typeface="Times New Roman"/>
                        </a:rPr>
                        <a:t>e</a:t>
                      </a:r>
                      <a:r>
                        <a:rPr lang="en-IN" sz="1400" kern="50" dirty="0" err="1">
                          <a:solidFill>
                            <a:srgbClr val="000000"/>
                          </a:solidFill>
                          <a:latin typeface="Times New Roman"/>
                          <a:ea typeface="Times New Roman"/>
                        </a:rPr>
                        <a:t>Bl</a:t>
                      </a:r>
                      <a:r>
                        <a:rPr lang="en-IN" sz="1400" kern="50" spc="5" dirty="0" err="1">
                          <a:solidFill>
                            <a:srgbClr val="000000"/>
                          </a:solidFill>
                          <a:latin typeface="Times New Roman"/>
                          <a:ea typeface="Times New Roman"/>
                        </a:rPr>
                        <a:t>u</a:t>
                      </a:r>
                      <a:r>
                        <a:rPr lang="en-IN" sz="1400" kern="50" dirty="0" err="1">
                          <a:solidFill>
                            <a:srgbClr val="000000"/>
                          </a:solidFill>
                          <a:latin typeface="Times New Roman"/>
                          <a:ea typeface="Times New Roman"/>
                        </a:rPr>
                        <a:t>e</a:t>
                      </a:r>
                      <a:r>
                        <a:rPr lang="en-IN" sz="1400" kern="50" dirty="0">
                          <a:solidFill>
                            <a:srgbClr val="000000"/>
                          </a:solidFill>
                          <a:latin typeface="Times New Roman"/>
                          <a:ea typeface="Times New Roman"/>
                        </a:rPr>
                        <a:t>   </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t</a:t>
                      </a:r>
                      <a:r>
                        <a:rPr lang="en-IN" sz="1400" kern="50" spc="-15" dirty="0">
                          <a:solidFill>
                            <a:srgbClr val="000000"/>
                          </a:solidFill>
                          <a:latin typeface="Times New Roman"/>
                          <a:ea typeface="Times New Roman"/>
                        </a:rPr>
                        <a:t>y</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e </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  </a:t>
                      </a:r>
                      <a:r>
                        <a:rPr lang="en-IN" sz="1400" kern="50" spc="100" dirty="0">
                          <a:solidFill>
                            <a:srgbClr val="000000"/>
                          </a:solidFill>
                          <a:latin typeface="Times New Roman"/>
                          <a:ea typeface="Times New Roman"/>
                        </a:rPr>
                        <a:t> </a:t>
                      </a:r>
                      <a:r>
                        <a:rPr lang="en-IN" sz="1400" kern="50" spc="-5" dirty="0">
                          <a:solidFill>
                            <a:srgbClr val="000000"/>
                          </a:solidFill>
                          <a:latin typeface="Times New Roman"/>
                          <a:ea typeface="Times New Roman"/>
                        </a:rPr>
                        <a:t>va</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id</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ted  </a:t>
                      </a:r>
                      <a:r>
                        <a:rPr lang="en-IN" sz="1400" kern="50" spc="95" dirty="0">
                          <a:solidFill>
                            <a:srgbClr val="000000"/>
                          </a:solidFill>
                          <a:latin typeface="Times New Roman"/>
                          <a:ea typeface="Times New Roman"/>
                        </a:rPr>
                        <a:t> </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n  </a:t>
                      </a:r>
                      <a:r>
                        <a:rPr lang="en-IN" sz="1400" kern="50" spc="95" dirty="0">
                          <a:solidFill>
                            <a:srgbClr val="000000"/>
                          </a:solidFill>
                          <a:latin typeface="Times New Roman"/>
                          <a:ea typeface="Times New Roman"/>
                        </a:rPr>
                        <a:t> </a:t>
                      </a:r>
                      <a:r>
                        <a:rPr lang="en-IN" sz="1400" kern="50" spc="5" dirty="0">
                          <a:solidFill>
                            <a:srgbClr val="000000"/>
                          </a:solidFill>
                          <a:latin typeface="Times New Roman"/>
                          <a:ea typeface="Times New Roman"/>
                        </a:rPr>
                        <a:t>3</a:t>
                      </a:r>
                      <a:r>
                        <a:rPr lang="en-IN" sz="1400" kern="50" dirty="0">
                          <a:solidFill>
                            <a:srgbClr val="000000"/>
                          </a:solidFill>
                          <a:latin typeface="Times New Roman"/>
                          <a:ea typeface="Times New Roman"/>
                        </a:rPr>
                        <a:t>0</a:t>
                      </a:r>
                      <a:endParaRPr lang="en-IN" sz="1400" kern="50" dirty="0">
                        <a:solidFill>
                          <a:srgbClr val="000000"/>
                        </a:solidFill>
                        <a:latin typeface="Times New Roman"/>
                        <a:ea typeface="Lucida Sans Unicode"/>
                      </a:endParaRPr>
                    </a:p>
                    <a:p>
                      <a:pPr marL="64770" marR="44450" algn="just">
                        <a:spcAft>
                          <a:spcPts val="0"/>
                        </a:spcAft>
                      </a:pPr>
                      <a:r>
                        <a:rPr lang="en-IN" sz="1400" kern="50" dirty="0">
                          <a:solidFill>
                            <a:srgbClr val="000000"/>
                          </a:solidFill>
                          <a:latin typeface="Times New Roman"/>
                          <a:ea typeface="Times New Roman"/>
                        </a:rPr>
                        <a:t>N</a:t>
                      </a:r>
                      <a:r>
                        <a:rPr lang="en-IN" sz="1400" kern="50" spc="5" dirty="0">
                          <a:solidFill>
                            <a:srgbClr val="000000"/>
                          </a:solidFill>
                          <a:latin typeface="Times New Roman"/>
                          <a:ea typeface="Times New Roman"/>
                        </a:rPr>
                        <a:t>od</a:t>
                      </a:r>
                      <a:r>
                        <a:rPr lang="en-IN" sz="1400" kern="50" dirty="0">
                          <a:solidFill>
                            <a:srgbClr val="000000"/>
                          </a:solidFill>
                          <a:latin typeface="Times New Roman"/>
                          <a:ea typeface="Times New Roman"/>
                        </a:rPr>
                        <a:t>e </a:t>
                      </a:r>
                      <a:r>
                        <a:rPr lang="en-IN" sz="1400" kern="50" spc="-15" dirty="0">
                          <a:solidFill>
                            <a:srgbClr val="000000"/>
                          </a:solidFill>
                          <a:latin typeface="Times New Roman"/>
                          <a:ea typeface="Times New Roman"/>
                        </a:rPr>
                        <a:t>A</a:t>
                      </a:r>
                      <a:r>
                        <a:rPr lang="en-IN" sz="1400" kern="50" dirty="0">
                          <a:solidFill>
                            <a:srgbClr val="000000"/>
                          </a:solidFill>
                          <a:latin typeface="Times New Roman"/>
                          <a:ea typeface="Times New Roman"/>
                        </a:rPr>
                        <a:t>d     </a:t>
                      </a:r>
                      <a:r>
                        <a:rPr lang="en-IN" sz="1400" kern="50" spc="20" dirty="0">
                          <a:solidFill>
                            <a:srgbClr val="000000"/>
                          </a:solidFill>
                          <a:latin typeface="Times New Roman"/>
                          <a:ea typeface="Times New Roman"/>
                        </a:rPr>
                        <a:t> </a:t>
                      </a:r>
                      <a:r>
                        <a:rPr lang="en-IN" sz="1400" kern="50" dirty="0">
                          <a:solidFill>
                            <a:srgbClr val="000000"/>
                          </a:solidFill>
                          <a:latin typeface="Times New Roman"/>
                          <a:ea typeface="Times New Roman"/>
                        </a:rPr>
                        <a:t>H</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c </a:t>
                      </a:r>
                      <a:r>
                        <a:rPr lang="en-IN" sz="1400" kern="50" spc="5"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 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t</a:t>
                      </a:r>
                      <a:r>
                        <a:rPr lang="en-IN" sz="1400" kern="50" spc="-10" dirty="0">
                          <a:solidFill>
                            <a:srgbClr val="000000"/>
                          </a:solidFill>
                          <a:latin typeface="Times New Roman"/>
                          <a:ea typeface="Times New Roman"/>
                        </a:rPr>
                        <a:t>w</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rk </a:t>
                      </a:r>
                      <a:r>
                        <a:rPr lang="en-IN" sz="1400" kern="50" spc="-10" dirty="0">
                          <a:solidFill>
                            <a:srgbClr val="000000"/>
                          </a:solidFill>
                          <a:latin typeface="Times New Roman"/>
                          <a:ea typeface="Times New Roman"/>
                        </a:rPr>
                        <a:t>T</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st-B</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 </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e</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on</a:t>
                      </a:r>
                      <a:r>
                        <a:rPr lang="en-IN" sz="1400" kern="50" dirty="0">
                          <a:solidFill>
                            <a:srgbClr val="000000"/>
                          </a:solidFill>
                          <a:latin typeface="Times New Roman"/>
                          <a:ea typeface="Times New Roman"/>
                        </a:rPr>
                        <a:t>str</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in</a:t>
                      </a:r>
                      <a:r>
                        <a:rPr lang="en-IN" sz="1400" kern="50" dirty="0">
                          <a:solidFill>
                            <a:srgbClr val="000000"/>
                          </a:solidFill>
                          <a:latin typeface="Times New Roman"/>
                          <a:ea typeface="Times New Roman"/>
                        </a:rPr>
                        <a:t>g i</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s s</a:t>
                      </a:r>
                      <a:r>
                        <a:rPr lang="en-IN" sz="1400" kern="50" spc="-5" dirty="0">
                          <a:solidFill>
                            <a:srgbClr val="000000"/>
                          </a:solidFill>
                          <a:latin typeface="Times New Roman"/>
                          <a:ea typeface="Times New Roman"/>
                        </a:rPr>
                        <a:t>ca</a:t>
                      </a:r>
                      <a:r>
                        <a:rPr lang="en-IN" sz="1400" kern="50" dirty="0">
                          <a:solidFill>
                            <a:srgbClr val="000000"/>
                          </a:solidFill>
                          <a:latin typeface="Times New Roman"/>
                          <a:ea typeface="Times New Roman"/>
                        </a:rPr>
                        <a:t>la</a:t>
                      </a:r>
                      <a:r>
                        <a:rPr lang="en-IN" sz="1400" kern="50" spc="5" dirty="0">
                          <a:solidFill>
                            <a:srgbClr val="000000"/>
                          </a:solidFill>
                          <a:latin typeface="Times New Roman"/>
                          <a:ea typeface="Times New Roman"/>
                        </a:rPr>
                        <a:t>b</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l</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y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d r</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b</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st</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ss</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a:spcBef>
                          <a:spcPts val="165"/>
                        </a:spcBef>
                        <a:spcAft>
                          <a:spcPts val="0"/>
                        </a:spcAft>
                      </a:pPr>
                      <a:r>
                        <a:rPr lang="en-IN" sz="1400" kern="50" spc="5">
                          <a:solidFill>
                            <a:srgbClr val="000000"/>
                          </a:solidFill>
                          <a:latin typeface="Times New Roman"/>
                          <a:ea typeface="Times New Roman"/>
                        </a:rPr>
                        <a:t>M</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d</a:t>
                      </a:r>
                      <a:r>
                        <a:rPr lang="en-IN" sz="1400" kern="50">
                          <a:solidFill>
                            <a:srgbClr val="000000"/>
                          </a:solidFill>
                          <a:latin typeface="Times New Roman"/>
                          <a:ea typeface="Times New Roman"/>
                        </a:rPr>
                        <a:t>ic</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l              </a:t>
                      </a:r>
                      <a:r>
                        <a:rPr lang="en-IN" sz="1400" kern="50" spc="45">
                          <a:solidFill>
                            <a:srgbClr val="000000"/>
                          </a:solidFill>
                          <a:latin typeface="Times New Roman"/>
                          <a:ea typeface="Times New Roman"/>
                        </a:rPr>
                        <a:t> </a:t>
                      </a:r>
                      <a:r>
                        <a:rPr lang="en-IN" sz="1400" kern="50" spc="-15">
                          <a:solidFill>
                            <a:srgbClr val="000000"/>
                          </a:solidFill>
                          <a:latin typeface="Times New Roman"/>
                          <a:ea typeface="Times New Roman"/>
                        </a:rPr>
                        <a:t>A</a:t>
                      </a:r>
                      <a:r>
                        <a:rPr lang="en-IN" sz="1400" kern="50">
                          <a:solidFill>
                            <a:srgbClr val="000000"/>
                          </a:solidFill>
                          <a:latin typeface="Times New Roman"/>
                          <a:ea typeface="Times New Roman"/>
                        </a:rPr>
                        <a:t>d</a:t>
                      </a:r>
                      <a:endParaRPr lang="en-IN" sz="1400" kern="50">
                        <a:solidFill>
                          <a:srgbClr val="000000"/>
                        </a:solidFill>
                        <a:latin typeface="Times New Roman"/>
                        <a:ea typeface="Lucida Sans Unicode"/>
                      </a:endParaRPr>
                    </a:p>
                    <a:p>
                      <a:pPr marL="64770">
                        <a:spcBef>
                          <a:spcPts val="10"/>
                        </a:spcBef>
                        <a:spcAft>
                          <a:spcPts val="0"/>
                        </a:spcAft>
                      </a:pPr>
                      <a:r>
                        <a:rPr lang="en-IN" sz="1400" kern="50">
                          <a:solidFill>
                            <a:srgbClr val="000000"/>
                          </a:solidFill>
                          <a:latin typeface="Times New Roman"/>
                          <a:ea typeface="Times New Roman"/>
                        </a:rPr>
                        <a:t>H</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c </a:t>
                      </a:r>
                      <a:r>
                        <a:rPr lang="en-IN" sz="1400" kern="50" spc="5">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r</a:t>
                      </a:r>
                      <a:endParaRPr lang="en-IN" sz="1400" kern="50">
                        <a:solidFill>
                          <a:srgbClr val="000000"/>
                        </a:solidFill>
                        <a:latin typeface="Times New Roman"/>
                        <a:ea typeface="Lucida Sans Unicode"/>
                      </a:endParaRPr>
                    </a:p>
                    <a:p>
                      <a:pPr marL="64770" marR="46355">
                        <a:lnSpc>
                          <a:spcPts val="1000"/>
                        </a:lnSpc>
                        <a:spcBef>
                          <a:spcPts val="25"/>
                        </a:spcBef>
                        <a:spcAft>
                          <a:spcPts val="0"/>
                        </a:spcAft>
                      </a:pPr>
                      <a:r>
                        <a:rPr lang="en-IN" sz="1400" kern="50">
                          <a:solidFill>
                            <a:srgbClr val="000000"/>
                          </a:solidFill>
                          <a:latin typeface="Times New Roman"/>
                          <a:ea typeface="Times New Roman"/>
                        </a:rPr>
                        <a:t>N</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t</a:t>
                      </a:r>
                      <a:r>
                        <a:rPr lang="en-IN" sz="1400" kern="50" spc="-10">
                          <a:solidFill>
                            <a:srgbClr val="000000"/>
                          </a:solidFill>
                          <a:latin typeface="Times New Roman"/>
                          <a:ea typeface="Times New Roman"/>
                        </a:rPr>
                        <a:t>w</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rk   </a:t>
                      </a:r>
                      <a:r>
                        <a:rPr lang="en-IN" sz="1400" kern="50" spc="125">
                          <a:solidFill>
                            <a:srgbClr val="000000"/>
                          </a:solidFill>
                          <a:latin typeface="Times New Roman"/>
                          <a:ea typeface="Times New Roman"/>
                        </a:rPr>
                        <a:t>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p</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o</a:t>
                      </a:r>
                      <a:r>
                        <a:rPr lang="en-IN" sz="1400" kern="50" spc="-20">
                          <a:solidFill>
                            <a:srgbClr val="000000"/>
                          </a:solidFill>
                          <a:latin typeface="Times New Roman"/>
                          <a:ea typeface="Times New Roman"/>
                        </a:rPr>
                        <a:t>y</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d in</a:t>
                      </a:r>
                      <a:r>
                        <a:rPr lang="en-IN" sz="1400" kern="50" spc="10">
                          <a:solidFill>
                            <a:srgbClr val="000000"/>
                          </a:solidFill>
                          <a:latin typeface="Times New Roman"/>
                          <a:ea typeface="Times New Roman"/>
                        </a:rPr>
                        <a:t> </a:t>
                      </a:r>
                      <a:r>
                        <a:rPr lang="en-IN" sz="1400" kern="50">
                          <a:solidFill>
                            <a:srgbClr val="000000"/>
                          </a:solidFill>
                          <a:latin typeface="Times New Roman"/>
                          <a:ea typeface="Times New Roman"/>
                        </a:rPr>
                        <a:t>N</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rs</a:t>
                      </a:r>
                      <a:r>
                        <a:rPr lang="en-IN" sz="1400" kern="50" spc="-1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ho</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s</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6355">
                        <a:spcBef>
                          <a:spcPts val="165"/>
                        </a:spcBef>
                        <a:spcAft>
                          <a:spcPts val="0"/>
                        </a:spcAft>
                      </a:pPr>
                      <a:r>
                        <a:rPr lang="en-IN" sz="1400" kern="50" spc="5">
                          <a:solidFill>
                            <a:srgbClr val="000000"/>
                          </a:solidFill>
                          <a:latin typeface="Times New Roman"/>
                          <a:ea typeface="Times New Roman"/>
                        </a:rPr>
                        <a:t>S</a:t>
                      </a:r>
                      <a:r>
                        <a:rPr lang="en-IN" sz="1400" kern="50" spc="-5">
                          <a:solidFill>
                            <a:srgbClr val="000000"/>
                          </a:solidFill>
                          <a:latin typeface="Times New Roman"/>
                          <a:ea typeface="Times New Roman"/>
                        </a:rPr>
                        <a:t>ca</a:t>
                      </a:r>
                      <a:r>
                        <a:rPr lang="en-IN" sz="1400" kern="50">
                          <a:solidFill>
                            <a:srgbClr val="000000"/>
                          </a:solidFill>
                          <a:latin typeface="Times New Roman"/>
                          <a:ea typeface="Times New Roman"/>
                        </a:rPr>
                        <a:t>la</a:t>
                      </a:r>
                      <a:r>
                        <a:rPr lang="en-IN" sz="1400" kern="50" spc="5">
                          <a:solidFill>
                            <a:srgbClr val="000000"/>
                          </a:solidFill>
                          <a:latin typeface="Times New Roman"/>
                          <a:ea typeface="Times New Roman"/>
                        </a:rPr>
                        <a:t>b</a:t>
                      </a:r>
                      <a:r>
                        <a:rPr lang="en-IN" sz="1400" kern="50">
                          <a:solidFill>
                            <a:srgbClr val="000000"/>
                          </a:solidFill>
                          <a:latin typeface="Times New Roman"/>
                          <a:ea typeface="Times New Roman"/>
                        </a:rPr>
                        <a:t>le                </a:t>
                      </a:r>
                      <a:r>
                        <a:rPr lang="en-IN" sz="1400" kern="50" spc="195">
                          <a:solidFill>
                            <a:srgbClr val="000000"/>
                          </a:solidFill>
                          <a:latin typeface="Times New Roman"/>
                          <a:ea typeface="Times New Roman"/>
                        </a:rPr>
                        <a:t> </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d </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ter</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ge</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ou</a:t>
                      </a:r>
                      <a:r>
                        <a:rPr lang="en-IN" sz="1400" kern="50">
                          <a:solidFill>
                            <a:srgbClr val="000000"/>
                          </a:solidFill>
                          <a:latin typeface="Times New Roman"/>
                          <a:ea typeface="Times New Roman"/>
                        </a:rPr>
                        <a:t>s </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t</a:t>
                      </a:r>
                      <a:r>
                        <a:rPr lang="en-IN" sz="1400" kern="50" spc="-5">
                          <a:solidFill>
                            <a:srgbClr val="000000"/>
                          </a:solidFill>
                          <a:latin typeface="Times New Roman"/>
                          <a:ea typeface="Times New Roman"/>
                        </a:rPr>
                        <a:t>ec</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re</a:t>
                      </a:r>
                      <a:endParaRPr lang="en-IN" sz="1400" kern="50">
                        <a:solidFill>
                          <a:srgbClr val="000000"/>
                        </a:solidFill>
                        <a:latin typeface="Times New Roman"/>
                        <a:ea typeface="Lucida Sans Unicode"/>
                      </a:endParaRPr>
                    </a:p>
                    <a:p>
                      <a:pPr marL="64770" marR="44450" algn="just">
                        <a:lnSpc>
                          <a:spcPts val="1000"/>
                        </a:lnSpc>
                        <a:spcBef>
                          <a:spcPts val="5"/>
                        </a:spcBef>
                        <a:spcAft>
                          <a:spcPts val="0"/>
                        </a:spcAft>
                      </a:pP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te</a:t>
                      </a:r>
                      <a:r>
                        <a:rPr lang="en-IN" sz="1400" kern="50" spc="-5">
                          <a:solidFill>
                            <a:srgbClr val="000000"/>
                          </a:solidFill>
                          <a:latin typeface="Times New Roman"/>
                          <a:ea typeface="Times New Roman"/>
                        </a:rPr>
                        <a:t>g</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in</a:t>
                      </a:r>
                      <a:r>
                        <a:rPr lang="en-IN" sz="1400" kern="50">
                          <a:solidFill>
                            <a:srgbClr val="000000"/>
                          </a:solidFill>
                          <a:latin typeface="Times New Roman"/>
                          <a:ea typeface="Times New Roman"/>
                        </a:rPr>
                        <a:t>g E</a:t>
                      </a:r>
                      <a:r>
                        <a:rPr lang="en-IN" sz="1400" kern="50" spc="5">
                          <a:solidFill>
                            <a:srgbClr val="000000"/>
                          </a:solidFill>
                          <a:latin typeface="Times New Roman"/>
                          <a:ea typeface="Times New Roman"/>
                        </a:rPr>
                        <a:t>S</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an</a:t>
                      </a:r>
                      <a:r>
                        <a:rPr lang="en-IN" sz="1400" kern="50">
                          <a:solidFill>
                            <a:srgbClr val="000000"/>
                          </a:solidFill>
                          <a:latin typeface="Times New Roman"/>
                          <a:ea typeface="Times New Roman"/>
                        </a:rPr>
                        <a:t>d </a:t>
                      </a:r>
                      <a:r>
                        <a:rPr lang="en-IN" sz="1400" kern="50" spc="5">
                          <a:solidFill>
                            <a:srgbClr val="000000"/>
                          </a:solidFill>
                          <a:latin typeface="Times New Roman"/>
                          <a:ea typeface="Times New Roman"/>
                        </a:rPr>
                        <a:t>PM</a:t>
                      </a:r>
                      <a:r>
                        <a:rPr lang="en-IN" sz="1400" kern="50">
                          <a:solidFill>
                            <a:srgbClr val="000000"/>
                          </a:solidFill>
                          <a:latin typeface="Times New Roman"/>
                          <a:ea typeface="Times New Roman"/>
                        </a:rPr>
                        <a:t>s in</a:t>
                      </a:r>
                      <a:r>
                        <a:rPr lang="en-IN" sz="1400" kern="50" spc="10">
                          <a:solidFill>
                            <a:srgbClr val="000000"/>
                          </a:solidFill>
                          <a:latin typeface="Times New Roman"/>
                          <a:ea typeface="Times New Roman"/>
                        </a:rPr>
                        <a:t> </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s</a:t>
                      </a:r>
                      <a:r>
                        <a:rPr lang="en-IN" sz="1400" kern="50">
                          <a:solidFill>
                            <a:srgbClr val="000000"/>
                          </a:solidFill>
                          <a:latin typeface="Times New Roman"/>
                          <a:ea typeface="Times New Roman"/>
                        </a:rPr>
                        <a:t>iste</a:t>
                      </a:r>
                      <a:r>
                        <a:rPr lang="en-IN" sz="1400" kern="50" spc="10">
                          <a:solidFill>
                            <a:srgbClr val="000000"/>
                          </a:solidFill>
                          <a:latin typeface="Times New Roman"/>
                          <a:ea typeface="Times New Roman"/>
                        </a:rPr>
                        <a:t>d</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v</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 </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d</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o</a:t>
                      </a:r>
                      <a:r>
                        <a:rPr lang="en-IN" sz="1400" kern="50" spc="-15">
                          <a:solidFill>
                            <a:srgbClr val="000000"/>
                          </a:solidFill>
                          <a:latin typeface="Times New Roman"/>
                          <a:ea typeface="Times New Roman"/>
                        </a:rPr>
                        <a:t>m</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v</a:t>
                      </a:r>
                      <a:r>
                        <a:rPr lang="en-IN" sz="1400" kern="50">
                          <a:solidFill>
                            <a:srgbClr val="000000"/>
                          </a:solidFill>
                          <a:latin typeface="Times New Roman"/>
                          <a:ea typeface="Times New Roman"/>
                        </a:rPr>
                        <a:t>ir</a:t>
                      </a:r>
                      <a:r>
                        <a:rPr lang="en-IN" sz="1400" kern="50" spc="5">
                          <a:solidFill>
                            <a:srgbClr val="000000"/>
                          </a:solidFill>
                          <a:latin typeface="Times New Roman"/>
                          <a:ea typeface="Times New Roman"/>
                        </a:rPr>
                        <a:t>on</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t</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720">
                        <a:spcBef>
                          <a:spcPts val="165"/>
                        </a:spcBef>
                        <a:spcAft>
                          <a:spcPts val="0"/>
                        </a:spcAft>
                      </a:pPr>
                      <a:r>
                        <a:rPr lang="en-IN" sz="1400" kern="50">
                          <a:solidFill>
                            <a:srgbClr val="000000"/>
                          </a:solidFill>
                          <a:latin typeface="Times New Roman"/>
                          <a:ea typeface="Times New Roman"/>
                        </a:rPr>
                        <a:t>A r</a:t>
                      </a:r>
                      <a:r>
                        <a:rPr lang="en-IN" sz="1400" kern="50" spc="10">
                          <a:solidFill>
                            <a:srgbClr val="000000"/>
                          </a:solidFill>
                          <a:latin typeface="Times New Roman"/>
                          <a:ea typeface="Times New Roman"/>
                        </a:rPr>
                        <a:t>e</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te</a:t>
                      </a:r>
                      <a:r>
                        <a:rPr lang="en-IN" sz="1400" kern="50" spc="25">
                          <a:solidFill>
                            <a:srgbClr val="000000"/>
                          </a:solidFill>
                          <a:latin typeface="Times New Roman"/>
                          <a:ea typeface="Times New Roman"/>
                        </a:rPr>
                        <a:t> </a:t>
                      </a:r>
                      <a:r>
                        <a:rPr lang="en-IN" sz="1400" kern="50" spc="-15">
                          <a:solidFill>
                            <a:srgbClr val="000000"/>
                          </a:solidFill>
                          <a:latin typeface="Times New Roman"/>
                          <a:ea typeface="Times New Roman"/>
                        </a:rPr>
                        <a:t>w</a:t>
                      </a:r>
                      <a:r>
                        <a:rPr lang="en-IN" sz="1400" kern="50">
                          <a:solidFill>
                            <a:srgbClr val="000000"/>
                          </a:solidFill>
                          <a:latin typeface="Times New Roman"/>
                          <a:ea typeface="Times New Roman"/>
                        </a:rPr>
                        <a:t>irel</a:t>
                      </a:r>
                      <a:r>
                        <a:rPr lang="en-IN" sz="1400" kern="50" spc="-5">
                          <a:solidFill>
                            <a:srgbClr val="000000"/>
                          </a:solidFill>
                          <a:latin typeface="Times New Roman"/>
                          <a:ea typeface="Times New Roman"/>
                        </a:rPr>
                        <a:t>e</a:t>
                      </a:r>
                      <a:r>
                        <a:rPr lang="en-IN" sz="1400" kern="50" spc="10">
                          <a:solidFill>
                            <a:srgbClr val="000000"/>
                          </a:solidFill>
                          <a:latin typeface="Times New Roman"/>
                          <a:ea typeface="Times New Roman"/>
                        </a:rPr>
                        <a:t>s</a:t>
                      </a:r>
                      <a:r>
                        <a:rPr lang="en-IN" sz="1400" kern="50">
                          <a:solidFill>
                            <a:srgbClr val="000000"/>
                          </a:solidFill>
                          <a:latin typeface="Times New Roman"/>
                          <a:ea typeface="Times New Roman"/>
                        </a:rPr>
                        <a:t>s </a:t>
                      </a:r>
                      <a:r>
                        <a:rPr lang="en-IN" sz="1400" kern="50" spc="5">
                          <a:solidFill>
                            <a:srgbClr val="000000"/>
                          </a:solidFill>
                          <a:latin typeface="Times New Roman"/>
                          <a:ea typeface="Times New Roman"/>
                        </a:rPr>
                        <a:t>p</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t</a:t>
                      </a:r>
                      <a:endParaRPr lang="en-IN" sz="1400" kern="50">
                        <a:solidFill>
                          <a:srgbClr val="000000"/>
                        </a:solidFill>
                        <a:latin typeface="Times New Roman"/>
                        <a:ea typeface="Lucida Sans Unicode"/>
                      </a:endParaRPr>
                    </a:p>
                    <a:p>
                      <a:pPr marL="64770" marR="41275">
                        <a:spcAft>
                          <a:spcPts val="0"/>
                        </a:spcAft>
                      </a:pP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to</a:t>
                      </a:r>
                      <a:r>
                        <a:rPr lang="en-IN" sz="1400" kern="50">
                          <a:solidFill>
                            <a:srgbClr val="000000"/>
                          </a:solidFill>
                          <a:latin typeface="Times New Roman"/>
                          <a:ea typeface="Times New Roman"/>
                        </a:rPr>
                        <a:t>ri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 </a:t>
                      </a: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sisti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        </a:t>
                      </a:r>
                      <a:r>
                        <a:rPr lang="en-IN" sz="1400" kern="50" spc="145">
                          <a:solidFill>
                            <a:srgbClr val="000000"/>
                          </a:solidFill>
                          <a:latin typeface="Times New Roman"/>
                          <a:ea typeface="Times New Roman"/>
                        </a:rPr>
                        <a:t> </a:t>
                      </a:r>
                      <a:r>
                        <a:rPr lang="en-IN" sz="1400" kern="50" spc="5">
                          <a:solidFill>
                            <a:srgbClr val="000000"/>
                          </a:solidFill>
                          <a:latin typeface="Times New Roman"/>
                          <a:ea typeface="Times New Roman"/>
                        </a:rPr>
                        <a:t>of </a:t>
                      </a:r>
                      <a:r>
                        <a:rPr lang="en-IN" sz="1400" kern="50">
                          <a:solidFill>
                            <a:srgbClr val="000000"/>
                          </a:solidFill>
                          <a:latin typeface="Times New Roman"/>
                          <a:ea typeface="Times New Roman"/>
                        </a:rPr>
                        <a:t>B</a:t>
                      </a:r>
                      <a:r>
                        <a:rPr lang="en-IN" sz="1400" kern="50" spc="5">
                          <a:solidFill>
                            <a:srgbClr val="000000"/>
                          </a:solidFill>
                          <a:latin typeface="Times New Roman"/>
                          <a:ea typeface="Times New Roman"/>
                        </a:rPr>
                        <a:t>S</a:t>
                      </a:r>
                      <a:r>
                        <a:rPr lang="en-IN" sz="1400" kern="50">
                          <a:solidFill>
                            <a:srgbClr val="000000"/>
                          </a:solidFill>
                          <a:latin typeface="Times New Roman"/>
                          <a:ea typeface="Times New Roman"/>
                        </a:rPr>
                        <a:t>N,</a:t>
                      </a:r>
                      <a:r>
                        <a:rPr lang="en-IN" sz="1400" kern="50" spc="220">
                          <a:solidFill>
                            <a:srgbClr val="000000"/>
                          </a:solidFill>
                          <a:latin typeface="Times New Roman"/>
                          <a:ea typeface="Times New Roman"/>
                        </a:rPr>
                        <a:t> </a:t>
                      </a:r>
                      <a:r>
                        <a:rPr lang="en-IN" sz="1400" kern="50" spc="5">
                          <a:solidFill>
                            <a:srgbClr val="000000"/>
                          </a:solidFill>
                          <a:latin typeface="Times New Roman"/>
                          <a:ea typeface="Times New Roman"/>
                        </a:rPr>
                        <a:t>M</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b</a:t>
                      </a:r>
                      <a:r>
                        <a:rPr lang="en-IN" sz="1400" kern="50">
                          <a:solidFill>
                            <a:srgbClr val="000000"/>
                          </a:solidFill>
                          <a:latin typeface="Times New Roman"/>
                          <a:ea typeface="Times New Roman"/>
                        </a:rPr>
                        <a:t>iC</a:t>
                      </a:r>
                      <a:r>
                        <a:rPr lang="en-IN" sz="1400" kern="50" spc="5">
                          <a:solidFill>
                            <a:srgbClr val="000000"/>
                          </a:solidFill>
                          <a:latin typeface="Times New Roman"/>
                          <a:ea typeface="Times New Roman"/>
                        </a:rPr>
                        <a:t>l</a:t>
                      </a:r>
                      <a:r>
                        <a:rPr lang="en-IN" sz="1400" kern="50">
                          <a:solidFill>
                            <a:srgbClr val="000000"/>
                          </a:solidFill>
                          <a:latin typeface="Times New Roman"/>
                          <a:ea typeface="Times New Roman"/>
                        </a:rPr>
                        <a:t>ie</a:t>
                      </a:r>
                      <a:r>
                        <a:rPr lang="en-IN" sz="1400" kern="50" spc="-10">
                          <a:solidFill>
                            <a:srgbClr val="000000"/>
                          </a:solidFill>
                          <a:latin typeface="Times New Roman"/>
                          <a:ea typeface="Times New Roman"/>
                        </a:rPr>
                        <a:t>n</a:t>
                      </a:r>
                      <a:r>
                        <a:rPr lang="en-IN" sz="1400" kern="50">
                          <a:solidFill>
                            <a:srgbClr val="000000"/>
                          </a:solidFill>
                          <a:latin typeface="Times New Roman"/>
                          <a:ea typeface="Times New Roman"/>
                        </a:rPr>
                        <a:t>t </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d      </a:t>
                      </a:r>
                      <a:r>
                        <a:rPr lang="en-IN" sz="1400" kern="50" spc="50">
                          <a:solidFill>
                            <a:srgbClr val="000000"/>
                          </a:solidFill>
                          <a:latin typeface="Times New Roman"/>
                          <a:ea typeface="Times New Roman"/>
                        </a:rPr>
                        <a:t> </a:t>
                      </a:r>
                      <a:r>
                        <a:rPr lang="en-IN" sz="1400" kern="50" spc="5">
                          <a:solidFill>
                            <a:srgbClr val="000000"/>
                          </a:solidFill>
                          <a:latin typeface="Times New Roman"/>
                          <a:ea typeface="Times New Roman"/>
                        </a:rPr>
                        <a:t>M</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b</a:t>
                      </a:r>
                      <a:r>
                        <a:rPr lang="en-IN" sz="1400" kern="50">
                          <a:solidFill>
                            <a:srgbClr val="000000"/>
                          </a:solidFill>
                          <a:latin typeface="Times New Roman"/>
                          <a:ea typeface="Times New Roman"/>
                        </a:rPr>
                        <a:t>iCare </a:t>
                      </a:r>
                      <a:r>
                        <a:rPr lang="en-IN" sz="1400" kern="50" spc="5">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ve</a:t>
                      </a:r>
                      <a:r>
                        <a:rPr lang="en-IN" sz="1400" kern="50">
                          <a:solidFill>
                            <a:srgbClr val="000000"/>
                          </a:solidFill>
                          <a:latin typeface="Times New Roman"/>
                          <a:ea typeface="Times New Roman"/>
                        </a:rPr>
                        <a:t>r.</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r>
              <a:tr h="1329389">
                <a:tc>
                  <a:txBody>
                    <a:bodyPr/>
                    <a:lstStyle/>
                    <a:p>
                      <a:pPr marL="64770">
                        <a:spcBef>
                          <a:spcPts val="160"/>
                        </a:spcBef>
                        <a:spcAft>
                          <a:spcPts val="0"/>
                        </a:spcAft>
                      </a:pPr>
                      <a:r>
                        <a:rPr lang="en-IN" sz="1400" kern="50" spc="5">
                          <a:solidFill>
                            <a:srgbClr val="000000"/>
                          </a:solidFill>
                          <a:latin typeface="Times New Roman"/>
                          <a:ea typeface="Times New Roman"/>
                        </a:rPr>
                        <a:t>Su</a:t>
                      </a:r>
                      <a:r>
                        <a:rPr lang="en-IN" sz="1400" kern="50" spc="-5">
                          <a:solidFill>
                            <a:srgbClr val="000000"/>
                          </a:solidFill>
                          <a:latin typeface="Times New Roman"/>
                          <a:ea typeface="Times New Roman"/>
                        </a:rPr>
                        <a:t>p</a:t>
                      </a:r>
                      <a:r>
                        <a:rPr lang="en-IN" sz="1400" kern="50" spc="5">
                          <a:solidFill>
                            <a:srgbClr val="000000"/>
                          </a:solidFill>
                          <a:latin typeface="Times New Roman"/>
                          <a:ea typeface="Times New Roman"/>
                        </a:rPr>
                        <a:t>po</a:t>
                      </a:r>
                      <a:r>
                        <a:rPr lang="en-IN" sz="1400" kern="50">
                          <a:solidFill>
                            <a:srgbClr val="000000"/>
                          </a:solidFill>
                          <a:latin typeface="Times New Roman"/>
                          <a:ea typeface="Times New Roman"/>
                        </a:rPr>
                        <a:t>rt</a:t>
                      </a:r>
                      <a:r>
                        <a:rPr lang="en-IN" sz="1400" kern="50" spc="-15">
                          <a:solidFill>
                            <a:srgbClr val="000000"/>
                          </a:solidFill>
                          <a:latin typeface="Times New Roman"/>
                          <a:ea typeface="Times New Roman"/>
                        </a:rPr>
                        <a:t>e</a:t>
                      </a:r>
                      <a:r>
                        <a:rPr lang="en-IN" sz="1400" kern="50">
                          <a:solidFill>
                            <a:srgbClr val="000000"/>
                          </a:solidFill>
                          <a:latin typeface="Times New Roman"/>
                          <a:ea typeface="Times New Roman"/>
                        </a:rPr>
                        <a:t>d</a:t>
                      </a:r>
                      <a:endParaRPr lang="en-IN" sz="1400" kern="50">
                        <a:solidFill>
                          <a:srgbClr val="000000"/>
                        </a:solidFill>
                        <a:latin typeface="Times New Roman"/>
                        <a:ea typeface="Lucida Sans Unicode"/>
                      </a:endParaRPr>
                    </a:p>
                    <a:p>
                      <a:pPr marL="64770">
                        <a:spcBef>
                          <a:spcPts val="10"/>
                        </a:spcBef>
                        <a:spcAft>
                          <a:spcPts val="0"/>
                        </a:spcAft>
                      </a:pPr>
                      <a:r>
                        <a:rPr lang="en-IN" sz="1400" kern="50" spc="-15">
                          <a:solidFill>
                            <a:srgbClr val="000000"/>
                          </a:solidFill>
                          <a:latin typeface="Times New Roman"/>
                          <a:ea typeface="Times New Roman"/>
                        </a:rPr>
                        <a:t>A</a:t>
                      </a:r>
                      <a:r>
                        <a:rPr lang="en-IN" sz="1400" kern="50" spc="5">
                          <a:solidFill>
                            <a:srgbClr val="000000"/>
                          </a:solidFill>
                          <a:latin typeface="Times New Roman"/>
                          <a:ea typeface="Times New Roman"/>
                        </a:rPr>
                        <a:t>pp</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ca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io</a:t>
                      </a:r>
                      <a:r>
                        <a:rPr lang="en-IN" sz="1400" kern="50">
                          <a:solidFill>
                            <a:srgbClr val="000000"/>
                          </a:solidFill>
                          <a:latin typeface="Times New Roman"/>
                          <a:ea typeface="Times New Roman"/>
                        </a:rPr>
                        <a:t>n</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085" algn="just">
                        <a:spcBef>
                          <a:spcPts val="160"/>
                        </a:spcBef>
                        <a:spcAft>
                          <a:spcPts val="0"/>
                        </a:spcAft>
                      </a:pPr>
                      <a:r>
                        <a:rPr lang="en-IN" sz="1400" kern="50" spc="-15">
                          <a:solidFill>
                            <a:srgbClr val="000000"/>
                          </a:solidFill>
                          <a:latin typeface="Times New Roman"/>
                          <a:ea typeface="Times New Roman"/>
                        </a:rPr>
                        <a:t>A</a:t>
                      </a:r>
                      <a:r>
                        <a:rPr lang="en-IN" sz="1400" kern="50" spc="5">
                          <a:solidFill>
                            <a:srgbClr val="000000"/>
                          </a:solidFill>
                          <a:latin typeface="Times New Roman"/>
                          <a:ea typeface="Times New Roman"/>
                        </a:rPr>
                        <a:t>pp</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d</a:t>
                      </a:r>
                      <a:r>
                        <a:rPr lang="en-IN" sz="1400" kern="50" spc="10">
                          <a:solidFill>
                            <a:srgbClr val="000000"/>
                          </a:solidFill>
                          <a:latin typeface="Times New Roman"/>
                          <a:ea typeface="Times New Roman"/>
                        </a:rPr>
                        <a:t> </a:t>
                      </a:r>
                      <a:r>
                        <a:rPr lang="en-IN" sz="1400" kern="50">
                          <a:solidFill>
                            <a:srgbClr val="000000"/>
                          </a:solidFill>
                          <a:latin typeface="Times New Roman"/>
                          <a:ea typeface="Times New Roman"/>
                        </a:rPr>
                        <a:t>in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d</a:t>
                      </a:r>
                      <a:r>
                        <a:rPr lang="en-IN" sz="1400" kern="50">
                          <a:solidFill>
                            <a:srgbClr val="000000"/>
                          </a:solidFill>
                          <a:latin typeface="Times New Roman"/>
                          <a:ea typeface="Times New Roman"/>
                        </a:rPr>
                        <a:t>ic</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l </a:t>
                      </a:r>
                      <a:r>
                        <a:rPr lang="en-IN" sz="1400" kern="50" spc="10">
                          <a:solidFill>
                            <a:srgbClr val="000000"/>
                          </a:solidFill>
                          <a:latin typeface="Times New Roman"/>
                          <a:ea typeface="Times New Roman"/>
                        </a:rPr>
                        <a:t>e</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g</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nc</a:t>
                      </a:r>
                      <a:r>
                        <a:rPr lang="en-IN" sz="1400" kern="50">
                          <a:solidFill>
                            <a:srgbClr val="000000"/>
                          </a:solidFill>
                          <a:latin typeface="Times New Roman"/>
                          <a:ea typeface="Times New Roman"/>
                        </a:rPr>
                        <a:t>y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te</a:t>
                      </a:r>
                      <a:r>
                        <a:rPr lang="en-IN" sz="1400" kern="50" spc="-5">
                          <a:solidFill>
                            <a:srgbClr val="000000"/>
                          </a:solidFill>
                          <a:latin typeface="Times New Roman"/>
                          <a:ea typeface="Times New Roman"/>
                        </a:rPr>
                        <a:t>c</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io</a:t>
                      </a:r>
                      <a:r>
                        <a:rPr lang="en-IN" sz="1400" kern="50">
                          <a:solidFill>
                            <a:srgbClr val="000000"/>
                          </a:solidFill>
                          <a:latin typeface="Times New Roman"/>
                          <a:ea typeface="Times New Roman"/>
                        </a:rPr>
                        <a:t>n</a:t>
                      </a:r>
                      <a:r>
                        <a:rPr lang="en-IN" sz="1400" kern="50" spc="20">
                          <a:solidFill>
                            <a:srgbClr val="000000"/>
                          </a:solidFill>
                          <a:latin typeface="Times New Roman"/>
                          <a:ea typeface="Times New Roman"/>
                        </a:rPr>
                        <a:t> </a:t>
                      </a:r>
                      <a:r>
                        <a:rPr lang="en-IN" sz="1400" kern="50" spc="-10">
                          <a:solidFill>
                            <a:srgbClr val="000000"/>
                          </a:solidFill>
                          <a:latin typeface="Times New Roman"/>
                          <a:ea typeface="Times New Roman"/>
                        </a:rPr>
                        <a:t>f</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r </a:t>
                      </a:r>
                      <a:r>
                        <a:rPr lang="en-IN" sz="1400" kern="50" spc="5">
                          <a:solidFill>
                            <a:srgbClr val="000000"/>
                          </a:solidFill>
                          <a:latin typeface="Times New Roman"/>
                          <a:ea typeface="Times New Roman"/>
                        </a:rPr>
                        <a:t>p</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ts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to</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d</a:t>
                      </a:r>
                      <a:r>
                        <a:rPr lang="en-IN" sz="1400" kern="50" spc="15">
                          <a:solidFill>
                            <a:srgbClr val="000000"/>
                          </a:solidFill>
                          <a:latin typeface="Times New Roman"/>
                          <a:ea typeface="Times New Roman"/>
                        </a:rPr>
                        <a:t> </a:t>
                      </a:r>
                      <a:r>
                        <a:rPr lang="en-IN" sz="1400" kern="50" spc="-10">
                          <a:solidFill>
                            <a:srgbClr val="000000"/>
                          </a:solidFill>
                          <a:latin typeface="Times New Roman"/>
                          <a:ea typeface="Times New Roman"/>
                        </a:rPr>
                        <a:t>i</a:t>
                      </a:r>
                      <a:r>
                        <a:rPr lang="en-IN" sz="1400" kern="50">
                          <a:solidFill>
                            <a:srgbClr val="000000"/>
                          </a:solidFill>
                          <a:latin typeface="Times New Roman"/>
                          <a:ea typeface="Times New Roman"/>
                        </a:rPr>
                        <a:t>n </a:t>
                      </a:r>
                      <a:r>
                        <a:rPr lang="en-IN" sz="1400" kern="50" spc="5">
                          <a:solidFill>
                            <a:srgbClr val="000000"/>
                          </a:solidFill>
                          <a:latin typeface="Times New Roman"/>
                          <a:ea typeface="Times New Roman"/>
                        </a:rPr>
                        <a:t>ho</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p</a:t>
                      </a:r>
                      <a:r>
                        <a:rPr lang="en-IN" sz="1400" kern="50" spc="-10">
                          <a:solidFill>
                            <a:srgbClr val="000000"/>
                          </a:solidFill>
                          <a:latin typeface="Times New Roman"/>
                          <a:ea typeface="Times New Roman"/>
                        </a:rPr>
                        <a:t>i</a:t>
                      </a:r>
                      <a:r>
                        <a:rPr lang="en-IN" sz="1400" kern="50">
                          <a:solidFill>
                            <a:srgbClr val="000000"/>
                          </a:solidFill>
                          <a:latin typeface="Times New Roman"/>
                          <a:ea typeface="Times New Roman"/>
                        </a:rPr>
                        <a:t>tals </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d</a:t>
                      </a:r>
                      <a:r>
                        <a:rPr lang="en-IN" sz="1400" kern="50" spc="5">
                          <a:solidFill>
                            <a:srgbClr val="000000"/>
                          </a:solidFill>
                          <a:latin typeface="Times New Roman"/>
                          <a:ea typeface="Times New Roman"/>
                        </a:rPr>
                        <a:t> d</a:t>
                      </a:r>
                      <a:r>
                        <a:rPr lang="en-IN" sz="1400" kern="50">
                          <a:solidFill>
                            <a:srgbClr val="000000"/>
                          </a:solidFill>
                          <a:latin typeface="Times New Roman"/>
                          <a:ea typeface="Times New Roman"/>
                        </a:rPr>
                        <a:t>is</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st</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 s</a:t>
                      </a:r>
                      <a:r>
                        <a:rPr lang="en-IN" sz="1400" kern="50" spc="-5">
                          <a:solidFill>
                            <a:srgbClr val="000000"/>
                          </a:solidFill>
                          <a:latin typeface="Times New Roman"/>
                          <a:ea typeface="Times New Roman"/>
                        </a:rPr>
                        <a:t>ce</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s.</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085" algn="just">
                        <a:spcBef>
                          <a:spcPts val="160"/>
                        </a:spcBef>
                        <a:spcAft>
                          <a:spcPts val="0"/>
                        </a:spcAft>
                      </a:pPr>
                      <a:r>
                        <a:rPr lang="en-IN" sz="1400" kern="50" dirty="0">
                          <a:solidFill>
                            <a:srgbClr val="000000"/>
                          </a:solidFill>
                          <a:latin typeface="Times New Roman"/>
                          <a:ea typeface="Times New Roman"/>
                        </a:rPr>
                        <a:t>It  </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pp</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d </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in </a:t>
                      </a:r>
                      <a:r>
                        <a:rPr lang="en-IN" sz="1400" kern="50" spc="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re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d Dis</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st</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a:t>
                      </a:r>
                      <a:r>
                        <a:rPr lang="en-IN" sz="1400" kern="50" spc="15" dirty="0">
                          <a:solidFill>
                            <a:srgbClr val="000000"/>
                          </a:solidFill>
                          <a:latin typeface="Times New Roman"/>
                          <a:ea typeface="Times New Roman"/>
                        </a:rPr>
                        <a:t> </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ge</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4450" algn="just">
                        <a:spcBef>
                          <a:spcPts val="160"/>
                        </a:spcBef>
                        <a:spcAft>
                          <a:spcPts val="0"/>
                        </a:spcAft>
                      </a:pP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ea</a:t>
                      </a:r>
                      <a:r>
                        <a:rPr lang="en-IN" sz="1400" kern="50" dirty="0">
                          <a:solidFill>
                            <a:srgbClr val="000000"/>
                          </a:solidFill>
                          <a:latin typeface="Times New Roman"/>
                          <a:ea typeface="Times New Roman"/>
                        </a:rPr>
                        <a:t>l-t</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m</a:t>
                      </a:r>
                      <a:r>
                        <a:rPr lang="en-IN" sz="1400" kern="50" dirty="0">
                          <a:solidFill>
                            <a:srgbClr val="000000"/>
                          </a:solidFill>
                          <a:latin typeface="Times New Roman"/>
                          <a:ea typeface="Times New Roman"/>
                        </a:rPr>
                        <a:t>e r</a:t>
                      </a:r>
                      <a:r>
                        <a:rPr lang="en-IN" sz="1400" kern="50" spc="10" dirty="0">
                          <a:solidFill>
                            <a:srgbClr val="000000"/>
                          </a:solidFill>
                          <a:latin typeface="Times New Roman"/>
                          <a:ea typeface="Times New Roman"/>
                        </a:rPr>
                        <a:t>e</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te </a:t>
                      </a:r>
                      <a:r>
                        <a:rPr lang="en-IN" sz="1400" kern="50" spc="-5" dirty="0">
                          <a:solidFill>
                            <a:srgbClr val="000000"/>
                          </a:solidFill>
                          <a:latin typeface="Times New Roman"/>
                          <a:ea typeface="Times New Roman"/>
                        </a:rPr>
                        <a:t>ca</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iac </a:t>
                      </a:r>
                      <a:r>
                        <a:rPr lang="en-IN" sz="1400" kern="50" spc="5" dirty="0">
                          <a:solidFill>
                            <a:srgbClr val="000000"/>
                          </a:solidFill>
                          <a:latin typeface="Times New Roman"/>
                          <a:ea typeface="Times New Roman"/>
                        </a:rPr>
                        <a:t>p</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 </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on</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to</a:t>
                      </a:r>
                      <a:r>
                        <a:rPr lang="en-IN" sz="1400" kern="50" dirty="0">
                          <a:solidFill>
                            <a:srgbClr val="000000"/>
                          </a:solidFill>
                          <a:latin typeface="Times New Roman"/>
                          <a:ea typeface="Times New Roman"/>
                        </a:rPr>
                        <a:t>ri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g </a:t>
                      </a:r>
                      <a:r>
                        <a:rPr lang="en-IN" sz="1400" kern="50" spc="-5" dirty="0">
                          <a:solidFill>
                            <a:srgbClr val="000000"/>
                          </a:solidFill>
                          <a:latin typeface="Times New Roman"/>
                          <a:ea typeface="Times New Roman"/>
                        </a:rPr>
                        <a:t>an</a:t>
                      </a:r>
                      <a:r>
                        <a:rPr lang="en-IN" sz="1400" kern="50" dirty="0">
                          <a:solidFill>
                            <a:srgbClr val="000000"/>
                          </a:solidFill>
                          <a:latin typeface="Times New Roman"/>
                          <a:ea typeface="Times New Roman"/>
                        </a:rPr>
                        <a:t>d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l</a:t>
                      </a:r>
                      <a:r>
                        <a:rPr lang="en-IN" sz="1400" kern="50" spc="-5" dirty="0">
                          <a:solidFill>
                            <a:srgbClr val="000000"/>
                          </a:solidFill>
                          <a:latin typeface="Times New Roman"/>
                          <a:ea typeface="Times New Roman"/>
                        </a:rPr>
                        <a:t>ec</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io</a:t>
                      </a:r>
                      <a:r>
                        <a:rPr lang="en-IN" sz="1400" kern="50" dirty="0">
                          <a:solidFill>
                            <a:srgbClr val="000000"/>
                          </a:solidFill>
                          <a:latin typeface="Times New Roman"/>
                          <a:ea typeface="Times New Roman"/>
                        </a:rPr>
                        <a:t>n</a:t>
                      </a:r>
                      <a:r>
                        <a:rPr lang="en-IN" sz="1400" kern="50" spc="5" dirty="0">
                          <a:solidFill>
                            <a:srgbClr val="000000"/>
                          </a:solidFill>
                          <a:latin typeface="Times New Roman"/>
                          <a:ea typeface="Times New Roman"/>
                        </a:rPr>
                        <a:t> o</a:t>
                      </a:r>
                      <a:r>
                        <a:rPr lang="en-IN" sz="1400" kern="50" dirty="0">
                          <a:solidFill>
                            <a:srgbClr val="000000"/>
                          </a:solidFill>
                          <a:latin typeface="Times New Roman"/>
                          <a:ea typeface="Times New Roman"/>
                        </a:rPr>
                        <a:t>f E</a:t>
                      </a:r>
                      <a:r>
                        <a:rPr lang="en-IN" sz="1400" kern="50" spc="15" dirty="0">
                          <a:solidFill>
                            <a:srgbClr val="000000"/>
                          </a:solidFill>
                          <a:latin typeface="Times New Roman"/>
                          <a:ea typeface="Times New Roman"/>
                        </a:rPr>
                        <a:t>C</a:t>
                      </a:r>
                      <a:r>
                        <a:rPr lang="en-IN" sz="1400" kern="50" dirty="0">
                          <a:solidFill>
                            <a:srgbClr val="000000"/>
                          </a:solidFill>
                          <a:latin typeface="Times New Roman"/>
                          <a:ea typeface="Times New Roman"/>
                        </a:rPr>
                        <a:t>G D</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720" algn="just">
                        <a:spcBef>
                          <a:spcPts val="160"/>
                        </a:spcBef>
                        <a:spcAft>
                          <a:spcPts val="0"/>
                        </a:spcAft>
                      </a:pPr>
                      <a:r>
                        <a:rPr lang="en-IN" sz="1400" kern="50" spc="15" dirty="0">
                          <a:solidFill>
                            <a:srgbClr val="000000"/>
                          </a:solidFill>
                          <a:latin typeface="Times New Roman"/>
                          <a:ea typeface="Times New Roman"/>
                        </a:rPr>
                        <a:t>P</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a:t>
                      </a:r>
                      <a:r>
                        <a:rPr lang="en-IN" sz="1400" kern="50" spc="-1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 </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ea</a:t>
                      </a:r>
                      <a:r>
                        <a:rPr lang="en-IN" sz="1400" kern="50" dirty="0">
                          <a:solidFill>
                            <a:srgbClr val="000000"/>
                          </a:solidFill>
                          <a:latin typeface="Times New Roman"/>
                          <a:ea typeface="Times New Roman"/>
                        </a:rPr>
                        <a:t>l</a:t>
                      </a:r>
                      <a:r>
                        <a:rPr lang="en-IN" sz="1400" kern="50" spc="-10" dirty="0">
                          <a:solidFill>
                            <a:srgbClr val="000000"/>
                          </a:solidFill>
                          <a:latin typeface="Times New Roman"/>
                          <a:ea typeface="Times New Roman"/>
                        </a:rPr>
                        <a:t>t</a:t>
                      </a:r>
                      <a:r>
                        <a:rPr lang="en-IN" sz="1400" kern="50" dirty="0">
                          <a:solidFill>
                            <a:srgbClr val="000000"/>
                          </a:solidFill>
                          <a:latin typeface="Times New Roman"/>
                          <a:ea typeface="Times New Roman"/>
                        </a:rPr>
                        <a:t>h </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on</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to</a:t>
                      </a:r>
                      <a:r>
                        <a:rPr lang="en-IN" sz="1400" kern="50" dirty="0">
                          <a:solidFill>
                            <a:srgbClr val="000000"/>
                          </a:solidFill>
                          <a:latin typeface="Times New Roman"/>
                          <a:ea typeface="Times New Roman"/>
                        </a:rPr>
                        <a:t>ri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g in</a:t>
                      </a:r>
                      <a:r>
                        <a:rPr lang="en-IN" sz="1400" kern="50" spc="15" dirty="0">
                          <a:solidFill>
                            <a:srgbClr val="000000"/>
                          </a:solidFill>
                          <a:latin typeface="Times New Roman"/>
                          <a:ea typeface="Times New Roman"/>
                        </a:rPr>
                        <a:t> </a:t>
                      </a:r>
                      <a:r>
                        <a:rPr lang="en-IN" sz="1400" kern="50" spc="-1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e </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s</a:t>
                      </a:r>
                      <a:r>
                        <a:rPr lang="en-IN" sz="1400" kern="50" dirty="0">
                          <a:solidFill>
                            <a:srgbClr val="000000"/>
                          </a:solidFill>
                          <a:latin typeface="Times New Roman"/>
                          <a:ea typeface="Times New Roman"/>
                        </a:rPr>
                        <a:t>iste</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v</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g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d </a:t>
                      </a:r>
                      <a:r>
                        <a:rPr lang="en-IN" sz="1400" kern="50" spc="5" dirty="0">
                          <a:solidFill>
                            <a:srgbClr val="000000"/>
                          </a:solidFill>
                          <a:latin typeface="Times New Roman"/>
                          <a:ea typeface="Times New Roman"/>
                        </a:rPr>
                        <a:t>ho</a:t>
                      </a:r>
                      <a:r>
                        <a:rPr lang="en-IN" sz="1400" kern="50" spc="-15" dirty="0">
                          <a:solidFill>
                            <a:srgbClr val="000000"/>
                          </a:solidFill>
                          <a:latin typeface="Times New Roman"/>
                          <a:ea typeface="Times New Roman"/>
                        </a:rPr>
                        <a:t>m</a:t>
                      </a:r>
                      <a:r>
                        <a:rPr lang="en-IN" sz="1400" kern="50" dirty="0">
                          <a:solidFill>
                            <a:srgbClr val="000000"/>
                          </a:solidFill>
                          <a:latin typeface="Times New Roman"/>
                          <a:ea typeface="Times New Roman"/>
                        </a:rPr>
                        <a:t>e </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v</a:t>
                      </a:r>
                      <a:r>
                        <a:rPr lang="en-IN" sz="1400" kern="50" dirty="0">
                          <a:solidFill>
                            <a:srgbClr val="000000"/>
                          </a:solidFill>
                          <a:latin typeface="Times New Roman"/>
                          <a:ea typeface="Times New Roman"/>
                        </a:rPr>
                        <a:t>ir</a:t>
                      </a:r>
                      <a:r>
                        <a:rPr lang="en-IN" sz="1400" kern="50" spc="5" dirty="0">
                          <a:solidFill>
                            <a:srgbClr val="000000"/>
                          </a:solidFill>
                          <a:latin typeface="Times New Roman"/>
                          <a:ea typeface="Times New Roman"/>
                        </a:rPr>
                        <a:t>on</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a:spcBef>
                          <a:spcPts val="160"/>
                        </a:spcBef>
                        <a:spcAft>
                          <a:spcPts val="0"/>
                        </a:spcAft>
                      </a:pPr>
                      <a:r>
                        <a:rPr lang="en-IN" sz="1400" kern="50" spc="-10">
                          <a:solidFill>
                            <a:srgbClr val="000000"/>
                          </a:solidFill>
                          <a:latin typeface="Times New Roman"/>
                          <a:ea typeface="Times New Roman"/>
                        </a:rPr>
                        <a:t>W</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e</a:t>
                      </a:r>
                      <a:r>
                        <a:rPr lang="en-IN" sz="1400" kern="50" spc="10">
                          <a:solidFill>
                            <a:srgbClr val="000000"/>
                          </a:solidFill>
                          <a:latin typeface="Times New Roman"/>
                          <a:ea typeface="Times New Roman"/>
                        </a:rPr>
                        <a:t>-</a:t>
                      </a:r>
                      <a:r>
                        <a:rPr lang="en-IN" sz="1400" kern="50" spc="-15">
                          <a:solidFill>
                            <a:srgbClr val="000000"/>
                          </a:solidFill>
                          <a:latin typeface="Times New Roman"/>
                          <a:ea typeface="Times New Roman"/>
                        </a:rPr>
                        <a:t>A</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a</a:t>
                      </a:r>
                      <a:endParaRPr lang="en-IN" sz="1400" kern="50">
                        <a:solidFill>
                          <a:srgbClr val="000000"/>
                        </a:solidFill>
                        <a:latin typeface="Times New Roman"/>
                        <a:ea typeface="Lucida Sans Unicode"/>
                      </a:endParaRPr>
                    </a:p>
                    <a:p>
                      <a:pPr marL="64770" marR="45085">
                        <a:lnSpc>
                          <a:spcPts val="1000"/>
                        </a:lnSpc>
                        <a:spcBef>
                          <a:spcPts val="25"/>
                        </a:spcBef>
                        <a:spcAft>
                          <a:spcPts val="0"/>
                        </a:spcAft>
                      </a:pPr>
                      <a:r>
                        <a:rPr lang="en-IN" sz="1400" kern="50" spc="5">
                          <a:solidFill>
                            <a:srgbClr val="000000"/>
                          </a:solidFill>
                          <a:latin typeface="Times New Roman"/>
                          <a:ea typeface="Times New Roman"/>
                        </a:rPr>
                        <a:t>Mob</a:t>
                      </a:r>
                      <a:r>
                        <a:rPr lang="en-IN" sz="1400" kern="50" spc="-10">
                          <a:solidFill>
                            <a:srgbClr val="000000"/>
                          </a:solidFill>
                          <a:latin typeface="Times New Roman"/>
                          <a:ea typeface="Times New Roman"/>
                        </a:rPr>
                        <a:t>i</a:t>
                      </a:r>
                      <a:r>
                        <a:rPr lang="en-IN" sz="1400" kern="50">
                          <a:solidFill>
                            <a:srgbClr val="000000"/>
                          </a:solidFill>
                          <a:latin typeface="Times New Roman"/>
                          <a:ea typeface="Times New Roman"/>
                        </a:rPr>
                        <a:t>le     </a:t>
                      </a:r>
                      <a:r>
                        <a:rPr lang="en-IN" sz="1400" kern="50" spc="170">
                          <a:solidFill>
                            <a:srgbClr val="000000"/>
                          </a:solidFill>
                          <a:latin typeface="Times New Roman"/>
                          <a:ea typeface="Times New Roman"/>
                        </a:rPr>
                        <a:t> </a:t>
                      </a:r>
                      <a:r>
                        <a:rPr lang="en-IN" sz="1400" kern="50" spc="5">
                          <a:solidFill>
                            <a:srgbClr val="000000"/>
                          </a:solidFill>
                          <a:latin typeface="Times New Roman"/>
                          <a:ea typeface="Times New Roman"/>
                        </a:rPr>
                        <a:t>p</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en</a:t>
                      </a:r>
                      <a:r>
                        <a:rPr lang="en-IN" sz="1400" kern="50">
                          <a:solidFill>
                            <a:srgbClr val="000000"/>
                          </a:solidFill>
                          <a:latin typeface="Times New Roman"/>
                          <a:ea typeface="Times New Roman"/>
                        </a:rPr>
                        <a:t>t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to</a:t>
                      </a:r>
                      <a:r>
                        <a:rPr lang="en-IN" sz="1400" kern="50">
                          <a:solidFill>
                            <a:srgbClr val="000000"/>
                          </a:solidFill>
                          <a:latin typeface="Times New Roman"/>
                          <a:ea typeface="Times New Roman"/>
                        </a:rPr>
                        <a:t>ri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r>
              <a:tr h="2394127">
                <a:tc>
                  <a:txBody>
                    <a:bodyPr/>
                    <a:lstStyle/>
                    <a:p>
                      <a:pPr marL="64770">
                        <a:spcBef>
                          <a:spcPts val="160"/>
                        </a:spcBef>
                        <a:spcAft>
                          <a:spcPts val="0"/>
                        </a:spcAft>
                      </a:pP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b</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l</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t</a:t>
                      </a:r>
                      <a:r>
                        <a:rPr lang="en-IN" sz="1400" kern="50">
                          <a:solidFill>
                            <a:srgbClr val="000000"/>
                          </a:solidFill>
                          <a:latin typeface="Times New Roman"/>
                          <a:ea typeface="Times New Roman"/>
                        </a:rPr>
                        <a:t>y</a:t>
                      </a:r>
                      <a:endParaRPr lang="en-IN" sz="1400" kern="50">
                        <a:solidFill>
                          <a:srgbClr val="000000"/>
                        </a:solidFill>
                        <a:latin typeface="Times New Roman"/>
                        <a:ea typeface="Lucida Sans Unicode"/>
                      </a:endParaRPr>
                    </a:p>
                    <a:p>
                      <a:pPr marL="64770">
                        <a:spcBef>
                          <a:spcPts val="10"/>
                        </a:spcBef>
                        <a:spcAft>
                          <a:spcPts val="0"/>
                        </a:spcAft>
                      </a:pPr>
                      <a:r>
                        <a:rPr lang="en-IN" sz="1400" kern="50" spc="5">
                          <a:solidFill>
                            <a:srgbClr val="000000"/>
                          </a:solidFill>
                          <a:latin typeface="Times New Roman"/>
                          <a:ea typeface="Times New Roman"/>
                        </a:rPr>
                        <a:t>M</a:t>
                      </a:r>
                      <a:r>
                        <a:rPr lang="en-IN" sz="1400" kern="50" spc="-5">
                          <a:solidFill>
                            <a:srgbClr val="000000"/>
                          </a:solidFill>
                          <a:latin typeface="Times New Roman"/>
                          <a:ea typeface="Times New Roman"/>
                        </a:rPr>
                        <a:t>ec</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ism</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720" algn="just">
                        <a:spcBef>
                          <a:spcPts val="160"/>
                        </a:spcBef>
                        <a:spcAft>
                          <a:spcPts val="0"/>
                        </a:spcAft>
                      </a:pPr>
                      <a:r>
                        <a:rPr lang="en-IN" sz="1400" kern="50" spc="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sag</a:t>
                      </a:r>
                      <a:r>
                        <a:rPr lang="en-IN" sz="1400" kern="50" dirty="0">
                          <a:solidFill>
                            <a:srgbClr val="000000"/>
                          </a:solidFill>
                          <a:latin typeface="Times New Roman"/>
                          <a:ea typeface="Times New Roman"/>
                        </a:rPr>
                        <a:t>e </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rie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ted </a:t>
                      </a:r>
                      <a:r>
                        <a:rPr lang="en-IN" sz="1400" kern="50" spc="5" dirty="0">
                          <a:solidFill>
                            <a:srgbClr val="000000"/>
                          </a:solidFill>
                          <a:latin typeface="Times New Roman"/>
                          <a:ea typeface="Times New Roman"/>
                        </a:rPr>
                        <a:t>M</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le</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re (</a:t>
                      </a:r>
                      <a:r>
                        <a:rPr lang="en-IN" sz="1400" kern="50" spc="5" dirty="0">
                          <a:solidFill>
                            <a:srgbClr val="000000"/>
                          </a:solidFill>
                          <a:latin typeface="Times New Roman"/>
                          <a:ea typeface="Times New Roman"/>
                        </a:rPr>
                        <a:t>M</a:t>
                      </a:r>
                      <a:r>
                        <a:rPr lang="en-IN" sz="1400" kern="50" dirty="0">
                          <a:solidFill>
                            <a:srgbClr val="000000"/>
                          </a:solidFill>
                          <a:latin typeface="Times New Roman"/>
                          <a:ea typeface="Times New Roman"/>
                        </a:rPr>
                        <a:t>OM), </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ich  </a:t>
                      </a:r>
                      <a:r>
                        <a:rPr lang="en-IN" sz="1400" kern="50" spc="5" dirty="0">
                          <a:solidFill>
                            <a:srgbClr val="000000"/>
                          </a:solidFill>
                          <a:latin typeface="Times New Roman"/>
                          <a:ea typeface="Times New Roman"/>
                        </a:rPr>
                        <a:t> </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   JM</a:t>
                      </a:r>
                      <a:r>
                        <a:rPr lang="en-IN" sz="1400" kern="50" spc="10" dirty="0">
                          <a:solidFill>
                            <a:srgbClr val="000000"/>
                          </a:solidFill>
                          <a:latin typeface="Times New Roman"/>
                          <a:ea typeface="Times New Roman"/>
                        </a:rPr>
                        <a:t>S</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b</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d </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 </a:t>
                      </a:r>
                      <a:r>
                        <a:rPr lang="en-IN" sz="1400" kern="50" spc="5" dirty="0">
                          <a:solidFill>
                            <a:srgbClr val="000000"/>
                          </a:solidFill>
                          <a:latin typeface="Times New Roman"/>
                          <a:ea typeface="Times New Roman"/>
                        </a:rPr>
                        <a:t>b</a:t>
                      </a:r>
                      <a:r>
                        <a:rPr lang="en-IN" sz="1400" kern="50" spc="-5" dirty="0">
                          <a:solidFill>
                            <a:srgbClr val="000000"/>
                          </a:solidFill>
                          <a:latin typeface="Times New Roman"/>
                          <a:ea typeface="Times New Roman"/>
                        </a:rPr>
                        <a:t>ee</a:t>
                      </a:r>
                      <a:r>
                        <a:rPr lang="en-IN" sz="1400" kern="50" dirty="0">
                          <a:solidFill>
                            <a:srgbClr val="000000"/>
                          </a:solidFill>
                          <a:latin typeface="Times New Roman"/>
                          <a:ea typeface="Times New Roman"/>
                        </a:rPr>
                        <a:t>n</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le</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ted</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to</a:t>
                      </a:r>
                      <a:r>
                        <a:rPr lang="en-IN" sz="1400" kern="50" spc="5" dirty="0">
                          <a:solidFill>
                            <a:srgbClr val="000000"/>
                          </a:solidFill>
                          <a:latin typeface="Times New Roman"/>
                          <a:ea typeface="Times New Roman"/>
                        </a:rPr>
                        <a:t> </a:t>
                      </a:r>
                      <a:r>
                        <a:rPr lang="en-IN" sz="1400" kern="50" spc="-10" dirty="0">
                          <a:solidFill>
                            <a:srgbClr val="000000"/>
                          </a:solidFill>
                          <a:latin typeface="Times New Roman"/>
                          <a:ea typeface="Times New Roman"/>
                        </a:rPr>
                        <a:t>r</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n </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n </a:t>
                      </a:r>
                      <a:r>
                        <a:rPr lang="en-IN" sz="1400" kern="50" spc="10" dirty="0">
                          <a:solidFill>
                            <a:srgbClr val="000000"/>
                          </a:solidFill>
                          <a:latin typeface="Times New Roman"/>
                          <a:ea typeface="Times New Roman"/>
                        </a:rPr>
                        <a:t> </a:t>
                      </a:r>
                      <a:r>
                        <a:rPr lang="en-IN" sz="1400" kern="50" spc="-1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e  </a:t>
                      </a:r>
                      <a:r>
                        <a:rPr lang="en-IN" sz="1400" kern="50" spc="-15" dirty="0">
                          <a:solidFill>
                            <a:srgbClr val="000000"/>
                          </a:solidFill>
                          <a:latin typeface="Times New Roman"/>
                          <a:ea typeface="Times New Roman"/>
                        </a:rPr>
                        <a:t>G</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10" dirty="0">
                          <a:solidFill>
                            <a:srgbClr val="000000"/>
                          </a:solidFill>
                          <a:latin typeface="Times New Roman"/>
                          <a:ea typeface="Times New Roman"/>
                        </a:rPr>
                        <a:t>e</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y</a:t>
                      </a:r>
                      <a:r>
                        <a:rPr lang="en-IN" sz="1400" kern="50" dirty="0">
                          <a:solidFill>
                            <a:srgbClr val="000000"/>
                          </a:solidFill>
                          <a:latin typeface="Times New Roman"/>
                          <a:ea typeface="Times New Roman"/>
                        </a:rPr>
                        <a:t>. </a:t>
                      </a:r>
                      <a:r>
                        <a:rPr lang="en-IN" sz="1400" kern="50" spc="10" dirty="0">
                          <a:solidFill>
                            <a:srgbClr val="000000"/>
                          </a:solidFill>
                          <a:latin typeface="Times New Roman"/>
                          <a:ea typeface="Times New Roman"/>
                        </a:rPr>
                        <a:t> </a:t>
                      </a:r>
                      <a:r>
                        <a:rPr lang="en-IN" sz="1400" kern="50" spc="-10" dirty="0">
                          <a:solidFill>
                            <a:srgbClr val="000000"/>
                          </a:solidFill>
                          <a:latin typeface="Times New Roman"/>
                          <a:ea typeface="Times New Roman"/>
                        </a:rPr>
                        <a:t>W</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l</a:t>
                      </a:r>
                      <a:r>
                        <a:rPr lang="en-IN" sz="1400" kern="50" dirty="0">
                          <a:solidFill>
                            <a:srgbClr val="000000"/>
                          </a:solidFill>
                          <a:latin typeface="Times New Roman"/>
                          <a:ea typeface="Times New Roman"/>
                        </a:rPr>
                        <a:t>e 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e </a:t>
                      </a:r>
                      <a:r>
                        <a:rPr lang="en-IN" sz="1400" kern="50" spc="5" dirty="0">
                          <a:solidFill>
                            <a:srgbClr val="000000"/>
                          </a:solidFill>
                          <a:latin typeface="Times New Roman"/>
                          <a:ea typeface="Times New Roman"/>
                        </a:rPr>
                        <a:t>b</a:t>
                      </a:r>
                      <a:r>
                        <a:rPr lang="en-IN" sz="1400" kern="50" spc="-5" dirty="0">
                          <a:solidFill>
                            <a:srgbClr val="000000"/>
                          </a:solidFill>
                          <a:latin typeface="Times New Roman"/>
                          <a:ea typeface="Times New Roman"/>
                        </a:rPr>
                        <a:t>ack</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d</a:t>
                      </a:r>
                      <a:r>
                        <a:rPr lang="en-IN" sz="1400" kern="50" spc="10" dirty="0">
                          <a:solidFill>
                            <a:srgbClr val="000000"/>
                          </a:solidFill>
                          <a:latin typeface="Times New Roman"/>
                          <a:ea typeface="Times New Roman"/>
                        </a:rPr>
                        <a:t> </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ve</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is r</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pon</a:t>
                      </a:r>
                      <a:r>
                        <a:rPr lang="en-IN" sz="1400" kern="50" dirty="0">
                          <a:solidFill>
                            <a:srgbClr val="000000"/>
                          </a:solidFill>
                          <a:latin typeface="Times New Roman"/>
                          <a:ea typeface="Times New Roman"/>
                        </a:rPr>
                        <a:t>s</a:t>
                      </a:r>
                      <a:r>
                        <a:rPr lang="en-IN" sz="1400" kern="50" spc="-15" dirty="0">
                          <a:solidFill>
                            <a:srgbClr val="000000"/>
                          </a:solidFill>
                          <a:latin typeface="Times New Roman"/>
                          <a:ea typeface="Times New Roman"/>
                        </a:rPr>
                        <a:t>i</a:t>
                      </a:r>
                      <a:r>
                        <a:rPr lang="en-IN" sz="1400" kern="50" spc="5" dirty="0">
                          <a:solidFill>
                            <a:srgbClr val="000000"/>
                          </a:solidFill>
                          <a:latin typeface="Times New Roman"/>
                          <a:ea typeface="Times New Roman"/>
                        </a:rPr>
                        <a:t>b</a:t>
                      </a:r>
                      <a:r>
                        <a:rPr lang="en-IN" sz="1400" kern="50" dirty="0">
                          <a:solidFill>
                            <a:srgbClr val="000000"/>
                          </a:solidFill>
                          <a:latin typeface="Times New Roman"/>
                          <a:ea typeface="Times New Roman"/>
                        </a:rPr>
                        <a:t>le </a:t>
                      </a:r>
                      <a:r>
                        <a:rPr lang="en-IN" sz="1400" kern="50" spc="-10" dirty="0">
                          <a:solidFill>
                            <a:srgbClr val="000000"/>
                          </a:solidFill>
                          <a:latin typeface="Times New Roman"/>
                          <a:ea typeface="Times New Roman"/>
                        </a:rPr>
                        <a:t>f</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 st</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ri</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 r</a:t>
                      </a:r>
                      <a:r>
                        <a:rPr lang="en-IN" sz="1400" kern="50" spc="5" dirty="0">
                          <a:solidFill>
                            <a:srgbClr val="000000"/>
                          </a:solidFill>
                          <a:latin typeface="Times New Roman"/>
                          <a:ea typeface="Times New Roman"/>
                        </a:rPr>
                        <a:t>ou</a:t>
                      </a:r>
                      <a:r>
                        <a:rPr lang="en-IN" sz="1400" kern="50" dirty="0">
                          <a:solidFill>
                            <a:srgbClr val="000000"/>
                          </a:solidFill>
                          <a:latin typeface="Times New Roman"/>
                          <a:ea typeface="Times New Roman"/>
                        </a:rPr>
                        <a:t>t</a:t>
                      </a:r>
                      <a:r>
                        <a:rPr lang="en-IN" sz="1400" kern="50" spc="-1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 </a:t>
                      </a:r>
                      <a:r>
                        <a:rPr lang="en-IN" sz="1400" kern="50" spc="-5" dirty="0">
                          <a:solidFill>
                            <a:srgbClr val="000000"/>
                          </a:solidFill>
                          <a:latin typeface="Times New Roman"/>
                          <a:ea typeface="Times New Roman"/>
                        </a:rPr>
                        <a:t>an</a:t>
                      </a:r>
                      <a:r>
                        <a:rPr lang="en-IN" sz="1400" kern="50" dirty="0">
                          <a:solidFill>
                            <a:srgbClr val="000000"/>
                          </a:solidFill>
                          <a:latin typeface="Times New Roman"/>
                          <a:ea typeface="Times New Roman"/>
                        </a:rPr>
                        <a:t>d</a:t>
                      </a:r>
                      <a:endParaRPr lang="en-IN" sz="1400" kern="50" dirty="0">
                        <a:solidFill>
                          <a:srgbClr val="000000"/>
                        </a:solidFill>
                        <a:latin typeface="Times New Roman"/>
                        <a:ea typeface="Lucida Sans Unicode"/>
                      </a:endParaRPr>
                    </a:p>
                    <a:p>
                      <a:pPr marL="64770" marR="97790" algn="just">
                        <a:spcBef>
                          <a:spcPts val="200"/>
                        </a:spcBef>
                        <a:spcAft>
                          <a:spcPts val="0"/>
                        </a:spcAft>
                      </a:pP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tra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s</a:t>
                      </a:r>
                      <a:r>
                        <a:rPr lang="en-IN" sz="1400" kern="50" spc="-20" dirty="0">
                          <a:solidFill>
                            <a:srgbClr val="000000"/>
                          </a:solidFill>
                          <a:latin typeface="Times New Roman"/>
                          <a:ea typeface="Times New Roman"/>
                        </a:rPr>
                        <a:t>m</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in</a:t>
                      </a:r>
                      <a:r>
                        <a:rPr lang="en-IN" sz="1400" kern="50" dirty="0">
                          <a:solidFill>
                            <a:srgbClr val="000000"/>
                          </a:solidFill>
                          <a:latin typeface="Times New Roman"/>
                          <a:ea typeface="Times New Roman"/>
                        </a:rPr>
                        <a:t>g</a:t>
                      </a:r>
                      <a:r>
                        <a:rPr lang="en-IN" sz="1400" kern="50" spc="10" dirty="0">
                          <a:solidFill>
                            <a:srgbClr val="000000"/>
                          </a:solidFill>
                          <a:latin typeface="Times New Roman"/>
                          <a:ea typeface="Times New Roman"/>
                        </a:rPr>
                        <a:t> </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spc="10" dirty="0">
                          <a:solidFill>
                            <a:srgbClr val="000000"/>
                          </a:solidFill>
                          <a:latin typeface="Times New Roman"/>
                          <a:ea typeface="Times New Roman"/>
                        </a:rPr>
                        <a:t>s</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g</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3815" algn="just">
                        <a:spcBef>
                          <a:spcPts val="160"/>
                        </a:spcBef>
                        <a:spcAft>
                          <a:spcPts val="0"/>
                        </a:spcAft>
                      </a:pPr>
                      <a:r>
                        <a:rPr lang="en-IN" sz="1400" kern="50" dirty="0" err="1">
                          <a:solidFill>
                            <a:srgbClr val="000000"/>
                          </a:solidFill>
                          <a:latin typeface="Times New Roman"/>
                          <a:ea typeface="Times New Roman"/>
                        </a:rPr>
                        <a:t>C</a:t>
                      </a:r>
                      <a:r>
                        <a:rPr lang="en-IN" sz="1400" kern="50" spc="5" dirty="0" err="1">
                          <a:solidFill>
                            <a:srgbClr val="000000"/>
                          </a:solidFill>
                          <a:latin typeface="Times New Roman"/>
                          <a:ea typeface="Times New Roman"/>
                        </a:rPr>
                        <a:t>od</a:t>
                      </a:r>
                      <a:r>
                        <a:rPr lang="en-IN" sz="1400" kern="50" spc="-5" dirty="0" err="1">
                          <a:solidFill>
                            <a:srgbClr val="000000"/>
                          </a:solidFill>
                          <a:latin typeface="Times New Roman"/>
                          <a:ea typeface="Times New Roman"/>
                        </a:rPr>
                        <a:t>e</a:t>
                      </a:r>
                      <a:r>
                        <a:rPr lang="en-IN" sz="1400" kern="50" dirty="0" err="1">
                          <a:solidFill>
                            <a:srgbClr val="000000"/>
                          </a:solidFill>
                          <a:latin typeface="Times New Roman"/>
                          <a:ea typeface="Times New Roman"/>
                        </a:rPr>
                        <a:t>Bl</a:t>
                      </a:r>
                      <a:r>
                        <a:rPr lang="en-IN" sz="1400" kern="50" spc="5" dirty="0" err="1">
                          <a:solidFill>
                            <a:srgbClr val="000000"/>
                          </a:solidFill>
                          <a:latin typeface="Times New Roman"/>
                          <a:ea typeface="Times New Roman"/>
                        </a:rPr>
                        <a:t>u</a:t>
                      </a:r>
                      <a:r>
                        <a:rPr lang="en-IN" sz="1400" kern="50" dirty="0" err="1">
                          <a:solidFill>
                            <a:srgbClr val="000000"/>
                          </a:solidFill>
                          <a:latin typeface="Times New Roman"/>
                          <a:ea typeface="Times New Roman"/>
                        </a:rPr>
                        <a:t>e</a:t>
                      </a:r>
                      <a:r>
                        <a:rPr lang="en-IN" sz="1400" kern="50" dirty="0">
                          <a:solidFill>
                            <a:srgbClr val="000000"/>
                          </a:solidFill>
                          <a:latin typeface="Times New Roman"/>
                          <a:ea typeface="Times New Roman"/>
                        </a:rPr>
                        <a:t> </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 </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si</a:t>
                      </a:r>
                      <a:r>
                        <a:rPr lang="en-IN" sz="1400" kern="50" spc="-5" dirty="0">
                          <a:solidFill>
                            <a:srgbClr val="000000"/>
                          </a:solidFill>
                          <a:latin typeface="Times New Roman"/>
                          <a:ea typeface="Times New Roman"/>
                        </a:rPr>
                        <a:t>g</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d to</a:t>
                      </a:r>
                      <a:r>
                        <a:rPr lang="en-IN" sz="1400" kern="50" spc="10" dirty="0">
                          <a:solidFill>
                            <a:srgbClr val="000000"/>
                          </a:solidFill>
                          <a:latin typeface="Times New Roman"/>
                          <a:ea typeface="Times New Roman"/>
                        </a:rPr>
                        <a:t> </a:t>
                      </a:r>
                      <a:r>
                        <a:rPr lang="en-IN" sz="1400" kern="50" spc="5" dirty="0">
                          <a:solidFill>
                            <a:srgbClr val="000000"/>
                          </a:solidFill>
                          <a:latin typeface="Times New Roman"/>
                          <a:ea typeface="Times New Roman"/>
                        </a:rPr>
                        <a:t>p</a:t>
                      </a:r>
                      <a:r>
                        <a:rPr lang="en-IN" sz="1400" kern="50" spc="-10" dirty="0">
                          <a:solidFill>
                            <a:srgbClr val="000000"/>
                          </a:solidFill>
                          <a:latin typeface="Times New Roman"/>
                          <a:ea typeface="Times New Roman"/>
                        </a:rPr>
                        <a:t>r</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v</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e </a:t>
                      </a:r>
                      <a:r>
                        <a:rPr lang="en-IN" sz="1400" kern="50" spc="-10" dirty="0">
                          <a:solidFill>
                            <a:srgbClr val="000000"/>
                          </a:solidFill>
                          <a:latin typeface="Times New Roman"/>
                          <a:ea typeface="Times New Roman"/>
                        </a:rPr>
                        <a:t>f</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b</a:t>
                      </a:r>
                      <a:r>
                        <a:rPr lang="en-IN" sz="1400" kern="50" dirty="0">
                          <a:solidFill>
                            <a:srgbClr val="000000"/>
                          </a:solidFill>
                          <a:latin typeface="Times New Roman"/>
                          <a:ea typeface="Times New Roman"/>
                        </a:rPr>
                        <a:t>le tra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s</a:t>
                      </a:r>
                      <a:r>
                        <a:rPr lang="en-IN" sz="1400" kern="50" spc="-20" dirty="0">
                          <a:solidFill>
                            <a:srgbClr val="000000"/>
                          </a:solidFill>
                          <a:latin typeface="Times New Roman"/>
                          <a:ea typeface="Times New Roman"/>
                        </a:rPr>
                        <a:t>m</a:t>
                      </a:r>
                      <a:r>
                        <a:rPr lang="en-IN" sz="1400" kern="50" dirty="0">
                          <a:solidFill>
                            <a:srgbClr val="000000"/>
                          </a:solidFill>
                          <a:latin typeface="Times New Roman"/>
                          <a:ea typeface="Times New Roman"/>
                        </a:rPr>
                        <a:t>issi</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n</a:t>
                      </a:r>
                      <a:r>
                        <a:rPr lang="en-IN" sz="1400" kern="50" spc="20" dirty="0">
                          <a:solidFill>
                            <a:srgbClr val="000000"/>
                          </a:solidFill>
                          <a:latin typeface="Times New Roman"/>
                          <a:ea typeface="Times New Roman"/>
                        </a:rPr>
                        <a:t> </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f </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ri</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l </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spc="-10" dirty="0">
                          <a:solidFill>
                            <a:srgbClr val="000000"/>
                          </a:solidFill>
                          <a:latin typeface="Times New Roman"/>
                          <a:ea typeface="Times New Roman"/>
                        </a:rPr>
                        <a:t>r</a:t>
                      </a:r>
                      <a:r>
                        <a:rPr lang="en-IN" sz="1400" kern="50" spc="5" dirty="0">
                          <a:solidFill>
                            <a:srgbClr val="000000"/>
                          </a:solidFill>
                          <a:latin typeface="Times New Roman"/>
                          <a:ea typeface="Times New Roman"/>
                        </a:rPr>
                        <a:t>ou</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h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te</a:t>
                      </a:r>
                      <a:r>
                        <a:rPr lang="en-IN" sz="1400" kern="50" spc="5" dirty="0">
                          <a:solidFill>
                            <a:srgbClr val="000000"/>
                          </a:solidFill>
                          <a:latin typeface="Times New Roman"/>
                          <a:ea typeface="Times New Roman"/>
                        </a:rPr>
                        <a:t>n</a:t>
                      </a:r>
                      <a:r>
                        <a:rPr lang="en-IN" sz="1400" kern="50" spc="10" dirty="0">
                          <a:solidFill>
                            <a:srgbClr val="000000"/>
                          </a:solidFill>
                          <a:latin typeface="Times New Roman"/>
                          <a:ea typeface="Times New Roman"/>
                        </a:rPr>
                        <a:t>t</a:t>
                      </a:r>
                      <a:r>
                        <a:rPr lang="en-IN" sz="1400" kern="50" dirty="0">
                          <a:solidFill>
                            <a:srgbClr val="000000"/>
                          </a:solidFill>
                          <a:latin typeface="Times New Roman"/>
                          <a:ea typeface="Times New Roman"/>
                        </a:rPr>
                        <a:t>- s</a:t>
                      </a:r>
                      <a:r>
                        <a:rPr lang="en-IN" sz="1400" kern="50" spc="5" dirty="0">
                          <a:solidFill>
                            <a:srgbClr val="000000"/>
                          </a:solidFill>
                          <a:latin typeface="Times New Roman"/>
                          <a:ea typeface="Times New Roman"/>
                        </a:rPr>
                        <a:t>p</a:t>
                      </a:r>
                      <a:r>
                        <a:rPr lang="en-IN" sz="1400" kern="50" spc="-5" dirty="0">
                          <a:solidFill>
                            <a:srgbClr val="000000"/>
                          </a:solidFill>
                          <a:latin typeface="Times New Roman"/>
                          <a:ea typeface="Times New Roman"/>
                        </a:rPr>
                        <a:t>ec</a:t>
                      </a:r>
                      <a:r>
                        <a:rPr lang="en-IN" sz="1400" kern="50" dirty="0">
                          <a:solidFill>
                            <a:srgbClr val="000000"/>
                          </a:solidFill>
                          <a:latin typeface="Times New Roman"/>
                          <a:ea typeface="Times New Roman"/>
                        </a:rPr>
                        <a:t>i</a:t>
                      </a:r>
                      <a:r>
                        <a:rPr lang="en-IN" sz="1400" kern="50" spc="-10" dirty="0">
                          <a:solidFill>
                            <a:srgbClr val="000000"/>
                          </a:solidFill>
                          <a:latin typeface="Times New Roman"/>
                          <a:ea typeface="Times New Roman"/>
                        </a:rPr>
                        <a:t>f</a:t>
                      </a:r>
                      <a:r>
                        <a:rPr lang="en-IN" sz="1400" kern="50" dirty="0">
                          <a:solidFill>
                            <a:srgbClr val="000000"/>
                          </a:solidFill>
                          <a:latin typeface="Times New Roman"/>
                          <a:ea typeface="Times New Roman"/>
                        </a:rPr>
                        <a:t>ic </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ri</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ri</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iz</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io</a:t>
                      </a:r>
                      <a:r>
                        <a:rPr lang="en-IN" sz="1400" kern="50" dirty="0">
                          <a:solidFill>
                            <a:srgbClr val="000000"/>
                          </a:solidFill>
                          <a:latin typeface="Times New Roman"/>
                          <a:ea typeface="Times New Roman"/>
                        </a:rPr>
                        <a:t>n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d</a:t>
                      </a:r>
                      <a:r>
                        <a:rPr lang="en-IN" sz="1400" kern="50" spc="10" dirty="0">
                          <a:solidFill>
                            <a:srgbClr val="000000"/>
                          </a:solidFill>
                          <a:latin typeface="Times New Roman"/>
                          <a:ea typeface="Times New Roman"/>
                        </a:rPr>
                        <a:t> </a:t>
                      </a:r>
                      <a:r>
                        <a:rPr lang="en-IN" sz="1400" kern="50" spc="5" dirty="0">
                          <a:solidFill>
                            <a:srgbClr val="000000"/>
                          </a:solidFill>
                          <a:latin typeface="Times New Roman"/>
                          <a:ea typeface="Times New Roman"/>
                        </a:rPr>
                        <a:t>d</a:t>
                      </a:r>
                      <a:r>
                        <a:rPr lang="en-IN" sz="1400" kern="50" spc="-20" dirty="0">
                          <a:solidFill>
                            <a:srgbClr val="000000"/>
                          </a:solidFill>
                          <a:latin typeface="Times New Roman"/>
                          <a:ea typeface="Times New Roman"/>
                        </a:rPr>
                        <a:t>y</a:t>
                      </a:r>
                      <a:r>
                        <a:rPr lang="en-IN" sz="1400" kern="50" spc="5" dirty="0">
                          <a:solidFill>
                            <a:srgbClr val="000000"/>
                          </a:solidFill>
                          <a:latin typeface="Times New Roman"/>
                          <a:ea typeface="Times New Roman"/>
                        </a:rPr>
                        <a:t>na</a:t>
                      </a:r>
                      <a:r>
                        <a:rPr lang="en-IN" sz="1400" kern="50" spc="-15" dirty="0">
                          <a:solidFill>
                            <a:srgbClr val="000000"/>
                          </a:solidFill>
                          <a:latin typeface="Times New Roman"/>
                          <a:ea typeface="Times New Roman"/>
                        </a:rPr>
                        <a:t>m</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in</a:t>
                      </a:r>
                      <a:r>
                        <a:rPr lang="en-IN" sz="1400" kern="50" dirty="0">
                          <a:solidFill>
                            <a:srgbClr val="000000"/>
                          </a:solidFill>
                          <a:latin typeface="Times New Roman"/>
                          <a:ea typeface="Times New Roman"/>
                        </a:rPr>
                        <a:t>g </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f tra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s</a:t>
                      </a:r>
                      <a:r>
                        <a:rPr lang="en-IN" sz="1400" kern="50" spc="-20" dirty="0">
                          <a:solidFill>
                            <a:srgbClr val="000000"/>
                          </a:solidFill>
                          <a:latin typeface="Times New Roman"/>
                          <a:ea typeface="Times New Roman"/>
                        </a:rPr>
                        <a:t>m</a:t>
                      </a:r>
                      <a:r>
                        <a:rPr lang="en-IN" sz="1400" kern="50" dirty="0">
                          <a:solidFill>
                            <a:srgbClr val="000000"/>
                          </a:solidFill>
                          <a:latin typeface="Times New Roman"/>
                          <a:ea typeface="Times New Roman"/>
                        </a:rPr>
                        <a:t>issi</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n</a:t>
                      </a:r>
                      <a:r>
                        <a:rPr lang="en-IN" sz="1400" kern="50" spc="5" dirty="0">
                          <a:solidFill>
                            <a:srgbClr val="000000"/>
                          </a:solidFill>
                          <a:latin typeface="Times New Roman"/>
                          <a:ea typeface="Times New Roman"/>
                        </a:rPr>
                        <a:t> po</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3815" algn="just">
                        <a:spcBef>
                          <a:spcPts val="160"/>
                        </a:spcBef>
                        <a:spcAft>
                          <a:spcPts val="0"/>
                        </a:spcAft>
                      </a:pPr>
                      <a:r>
                        <a:rPr lang="en-IN" sz="1400" kern="50">
                          <a:solidFill>
                            <a:srgbClr val="000000"/>
                          </a:solidFill>
                          <a:latin typeface="Times New Roman"/>
                          <a:ea typeface="Times New Roman"/>
                        </a:rPr>
                        <a:t>E</a:t>
                      </a:r>
                      <a:r>
                        <a:rPr lang="en-IN" sz="1400" kern="50" spc="5">
                          <a:solidFill>
                            <a:srgbClr val="000000"/>
                          </a:solidFill>
                          <a:latin typeface="Times New Roman"/>
                          <a:ea typeface="Times New Roman"/>
                        </a:rPr>
                        <a:t>nh</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ce</a:t>
                      </a:r>
                      <a:r>
                        <a:rPr lang="en-IN" sz="1400" kern="50">
                          <a:solidFill>
                            <a:srgbClr val="000000"/>
                          </a:solidFill>
                          <a:latin typeface="Times New Roman"/>
                          <a:ea typeface="Times New Roman"/>
                        </a:rPr>
                        <a:t>d </a:t>
                      </a:r>
                      <a:r>
                        <a:rPr lang="en-IN" sz="1400" kern="50" spc="-5">
                          <a:solidFill>
                            <a:srgbClr val="000000"/>
                          </a:solidFill>
                          <a:latin typeface="Times New Roman"/>
                          <a:ea typeface="Times New Roman"/>
                        </a:rPr>
                        <a:t>c</a:t>
                      </a:r>
                      <a:r>
                        <a:rPr lang="en-IN" sz="1400" kern="50" spc="-10">
                          <a:solidFill>
                            <a:srgbClr val="000000"/>
                          </a:solidFill>
                          <a:latin typeface="Times New Roman"/>
                          <a:ea typeface="Times New Roman"/>
                        </a:rPr>
                        <a:t>l</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st</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r</a:t>
                      </a:r>
                      <a:r>
                        <a:rPr lang="en-IN" sz="1400" kern="50">
                          <a:solidFill>
                            <a:srgbClr val="000000"/>
                          </a:solidFill>
                          <a:latin typeface="Times New Roman"/>
                          <a:ea typeface="Times New Roman"/>
                        </a:rPr>
                        <a:t>- </a:t>
                      </a:r>
                      <a:r>
                        <a:rPr lang="en-IN" sz="1400" kern="50" spc="5">
                          <a:solidFill>
                            <a:srgbClr val="000000"/>
                          </a:solidFill>
                          <a:latin typeface="Times New Roman"/>
                          <a:ea typeface="Times New Roman"/>
                        </a:rPr>
                        <a:t>b</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d</a:t>
                      </a:r>
                      <a:r>
                        <a:rPr lang="en-IN" sz="1400" kern="50">
                          <a:solidFill>
                            <a:srgbClr val="000000"/>
                          </a:solidFill>
                          <a:latin typeface="Times New Roman"/>
                          <a:ea typeface="Times New Roman"/>
                        </a:rPr>
                        <a:t>, </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g</a:t>
                      </a:r>
                      <a:r>
                        <a:rPr lang="en-IN" sz="1400" kern="50" spc="-15">
                          <a:solidFill>
                            <a:srgbClr val="000000"/>
                          </a:solidFill>
                          <a:latin typeface="Times New Roman"/>
                          <a:ea typeface="Times New Roman"/>
                        </a:rPr>
                        <a:t>y</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a</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a</a:t>
                      </a:r>
                      <a:r>
                        <a:rPr lang="en-IN" sz="1400" kern="50" spc="10">
                          <a:solidFill>
                            <a:srgbClr val="000000"/>
                          </a:solidFill>
                          <a:latin typeface="Times New Roman"/>
                          <a:ea typeface="Times New Roman"/>
                        </a:rPr>
                        <a:t>r</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  tra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s</a:t>
                      </a:r>
                      <a:r>
                        <a:rPr lang="en-IN" sz="1400" kern="50" spc="-20">
                          <a:solidFill>
                            <a:srgbClr val="000000"/>
                          </a:solidFill>
                          <a:latin typeface="Times New Roman"/>
                          <a:ea typeface="Times New Roman"/>
                        </a:rPr>
                        <a:t>m</a:t>
                      </a:r>
                      <a:r>
                        <a:rPr lang="en-IN" sz="1400" kern="50" spc="15">
                          <a:solidFill>
                            <a:srgbClr val="000000"/>
                          </a:solidFill>
                          <a:latin typeface="Times New Roman"/>
                          <a:ea typeface="Times New Roman"/>
                        </a:rPr>
                        <a:t>i</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s</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n </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 b</a:t>
                      </a:r>
                      <a:r>
                        <a:rPr lang="en-IN" sz="1400" kern="50" spc="-5">
                          <a:solidFill>
                            <a:srgbClr val="000000"/>
                          </a:solidFill>
                          <a:latin typeface="Times New Roman"/>
                          <a:ea typeface="Times New Roman"/>
                        </a:rPr>
                        <a:t>ee</a:t>
                      </a:r>
                      <a:r>
                        <a:rPr lang="en-IN" sz="1400" kern="50">
                          <a:solidFill>
                            <a:srgbClr val="000000"/>
                          </a:solidFill>
                          <a:latin typeface="Times New Roman"/>
                          <a:ea typeface="Times New Roman"/>
                        </a:rPr>
                        <a:t>n </a:t>
                      </a:r>
                      <a:r>
                        <a:rPr lang="en-IN" sz="1400" kern="50" spc="5">
                          <a:solidFill>
                            <a:srgbClr val="000000"/>
                          </a:solidFill>
                          <a:latin typeface="Times New Roman"/>
                          <a:ea typeface="Times New Roman"/>
                        </a:rPr>
                        <a:t>p</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po</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ed</a:t>
                      </a:r>
                      <a:r>
                        <a:rPr lang="en-IN" sz="1400" kern="50">
                          <a:solidFill>
                            <a:srgbClr val="000000"/>
                          </a:solidFill>
                          <a:latin typeface="Times New Roman"/>
                          <a:ea typeface="Times New Roman"/>
                        </a:rPr>
                        <a:t>, </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re 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E</a:t>
                      </a:r>
                      <a:r>
                        <a:rPr lang="en-IN" sz="1400" kern="50" spc="15">
                          <a:solidFill>
                            <a:srgbClr val="000000"/>
                          </a:solidFill>
                          <a:latin typeface="Times New Roman"/>
                          <a:ea typeface="Times New Roman"/>
                        </a:rPr>
                        <a:t>C</a:t>
                      </a:r>
                      <a:r>
                        <a:rPr lang="en-IN" sz="1400" kern="50">
                          <a:solidFill>
                            <a:srgbClr val="000000"/>
                          </a:solidFill>
                          <a:latin typeface="Times New Roman"/>
                          <a:ea typeface="Times New Roman"/>
                        </a:rPr>
                        <a:t>G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 </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re </a:t>
                      </a:r>
                      <a:r>
                        <a:rPr lang="en-IN" sz="1400" kern="50" spc="15">
                          <a:solidFill>
                            <a:srgbClr val="000000"/>
                          </a:solidFill>
                          <a:latin typeface="Times New Roman"/>
                          <a:ea typeface="Times New Roman"/>
                        </a:rPr>
                        <a:t> </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b</a:t>
                      </a:r>
                      <a:r>
                        <a:rPr lang="en-IN" sz="1400" kern="50">
                          <a:solidFill>
                            <a:srgbClr val="000000"/>
                          </a:solidFill>
                          <a:latin typeface="Times New Roman"/>
                          <a:ea typeface="Times New Roman"/>
                        </a:rPr>
                        <a:t>ly  r</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l</a:t>
                      </a:r>
                      <a:r>
                        <a:rPr lang="en-IN" sz="1400" kern="50" spc="10">
                          <a:solidFill>
                            <a:srgbClr val="000000"/>
                          </a:solidFill>
                          <a:latin typeface="Times New Roman"/>
                          <a:ea typeface="Times New Roman"/>
                        </a:rPr>
                        <a:t>a</a:t>
                      </a:r>
                      <a:r>
                        <a:rPr lang="en-IN" sz="1400" kern="50" spc="-5">
                          <a:solidFill>
                            <a:srgbClr val="000000"/>
                          </a:solidFill>
                          <a:latin typeface="Times New Roman"/>
                          <a:ea typeface="Times New Roman"/>
                        </a:rPr>
                        <a:t>ye</a:t>
                      </a:r>
                      <a:r>
                        <a:rPr lang="en-IN" sz="1400" kern="50">
                          <a:solidFill>
                            <a:srgbClr val="000000"/>
                          </a:solidFill>
                          <a:latin typeface="Times New Roman"/>
                          <a:ea typeface="Times New Roman"/>
                        </a:rPr>
                        <a:t>d to</a:t>
                      </a:r>
                      <a:r>
                        <a:rPr lang="en-IN" sz="1400" kern="50" spc="15">
                          <a:solidFill>
                            <a:srgbClr val="000000"/>
                          </a:solidFill>
                          <a:latin typeface="Times New Roman"/>
                          <a:ea typeface="Times New Roman"/>
                        </a:rPr>
                        <a:t> </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a:t>
                      </a:r>
                      <a:r>
                        <a:rPr lang="en-IN" sz="1400" kern="50" spc="5">
                          <a:solidFill>
                            <a:srgbClr val="000000"/>
                          </a:solidFill>
                          <a:latin typeface="Times New Roman"/>
                          <a:ea typeface="Times New Roman"/>
                        </a:rPr>
                        <a:t> </a:t>
                      </a:r>
                      <a:r>
                        <a:rPr lang="en-IN" sz="1400" kern="50">
                          <a:solidFill>
                            <a:srgbClr val="000000"/>
                          </a:solidFill>
                          <a:latin typeface="Times New Roman"/>
                          <a:ea typeface="Times New Roman"/>
                        </a:rPr>
                        <a:t>si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k in</a:t>
                      </a:r>
                      <a:r>
                        <a:rPr lang="en-IN" sz="1400" kern="50" spc="15">
                          <a:solidFill>
                            <a:srgbClr val="000000"/>
                          </a:solidFill>
                          <a:latin typeface="Times New Roman"/>
                          <a:ea typeface="Times New Roman"/>
                        </a:rPr>
                        <a:t> </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a:t>
                      </a:r>
                      <a:r>
                        <a:rPr lang="en-IN" sz="1400" kern="50" spc="-10">
                          <a:solidFill>
                            <a:srgbClr val="000000"/>
                          </a:solidFill>
                          <a:latin typeface="Times New Roman"/>
                          <a:ea typeface="Times New Roman"/>
                        </a:rPr>
                        <a:t>f</a:t>
                      </a:r>
                      <a:r>
                        <a:rPr lang="en-IN" sz="1400" kern="50" spc="5">
                          <a:solidFill>
                            <a:srgbClr val="000000"/>
                          </a:solidFill>
                          <a:latin typeface="Times New Roman"/>
                          <a:ea typeface="Times New Roman"/>
                        </a:rPr>
                        <a:t>o</a:t>
                      </a:r>
                      <a:r>
                        <a:rPr lang="en-IN" sz="1400" kern="50" spc="10">
                          <a:solidFill>
                            <a:srgbClr val="000000"/>
                          </a:solidFill>
                          <a:latin typeface="Times New Roman"/>
                          <a:ea typeface="Times New Roman"/>
                        </a:rPr>
                        <a:t>r</a:t>
                      </a:r>
                      <a:r>
                        <a:rPr lang="en-IN" sz="1400" kern="50">
                          <a:solidFill>
                            <a:srgbClr val="000000"/>
                          </a:solidFill>
                          <a:latin typeface="Times New Roman"/>
                          <a:ea typeface="Times New Roman"/>
                        </a:rPr>
                        <a:t>m </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f</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g</a:t>
                      </a:r>
                      <a:r>
                        <a:rPr lang="en-IN" sz="1400" kern="50" spc="-5">
                          <a:solidFill>
                            <a:srgbClr val="000000"/>
                          </a:solidFill>
                          <a:latin typeface="Times New Roman"/>
                          <a:ea typeface="Times New Roman"/>
                        </a:rPr>
                        <a:t>g</a:t>
                      </a:r>
                      <a:r>
                        <a:rPr lang="en-IN" sz="1400" kern="50">
                          <a:solidFill>
                            <a:srgbClr val="000000"/>
                          </a:solidFill>
                          <a:latin typeface="Times New Roman"/>
                          <a:ea typeface="Times New Roman"/>
                        </a:rPr>
                        <a:t>r</a:t>
                      </a:r>
                      <a:r>
                        <a:rPr lang="en-IN" sz="1400" kern="50" spc="10">
                          <a:solidFill>
                            <a:srgbClr val="000000"/>
                          </a:solidFill>
                          <a:latin typeface="Times New Roman"/>
                          <a:ea typeface="Times New Roman"/>
                        </a:rPr>
                        <a:t>e</a:t>
                      </a:r>
                      <a:r>
                        <a:rPr lang="en-IN" sz="1400" kern="50" spc="-5">
                          <a:solidFill>
                            <a:srgbClr val="000000"/>
                          </a:solidFill>
                          <a:latin typeface="Times New Roman"/>
                          <a:ea typeface="Times New Roman"/>
                        </a:rPr>
                        <a:t>ga</a:t>
                      </a:r>
                      <a:r>
                        <a:rPr lang="en-IN" sz="1400" kern="50">
                          <a:solidFill>
                            <a:srgbClr val="000000"/>
                          </a:solidFill>
                          <a:latin typeface="Times New Roman"/>
                          <a:ea typeface="Times New Roman"/>
                        </a:rPr>
                        <a:t>ted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 </a:t>
                      </a:r>
                      <a:r>
                        <a:rPr lang="en-IN" sz="1400" kern="50" spc="5">
                          <a:solidFill>
                            <a:srgbClr val="000000"/>
                          </a:solidFill>
                          <a:latin typeface="Times New Roman"/>
                          <a:ea typeface="Times New Roman"/>
                        </a:rPr>
                        <a:t>p</a:t>
                      </a:r>
                      <a:r>
                        <a:rPr lang="en-IN" sz="1400" kern="50" spc="-5">
                          <a:solidFill>
                            <a:srgbClr val="000000"/>
                          </a:solidFill>
                          <a:latin typeface="Times New Roman"/>
                          <a:ea typeface="Times New Roman"/>
                        </a:rPr>
                        <a:t>acke</a:t>
                      </a:r>
                      <a:r>
                        <a:rPr lang="en-IN" sz="1400" kern="50">
                          <a:solidFill>
                            <a:srgbClr val="000000"/>
                          </a:solidFill>
                          <a:latin typeface="Times New Roman"/>
                          <a:ea typeface="Times New Roman"/>
                        </a:rPr>
                        <a:t>ts.</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617220" algn="just">
                        <a:spcBef>
                          <a:spcPts val="160"/>
                        </a:spcBef>
                        <a:spcAft>
                          <a:spcPts val="0"/>
                        </a:spcAft>
                      </a:pPr>
                      <a:r>
                        <a:rPr lang="en-IN" sz="1400" kern="50" spc="-1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ee</a:t>
                      </a:r>
                      <a:r>
                        <a:rPr lang="en-IN" sz="1400" kern="50" spc="15" dirty="0">
                          <a:solidFill>
                            <a:srgbClr val="000000"/>
                          </a:solidFill>
                          <a:latin typeface="Times New Roman"/>
                          <a:ea typeface="Times New Roman"/>
                        </a:rPr>
                        <a:t>-</a:t>
                      </a:r>
                      <a:r>
                        <a:rPr lang="en-IN" sz="1400" kern="50" spc="-10" dirty="0">
                          <a:solidFill>
                            <a:srgbClr val="000000"/>
                          </a:solidFill>
                          <a:latin typeface="Times New Roman"/>
                          <a:ea typeface="Times New Roman"/>
                        </a:rPr>
                        <a:t>T</a:t>
                      </a:r>
                      <a:r>
                        <a:rPr lang="en-IN" sz="1400" kern="50" dirty="0">
                          <a:solidFill>
                            <a:srgbClr val="000000"/>
                          </a:solidFill>
                          <a:latin typeface="Times New Roman"/>
                          <a:ea typeface="Times New Roman"/>
                        </a:rPr>
                        <a:t>ier</a:t>
                      </a:r>
                      <a:endParaRPr lang="en-IN" sz="1400" kern="50" dirty="0">
                        <a:solidFill>
                          <a:srgbClr val="000000"/>
                        </a:solidFill>
                        <a:latin typeface="Times New Roman"/>
                        <a:ea typeface="Lucida Sans Unicode"/>
                      </a:endParaRPr>
                    </a:p>
                    <a:p>
                      <a:pPr marL="64770" marR="47625" algn="just">
                        <a:spcBef>
                          <a:spcPts val="10"/>
                        </a:spcBef>
                        <a:spcAft>
                          <a:spcPts val="0"/>
                        </a:spcAft>
                      </a:pPr>
                      <a:r>
                        <a:rPr lang="en-IN" sz="1400" kern="50" spc="-15" dirty="0">
                          <a:solidFill>
                            <a:srgbClr val="000000"/>
                          </a:solidFill>
                          <a:latin typeface="Times New Roman"/>
                          <a:ea typeface="Times New Roman"/>
                        </a:rPr>
                        <a:t>A</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t</a:t>
                      </a:r>
                      <a:r>
                        <a:rPr lang="en-IN" sz="1400" kern="50" spc="-5" dirty="0">
                          <a:solidFill>
                            <a:srgbClr val="000000"/>
                          </a:solidFill>
                          <a:latin typeface="Times New Roman"/>
                          <a:ea typeface="Times New Roman"/>
                        </a:rPr>
                        <a:t>ec</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re </a:t>
                      </a:r>
                      <a:r>
                        <a:rPr lang="en-IN" sz="1400" kern="50" spc="-15" dirty="0">
                          <a:solidFill>
                            <a:srgbClr val="000000"/>
                          </a:solidFill>
                          <a:latin typeface="Times New Roman"/>
                          <a:ea typeface="Times New Roman"/>
                        </a:rPr>
                        <a:t>w</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h </a:t>
                      </a:r>
                      <a:r>
                        <a:rPr lang="en-IN" sz="1400" kern="50" spc="5" dirty="0">
                          <a:solidFill>
                            <a:srgbClr val="000000"/>
                          </a:solidFill>
                          <a:latin typeface="Times New Roman"/>
                          <a:ea typeface="Times New Roman"/>
                        </a:rPr>
                        <a:t>Mob</a:t>
                      </a:r>
                      <a:r>
                        <a:rPr lang="en-IN" sz="1400" kern="50" spc="-10" dirty="0">
                          <a:solidFill>
                            <a:srgbClr val="000000"/>
                          </a:solidFill>
                          <a:latin typeface="Times New Roman"/>
                          <a:ea typeface="Times New Roman"/>
                        </a:rPr>
                        <a:t>i</a:t>
                      </a:r>
                      <a:r>
                        <a:rPr lang="en-IN" sz="1400" kern="50" dirty="0">
                          <a:solidFill>
                            <a:srgbClr val="000000"/>
                          </a:solidFill>
                          <a:latin typeface="Times New Roman"/>
                          <a:ea typeface="Times New Roman"/>
                        </a:rPr>
                        <a:t>le</a:t>
                      </a:r>
                      <a:r>
                        <a:rPr lang="en-IN" sz="1400" kern="50" spc="15" dirty="0">
                          <a:solidFill>
                            <a:srgbClr val="000000"/>
                          </a:solidFill>
                          <a:latin typeface="Times New Roman"/>
                          <a:ea typeface="Times New Roman"/>
                        </a:rPr>
                        <a:t> </a:t>
                      </a:r>
                      <a:r>
                        <a:rPr lang="en-IN" sz="1400" kern="50" dirty="0">
                          <a:solidFill>
                            <a:srgbClr val="000000"/>
                          </a:solidFill>
                          <a:latin typeface="Times New Roman"/>
                          <a:ea typeface="Times New Roman"/>
                        </a:rPr>
                        <a:t>B</a:t>
                      </a:r>
                      <a:r>
                        <a:rPr lang="en-IN" sz="1400" kern="50" spc="5" dirty="0">
                          <a:solidFill>
                            <a:srgbClr val="000000"/>
                          </a:solidFill>
                          <a:latin typeface="Times New Roman"/>
                          <a:ea typeface="Times New Roman"/>
                        </a:rPr>
                        <a:t>od</a:t>
                      </a:r>
                      <a:r>
                        <a:rPr lang="en-IN" sz="1400" kern="50" dirty="0">
                          <a:solidFill>
                            <a:srgbClr val="000000"/>
                          </a:solidFill>
                          <a:latin typeface="Times New Roman"/>
                          <a:ea typeface="Times New Roman"/>
                        </a:rPr>
                        <a:t>y </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t</a:t>
                      </a:r>
                      <a:r>
                        <a:rPr lang="en-IN" sz="1400" kern="50" spc="-10" dirty="0">
                          <a:solidFill>
                            <a:srgbClr val="000000"/>
                          </a:solidFill>
                          <a:latin typeface="Times New Roman"/>
                          <a:ea typeface="Times New Roman"/>
                        </a:rPr>
                        <a:t>w</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k</a:t>
                      </a:r>
                      <a:r>
                        <a:rPr lang="en-IN" sz="1400" kern="50" dirty="0">
                          <a:solidFill>
                            <a:srgbClr val="000000"/>
                          </a:solidFill>
                          <a:latin typeface="Times New Roman"/>
                          <a:ea typeface="Times New Roman"/>
                        </a:rPr>
                        <a:t>, E</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la</a:t>
                      </a:r>
                      <a:r>
                        <a:rPr lang="en-IN" sz="1400" kern="50" spc="-5" dirty="0">
                          <a:solidFill>
                            <a:srgbClr val="000000"/>
                          </a:solidFill>
                          <a:latin typeface="Times New Roman"/>
                          <a:ea typeface="Times New Roman"/>
                        </a:rPr>
                        <a:t>ce</a:t>
                      </a:r>
                      <a:r>
                        <a:rPr lang="en-IN" sz="1400" kern="50" dirty="0">
                          <a:solidFill>
                            <a:srgbClr val="000000"/>
                          </a:solidFill>
                          <a:latin typeface="Times New Roman"/>
                          <a:ea typeface="Times New Roman"/>
                        </a:rPr>
                        <a:t>d </a:t>
                      </a:r>
                      <a:r>
                        <a:rPr lang="en-IN" sz="1400" kern="50" spc="5"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 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t</a:t>
                      </a:r>
                      <a:r>
                        <a:rPr lang="en-IN" sz="1400" kern="50" spc="-10" dirty="0">
                          <a:solidFill>
                            <a:srgbClr val="000000"/>
                          </a:solidFill>
                          <a:latin typeface="Times New Roman"/>
                          <a:ea typeface="Times New Roman"/>
                        </a:rPr>
                        <a:t>w</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rk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d </a:t>
                      </a:r>
                      <a:r>
                        <a:rPr lang="en-IN" sz="1400" kern="50" spc="-10" dirty="0">
                          <a:solidFill>
                            <a:srgbClr val="000000"/>
                          </a:solidFill>
                          <a:latin typeface="Times New Roman"/>
                          <a:ea typeface="Times New Roman"/>
                        </a:rPr>
                        <a:t>I</a:t>
                      </a:r>
                      <a:r>
                        <a:rPr lang="en-IN" sz="1400" kern="50" dirty="0">
                          <a:solidFill>
                            <a:srgbClr val="000000"/>
                          </a:solidFill>
                          <a:latin typeface="Times New Roman"/>
                          <a:ea typeface="Times New Roman"/>
                        </a:rPr>
                        <a:t>P 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t</a:t>
                      </a:r>
                      <a:r>
                        <a:rPr lang="en-IN" sz="1400" kern="50" spc="-10" dirty="0">
                          <a:solidFill>
                            <a:srgbClr val="000000"/>
                          </a:solidFill>
                          <a:latin typeface="Times New Roman"/>
                          <a:ea typeface="Times New Roman"/>
                        </a:rPr>
                        <a:t>w</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rk</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3815">
                        <a:spcBef>
                          <a:spcPts val="160"/>
                        </a:spcBef>
                        <a:spcAft>
                          <a:spcPts val="0"/>
                        </a:spcAft>
                      </a:pPr>
                      <a:r>
                        <a:rPr lang="en-IN" sz="1400" kern="50" spc="5" dirty="0" err="1">
                          <a:solidFill>
                            <a:srgbClr val="000000"/>
                          </a:solidFill>
                          <a:latin typeface="Times New Roman"/>
                          <a:ea typeface="Times New Roman"/>
                        </a:rPr>
                        <a:t>Mob</a:t>
                      </a:r>
                      <a:r>
                        <a:rPr lang="en-IN" sz="1400" kern="50" dirty="0" err="1">
                          <a:solidFill>
                            <a:srgbClr val="000000"/>
                          </a:solidFill>
                          <a:latin typeface="Times New Roman"/>
                          <a:ea typeface="Times New Roman"/>
                        </a:rPr>
                        <a:t>iCare</a:t>
                      </a:r>
                      <a:r>
                        <a:rPr lang="en-IN" sz="1400" kern="50" dirty="0">
                          <a:solidFill>
                            <a:srgbClr val="000000"/>
                          </a:solidFill>
                          <a:latin typeface="Times New Roman"/>
                          <a:ea typeface="Times New Roman"/>
                        </a:rPr>
                        <a:t> </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si</a:t>
                      </a:r>
                      <a:r>
                        <a:rPr lang="en-IN" sz="1400" kern="50" spc="-5" dirty="0">
                          <a:solidFill>
                            <a:srgbClr val="000000"/>
                          </a:solidFill>
                          <a:latin typeface="Times New Roman"/>
                          <a:ea typeface="Times New Roman"/>
                        </a:rPr>
                        <a:t>g</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d</a:t>
                      </a:r>
                      <a:r>
                        <a:rPr lang="en-IN" sz="1400" kern="50" spc="115" dirty="0">
                          <a:solidFill>
                            <a:srgbClr val="000000"/>
                          </a:solidFill>
                          <a:latin typeface="Times New Roman"/>
                          <a:ea typeface="Times New Roman"/>
                        </a:rPr>
                        <a:t> </a:t>
                      </a:r>
                      <a:r>
                        <a:rPr lang="en-IN" sz="1400" kern="50" dirty="0">
                          <a:solidFill>
                            <a:srgbClr val="000000"/>
                          </a:solidFill>
                          <a:latin typeface="Times New Roman"/>
                          <a:ea typeface="Times New Roman"/>
                        </a:rPr>
                        <a:t>a</a:t>
                      </a:r>
                      <a:r>
                        <a:rPr lang="en-IN" sz="1400" kern="50" spc="105" dirty="0">
                          <a:solidFill>
                            <a:srgbClr val="000000"/>
                          </a:solidFill>
                          <a:latin typeface="Times New Roman"/>
                          <a:ea typeface="Times New Roman"/>
                        </a:rPr>
                        <a:t> </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ec</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re r</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b</a:t>
                      </a:r>
                      <a:r>
                        <a:rPr lang="en-IN" sz="1400" kern="50" dirty="0">
                          <a:solidFill>
                            <a:srgbClr val="000000"/>
                          </a:solidFill>
                          <a:latin typeface="Times New Roman"/>
                          <a:ea typeface="Times New Roman"/>
                        </a:rPr>
                        <a:t>le  </a:t>
                      </a:r>
                      <a:r>
                        <a:rPr lang="en-IN" sz="1400" kern="50" spc="90" dirty="0">
                          <a:solidFill>
                            <a:srgbClr val="000000"/>
                          </a:solidFill>
                          <a:latin typeface="Times New Roman"/>
                          <a:ea typeface="Times New Roman"/>
                        </a:rPr>
                        <a:t> </a:t>
                      </a:r>
                      <a:r>
                        <a:rPr lang="en-IN" sz="1400" kern="50" spc="5" dirty="0">
                          <a:solidFill>
                            <a:srgbClr val="000000"/>
                          </a:solidFill>
                          <a:latin typeface="Times New Roman"/>
                          <a:ea typeface="Times New Roman"/>
                        </a:rPr>
                        <a:t>d</a:t>
                      </a:r>
                      <a:r>
                        <a:rPr lang="en-IN" sz="1400" kern="50" spc="-20" dirty="0">
                          <a:solidFill>
                            <a:srgbClr val="000000"/>
                          </a:solidFill>
                          <a:latin typeface="Times New Roman"/>
                          <a:ea typeface="Times New Roman"/>
                        </a:rPr>
                        <a:t>y</a:t>
                      </a:r>
                      <a:r>
                        <a:rPr lang="en-IN" sz="1400" kern="50" spc="5" dirty="0">
                          <a:solidFill>
                            <a:srgbClr val="000000"/>
                          </a:solidFill>
                          <a:latin typeface="Times New Roman"/>
                          <a:ea typeface="Times New Roman"/>
                        </a:rPr>
                        <a:t>na</a:t>
                      </a:r>
                      <a:r>
                        <a:rPr lang="en-IN" sz="1400" kern="50" spc="-15" dirty="0">
                          <a:solidFill>
                            <a:srgbClr val="000000"/>
                          </a:solidFill>
                          <a:latin typeface="Times New Roman"/>
                          <a:ea typeface="Times New Roman"/>
                        </a:rPr>
                        <a:t>m</a:t>
                      </a:r>
                      <a:r>
                        <a:rPr lang="en-IN" sz="1400" kern="50" spc="15" dirty="0">
                          <a:solidFill>
                            <a:srgbClr val="000000"/>
                          </a:solidFill>
                          <a:latin typeface="Times New Roman"/>
                          <a:ea typeface="Times New Roman"/>
                        </a:rPr>
                        <a:t>i</a:t>
                      </a:r>
                      <a:r>
                        <a:rPr lang="en-IN" sz="1400" kern="50" dirty="0">
                          <a:solidFill>
                            <a:srgbClr val="000000"/>
                          </a:solidFill>
                          <a:latin typeface="Times New Roman"/>
                          <a:ea typeface="Times New Roman"/>
                        </a:rPr>
                        <a:t>c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od</a:t>
                      </a:r>
                      <a:r>
                        <a:rPr lang="en-IN" sz="1400" kern="50" dirty="0">
                          <a:solidFill>
                            <a:srgbClr val="000000"/>
                          </a:solidFill>
                          <a:latin typeface="Times New Roman"/>
                          <a:ea typeface="Times New Roman"/>
                        </a:rPr>
                        <a:t>e         </a:t>
                      </a:r>
                      <a:r>
                        <a:rPr lang="en-IN" sz="1400" kern="50" spc="220" dirty="0">
                          <a:solidFill>
                            <a:srgbClr val="000000"/>
                          </a:solidFill>
                          <a:latin typeface="Times New Roman"/>
                          <a:ea typeface="Times New Roman"/>
                        </a:rPr>
                        <a:t> </a:t>
                      </a:r>
                      <a:r>
                        <a:rPr lang="en-IN" sz="1400" kern="50" spc="5" dirty="0">
                          <a:solidFill>
                            <a:srgbClr val="000000"/>
                          </a:solidFill>
                          <a:latin typeface="Times New Roman"/>
                          <a:ea typeface="Times New Roman"/>
                        </a:rPr>
                        <a:t>u</a:t>
                      </a:r>
                      <a:r>
                        <a:rPr lang="en-IN" sz="1400" kern="50" spc="-5" dirty="0">
                          <a:solidFill>
                            <a:srgbClr val="000000"/>
                          </a:solidFill>
                          <a:latin typeface="Times New Roman"/>
                          <a:ea typeface="Times New Roman"/>
                        </a:rPr>
                        <a:t>p</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te </a:t>
                      </a:r>
                      <a:r>
                        <a:rPr lang="en-IN" sz="1400" kern="50" spc="-10" dirty="0">
                          <a:solidFill>
                            <a:srgbClr val="000000"/>
                          </a:solidFill>
                          <a:latin typeface="Times New Roman"/>
                          <a:ea typeface="Times New Roman"/>
                        </a:rPr>
                        <a:t>f</a:t>
                      </a:r>
                      <a:r>
                        <a:rPr lang="en-IN" sz="1400" kern="50" spc="5" dirty="0">
                          <a:solidFill>
                            <a:srgbClr val="000000"/>
                          </a:solidFill>
                          <a:latin typeface="Times New Roman"/>
                          <a:ea typeface="Times New Roman"/>
                        </a:rPr>
                        <a:t>un</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ion</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dirty="0">
                          <a:solidFill>
                            <a:srgbClr val="000000"/>
                          </a:solidFill>
                          <a:latin typeface="Times New Roman"/>
                          <a:ea typeface="Times New Roman"/>
                        </a:rPr>
                        <a:t>ty </a:t>
                      </a:r>
                      <a:r>
                        <a:rPr lang="en-IN" sz="1400" kern="50" spc="155" dirty="0">
                          <a:solidFill>
                            <a:srgbClr val="000000"/>
                          </a:solidFill>
                          <a:latin typeface="Times New Roman"/>
                          <a:ea typeface="Times New Roman"/>
                        </a:rPr>
                        <a:t> </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 is</a:t>
                      </a:r>
                      <a:r>
                        <a:rPr lang="en-IN" sz="1400" kern="50" spc="40" dirty="0">
                          <a:solidFill>
                            <a:srgbClr val="000000"/>
                          </a:solidFill>
                          <a:latin typeface="Times New Roman"/>
                          <a:ea typeface="Times New Roman"/>
                        </a:rPr>
                        <a:t> </a:t>
                      </a:r>
                      <a:r>
                        <a:rPr lang="en-IN" sz="1400" kern="50" dirty="0">
                          <a:solidFill>
                            <a:srgbClr val="000000"/>
                          </a:solidFill>
                          <a:latin typeface="Times New Roman"/>
                          <a:ea typeface="Times New Roman"/>
                        </a:rPr>
                        <a:t>i</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l</a:t>
                      </a:r>
                      <a:r>
                        <a:rPr lang="en-IN" sz="1400" kern="50" spc="10" dirty="0">
                          <a:solidFill>
                            <a:srgbClr val="000000"/>
                          </a:solidFill>
                          <a:latin typeface="Times New Roman"/>
                          <a:ea typeface="Times New Roman"/>
                        </a:rPr>
                        <a:t>e</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ted</a:t>
                      </a:r>
                      <a:r>
                        <a:rPr lang="en-IN" sz="1400" kern="50" spc="40" dirty="0">
                          <a:solidFill>
                            <a:srgbClr val="000000"/>
                          </a:solidFill>
                          <a:latin typeface="Times New Roman"/>
                          <a:ea typeface="Times New Roman"/>
                        </a:rPr>
                        <a:t> </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 </a:t>
                      </a:r>
                      <a:r>
                        <a:rPr lang="en-IN" sz="1400" kern="50" spc="5" dirty="0">
                          <a:solidFill>
                            <a:srgbClr val="000000"/>
                          </a:solidFill>
                          <a:latin typeface="Times New Roman"/>
                          <a:ea typeface="Times New Roman"/>
                        </a:rPr>
                        <a:t>p</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rt     </a:t>
                      </a:r>
                      <a:r>
                        <a:rPr lang="en-IN" sz="1400" kern="50" spc="45" dirty="0">
                          <a:solidFill>
                            <a:srgbClr val="000000"/>
                          </a:solidFill>
                          <a:latin typeface="Times New Roman"/>
                          <a:ea typeface="Times New Roman"/>
                        </a:rPr>
                        <a:t> </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f     </a:t>
                      </a:r>
                      <a:r>
                        <a:rPr lang="en-IN" sz="1400" kern="50" spc="30" dirty="0">
                          <a:solidFill>
                            <a:srgbClr val="000000"/>
                          </a:solidFill>
                          <a:latin typeface="Times New Roman"/>
                          <a:ea typeface="Times New Roman"/>
                        </a:rPr>
                        <a:t> </a:t>
                      </a:r>
                      <a:r>
                        <a:rPr lang="en-IN" sz="1400" kern="50" spc="-5" dirty="0">
                          <a:solidFill>
                            <a:srgbClr val="000000"/>
                          </a:solidFill>
                          <a:latin typeface="Times New Roman"/>
                          <a:ea typeface="Times New Roman"/>
                        </a:rPr>
                        <a:t>eac</a:t>
                      </a:r>
                      <a:r>
                        <a:rPr lang="en-IN" sz="1400" kern="50" dirty="0">
                          <a:solidFill>
                            <a:srgbClr val="000000"/>
                          </a:solidFill>
                          <a:latin typeface="Times New Roman"/>
                          <a:ea typeface="Times New Roman"/>
                        </a:rPr>
                        <a:t>h </a:t>
                      </a:r>
                      <a:r>
                        <a:rPr lang="en-IN" sz="1400" kern="50" spc="5" dirty="0" err="1">
                          <a:solidFill>
                            <a:srgbClr val="000000"/>
                          </a:solidFill>
                          <a:latin typeface="Times New Roman"/>
                          <a:ea typeface="Times New Roman"/>
                        </a:rPr>
                        <a:t>Mob</a:t>
                      </a:r>
                      <a:r>
                        <a:rPr lang="en-IN" sz="1400" kern="50" dirty="0" err="1">
                          <a:solidFill>
                            <a:srgbClr val="000000"/>
                          </a:solidFill>
                          <a:latin typeface="Times New Roman"/>
                          <a:ea typeface="Times New Roman"/>
                        </a:rPr>
                        <a:t>iCare</a:t>
                      </a:r>
                      <a:r>
                        <a:rPr lang="en-IN" sz="1400" kern="50" dirty="0">
                          <a:solidFill>
                            <a:srgbClr val="000000"/>
                          </a:solidFill>
                          <a:latin typeface="Times New Roman"/>
                          <a:ea typeface="Times New Roman"/>
                        </a:rPr>
                        <a:t>   </a:t>
                      </a:r>
                      <a:r>
                        <a:rPr lang="en-IN" sz="1400" kern="50" spc="20" dirty="0">
                          <a:solidFill>
                            <a:srgbClr val="000000"/>
                          </a:solidFill>
                          <a:latin typeface="Times New Roman"/>
                          <a:ea typeface="Times New Roman"/>
                        </a:rPr>
                        <a:t> </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en</a:t>
                      </a:r>
                      <a:r>
                        <a:rPr lang="en-IN" sz="1400" kern="50" dirty="0">
                          <a:solidFill>
                            <a:srgbClr val="000000"/>
                          </a:solidFill>
                          <a:latin typeface="Times New Roman"/>
                          <a:ea typeface="Times New Roman"/>
                        </a:rPr>
                        <a:t>t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d</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a:t>
                      </a:r>
                      <a:r>
                        <a:rPr lang="en-IN" sz="1400" kern="50" spc="-10" dirty="0">
                          <a:solidFill>
                            <a:srgbClr val="000000"/>
                          </a:solidFill>
                          <a:latin typeface="Times New Roman"/>
                          <a:ea typeface="Times New Roman"/>
                        </a:rPr>
                        <a:t> </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ev</a:t>
                      </a:r>
                      <a:r>
                        <a:rPr lang="en-IN" sz="1400" kern="50" dirty="0">
                          <a:solidFill>
                            <a:srgbClr val="000000"/>
                          </a:solidFill>
                          <a:latin typeface="Times New Roman"/>
                          <a:ea typeface="Times New Roman"/>
                        </a:rPr>
                        <a:t>ice</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78822" y="404948"/>
          <a:ext cx="10175966" cy="6152606"/>
        </p:xfrm>
        <a:graphic>
          <a:graphicData uri="http://schemas.openxmlformats.org/drawingml/2006/table">
            <a:tbl>
              <a:tblPr/>
              <a:tblGrid>
                <a:gridCol w="1070946"/>
                <a:gridCol w="2054629"/>
                <a:gridCol w="1963400"/>
                <a:gridCol w="1694673"/>
                <a:gridCol w="1876138"/>
                <a:gridCol w="1516180"/>
              </a:tblGrid>
              <a:tr h="2627505">
                <a:tc>
                  <a:txBody>
                    <a:bodyPr/>
                    <a:lstStyle/>
                    <a:p>
                      <a:pPr marL="64770" marR="46355">
                        <a:spcBef>
                          <a:spcPts val="160"/>
                        </a:spcBef>
                        <a:spcAft>
                          <a:spcPts val="0"/>
                        </a:spcAft>
                      </a:pPr>
                      <a:r>
                        <a:rPr lang="en-IN" sz="1400" kern="50" spc="5" dirty="0">
                          <a:solidFill>
                            <a:srgbClr val="000000"/>
                          </a:solidFill>
                          <a:latin typeface="Times New Roman"/>
                          <a:ea typeface="Times New Roman"/>
                        </a:rPr>
                        <a:t>S</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e</a:t>
                      </a:r>
                      <a:r>
                        <a:rPr lang="en-IN" sz="1400" kern="50" spc="-15" dirty="0">
                          <a:solidFill>
                            <a:srgbClr val="000000"/>
                          </a:solidFill>
                          <a:latin typeface="Times New Roman"/>
                          <a:ea typeface="Times New Roman"/>
                        </a:rPr>
                        <a:t>m</a:t>
                      </a:r>
                      <a:r>
                        <a:rPr lang="en-IN" sz="1400" kern="50" dirty="0">
                          <a:solidFill>
                            <a:srgbClr val="000000"/>
                          </a:solidFill>
                          <a:latin typeface="Times New Roman"/>
                          <a:ea typeface="Times New Roman"/>
                        </a:rPr>
                        <a:t>e</a:t>
                      </a:r>
                      <a:r>
                        <a:rPr lang="en-IN" sz="1400" kern="50" spc="215" dirty="0">
                          <a:solidFill>
                            <a:srgbClr val="000000"/>
                          </a:solidFill>
                          <a:latin typeface="Times New Roman"/>
                          <a:ea typeface="Times New Roman"/>
                        </a:rPr>
                        <a:t> </a:t>
                      </a:r>
                      <a:r>
                        <a:rPr lang="en-IN" sz="1400" kern="50" spc="-10" dirty="0">
                          <a:solidFill>
                            <a:srgbClr val="000000"/>
                          </a:solidFill>
                          <a:latin typeface="Times New Roman"/>
                          <a:ea typeface="Times New Roman"/>
                        </a:rPr>
                        <a:t>f</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 E</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rg</a:t>
                      </a:r>
                      <a:r>
                        <a:rPr lang="en-IN" sz="1400" kern="50" dirty="0">
                          <a:solidFill>
                            <a:srgbClr val="000000"/>
                          </a:solidFill>
                          <a:latin typeface="Times New Roman"/>
                          <a:ea typeface="Times New Roman"/>
                        </a:rPr>
                        <a:t>y Ef</a:t>
                      </a:r>
                      <a:r>
                        <a:rPr lang="en-IN" sz="1400" kern="50" spc="-10" dirty="0">
                          <a:solidFill>
                            <a:srgbClr val="000000"/>
                          </a:solidFill>
                          <a:latin typeface="Times New Roman"/>
                          <a:ea typeface="Times New Roman"/>
                        </a:rPr>
                        <a:t>f</a:t>
                      </a:r>
                      <a:r>
                        <a:rPr lang="en-IN" sz="1400" kern="50" dirty="0">
                          <a:solidFill>
                            <a:srgbClr val="000000"/>
                          </a:solidFill>
                          <a:latin typeface="Times New Roman"/>
                          <a:ea typeface="Times New Roman"/>
                        </a:rPr>
                        <a:t>ici</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nc</a:t>
                      </a:r>
                      <a:r>
                        <a:rPr lang="en-IN" sz="1400" kern="50" dirty="0">
                          <a:solidFill>
                            <a:srgbClr val="000000"/>
                          </a:solidFill>
                          <a:latin typeface="Times New Roman"/>
                          <a:ea typeface="Times New Roman"/>
                        </a:rPr>
                        <a:t>y</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4450" algn="just">
                        <a:spcBef>
                          <a:spcPts val="160"/>
                        </a:spcBef>
                        <a:spcAft>
                          <a:spcPts val="0"/>
                        </a:spcAft>
                      </a:pPr>
                      <a:r>
                        <a:rPr lang="en-IN" sz="1400" kern="50" spc="-1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e </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v</a:t>
                      </a:r>
                      <a:r>
                        <a:rPr lang="en-IN" sz="1400" kern="50" dirty="0">
                          <a:solidFill>
                            <a:srgbClr val="000000"/>
                          </a:solidFill>
                          <a:latin typeface="Times New Roman"/>
                          <a:ea typeface="Times New Roman"/>
                        </a:rPr>
                        <a:t>isi</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n</a:t>
                      </a:r>
                      <a:r>
                        <a:rPr lang="en-IN" sz="1400" kern="50" spc="5" dirty="0">
                          <a:solidFill>
                            <a:srgbClr val="000000"/>
                          </a:solidFill>
                          <a:latin typeface="Times New Roman"/>
                          <a:ea typeface="Times New Roman"/>
                        </a:rPr>
                        <a:t> o</a:t>
                      </a:r>
                      <a:r>
                        <a:rPr lang="en-IN" sz="1400" kern="50" dirty="0">
                          <a:solidFill>
                            <a:srgbClr val="000000"/>
                          </a:solidFill>
                          <a:latin typeface="Times New Roman"/>
                          <a:ea typeface="Times New Roman"/>
                        </a:rPr>
                        <a:t>f </a:t>
                      </a:r>
                      <a:r>
                        <a:rPr lang="en-IN" sz="1400" kern="50" spc="-10" dirty="0">
                          <a:solidFill>
                            <a:srgbClr val="000000"/>
                          </a:solidFill>
                          <a:latin typeface="Times New Roman"/>
                          <a:ea typeface="Times New Roman"/>
                        </a:rPr>
                        <a:t>f</a:t>
                      </a:r>
                      <a:r>
                        <a:rPr lang="en-IN" sz="1400" kern="50" spc="5" dirty="0">
                          <a:solidFill>
                            <a:srgbClr val="000000"/>
                          </a:solidFill>
                          <a:latin typeface="Times New Roman"/>
                          <a:ea typeface="Times New Roman"/>
                        </a:rPr>
                        <a:t>un</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ion</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dirty="0">
                          <a:solidFill>
                            <a:srgbClr val="000000"/>
                          </a:solidFill>
                          <a:latin typeface="Times New Roman"/>
                          <a:ea typeface="Times New Roman"/>
                        </a:rPr>
                        <a:t>ty </a:t>
                      </a:r>
                      <a:r>
                        <a:rPr lang="en-IN" sz="1400" kern="50" spc="5" dirty="0">
                          <a:solidFill>
                            <a:srgbClr val="000000"/>
                          </a:solidFill>
                          <a:latin typeface="Times New Roman"/>
                          <a:ea typeface="Times New Roman"/>
                        </a:rPr>
                        <a:t>b</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tw</a:t>
                      </a:r>
                      <a:r>
                        <a:rPr lang="en-IN" sz="1400" kern="50" spc="-5" dirty="0">
                          <a:solidFill>
                            <a:srgbClr val="000000"/>
                          </a:solidFill>
                          <a:latin typeface="Times New Roman"/>
                          <a:ea typeface="Times New Roman"/>
                        </a:rPr>
                        <a:t>ee</a:t>
                      </a:r>
                      <a:r>
                        <a:rPr lang="en-IN" sz="1400" kern="50" dirty="0">
                          <a:solidFill>
                            <a:srgbClr val="000000"/>
                          </a:solidFill>
                          <a:latin typeface="Times New Roman"/>
                          <a:ea typeface="Times New Roman"/>
                        </a:rPr>
                        <a:t>n </a:t>
                      </a:r>
                      <a:r>
                        <a:rPr lang="en-IN" sz="1400" kern="50" spc="-5" dirty="0">
                          <a:solidFill>
                            <a:srgbClr val="000000"/>
                          </a:solidFill>
                          <a:latin typeface="Times New Roman"/>
                          <a:ea typeface="Times New Roman"/>
                        </a:rPr>
                        <a:t>ac</a:t>
                      </a:r>
                      <a:r>
                        <a:rPr lang="en-IN" sz="1400" kern="50" spc="5" dirty="0">
                          <a:solidFill>
                            <a:srgbClr val="000000"/>
                          </a:solidFill>
                          <a:latin typeface="Times New Roman"/>
                          <a:ea typeface="Times New Roman"/>
                        </a:rPr>
                        <a:t>qu</a:t>
                      </a:r>
                      <a:r>
                        <a:rPr lang="en-IN" sz="1400" kern="50" dirty="0">
                          <a:solidFill>
                            <a:srgbClr val="000000"/>
                          </a:solidFill>
                          <a:latin typeface="Times New Roman"/>
                          <a:ea typeface="Times New Roman"/>
                        </a:rPr>
                        <a:t>ir</a:t>
                      </a:r>
                      <a:r>
                        <a:rPr lang="en-IN" sz="1400" kern="50" spc="5" dirty="0">
                          <a:solidFill>
                            <a:srgbClr val="000000"/>
                          </a:solidFill>
                          <a:latin typeface="Times New Roman"/>
                          <a:ea typeface="Times New Roman"/>
                        </a:rPr>
                        <a:t>in</a:t>
                      </a:r>
                      <a:r>
                        <a:rPr lang="en-IN" sz="1400" kern="50" dirty="0">
                          <a:solidFill>
                            <a:srgbClr val="000000"/>
                          </a:solidFill>
                          <a:latin typeface="Times New Roman"/>
                          <a:ea typeface="Times New Roman"/>
                        </a:rPr>
                        <a:t>g </a:t>
                      </a:r>
                      <a:r>
                        <a:rPr lang="en-IN" sz="1400" kern="50" spc="-5" dirty="0">
                          <a:solidFill>
                            <a:srgbClr val="000000"/>
                          </a:solidFill>
                          <a:latin typeface="Times New Roman"/>
                          <a:ea typeface="Times New Roman"/>
                        </a:rPr>
                        <a:t>an</a:t>
                      </a:r>
                      <a:r>
                        <a:rPr lang="en-IN" sz="1400" kern="50" dirty="0">
                          <a:solidFill>
                            <a:srgbClr val="000000"/>
                          </a:solidFill>
                          <a:latin typeface="Times New Roman"/>
                          <a:ea typeface="Times New Roman"/>
                        </a:rPr>
                        <a:t>d</a:t>
                      </a:r>
                      <a:r>
                        <a:rPr lang="en-IN" sz="1400" kern="50" spc="10" dirty="0">
                          <a:solidFill>
                            <a:srgbClr val="000000"/>
                          </a:solidFill>
                          <a:latin typeface="Times New Roman"/>
                          <a:ea typeface="Times New Roman"/>
                        </a:rPr>
                        <a:t> </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la</a:t>
                      </a:r>
                      <a:r>
                        <a:rPr lang="en-IN" sz="1400" kern="50" spc="-20" dirty="0">
                          <a:solidFill>
                            <a:srgbClr val="000000"/>
                          </a:solidFill>
                          <a:latin typeface="Times New Roman"/>
                          <a:ea typeface="Times New Roman"/>
                        </a:rPr>
                        <a:t>y</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g </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a:t>
                      </a:r>
                      <a:r>
                        <a:rPr lang="en-IN" sz="1400" kern="50" spc="15" dirty="0">
                          <a:solidFill>
                            <a:srgbClr val="000000"/>
                          </a:solidFill>
                          <a:latin typeface="Times New Roman"/>
                          <a:ea typeface="Times New Roman"/>
                        </a:rPr>
                        <a:t> </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b</a:t>
                      </a:r>
                      <a:r>
                        <a:rPr lang="en-IN" sz="1400" kern="50" dirty="0">
                          <a:solidFill>
                            <a:srgbClr val="000000"/>
                          </a:solidFill>
                          <a:latin typeface="Times New Roman"/>
                          <a:ea typeface="Times New Roman"/>
                        </a:rPr>
                        <a:t>les </a:t>
                      </a:r>
                      <a:r>
                        <a:rPr lang="en-IN" sz="1400" kern="50" spc="5" dirty="0">
                          <a:solidFill>
                            <a:srgbClr val="000000"/>
                          </a:solidFill>
                          <a:latin typeface="Times New Roman"/>
                          <a:ea typeface="Times New Roman"/>
                        </a:rPr>
                        <a:t>PM</a:t>
                      </a:r>
                      <a:r>
                        <a:rPr lang="en-IN" sz="1400" kern="50" dirty="0">
                          <a:solidFill>
                            <a:srgbClr val="000000"/>
                          </a:solidFill>
                          <a:latin typeface="Times New Roman"/>
                          <a:ea typeface="Times New Roman"/>
                        </a:rPr>
                        <a:t>s</a:t>
                      </a:r>
                      <a:r>
                        <a:rPr lang="en-IN" sz="1400" kern="50" spc="15" dirty="0">
                          <a:solidFill>
                            <a:srgbClr val="000000"/>
                          </a:solidFill>
                          <a:latin typeface="Times New Roman"/>
                          <a:ea typeface="Times New Roman"/>
                        </a:rPr>
                        <a:t> </a:t>
                      </a:r>
                      <a:r>
                        <a:rPr lang="en-IN" sz="1400" kern="50" spc="-10" dirty="0">
                          <a:solidFill>
                            <a:srgbClr val="000000"/>
                          </a:solidFill>
                          <a:latin typeface="Times New Roman"/>
                          <a:ea typeface="Times New Roman"/>
                        </a:rPr>
                        <a:t>t</a:t>
                      </a:r>
                      <a:r>
                        <a:rPr lang="en-IN" sz="1400" kern="50" dirty="0">
                          <a:solidFill>
                            <a:srgbClr val="000000"/>
                          </a:solidFill>
                          <a:latin typeface="Times New Roman"/>
                          <a:ea typeface="Times New Roman"/>
                        </a:rPr>
                        <a:t>o </a:t>
                      </a:r>
                      <a:r>
                        <a:rPr lang="en-IN" sz="1400" kern="50" spc="-5" dirty="0">
                          <a:solidFill>
                            <a:srgbClr val="000000"/>
                          </a:solidFill>
                          <a:latin typeface="Times New Roman"/>
                          <a:ea typeface="Times New Roman"/>
                        </a:rPr>
                        <a:t>ac</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ie</a:t>
                      </a:r>
                      <a:r>
                        <a:rPr lang="en-IN" sz="1400" kern="50" spc="-10" dirty="0">
                          <a:solidFill>
                            <a:srgbClr val="000000"/>
                          </a:solidFill>
                          <a:latin typeface="Times New Roman"/>
                          <a:ea typeface="Times New Roman"/>
                        </a:rPr>
                        <a:t>v</a:t>
                      </a:r>
                      <a:r>
                        <a:rPr lang="en-IN" sz="1400" kern="50" dirty="0">
                          <a:solidFill>
                            <a:srgbClr val="000000"/>
                          </a:solidFill>
                          <a:latin typeface="Times New Roman"/>
                          <a:ea typeface="Times New Roman"/>
                        </a:rPr>
                        <a:t>e l</a:t>
                      </a:r>
                      <a:r>
                        <a:rPr lang="en-IN" sz="1400" kern="50" spc="20" dirty="0">
                          <a:solidFill>
                            <a:srgbClr val="000000"/>
                          </a:solidFill>
                          <a:latin typeface="Times New Roman"/>
                          <a:ea typeface="Times New Roman"/>
                        </a:rPr>
                        <a:t>o</a:t>
                      </a:r>
                      <a:r>
                        <a:rPr lang="en-IN" sz="1400" kern="50" dirty="0">
                          <a:solidFill>
                            <a:srgbClr val="000000"/>
                          </a:solidFill>
                          <a:latin typeface="Times New Roman"/>
                          <a:ea typeface="Times New Roman"/>
                        </a:rPr>
                        <a:t>w</a:t>
                      </a:r>
                      <a:r>
                        <a:rPr lang="en-IN" sz="1400" kern="50" spc="5" dirty="0">
                          <a:solidFill>
                            <a:srgbClr val="000000"/>
                          </a:solidFill>
                          <a:latin typeface="Times New Roman"/>
                          <a:ea typeface="Times New Roman"/>
                        </a:rPr>
                        <a:t> </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y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on</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u</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io</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 t</a:t>
                      </a:r>
                      <a:r>
                        <a:rPr lang="en-IN" sz="1400" kern="50" spc="5" dirty="0">
                          <a:solidFill>
                            <a:srgbClr val="000000"/>
                          </a:solidFill>
                          <a:latin typeface="Times New Roman"/>
                          <a:ea typeface="Times New Roman"/>
                        </a:rPr>
                        <a:t>h</a:t>
                      </a:r>
                      <a:r>
                        <a:rPr lang="en-IN" sz="1400" kern="50" spc="-10" dirty="0">
                          <a:solidFill>
                            <a:srgbClr val="000000"/>
                          </a:solidFill>
                          <a:latin typeface="Times New Roman"/>
                          <a:ea typeface="Times New Roman"/>
                        </a:rPr>
                        <a:t>r</a:t>
                      </a:r>
                      <a:r>
                        <a:rPr lang="en-IN" sz="1400" kern="50" spc="5" dirty="0">
                          <a:solidFill>
                            <a:srgbClr val="000000"/>
                          </a:solidFill>
                          <a:latin typeface="Times New Roman"/>
                          <a:ea typeface="Times New Roman"/>
                        </a:rPr>
                        <a:t>ou</a:t>
                      </a:r>
                      <a:r>
                        <a:rPr lang="en-IN" sz="1400" kern="50" spc="-20" dirty="0">
                          <a:solidFill>
                            <a:srgbClr val="000000"/>
                          </a:solidFill>
                          <a:latin typeface="Times New Roman"/>
                          <a:ea typeface="Times New Roman"/>
                        </a:rPr>
                        <a:t>g</a:t>
                      </a:r>
                      <a:r>
                        <a:rPr lang="en-IN" sz="1400" kern="50" dirty="0">
                          <a:solidFill>
                            <a:srgbClr val="000000"/>
                          </a:solidFill>
                          <a:latin typeface="Times New Roman"/>
                          <a:ea typeface="Times New Roman"/>
                        </a:rPr>
                        <a:t>h </a:t>
                      </a:r>
                      <a:r>
                        <a:rPr lang="en-IN" sz="1400" kern="50" spc="5" dirty="0">
                          <a:solidFill>
                            <a:srgbClr val="000000"/>
                          </a:solidFill>
                          <a:latin typeface="Times New Roman"/>
                          <a:ea typeface="Times New Roman"/>
                        </a:rPr>
                        <a:t>du</a:t>
                      </a:r>
                      <a:r>
                        <a:rPr lang="en-IN" sz="1400" kern="50" dirty="0">
                          <a:solidFill>
                            <a:srgbClr val="000000"/>
                          </a:solidFill>
                          <a:latin typeface="Times New Roman"/>
                          <a:ea typeface="Times New Roman"/>
                        </a:rPr>
                        <a:t>ty</a:t>
                      </a:r>
                      <a:r>
                        <a:rPr lang="en-IN" sz="1400" kern="50" spc="-15" dirty="0">
                          <a:solidFill>
                            <a:srgbClr val="000000"/>
                          </a:solidFill>
                          <a:latin typeface="Times New Roman"/>
                          <a:ea typeface="Times New Roman"/>
                        </a:rPr>
                        <a:t> </a:t>
                      </a:r>
                      <a:r>
                        <a:rPr lang="en-IN" sz="1400" kern="50" spc="5" dirty="0">
                          <a:solidFill>
                            <a:srgbClr val="000000"/>
                          </a:solidFill>
                          <a:latin typeface="Times New Roman"/>
                          <a:ea typeface="Times New Roman"/>
                        </a:rPr>
                        <a:t>c</a:t>
                      </a:r>
                      <a:r>
                        <a:rPr lang="en-IN" sz="1400" kern="50" spc="-20" dirty="0">
                          <a:solidFill>
                            <a:srgbClr val="000000"/>
                          </a:solidFill>
                          <a:latin typeface="Times New Roman"/>
                          <a:ea typeface="Times New Roman"/>
                        </a:rPr>
                        <a:t>y</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in</a:t>
                      </a:r>
                      <a:r>
                        <a:rPr lang="en-IN" sz="1400" kern="50" dirty="0">
                          <a:solidFill>
                            <a:srgbClr val="000000"/>
                          </a:solidFill>
                          <a:latin typeface="Times New Roman"/>
                          <a:ea typeface="Times New Roman"/>
                        </a:rPr>
                        <a:t>g</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ir</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s</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4450" algn="just">
                        <a:spcBef>
                          <a:spcPts val="160"/>
                        </a:spcBef>
                        <a:spcAft>
                          <a:spcPts val="0"/>
                        </a:spcAft>
                      </a:pPr>
                      <a:r>
                        <a:rPr lang="en-IN" sz="1400" kern="50" dirty="0" err="1">
                          <a:solidFill>
                            <a:srgbClr val="000000"/>
                          </a:solidFill>
                          <a:latin typeface="Times New Roman"/>
                          <a:ea typeface="Times New Roman"/>
                        </a:rPr>
                        <a:t>C</a:t>
                      </a:r>
                      <a:r>
                        <a:rPr lang="en-IN" sz="1400" kern="50" spc="5" dirty="0" err="1">
                          <a:solidFill>
                            <a:srgbClr val="000000"/>
                          </a:solidFill>
                          <a:latin typeface="Times New Roman"/>
                          <a:ea typeface="Times New Roman"/>
                        </a:rPr>
                        <a:t>od</a:t>
                      </a:r>
                      <a:r>
                        <a:rPr lang="en-IN" sz="1400" kern="50" spc="-5" dirty="0" err="1">
                          <a:solidFill>
                            <a:srgbClr val="000000"/>
                          </a:solidFill>
                          <a:latin typeface="Times New Roman"/>
                          <a:ea typeface="Times New Roman"/>
                        </a:rPr>
                        <a:t>e</a:t>
                      </a:r>
                      <a:r>
                        <a:rPr lang="en-IN" sz="1400" kern="50" dirty="0" err="1">
                          <a:solidFill>
                            <a:srgbClr val="000000"/>
                          </a:solidFill>
                          <a:latin typeface="Times New Roman"/>
                          <a:ea typeface="Times New Roman"/>
                        </a:rPr>
                        <a:t>Bl</a:t>
                      </a:r>
                      <a:r>
                        <a:rPr lang="en-IN" sz="1400" kern="50" spc="5" dirty="0" err="1">
                          <a:solidFill>
                            <a:srgbClr val="000000"/>
                          </a:solidFill>
                          <a:latin typeface="Times New Roman"/>
                          <a:ea typeface="Times New Roman"/>
                        </a:rPr>
                        <a:t>u</a:t>
                      </a:r>
                      <a:r>
                        <a:rPr lang="en-IN" sz="1400" kern="50" dirty="0" err="1">
                          <a:solidFill>
                            <a:srgbClr val="000000"/>
                          </a:solidFill>
                          <a:latin typeface="Times New Roman"/>
                          <a:ea typeface="Times New Roman"/>
                        </a:rPr>
                        <a:t>e</a:t>
                      </a:r>
                      <a:r>
                        <a:rPr lang="en-IN" sz="1400" kern="50" dirty="0">
                          <a:solidFill>
                            <a:srgbClr val="000000"/>
                          </a:solidFill>
                          <a:latin typeface="Times New Roman"/>
                          <a:ea typeface="Times New Roman"/>
                        </a:rPr>
                        <a:t>   </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 B</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ke</a:t>
                      </a:r>
                      <a:r>
                        <a:rPr lang="en-IN" sz="1400" kern="50" dirty="0">
                          <a:solidFill>
                            <a:srgbClr val="000000"/>
                          </a:solidFill>
                          <a:latin typeface="Times New Roman"/>
                          <a:ea typeface="Times New Roman"/>
                        </a:rPr>
                        <a:t>l</a:t>
                      </a:r>
                      <a:r>
                        <a:rPr lang="en-IN" sz="1400" kern="50" spc="10" dirty="0">
                          <a:solidFill>
                            <a:srgbClr val="000000"/>
                          </a:solidFill>
                          <a:latin typeface="Times New Roman"/>
                          <a:ea typeface="Times New Roman"/>
                        </a:rPr>
                        <a:t>e</a:t>
                      </a:r>
                      <a:r>
                        <a:rPr lang="en-IN" sz="1400" kern="50" dirty="0">
                          <a:solidFill>
                            <a:srgbClr val="000000"/>
                          </a:solidFill>
                          <a:latin typeface="Times New Roman"/>
                          <a:ea typeface="Times New Roman"/>
                        </a:rPr>
                        <a:t>y </a:t>
                      </a:r>
                      <a:r>
                        <a:rPr lang="en-IN" sz="1400" kern="50" spc="5" dirty="0">
                          <a:solidFill>
                            <a:srgbClr val="000000"/>
                          </a:solidFill>
                          <a:latin typeface="Times New Roman"/>
                          <a:ea typeface="Times New Roman"/>
                        </a:rPr>
                        <a:t>M</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2</a:t>
                      </a:r>
                      <a:r>
                        <a:rPr lang="en-IN" sz="1400" kern="50" spc="20" dirty="0">
                          <a:solidFill>
                            <a:srgbClr val="000000"/>
                          </a:solidFill>
                          <a:latin typeface="Times New Roman"/>
                          <a:ea typeface="Times New Roman"/>
                        </a:rPr>
                        <a:t> </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 </a:t>
                      </a:r>
                      <a:r>
                        <a:rPr lang="en-IN" sz="1400" kern="50" spc="5" dirty="0">
                          <a:solidFill>
                            <a:srgbClr val="000000"/>
                          </a:solidFill>
                          <a:latin typeface="Times New Roman"/>
                          <a:ea typeface="Times New Roman"/>
                        </a:rPr>
                        <a:t>nod</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 </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ich</a:t>
                      </a:r>
                      <a:r>
                        <a:rPr lang="en-IN" sz="1400" kern="50" spc="5" dirty="0">
                          <a:solidFill>
                            <a:srgbClr val="000000"/>
                          </a:solidFill>
                          <a:latin typeface="Times New Roman"/>
                          <a:ea typeface="Times New Roman"/>
                        </a:rPr>
                        <a:t> </a:t>
                      </a:r>
                      <a:r>
                        <a:rPr lang="en-IN" sz="1400" kern="50" spc="-1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ud</a:t>
                      </a:r>
                      <a:r>
                        <a:rPr lang="en-IN" sz="1400" kern="50" dirty="0">
                          <a:solidFill>
                            <a:srgbClr val="000000"/>
                          </a:solidFill>
                          <a:latin typeface="Times New Roman"/>
                          <a:ea typeface="Times New Roman"/>
                        </a:rPr>
                        <a:t>e a l</a:t>
                      </a:r>
                      <a:r>
                        <a:rPr lang="en-IN" sz="1400" kern="50" spc="5" dirty="0">
                          <a:solidFill>
                            <a:srgbClr val="000000"/>
                          </a:solidFill>
                          <a:latin typeface="Times New Roman"/>
                          <a:ea typeface="Times New Roman"/>
                        </a:rPr>
                        <a:t>o</a:t>
                      </a:r>
                      <a:r>
                        <a:rPr lang="en-IN" sz="1400" kern="50" spc="-15" dirty="0">
                          <a:solidFill>
                            <a:srgbClr val="000000"/>
                          </a:solidFill>
                          <a:latin typeface="Times New Roman"/>
                          <a:ea typeface="Times New Roman"/>
                        </a:rPr>
                        <a:t>w</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po</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 si</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le-</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ip r</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io</a:t>
                      </a:r>
                      <a:r>
                        <a:rPr lang="en-IN" sz="1400" kern="50" spc="10" dirty="0">
                          <a:solidFill>
                            <a:srgbClr val="000000"/>
                          </a:solidFill>
                          <a:latin typeface="Times New Roman"/>
                          <a:ea typeface="Times New Roman"/>
                        </a:rPr>
                        <a:t> </a:t>
                      </a:r>
                      <a:r>
                        <a:rPr lang="en-IN" sz="1400" kern="50" spc="-15" dirty="0">
                          <a:solidFill>
                            <a:srgbClr val="000000"/>
                          </a:solidFill>
                          <a:latin typeface="Times New Roman"/>
                          <a:ea typeface="Times New Roman"/>
                        </a:rPr>
                        <a:t>w</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h</a:t>
                      </a:r>
                      <a:r>
                        <a:rPr lang="en-IN" sz="1400" kern="50" spc="10" dirty="0">
                          <a:solidFill>
                            <a:srgbClr val="000000"/>
                          </a:solidFill>
                          <a:latin typeface="Times New Roman"/>
                          <a:ea typeface="Times New Roman"/>
                        </a:rPr>
                        <a:t> </a:t>
                      </a:r>
                      <a:r>
                        <a:rPr lang="en-IN" sz="1400" kern="50" spc="5" dirty="0">
                          <a:solidFill>
                            <a:srgbClr val="000000"/>
                          </a:solidFill>
                          <a:latin typeface="Times New Roman"/>
                          <a:ea typeface="Times New Roman"/>
                        </a:rPr>
                        <a:t>b</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teri</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 t</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 </a:t>
                      </a:r>
                      <a:r>
                        <a:rPr lang="en-IN" sz="1400" kern="50" spc="-15" dirty="0">
                          <a:solidFill>
                            <a:srgbClr val="000000"/>
                          </a:solidFill>
                          <a:latin typeface="Times New Roman"/>
                          <a:ea typeface="Times New Roman"/>
                        </a:rPr>
                        <a:t>w</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l</a:t>
                      </a:r>
                      <a:r>
                        <a:rPr lang="en-IN" sz="1400" kern="50" dirty="0">
                          <a:solidFill>
                            <a:srgbClr val="000000"/>
                          </a:solidFill>
                          <a:latin typeface="Times New Roman"/>
                          <a:ea typeface="Times New Roman"/>
                        </a:rPr>
                        <a:t>l  la</a:t>
                      </a:r>
                      <a:r>
                        <a:rPr lang="en-IN" sz="1400" kern="50" spc="-5" dirty="0">
                          <a:solidFill>
                            <a:srgbClr val="000000"/>
                          </a:solidFill>
                          <a:latin typeface="Times New Roman"/>
                          <a:ea typeface="Times New Roman"/>
                        </a:rPr>
                        <a:t>s</a:t>
                      </a:r>
                      <a:r>
                        <a:rPr lang="en-IN" sz="1400" kern="50" dirty="0">
                          <a:solidFill>
                            <a:srgbClr val="000000"/>
                          </a:solidFill>
                          <a:latin typeface="Times New Roman"/>
                          <a:ea typeface="Times New Roman"/>
                        </a:rPr>
                        <a:t>t </a:t>
                      </a:r>
                      <a:r>
                        <a:rPr lang="en-IN" sz="1400" kern="50" spc="10" dirty="0">
                          <a:solidFill>
                            <a:srgbClr val="000000"/>
                          </a:solidFill>
                          <a:latin typeface="Times New Roman"/>
                          <a:ea typeface="Times New Roman"/>
                        </a:rPr>
                        <a:t> </a:t>
                      </a:r>
                      <a:r>
                        <a:rPr lang="en-IN" sz="1400" kern="50" spc="-10" dirty="0">
                          <a:solidFill>
                            <a:srgbClr val="000000"/>
                          </a:solidFill>
                          <a:latin typeface="Times New Roman"/>
                          <a:ea typeface="Times New Roman"/>
                        </a:rPr>
                        <a:t>f</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  </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p </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to </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a </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k</a:t>
                      </a:r>
                      <a:r>
                        <a:rPr lang="en-IN" sz="1400" kern="50" spc="5" dirty="0">
                          <a:solidFill>
                            <a:srgbClr val="000000"/>
                          </a:solidFill>
                          <a:latin typeface="Times New Roman"/>
                          <a:ea typeface="Times New Roman"/>
                        </a:rPr>
                        <a:t> o</a:t>
                      </a:r>
                      <a:r>
                        <a:rPr lang="en-IN" sz="1400" kern="50" dirty="0">
                          <a:solidFill>
                            <a:srgbClr val="000000"/>
                          </a:solidFill>
                          <a:latin typeface="Times New Roman"/>
                          <a:ea typeface="Times New Roman"/>
                        </a:rPr>
                        <a:t>f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on</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in</a:t>
                      </a:r>
                      <a:r>
                        <a:rPr lang="en-IN" sz="1400" kern="50" spc="-5" dirty="0">
                          <a:solidFill>
                            <a:srgbClr val="000000"/>
                          </a:solidFill>
                          <a:latin typeface="Times New Roman"/>
                          <a:ea typeface="Times New Roman"/>
                        </a:rPr>
                        <a:t>u</a:t>
                      </a:r>
                      <a:r>
                        <a:rPr lang="en-IN" sz="1400" kern="50" spc="5" dirty="0">
                          <a:solidFill>
                            <a:srgbClr val="000000"/>
                          </a:solidFill>
                          <a:latin typeface="Times New Roman"/>
                          <a:ea typeface="Times New Roman"/>
                        </a:rPr>
                        <a:t>ou</a:t>
                      </a:r>
                      <a:r>
                        <a:rPr lang="en-IN" sz="1400" kern="50" dirty="0">
                          <a:solidFill>
                            <a:srgbClr val="000000"/>
                          </a:solidFill>
                          <a:latin typeface="Times New Roman"/>
                          <a:ea typeface="Times New Roman"/>
                        </a:rPr>
                        <a:t>s r</a:t>
                      </a:r>
                      <a:r>
                        <a:rPr lang="en-IN" sz="1400" kern="50" spc="5" dirty="0">
                          <a:solidFill>
                            <a:srgbClr val="000000"/>
                          </a:solidFill>
                          <a:latin typeface="Times New Roman"/>
                          <a:ea typeface="Times New Roman"/>
                        </a:rPr>
                        <a:t>u</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 E</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o</a:t>
                      </a:r>
                      <a:r>
                        <a:rPr lang="en-IN" sz="1400" kern="50" spc="-20" dirty="0">
                          <a:solidFill>
                            <a:srgbClr val="000000"/>
                          </a:solidFill>
                          <a:latin typeface="Times New Roman"/>
                          <a:ea typeface="Times New Roman"/>
                        </a:rPr>
                        <a:t>y</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g </a:t>
                      </a:r>
                      <a:r>
                        <a:rPr lang="en-IN" sz="1400" kern="50" spc="5" dirty="0">
                          <a:solidFill>
                            <a:srgbClr val="000000"/>
                          </a:solidFill>
                          <a:latin typeface="Times New Roman"/>
                          <a:ea typeface="Times New Roman"/>
                        </a:rPr>
                        <a:t>du</a:t>
                      </a:r>
                      <a:r>
                        <a:rPr lang="en-IN" sz="1400" kern="50" dirty="0">
                          <a:solidFill>
                            <a:srgbClr val="000000"/>
                          </a:solidFill>
                          <a:latin typeface="Times New Roman"/>
                          <a:ea typeface="Times New Roman"/>
                        </a:rPr>
                        <a:t>t</a:t>
                      </a:r>
                      <a:r>
                        <a:rPr lang="en-IN" sz="1400" kern="50" spc="-15" dirty="0">
                          <a:solidFill>
                            <a:srgbClr val="000000"/>
                          </a:solidFill>
                          <a:latin typeface="Times New Roman"/>
                          <a:ea typeface="Times New Roman"/>
                        </a:rPr>
                        <a:t>y</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c</a:t>
                      </a:r>
                      <a:r>
                        <a:rPr lang="en-IN" sz="1400" kern="50" spc="-20" dirty="0">
                          <a:solidFill>
                            <a:srgbClr val="000000"/>
                          </a:solidFill>
                          <a:latin typeface="Times New Roman"/>
                          <a:ea typeface="Times New Roman"/>
                        </a:rPr>
                        <a:t>y</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in</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e </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ev</a:t>
                      </a:r>
                      <a:r>
                        <a:rPr lang="en-IN" sz="1400" kern="50" dirty="0">
                          <a:solidFill>
                            <a:srgbClr val="000000"/>
                          </a:solidFill>
                          <a:latin typeface="Times New Roman"/>
                          <a:ea typeface="Times New Roman"/>
                        </a:rPr>
                        <a:t>ice </a:t>
                      </a:r>
                      <a:r>
                        <a:rPr lang="en-IN" sz="1400" kern="50" spc="-5" dirty="0">
                          <a:solidFill>
                            <a:srgbClr val="000000"/>
                          </a:solidFill>
                          <a:latin typeface="Times New Roman"/>
                          <a:ea typeface="Times New Roman"/>
                        </a:rPr>
                        <a:t>ca</a:t>
                      </a:r>
                      <a:r>
                        <a:rPr lang="en-IN" sz="1400" kern="50" dirty="0">
                          <a:solidFill>
                            <a:srgbClr val="000000"/>
                          </a:solidFill>
                          <a:latin typeface="Times New Roman"/>
                          <a:ea typeface="Times New Roman"/>
                        </a:rPr>
                        <a:t>n</a:t>
                      </a:r>
                      <a:r>
                        <a:rPr lang="en-IN" sz="1400" kern="50" spc="10" dirty="0">
                          <a:solidFill>
                            <a:srgbClr val="000000"/>
                          </a:solidFill>
                          <a:latin typeface="Times New Roman"/>
                          <a:ea typeface="Times New Roman"/>
                        </a:rPr>
                        <a:t> </a:t>
                      </a:r>
                      <a:r>
                        <a:rPr lang="en-IN" sz="1400" kern="50" spc="5" dirty="0">
                          <a:solidFill>
                            <a:srgbClr val="000000"/>
                          </a:solidFill>
                          <a:latin typeface="Times New Roman"/>
                          <a:ea typeface="Times New Roman"/>
                        </a:rPr>
                        <a:t>d</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p</a:t>
                      </a:r>
                      <a:r>
                        <a:rPr lang="en-IN" sz="1400" kern="50" spc="10" dirty="0">
                          <a:solidFill>
                            <a:srgbClr val="000000"/>
                          </a:solidFill>
                          <a:latin typeface="Times New Roman"/>
                          <a:ea typeface="Times New Roman"/>
                        </a:rPr>
                        <a:t> </a:t>
                      </a:r>
                      <a:r>
                        <a:rPr lang="en-IN" sz="1400" kern="50" spc="-10" dirty="0">
                          <a:solidFill>
                            <a:srgbClr val="000000"/>
                          </a:solidFill>
                          <a:latin typeface="Times New Roman"/>
                          <a:ea typeface="Times New Roman"/>
                        </a:rPr>
                        <a:t>t</a:t>
                      </a:r>
                      <a:r>
                        <a:rPr lang="en-IN" sz="1400" kern="50" dirty="0">
                          <a:solidFill>
                            <a:srgbClr val="000000"/>
                          </a:solidFill>
                          <a:latin typeface="Times New Roman"/>
                          <a:ea typeface="Times New Roman"/>
                        </a:rPr>
                        <a:t>o</a:t>
                      </a:r>
                      <a:r>
                        <a:rPr lang="en-IN" sz="1400" kern="50" spc="10" dirty="0">
                          <a:solidFill>
                            <a:srgbClr val="000000"/>
                          </a:solidFill>
                          <a:latin typeface="Times New Roman"/>
                          <a:ea typeface="Times New Roman"/>
                        </a:rPr>
                        <a:t> </a:t>
                      </a:r>
                      <a:r>
                        <a:rPr lang="en-IN" sz="1400" kern="50" dirty="0">
                          <a:solidFill>
                            <a:srgbClr val="000000"/>
                          </a:solidFill>
                          <a:latin typeface="Times New Roman"/>
                          <a:ea typeface="Times New Roman"/>
                        </a:rPr>
                        <a:t>a </a:t>
                      </a:r>
                      <a:r>
                        <a:rPr lang="en-IN" sz="1400" kern="50" spc="-5" dirty="0">
                          <a:solidFill>
                            <a:srgbClr val="000000"/>
                          </a:solidFill>
                          <a:latin typeface="Times New Roman"/>
                          <a:ea typeface="Times New Roman"/>
                        </a:rPr>
                        <a:t>ve</a:t>
                      </a:r>
                      <a:r>
                        <a:rPr lang="en-IN" sz="1400" kern="50" spc="10" dirty="0">
                          <a:solidFill>
                            <a:srgbClr val="000000"/>
                          </a:solidFill>
                          <a:latin typeface="Times New Roman"/>
                          <a:ea typeface="Times New Roman"/>
                        </a:rPr>
                        <a:t>r</a:t>
                      </a:r>
                      <a:r>
                        <a:rPr lang="en-IN" sz="1400" kern="50" dirty="0">
                          <a:solidFill>
                            <a:srgbClr val="000000"/>
                          </a:solidFill>
                          <a:latin typeface="Times New Roman"/>
                          <a:ea typeface="Times New Roman"/>
                        </a:rPr>
                        <a:t>y l</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w </a:t>
                      </a:r>
                      <a:r>
                        <a:rPr lang="en-IN" sz="1400" kern="50" spc="5" dirty="0">
                          <a:solidFill>
                            <a:srgbClr val="000000"/>
                          </a:solidFill>
                          <a:latin typeface="Times New Roman"/>
                          <a:ea typeface="Times New Roman"/>
                        </a:rPr>
                        <a:t>po</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  </a:t>
                      </a:r>
                      <a:r>
                        <a:rPr lang="en-IN" sz="1400" kern="50" spc="105" dirty="0">
                          <a:solidFill>
                            <a:srgbClr val="000000"/>
                          </a:solidFill>
                          <a:latin typeface="Times New Roman"/>
                          <a:ea typeface="Times New Roman"/>
                        </a:rPr>
                        <a:t> </a:t>
                      </a:r>
                      <a:r>
                        <a:rPr lang="en-IN" sz="1400" kern="50" dirty="0">
                          <a:solidFill>
                            <a:srgbClr val="000000"/>
                          </a:solidFill>
                          <a:latin typeface="Times New Roman"/>
                          <a:ea typeface="Times New Roman"/>
                        </a:rPr>
                        <a:t>sl</a:t>
                      </a:r>
                      <a:r>
                        <a:rPr lang="en-IN" sz="1400" kern="50" spc="-5" dirty="0">
                          <a:solidFill>
                            <a:srgbClr val="000000"/>
                          </a:solidFill>
                          <a:latin typeface="Times New Roman"/>
                          <a:ea typeface="Times New Roman"/>
                        </a:rPr>
                        <a:t>ee</a:t>
                      </a:r>
                      <a:r>
                        <a:rPr lang="en-IN" sz="1400" kern="50" dirty="0">
                          <a:solidFill>
                            <a:srgbClr val="000000"/>
                          </a:solidFill>
                          <a:latin typeface="Times New Roman"/>
                          <a:ea typeface="Times New Roman"/>
                        </a:rPr>
                        <a:t>p  </a:t>
                      </a:r>
                      <a:r>
                        <a:rPr lang="en-IN" sz="1400" kern="50" spc="110" dirty="0">
                          <a:solidFill>
                            <a:srgbClr val="000000"/>
                          </a:solidFill>
                          <a:latin typeface="Times New Roman"/>
                          <a:ea typeface="Times New Roman"/>
                        </a:rPr>
                        <a:t> </a:t>
                      </a:r>
                      <a:r>
                        <a:rPr lang="en-IN" sz="1400" kern="50" dirty="0">
                          <a:solidFill>
                            <a:srgbClr val="000000"/>
                          </a:solidFill>
                          <a:latin typeface="Times New Roman"/>
                          <a:ea typeface="Times New Roman"/>
                        </a:rPr>
                        <a:t>st</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te  </a:t>
                      </a:r>
                      <a:r>
                        <a:rPr lang="en-IN" sz="1400" kern="50" spc="105" dirty="0">
                          <a:solidFill>
                            <a:srgbClr val="000000"/>
                          </a:solidFill>
                          <a:latin typeface="Times New Roman"/>
                          <a:ea typeface="Times New Roman"/>
                        </a:rPr>
                        <a:t> </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f</a:t>
                      </a:r>
                      <a:endParaRPr lang="en-IN" sz="1400" kern="50" dirty="0">
                        <a:solidFill>
                          <a:srgbClr val="000000"/>
                        </a:solidFill>
                        <a:latin typeface="Times New Roman"/>
                        <a:ea typeface="Lucida Sans Unicode"/>
                      </a:endParaRPr>
                    </a:p>
                    <a:p>
                      <a:pPr marL="64770" marR="904240" algn="just">
                        <a:lnSpc>
                          <a:spcPts val="1000"/>
                        </a:lnSpc>
                        <a:spcAft>
                          <a:spcPts val="0"/>
                        </a:spcAft>
                      </a:pPr>
                      <a:r>
                        <a:rPr lang="en-IN" sz="1400" kern="50" spc="5" dirty="0">
                          <a:solidFill>
                            <a:srgbClr val="000000"/>
                          </a:solidFill>
                          <a:latin typeface="Times New Roman"/>
                          <a:ea typeface="Times New Roman"/>
                        </a:rPr>
                        <a:t>10</a:t>
                      </a:r>
                      <a:r>
                        <a:rPr lang="en-IN" sz="1400" kern="50" dirty="0">
                          <a:solidFill>
                            <a:srgbClr val="000000"/>
                          </a:solidFill>
                          <a:latin typeface="Times New Roman"/>
                          <a:ea typeface="Times New Roman"/>
                        </a:rPr>
                        <a:t>µA</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085" algn="just">
                        <a:spcBef>
                          <a:spcPts val="160"/>
                        </a:spcBef>
                        <a:spcAft>
                          <a:spcPts val="0"/>
                        </a:spcAft>
                      </a:pPr>
                      <a:r>
                        <a:rPr lang="en-IN" sz="1400" kern="50" spc="5">
                          <a:solidFill>
                            <a:srgbClr val="000000"/>
                          </a:solidFill>
                          <a:latin typeface="Times New Roman"/>
                          <a:ea typeface="Times New Roman"/>
                        </a:rPr>
                        <a:t>M</a:t>
                      </a:r>
                      <a:r>
                        <a:rPr lang="en-IN" sz="1400" kern="50" spc="-15">
                          <a:solidFill>
                            <a:srgbClr val="000000"/>
                          </a:solidFill>
                          <a:latin typeface="Times New Roman"/>
                          <a:ea typeface="Times New Roman"/>
                        </a:rPr>
                        <a:t>A</a:t>
                      </a:r>
                      <a:r>
                        <a:rPr lang="en-IN" sz="1400" kern="50" spc="5">
                          <a:solidFill>
                            <a:srgbClr val="000000"/>
                          </a:solidFill>
                          <a:latin typeface="Times New Roman"/>
                          <a:ea typeface="Times New Roman"/>
                        </a:rPr>
                        <a:t>S</a:t>
                      </a:r>
                      <a:r>
                        <a:rPr lang="en-IN" sz="1400" kern="50">
                          <a:solidFill>
                            <a:srgbClr val="000000"/>
                          </a:solidFill>
                          <a:latin typeface="Times New Roman"/>
                          <a:ea typeface="Times New Roman"/>
                        </a:rPr>
                        <a:t>N</a:t>
                      </a:r>
                      <a:r>
                        <a:rPr lang="en-IN" sz="1400" kern="50" spc="110">
                          <a:solidFill>
                            <a:srgbClr val="000000"/>
                          </a:solidFill>
                          <a:latin typeface="Times New Roman"/>
                          <a:ea typeface="Times New Roman"/>
                        </a:rPr>
                        <a:t> </a:t>
                      </a:r>
                      <a:r>
                        <a:rPr lang="en-IN" sz="1400" kern="50" spc="15">
                          <a:solidFill>
                            <a:srgbClr val="000000"/>
                          </a:solidFill>
                          <a:latin typeface="Times New Roman"/>
                          <a:ea typeface="Times New Roman"/>
                        </a:rPr>
                        <a:t>P</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po</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d</a:t>
                      </a:r>
                      <a:r>
                        <a:rPr lang="en-IN" sz="1400" kern="50" spc="115">
                          <a:solidFill>
                            <a:srgbClr val="000000"/>
                          </a:solidFill>
                          <a:latin typeface="Times New Roman"/>
                          <a:ea typeface="Times New Roman"/>
                        </a:rPr>
                        <a:t> </a:t>
                      </a:r>
                      <a:r>
                        <a:rPr lang="en-IN" sz="1400" kern="50" spc="-15">
                          <a:solidFill>
                            <a:srgbClr val="000000"/>
                          </a:solidFill>
                          <a:latin typeface="Times New Roman"/>
                          <a:ea typeface="Times New Roman"/>
                        </a:rPr>
                        <a:t>a</a:t>
                      </a:r>
                      <a:r>
                        <a:rPr lang="en-IN" sz="1400" kern="50">
                          <a:solidFill>
                            <a:srgbClr val="000000"/>
                          </a:solidFill>
                          <a:latin typeface="Times New Roman"/>
                          <a:ea typeface="Times New Roman"/>
                        </a:rPr>
                        <a:t>n</a:t>
                      </a:r>
                      <a:endParaRPr lang="en-IN" sz="1400" kern="50">
                        <a:solidFill>
                          <a:srgbClr val="000000"/>
                        </a:solidFill>
                        <a:latin typeface="Times New Roman"/>
                        <a:ea typeface="Lucida Sans Unicode"/>
                      </a:endParaRPr>
                    </a:p>
                    <a:p>
                      <a:pPr marL="64770" marR="355600" algn="just">
                        <a:spcBef>
                          <a:spcPts val="10"/>
                        </a:spcBef>
                        <a:spcAft>
                          <a:spcPts val="0"/>
                        </a:spcAft>
                      </a:pPr>
                      <a:r>
                        <a:rPr lang="en-IN" sz="1400" kern="50">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g</a:t>
                      </a:r>
                      <a:r>
                        <a:rPr lang="en-IN" sz="1400" kern="50" spc="-15">
                          <a:solidFill>
                            <a:srgbClr val="000000"/>
                          </a:solidFill>
                          <a:latin typeface="Times New Roman"/>
                          <a:ea typeface="Times New Roman"/>
                        </a:rPr>
                        <a:t>y</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a</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a</a:t>
                      </a:r>
                      <a:r>
                        <a:rPr lang="en-IN" sz="1400" kern="50" spc="10">
                          <a:solidFill>
                            <a:srgbClr val="000000"/>
                          </a:solidFill>
                          <a:latin typeface="Times New Roman"/>
                          <a:ea typeface="Times New Roman"/>
                        </a:rPr>
                        <a:t>r</a:t>
                      </a:r>
                      <a:r>
                        <a:rPr lang="en-IN" sz="1400" kern="50">
                          <a:solidFill>
                            <a:srgbClr val="000000"/>
                          </a:solidFill>
                          <a:latin typeface="Times New Roman"/>
                          <a:ea typeface="Times New Roman"/>
                        </a:rPr>
                        <a:t>e</a:t>
                      </a:r>
                      <a:endParaRPr lang="en-IN" sz="1400" kern="50">
                        <a:solidFill>
                          <a:srgbClr val="000000"/>
                        </a:solidFill>
                        <a:latin typeface="Times New Roman"/>
                        <a:ea typeface="Lucida Sans Unicode"/>
                      </a:endParaRPr>
                    </a:p>
                    <a:p>
                      <a:pPr marL="64770" marR="45085" algn="just">
                        <a:lnSpc>
                          <a:spcPts val="1000"/>
                        </a:lnSpc>
                        <a:spcBef>
                          <a:spcPts val="10"/>
                        </a:spcBef>
                        <a:spcAft>
                          <a:spcPts val="0"/>
                        </a:spcAft>
                      </a:pPr>
                      <a:r>
                        <a:rPr lang="en-IN" sz="1400" kern="50" spc="-5">
                          <a:solidFill>
                            <a:srgbClr val="000000"/>
                          </a:solidFill>
                          <a:latin typeface="Times New Roman"/>
                          <a:ea typeface="Times New Roman"/>
                        </a:rPr>
                        <a:t>c</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st</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 </a:t>
                      </a:r>
                      <a:r>
                        <a:rPr lang="en-IN" sz="1400" kern="50" spc="-10">
                          <a:solidFill>
                            <a:srgbClr val="000000"/>
                          </a:solidFill>
                          <a:latin typeface="Times New Roman"/>
                          <a:ea typeface="Times New Roman"/>
                        </a:rPr>
                        <a:t>f</a:t>
                      </a:r>
                      <a:r>
                        <a:rPr lang="en-IN" sz="1400" kern="50" spc="5">
                          <a:solidFill>
                            <a:srgbClr val="000000"/>
                          </a:solidFill>
                          <a:latin typeface="Times New Roman"/>
                          <a:ea typeface="Times New Roman"/>
                        </a:rPr>
                        <a:t>o</a:t>
                      </a:r>
                      <a:r>
                        <a:rPr lang="en-IN" sz="1400" kern="50" spc="10">
                          <a:solidFill>
                            <a:srgbClr val="000000"/>
                          </a:solidFill>
                          <a:latin typeface="Times New Roman"/>
                          <a:ea typeface="Times New Roman"/>
                        </a:rPr>
                        <a:t>r</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io</a:t>
                      </a:r>
                      <a:r>
                        <a:rPr lang="en-IN" sz="1400" kern="50">
                          <a:solidFill>
                            <a:srgbClr val="000000"/>
                          </a:solidFill>
                          <a:latin typeface="Times New Roman"/>
                          <a:ea typeface="Times New Roman"/>
                        </a:rPr>
                        <a:t>n s</a:t>
                      </a: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he</a:t>
                      </a:r>
                      <a:r>
                        <a:rPr lang="en-IN" sz="1400" kern="50" spc="-15">
                          <a:solidFill>
                            <a:srgbClr val="000000"/>
                          </a:solidFill>
                          <a:latin typeface="Times New Roman"/>
                          <a:ea typeface="Times New Roman"/>
                        </a:rPr>
                        <a:t>m</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si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 </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ve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t tr</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gge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d      </a:t>
                      </a:r>
                      <a:r>
                        <a:rPr lang="en-IN" sz="1400" kern="50" spc="205">
                          <a:solidFill>
                            <a:srgbClr val="000000"/>
                          </a:solidFill>
                          <a:latin typeface="Times New Roman"/>
                          <a:ea typeface="Times New Roman"/>
                        </a:rPr>
                        <a:t> </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g</a:t>
                      </a:r>
                      <a:r>
                        <a:rPr lang="en-IN" sz="1400" kern="50">
                          <a:solidFill>
                            <a:srgbClr val="000000"/>
                          </a:solidFill>
                          <a:latin typeface="Times New Roman"/>
                          <a:ea typeface="Times New Roman"/>
                        </a:rPr>
                        <a:t>y</a:t>
                      </a:r>
                      <a:endParaRPr lang="en-IN" sz="1400" kern="50">
                        <a:solidFill>
                          <a:srgbClr val="000000"/>
                        </a:solidFill>
                        <a:latin typeface="Times New Roman"/>
                        <a:ea typeface="Lucida Sans Unicode"/>
                      </a:endParaRPr>
                    </a:p>
                    <a:p>
                      <a:pPr marL="64770" marR="45085" algn="just">
                        <a:lnSpc>
                          <a:spcPts val="1000"/>
                        </a:lnSpc>
                        <a:spcBef>
                          <a:spcPts val="10"/>
                        </a:spcBef>
                        <a:spcAft>
                          <a:spcPts val="0"/>
                        </a:spcAft>
                      </a:pPr>
                      <a:r>
                        <a:rPr lang="en-IN" sz="1400" kern="50">
                          <a:solidFill>
                            <a:srgbClr val="000000"/>
                          </a:solidFill>
                          <a:latin typeface="Times New Roman"/>
                          <a:ea typeface="Times New Roman"/>
                        </a:rPr>
                        <a:t>le</a:t>
                      </a:r>
                      <a:r>
                        <a:rPr lang="en-IN" sz="1400" kern="50" spc="-10">
                          <a:solidFill>
                            <a:srgbClr val="000000"/>
                          </a:solidFill>
                          <a:latin typeface="Times New Roman"/>
                          <a:ea typeface="Times New Roman"/>
                        </a:rPr>
                        <a:t>v</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l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te</a:t>
                      </a:r>
                      <a:r>
                        <a:rPr lang="en-IN" sz="1400" kern="50" spc="10">
                          <a:solidFill>
                            <a:srgbClr val="000000"/>
                          </a:solidFill>
                          <a:latin typeface="Times New Roman"/>
                          <a:ea typeface="Times New Roman"/>
                        </a:rPr>
                        <a:t>r</a:t>
                      </a:r>
                      <a:r>
                        <a:rPr lang="en-IN" sz="1400" kern="50" spc="-15">
                          <a:solidFill>
                            <a:srgbClr val="000000"/>
                          </a:solidFill>
                          <a:latin typeface="Times New Roman"/>
                          <a:ea typeface="Times New Roman"/>
                        </a:rPr>
                        <a:t>m</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io</a:t>
                      </a:r>
                      <a:r>
                        <a:rPr lang="en-IN" sz="1400" kern="50">
                          <a:solidFill>
                            <a:srgbClr val="000000"/>
                          </a:solidFill>
                          <a:latin typeface="Times New Roman"/>
                          <a:ea typeface="Times New Roman"/>
                        </a:rPr>
                        <a:t>n </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f</a:t>
                      </a:r>
                      <a:r>
                        <a:rPr lang="en-IN" sz="1400" kern="50" spc="-10">
                          <a:solidFill>
                            <a:srgbClr val="000000"/>
                          </a:solidFill>
                          <a:latin typeface="Times New Roman"/>
                          <a:ea typeface="Times New Roman"/>
                        </a:rPr>
                        <a:t> </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spc="10">
                          <a:solidFill>
                            <a:srgbClr val="000000"/>
                          </a:solidFill>
                          <a:latin typeface="Times New Roman"/>
                          <a:ea typeface="Times New Roman"/>
                        </a:rPr>
                        <a:t>n</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 n</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s</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720" algn="just">
                        <a:spcBef>
                          <a:spcPts val="160"/>
                        </a:spcBef>
                        <a:spcAft>
                          <a:spcPts val="0"/>
                        </a:spcAft>
                      </a:pPr>
                      <a:r>
                        <a:rPr lang="en-IN" sz="1400" kern="50">
                          <a:solidFill>
                            <a:srgbClr val="000000"/>
                          </a:solidFill>
                          <a:latin typeface="Times New Roman"/>
                          <a:ea typeface="Times New Roman"/>
                        </a:rPr>
                        <a:t>C</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te</a:t>
                      </a:r>
                      <a:r>
                        <a:rPr lang="en-IN" sz="1400" kern="50" spc="-10">
                          <a:solidFill>
                            <a:srgbClr val="000000"/>
                          </a:solidFill>
                          <a:latin typeface="Times New Roman"/>
                          <a:ea typeface="Times New Roman"/>
                        </a:rPr>
                        <a:t>x</a:t>
                      </a:r>
                      <a:r>
                        <a:rPr lang="en-IN" sz="1400" kern="50" spc="5">
                          <a:solidFill>
                            <a:srgbClr val="000000"/>
                          </a:solidFill>
                          <a:latin typeface="Times New Roman"/>
                          <a:ea typeface="Times New Roman"/>
                        </a:rPr>
                        <a:t>t</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a</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a</a:t>
                      </a:r>
                      <a:r>
                        <a:rPr lang="en-IN" sz="1400" kern="50" spc="10">
                          <a:solidFill>
                            <a:srgbClr val="000000"/>
                          </a:solidFill>
                          <a:latin typeface="Times New Roman"/>
                          <a:ea typeface="Times New Roman"/>
                        </a:rPr>
                        <a:t>r</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d O</a:t>
                      </a:r>
                      <a:r>
                        <a:rPr lang="en-IN" sz="1400" kern="50" spc="5">
                          <a:solidFill>
                            <a:srgbClr val="000000"/>
                          </a:solidFill>
                          <a:latin typeface="Times New Roman"/>
                          <a:ea typeface="Times New Roman"/>
                        </a:rPr>
                        <a:t>p</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n </a:t>
                      </a:r>
                      <a:r>
                        <a:rPr lang="en-IN" sz="1400" kern="50" spc="5">
                          <a:solidFill>
                            <a:srgbClr val="000000"/>
                          </a:solidFill>
                          <a:latin typeface="Times New Roman"/>
                          <a:ea typeface="Times New Roman"/>
                        </a:rPr>
                        <a:t>Po</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 </a:t>
                      </a:r>
                      <a:r>
                        <a:rPr lang="en-IN" sz="1400" kern="50" spc="5">
                          <a:solidFill>
                            <a:srgbClr val="000000"/>
                          </a:solidFill>
                          <a:latin typeface="Times New Roman"/>
                          <a:ea typeface="Times New Roman"/>
                        </a:rPr>
                        <a:t>M</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ag</a:t>
                      </a:r>
                      <a:r>
                        <a:rPr lang="en-IN" sz="1400" kern="50" spc="5">
                          <a:solidFill>
                            <a:srgbClr val="000000"/>
                          </a:solidFill>
                          <a:latin typeface="Times New Roman"/>
                          <a:ea typeface="Times New Roman"/>
                        </a:rPr>
                        <a:t>e</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t </a:t>
                      </a:r>
                      <a:r>
                        <a:rPr lang="en-IN" sz="1400" kern="50" spc="5">
                          <a:solidFill>
                            <a:srgbClr val="000000"/>
                          </a:solidFill>
                          <a:latin typeface="Times New Roman"/>
                          <a:ea typeface="Times New Roman"/>
                        </a:rPr>
                        <a:t>S</a:t>
                      </a: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em</a:t>
                      </a:r>
                      <a:r>
                        <a:rPr lang="en-IN" sz="1400" kern="50">
                          <a:solidFill>
                            <a:srgbClr val="000000"/>
                          </a:solidFill>
                          <a:latin typeface="Times New Roman"/>
                          <a:ea typeface="Times New Roman"/>
                        </a:rPr>
                        <a:t>e (CO</a:t>
                      </a:r>
                      <a:r>
                        <a:rPr lang="en-IN" sz="1400" kern="50" spc="15">
                          <a:solidFill>
                            <a:srgbClr val="000000"/>
                          </a:solidFill>
                          <a:latin typeface="Times New Roman"/>
                          <a:ea typeface="Times New Roman"/>
                        </a:rPr>
                        <a:t>P</a:t>
                      </a:r>
                      <a:r>
                        <a:rPr lang="en-IN" sz="1400" kern="50" spc="5">
                          <a:solidFill>
                            <a:srgbClr val="000000"/>
                          </a:solidFill>
                          <a:latin typeface="Times New Roman"/>
                          <a:ea typeface="Times New Roman"/>
                        </a:rPr>
                        <a:t>M</a:t>
                      </a:r>
                      <a:r>
                        <a:rPr lang="en-IN" sz="1400" kern="50">
                          <a:solidFill>
                            <a:srgbClr val="000000"/>
                          </a:solidFill>
                          <a:latin typeface="Times New Roman"/>
                          <a:ea typeface="Times New Roman"/>
                        </a:rPr>
                        <a:t>)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odu</a:t>
                      </a:r>
                      <a:r>
                        <a:rPr lang="en-IN" sz="1400" kern="50">
                          <a:solidFill>
                            <a:srgbClr val="000000"/>
                          </a:solidFill>
                          <a:latin typeface="Times New Roman"/>
                          <a:ea typeface="Times New Roman"/>
                        </a:rPr>
                        <a:t>le</a:t>
                      </a:r>
                      <a:r>
                        <a:rPr lang="en-IN" sz="1400" kern="50" spc="10">
                          <a:solidFill>
                            <a:srgbClr val="000000"/>
                          </a:solidFill>
                          <a:latin typeface="Times New Roman"/>
                          <a:ea typeface="Times New Roman"/>
                        </a:rPr>
                        <a:t> </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s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si</a:t>
                      </a:r>
                      <a:r>
                        <a:rPr lang="en-IN" sz="1400" kern="50" spc="-5">
                          <a:solidFill>
                            <a:srgbClr val="000000"/>
                          </a:solidFill>
                          <a:latin typeface="Times New Roman"/>
                          <a:ea typeface="Times New Roman"/>
                        </a:rPr>
                        <a:t>g</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d</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 </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re s</a:t>
                      </a:r>
                      <a:r>
                        <a:rPr lang="en-IN" sz="1400" kern="50" spc="15">
                          <a:solidFill>
                            <a:srgbClr val="000000"/>
                          </a:solidFill>
                          <a:latin typeface="Times New Roman"/>
                          <a:ea typeface="Times New Roman"/>
                        </a:rPr>
                        <a:t>o</a:t>
                      </a:r>
                      <a:r>
                        <a:rPr lang="en-IN" sz="1400" kern="50" spc="-5">
                          <a:solidFill>
                            <a:srgbClr val="000000"/>
                          </a:solidFill>
                          <a:latin typeface="Times New Roman"/>
                          <a:ea typeface="Times New Roman"/>
                        </a:rPr>
                        <a:t>m</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nod</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s </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re </a:t>
                      </a:r>
                      <a:r>
                        <a:rPr lang="en-IN" sz="1400" kern="50" spc="5">
                          <a:solidFill>
                            <a:srgbClr val="000000"/>
                          </a:solidFill>
                          <a:latin typeface="Times New Roman"/>
                          <a:ea typeface="Times New Roman"/>
                        </a:rPr>
                        <a:t>p</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u</a:t>
                      </a:r>
                      <a:r>
                        <a:rPr lang="en-IN" sz="1400" kern="50" spc="-5">
                          <a:solidFill>
                            <a:srgbClr val="000000"/>
                          </a:solidFill>
                          <a:latin typeface="Times New Roman"/>
                          <a:ea typeface="Times New Roman"/>
                        </a:rPr>
                        <a:t>gge</a:t>
                      </a:r>
                      <a:r>
                        <a:rPr lang="en-IN" sz="1400" kern="50">
                          <a:solidFill>
                            <a:srgbClr val="000000"/>
                          </a:solidFill>
                          <a:latin typeface="Times New Roman"/>
                          <a:ea typeface="Times New Roman"/>
                        </a:rPr>
                        <a:t>d</a:t>
                      </a:r>
                      <a:r>
                        <a:rPr lang="en-IN" sz="1400" kern="50" spc="5">
                          <a:solidFill>
                            <a:srgbClr val="000000"/>
                          </a:solidFill>
                          <a:latin typeface="Times New Roman"/>
                          <a:ea typeface="Times New Roman"/>
                        </a:rPr>
                        <a:t> </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spc="-10">
                          <a:solidFill>
                            <a:srgbClr val="000000"/>
                          </a:solidFill>
                          <a:latin typeface="Times New Roman"/>
                          <a:ea typeface="Times New Roman"/>
                        </a:rPr>
                        <a:t>t</a:t>
                      </a:r>
                      <a:r>
                        <a:rPr lang="en-IN" sz="1400" kern="50">
                          <a:solidFill>
                            <a:srgbClr val="000000"/>
                          </a:solidFill>
                          <a:latin typeface="Times New Roman"/>
                          <a:ea typeface="Times New Roman"/>
                        </a:rPr>
                        <a:t>o 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ll</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d</a:t>
                      </a:r>
                      <a:r>
                        <a:rPr lang="en-IN" sz="1400" kern="50" spc="10">
                          <a:solidFill>
                            <a:srgbClr val="000000"/>
                          </a:solidFill>
                          <a:latin typeface="Times New Roman"/>
                          <a:ea typeface="Times New Roman"/>
                        </a:rPr>
                        <a:t> </a:t>
                      </a:r>
                      <a:r>
                        <a:rPr lang="en-IN" sz="1400" kern="50" spc="5">
                          <a:solidFill>
                            <a:srgbClr val="000000"/>
                          </a:solidFill>
                          <a:latin typeface="Times New Roman"/>
                          <a:ea typeface="Times New Roman"/>
                        </a:rPr>
                        <a:t>o</a:t>
                      </a:r>
                      <a:r>
                        <a:rPr lang="en-IN" sz="1400" kern="50" spc="-10">
                          <a:solidFill>
                            <a:srgbClr val="000000"/>
                          </a:solidFill>
                          <a:latin typeface="Times New Roman"/>
                          <a:ea typeface="Times New Roman"/>
                        </a:rPr>
                        <a:t>t</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rs </a:t>
                      </a:r>
                      <a:r>
                        <a:rPr lang="en-IN" sz="1400" kern="50" spc="5">
                          <a:solidFill>
                            <a:srgbClr val="000000"/>
                          </a:solidFill>
                          <a:latin typeface="Times New Roman"/>
                          <a:ea typeface="Times New Roman"/>
                        </a:rPr>
                        <a:t>op</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te </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n</a:t>
                      </a:r>
                      <a:r>
                        <a:rPr lang="en-IN" sz="1400" kern="50" spc="5">
                          <a:solidFill>
                            <a:srgbClr val="000000"/>
                          </a:solidFill>
                          <a:latin typeface="Times New Roman"/>
                          <a:ea typeface="Times New Roman"/>
                        </a:rPr>
                        <a:t> b</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t</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ries</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3815">
                        <a:spcBef>
                          <a:spcPts val="160"/>
                        </a:spcBef>
                        <a:spcAft>
                          <a:spcPts val="0"/>
                        </a:spcAft>
                      </a:pPr>
                      <a:r>
                        <a:rPr lang="en-IN" sz="1400" kern="50" spc="15">
                          <a:solidFill>
                            <a:srgbClr val="000000"/>
                          </a:solidFill>
                          <a:latin typeface="Times New Roman"/>
                          <a:ea typeface="Times New Roman"/>
                        </a:rPr>
                        <a:t>P</a:t>
                      </a:r>
                      <a:r>
                        <a:rPr lang="en-IN" sz="1400" kern="50" spc="-10">
                          <a:solidFill>
                            <a:srgbClr val="000000"/>
                          </a:solidFill>
                          <a:latin typeface="Times New Roman"/>
                          <a:ea typeface="Times New Roman"/>
                        </a:rPr>
                        <a:t>r</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p</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se  </a:t>
                      </a:r>
                      <a:r>
                        <a:rPr lang="en-IN" sz="1400" kern="50" spc="5">
                          <a:solidFill>
                            <a:srgbClr val="000000"/>
                          </a:solidFill>
                          <a:latin typeface="Times New Roman"/>
                          <a:ea typeface="Times New Roman"/>
                        </a:rPr>
                        <a:t> </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 u</a:t>
                      </a:r>
                      <a:r>
                        <a:rPr lang="en-IN" sz="1400" kern="50">
                          <a:solidFill>
                            <a:srgbClr val="000000"/>
                          </a:solidFill>
                          <a:latin typeface="Times New Roman"/>
                          <a:ea typeface="Times New Roman"/>
                        </a:rPr>
                        <a:t>se </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f      </a:t>
                      </a:r>
                      <a:r>
                        <a:rPr lang="en-IN" sz="1400" kern="50" spc="105">
                          <a:solidFill>
                            <a:srgbClr val="000000"/>
                          </a:solidFill>
                          <a:latin typeface="Times New Roman"/>
                          <a:ea typeface="Times New Roman"/>
                        </a:rPr>
                        <a:t> </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o</a:t>
                      </a:r>
                      <a:r>
                        <a:rPr lang="en-IN" sz="1400" kern="50" spc="-10">
                          <a:solidFill>
                            <a:srgbClr val="000000"/>
                          </a:solidFill>
                          <a:latin typeface="Times New Roman"/>
                          <a:ea typeface="Times New Roman"/>
                        </a:rPr>
                        <a:t>w</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p</a:t>
                      </a:r>
                      <a:r>
                        <a:rPr lang="en-IN" sz="1400" kern="50" spc="15">
                          <a:solidFill>
                            <a:srgbClr val="000000"/>
                          </a:solidFill>
                          <a:latin typeface="Times New Roman"/>
                          <a:ea typeface="Times New Roman"/>
                        </a:rPr>
                        <a:t>o</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 l</a:t>
                      </a:r>
                      <a:r>
                        <a:rPr lang="en-IN" sz="1400" kern="50" spc="5">
                          <a:solidFill>
                            <a:srgbClr val="000000"/>
                          </a:solidFill>
                          <a:latin typeface="Times New Roman"/>
                          <a:ea typeface="Times New Roman"/>
                        </a:rPr>
                        <a:t>o</a:t>
                      </a:r>
                      <a:r>
                        <a:rPr lang="en-IN" sz="1400" kern="50" spc="-15">
                          <a:solidFill>
                            <a:srgbClr val="000000"/>
                          </a:solidFill>
                          <a:latin typeface="Times New Roman"/>
                          <a:ea typeface="Times New Roman"/>
                        </a:rPr>
                        <a:t>w</a:t>
                      </a:r>
                      <a:r>
                        <a:rPr lang="en-IN" sz="1400" kern="50">
                          <a:solidFill>
                            <a:srgbClr val="000000"/>
                          </a:solidFill>
                          <a:latin typeface="Times New Roman"/>
                          <a:ea typeface="Times New Roman"/>
                        </a:rPr>
                        <a:t>-</a:t>
                      </a:r>
                      <a:r>
                        <a:rPr lang="en-IN" sz="1400" kern="50" spc="-10">
                          <a:solidFill>
                            <a:srgbClr val="000000"/>
                          </a:solidFill>
                          <a:latin typeface="Times New Roman"/>
                          <a:ea typeface="Times New Roman"/>
                        </a:rPr>
                        <a:t>f</a:t>
                      </a:r>
                      <a:r>
                        <a:rPr lang="en-IN" sz="1400" kern="50" spc="1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qu</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c</a:t>
                      </a:r>
                      <a:r>
                        <a:rPr lang="en-IN" sz="1400" kern="50">
                          <a:solidFill>
                            <a:srgbClr val="000000"/>
                          </a:solidFill>
                          <a:latin typeface="Times New Roman"/>
                          <a:ea typeface="Times New Roman"/>
                        </a:rPr>
                        <a:t>y </a:t>
                      </a:r>
                      <a:r>
                        <a:rPr lang="en-IN" sz="1400" kern="50" spc="-15">
                          <a:solidFill>
                            <a:srgbClr val="000000"/>
                          </a:solidFill>
                          <a:latin typeface="Times New Roman"/>
                          <a:ea typeface="Times New Roman"/>
                        </a:rPr>
                        <a:t>w</a:t>
                      </a:r>
                      <a:r>
                        <a:rPr lang="en-IN" sz="1400" kern="50">
                          <a:solidFill>
                            <a:srgbClr val="000000"/>
                          </a:solidFill>
                          <a:latin typeface="Times New Roman"/>
                          <a:ea typeface="Times New Roman"/>
                        </a:rPr>
                        <a:t>irel</a:t>
                      </a:r>
                      <a:r>
                        <a:rPr lang="en-IN" sz="1400" kern="50" spc="10">
                          <a:solidFill>
                            <a:srgbClr val="000000"/>
                          </a:solidFill>
                          <a:latin typeface="Times New Roman"/>
                          <a:ea typeface="Times New Roman"/>
                        </a:rPr>
                        <a:t>e</a:t>
                      </a:r>
                      <a:r>
                        <a:rPr lang="en-IN" sz="1400" kern="50">
                          <a:solidFill>
                            <a:srgbClr val="000000"/>
                          </a:solidFill>
                          <a:latin typeface="Times New Roman"/>
                          <a:ea typeface="Times New Roman"/>
                        </a:rPr>
                        <a:t>ss    </a:t>
                      </a:r>
                      <a:r>
                        <a:rPr lang="en-IN" sz="1400" kern="50" spc="190">
                          <a:solidFill>
                            <a:srgbClr val="000000"/>
                          </a:solidFill>
                          <a:latin typeface="Times New Roman"/>
                          <a:ea typeface="Times New Roman"/>
                        </a:rPr>
                        <a:t> </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r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eve</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op</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d        </a:t>
                      </a:r>
                      <a:r>
                        <a:rPr lang="en-IN" sz="1400" kern="50" spc="200">
                          <a:solidFill>
                            <a:srgbClr val="000000"/>
                          </a:solidFill>
                          <a:latin typeface="Times New Roman"/>
                          <a:ea typeface="Times New Roman"/>
                        </a:rPr>
                        <a:t> </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 H</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va</a:t>
                      </a:r>
                      <a:r>
                        <a:rPr lang="en-IN" sz="1400" kern="50">
                          <a:solidFill>
                            <a:srgbClr val="000000"/>
                          </a:solidFill>
                          <a:latin typeface="Times New Roman"/>
                          <a:ea typeface="Times New Roman"/>
                        </a:rPr>
                        <a:t>rd U</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ve</a:t>
                      </a:r>
                      <a:r>
                        <a:rPr lang="en-IN" sz="1400" kern="50">
                          <a:solidFill>
                            <a:srgbClr val="000000"/>
                          </a:solidFill>
                          <a:latin typeface="Times New Roman"/>
                          <a:ea typeface="Times New Roman"/>
                        </a:rPr>
                        <a:t>rsi</a:t>
                      </a:r>
                      <a:r>
                        <a:rPr lang="en-IN" sz="1400" kern="50" spc="15">
                          <a:solidFill>
                            <a:srgbClr val="000000"/>
                          </a:solidFill>
                          <a:latin typeface="Times New Roman"/>
                          <a:ea typeface="Times New Roman"/>
                        </a:rPr>
                        <a:t>t</a:t>
                      </a:r>
                      <a:r>
                        <a:rPr lang="en-IN" sz="1400" kern="50">
                          <a:solidFill>
                            <a:srgbClr val="000000"/>
                          </a:solidFill>
                          <a:latin typeface="Times New Roman"/>
                          <a:ea typeface="Times New Roman"/>
                        </a:rPr>
                        <a:t>y  </a:t>
                      </a:r>
                      <a:r>
                        <a:rPr lang="en-IN" sz="1400" kern="50" spc="120">
                          <a:solidFill>
                            <a:srgbClr val="000000"/>
                          </a:solidFill>
                          <a:latin typeface="Times New Roman"/>
                          <a:ea typeface="Times New Roman"/>
                        </a:rPr>
                        <a:t> </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in</a:t>
                      </a:r>
                      <a:r>
                        <a:rPr lang="en-IN" sz="1400" kern="50">
                          <a:solidFill>
                            <a:srgbClr val="000000"/>
                          </a:solidFill>
                          <a:latin typeface="Times New Roman"/>
                          <a:ea typeface="Times New Roman"/>
                        </a:rPr>
                        <a:t>g (</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si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             </a:t>
                      </a:r>
                      <a:r>
                        <a:rPr lang="en-IN" sz="1400" kern="50" spc="60">
                          <a:solidFill>
                            <a:srgbClr val="000000"/>
                          </a:solidFill>
                          <a:latin typeface="Times New Roman"/>
                          <a:ea typeface="Times New Roman"/>
                        </a:rPr>
                        <a:t> </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B</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ke</a:t>
                      </a:r>
                      <a:r>
                        <a:rPr lang="en-IN" sz="1400" kern="50">
                          <a:solidFill>
                            <a:srgbClr val="000000"/>
                          </a:solidFill>
                          <a:latin typeface="Times New Roman"/>
                          <a:ea typeface="Times New Roman"/>
                        </a:rPr>
                        <a:t>l</a:t>
                      </a:r>
                      <a:r>
                        <a:rPr lang="en-IN" sz="1400" kern="50" spc="10">
                          <a:solidFill>
                            <a:srgbClr val="000000"/>
                          </a:solidFill>
                          <a:latin typeface="Times New Roman"/>
                          <a:ea typeface="Times New Roman"/>
                        </a:rPr>
                        <a:t>e</a:t>
                      </a:r>
                      <a:r>
                        <a:rPr lang="en-IN" sz="1400" kern="50">
                          <a:solidFill>
                            <a:srgbClr val="000000"/>
                          </a:solidFill>
                          <a:latin typeface="Times New Roman"/>
                          <a:ea typeface="Times New Roman"/>
                        </a:rPr>
                        <a:t>y </a:t>
                      </a:r>
                      <a:r>
                        <a:rPr lang="en-IN" sz="1400" kern="50" spc="60">
                          <a:solidFill>
                            <a:srgbClr val="000000"/>
                          </a:solidFill>
                          <a:latin typeface="Times New Roman"/>
                          <a:ea typeface="Times New Roman"/>
                        </a:rPr>
                        <a:t> </a:t>
                      </a:r>
                      <a:r>
                        <a:rPr lang="en-IN" sz="1400" kern="50" spc="5">
                          <a:solidFill>
                            <a:srgbClr val="000000"/>
                          </a:solidFill>
                          <a:latin typeface="Times New Roman"/>
                          <a:ea typeface="Times New Roman"/>
                        </a:rPr>
                        <a:t>M</a:t>
                      </a:r>
                      <a:r>
                        <a:rPr lang="en-IN" sz="1400" kern="50">
                          <a:solidFill>
                            <a:srgbClr val="000000"/>
                          </a:solidFill>
                          <a:latin typeface="Times New Roman"/>
                          <a:ea typeface="Times New Roman"/>
                        </a:rPr>
                        <a:t>I</a:t>
                      </a:r>
                      <a:r>
                        <a:rPr lang="en-IN" sz="1400" kern="50" spc="10">
                          <a:solidFill>
                            <a:srgbClr val="000000"/>
                          </a:solidFill>
                          <a:latin typeface="Times New Roman"/>
                          <a:ea typeface="Times New Roman"/>
                        </a:rPr>
                        <a:t>C</a:t>
                      </a:r>
                      <a:r>
                        <a:rPr lang="en-IN" sz="1400" kern="50" spc="-15">
                          <a:solidFill>
                            <a:srgbClr val="000000"/>
                          </a:solidFill>
                          <a:latin typeface="Times New Roman"/>
                          <a:ea typeface="Times New Roman"/>
                        </a:rPr>
                        <a:t>A</a:t>
                      </a:r>
                      <a:r>
                        <a:rPr lang="en-IN" sz="1400" kern="50">
                          <a:solidFill>
                            <a:srgbClr val="000000"/>
                          </a:solidFill>
                          <a:latin typeface="Times New Roman"/>
                          <a:ea typeface="Times New Roman"/>
                        </a:rPr>
                        <a:t>2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te)</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r>
              <a:tr h="2203188">
                <a:tc>
                  <a:txBody>
                    <a:bodyPr/>
                    <a:lstStyle/>
                    <a:p>
                      <a:pPr marL="64770" marR="92075">
                        <a:spcBef>
                          <a:spcPts val="175"/>
                        </a:spcBef>
                        <a:spcAft>
                          <a:spcPts val="0"/>
                        </a:spcAft>
                      </a:pP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ou</a:t>
                      </a:r>
                      <a:r>
                        <a:rPr lang="en-IN" sz="1400" kern="50">
                          <a:solidFill>
                            <a:srgbClr val="000000"/>
                          </a:solidFill>
                          <a:latin typeface="Times New Roman"/>
                          <a:ea typeface="Times New Roman"/>
                        </a:rPr>
                        <a:t>t</a:t>
                      </a:r>
                      <a:r>
                        <a:rPr lang="en-IN" sz="1400" kern="50" spc="-1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 </a:t>
                      </a:r>
                      <a:r>
                        <a:rPr lang="en-IN" sz="1400" kern="50" spc="5">
                          <a:solidFill>
                            <a:srgbClr val="000000"/>
                          </a:solidFill>
                          <a:latin typeface="Times New Roman"/>
                          <a:ea typeface="Times New Roman"/>
                        </a:rPr>
                        <a:t>M</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do</a:t>
                      </a:r>
                      <a:r>
                        <a:rPr lang="en-IN" sz="1400" kern="50" spc="-10">
                          <a:solidFill>
                            <a:srgbClr val="000000"/>
                          </a:solidFill>
                          <a:latin typeface="Times New Roman"/>
                          <a:ea typeface="Times New Roman"/>
                        </a:rPr>
                        <a:t>l</a:t>
                      </a:r>
                      <a:r>
                        <a:rPr lang="en-IN" sz="1400" kern="50">
                          <a:solidFill>
                            <a:srgbClr val="000000"/>
                          </a:solidFill>
                          <a:latin typeface="Times New Roman"/>
                          <a:ea typeface="Times New Roman"/>
                        </a:rPr>
                        <a:t>o </a:t>
                      </a:r>
                      <a:r>
                        <a:rPr lang="en-IN" sz="1400" kern="50" spc="5">
                          <a:solidFill>
                            <a:srgbClr val="000000"/>
                          </a:solidFill>
                          <a:latin typeface="Times New Roman"/>
                          <a:ea typeface="Times New Roman"/>
                        </a:rPr>
                        <a:t>gy</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3815" algn="just">
                        <a:spcBef>
                          <a:spcPts val="175"/>
                        </a:spcBef>
                        <a:spcAft>
                          <a:spcPts val="0"/>
                        </a:spcAft>
                      </a:pPr>
                      <a:r>
                        <a:rPr lang="en-IN" sz="1400" kern="50" spc="5">
                          <a:solidFill>
                            <a:srgbClr val="000000"/>
                          </a:solidFill>
                          <a:latin typeface="Times New Roman"/>
                          <a:ea typeface="Times New Roman"/>
                        </a:rPr>
                        <a:t>M</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spc="-15">
                          <a:solidFill>
                            <a:srgbClr val="000000"/>
                          </a:solidFill>
                          <a:latin typeface="Times New Roman"/>
                          <a:ea typeface="Times New Roman"/>
                        </a:rPr>
                        <a:t>y</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d </a:t>
                      </a:r>
                      <a:r>
                        <a:rPr lang="en-IN" sz="1400" kern="50" spc="5">
                          <a:solidFill>
                            <a:srgbClr val="000000"/>
                          </a:solidFill>
                          <a:latin typeface="Times New Roman"/>
                          <a:ea typeface="Times New Roman"/>
                        </a:rPr>
                        <a:t>one</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 </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o</a:t>
                      </a:r>
                      <a:r>
                        <a:rPr lang="en-IN" sz="1400" kern="50" spc="-15">
                          <a:solidFill>
                            <a:srgbClr val="000000"/>
                          </a:solidFill>
                          <a:latin typeface="Times New Roman"/>
                          <a:ea typeface="Times New Roman"/>
                        </a:rPr>
                        <a:t>mm</a:t>
                      </a:r>
                      <a:r>
                        <a:rPr lang="en-IN" sz="1400" kern="50" spc="5">
                          <a:solidFill>
                            <a:srgbClr val="000000"/>
                          </a:solidFill>
                          <a:latin typeface="Times New Roman"/>
                          <a:ea typeface="Times New Roman"/>
                        </a:rPr>
                        <a:t>un</a:t>
                      </a:r>
                      <a:r>
                        <a:rPr lang="en-IN" sz="1400" kern="50">
                          <a:solidFill>
                            <a:srgbClr val="000000"/>
                          </a:solidFill>
                          <a:latin typeface="Times New Roman"/>
                          <a:ea typeface="Times New Roman"/>
                        </a:rPr>
                        <a:t>ic</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io</a:t>
                      </a:r>
                      <a:r>
                        <a:rPr lang="en-IN" sz="1400" kern="50">
                          <a:solidFill>
                            <a:srgbClr val="000000"/>
                          </a:solidFill>
                          <a:latin typeface="Times New Roman"/>
                          <a:ea typeface="Times New Roman"/>
                        </a:rPr>
                        <a:t>n </a:t>
                      </a:r>
                      <a:r>
                        <a:rPr lang="en-IN" sz="1400" kern="50" spc="5">
                          <a:solidFill>
                            <a:srgbClr val="000000"/>
                          </a:solidFill>
                          <a:latin typeface="Times New Roman"/>
                          <a:ea typeface="Times New Roman"/>
                        </a:rPr>
                        <a:t>b</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t</a:t>
                      </a:r>
                      <a:r>
                        <a:rPr lang="en-IN" sz="1400" kern="50" spc="-10">
                          <a:solidFill>
                            <a:srgbClr val="000000"/>
                          </a:solidFill>
                          <a:latin typeface="Times New Roman"/>
                          <a:ea typeface="Times New Roman"/>
                        </a:rPr>
                        <a:t>w</a:t>
                      </a:r>
                      <a:r>
                        <a:rPr lang="en-IN" sz="1400" kern="50" spc="-5">
                          <a:solidFill>
                            <a:srgbClr val="000000"/>
                          </a:solidFill>
                          <a:latin typeface="Times New Roman"/>
                          <a:ea typeface="Times New Roman"/>
                        </a:rPr>
                        <a:t>ee</a:t>
                      </a:r>
                      <a:r>
                        <a:rPr lang="en-IN" sz="1400" kern="50">
                          <a:solidFill>
                            <a:srgbClr val="000000"/>
                          </a:solidFill>
                          <a:latin typeface="Times New Roman"/>
                          <a:ea typeface="Times New Roman"/>
                        </a:rPr>
                        <a:t>n</a:t>
                      </a:r>
                      <a:r>
                        <a:rPr lang="en-IN" sz="1400" kern="50" spc="5">
                          <a:solidFill>
                            <a:srgbClr val="000000"/>
                          </a:solidFill>
                          <a:latin typeface="Times New Roman"/>
                          <a:ea typeface="Times New Roman"/>
                        </a:rPr>
                        <a:t> </a:t>
                      </a:r>
                      <a:r>
                        <a:rPr lang="en-IN" sz="1400" kern="50" spc="15">
                          <a:solidFill>
                            <a:srgbClr val="000000"/>
                          </a:solidFill>
                          <a:latin typeface="Times New Roman"/>
                          <a:ea typeface="Times New Roman"/>
                        </a:rPr>
                        <a:t>P</a:t>
                      </a:r>
                      <a:r>
                        <a:rPr lang="en-IN" sz="1400" kern="50" spc="5">
                          <a:solidFill>
                            <a:srgbClr val="000000"/>
                          </a:solidFill>
                          <a:latin typeface="Times New Roman"/>
                          <a:ea typeface="Times New Roman"/>
                        </a:rPr>
                        <a:t>M</a:t>
                      </a:r>
                      <a:r>
                        <a:rPr lang="en-IN" sz="1400" kern="50">
                          <a:solidFill>
                            <a:srgbClr val="000000"/>
                          </a:solidFill>
                          <a:latin typeface="Times New Roman"/>
                          <a:ea typeface="Times New Roman"/>
                        </a:rPr>
                        <a:t>s </a:t>
                      </a:r>
                      <a:r>
                        <a:rPr lang="en-IN" sz="1400" kern="50" spc="-5">
                          <a:solidFill>
                            <a:srgbClr val="000000"/>
                          </a:solidFill>
                          <a:latin typeface="Times New Roman"/>
                          <a:ea typeface="Times New Roman"/>
                        </a:rPr>
                        <a:t>an</a:t>
                      </a:r>
                      <a:r>
                        <a:rPr lang="en-IN" sz="1400" kern="50">
                          <a:solidFill>
                            <a:srgbClr val="000000"/>
                          </a:solidFill>
                          <a:latin typeface="Times New Roman"/>
                          <a:ea typeface="Times New Roman"/>
                        </a:rPr>
                        <a:t>d</a:t>
                      </a:r>
                      <a:r>
                        <a:rPr lang="en-IN" sz="1400" kern="50" spc="5">
                          <a:solidFill>
                            <a:srgbClr val="000000"/>
                          </a:solidFill>
                          <a:latin typeface="Times New Roman"/>
                          <a:ea typeface="Times New Roman"/>
                        </a:rPr>
                        <a:t> </a:t>
                      </a:r>
                      <a:r>
                        <a:rPr lang="en-IN" sz="1400" kern="50" spc="-15">
                          <a:solidFill>
                            <a:srgbClr val="000000"/>
                          </a:solidFill>
                          <a:latin typeface="Times New Roman"/>
                          <a:ea typeface="Times New Roman"/>
                        </a:rPr>
                        <a:t>R</a:t>
                      </a:r>
                      <a:r>
                        <a:rPr lang="en-IN" sz="1400" kern="50" spc="15">
                          <a:solidFill>
                            <a:srgbClr val="000000"/>
                          </a:solidFill>
                          <a:latin typeface="Times New Roman"/>
                          <a:ea typeface="Times New Roman"/>
                        </a:rPr>
                        <a:t>P</a:t>
                      </a:r>
                      <a:r>
                        <a:rPr lang="en-IN" sz="1400" kern="50" spc="-15">
                          <a:solidFill>
                            <a:srgbClr val="000000"/>
                          </a:solidFill>
                          <a:latin typeface="Times New Roman"/>
                          <a:ea typeface="Times New Roman"/>
                        </a:rPr>
                        <a:t>s</a:t>
                      </a:r>
                      <a:r>
                        <a:rPr lang="en-IN" sz="1400" kern="50">
                          <a:solidFill>
                            <a:srgbClr val="000000"/>
                          </a:solidFill>
                          <a:latin typeface="Times New Roman"/>
                          <a:ea typeface="Times New Roman"/>
                        </a:rPr>
                        <a:t>. C</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l</a:t>
                      </a:r>
                      <a:r>
                        <a:rPr lang="en-IN" sz="1400" kern="50" spc="-5">
                          <a:solidFill>
                            <a:srgbClr val="000000"/>
                          </a:solidFill>
                          <a:latin typeface="Times New Roman"/>
                          <a:ea typeface="Times New Roman"/>
                        </a:rPr>
                        <a:t>ec</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n</a:t>
                      </a:r>
                      <a:r>
                        <a:rPr lang="en-IN" sz="1400" kern="50" spc="5">
                          <a:solidFill>
                            <a:srgbClr val="000000"/>
                          </a:solidFill>
                          <a:latin typeface="Times New Roman"/>
                          <a:ea typeface="Times New Roman"/>
                        </a:rPr>
                        <a:t> </a:t>
                      </a:r>
                      <a:r>
                        <a:rPr lang="en-IN" sz="1400" kern="50" spc="-10">
                          <a:solidFill>
                            <a:srgbClr val="000000"/>
                          </a:solidFill>
                          <a:latin typeface="Times New Roman"/>
                          <a:ea typeface="Times New Roman"/>
                        </a:rPr>
                        <a:t>T</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e </a:t>
                      </a:r>
                      <a:r>
                        <a:rPr lang="en-IN" sz="1400" kern="50" spc="15">
                          <a:solidFill>
                            <a:srgbClr val="000000"/>
                          </a:solidFill>
                          <a:latin typeface="Times New Roman"/>
                          <a:ea typeface="Times New Roman"/>
                        </a:rPr>
                        <a:t>P</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co</a:t>
                      </a:r>
                      <a:r>
                        <a:rPr lang="en-IN" sz="1400" kern="50">
                          <a:solidFill>
                            <a:srgbClr val="000000"/>
                          </a:solidFill>
                          <a:latin typeface="Times New Roman"/>
                          <a:ea typeface="Times New Roman"/>
                        </a:rPr>
                        <a:t>l (C</a:t>
                      </a:r>
                      <a:r>
                        <a:rPr lang="en-IN" sz="1400" kern="50" spc="-10">
                          <a:solidFill>
                            <a:srgbClr val="000000"/>
                          </a:solidFill>
                          <a:latin typeface="Times New Roman"/>
                          <a:ea typeface="Times New Roman"/>
                        </a:rPr>
                        <a:t>T</a:t>
                      </a:r>
                      <a:r>
                        <a:rPr lang="en-IN" sz="1400" kern="50" spc="15">
                          <a:solidFill>
                            <a:srgbClr val="000000"/>
                          </a:solidFill>
                          <a:latin typeface="Times New Roman"/>
                          <a:ea typeface="Times New Roman"/>
                        </a:rPr>
                        <a:t>P</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 </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s </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lso</a:t>
                      </a:r>
                      <a:r>
                        <a:rPr lang="en-IN" sz="1400" kern="50" spc="5">
                          <a:solidFill>
                            <a:srgbClr val="000000"/>
                          </a:solidFill>
                          <a:latin typeface="Times New Roman"/>
                          <a:ea typeface="Times New Roman"/>
                        </a:rPr>
                        <a:t> u</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d</a:t>
                      </a:r>
                      <a:r>
                        <a:rPr lang="en-IN" sz="1400" kern="50" spc="5">
                          <a:solidFill>
                            <a:srgbClr val="000000"/>
                          </a:solidFill>
                          <a:latin typeface="Times New Roman"/>
                          <a:ea typeface="Times New Roman"/>
                        </a:rPr>
                        <a:t> b</a:t>
                      </a:r>
                      <a:r>
                        <a:rPr lang="en-IN" sz="1400" kern="50">
                          <a:solidFill>
                            <a:srgbClr val="000000"/>
                          </a:solidFill>
                          <a:latin typeface="Times New Roman"/>
                          <a:ea typeface="Times New Roman"/>
                        </a:rPr>
                        <a:t>y 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a:t>
                      </a:r>
                      <a:r>
                        <a:rPr lang="en-IN" sz="1400" kern="50" spc="-15">
                          <a:solidFill>
                            <a:srgbClr val="000000"/>
                          </a:solidFill>
                          <a:latin typeface="Times New Roman"/>
                          <a:ea typeface="Times New Roman"/>
                        </a:rPr>
                        <a:t>R</a:t>
                      </a:r>
                      <a:r>
                        <a:rPr lang="en-IN" sz="1400" kern="50" spc="15">
                          <a:solidFill>
                            <a:srgbClr val="000000"/>
                          </a:solidFill>
                          <a:latin typeface="Times New Roman"/>
                          <a:ea typeface="Times New Roman"/>
                        </a:rPr>
                        <a:t>P</a:t>
                      </a:r>
                      <a:r>
                        <a:rPr lang="en-IN" sz="1400" kern="50">
                          <a:solidFill>
                            <a:srgbClr val="000000"/>
                          </a:solidFill>
                          <a:latin typeface="Times New Roman"/>
                          <a:ea typeface="Times New Roman"/>
                        </a:rPr>
                        <a:t>s</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3815">
                        <a:spcBef>
                          <a:spcPts val="175"/>
                        </a:spcBef>
                        <a:spcAft>
                          <a:spcPts val="0"/>
                        </a:spcAft>
                      </a:pPr>
                      <a:r>
                        <a:rPr lang="en-IN" sz="1400" kern="50" dirty="0">
                          <a:solidFill>
                            <a:srgbClr val="000000"/>
                          </a:solidFill>
                          <a:latin typeface="Times New Roman"/>
                          <a:ea typeface="Times New Roman"/>
                        </a:rPr>
                        <a:t>B</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d  </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n  </a:t>
                      </a:r>
                      <a:r>
                        <a:rPr lang="en-IN" sz="1400" kern="50" spc="-1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e</a:t>
                      </a:r>
                      <a:r>
                        <a:rPr lang="en-IN" sz="1400" kern="50" spc="215" dirty="0">
                          <a:solidFill>
                            <a:srgbClr val="000000"/>
                          </a:solidFill>
                          <a:latin typeface="Times New Roman"/>
                          <a:ea typeface="Times New Roman"/>
                        </a:rPr>
                        <a:t> </a:t>
                      </a:r>
                      <a:r>
                        <a:rPr lang="en-IN" sz="1400" kern="50" spc="-15" dirty="0">
                          <a:solidFill>
                            <a:srgbClr val="000000"/>
                          </a:solidFill>
                          <a:latin typeface="Times New Roman"/>
                          <a:ea typeface="Times New Roman"/>
                        </a:rPr>
                        <a:t>A</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v</a:t>
                      </a:r>
                      <a:r>
                        <a:rPr lang="en-IN" sz="1400" kern="50" dirty="0">
                          <a:solidFill>
                            <a:srgbClr val="000000"/>
                          </a:solidFill>
                          <a:latin typeface="Times New Roman"/>
                          <a:ea typeface="Times New Roman"/>
                        </a:rPr>
                        <a:t>e D</a:t>
                      </a:r>
                      <a:r>
                        <a:rPr lang="en-IN" sz="1400" kern="50" spc="5" dirty="0">
                          <a:solidFill>
                            <a:srgbClr val="000000"/>
                          </a:solidFill>
                          <a:latin typeface="Times New Roman"/>
                          <a:ea typeface="Times New Roman"/>
                        </a:rPr>
                        <a:t>e</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spc="10" dirty="0">
                          <a:solidFill>
                            <a:srgbClr val="000000"/>
                          </a:solidFill>
                          <a:latin typeface="Times New Roman"/>
                          <a:ea typeface="Times New Roman"/>
                        </a:rPr>
                        <a:t>d</a:t>
                      </a:r>
                      <a:r>
                        <a:rPr lang="en-IN" sz="1400" kern="50" dirty="0">
                          <a:solidFill>
                            <a:srgbClr val="000000"/>
                          </a:solidFill>
                          <a:latin typeface="Times New Roman"/>
                          <a:ea typeface="Times New Roman"/>
                        </a:rPr>
                        <a:t>-Dri</a:t>
                      </a:r>
                      <a:r>
                        <a:rPr lang="en-IN" sz="1400" kern="50" spc="-5" dirty="0">
                          <a:solidFill>
                            <a:srgbClr val="000000"/>
                          </a:solidFill>
                          <a:latin typeface="Times New Roman"/>
                          <a:ea typeface="Times New Roman"/>
                        </a:rPr>
                        <a:t>ve</a:t>
                      </a:r>
                      <a:r>
                        <a:rPr lang="en-IN" sz="1400" kern="50" dirty="0">
                          <a:solidFill>
                            <a:srgbClr val="000000"/>
                          </a:solidFill>
                          <a:latin typeface="Times New Roman"/>
                          <a:ea typeface="Times New Roman"/>
                        </a:rPr>
                        <a:t>n </a:t>
                      </a:r>
                      <a:r>
                        <a:rPr lang="en-IN" sz="1400" kern="50" spc="5" dirty="0">
                          <a:solidFill>
                            <a:srgbClr val="000000"/>
                          </a:solidFill>
                          <a:latin typeface="Times New Roman"/>
                          <a:ea typeface="Times New Roman"/>
                        </a:rPr>
                        <a:t>Mu</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st          </a:t>
                      </a:r>
                      <a:r>
                        <a:rPr lang="en-IN" sz="1400" kern="50" spc="45" dirty="0">
                          <a:solidFill>
                            <a:srgbClr val="000000"/>
                          </a:solidFill>
                          <a:latin typeface="Times New Roman"/>
                          <a:ea typeface="Times New Roman"/>
                        </a:rPr>
                        <a:t> </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in</a:t>
                      </a:r>
                      <a:r>
                        <a:rPr lang="en-IN" sz="1400" kern="50" dirty="0">
                          <a:solidFill>
                            <a:srgbClr val="000000"/>
                          </a:solidFill>
                          <a:latin typeface="Times New Roman"/>
                          <a:ea typeface="Times New Roman"/>
                        </a:rPr>
                        <a:t>g (</a:t>
                      </a:r>
                      <a:r>
                        <a:rPr lang="en-IN" sz="1400" kern="50" spc="-15" dirty="0">
                          <a:solidFill>
                            <a:srgbClr val="000000"/>
                          </a:solidFill>
                          <a:latin typeface="Times New Roman"/>
                          <a:ea typeface="Times New Roman"/>
                        </a:rPr>
                        <a:t>A</a:t>
                      </a:r>
                      <a:r>
                        <a:rPr lang="en-IN" sz="1400" kern="50" dirty="0">
                          <a:solidFill>
                            <a:srgbClr val="000000"/>
                          </a:solidFill>
                          <a:latin typeface="Times New Roman"/>
                          <a:ea typeface="Times New Roman"/>
                        </a:rPr>
                        <a:t>DMR)   </a:t>
                      </a:r>
                      <a:r>
                        <a:rPr lang="en-IN" sz="1400" kern="50" spc="15" dirty="0">
                          <a:solidFill>
                            <a:srgbClr val="000000"/>
                          </a:solidFill>
                          <a:latin typeface="Times New Roman"/>
                          <a:ea typeface="Times New Roman"/>
                        </a:rPr>
                        <a:t> </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l   </a:t>
                      </a:r>
                      <a:r>
                        <a:rPr lang="en-IN" sz="1400" kern="50" spc="15" dirty="0">
                          <a:solidFill>
                            <a:srgbClr val="000000"/>
                          </a:solidFill>
                          <a:latin typeface="Times New Roman"/>
                          <a:ea typeface="Times New Roman"/>
                        </a:rPr>
                        <a:t> </a:t>
                      </a:r>
                      <a:r>
                        <a:rPr lang="en-IN" sz="1400" kern="50" spc="-10" dirty="0">
                          <a:solidFill>
                            <a:srgbClr val="000000"/>
                          </a:solidFill>
                          <a:latin typeface="Times New Roman"/>
                          <a:ea typeface="Times New Roman"/>
                        </a:rPr>
                        <a:t>i</a:t>
                      </a:r>
                      <a:r>
                        <a:rPr lang="en-IN" sz="1400" kern="50" dirty="0">
                          <a:solidFill>
                            <a:srgbClr val="000000"/>
                          </a:solidFill>
                          <a:latin typeface="Times New Roman"/>
                          <a:ea typeface="Times New Roman"/>
                        </a:rPr>
                        <a:t>n </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ich </a:t>
                      </a:r>
                      <a:r>
                        <a:rPr lang="en-IN" sz="1400" kern="50" spc="210" dirty="0">
                          <a:solidFill>
                            <a:srgbClr val="000000"/>
                          </a:solidFill>
                          <a:latin typeface="Times New Roman"/>
                          <a:ea typeface="Times New Roman"/>
                        </a:rPr>
                        <a:t> </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spc="10" dirty="0">
                          <a:solidFill>
                            <a:srgbClr val="000000"/>
                          </a:solidFill>
                          <a:latin typeface="Times New Roman"/>
                          <a:ea typeface="Times New Roman"/>
                        </a:rPr>
                        <a:t>n</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rs </a:t>
                      </a:r>
                      <a:r>
                        <a:rPr lang="en-IN" sz="1400" kern="50" spc="205" dirty="0">
                          <a:solidFill>
                            <a:srgbClr val="000000"/>
                          </a:solidFill>
                          <a:latin typeface="Times New Roman"/>
                          <a:ea typeface="Times New Roman"/>
                        </a:rPr>
                        <a:t> </a:t>
                      </a:r>
                      <a:r>
                        <a:rPr lang="en-IN" sz="1400" kern="50" spc="5" dirty="0">
                          <a:solidFill>
                            <a:srgbClr val="000000"/>
                          </a:solidFill>
                          <a:latin typeface="Times New Roman"/>
                          <a:ea typeface="Times New Roman"/>
                        </a:rPr>
                        <a:t>pub</a:t>
                      </a:r>
                      <a:r>
                        <a:rPr lang="en-IN" sz="1400" kern="50" spc="-10" dirty="0">
                          <a:solidFill>
                            <a:srgbClr val="000000"/>
                          </a:solidFill>
                          <a:latin typeface="Times New Roman"/>
                          <a:ea typeface="Times New Roman"/>
                        </a:rPr>
                        <a:t>l</a:t>
                      </a:r>
                      <a:r>
                        <a:rPr lang="en-IN" sz="1400" kern="50" dirty="0">
                          <a:solidFill>
                            <a:srgbClr val="000000"/>
                          </a:solidFill>
                          <a:latin typeface="Times New Roman"/>
                          <a:ea typeface="Times New Roman"/>
                        </a:rPr>
                        <a:t>ish r</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le</a:t>
                      </a:r>
                      <a:r>
                        <a:rPr lang="en-IN" sz="1400" kern="50" spc="-10" dirty="0">
                          <a:solidFill>
                            <a:srgbClr val="000000"/>
                          </a:solidFill>
                          <a:latin typeface="Times New Roman"/>
                          <a:ea typeface="Times New Roman"/>
                        </a:rPr>
                        <a:t>v</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   </a:t>
                      </a:r>
                      <a:r>
                        <a:rPr lang="en-IN" sz="1400" kern="50" spc="205" dirty="0">
                          <a:solidFill>
                            <a:srgbClr val="000000"/>
                          </a:solidFill>
                          <a:latin typeface="Times New Roman"/>
                          <a:ea typeface="Times New Roman"/>
                        </a:rPr>
                        <a:t> </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   </a:t>
                      </a:r>
                      <a:r>
                        <a:rPr lang="en-IN" sz="1400" kern="50" spc="200" dirty="0">
                          <a:solidFill>
                            <a:srgbClr val="000000"/>
                          </a:solidFill>
                          <a:latin typeface="Times New Roman"/>
                          <a:ea typeface="Times New Roman"/>
                        </a:rPr>
                        <a:t> </a:t>
                      </a:r>
                      <a:r>
                        <a:rPr lang="en-IN" sz="1400" kern="50" dirty="0">
                          <a:solidFill>
                            <a:srgbClr val="000000"/>
                          </a:solidFill>
                          <a:latin typeface="Times New Roman"/>
                          <a:ea typeface="Times New Roman"/>
                        </a:rPr>
                        <a:t>to   </a:t>
                      </a:r>
                      <a:r>
                        <a:rPr lang="en-IN" sz="1400" kern="50" spc="210" dirty="0">
                          <a:solidFill>
                            <a:srgbClr val="000000"/>
                          </a:solidFill>
                          <a:latin typeface="Times New Roman"/>
                          <a:ea typeface="Times New Roman"/>
                        </a:rPr>
                        <a:t> </a:t>
                      </a:r>
                      <a:r>
                        <a:rPr lang="en-IN" sz="1400" kern="50" dirty="0">
                          <a:solidFill>
                            <a:srgbClr val="000000"/>
                          </a:solidFill>
                          <a:latin typeface="Times New Roman"/>
                          <a:ea typeface="Times New Roman"/>
                        </a:rPr>
                        <a:t>a s</a:t>
                      </a:r>
                      <a:r>
                        <a:rPr lang="en-IN" sz="1400" kern="50" spc="5" dirty="0">
                          <a:solidFill>
                            <a:srgbClr val="000000"/>
                          </a:solidFill>
                          <a:latin typeface="Times New Roman"/>
                          <a:ea typeface="Times New Roman"/>
                        </a:rPr>
                        <a:t>p</a:t>
                      </a:r>
                      <a:r>
                        <a:rPr lang="en-IN" sz="1400" kern="50" spc="-5" dirty="0">
                          <a:solidFill>
                            <a:srgbClr val="000000"/>
                          </a:solidFill>
                          <a:latin typeface="Times New Roman"/>
                          <a:ea typeface="Times New Roman"/>
                        </a:rPr>
                        <a:t>ec</a:t>
                      </a:r>
                      <a:r>
                        <a:rPr lang="en-IN" sz="1400" kern="50" dirty="0">
                          <a:solidFill>
                            <a:srgbClr val="000000"/>
                          </a:solidFill>
                          <a:latin typeface="Times New Roman"/>
                          <a:ea typeface="Times New Roman"/>
                        </a:rPr>
                        <a:t>i</a:t>
                      </a:r>
                      <a:r>
                        <a:rPr lang="en-IN" sz="1400" kern="50" spc="-10" dirty="0">
                          <a:solidFill>
                            <a:srgbClr val="000000"/>
                          </a:solidFill>
                          <a:latin typeface="Times New Roman"/>
                          <a:ea typeface="Times New Roman"/>
                        </a:rPr>
                        <a:t>f</a:t>
                      </a:r>
                      <a:r>
                        <a:rPr lang="en-IN" sz="1400" kern="50" dirty="0">
                          <a:solidFill>
                            <a:srgbClr val="000000"/>
                          </a:solidFill>
                          <a:latin typeface="Times New Roman"/>
                          <a:ea typeface="Times New Roman"/>
                        </a:rPr>
                        <a:t>ic   </a:t>
                      </a:r>
                      <a:r>
                        <a:rPr lang="en-IN" sz="1400" kern="50" spc="70" dirty="0">
                          <a:solidFill>
                            <a:srgbClr val="000000"/>
                          </a:solidFill>
                          <a:latin typeface="Times New Roman"/>
                          <a:ea typeface="Times New Roman"/>
                        </a:rPr>
                        <a:t>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l   </a:t>
                      </a:r>
                      <a:r>
                        <a:rPr lang="en-IN" sz="1400" kern="50" spc="60" dirty="0">
                          <a:solidFill>
                            <a:srgbClr val="000000"/>
                          </a:solidFill>
                          <a:latin typeface="Times New Roman"/>
                          <a:ea typeface="Times New Roman"/>
                        </a:rPr>
                        <a:t>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d </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nd</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            </a:t>
                      </a:r>
                      <a:r>
                        <a:rPr lang="en-IN" sz="1400" kern="50" spc="100" dirty="0">
                          <a:solidFill>
                            <a:srgbClr val="000000"/>
                          </a:solidFill>
                          <a:latin typeface="Times New Roman"/>
                          <a:ea typeface="Times New Roman"/>
                        </a:rPr>
                        <a:t> </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ev</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 s</a:t>
                      </a:r>
                      <a:r>
                        <a:rPr lang="en-IN" sz="1400" kern="50" spc="5" dirty="0">
                          <a:solidFill>
                            <a:srgbClr val="000000"/>
                          </a:solidFill>
                          <a:latin typeface="Times New Roman"/>
                          <a:ea typeface="Times New Roman"/>
                        </a:rPr>
                        <a:t>ub</a:t>
                      </a:r>
                      <a:r>
                        <a:rPr lang="en-IN" sz="1400" kern="50" dirty="0">
                          <a:solidFill>
                            <a:srgbClr val="000000"/>
                          </a:solidFill>
                          <a:latin typeface="Times New Roman"/>
                          <a:ea typeface="Times New Roman"/>
                        </a:rPr>
                        <a:t>s</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ri</a:t>
                      </a:r>
                      <a:r>
                        <a:rPr lang="en-IN" sz="1400" kern="50" spc="5" dirty="0">
                          <a:solidFill>
                            <a:srgbClr val="000000"/>
                          </a:solidFill>
                          <a:latin typeface="Times New Roman"/>
                          <a:ea typeface="Times New Roman"/>
                        </a:rPr>
                        <a:t>b</a:t>
                      </a:r>
                      <a:r>
                        <a:rPr lang="en-IN" sz="1400" kern="50" dirty="0">
                          <a:solidFill>
                            <a:srgbClr val="000000"/>
                          </a:solidFill>
                          <a:latin typeface="Times New Roman"/>
                          <a:ea typeface="Times New Roman"/>
                        </a:rPr>
                        <a:t>e</a:t>
                      </a:r>
                      <a:r>
                        <a:rPr lang="en-IN" sz="1400" kern="50" spc="45" dirty="0">
                          <a:solidFill>
                            <a:srgbClr val="000000"/>
                          </a:solidFill>
                          <a:latin typeface="Times New Roman"/>
                          <a:ea typeface="Times New Roman"/>
                        </a:rPr>
                        <a:t> </a:t>
                      </a:r>
                      <a:r>
                        <a:rPr lang="en-IN" sz="1400" kern="50" spc="-10" dirty="0">
                          <a:solidFill>
                            <a:srgbClr val="000000"/>
                          </a:solidFill>
                          <a:latin typeface="Times New Roman"/>
                          <a:ea typeface="Times New Roman"/>
                        </a:rPr>
                        <a:t>t</a:t>
                      </a:r>
                      <a:r>
                        <a:rPr lang="en-IN" sz="1400" kern="50" dirty="0">
                          <a:solidFill>
                            <a:srgbClr val="000000"/>
                          </a:solidFill>
                          <a:latin typeface="Times New Roman"/>
                          <a:ea typeface="Times New Roman"/>
                        </a:rPr>
                        <a:t>o</a:t>
                      </a:r>
                      <a:r>
                        <a:rPr lang="en-IN" sz="1400" kern="50" spc="55" dirty="0">
                          <a:solidFill>
                            <a:srgbClr val="000000"/>
                          </a:solidFill>
                          <a:latin typeface="Times New Roman"/>
                          <a:ea typeface="Times New Roman"/>
                        </a:rPr>
                        <a:t>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an</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ls</a:t>
                      </a:r>
                      <a:r>
                        <a:rPr lang="en-IN" sz="1400" kern="50" spc="50" dirty="0">
                          <a:solidFill>
                            <a:srgbClr val="000000"/>
                          </a:solidFill>
                          <a:latin typeface="Times New Roman"/>
                          <a:ea typeface="Times New Roman"/>
                        </a:rPr>
                        <a:t> </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f 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ter</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st</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3815" algn="just">
                        <a:spcBef>
                          <a:spcPts val="175"/>
                        </a:spcBef>
                        <a:spcAft>
                          <a:spcPts val="0"/>
                        </a:spcAft>
                      </a:pPr>
                      <a:r>
                        <a:rPr lang="en-IN" sz="1400" kern="50" dirty="0">
                          <a:solidFill>
                            <a:srgbClr val="000000"/>
                          </a:solidFill>
                          <a:latin typeface="Times New Roman"/>
                          <a:ea typeface="Times New Roman"/>
                        </a:rPr>
                        <a:t>U</a:t>
                      </a:r>
                      <a:r>
                        <a:rPr lang="en-IN" sz="1400" kern="50" spc="-5" dirty="0">
                          <a:solidFill>
                            <a:srgbClr val="000000"/>
                          </a:solidFill>
                          <a:latin typeface="Times New Roman"/>
                          <a:ea typeface="Times New Roman"/>
                        </a:rPr>
                        <a:t>se</a:t>
                      </a:r>
                      <a:r>
                        <a:rPr lang="en-IN" sz="1400" kern="50" dirty="0">
                          <a:solidFill>
                            <a:srgbClr val="000000"/>
                          </a:solidFill>
                          <a:latin typeface="Times New Roman"/>
                          <a:ea typeface="Times New Roman"/>
                        </a:rPr>
                        <a:t>d 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tra-Cl</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st</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d 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ter-C</a:t>
                      </a:r>
                      <a:r>
                        <a:rPr lang="en-IN" sz="1400" kern="50" spc="-10" dirty="0">
                          <a:solidFill>
                            <a:srgbClr val="000000"/>
                          </a:solidFill>
                          <a:latin typeface="Times New Roman"/>
                          <a:ea typeface="Times New Roman"/>
                        </a:rPr>
                        <a:t>l</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st</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 D</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a:t>
                      </a:r>
                      <a:r>
                        <a:rPr lang="en-IN" sz="1400" kern="50" spc="15" dirty="0">
                          <a:solidFill>
                            <a:srgbClr val="000000"/>
                          </a:solidFill>
                          <a:latin typeface="Times New Roman"/>
                          <a:ea typeface="Times New Roman"/>
                        </a:rPr>
                        <a:t> </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l</a:t>
                      </a:r>
                      <a:r>
                        <a:rPr lang="en-IN" sz="1400" kern="50" spc="10" dirty="0">
                          <a:solidFill>
                            <a:srgbClr val="000000"/>
                          </a:solidFill>
                          <a:latin typeface="Times New Roman"/>
                          <a:ea typeface="Times New Roman"/>
                        </a:rPr>
                        <a:t>a</a:t>
                      </a:r>
                      <a:r>
                        <a:rPr lang="en-IN" sz="1400" kern="50" dirty="0">
                          <a:solidFill>
                            <a:srgbClr val="000000"/>
                          </a:solidFill>
                          <a:latin typeface="Times New Roman"/>
                          <a:ea typeface="Times New Roman"/>
                        </a:rPr>
                        <a:t>y r</a:t>
                      </a:r>
                      <a:r>
                        <a:rPr lang="en-IN" sz="1400" kern="50" spc="5" dirty="0">
                          <a:solidFill>
                            <a:srgbClr val="000000"/>
                          </a:solidFill>
                          <a:latin typeface="Times New Roman"/>
                          <a:ea typeface="Times New Roman"/>
                        </a:rPr>
                        <a:t>ou</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in</a:t>
                      </a:r>
                      <a:r>
                        <a:rPr lang="en-IN" sz="1400" kern="50" dirty="0">
                          <a:solidFill>
                            <a:srgbClr val="000000"/>
                          </a:solidFill>
                          <a:latin typeface="Times New Roman"/>
                          <a:ea typeface="Times New Roman"/>
                        </a:rPr>
                        <a:t>g s</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he</a:t>
                      </a:r>
                      <a:r>
                        <a:rPr lang="en-IN" sz="1400" kern="50" spc="-15" dirty="0">
                          <a:solidFill>
                            <a:srgbClr val="000000"/>
                          </a:solidFill>
                          <a:latin typeface="Times New Roman"/>
                          <a:ea typeface="Times New Roman"/>
                        </a:rPr>
                        <a:t>m</a:t>
                      </a:r>
                      <a:r>
                        <a:rPr lang="en-IN" sz="1400" kern="50" dirty="0">
                          <a:solidFill>
                            <a:srgbClr val="000000"/>
                          </a:solidFill>
                          <a:latin typeface="Times New Roman"/>
                          <a:ea typeface="Times New Roman"/>
                        </a:rPr>
                        <a:t>e</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085">
                        <a:spcBef>
                          <a:spcPts val="175"/>
                        </a:spcBef>
                        <a:spcAft>
                          <a:spcPts val="0"/>
                        </a:spcAft>
                      </a:pPr>
                      <a:r>
                        <a:rPr lang="en-IN" sz="1400" kern="50" spc="5" dirty="0">
                          <a:solidFill>
                            <a:srgbClr val="000000"/>
                          </a:solidFill>
                          <a:latin typeface="Times New Roman"/>
                          <a:ea typeface="Times New Roman"/>
                        </a:rPr>
                        <a:t>S</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le</a:t>
                      </a:r>
                      <a:r>
                        <a:rPr lang="en-IN" sz="1400" kern="50" spc="155" dirty="0">
                          <a:solidFill>
                            <a:srgbClr val="000000"/>
                          </a:solidFill>
                          <a:latin typeface="Times New Roman"/>
                          <a:ea typeface="Times New Roman"/>
                        </a:rPr>
                        <a:t> </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p</a:t>
                      </a:r>
                      <a:r>
                        <a:rPr lang="en-IN" sz="1400" kern="50" spc="170" dirty="0">
                          <a:solidFill>
                            <a:srgbClr val="000000"/>
                          </a:solidFill>
                          <a:latin typeface="Times New Roman"/>
                          <a:ea typeface="Times New Roman"/>
                        </a:rPr>
                        <a:t> </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150" dirty="0">
                          <a:solidFill>
                            <a:srgbClr val="000000"/>
                          </a:solidFill>
                          <a:latin typeface="Times New Roman"/>
                          <a:ea typeface="Times New Roman"/>
                        </a:rPr>
                        <a:t> </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e</a:t>
                      </a:r>
                      <a:r>
                        <a:rPr lang="en-IN" sz="1400" kern="50" spc="155" dirty="0">
                          <a:solidFill>
                            <a:srgbClr val="000000"/>
                          </a:solidFill>
                          <a:latin typeface="Times New Roman"/>
                          <a:ea typeface="Times New Roman"/>
                        </a:rPr>
                        <a:t> </a:t>
                      </a:r>
                      <a:r>
                        <a:rPr lang="en-IN" sz="1400" kern="50" spc="-10" dirty="0">
                          <a:solidFill>
                            <a:srgbClr val="000000"/>
                          </a:solidFill>
                          <a:latin typeface="Times New Roman"/>
                          <a:ea typeface="Times New Roman"/>
                        </a:rPr>
                        <a:t>f</a:t>
                      </a:r>
                      <a:r>
                        <a:rPr lang="en-IN" sz="1400" kern="50" dirty="0">
                          <a:solidFill>
                            <a:srgbClr val="000000"/>
                          </a:solidFill>
                          <a:latin typeface="Times New Roman"/>
                          <a:ea typeface="Times New Roman"/>
                        </a:rPr>
                        <a:t>irst </a:t>
                      </a:r>
                      <a:r>
                        <a:rPr lang="en-IN" sz="1400" kern="50" spc="-10" dirty="0">
                          <a:solidFill>
                            <a:srgbClr val="000000"/>
                          </a:solidFill>
                          <a:latin typeface="Times New Roman"/>
                          <a:ea typeface="Times New Roman"/>
                        </a:rPr>
                        <a:t>T</a:t>
                      </a:r>
                      <a:r>
                        <a:rPr lang="en-IN" sz="1400" kern="50" dirty="0">
                          <a:solidFill>
                            <a:srgbClr val="000000"/>
                          </a:solidFill>
                          <a:latin typeface="Times New Roman"/>
                          <a:ea typeface="Times New Roman"/>
                        </a:rPr>
                        <a:t>ier, </a:t>
                      </a:r>
                      <a:r>
                        <a:rPr lang="en-IN" sz="1400" kern="50" spc="5" dirty="0">
                          <a:solidFill>
                            <a:srgbClr val="000000"/>
                          </a:solidFill>
                          <a:latin typeface="Times New Roman"/>
                          <a:ea typeface="Times New Roman"/>
                        </a:rPr>
                        <a:t> </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u</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ti</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ho</a:t>
                      </a:r>
                      <a:r>
                        <a:rPr lang="en-IN" sz="1400" kern="50" dirty="0">
                          <a:solidFill>
                            <a:srgbClr val="000000"/>
                          </a:solidFill>
                          <a:latin typeface="Times New Roman"/>
                          <a:ea typeface="Times New Roman"/>
                        </a:rPr>
                        <a:t>p  </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220" dirty="0">
                          <a:solidFill>
                            <a:srgbClr val="000000"/>
                          </a:solidFill>
                          <a:latin typeface="Times New Roman"/>
                          <a:ea typeface="Times New Roman"/>
                        </a:rPr>
                        <a:t> </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h</a:t>
                      </a:r>
                      <a:r>
                        <a:rPr lang="en-IN" sz="1400" kern="50" dirty="0">
                          <a:solidFill>
                            <a:srgbClr val="000000"/>
                          </a:solidFill>
                          <a:latin typeface="Times New Roman"/>
                          <a:ea typeface="Times New Roman"/>
                        </a:rPr>
                        <a:t>e s</a:t>
                      </a:r>
                      <a:r>
                        <a:rPr lang="en-IN" sz="1400" kern="50" spc="-5" dirty="0">
                          <a:solidFill>
                            <a:srgbClr val="000000"/>
                          </a:solidFill>
                          <a:latin typeface="Times New Roman"/>
                          <a:ea typeface="Times New Roman"/>
                        </a:rPr>
                        <a:t>ec</a:t>
                      </a:r>
                      <a:r>
                        <a:rPr lang="en-IN" sz="1400" kern="50" spc="5" dirty="0">
                          <a:solidFill>
                            <a:srgbClr val="000000"/>
                          </a:solidFill>
                          <a:latin typeface="Times New Roman"/>
                          <a:ea typeface="Times New Roman"/>
                        </a:rPr>
                        <a:t>on</a:t>
                      </a:r>
                      <a:r>
                        <a:rPr lang="en-IN" sz="1400" kern="50" dirty="0">
                          <a:solidFill>
                            <a:srgbClr val="000000"/>
                          </a:solidFill>
                          <a:latin typeface="Times New Roman"/>
                          <a:ea typeface="Times New Roman"/>
                        </a:rPr>
                        <a:t>d     </a:t>
                      </a:r>
                      <a:r>
                        <a:rPr lang="en-IN" sz="1400" kern="50" spc="180" dirty="0">
                          <a:solidFill>
                            <a:srgbClr val="000000"/>
                          </a:solidFill>
                          <a:latin typeface="Times New Roman"/>
                          <a:ea typeface="Times New Roman"/>
                        </a:rPr>
                        <a:t> </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     </a:t>
                      </a:r>
                      <a:r>
                        <a:rPr lang="en-IN" sz="1400" kern="50" spc="175" dirty="0">
                          <a:solidFill>
                            <a:srgbClr val="000000"/>
                          </a:solidFill>
                          <a:latin typeface="Times New Roman"/>
                          <a:ea typeface="Times New Roman"/>
                        </a:rPr>
                        <a:t> </a:t>
                      </a:r>
                      <a:r>
                        <a:rPr lang="en-IN" sz="1400" kern="50" spc="10" dirty="0">
                          <a:solidFill>
                            <a:srgbClr val="000000"/>
                          </a:solidFill>
                          <a:latin typeface="Times New Roman"/>
                          <a:ea typeface="Times New Roman"/>
                        </a:rPr>
                        <a:t>(</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a:t>
                      </a:r>
                      <a:r>
                        <a:rPr lang="en-IN" sz="1400" kern="50" spc="-5" dirty="0">
                          <a:solidFill>
                            <a:srgbClr val="000000"/>
                          </a:solidFill>
                          <a:latin typeface="Times New Roman"/>
                          <a:ea typeface="Times New Roman"/>
                        </a:rPr>
                        <a:t>e</a:t>
                      </a:r>
                      <a:r>
                        <a:rPr lang="en-IN" sz="1400" kern="50" spc="-10" dirty="0">
                          <a:solidFill>
                            <a:srgbClr val="000000"/>
                          </a:solidFill>
                          <a:latin typeface="Times New Roman"/>
                          <a:ea typeface="Times New Roman"/>
                        </a:rPr>
                        <a:t>.</a:t>
                      </a:r>
                      <a:r>
                        <a:rPr lang="en-IN" sz="1400" kern="50" dirty="0">
                          <a:solidFill>
                            <a:srgbClr val="000000"/>
                          </a:solidFill>
                          <a:latin typeface="Times New Roman"/>
                          <a:ea typeface="Times New Roman"/>
                        </a:rPr>
                        <a:t>, </a:t>
                      </a:r>
                      <a:r>
                        <a:rPr lang="en-IN" sz="1400" kern="50" spc="5" dirty="0">
                          <a:solidFill>
                            <a:srgbClr val="000000"/>
                          </a:solidFill>
                          <a:latin typeface="Times New Roman"/>
                          <a:ea typeface="Times New Roman"/>
                        </a:rPr>
                        <a:t>Sho</a:t>
                      </a:r>
                      <a:r>
                        <a:rPr lang="en-IN" sz="1400" kern="50" dirty="0">
                          <a:solidFill>
                            <a:srgbClr val="000000"/>
                          </a:solidFill>
                          <a:latin typeface="Times New Roman"/>
                          <a:ea typeface="Times New Roman"/>
                        </a:rPr>
                        <a:t>rte</a:t>
                      </a:r>
                      <a:r>
                        <a:rPr lang="en-IN" sz="1400" kern="50" spc="-5" dirty="0">
                          <a:solidFill>
                            <a:srgbClr val="000000"/>
                          </a:solidFill>
                          <a:latin typeface="Times New Roman"/>
                          <a:ea typeface="Times New Roman"/>
                        </a:rPr>
                        <a:t>s</a:t>
                      </a:r>
                      <a:r>
                        <a:rPr lang="en-IN" sz="1400" kern="50" spc="5" dirty="0">
                          <a:solidFill>
                            <a:srgbClr val="000000"/>
                          </a:solidFill>
                          <a:latin typeface="Times New Roman"/>
                          <a:ea typeface="Times New Roman"/>
                        </a:rPr>
                        <a:t>t</a:t>
                      </a:r>
                      <a:r>
                        <a:rPr lang="en-IN" sz="1400" kern="50" spc="-10" dirty="0">
                          <a:solidFill>
                            <a:srgbClr val="000000"/>
                          </a:solidFill>
                          <a:latin typeface="Times New Roman"/>
                          <a:ea typeface="Times New Roman"/>
                        </a:rPr>
                        <a:t>-</a:t>
                      </a:r>
                      <a:r>
                        <a:rPr lang="en-IN" sz="1400" kern="50" spc="5" dirty="0">
                          <a:solidFill>
                            <a:srgbClr val="000000"/>
                          </a:solidFill>
                          <a:latin typeface="Times New Roman"/>
                          <a:ea typeface="Times New Roman"/>
                        </a:rPr>
                        <a:t>p</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10" dirty="0">
                          <a:solidFill>
                            <a:srgbClr val="000000"/>
                          </a:solidFill>
                          <a:latin typeface="Times New Roman"/>
                          <a:ea typeface="Times New Roman"/>
                        </a:rPr>
                        <a:t>h</a:t>
                      </a:r>
                      <a:r>
                        <a:rPr lang="en-IN" sz="1400" kern="50" dirty="0">
                          <a:solidFill>
                            <a:srgbClr val="000000"/>
                          </a:solidFill>
                          <a:latin typeface="Times New Roman"/>
                          <a:ea typeface="Times New Roman"/>
                        </a:rPr>
                        <a:t>-</a:t>
                      </a:r>
                      <a:r>
                        <a:rPr lang="en-IN" sz="1400" kern="50" spc="-10" dirty="0">
                          <a:solidFill>
                            <a:srgbClr val="000000"/>
                          </a:solidFill>
                          <a:latin typeface="Times New Roman"/>
                          <a:ea typeface="Times New Roman"/>
                        </a:rPr>
                        <a:t>f</a:t>
                      </a:r>
                      <a:r>
                        <a:rPr lang="en-IN" sz="1400" kern="50" dirty="0">
                          <a:solidFill>
                            <a:srgbClr val="000000"/>
                          </a:solidFill>
                          <a:latin typeface="Times New Roman"/>
                          <a:ea typeface="Times New Roman"/>
                        </a:rPr>
                        <a:t>irst r</a:t>
                      </a:r>
                      <a:r>
                        <a:rPr lang="en-IN" sz="1400" kern="50" spc="5" dirty="0">
                          <a:solidFill>
                            <a:srgbClr val="000000"/>
                          </a:solidFill>
                          <a:latin typeface="Times New Roman"/>
                          <a:ea typeface="Times New Roman"/>
                        </a:rPr>
                        <a:t>ou</a:t>
                      </a:r>
                      <a:r>
                        <a:rPr lang="en-IN" sz="1400" kern="50" dirty="0">
                          <a:solidFill>
                            <a:srgbClr val="000000"/>
                          </a:solidFill>
                          <a:latin typeface="Times New Roman"/>
                          <a:ea typeface="Times New Roman"/>
                        </a:rPr>
                        <a:t>t</a:t>
                      </a:r>
                      <a:r>
                        <a:rPr lang="en-IN" sz="1400" kern="50" spc="-1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g</a:t>
                      </a:r>
                      <a:r>
                        <a:rPr lang="en-IN" sz="1400" kern="50" spc="-5" dirty="0">
                          <a:solidFill>
                            <a:srgbClr val="000000"/>
                          </a:solidFill>
                          <a:latin typeface="Times New Roman"/>
                          <a:ea typeface="Times New Roman"/>
                        </a:rPr>
                        <a:t> </a:t>
                      </a:r>
                      <a:r>
                        <a:rPr lang="en-IN" sz="1400" kern="50" spc="5" dirty="0">
                          <a:solidFill>
                            <a:srgbClr val="000000"/>
                          </a:solidFill>
                          <a:latin typeface="Times New Roman"/>
                          <a:ea typeface="Times New Roman"/>
                        </a:rPr>
                        <a:t>p</a:t>
                      </a:r>
                      <a:r>
                        <a:rPr lang="en-IN" sz="1400" kern="50" spc="-10" dirty="0">
                          <a:solidFill>
                            <a:srgbClr val="000000"/>
                          </a:solidFill>
                          <a:latin typeface="Times New Roman"/>
                          <a:ea typeface="Times New Roman"/>
                        </a:rPr>
                        <a:t>r</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co</a:t>
                      </a:r>
                      <a:r>
                        <a:rPr lang="en-IN" sz="1400" kern="50" dirty="0">
                          <a:solidFill>
                            <a:srgbClr val="000000"/>
                          </a:solidFill>
                          <a:latin typeface="Times New Roman"/>
                          <a:ea typeface="Times New Roman"/>
                        </a:rPr>
                        <a:t>l)</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6355" algn="just">
                        <a:spcBef>
                          <a:spcPts val="175"/>
                        </a:spcBef>
                        <a:spcAft>
                          <a:spcPts val="0"/>
                        </a:spcAft>
                      </a:pPr>
                      <a:r>
                        <a:rPr lang="en-IN" sz="1400" kern="50" spc="-15">
                          <a:solidFill>
                            <a:srgbClr val="000000"/>
                          </a:solidFill>
                          <a:latin typeface="Times New Roman"/>
                          <a:ea typeface="Times New Roman"/>
                        </a:rPr>
                        <a:t>A</a:t>
                      </a:r>
                      <a:r>
                        <a:rPr lang="en-IN" sz="1400" kern="50" spc="5">
                          <a:solidFill>
                            <a:srgbClr val="000000"/>
                          </a:solidFill>
                          <a:latin typeface="Times New Roman"/>
                          <a:ea typeface="Times New Roman"/>
                        </a:rPr>
                        <a:t>pp</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ca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io</a:t>
                      </a:r>
                      <a:r>
                        <a:rPr lang="en-IN" sz="1400" kern="50">
                          <a:solidFill>
                            <a:srgbClr val="000000"/>
                          </a:solidFill>
                          <a:latin typeface="Times New Roman"/>
                          <a:ea typeface="Times New Roman"/>
                        </a:rPr>
                        <a:t>n la</a:t>
                      </a:r>
                      <a:r>
                        <a:rPr lang="en-IN" sz="1400" kern="50" spc="-10">
                          <a:solidFill>
                            <a:srgbClr val="000000"/>
                          </a:solidFill>
                          <a:latin typeface="Times New Roman"/>
                          <a:ea typeface="Times New Roman"/>
                        </a:rPr>
                        <a:t>y</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 st</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nd</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rd H</a:t>
                      </a:r>
                      <a:r>
                        <a:rPr lang="en-IN" sz="1400" kern="50" spc="-10">
                          <a:solidFill>
                            <a:srgbClr val="000000"/>
                          </a:solidFill>
                          <a:latin typeface="Times New Roman"/>
                          <a:ea typeface="Times New Roman"/>
                        </a:rPr>
                        <a:t>TT</a:t>
                      </a:r>
                      <a:r>
                        <a:rPr lang="en-IN" sz="1400" kern="50">
                          <a:solidFill>
                            <a:srgbClr val="000000"/>
                          </a:solidFill>
                          <a:latin typeface="Times New Roman"/>
                          <a:ea typeface="Times New Roman"/>
                        </a:rPr>
                        <a:t>P </a:t>
                      </a:r>
                      <a:r>
                        <a:rPr lang="en-IN" sz="1400" kern="50" spc="15">
                          <a:solidFill>
                            <a:srgbClr val="000000"/>
                          </a:solidFill>
                          <a:latin typeface="Times New Roman"/>
                          <a:ea typeface="Times New Roman"/>
                        </a:rPr>
                        <a:t>P</a:t>
                      </a:r>
                      <a:r>
                        <a:rPr lang="en-IN" sz="1400" kern="50">
                          <a:solidFill>
                            <a:srgbClr val="000000"/>
                          </a:solidFill>
                          <a:latin typeface="Times New Roman"/>
                          <a:ea typeface="Times New Roman"/>
                        </a:rPr>
                        <a:t>OST</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p</a:t>
                      </a:r>
                      <a:r>
                        <a:rPr lang="en-IN" sz="1400" kern="50" spc="-10">
                          <a:solidFill>
                            <a:srgbClr val="000000"/>
                          </a:solidFill>
                          <a:latin typeface="Times New Roman"/>
                          <a:ea typeface="Times New Roman"/>
                        </a:rPr>
                        <a:t>r</a:t>
                      </a:r>
                      <a:r>
                        <a:rPr lang="en-IN" sz="1400" kern="50" spc="5">
                          <a:solidFill>
                            <a:srgbClr val="000000"/>
                          </a:solidFill>
                          <a:latin typeface="Times New Roman"/>
                          <a:ea typeface="Times New Roman"/>
                        </a:rPr>
                        <a:t>o</a:t>
                      </a:r>
                      <a:r>
                        <a:rPr lang="en-IN" sz="1400" kern="50" spc="-10">
                          <a:solidFill>
                            <a:srgbClr val="000000"/>
                          </a:solidFill>
                          <a:latin typeface="Times New Roman"/>
                          <a:ea typeface="Times New Roman"/>
                        </a:rPr>
                        <a:t>t</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l</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r>
              <a:tr h="1321913">
                <a:tc>
                  <a:txBody>
                    <a:bodyPr/>
                    <a:lstStyle/>
                    <a:p>
                      <a:pPr marL="64770" marR="66675">
                        <a:lnSpc>
                          <a:spcPct val="100000"/>
                        </a:lnSpc>
                        <a:spcBef>
                          <a:spcPts val="160"/>
                        </a:spcBef>
                        <a:spcAft>
                          <a:spcPts val="0"/>
                        </a:spcAft>
                      </a:pPr>
                      <a:r>
                        <a:rPr lang="en-IN" sz="1400" kern="50" spc="-10">
                          <a:solidFill>
                            <a:srgbClr val="000000"/>
                          </a:solidFill>
                          <a:latin typeface="Times New Roman"/>
                          <a:ea typeface="Times New Roman"/>
                        </a:rPr>
                        <a:t>T</a:t>
                      </a:r>
                      <a:r>
                        <a:rPr lang="en-IN" sz="1400" kern="50" spc="-5">
                          <a:solidFill>
                            <a:srgbClr val="000000"/>
                          </a:solidFill>
                          <a:latin typeface="Times New Roman"/>
                          <a:ea typeface="Times New Roman"/>
                        </a:rPr>
                        <a:t>ec</a:t>
                      </a:r>
                      <a:r>
                        <a:rPr lang="en-IN" sz="1400" kern="50" spc="5">
                          <a:solidFill>
                            <a:srgbClr val="000000"/>
                          </a:solidFill>
                          <a:latin typeface="Times New Roman"/>
                          <a:ea typeface="Times New Roman"/>
                        </a:rPr>
                        <a:t>hn</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qu</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s </a:t>
                      </a:r>
                      <a:r>
                        <a:rPr lang="en-IN" sz="1400" kern="50" spc="-10">
                          <a:solidFill>
                            <a:srgbClr val="000000"/>
                          </a:solidFill>
                          <a:latin typeface="Times New Roman"/>
                          <a:ea typeface="Times New Roman"/>
                        </a:rPr>
                        <a:t>f</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r</a:t>
                      </a:r>
                      <a:endParaRPr lang="en-IN" sz="1400" kern="50">
                        <a:solidFill>
                          <a:srgbClr val="000000"/>
                        </a:solidFill>
                        <a:latin typeface="Times New Roman"/>
                        <a:ea typeface="Lucida Sans Unicode"/>
                      </a:endParaRPr>
                    </a:p>
                    <a:p>
                      <a:pPr marL="64770">
                        <a:lnSpc>
                          <a:spcPts val="1000"/>
                        </a:lnSpc>
                        <a:spcAft>
                          <a:spcPts val="0"/>
                        </a:spcAft>
                      </a:pPr>
                      <a:r>
                        <a:rPr lang="en-IN" sz="1400" kern="50" spc="5">
                          <a:solidFill>
                            <a:srgbClr val="000000"/>
                          </a:solidFill>
                          <a:latin typeface="Times New Roman"/>
                          <a:ea typeface="Times New Roman"/>
                        </a:rPr>
                        <a:t>Mob</a:t>
                      </a:r>
                      <a:r>
                        <a:rPr lang="en-IN" sz="1400" kern="50" spc="-10">
                          <a:solidFill>
                            <a:srgbClr val="000000"/>
                          </a:solidFill>
                          <a:latin typeface="Times New Roman"/>
                          <a:ea typeface="Times New Roman"/>
                        </a:rPr>
                        <a:t>i</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i</a:t>
                      </a:r>
                      <a:r>
                        <a:rPr lang="en-IN" sz="1400" kern="50">
                          <a:solidFill>
                            <a:srgbClr val="000000"/>
                          </a:solidFill>
                          <a:latin typeface="Times New Roman"/>
                          <a:ea typeface="Times New Roman"/>
                        </a:rPr>
                        <a:t>ty</a:t>
                      </a:r>
                      <a:endParaRPr lang="en-IN" sz="1400" kern="50">
                        <a:solidFill>
                          <a:srgbClr val="000000"/>
                        </a:solidFill>
                        <a:latin typeface="Times New Roman"/>
                        <a:ea typeface="Lucida Sans Unicode"/>
                      </a:endParaRPr>
                    </a:p>
                    <a:p>
                      <a:pPr marL="64770">
                        <a:lnSpc>
                          <a:spcPts val="1000"/>
                        </a:lnSpc>
                        <a:spcAft>
                          <a:spcPts val="0"/>
                        </a:spcAft>
                      </a:pPr>
                      <a:r>
                        <a:rPr lang="en-IN" sz="1400" kern="50" spc="5">
                          <a:solidFill>
                            <a:srgbClr val="000000"/>
                          </a:solidFill>
                          <a:latin typeface="Times New Roman"/>
                          <a:ea typeface="Times New Roman"/>
                        </a:rPr>
                        <a:t>Su</a:t>
                      </a:r>
                      <a:r>
                        <a:rPr lang="en-IN" sz="1400" kern="50" spc="-5">
                          <a:solidFill>
                            <a:srgbClr val="000000"/>
                          </a:solidFill>
                          <a:latin typeface="Times New Roman"/>
                          <a:ea typeface="Times New Roman"/>
                        </a:rPr>
                        <a:t>p</a:t>
                      </a:r>
                      <a:r>
                        <a:rPr lang="en-IN" sz="1400" kern="50" spc="5">
                          <a:solidFill>
                            <a:srgbClr val="000000"/>
                          </a:solidFill>
                          <a:latin typeface="Times New Roman"/>
                          <a:ea typeface="Times New Roman"/>
                        </a:rPr>
                        <a:t>po</a:t>
                      </a:r>
                      <a:r>
                        <a:rPr lang="en-IN" sz="1400" kern="50">
                          <a:solidFill>
                            <a:srgbClr val="000000"/>
                          </a:solidFill>
                          <a:latin typeface="Times New Roman"/>
                          <a:ea typeface="Times New Roman"/>
                        </a:rPr>
                        <a:t>rt</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720" algn="just">
                        <a:spcBef>
                          <a:spcPts val="160"/>
                        </a:spcBef>
                        <a:spcAft>
                          <a:spcPts val="0"/>
                        </a:spcAft>
                      </a:pPr>
                      <a:r>
                        <a:rPr lang="en-IN" sz="1400" kern="50">
                          <a:solidFill>
                            <a:srgbClr val="000000"/>
                          </a:solidFill>
                          <a:latin typeface="Times New Roman"/>
                          <a:ea typeface="Times New Roman"/>
                        </a:rPr>
                        <a:t>D</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ri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 </a:t>
                      </a:r>
                      <a:r>
                        <a:rPr lang="en-IN" sz="1400" kern="50" spc="10">
                          <a:solidFill>
                            <a:srgbClr val="000000"/>
                          </a:solidFill>
                          <a:latin typeface="Times New Roman"/>
                          <a:ea typeface="Times New Roman"/>
                        </a:rPr>
                        <a:t>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ob</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l</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t</a:t>
                      </a:r>
                      <a:r>
                        <a:rPr lang="en-IN" sz="1400" kern="50">
                          <a:solidFill>
                            <a:srgbClr val="000000"/>
                          </a:solidFill>
                          <a:latin typeface="Times New Roman"/>
                          <a:ea typeface="Times New Roman"/>
                        </a:rPr>
                        <a:t>y  </a:t>
                      </a:r>
                      <a:r>
                        <a:rPr lang="en-IN" sz="1400" kern="50" spc="5">
                          <a:solidFill>
                            <a:srgbClr val="000000"/>
                          </a:solidFill>
                          <a:latin typeface="Times New Roman"/>
                          <a:ea typeface="Times New Roman"/>
                        </a:rPr>
                        <a:t>P</a:t>
                      </a:r>
                      <a:r>
                        <a:rPr lang="en-IN" sz="1400" kern="50">
                          <a:solidFill>
                            <a:srgbClr val="000000"/>
                          </a:solidFill>
                          <a:latin typeface="Times New Roman"/>
                          <a:ea typeface="Times New Roman"/>
                        </a:rPr>
                        <a:t>M s</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nd</a:t>
                      </a:r>
                      <a:r>
                        <a:rPr lang="en-IN" sz="1400" kern="50">
                          <a:solidFill>
                            <a:srgbClr val="000000"/>
                          </a:solidFill>
                          <a:latin typeface="Times New Roman"/>
                          <a:ea typeface="Times New Roman"/>
                        </a:rPr>
                        <a:t>s i</a:t>
                      </a:r>
                      <a:r>
                        <a:rPr lang="en-IN" sz="1400" kern="50" spc="5">
                          <a:solidFill>
                            <a:srgbClr val="000000"/>
                          </a:solidFill>
                          <a:latin typeface="Times New Roman"/>
                          <a:ea typeface="Times New Roman"/>
                        </a:rPr>
                        <a:t>t</a:t>
                      </a:r>
                      <a:r>
                        <a:rPr lang="en-IN" sz="1400" kern="50">
                          <a:solidFill>
                            <a:srgbClr val="000000"/>
                          </a:solidFill>
                          <a:latin typeface="Times New Roman"/>
                          <a:ea typeface="Times New Roman"/>
                        </a:rPr>
                        <a:t>s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a:t>
                      </a:r>
                      <a:r>
                        <a:rPr lang="en-IN" sz="1400" kern="50" spc="5">
                          <a:solidFill>
                            <a:srgbClr val="000000"/>
                          </a:solidFill>
                          <a:latin typeface="Times New Roman"/>
                          <a:ea typeface="Times New Roman"/>
                        </a:rPr>
                        <a:t> </a:t>
                      </a:r>
                      <a:r>
                        <a:rPr lang="en-IN" sz="1400" kern="50">
                          <a:solidFill>
                            <a:srgbClr val="000000"/>
                          </a:solidFill>
                          <a:latin typeface="Times New Roman"/>
                          <a:ea typeface="Times New Roman"/>
                        </a:rPr>
                        <a:t>to</a:t>
                      </a:r>
                      <a:r>
                        <a:rPr lang="en-IN" sz="1400" kern="50" spc="10">
                          <a:solidFill>
                            <a:srgbClr val="000000"/>
                          </a:solidFill>
                          <a:latin typeface="Times New Roman"/>
                          <a:ea typeface="Times New Roman"/>
                        </a:rPr>
                        <a:t> </a:t>
                      </a:r>
                      <a:r>
                        <a:rPr lang="en-IN" sz="1400" kern="50" spc="-10">
                          <a:solidFill>
                            <a:srgbClr val="000000"/>
                          </a:solidFill>
                          <a:latin typeface="Times New Roman"/>
                          <a:ea typeface="Times New Roman"/>
                        </a:rPr>
                        <a:t>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st</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ion</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d  </a:t>
                      </a:r>
                      <a:r>
                        <a:rPr lang="en-IN" sz="1400" kern="50" spc="-15">
                          <a:solidFill>
                            <a:srgbClr val="000000"/>
                          </a:solidFill>
                          <a:latin typeface="Times New Roman"/>
                          <a:ea typeface="Times New Roman"/>
                        </a:rPr>
                        <a:t>R</a:t>
                      </a:r>
                      <a:r>
                        <a:rPr lang="en-IN" sz="1400" kern="50">
                          <a:solidFill>
                            <a:srgbClr val="000000"/>
                          </a:solidFill>
                          <a:latin typeface="Times New Roman"/>
                          <a:ea typeface="Times New Roman"/>
                        </a:rPr>
                        <a:t>P</a:t>
                      </a:r>
                      <a:r>
                        <a:rPr lang="en-IN" sz="1400" kern="50" spc="220">
                          <a:solidFill>
                            <a:srgbClr val="000000"/>
                          </a:solidFill>
                          <a:latin typeface="Times New Roman"/>
                          <a:ea typeface="Times New Roman"/>
                        </a:rPr>
                        <a:t> </a:t>
                      </a:r>
                      <a:r>
                        <a:rPr lang="en-IN" sz="1400" kern="50" spc="-10">
                          <a:solidFill>
                            <a:srgbClr val="000000"/>
                          </a:solidFill>
                          <a:latin typeface="Times New Roman"/>
                          <a:ea typeface="Times New Roman"/>
                        </a:rPr>
                        <a:t>t</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t>
                      </a:r>
                      <a:r>
                        <a:rPr lang="en-IN" sz="1400" kern="50" spc="220">
                          <a:solidFill>
                            <a:srgbClr val="000000"/>
                          </a:solidFill>
                          <a:latin typeface="Times New Roman"/>
                          <a:ea typeface="Times New Roman"/>
                        </a:rPr>
                        <a:t> </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s 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b</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st </a:t>
                      </a:r>
                      <a:r>
                        <a:rPr lang="en-IN" sz="1400" kern="50" spc="5">
                          <a:solidFill>
                            <a:srgbClr val="000000"/>
                          </a:solidFill>
                          <a:latin typeface="Times New Roman"/>
                          <a:ea typeface="Times New Roman"/>
                        </a:rPr>
                        <a:t>l</a:t>
                      </a:r>
                      <a:r>
                        <a:rPr lang="en-IN" sz="1400" kern="50" spc="-1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k</a:t>
                      </a:r>
                      <a:r>
                        <a:rPr lang="en-IN" sz="1400" kern="50" spc="-5">
                          <a:solidFill>
                            <a:srgbClr val="000000"/>
                          </a:solidFill>
                          <a:latin typeface="Times New Roman"/>
                          <a:ea typeface="Times New Roman"/>
                        </a:rPr>
                        <a:t> </a:t>
                      </a:r>
                      <a:r>
                        <a:rPr lang="en-IN" sz="1400" kern="50" spc="-15">
                          <a:solidFill>
                            <a:srgbClr val="000000"/>
                          </a:solidFill>
                          <a:latin typeface="Times New Roman"/>
                          <a:ea typeface="Times New Roman"/>
                        </a:rPr>
                        <a:t>w</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t</a:t>
                      </a:r>
                      <a:r>
                        <a:rPr lang="en-IN" sz="1400" kern="50">
                          <a:solidFill>
                            <a:srgbClr val="000000"/>
                          </a:solidFill>
                          <a:latin typeface="Times New Roman"/>
                          <a:ea typeface="Times New Roman"/>
                        </a:rPr>
                        <a:t>h</a:t>
                      </a:r>
                      <a:r>
                        <a:rPr lang="en-IN" sz="1400" kern="50" spc="5">
                          <a:solidFill>
                            <a:srgbClr val="000000"/>
                          </a:solidFill>
                          <a:latin typeface="Times New Roman"/>
                          <a:ea typeface="Times New Roman"/>
                        </a:rPr>
                        <a:t> </a:t>
                      </a:r>
                      <a:r>
                        <a:rPr lang="en-IN" sz="1400" kern="50">
                          <a:solidFill>
                            <a:srgbClr val="000000"/>
                          </a:solidFill>
                          <a:latin typeface="Times New Roman"/>
                          <a:ea typeface="Times New Roman"/>
                        </a:rPr>
                        <a:t>it</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4450" algn="just">
                        <a:spcBef>
                          <a:spcPts val="160"/>
                        </a:spcBef>
                        <a:spcAft>
                          <a:spcPts val="0"/>
                        </a:spcAft>
                      </a:pPr>
                      <a:r>
                        <a:rPr lang="en-IN" sz="1400" kern="50">
                          <a:solidFill>
                            <a:srgbClr val="000000"/>
                          </a:solidFill>
                          <a:latin typeface="Times New Roman"/>
                          <a:ea typeface="Times New Roman"/>
                        </a:rPr>
                        <a:t>A  tra</a:t>
                      </a:r>
                      <a:r>
                        <a:rPr lang="en-IN" sz="1400" kern="50" spc="-5">
                          <a:solidFill>
                            <a:srgbClr val="000000"/>
                          </a:solidFill>
                          <a:latin typeface="Times New Roman"/>
                          <a:ea typeface="Times New Roman"/>
                        </a:rPr>
                        <a:t>ck</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 </a:t>
                      </a:r>
                      <a:r>
                        <a:rPr lang="en-IN" sz="1400" kern="50" spc="5">
                          <a:solidFill>
                            <a:srgbClr val="000000"/>
                          </a:solidFill>
                          <a:latin typeface="Times New Roman"/>
                          <a:ea typeface="Times New Roman"/>
                        </a:rPr>
                        <a:t> </a:t>
                      </a:r>
                      <a:r>
                        <a:rPr lang="en-IN" sz="1400" kern="50" spc="10">
                          <a:solidFill>
                            <a:srgbClr val="000000"/>
                          </a:solidFill>
                          <a:latin typeface="Times New Roman"/>
                          <a:ea typeface="Times New Roman"/>
                        </a:rPr>
                        <a:t>s</a:t>
                      </a:r>
                      <a:r>
                        <a:rPr lang="en-IN" sz="1400" kern="50" spc="-5">
                          <a:solidFill>
                            <a:srgbClr val="000000"/>
                          </a:solidFill>
                          <a:latin typeface="Times New Roman"/>
                          <a:ea typeface="Times New Roman"/>
                        </a:rPr>
                        <a:t>y</a:t>
                      </a:r>
                      <a:r>
                        <a:rPr lang="en-IN" sz="1400" kern="50">
                          <a:solidFill>
                            <a:srgbClr val="000000"/>
                          </a:solidFill>
                          <a:latin typeface="Times New Roman"/>
                          <a:ea typeface="Times New Roman"/>
                        </a:rPr>
                        <a:t>st</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m </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a</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d  </a:t>
                      </a:r>
                      <a:r>
                        <a:rPr lang="en-IN" sz="1400" kern="50" spc="5">
                          <a:solidFill>
                            <a:srgbClr val="000000"/>
                          </a:solidFill>
                          <a:latin typeface="Times New Roman"/>
                          <a:ea typeface="Times New Roman"/>
                        </a:rPr>
                        <a:t>Mo</a:t>
                      </a:r>
                      <a:r>
                        <a:rPr lang="en-IN" sz="1400" kern="50">
                          <a:solidFill>
                            <a:srgbClr val="000000"/>
                          </a:solidFill>
                          <a:latin typeface="Times New Roman"/>
                          <a:ea typeface="Times New Roman"/>
                        </a:rPr>
                        <a:t>te</a:t>
                      </a:r>
                      <a:r>
                        <a:rPr lang="en-IN" sz="1400" kern="50" spc="-10">
                          <a:solidFill>
                            <a:srgbClr val="000000"/>
                          </a:solidFill>
                          <a:latin typeface="Times New Roman"/>
                          <a:ea typeface="Times New Roman"/>
                        </a:rPr>
                        <a:t>T</a:t>
                      </a:r>
                      <a:r>
                        <a:rPr lang="en-IN" sz="1400" kern="50">
                          <a:solidFill>
                            <a:srgbClr val="000000"/>
                          </a:solidFill>
                          <a:latin typeface="Times New Roman"/>
                          <a:ea typeface="Times New Roman"/>
                        </a:rPr>
                        <a:t>r</a:t>
                      </a:r>
                      <a:r>
                        <a:rPr lang="en-IN" sz="1400" kern="50" spc="10">
                          <a:solidFill>
                            <a:srgbClr val="000000"/>
                          </a:solidFill>
                          <a:latin typeface="Times New Roman"/>
                          <a:ea typeface="Times New Roman"/>
                        </a:rPr>
                        <a:t>a</a:t>
                      </a:r>
                      <a:r>
                        <a:rPr lang="en-IN" sz="1400" kern="50" spc="-5">
                          <a:solidFill>
                            <a:srgbClr val="000000"/>
                          </a:solidFill>
                          <a:latin typeface="Times New Roman"/>
                          <a:ea typeface="Times New Roman"/>
                        </a:rPr>
                        <a:t>c</a:t>
                      </a:r>
                      <a:r>
                        <a:rPr lang="en-IN" sz="1400" kern="50">
                          <a:solidFill>
                            <a:srgbClr val="000000"/>
                          </a:solidFill>
                          <a:latin typeface="Times New Roman"/>
                          <a:ea typeface="Times New Roman"/>
                        </a:rPr>
                        <a:t>k </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ich</a:t>
                      </a:r>
                      <a:r>
                        <a:rPr lang="en-IN" sz="1400" kern="50" spc="10">
                          <a:solidFill>
                            <a:srgbClr val="000000"/>
                          </a:solidFill>
                          <a:latin typeface="Times New Roman"/>
                          <a:ea typeface="Times New Roman"/>
                        </a:rPr>
                        <a:t> </a:t>
                      </a:r>
                      <a:r>
                        <a:rPr lang="en-IN" sz="1400" kern="50" spc="5">
                          <a:solidFill>
                            <a:srgbClr val="000000"/>
                          </a:solidFill>
                          <a:latin typeface="Times New Roman"/>
                          <a:ea typeface="Times New Roman"/>
                        </a:rPr>
                        <a:t>op</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tes in </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n </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ly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ece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tral</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ze</a:t>
                      </a:r>
                      <a:r>
                        <a:rPr lang="en-IN" sz="1400" kern="50" spc="5">
                          <a:solidFill>
                            <a:srgbClr val="000000"/>
                          </a:solidFill>
                          <a:latin typeface="Times New Roman"/>
                          <a:ea typeface="Times New Roman"/>
                        </a:rPr>
                        <a:t>d</a:t>
                      </a:r>
                      <a:r>
                        <a:rPr lang="en-IN" sz="1400" kern="50">
                          <a:solidFill>
                            <a:srgbClr val="000000"/>
                          </a:solidFill>
                          <a:latin typeface="Times New Roman"/>
                          <a:ea typeface="Times New Roman"/>
                        </a:rPr>
                        <a:t>, r</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b</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st </a:t>
                      </a:r>
                      <a:r>
                        <a:rPr lang="en-IN" sz="1400" kern="50" spc="-10">
                          <a:solidFill>
                            <a:srgbClr val="000000"/>
                          </a:solidFill>
                          <a:latin typeface="Times New Roman"/>
                          <a:ea typeface="Times New Roman"/>
                        </a:rPr>
                        <a:t>f</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 p</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v</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d</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g</a:t>
                      </a:r>
                      <a:r>
                        <a:rPr lang="en-IN" sz="1400" kern="50" spc="5">
                          <a:solidFill>
                            <a:srgbClr val="000000"/>
                          </a:solidFill>
                          <a:latin typeface="Times New Roman"/>
                          <a:ea typeface="Times New Roman"/>
                        </a:rPr>
                        <a:t>oo</a:t>
                      </a:r>
                      <a:r>
                        <a:rPr lang="en-IN" sz="1400" kern="50">
                          <a:solidFill>
                            <a:srgbClr val="000000"/>
                          </a:solidFill>
                          <a:latin typeface="Times New Roman"/>
                          <a:ea typeface="Times New Roman"/>
                        </a:rPr>
                        <a:t>d</a:t>
                      </a:r>
                      <a:r>
                        <a:rPr lang="en-IN" sz="1400" kern="50" spc="5">
                          <a:solidFill>
                            <a:srgbClr val="000000"/>
                          </a:solidFill>
                          <a:latin typeface="Times New Roman"/>
                          <a:ea typeface="Times New Roman"/>
                        </a:rPr>
                        <a:t> </a:t>
                      </a:r>
                      <a:r>
                        <a:rPr lang="en-IN" sz="1400" kern="50" spc="-10">
                          <a:solidFill>
                            <a:srgbClr val="000000"/>
                          </a:solidFill>
                          <a:latin typeface="Times New Roman"/>
                          <a:ea typeface="Times New Roman"/>
                        </a:rPr>
                        <a:t>l</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ca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n</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acc</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c</a:t>
                      </a:r>
                      <a:r>
                        <a:rPr lang="en-IN" sz="1400" kern="50">
                          <a:solidFill>
                            <a:srgbClr val="000000"/>
                          </a:solidFill>
                          <a:latin typeface="Times New Roman"/>
                          <a:ea typeface="Times New Roman"/>
                        </a:rPr>
                        <a:t>y</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3815" algn="just">
                        <a:spcBef>
                          <a:spcPts val="160"/>
                        </a:spcBef>
                        <a:spcAft>
                          <a:spcPts val="0"/>
                        </a:spcAft>
                      </a:pPr>
                      <a:r>
                        <a:rPr lang="en-IN" sz="1400" kern="50" spc="5">
                          <a:solidFill>
                            <a:srgbClr val="000000"/>
                          </a:solidFill>
                          <a:latin typeface="Times New Roman"/>
                          <a:ea typeface="Times New Roman"/>
                        </a:rPr>
                        <a:t>M</a:t>
                      </a:r>
                      <a:r>
                        <a:rPr lang="en-IN" sz="1400" kern="50" spc="-15">
                          <a:solidFill>
                            <a:srgbClr val="000000"/>
                          </a:solidFill>
                          <a:latin typeface="Times New Roman"/>
                          <a:ea typeface="Times New Roman"/>
                        </a:rPr>
                        <a:t>A</a:t>
                      </a:r>
                      <a:r>
                        <a:rPr lang="en-IN" sz="1400" kern="50" spc="5">
                          <a:solidFill>
                            <a:srgbClr val="000000"/>
                          </a:solidFill>
                          <a:latin typeface="Times New Roman"/>
                          <a:ea typeface="Times New Roman"/>
                        </a:rPr>
                        <a:t>S</a:t>
                      </a:r>
                      <a:r>
                        <a:rPr lang="en-IN" sz="1400" kern="50">
                          <a:solidFill>
                            <a:srgbClr val="000000"/>
                          </a:solidFill>
                          <a:latin typeface="Times New Roman"/>
                          <a:ea typeface="Times New Roman"/>
                        </a:rPr>
                        <a:t>N </a:t>
                      </a:r>
                      <a:r>
                        <a:rPr lang="en-IN" sz="1400" kern="50" spc="-5">
                          <a:solidFill>
                            <a:srgbClr val="000000"/>
                          </a:solidFill>
                          <a:latin typeface="Times New Roman"/>
                          <a:ea typeface="Times New Roman"/>
                        </a:rPr>
                        <a:t>ca</a:t>
                      </a:r>
                      <a:r>
                        <a:rPr lang="en-IN" sz="1400" kern="50" spc="5">
                          <a:solidFill>
                            <a:srgbClr val="000000"/>
                          </a:solidFill>
                          <a:latin typeface="Times New Roman"/>
                          <a:ea typeface="Times New Roman"/>
                        </a:rPr>
                        <a:t>nno</a:t>
                      </a:r>
                      <a:r>
                        <a:rPr lang="en-IN" sz="1400" kern="50">
                          <a:solidFill>
                            <a:srgbClr val="000000"/>
                          </a:solidFill>
                          <a:latin typeface="Times New Roman"/>
                          <a:ea typeface="Times New Roman"/>
                        </a:rPr>
                        <a:t>t </a:t>
                      </a:r>
                      <a:r>
                        <a:rPr lang="en-IN" sz="1400" kern="50" spc="-5">
                          <a:solidFill>
                            <a:srgbClr val="000000"/>
                          </a:solidFill>
                          <a:latin typeface="Times New Roman"/>
                          <a:ea typeface="Times New Roman"/>
                        </a:rPr>
                        <a:t>ac</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ie</a:t>
                      </a:r>
                      <a:r>
                        <a:rPr lang="en-IN" sz="1400" kern="50" spc="-10">
                          <a:solidFill>
                            <a:srgbClr val="000000"/>
                          </a:solidFill>
                          <a:latin typeface="Times New Roman"/>
                          <a:ea typeface="Times New Roman"/>
                        </a:rPr>
                        <a:t>v</a:t>
                      </a:r>
                      <a:r>
                        <a:rPr lang="en-IN" sz="1400" kern="50">
                          <a:solidFill>
                            <a:srgbClr val="000000"/>
                          </a:solidFill>
                          <a:latin typeface="Times New Roman"/>
                          <a:ea typeface="Times New Roman"/>
                        </a:rPr>
                        <a:t>e r</a:t>
                      </a:r>
                      <a:r>
                        <a:rPr lang="en-IN" sz="1400" kern="50" spc="-5">
                          <a:solidFill>
                            <a:srgbClr val="000000"/>
                          </a:solidFill>
                          <a:latin typeface="Times New Roman"/>
                          <a:ea typeface="Times New Roman"/>
                        </a:rPr>
                        <a:t>ea</a:t>
                      </a:r>
                      <a:r>
                        <a:rPr lang="en-IN" sz="1400" kern="50" spc="5">
                          <a:solidFill>
                            <a:srgbClr val="000000"/>
                          </a:solidFill>
                          <a:latin typeface="Times New Roman"/>
                          <a:ea typeface="Times New Roman"/>
                        </a:rPr>
                        <a:t>l</a:t>
                      </a:r>
                      <a:r>
                        <a:rPr lang="en-IN" sz="1400" kern="50">
                          <a:solidFill>
                            <a:srgbClr val="000000"/>
                          </a:solidFill>
                          <a:latin typeface="Times New Roman"/>
                          <a:ea typeface="Times New Roman"/>
                        </a:rPr>
                        <a:t>-t</a:t>
                      </a:r>
                      <a:r>
                        <a:rPr lang="en-IN" sz="1400" kern="50" spc="15">
                          <a:solidFill>
                            <a:srgbClr val="000000"/>
                          </a:solidFill>
                          <a:latin typeface="Times New Roman"/>
                          <a:ea typeface="Times New Roman"/>
                        </a:rPr>
                        <a:t>i</a:t>
                      </a:r>
                      <a:r>
                        <a:rPr lang="en-IN" sz="1400" kern="50" spc="-5">
                          <a:solidFill>
                            <a:srgbClr val="000000"/>
                          </a:solidFill>
                          <a:latin typeface="Times New Roman"/>
                          <a:ea typeface="Times New Roman"/>
                        </a:rPr>
                        <a:t>m</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  </a:t>
                      </a: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l</a:t>
                      </a:r>
                      <a:r>
                        <a:rPr lang="en-IN" sz="1400" kern="50" spc="-5">
                          <a:solidFill>
                            <a:srgbClr val="000000"/>
                          </a:solidFill>
                          <a:latin typeface="Times New Roman"/>
                          <a:ea typeface="Times New Roman"/>
                        </a:rPr>
                        <a:t>ec</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n (</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lay</a:t>
                      </a:r>
                      <a:r>
                        <a:rPr lang="en-IN" sz="1400" kern="50" spc="5">
                          <a:solidFill>
                            <a:srgbClr val="000000"/>
                          </a:solidFill>
                          <a:latin typeface="Times New Roman"/>
                          <a:ea typeface="Times New Roman"/>
                        </a:rPr>
                        <a:t> </a:t>
                      </a:r>
                      <a:r>
                        <a:rPr lang="en-IN" sz="1400" kern="50">
                          <a:solidFill>
                            <a:srgbClr val="000000"/>
                          </a:solidFill>
                          <a:latin typeface="Times New Roman"/>
                          <a:ea typeface="Times New Roman"/>
                        </a:rPr>
                        <a:t>&gt;</a:t>
                      </a:r>
                      <a:r>
                        <a:rPr lang="en-IN" sz="1400" kern="50" spc="10">
                          <a:solidFill>
                            <a:srgbClr val="000000"/>
                          </a:solidFill>
                          <a:latin typeface="Times New Roman"/>
                          <a:ea typeface="Times New Roman"/>
                        </a:rPr>
                        <a:t> </a:t>
                      </a:r>
                      <a:r>
                        <a:rPr lang="en-IN" sz="1400" kern="50" spc="5">
                          <a:solidFill>
                            <a:srgbClr val="000000"/>
                          </a:solidFill>
                          <a:latin typeface="Times New Roman"/>
                          <a:ea typeface="Times New Roman"/>
                        </a:rPr>
                        <a:t>1</a:t>
                      </a:r>
                      <a:r>
                        <a:rPr lang="en-IN" sz="1400" kern="50">
                          <a:solidFill>
                            <a:srgbClr val="000000"/>
                          </a:solidFill>
                          <a:latin typeface="Times New Roman"/>
                          <a:ea typeface="Times New Roman"/>
                        </a:rPr>
                        <a:t>0</a:t>
                      </a:r>
                      <a:r>
                        <a:rPr lang="en-IN" sz="1400" kern="50" spc="20">
                          <a:solidFill>
                            <a:srgbClr val="000000"/>
                          </a:solidFill>
                          <a:latin typeface="Times New Roman"/>
                          <a:ea typeface="Times New Roman"/>
                        </a:rPr>
                        <a:t> </a:t>
                      </a:r>
                      <a:r>
                        <a:rPr lang="en-IN" sz="1400" kern="50">
                          <a:solidFill>
                            <a:srgbClr val="000000"/>
                          </a:solidFill>
                          <a:latin typeface="Times New Roman"/>
                          <a:ea typeface="Times New Roman"/>
                        </a:rPr>
                        <a:t>s)</a:t>
                      </a:r>
                      <a:r>
                        <a:rPr lang="en-IN" sz="1400" kern="50" spc="10">
                          <a:solidFill>
                            <a:srgbClr val="000000"/>
                          </a:solidFill>
                          <a:latin typeface="Times New Roman"/>
                          <a:ea typeface="Times New Roman"/>
                        </a:rPr>
                        <a:t> </a:t>
                      </a:r>
                      <a:r>
                        <a:rPr lang="en-IN" sz="1400" kern="50" spc="15">
                          <a:solidFill>
                            <a:srgbClr val="000000"/>
                          </a:solidFill>
                          <a:latin typeface="Times New Roman"/>
                          <a:ea typeface="Times New Roman"/>
                        </a:rPr>
                        <a:t>i</a:t>
                      </a:r>
                      <a:r>
                        <a:rPr lang="en-IN" sz="1400" kern="50">
                          <a:solidFill>
                            <a:srgbClr val="000000"/>
                          </a:solidFill>
                          <a:latin typeface="Times New Roman"/>
                          <a:ea typeface="Times New Roman"/>
                        </a:rPr>
                        <a:t>f 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rs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v</a:t>
                      </a:r>
                      <a:r>
                        <a:rPr lang="en-IN" sz="1400" kern="50">
                          <a:solidFill>
                            <a:srgbClr val="000000"/>
                          </a:solidFill>
                          <a:latin typeface="Times New Roman"/>
                          <a:ea typeface="Times New Roman"/>
                        </a:rPr>
                        <a:t>e </a:t>
                      </a:r>
                      <a:r>
                        <a:rPr lang="en-IN" sz="1400" kern="50" spc="5">
                          <a:solidFill>
                            <a:srgbClr val="000000"/>
                          </a:solidFill>
                          <a:latin typeface="Times New Roman"/>
                          <a:ea typeface="Times New Roman"/>
                        </a:rPr>
                        <a:t>qu</a:t>
                      </a:r>
                      <a:r>
                        <a:rPr lang="en-IN" sz="1400" kern="50">
                          <a:solidFill>
                            <a:srgbClr val="000000"/>
                          </a:solidFill>
                          <a:latin typeface="Times New Roman"/>
                          <a:ea typeface="Times New Roman"/>
                        </a:rPr>
                        <a:t>ic</a:t>
                      </a:r>
                      <a:r>
                        <a:rPr lang="en-IN" sz="1400" kern="50" spc="-10">
                          <a:solidFill>
                            <a:srgbClr val="000000"/>
                          </a:solidFill>
                          <a:latin typeface="Times New Roman"/>
                          <a:ea typeface="Times New Roman"/>
                        </a:rPr>
                        <a:t>k</a:t>
                      </a:r>
                      <a:r>
                        <a:rPr lang="en-IN" sz="1400" kern="50" spc="15">
                          <a:solidFill>
                            <a:srgbClr val="000000"/>
                          </a:solidFill>
                          <a:latin typeface="Times New Roman"/>
                          <a:ea typeface="Times New Roman"/>
                        </a:rPr>
                        <a:t>l</a:t>
                      </a:r>
                      <a:r>
                        <a:rPr lang="en-IN" sz="1400" kern="50">
                          <a:solidFill>
                            <a:srgbClr val="000000"/>
                          </a:solidFill>
                          <a:latin typeface="Times New Roman"/>
                          <a:ea typeface="Times New Roman"/>
                        </a:rPr>
                        <a:t>y s</a:t>
                      </a:r>
                      <a:r>
                        <a:rPr lang="en-IN" sz="1400" kern="50" spc="5">
                          <a:solidFill>
                            <a:srgbClr val="000000"/>
                          </a:solidFill>
                          <a:latin typeface="Times New Roman"/>
                          <a:ea typeface="Times New Roman"/>
                        </a:rPr>
                        <a:t>u</a:t>
                      </a:r>
                      <a:r>
                        <a:rPr lang="en-IN" sz="1400" kern="50" spc="-5">
                          <a:solidFill>
                            <a:srgbClr val="000000"/>
                          </a:solidFill>
                          <a:latin typeface="Times New Roman"/>
                          <a:ea typeface="Times New Roman"/>
                        </a:rPr>
                        <a:t>c</a:t>
                      </a:r>
                      <a:r>
                        <a:rPr lang="en-IN" sz="1400" kern="50">
                          <a:solidFill>
                            <a:srgbClr val="000000"/>
                          </a:solidFill>
                          <a:latin typeface="Times New Roman"/>
                          <a:ea typeface="Times New Roman"/>
                        </a:rPr>
                        <a:t>h</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s at </a:t>
                      </a:r>
                      <a:r>
                        <a:rPr lang="en-IN" sz="1400" kern="50" spc="-5">
                          <a:solidFill>
                            <a:srgbClr val="000000"/>
                          </a:solidFill>
                          <a:latin typeface="Times New Roman"/>
                          <a:ea typeface="Times New Roman"/>
                        </a:rPr>
                        <a:t>3</a:t>
                      </a:r>
                      <a:r>
                        <a:rPr lang="en-IN" sz="1400" kern="50">
                          <a:solidFill>
                            <a:srgbClr val="000000"/>
                          </a:solidFill>
                          <a:latin typeface="Times New Roman"/>
                          <a:ea typeface="Times New Roman"/>
                        </a:rPr>
                        <a:t>0</a:t>
                      </a:r>
                      <a:r>
                        <a:rPr lang="en-IN" sz="1400" kern="50" spc="5">
                          <a:solidFill>
                            <a:srgbClr val="000000"/>
                          </a:solidFill>
                          <a:latin typeface="Times New Roman"/>
                          <a:ea typeface="Times New Roman"/>
                        </a:rPr>
                        <a:t>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p</a:t>
                      </a:r>
                      <a:r>
                        <a:rPr lang="en-IN" sz="1400" kern="50">
                          <a:solidFill>
                            <a:srgbClr val="000000"/>
                          </a:solidFill>
                          <a:latin typeface="Times New Roman"/>
                          <a:ea typeface="Times New Roman"/>
                        </a:rPr>
                        <a:t>h</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5720" algn="just">
                        <a:spcBef>
                          <a:spcPts val="160"/>
                        </a:spcBef>
                        <a:spcAft>
                          <a:spcPts val="0"/>
                        </a:spcAft>
                      </a:pPr>
                      <a:r>
                        <a:rPr lang="en-IN" sz="1400" kern="50">
                          <a:solidFill>
                            <a:srgbClr val="000000"/>
                          </a:solidFill>
                          <a:latin typeface="Times New Roman"/>
                          <a:ea typeface="Times New Roman"/>
                        </a:rPr>
                        <a:t>E</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p</a:t>
                      </a:r>
                      <a:r>
                        <a:rPr lang="en-IN" sz="1400" kern="50">
                          <a:solidFill>
                            <a:srgbClr val="000000"/>
                          </a:solidFill>
                          <a:latin typeface="Times New Roman"/>
                          <a:ea typeface="Times New Roman"/>
                        </a:rPr>
                        <a:t>la</a:t>
                      </a:r>
                      <a:r>
                        <a:rPr lang="en-IN" sz="1400" kern="50" spc="-5">
                          <a:solidFill>
                            <a:srgbClr val="000000"/>
                          </a:solidFill>
                          <a:latin typeface="Times New Roman"/>
                          <a:ea typeface="Times New Roman"/>
                        </a:rPr>
                        <a:t>ce</a:t>
                      </a:r>
                      <a:r>
                        <a:rPr lang="en-IN" sz="1400" kern="50">
                          <a:solidFill>
                            <a:srgbClr val="000000"/>
                          </a:solidFill>
                          <a:latin typeface="Times New Roman"/>
                          <a:ea typeface="Times New Roman"/>
                        </a:rPr>
                        <a:t>d    </a:t>
                      </a:r>
                      <a:r>
                        <a:rPr lang="en-IN" sz="1400" kern="50" spc="5">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rs (E</a:t>
                      </a:r>
                      <a:r>
                        <a:rPr lang="en-IN" sz="1400" kern="50" spc="5">
                          <a:solidFill>
                            <a:srgbClr val="000000"/>
                          </a:solidFill>
                          <a:latin typeface="Times New Roman"/>
                          <a:ea typeface="Times New Roman"/>
                        </a:rPr>
                        <a:t>S</a:t>
                      </a:r>
                      <a:r>
                        <a:rPr lang="en-IN" sz="1400" kern="50">
                          <a:solidFill>
                            <a:srgbClr val="000000"/>
                          </a:solidFill>
                          <a:latin typeface="Times New Roman"/>
                          <a:ea typeface="Times New Roman"/>
                        </a:rPr>
                        <a:t>)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tain </a:t>
                      </a: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onn</a:t>
                      </a:r>
                      <a:r>
                        <a:rPr lang="en-IN" sz="1400" kern="50" spc="-5">
                          <a:solidFill>
                            <a:srgbClr val="000000"/>
                          </a:solidFill>
                          <a:latin typeface="Times New Roman"/>
                          <a:ea typeface="Times New Roman"/>
                        </a:rPr>
                        <a:t>ec</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o</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s </a:t>
                      </a:r>
                      <a:r>
                        <a:rPr lang="en-IN" sz="1400" kern="50" spc="-15">
                          <a:solidFill>
                            <a:srgbClr val="000000"/>
                          </a:solidFill>
                          <a:latin typeface="Times New Roman"/>
                          <a:ea typeface="Times New Roman"/>
                        </a:rPr>
                        <a:t>w</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t</a:t>
                      </a:r>
                      <a:r>
                        <a:rPr lang="en-IN" sz="1400" kern="50">
                          <a:solidFill>
                            <a:srgbClr val="000000"/>
                          </a:solidFill>
                          <a:latin typeface="Times New Roman"/>
                          <a:ea typeface="Times New Roman"/>
                        </a:rPr>
                        <a:t>h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ob</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l</a:t>
                      </a:r>
                      <a:r>
                        <a:rPr lang="en-IN" sz="1400" kern="50">
                          <a:solidFill>
                            <a:srgbClr val="000000"/>
                          </a:solidFill>
                          <a:latin typeface="Times New Roman"/>
                          <a:ea typeface="Times New Roman"/>
                        </a:rPr>
                        <a:t>e</a:t>
                      </a:r>
                      <a:r>
                        <a:rPr lang="en-IN" sz="1400" kern="50" spc="15">
                          <a:solidFill>
                            <a:srgbClr val="000000"/>
                          </a:solidFill>
                          <a:latin typeface="Times New Roman"/>
                          <a:ea typeface="Times New Roman"/>
                        </a:rPr>
                        <a:t> </a:t>
                      </a:r>
                      <a:r>
                        <a:rPr lang="en-IN" sz="1400" kern="50" spc="5">
                          <a:solidFill>
                            <a:srgbClr val="000000"/>
                          </a:solidFill>
                          <a:latin typeface="Times New Roman"/>
                          <a:ea typeface="Times New Roman"/>
                        </a:rPr>
                        <a:t>bod</a:t>
                      </a:r>
                      <a:r>
                        <a:rPr lang="en-IN" sz="1400" kern="50">
                          <a:solidFill>
                            <a:srgbClr val="000000"/>
                          </a:solidFill>
                          <a:latin typeface="Times New Roman"/>
                          <a:ea typeface="Times New Roman"/>
                        </a:rPr>
                        <a:t>y </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s</a:t>
                      </a:r>
                      <a:r>
                        <a:rPr lang="en-IN" sz="1400" kern="50" spc="15">
                          <a:solidFill>
                            <a:srgbClr val="000000"/>
                          </a:solidFill>
                          <a:latin typeface="Times New Roman"/>
                          <a:ea typeface="Times New Roman"/>
                        </a:rPr>
                        <a:t> </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he</a:t>
                      </a:r>
                      <a:r>
                        <a:rPr lang="en-IN" sz="1400" kern="50">
                          <a:solidFill>
                            <a:srgbClr val="000000"/>
                          </a:solidFill>
                          <a:latin typeface="Times New Roman"/>
                          <a:ea typeface="Times New Roman"/>
                        </a:rPr>
                        <a:t>y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ov</a:t>
                      </a:r>
                      <a:r>
                        <a:rPr lang="en-IN" sz="1400" kern="50">
                          <a:solidFill>
                            <a:srgbClr val="000000"/>
                          </a:solidFill>
                          <a:latin typeface="Times New Roman"/>
                          <a:ea typeface="Times New Roman"/>
                        </a:rPr>
                        <a:t>e  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ou</a:t>
                      </a:r>
                      <a:r>
                        <a:rPr lang="en-IN" sz="1400" kern="50" spc="-5">
                          <a:solidFill>
                            <a:srgbClr val="000000"/>
                          </a:solidFill>
                          <a:latin typeface="Times New Roman"/>
                          <a:ea typeface="Times New Roman"/>
                        </a:rPr>
                        <a:t>g</a:t>
                      </a:r>
                      <a:r>
                        <a:rPr lang="en-IN" sz="1400" kern="50">
                          <a:solidFill>
                            <a:srgbClr val="000000"/>
                          </a:solidFill>
                          <a:latin typeface="Times New Roman"/>
                          <a:ea typeface="Times New Roman"/>
                        </a:rPr>
                        <a:t>h </a:t>
                      </a:r>
                      <a:r>
                        <a:rPr lang="en-IN" sz="1400" kern="50" spc="10">
                          <a:solidFill>
                            <a:srgbClr val="000000"/>
                          </a:solidFill>
                          <a:latin typeface="Times New Roman"/>
                          <a:ea typeface="Times New Roman"/>
                        </a:rPr>
                        <a:t> </a:t>
                      </a:r>
                      <a:r>
                        <a:rPr lang="en-IN" sz="1400" kern="50" spc="-10">
                          <a:solidFill>
                            <a:srgbClr val="000000"/>
                          </a:solidFill>
                          <a:latin typeface="Times New Roman"/>
                          <a:ea typeface="Times New Roman"/>
                        </a:rPr>
                        <a:t>t</a:t>
                      </a:r>
                      <a:r>
                        <a:rPr lang="en-IN" sz="1400" kern="50" spc="5">
                          <a:solidFill>
                            <a:srgbClr val="000000"/>
                          </a:solidFill>
                          <a:latin typeface="Times New Roman"/>
                          <a:ea typeface="Times New Roman"/>
                        </a:rPr>
                        <a:t>h</a:t>
                      </a:r>
                      <a:r>
                        <a:rPr lang="en-IN" sz="1400" kern="50">
                          <a:solidFill>
                            <a:srgbClr val="000000"/>
                          </a:solidFill>
                          <a:latin typeface="Times New Roman"/>
                          <a:ea typeface="Times New Roman"/>
                        </a:rPr>
                        <a:t>e l</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v</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a:t>
                      </a:r>
                      <a:r>
                        <a:rPr lang="en-IN" sz="1400" kern="50" spc="-5">
                          <a:solidFill>
                            <a:srgbClr val="000000"/>
                          </a:solidFill>
                          <a:latin typeface="Times New Roman"/>
                          <a:ea typeface="Times New Roman"/>
                        </a:rPr>
                        <a:t> </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p</a:t>
                      </a:r>
                      <a:r>
                        <a:rPr lang="en-IN" sz="1400" kern="50" spc="-5">
                          <a:solidFill>
                            <a:srgbClr val="000000"/>
                          </a:solidFill>
                          <a:latin typeface="Times New Roman"/>
                          <a:ea typeface="Times New Roman"/>
                        </a:rPr>
                        <a:t>ac</a:t>
                      </a:r>
                      <a:r>
                        <a:rPr lang="en-IN" sz="1400" kern="50">
                          <a:solidFill>
                            <a:srgbClr val="000000"/>
                          </a:solidFill>
                          <a:latin typeface="Times New Roman"/>
                          <a:ea typeface="Times New Roman"/>
                        </a:rPr>
                        <a:t>e</a:t>
                      </a:r>
                      <a:endParaRPr lang="en-IN" sz="1400" kern="5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c>
                  <a:txBody>
                    <a:bodyPr/>
                    <a:lstStyle/>
                    <a:p>
                      <a:pPr marL="64770" marR="44450">
                        <a:spcBef>
                          <a:spcPts val="160"/>
                        </a:spcBef>
                        <a:spcAft>
                          <a:spcPts val="0"/>
                        </a:spcAft>
                      </a:pPr>
                      <a:r>
                        <a:rPr lang="en-IN" sz="1400" kern="50" dirty="0">
                          <a:solidFill>
                            <a:srgbClr val="000000"/>
                          </a:solidFill>
                          <a:latin typeface="Times New Roman"/>
                          <a:ea typeface="Times New Roman"/>
                        </a:rPr>
                        <a:t>Us</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d   </a:t>
                      </a:r>
                      <a:r>
                        <a:rPr lang="en-IN" sz="1400" kern="50" spc="125" dirty="0">
                          <a:solidFill>
                            <a:srgbClr val="000000"/>
                          </a:solidFill>
                          <a:latin typeface="Times New Roman"/>
                          <a:ea typeface="Times New Roman"/>
                        </a:rPr>
                        <a:t> </a:t>
                      </a:r>
                      <a:r>
                        <a:rPr lang="en-IN" sz="1400" kern="50" spc="-5" dirty="0">
                          <a:solidFill>
                            <a:srgbClr val="000000"/>
                          </a:solidFill>
                          <a:latin typeface="Times New Roman"/>
                          <a:ea typeface="Times New Roman"/>
                        </a:rPr>
                        <a:t>a</a:t>
                      </a:r>
                      <a:r>
                        <a:rPr lang="en-IN" sz="1400" kern="50" spc="15" dirty="0">
                          <a:solidFill>
                            <a:srgbClr val="000000"/>
                          </a:solidFill>
                          <a:latin typeface="Times New Roman"/>
                          <a:ea typeface="Times New Roman"/>
                        </a:rPr>
                        <a:t>l</a:t>
                      </a:r>
                      <a:r>
                        <a:rPr lang="en-IN" sz="1400" kern="50" spc="-15" dirty="0">
                          <a:solidFill>
                            <a:srgbClr val="000000"/>
                          </a:solidFill>
                          <a:latin typeface="Times New Roman"/>
                          <a:ea typeface="Times New Roman"/>
                        </a:rPr>
                        <a:t>w</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y</a:t>
                      </a:r>
                      <a:r>
                        <a:rPr lang="en-IN" sz="1400" kern="50" spc="5" dirty="0">
                          <a:solidFill>
                            <a:srgbClr val="000000"/>
                          </a:solidFill>
                          <a:latin typeface="Times New Roman"/>
                          <a:ea typeface="Times New Roman"/>
                        </a:rPr>
                        <a:t>s</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n </a:t>
                      </a:r>
                      <a:r>
                        <a:rPr lang="en-IN" sz="1400" kern="50" spc="-15" dirty="0">
                          <a:solidFill>
                            <a:srgbClr val="000000"/>
                          </a:solidFill>
                          <a:latin typeface="Times New Roman"/>
                          <a:ea typeface="Times New Roman"/>
                        </a:rPr>
                        <a:t>w</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r</a:t>
                      </a:r>
                      <a:r>
                        <a:rPr lang="en-IN" sz="1400" kern="50" spc="10" dirty="0">
                          <a:solidFill>
                            <a:srgbClr val="000000"/>
                          </a:solidFill>
                          <a:latin typeface="Times New Roman"/>
                          <a:ea typeface="Times New Roman"/>
                        </a:rPr>
                        <a:t>e</a:t>
                      </a:r>
                      <a:r>
                        <a:rPr lang="en-IN" sz="1400" kern="50" dirty="0">
                          <a:solidFill>
                            <a:srgbClr val="000000"/>
                          </a:solidFill>
                          <a:latin typeface="Times New Roman"/>
                          <a:ea typeface="Times New Roman"/>
                        </a:rPr>
                        <a:t>a</a:t>
                      </a:r>
                      <a:r>
                        <a:rPr lang="en-IN" sz="1400" kern="50" spc="95" dirty="0">
                          <a:solidFill>
                            <a:srgbClr val="000000"/>
                          </a:solidFill>
                          <a:latin typeface="Times New Roman"/>
                          <a:ea typeface="Times New Roman"/>
                        </a:rPr>
                        <a:t> </a:t>
                      </a:r>
                      <a:r>
                        <a:rPr lang="en-IN" sz="1400" kern="50" spc="-5" dirty="0">
                          <a:solidFill>
                            <a:srgbClr val="000000"/>
                          </a:solidFill>
                          <a:latin typeface="Times New Roman"/>
                          <a:ea typeface="Times New Roman"/>
                        </a:rPr>
                        <a:t>ce</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lu</a:t>
                      </a:r>
                      <a:r>
                        <a:rPr lang="en-IN" sz="1400" kern="50" dirty="0">
                          <a:solidFill>
                            <a:srgbClr val="000000"/>
                          </a:solidFill>
                          <a:latin typeface="Times New Roman"/>
                          <a:ea typeface="Times New Roman"/>
                        </a:rPr>
                        <a:t>lar </a:t>
                      </a:r>
                      <a:r>
                        <a:rPr lang="en-IN" sz="1400" kern="50" spc="-15" dirty="0">
                          <a:solidFill>
                            <a:srgbClr val="000000"/>
                          </a:solidFill>
                          <a:latin typeface="Times New Roman"/>
                          <a:ea typeface="Times New Roman"/>
                        </a:rPr>
                        <a:t>w</a:t>
                      </a:r>
                      <a:r>
                        <a:rPr lang="en-IN" sz="1400" kern="50" dirty="0">
                          <a:solidFill>
                            <a:srgbClr val="000000"/>
                          </a:solidFill>
                          <a:latin typeface="Times New Roman"/>
                          <a:ea typeface="Times New Roman"/>
                        </a:rPr>
                        <a:t>irel</a:t>
                      </a:r>
                      <a:r>
                        <a:rPr lang="en-IN" sz="1400" kern="50" spc="10" dirty="0">
                          <a:solidFill>
                            <a:srgbClr val="000000"/>
                          </a:solidFill>
                          <a:latin typeface="Times New Roman"/>
                          <a:ea typeface="Times New Roman"/>
                        </a:rPr>
                        <a:t>e</a:t>
                      </a:r>
                      <a:r>
                        <a:rPr lang="en-IN" sz="1400" kern="50" dirty="0">
                          <a:solidFill>
                            <a:srgbClr val="000000"/>
                          </a:solidFill>
                          <a:latin typeface="Times New Roman"/>
                          <a:ea typeface="Times New Roman"/>
                        </a:rPr>
                        <a:t>ss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m</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un</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io</a:t>
                      </a:r>
                      <a:r>
                        <a:rPr lang="en-IN" sz="1400" kern="50" dirty="0">
                          <a:solidFill>
                            <a:srgbClr val="000000"/>
                          </a:solidFill>
                          <a:latin typeface="Times New Roman"/>
                          <a:ea typeface="Times New Roman"/>
                        </a:rPr>
                        <a:t>n 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ter</a:t>
                      </a:r>
                      <a:r>
                        <a:rPr lang="en-IN" sz="1400" kern="50" spc="-15" dirty="0">
                          <a:solidFill>
                            <a:srgbClr val="000000"/>
                          </a:solidFill>
                          <a:latin typeface="Times New Roman"/>
                          <a:ea typeface="Times New Roman"/>
                        </a:rPr>
                        <a:t>f</a:t>
                      </a:r>
                      <a:r>
                        <a:rPr lang="en-IN" sz="1400" kern="50" spc="-5" dirty="0">
                          <a:solidFill>
                            <a:srgbClr val="000000"/>
                          </a:solidFill>
                          <a:latin typeface="Times New Roman"/>
                          <a:ea typeface="Times New Roman"/>
                        </a:rPr>
                        <a:t>ac</a:t>
                      </a:r>
                      <a:r>
                        <a:rPr lang="en-IN" sz="1400" kern="50" dirty="0">
                          <a:solidFill>
                            <a:srgbClr val="000000"/>
                          </a:solidFill>
                          <a:latin typeface="Times New Roman"/>
                          <a:ea typeface="Times New Roman"/>
                        </a:rPr>
                        <a:t>e</a:t>
                      </a:r>
                      <a:endParaRPr lang="en-IN" sz="1400" kern="50" dirty="0">
                        <a:solidFill>
                          <a:srgbClr val="000000"/>
                        </a:solidFill>
                        <a:latin typeface="Times New Roman"/>
                        <a:ea typeface="Lucida Sans Unicode"/>
                      </a:endParaRPr>
                    </a:p>
                  </a:txBody>
                  <a:tcPr marL="0" marR="0" marT="0" marB="0">
                    <a:lnL w="12700" cap="flat" cmpd="sng" algn="ctr">
                      <a:solidFill>
                        <a:srgbClr val="363636"/>
                      </a:solidFill>
                      <a:prstDash val="solid"/>
                      <a:round/>
                      <a:headEnd type="none" w="med" len="med"/>
                      <a:tailEnd type="none" w="med" len="med"/>
                    </a:lnL>
                    <a:lnR w="12700" cap="flat" cmpd="sng" algn="ctr">
                      <a:solidFill>
                        <a:srgbClr val="363636"/>
                      </a:solidFill>
                      <a:prstDash val="solid"/>
                      <a:round/>
                      <a:headEnd type="none" w="med" len="med"/>
                      <a:tailEnd type="none" w="med" len="med"/>
                    </a:lnR>
                    <a:lnT w="12700" cap="flat" cmpd="sng" algn="ctr">
                      <a:solidFill>
                        <a:srgbClr val="363636"/>
                      </a:solidFill>
                      <a:prstDash val="solid"/>
                      <a:round/>
                      <a:headEnd type="none" w="med" len="med"/>
                      <a:tailEnd type="none" w="med" len="med"/>
                    </a:lnT>
                    <a:lnB w="12700" cap="flat" cmpd="sng" algn="ctr">
                      <a:solidFill>
                        <a:srgbClr val="363636"/>
                      </a:solidFill>
                      <a:prstDash val="solid"/>
                      <a:round/>
                      <a:headEnd type="none" w="med" len="med"/>
                      <a:tailEnd type="none" w="med" len="med"/>
                    </a:lnB>
                  </a:tcPr>
                </a:tc>
              </a:tr>
            </a:tbl>
          </a:graphicData>
        </a:graphic>
      </p:graphicFrame>
      <p:sp>
        <p:nvSpPr>
          <p:cNvPr id="45057"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48627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 STATEMENT</a:t>
            </a:r>
            <a:endParaRPr lang="en-GB" dirty="0"/>
          </a:p>
        </p:txBody>
      </p:sp>
      <p:sp>
        <p:nvSpPr>
          <p:cNvPr id="3" name="Content Placeholder 2"/>
          <p:cNvSpPr>
            <a:spLocks noGrp="1"/>
          </p:cNvSpPr>
          <p:nvPr>
            <p:ph idx="1"/>
          </p:nvPr>
        </p:nvSpPr>
        <p:spPr/>
        <p:txBody>
          <a:bodyPr>
            <a:normAutofit fontScale="77500" lnSpcReduction="20000"/>
          </a:bodyPr>
          <a:lstStyle/>
          <a:p>
            <a:pPr lvl="0"/>
            <a:r>
              <a:rPr lang="en-IN" dirty="0" smtClean="0">
                <a:latin typeface="Times New Roman" pitchFamily="18" charset="0"/>
                <a:cs typeface="Times New Roman" pitchFamily="18" charset="0"/>
              </a:rPr>
              <a:t>As there is the shortage of Healthcare providers in rural areas, which had led to lack of accessibility to both basic healthcare and speciality care, the concept of telemedicine was introduced. </a:t>
            </a:r>
          </a:p>
          <a:p>
            <a:pPr lvl="0"/>
            <a:r>
              <a:rPr lang="en-IN" dirty="0" smtClean="0">
                <a:latin typeface="Times New Roman" pitchFamily="18" charset="0"/>
                <a:cs typeface="Times New Roman" pitchFamily="18" charset="0"/>
              </a:rPr>
              <a:t>Through telemedicine, patients can to get access to healthcare faster, which is a leading factor in improved patient engagement and better outcomes. </a:t>
            </a:r>
          </a:p>
          <a:p>
            <a:pPr lvl="0"/>
            <a:r>
              <a:rPr lang="en-IN" dirty="0" smtClean="0">
                <a:latin typeface="Times New Roman" pitchFamily="18" charset="0"/>
                <a:cs typeface="Times New Roman" pitchFamily="18" charset="0"/>
              </a:rPr>
              <a:t>As the healthcare industry is being driven towards value-based care, the use of </a:t>
            </a:r>
            <a:r>
              <a:rPr lang="en-IN" dirty="0" err="1" smtClean="0">
                <a:latin typeface="Times New Roman" pitchFamily="18" charset="0"/>
                <a:cs typeface="Times New Roman" pitchFamily="18" charset="0"/>
              </a:rPr>
              <a:t>telehealth</a:t>
            </a:r>
            <a:r>
              <a:rPr lang="en-IN" dirty="0" smtClean="0">
                <a:latin typeface="Times New Roman" pitchFamily="18" charset="0"/>
                <a:cs typeface="Times New Roman" pitchFamily="18" charset="0"/>
              </a:rPr>
              <a:t> technologies results in many positive outcomes including: fewer hospital re-admissions, more faithful following of prescribed courses of treatment, and faster recovery than that of patients not receiving remote intervention.</a:t>
            </a:r>
          </a:p>
          <a:p>
            <a:pPr lvl="0"/>
            <a:r>
              <a:rPr lang="en-IN" dirty="0" smtClean="0">
                <a:latin typeface="Times New Roman" pitchFamily="18" charset="0"/>
                <a:cs typeface="Times New Roman" pitchFamily="18" charset="0"/>
              </a:rPr>
              <a:t>Telemedicine allows hospitals to create hub-and-spoke networks to provide each other with support. By easily sharing their expertise outside their own institutions, doctors can offer incredible value to their medical colleagues and those colleagues’ patients.</a:t>
            </a:r>
          </a:p>
          <a:p>
            <a:pPr lvl="0"/>
            <a:r>
              <a:rPr lang="en-IN" dirty="0" smtClean="0">
                <a:latin typeface="Times New Roman" pitchFamily="18" charset="0"/>
                <a:cs typeface="Times New Roman" pitchFamily="18" charset="0"/>
              </a:rPr>
              <a:t>Remote medical technology is an increasingly effective way to administer preventive medicine and manage chronic conditions.</a:t>
            </a:r>
          </a:p>
          <a:p>
            <a:pPr lvl="0"/>
            <a:r>
              <a:rPr lang="en-IN" dirty="0" smtClean="0">
                <a:latin typeface="Times New Roman" pitchFamily="18" charset="0"/>
                <a:cs typeface="Times New Roman" pitchFamily="18" charset="0"/>
              </a:rPr>
              <a:t>Distance should not be a barrier, to access quality healthcare services, telemedicine came into role.</a:t>
            </a:r>
          </a:p>
          <a:p>
            <a:endParaRPr lang="en-GB"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346906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UWB AS A SOLUTION</a:t>
            </a:r>
            <a:endParaRPr lang="en-IN" dirty="0"/>
          </a:p>
        </p:txBody>
      </p:sp>
      <p:sp>
        <p:nvSpPr>
          <p:cNvPr id="3" name="Content Placeholder 2"/>
          <p:cNvSpPr>
            <a:spLocks noGrp="1"/>
          </p:cNvSpPr>
          <p:nvPr>
            <p:ph idx="1"/>
          </p:nvPr>
        </p:nvSpPr>
        <p:spPr/>
        <p:txBody>
          <a:bodyPr>
            <a:normAutofit/>
          </a:bodyPr>
          <a:lstStyle/>
          <a:p>
            <a:r>
              <a:rPr lang="en-IN" sz="2000" dirty="0" smtClean="0">
                <a:latin typeface="Times New Roman" pitchFamily="18" charset="0"/>
                <a:cs typeface="Times New Roman" pitchFamily="18" charset="0"/>
              </a:rPr>
              <a:t>The real-time video conferencing makes telemedicine application a high bandwidth hungry application of WMSN. UWB is a recently approved low power and high speed, short- range   wireless   communication   standard   based   on   IEEE 802.15.3, oriented to </a:t>
            </a:r>
            <a:r>
              <a:rPr lang="en-IN" sz="2000" dirty="0" smtClean="0">
                <a:latin typeface="Times New Roman" pitchFamily="18" charset="0"/>
                <a:cs typeface="Times New Roman" pitchFamily="18" charset="0"/>
              </a:rPr>
              <a:t>high-bandwidth </a:t>
            </a:r>
            <a:r>
              <a:rPr lang="en-IN" sz="2000" dirty="0" smtClean="0">
                <a:latin typeface="Times New Roman" pitchFamily="18" charset="0"/>
                <a:cs typeface="Times New Roman" pitchFamily="18" charset="0"/>
              </a:rPr>
              <a:t>multimedia links </a:t>
            </a:r>
            <a:r>
              <a:rPr lang="en-IN" sz="2000" dirty="0" smtClean="0">
                <a:latin typeface="Times New Roman" pitchFamily="18" charset="0"/>
                <a:cs typeface="Times New Roman" pitchFamily="18" charset="0"/>
              </a:rPr>
              <a:t>.</a:t>
            </a:r>
          </a:p>
          <a:p>
            <a:pPr>
              <a:buNone/>
            </a:pPr>
            <a:endParaRPr lang="en-IN" sz="2000" dirty="0" smtClean="0">
              <a:latin typeface="Times New Roman" pitchFamily="18" charset="0"/>
              <a:cs typeface="Times New Roman" pitchFamily="18" charset="0"/>
            </a:endParaRPr>
          </a:p>
          <a:p>
            <a:pPr>
              <a:buNone/>
            </a:pPr>
            <a:endParaRPr lang="en-IN" sz="2000" dirty="0" smtClean="0">
              <a:latin typeface="Times New Roman" pitchFamily="18" charset="0"/>
              <a:cs typeface="Times New Roman" pitchFamily="18" charset="0"/>
            </a:endParaRPr>
          </a:p>
          <a:p>
            <a:r>
              <a:rPr lang="en-IN" sz="2000" dirty="0" smtClean="0"/>
              <a:t>A comparison between UWB and </a:t>
            </a:r>
            <a:r>
              <a:rPr lang="en-IN" sz="2000" dirty="0" err="1" smtClean="0"/>
              <a:t>Zigbee</a:t>
            </a:r>
            <a:r>
              <a:rPr lang="en-IN" sz="2000" dirty="0" smtClean="0"/>
              <a:t>, another promising technology for wireless sensor network applications is presented in the Table.</a:t>
            </a:r>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306286" y="496390"/>
          <a:ext cx="6057809" cy="6152603"/>
        </p:xfrm>
        <a:graphic>
          <a:graphicData uri="http://schemas.openxmlformats.org/drawingml/2006/table">
            <a:tbl>
              <a:tblPr/>
              <a:tblGrid>
                <a:gridCol w="2264473"/>
                <a:gridCol w="1882259"/>
                <a:gridCol w="1911077"/>
              </a:tblGrid>
              <a:tr h="377033">
                <a:tc>
                  <a:txBody>
                    <a:bodyPr/>
                    <a:lstStyle/>
                    <a:p>
                      <a:pPr marL="211455">
                        <a:spcBef>
                          <a:spcPts val="245"/>
                        </a:spcBef>
                        <a:spcAft>
                          <a:spcPts val="0"/>
                        </a:spcAft>
                      </a:pPr>
                      <a:r>
                        <a:rPr lang="en-IN" sz="1400" b="1" kern="50" dirty="0">
                          <a:solidFill>
                            <a:srgbClr val="000000"/>
                          </a:solidFill>
                          <a:latin typeface="Times New Roman"/>
                          <a:ea typeface="Times New Roman"/>
                        </a:rPr>
                        <a:t>P</a:t>
                      </a:r>
                      <a:r>
                        <a:rPr lang="en-IN" sz="1400" b="1" kern="50" spc="-5" dirty="0">
                          <a:solidFill>
                            <a:srgbClr val="000000"/>
                          </a:solidFill>
                          <a:latin typeface="Times New Roman"/>
                          <a:ea typeface="Times New Roman"/>
                        </a:rPr>
                        <a:t>ar</a:t>
                      </a:r>
                      <a:r>
                        <a:rPr lang="en-IN" sz="1400" b="1" kern="50" spc="15" dirty="0">
                          <a:solidFill>
                            <a:srgbClr val="000000"/>
                          </a:solidFill>
                          <a:latin typeface="Times New Roman"/>
                          <a:ea typeface="Times New Roman"/>
                        </a:rPr>
                        <a:t>a</a:t>
                      </a:r>
                      <a:r>
                        <a:rPr lang="en-IN" sz="1400" b="1" kern="50" spc="-20" dirty="0">
                          <a:solidFill>
                            <a:srgbClr val="000000"/>
                          </a:solidFill>
                          <a:latin typeface="Times New Roman"/>
                          <a:ea typeface="Times New Roman"/>
                        </a:rPr>
                        <a:t>m</a:t>
                      </a:r>
                      <a:r>
                        <a:rPr lang="en-IN" sz="1400" b="1" kern="50" spc="-5" dirty="0">
                          <a:solidFill>
                            <a:srgbClr val="000000"/>
                          </a:solidFill>
                          <a:latin typeface="Times New Roman"/>
                          <a:ea typeface="Times New Roman"/>
                        </a:rPr>
                        <a:t>e</a:t>
                      </a:r>
                      <a:r>
                        <a:rPr lang="en-IN" sz="1400" b="1" kern="50" dirty="0">
                          <a:solidFill>
                            <a:srgbClr val="000000"/>
                          </a:solidFill>
                          <a:latin typeface="Times New Roman"/>
                          <a:ea typeface="Times New Roman"/>
                        </a:rPr>
                        <a:t>t</a:t>
                      </a:r>
                      <a:r>
                        <a:rPr lang="en-IN" sz="1400" b="1" kern="50" spc="-5" dirty="0">
                          <a:solidFill>
                            <a:srgbClr val="000000"/>
                          </a:solidFill>
                          <a:latin typeface="Times New Roman"/>
                          <a:ea typeface="Times New Roman"/>
                        </a:rPr>
                        <a:t>e</a:t>
                      </a:r>
                      <a:r>
                        <a:rPr lang="en-IN" sz="1400" b="1" kern="50" dirty="0">
                          <a:solidFill>
                            <a:srgbClr val="000000"/>
                          </a:solidFill>
                          <a:latin typeface="Times New Roman"/>
                          <a:ea typeface="Times New Roman"/>
                        </a:rPr>
                        <a:t>r</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a:spcBef>
                          <a:spcPts val="245"/>
                        </a:spcBef>
                        <a:spcAft>
                          <a:spcPts val="0"/>
                        </a:spcAft>
                      </a:pPr>
                      <a:r>
                        <a:rPr lang="en-IN" sz="1400" b="1" kern="50">
                          <a:solidFill>
                            <a:srgbClr val="000000"/>
                          </a:solidFill>
                          <a:latin typeface="Times New Roman"/>
                          <a:ea typeface="Times New Roman"/>
                        </a:rPr>
                        <a:t>U</a:t>
                      </a:r>
                      <a:r>
                        <a:rPr lang="en-IN" sz="1400" b="1" kern="50" spc="-15">
                          <a:solidFill>
                            <a:srgbClr val="000000"/>
                          </a:solidFill>
                          <a:latin typeface="Times New Roman"/>
                          <a:ea typeface="Times New Roman"/>
                        </a:rPr>
                        <a:t>W</a:t>
                      </a:r>
                      <a:r>
                        <a:rPr lang="en-IN" sz="1400" b="1" kern="50">
                          <a:solidFill>
                            <a:srgbClr val="000000"/>
                          </a:solidFill>
                          <a:latin typeface="Times New Roman"/>
                          <a:ea typeface="Times New Roman"/>
                        </a:rPr>
                        <a:t>B</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2410">
                        <a:spcBef>
                          <a:spcPts val="245"/>
                        </a:spcBef>
                        <a:spcAft>
                          <a:spcPts val="0"/>
                        </a:spcAft>
                      </a:pPr>
                      <a:r>
                        <a:rPr lang="en-IN" sz="1400" b="1" kern="50" spc="-15">
                          <a:solidFill>
                            <a:srgbClr val="000000"/>
                          </a:solidFill>
                          <a:latin typeface="Times New Roman"/>
                          <a:ea typeface="Times New Roman"/>
                        </a:rPr>
                        <a:t>Z</a:t>
                      </a:r>
                      <a:r>
                        <a:rPr lang="en-IN" sz="1400" b="1" kern="50">
                          <a:solidFill>
                            <a:srgbClr val="000000"/>
                          </a:solidFill>
                          <a:latin typeface="Times New Roman"/>
                          <a:ea typeface="Times New Roman"/>
                        </a:rPr>
                        <a:t>i</a:t>
                      </a:r>
                      <a:r>
                        <a:rPr lang="en-IN" sz="1400" b="1" kern="50" spc="5">
                          <a:solidFill>
                            <a:srgbClr val="000000"/>
                          </a:solidFill>
                          <a:latin typeface="Times New Roman"/>
                          <a:ea typeface="Times New Roman"/>
                        </a:rPr>
                        <a:t>g</a:t>
                      </a:r>
                      <a:r>
                        <a:rPr lang="en-IN" sz="1400" b="1" kern="50" spc="-10">
                          <a:solidFill>
                            <a:srgbClr val="000000"/>
                          </a:solidFill>
                          <a:latin typeface="Times New Roman"/>
                          <a:ea typeface="Times New Roman"/>
                        </a:rPr>
                        <a:t>b</a:t>
                      </a:r>
                      <a:r>
                        <a:rPr lang="en-IN" sz="1400" b="1" kern="50" spc="5">
                          <a:solidFill>
                            <a:srgbClr val="000000"/>
                          </a:solidFill>
                          <a:latin typeface="Times New Roman"/>
                          <a:ea typeface="Times New Roman"/>
                        </a:rPr>
                        <a:t>e</a:t>
                      </a:r>
                      <a:r>
                        <a:rPr lang="en-IN" sz="1400" b="1" kern="50">
                          <a:solidFill>
                            <a:srgbClr val="000000"/>
                          </a:solidFill>
                          <a:latin typeface="Times New Roman"/>
                          <a:ea typeface="Times New Roman"/>
                        </a:rPr>
                        <a:t>e</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312">
                <a:tc>
                  <a:txBody>
                    <a:bodyPr/>
                    <a:lstStyle/>
                    <a:p>
                      <a:pPr marL="325755" marR="327660" algn="ctr">
                        <a:lnSpc>
                          <a:spcPts val="1000"/>
                        </a:lnSpc>
                        <a:spcAft>
                          <a:spcPts val="0"/>
                        </a:spcAft>
                      </a:pPr>
                      <a:r>
                        <a:rPr lang="en-IN" sz="1400" kern="50" dirty="0">
                          <a:solidFill>
                            <a:srgbClr val="000000"/>
                          </a:solidFill>
                          <a:latin typeface="Times New Roman"/>
                          <a:ea typeface="Times New Roman"/>
                        </a:rPr>
                        <a:t>IE</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E</a:t>
                      </a:r>
                      <a:endParaRPr lang="en-IN" sz="1400" kern="50" dirty="0">
                        <a:solidFill>
                          <a:srgbClr val="000000"/>
                        </a:solidFill>
                        <a:latin typeface="Times New Roman"/>
                        <a:ea typeface="Lucida Sans Unicode"/>
                      </a:endParaRPr>
                    </a:p>
                    <a:p>
                      <a:pPr marL="148590" marR="149860" algn="ctr">
                        <a:lnSpc>
                          <a:spcPts val="1000"/>
                        </a:lnSpc>
                        <a:spcAft>
                          <a:spcPts val="0"/>
                        </a:spcAft>
                      </a:pPr>
                      <a:r>
                        <a:rPr lang="en-IN" sz="1400" kern="50" spc="5" dirty="0">
                          <a:solidFill>
                            <a:srgbClr val="000000"/>
                          </a:solidFill>
                          <a:latin typeface="Times New Roman"/>
                          <a:ea typeface="Times New Roman"/>
                        </a:rPr>
                        <a:t>Sp</a:t>
                      </a:r>
                      <a:r>
                        <a:rPr lang="en-IN" sz="1400" kern="50" spc="-5" dirty="0">
                          <a:solidFill>
                            <a:srgbClr val="000000"/>
                          </a:solidFill>
                          <a:latin typeface="Times New Roman"/>
                          <a:ea typeface="Times New Roman"/>
                        </a:rPr>
                        <a:t>ec</a:t>
                      </a:r>
                      <a:r>
                        <a:rPr lang="en-IN" sz="1400" kern="50" dirty="0">
                          <a:solidFill>
                            <a:srgbClr val="000000"/>
                          </a:solidFill>
                          <a:latin typeface="Times New Roman"/>
                          <a:ea typeface="Times New Roman"/>
                        </a:rPr>
                        <a:t>i</a:t>
                      </a:r>
                      <a:r>
                        <a:rPr lang="en-IN" sz="1400" kern="50" spc="-10" dirty="0">
                          <a:solidFill>
                            <a:srgbClr val="000000"/>
                          </a:solidFill>
                          <a:latin typeface="Times New Roman"/>
                          <a:ea typeface="Times New Roman"/>
                        </a:rPr>
                        <a:t>f</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io</a:t>
                      </a:r>
                      <a:r>
                        <a:rPr lang="en-IN" sz="1400" kern="50" dirty="0">
                          <a:solidFill>
                            <a:srgbClr val="000000"/>
                          </a:solidFill>
                          <a:latin typeface="Times New Roman"/>
                          <a:ea typeface="Times New Roman"/>
                        </a:rPr>
                        <a:t>n</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1135">
                        <a:spcBef>
                          <a:spcPts val="485"/>
                        </a:spcBef>
                        <a:spcAft>
                          <a:spcPts val="0"/>
                        </a:spcAft>
                      </a:pPr>
                      <a:r>
                        <a:rPr lang="en-IN" sz="1400" kern="50" spc="5">
                          <a:solidFill>
                            <a:srgbClr val="000000"/>
                          </a:solidFill>
                          <a:latin typeface="Times New Roman"/>
                          <a:ea typeface="Times New Roman"/>
                        </a:rPr>
                        <a:t>80</a:t>
                      </a:r>
                      <a:r>
                        <a:rPr lang="en-IN" sz="1400" kern="50" spc="-5">
                          <a:solidFill>
                            <a:srgbClr val="000000"/>
                          </a:solidFill>
                          <a:latin typeface="Times New Roman"/>
                          <a:ea typeface="Times New Roman"/>
                        </a:rPr>
                        <a:t>2</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1</a:t>
                      </a:r>
                      <a:r>
                        <a:rPr lang="en-IN" sz="1400" kern="50" spc="5">
                          <a:solidFill>
                            <a:srgbClr val="000000"/>
                          </a:solidFill>
                          <a:latin typeface="Times New Roman"/>
                          <a:ea typeface="Times New Roman"/>
                        </a:rPr>
                        <a:t>5</a:t>
                      </a:r>
                      <a:r>
                        <a:rPr lang="en-IN" sz="1400" kern="50">
                          <a:solidFill>
                            <a:srgbClr val="000000"/>
                          </a:solidFill>
                          <a:latin typeface="Times New Roman"/>
                          <a:ea typeface="Times New Roman"/>
                        </a:rPr>
                        <a:t>.3</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7485">
                        <a:spcBef>
                          <a:spcPts val="485"/>
                        </a:spcBef>
                        <a:spcAft>
                          <a:spcPts val="0"/>
                        </a:spcAft>
                      </a:pPr>
                      <a:r>
                        <a:rPr lang="en-IN" sz="1400" kern="50" spc="5">
                          <a:solidFill>
                            <a:srgbClr val="000000"/>
                          </a:solidFill>
                          <a:latin typeface="Times New Roman"/>
                          <a:ea typeface="Times New Roman"/>
                        </a:rPr>
                        <a:t>80</a:t>
                      </a:r>
                      <a:r>
                        <a:rPr lang="en-IN" sz="1400" kern="50" spc="-5">
                          <a:solidFill>
                            <a:srgbClr val="000000"/>
                          </a:solidFill>
                          <a:latin typeface="Times New Roman"/>
                          <a:ea typeface="Times New Roman"/>
                        </a:rPr>
                        <a:t>2</a:t>
                      </a:r>
                      <a:r>
                        <a:rPr lang="en-IN" sz="1400" kern="50">
                          <a:solidFill>
                            <a:srgbClr val="000000"/>
                          </a:solidFill>
                          <a:latin typeface="Times New Roman"/>
                          <a:ea typeface="Times New Roman"/>
                        </a:rPr>
                        <a:t>.</a:t>
                      </a:r>
                      <a:r>
                        <a:rPr lang="en-IN" sz="1400" kern="50" spc="-5">
                          <a:solidFill>
                            <a:srgbClr val="000000"/>
                          </a:solidFill>
                          <a:latin typeface="Times New Roman"/>
                          <a:ea typeface="Times New Roman"/>
                        </a:rPr>
                        <a:t>1</a:t>
                      </a:r>
                      <a:r>
                        <a:rPr lang="en-IN" sz="1400" kern="50" spc="5">
                          <a:solidFill>
                            <a:srgbClr val="000000"/>
                          </a:solidFill>
                          <a:latin typeface="Times New Roman"/>
                          <a:ea typeface="Times New Roman"/>
                        </a:rPr>
                        <a:t>5</a:t>
                      </a:r>
                      <a:r>
                        <a:rPr lang="en-IN" sz="1400" kern="50">
                          <a:solidFill>
                            <a:srgbClr val="000000"/>
                          </a:solidFill>
                          <a:latin typeface="Times New Roman"/>
                          <a:ea typeface="Times New Roman"/>
                        </a:rPr>
                        <a:t>.4</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10">
                <a:tc>
                  <a:txBody>
                    <a:bodyPr/>
                    <a:lstStyle/>
                    <a:p>
                      <a:pPr marL="116840" marR="116205" algn="ctr">
                        <a:lnSpc>
                          <a:spcPts val="1000"/>
                        </a:lnSpc>
                        <a:spcAft>
                          <a:spcPts val="0"/>
                        </a:spcAft>
                      </a:pPr>
                      <a:r>
                        <a:rPr lang="en-IN" sz="1400" kern="50" dirty="0">
                          <a:solidFill>
                            <a:srgbClr val="000000"/>
                          </a:solidFill>
                          <a:latin typeface="Times New Roman"/>
                          <a:ea typeface="Times New Roman"/>
                        </a:rPr>
                        <a:t>T</a:t>
                      </a:r>
                      <a:r>
                        <a:rPr lang="en-IN" sz="1400" kern="50" spc="-15" dirty="0">
                          <a:solidFill>
                            <a:srgbClr val="000000"/>
                          </a:solidFill>
                          <a:latin typeface="Times New Roman"/>
                          <a:ea typeface="Times New Roman"/>
                        </a:rPr>
                        <a:t>y</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ic</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 </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e</a:t>
                      </a:r>
                      <a:endParaRPr lang="en-IN" sz="1400" kern="50" dirty="0">
                        <a:solidFill>
                          <a:srgbClr val="000000"/>
                        </a:solidFill>
                        <a:latin typeface="Times New Roman"/>
                        <a:ea typeface="Lucida Sans Unicode"/>
                      </a:endParaRPr>
                    </a:p>
                    <a:p>
                      <a:pPr marL="254000" marR="254000" algn="ctr">
                        <a:spcAft>
                          <a:spcPts val="0"/>
                        </a:spcAft>
                      </a:pP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ter</a:t>
                      </a:r>
                      <a:r>
                        <a:rPr lang="en-IN" sz="1400" kern="50" spc="-5" dirty="0">
                          <a:solidFill>
                            <a:srgbClr val="000000"/>
                          </a:solidFill>
                          <a:latin typeface="Times New Roman"/>
                          <a:ea typeface="Times New Roman"/>
                        </a:rPr>
                        <a:t>s</a:t>
                      </a:r>
                      <a:r>
                        <a:rPr lang="en-IN" sz="1400" kern="50" dirty="0">
                          <a:solidFill>
                            <a:srgbClr val="000000"/>
                          </a:solidFill>
                          <a:latin typeface="Times New Roman"/>
                          <a:ea typeface="Times New Roman"/>
                        </a:rPr>
                        <a:t>)</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3055" marR="312420" algn="ctr">
                        <a:spcBef>
                          <a:spcPts val="485"/>
                        </a:spcBef>
                        <a:spcAft>
                          <a:spcPts val="0"/>
                        </a:spcAft>
                      </a:pPr>
                      <a:r>
                        <a:rPr lang="en-IN" sz="1400" kern="50" spc="5">
                          <a:solidFill>
                            <a:srgbClr val="000000"/>
                          </a:solidFill>
                          <a:latin typeface="Times New Roman"/>
                          <a:ea typeface="Times New Roman"/>
                        </a:rPr>
                        <a:t>10</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9405" marR="318135" algn="ctr">
                        <a:spcBef>
                          <a:spcPts val="485"/>
                        </a:spcBef>
                        <a:spcAft>
                          <a:spcPts val="0"/>
                        </a:spcAft>
                      </a:pPr>
                      <a:r>
                        <a:rPr lang="en-IN" sz="1400" kern="50" spc="5">
                          <a:solidFill>
                            <a:srgbClr val="000000"/>
                          </a:solidFill>
                          <a:latin typeface="Times New Roman"/>
                          <a:ea typeface="Times New Roman"/>
                        </a:rPr>
                        <a:t>10</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312">
                <a:tc>
                  <a:txBody>
                    <a:bodyPr/>
                    <a:lstStyle/>
                    <a:p>
                      <a:pPr marL="304165" marR="306070" algn="ctr">
                        <a:lnSpc>
                          <a:spcPts val="1000"/>
                        </a:lnSpc>
                        <a:spcAft>
                          <a:spcPts val="0"/>
                        </a:spcAft>
                      </a:pPr>
                      <a:r>
                        <a:rPr lang="en-IN" sz="1400" kern="50" spc="5">
                          <a:solidFill>
                            <a:srgbClr val="000000"/>
                          </a:solidFill>
                          <a:latin typeface="Times New Roman"/>
                          <a:ea typeface="Times New Roman"/>
                        </a:rPr>
                        <a:t>Po</a:t>
                      </a:r>
                      <a:r>
                        <a:rPr lang="en-IN" sz="1400" kern="50" spc="-15">
                          <a:solidFill>
                            <a:srgbClr val="000000"/>
                          </a:solidFill>
                          <a:latin typeface="Times New Roman"/>
                          <a:ea typeface="Times New Roman"/>
                        </a:rPr>
                        <a:t>w</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endParaRPr lang="en-IN" sz="1400" kern="50">
                        <a:solidFill>
                          <a:srgbClr val="000000"/>
                        </a:solidFill>
                        <a:latin typeface="Times New Roman"/>
                        <a:ea typeface="Lucida Sans Unicode"/>
                      </a:endParaRPr>
                    </a:p>
                    <a:p>
                      <a:pPr marL="142875" marR="142240" algn="ctr">
                        <a:spcBef>
                          <a:spcPts val="10"/>
                        </a:spcBef>
                        <a:spcAft>
                          <a:spcPts val="0"/>
                        </a:spcAft>
                      </a:pPr>
                      <a:r>
                        <a:rPr lang="en-IN" sz="1400" kern="50">
                          <a:solidFill>
                            <a:srgbClr val="000000"/>
                          </a:solidFill>
                          <a:latin typeface="Times New Roman"/>
                          <a:ea typeface="Times New Roman"/>
                        </a:rPr>
                        <a:t>C</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u</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p</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n</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115">
                        <a:spcBef>
                          <a:spcPts val="485"/>
                        </a:spcBef>
                        <a:spcAft>
                          <a:spcPts val="0"/>
                        </a:spcAft>
                      </a:pPr>
                      <a:r>
                        <a:rPr lang="en-IN" sz="1400" kern="50" spc="10" dirty="0">
                          <a:solidFill>
                            <a:srgbClr val="000000"/>
                          </a:solidFill>
                          <a:latin typeface="Times New Roman"/>
                          <a:ea typeface="Times New Roman"/>
                        </a:rPr>
                        <a:t>V</a:t>
                      </a:r>
                      <a:r>
                        <a:rPr lang="en-IN" sz="1400" kern="50" spc="-5" dirty="0">
                          <a:solidFill>
                            <a:srgbClr val="000000"/>
                          </a:solidFill>
                          <a:latin typeface="Times New Roman"/>
                          <a:ea typeface="Times New Roman"/>
                        </a:rPr>
                        <a:t>e</a:t>
                      </a:r>
                      <a:r>
                        <a:rPr lang="en-IN" sz="1400" kern="50" dirty="0">
                          <a:solidFill>
                            <a:srgbClr val="000000"/>
                          </a:solidFill>
                          <a:latin typeface="Times New Roman"/>
                          <a:ea typeface="Times New Roman"/>
                        </a:rPr>
                        <a:t>ry</a:t>
                      </a:r>
                      <a:r>
                        <a:rPr lang="en-IN" sz="1400" kern="50" spc="-15" dirty="0">
                          <a:solidFill>
                            <a:srgbClr val="000000"/>
                          </a:solidFill>
                          <a:latin typeface="Times New Roman"/>
                          <a:ea typeface="Times New Roman"/>
                        </a:rPr>
                        <a:t> </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t</a:t>
                      </a:r>
                      <a:r>
                        <a:rPr lang="en-IN" sz="1400" kern="50" dirty="0">
                          <a:solidFill>
                            <a:srgbClr val="000000"/>
                          </a:solidFill>
                          <a:latin typeface="Times New Roman"/>
                          <a:ea typeface="Times New Roman"/>
                        </a:rPr>
                        <a:t>le</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2415" marR="271780" algn="ctr">
                        <a:spcBef>
                          <a:spcPts val="485"/>
                        </a:spcBef>
                        <a:spcAft>
                          <a:spcPts val="0"/>
                        </a:spcAft>
                      </a:pPr>
                      <a:r>
                        <a:rPr lang="en-IN" sz="1400" kern="50" spc="-10">
                          <a:solidFill>
                            <a:srgbClr val="000000"/>
                          </a:solidFill>
                          <a:latin typeface="Times New Roman"/>
                          <a:ea typeface="Times New Roman"/>
                        </a:rPr>
                        <a:t>L</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w</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033">
                <a:tc>
                  <a:txBody>
                    <a:bodyPr/>
                    <a:lstStyle/>
                    <a:p>
                      <a:pPr marL="92075">
                        <a:spcBef>
                          <a:spcPts val="220"/>
                        </a:spcBef>
                        <a:spcAft>
                          <a:spcPts val="0"/>
                        </a:spcAft>
                      </a:pPr>
                      <a:r>
                        <a:rPr lang="en-IN" sz="1400" kern="50" spc="5">
                          <a:solidFill>
                            <a:srgbClr val="000000"/>
                          </a:solidFill>
                          <a:latin typeface="Times New Roman"/>
                          <a:ea typeface="Times New Roman"/>
                        </a:rPr>
                        <a:t>Sp</a:t>
                      </a:r>
                      <a:r>
                        <a:rPr lang="en-IN" sz="1400" kern="50" spc="-5">
                          <a:solidFill>
                            <a:srgbClr val="000000"/>
                          </a:solidFill>
                          <a:latin typeface="Times New Roman"/>
                          <a:ea typeface="Times New Roman"/>
                        </a:rPr>
                        <a:t>ec</a:t>
                      </a:r>
                      <a:r>
                        <a:rPr lang="en-IN" sz="1400" kern="50">
                          <a:solidFill>
                            <a:srgbClr val="000000"/>
                          </a:solidFill>
                          <a:latin typeface="Times New Roman"/>
                          <a:ea typeface="Times New Roman"/>
                        </a:rPr>
                        <a:t>tr</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m</a:t>
                      </a:r>
                      <a:r>
                        <a:rPr lang="en-IN" sz="1400" kern="50" spc="-15">
                          <a:solidFill>
                            <a:srgbClr val="000000"/>
                          </a:solidFill>
                          <a:latin typeface="Times New Roman"/>
                          <a:ea typeface="Times New Roman"/>
                        </a:rPr>
                        <a:t> </a:t>
                      </a:r>
                      <a:r>
                        <a:rPr lang="en-IN" sz="1400" kern="50">
                          <a:solidFill>
                            <a:srgbClr val="000000"/>
                          </a:solidFill>
                          <a:latin typeface="Times New Roman"/>
                          <a:ea typeface="Times New Roman"/>
                        </a:rPr>
                        <a:t>(G</a:t>
                      </a:r>
                      <a:r>
                        <a:rPr lang="en-IN" sz="1400" kern="50" spc="-5">
                          <a:solidFill>
                            <a:srgbClr val="000000"/>
                          </a:solidFill>
                          <a:latin typeface="Times New Roman"/>
                          <a:ea typeface="Times New Roman"/>
                        </a:rPr>
                        <a:t>Hz</a:t>
                      </a:r>
                      <a:r>
                        <a:rPr lang="en-IN" sz="1400" kern="50">
                          <a:solidFill>
                            <a:srgbClr val="000000"/>
                          </a:solidFill>
                          <a:latin typeface="Times New Roman"/>
                          <a:ea typeface="Times New Roman"/>
                        </a:rPr>
                        <a:t>)</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2560">
                        <a:spcBef>
                          <a:spcPts val="220"/>
                        </a:spcBef>
                        <a:spcAft>
                          <a:spcPts val="0"/>
                        </a:spcAft>
                      </a:pPr>
                      <a:r>
                        <a:rPr lang="en-IN" sz="1400" kern="50" spc="5" dirty="0">
                          <a:solidFill>
                            <a:srgbClr val="000000"/>
                          </a:solidFill>
                          <a:latin typeface="Times New Roman"/>
                          <a:ea typeface="Times New Roman"/>
                        </a:rPr>
                        <a:t>3</a:t>
                      </a:r>
                      <a:r>
                        <a:rPr lang="en-IN" sz="1400" kern="50" dirty="0">
                          <a:solidFill>
                            <a:srgbClr val="000000"/>
                          </a:solidFill>
                          <a:latin typeface="Times New Roman"/>
                          <a:ea typeface="Times New Roman"/>
                        </a:rPr>
                        <a:t>.1 –</a:t>
                      </a:r>
                      <a:r>
                        <a:rPr lang="en-IN" sz="1400" kern="50" spc="-5" dirty="0">
                          <a:solidFill>
                            <a:srgbClr val="000000"/>
                          </a:solidFill>
                          <a:latin typeface="Times New Roman"/>
                          <a:ea typeface="Times New Roman"/>
                        </a:rPr>
                        <a:t> </a:t>
                      </a:r>
                      <a:r>
                        <a:rPr lang="en-IN" sz="1400" kern="50" spc="5" dirty="0">
                          <a:solidFill>
                            <a:srgbClr val="000000"/>
                          </a:solidFill>
                          <a:latin typeface="Times New Roman"/>
                          <a:ea typeface="Times New Roman"/>
                        </a:rPr>
                        <a:t>10</a:t>
                      </a:r>
                      <a:r>
                        <a:rPr lang="en-IN" sz="1400" kern="50" spc="-10" dirty="0">
                          <a:solidFill>
                            <a:srgbClr val="000000"/>
                          </a:solidFill>
                          <a:latin typeface="Times New Roman"/>
                          <a:ea typeface="Times New Roman"/>
                        </a:rPr>
                        <a:t>.</a:t>
                      </a:r>
                      <a:r>
                        <a:rPr lang="en-IN" sz="1400" kern="50" dirty="0">
                          <a:solidFill>
                            <a:srgbClr val="000000"/>
                          </a:solidFill>
                          <a:latin typeface="Times New Roman"/>
                          <a:ea typeface="Times New Roman"/>
                        </a:rPr>
                        <a:t>6</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165" marR="305435" algn="ctr">
                        <a:spcBef>
                          <a:spcPts val="220"/>
                        </a:spcBef>
                        <a:spcAft>
                          <a:spcPts val="0"/>
                        </a:spcAft>
                      </a:pPr>
                      <a:r>
                        <a:rPr lang="en-IN" sz="1400" kern="50" spc="5">
                          <a:solidFill>
                            <a:srgbClr val="000000"/>
                          </a:solidFill>
                          <a:latin typeface="Times New Roman"/>
                          <a:ea typeface="Times New Roman"/>
                        </a:rPr>
                        <a:t>2</a:t>
                      </a:r>
                      <a:r>
                        <a:rPr lang="en-IN" sz="1400" kern="50">
                          <a:solidFill>
                            <a:srgbClr val="000000"/>
                          </a:solidFill>
                          <a:latin typeface="Times New Roman"/>
                          <a:ea typeface="Times New Roman"/>
                        </a:rPr>
                        <a:t>.4</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033">
                <a:tc>
                  <a:txBody>
                    <a:bodyPr/>
                    <a:lstStyle/>
                    <a:p>
                      <a:pPr marL="220345">
                        <a:spcBef>
                          <a:spcPts val="235"/>
                        </a:spcBef>
                        <a:spcAft>
                          <a:spcPts val="0"/>
                        </a:spcAft>
                      </a:pPr>
                      <a:r>
                        <a:rPr lang="en-IN" sz="1400" kern="50">
                          <a:solidFill>
                            <a:srgbClr val="000000"/>
                          </a:solidFill>
                          <a:latin typeface="Times New Roman"/>
                          <a:ea typeface="Times New Roman"/>
                        </a:rPr>
                        <a:t>B</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nd</a:t>
                      </a:r>
                      <a:r>
                        <a:rPr lang="en-IN" sz="1400" kern="50" spc="-15">
                          <a:solidFill>
                            <a:srgbClr val="000000"/>
                          </a:solidFill>
                          <a:latin typeface="Times New Roman"/>
                          <a:ea typeface="Times New Roman"/>
                        </a:rPr>
                        <a:t>w</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d</a:t>
                      </a:r>
                      <a:r>
                        <a:rPr lang="en-IN" sz="1400" kern="50">
                          <a:solidFill>
                            <a:srgbClr val="000000"/>
                          </a:solidFill>
                          <a:latin typeface="Times New Roman"/>
                          <a:ea typeface="Times New Roman"/>
                        </a:rPr>
                        <a:t>th</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258445" algn="ctr">
                        <a:spcBef>
                          <a:spcPts val="235"/>
                        </a:spcBef>
                        <a:spcAft>
                          <a:spcPts val="0"/>
                        </a:spcAft>
                      </a:pPr>
                      <a:r>
                        <a:rPr lang="en-IN" sz="1400" kern="50" dirty="0">
                          <a:solidFill>
                            <a:srgbClr val="000000"/>
                          </a:solidFill>
                          <a:latin typeface="Times New Roman"/>
                          <a:ea typeface="Times New Roman"/>
                        </a:rPr>
                        <a:t>Hi</a:t>
                      </a:r>
                      <a:r>
                        <a:rPr lang="en-IN" sz="1400" kern="50" spc="-5" dirty="0">
                          <a:solidFill>
                            <a:srgbClr val="000000"/>
                          </a:solidFill>
                          <a:latin typeface="Times New Roman"/>
                          <a:ea typeface="Times New Roman"/>
                        </a:rPr>
                        <a:t>g</a:t>
                      </a:r>
                      <a:r>
                        <a:rPr lang="en-IN" sz="1400" kern="50" dirty="0">
                          <a:solidFill>
                            <a:srgbClr val="000000"/>
                          </a:solidFill>
                          <a:latin typeface="Times New Roman"/>
                          <a:ea typeface="Times New Roman"/>
                        </a:rPr>
                        <a:t>h</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2415" marR="271780" algn="ctr">
                        <a:spcBef>
                          <a:spcPts val="235"/>
                        </a:spcBef>
                        <a:spcAft>
                          <a:spcPts val="0"/>
                        </a:spcAft>
                      </a:pPr>
                      <a:r>
                        <a:rPr lang="en-IN" sz="1400" kern="50" spc="-10">
                          <a:solidFill>
                            <a:srgbClr val="000000"/>
                          </a:solidFill>
                          <a:latin typeface="Times New Roman"/>
                          <a:ea typeface="Times New Roman"/>
                        </a:rPr>
                        <a:t>L</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w</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312">
                <a:tc>
                  <a:txBody>
                    <a:bodyPr/>
                    <a:lstStyle/>
                    <a:p>
                      <a:pPr marL="262890">
                        <a:spcBef>
                          <a:spcPts val="485"/>
                        </a:spcBef>
                        <a:spcAft>
                          <a:spcPts val="0"/>
                        </a:spcAft>
                      </a:pPr>
                      <a:r>
                        <a:rPr lang="en-IN" sz="1400" kern="50">
                          <a:solidFill>
                            <a:srgbClr val="000000"/>
                          </a:solidFill>
                          <a:latin typeface="Times New Roman"/>
                          <a:ea typeface="Times New Roman"/>
                        </a:rPr>
                        <a:t>D</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ta rate</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nSpc>
                          <a:spcPts val="1000"/>
                        </a:lnSpc>
                        <a:spcAft>
                          <a:spcPts val="0"/>
                        </a:spcAft>
                      </a:pPr>
                      <a:r>
                        <a:rPr lang="en-IN" sz="1400" kern="50" spc="5" dirty="0">
                          <a:solidFill>
                            <a:srgbClr val="000000"/>
                          </a:solidFill>
                          <a:latin typeface="Times New Roman"/>
                          <a:ea typeface="Times New Roman"/>
                        </a:rPr>
                        <a:t>11</a:t>
                      </a:r>
                      <a:r>
                        <a:rPr lang="en-IN" sz="1400" kern="50" spc="-5" dirty="0">
                          <a:solidFill>
                            <a:srgbClr val="000000"/>
                          </a:solidFill>
                          <a:latin typeface="Times New Roman"/>
                          <a:ea typeface="Times New Roman"/>
                        </a:rPr>
                        <a:t>0</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4</a:t>
                      </a:r>
                      <a:r>
                        <a:rPr lang="en-IN" sz="1400" kern="50" spc="5" dirty="0">
                          <a:solidFill>
                            <a:srgbClr val="000000"/>
                          </a:solidFill>
                          <a:latin typeface="Times New Roman"/>
                          <a:ea typeface="Times New Roman"/>
                        </a:rPr>
                        <a:t>8</a:t>
                      </a:r>
                      <a:r>
                        <a:rPr lang="en-IN" sz="1400" kern="50" dirty="0">
                          <a:solidFill>
                            <a:srgbClr val="000000"/>
                          </a:solidFill>
                          <a:latin typeface="Times New Roman"/>
                          <a:ea typeface="Times New Roman"/>
                        </a:rPr>
                        <a:t>0</a:t>
                      </a:r>
                      <a:endParaRPr lang="en-IN" sz="1400" kern="50" dirty="0">
                        <a:solidFill>
                          <a:srgbClr val="000000"/>
                        </a:solidFill>
                        <a:latin typeface="Times New Roman"/>
                        <a:ea typeface="Lucida Sans Unicode"/>
                      </a:endParaRPr>
                    </a:p>
                    <a:p>
                      <a:pPr marL="261620">
                        <a:spcBef>
                          <a:spcPts val="10"/>
                        </a:spcBef>
                        <a:spcAft>
                          <a:spcPts val="0"/>
                        </a:spcAft>
                      </a:pPr>
                      <a:r>
                        <a:rPr lang="en-IN" sz="1400" kern="50" spc="5" dirty="0">
                          <a:solidFill>
                            <a:srgbClr val="000000"/>
                          </a:solidFill>
                          <a:latin typeface="Times New Roman"/>
                          <a:ea typeface="Times New Roman"/>
                        </a:rPr>
                        <a:t>Mbp</a:t>
                      </a:r>
                      <a:r>
                        <a:rPr lang="en-IN" sz="1400" kern="50" dirty="0">
                          <a:solidFill>
                            <a:srgbClr val="000000"/>
                          </a:solidFill>
                          <a:latin typeface="Times New Roman"/>
                          <a:ea typeface="Times New Roman"/>
                        </a:rPr>
                        <a:t>s</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6530" marR="175260" algn="ctr">
                        <a:lnSpc>
                          <a:spcPts val="1000"/>
                        </a:lnSpc>
                        <a:spcAft>
                          <a:spcPts val="0"/>
                        </a:spcAft>
                      </a:pPr>
                      <a:r>
                        <a:rPr lang="en-IN" sz="1400" kern="50" spc="5">
                          <a:solidFill>
                            <a:srgbClr val="000000"/>
                          </a:solidFill>
                          <a:latin typeface="Times New Roman"/>
                          <a:ea typeface="Times New Roman"/>
                        </a:rPr>
                        <a:t>2</a:t>
                      </a:r>
                      <a:r>
                        <a:rPr lang="en-IN" sz="1400" kern="50">
                          <a:solidFill>
                            <a:srgbClr val="000000"/>
                          </a:solidFill>
                          <a:latin typeface="Times New Roman"/>
                          <a:ea typeface="Times New Roman"/>
                        </a:rPr>
                        <a:t>0</a:t>
                      </a:r>
                      <a:r>
                        <a:rPr lang="en-IN" sz="1400" kern="50" spc="-5">
                          <a:solidFill>
                            <a:srgbClr val="000000"/>
                          </a:solidFill>
                          <a:latin typeface="Times New Roman"/>
                          <a:ea typeface="Times New Roman"/>
                        </a:rPr>
                        <a:t> </a:t>
                      </a:r>
                      <a:r>
                        <a:rPr lang="en-IN" sz="1400" kern="50">
                          <a:solidFill>
                            <a:srgbClr val="000000"/>
                          </a:solidFill>
                          <a:latin typeface="Times New Roman"/>
                          <a:ea typeface="Times New Roman"/>
                        </a:rPr>
                        <a:t>–</a:t>
                      </a:r>
                      <a:r>
                        <a:rPr lang="en-IN" sz="1400" kern="50" spc="10">
                          <a:solidFill>
                            <a:srgbClr val="000000"/>
                          </a:solidFill>
                          <a:latin typeface="Times New Roman"/>
                          <a:ea typeface="Times New Roman"/>
                        </a:rPr>
                        <a:t> </a:t>
                      </a:r>
                      <a:r>
                        <a:rPr lang="en-IN" sz="1400" kern="50" spc="-5">
                          <a:solidFill>
                            <a:srgbClr val="000000"/>
                          </a:solidFill>
                          <a:latin typeface="Times New Roman"/>
                          <a:ea typeface="Times New Roman"/>
                        </a:rPr>
                        <a:t>2</a:t>
                      </a:r>
                      <a:r>
                        <a:rPr lang="en-IN" sz="1400" kern="50" spc="5">
                          <a:solidFill>
                            <a:srgbClr val="000000"/>
                          </a:solidFill>
                          <a:latin typeface="Times New Roman"/>
                          <a:ea typeface="Times New Roman"/>
                        </a:rPr>
                        <a:t>4</a:t>
                      </a:r>
                      <a:r>
                        <a:rPr lang="en-IN" sz="1400" kern="50">
                          <a:solidFill>
                            <a:srgbClr val="000000"/>
                          </a:solidFill>
                          <a:latin typeface="Times New Roman"/>
                          <a:ea typeface="Times New Roman"/>
                        </a:rPr>
                        <a:t>0</a:t>
                      </a:r>
                      <a:endParaRPr lang="en-IN" sz="1400" kern="50">
                        <a:solidFill>
                          <a:srgbClr val="000000"/>
                        </a:solidFill>
                        <a:latin typeface="Times New Roman"/>
                        <a:ea typeface="Lucida Sans Unicode"/>
                      </a:endParaRPr>
                    </a:p>
                    <a:p>
                      <a:pPr marL="255270" marR="255270" algn="ctr">
                        <a:spcBef>
                          <a:spcPts val="10"/>
                        </a:spcBef>
                        <a:spcAft>
                          <a:spcPts val="0"/>
                        </a:spcAft>
                      </a:pPr>
                      <a:r>
                        <a:rPr lang="en-IN" sz="1400" kern="50">
                          <a:solidFill>
                            <a:srgbClr val="000000"/>
                          </a:solidFill>
                          <a:latin typeface="Times New Roman"/>
                          <a:ea typeface="Times New Roman"/>
                        </a:rPr>
                        <a:t>K</a:t>
                      </a:r>
                      <a:r>
                        <a:rPr lang="en-IN" sz="1400" kern="50" spc="5">
                          <a:solidFill>
                            <a:srgbClr val="000000"/>
                          </a:solidFill>
                          <a:latin typeface="Times New Roman"/>
                          <a:ea typeface="Times New Roman"/>
                        </a:rPr>
                        <a:t>bp</a:t>
                      </a:r>
                      <a:r>
                        <a:rPr lang="en-IN" sz="1400" kern="50">
                          <a:solidFill>
                            <a:srgbClr val="000000"/>
                          </a:solidFill>
                          <a:latin typeface="Times New Roman"/>
                          <a:ea typeface="Times New Roman"/>
                        </a:rPr>
                        <a:t>s</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10">
                <a:tc>
                  <a:txBody>
                    <a:bodyPr/>
                    <a:lstStyle/>
                    <a:p>
                      <a:pPr marL="280035">
                        <a:lnSpc>
                          <a:spcPts val="1000"/>
                        </a:lnSpc>
                        <a:spcAft>
                          <a:spcPts val="0"/>
                        </a:spcAft>
                      </a:pPr>
                      <a:r>
                        <a:rPr lang="en-IN" sz="1400" kern="50">
                          <a:solidFill>
                            <a:srgbClr val="000000"/>
                          </a:solidFill>
                          <a:latin typeface="Times New Roman"/>
                          <a:ea typeface="Times New Roman"/>
                        </a:rPr>
                        <a:t>C</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nn</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l</a:t>
                      </a:r>
                      <a:endParaRPr lang="en-IN" sz="1400" kern="50">
                        <a:solidFill>
                          <a:srgbClr val="000000"/>
                        </a:solidFill>
                        <a:latin typeface="Times New Roman"/>
                        <a:ea typeface="Lucida Sans Unicode"/>
                      </a:endParaRPr>
                    </a:p>
                    <a:p>
                      <a:pPr marL="229235">
                        <a:lnSpc>
                          <a:spcPts val="1000"/>
                        </a:lnSpc>
                        <a:spcAft>
                          <a:spcPts val="0"/>
                        </a:spcAft>
                      </a:pPr>
                      <a:r>
                        <a:rPr lang="en-IN" sz="1400" kern="50" spc="5">
                          <a:solidFill>
                            <a:srgbClr val="000000"/>
                          </a:solidFill>
                          <a:latin typeface="Times New Roman"/>
                          <a:ea typeface="Times New Roman"/>
                        </a:rPr>
                        <a:t>b</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nd</a:t>
                      </a:r>
                      <a:r>
                        <a:rPr lang="en-IN" sz="1400" kern="50" spc="-15">
                          <a:solidFill>
                            <a:srgbClr val="000000"/>
                          </a:solidFill>
                          <a:latin typeface="Times New Roman"/>
                          <a:ea typeface="Times New Roman"/>
                        </a:rPr>
                        <a:t>w</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d</a:t>
                      </a:r>
                      <a:r>
                        <a:rPr lang="en-IN" sz="1400" kern="50">
                          <a:solidFill>
                            <a:srgbClr val="000000"/>
                          </a:solidFill>
                          <a:latin typeface="Times New Roman"/>
                          <a:ea typeface="Times New Roman"/>
                        </a:rPr>
                        <a:t>th</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8595">
                        <a:spcBef>
                          <a:spcPts val="485"/>
                        </a:spcBef>
                        <a:spcAft>
                          <a:spcPts val="0"/>
                        </a:spcAft>
                      </a:pPr>
                      <a:r>
                        <a:rPr lang="en-IN" sz="1400" kern="50" spc="5" dirty="0">
                          <a:solidFill>
                            <a:srgbClr val="000000"/>
                          </a:solidFill>
                          <a:latin typeface="Times New Roman"/>
                          <a:ea typeface="Times New Roman"/>
                        </a:rPr>
                        <a:t>50</a:t>
                      </a:r>
                      <a:r>
                        <a:rPr lang="en-IN" sz="1400" kern="50" spc="-5" dirty="0">
                          <a:solidFill>
                            <a:srgbClr val="000000"/>
                          </a:solidFill>
                          <a:latin typeface="Times New Roman"/>
                          <a:ea typeface="Times New Roman"/>
                        </a:rPr>
                        <a:t>0</a:t>
                      </a:r>
                      <a:r>
                        <a:rPr lang="en-IN" sz="1400" kern="50" spc="5" dirty="0">
                          <a:solidFill>
                            <a:srgbClr val="000000"/>
                          </a:solidFill>
                          <a:latin typeface="Times New Roman"/>
                          <a:ea typeface="Times New Roman"/>
                        </a:rPr>
                        <a:t>M</a:t>
                      </a:r>
                      <a:r>
                        <a:rPr lang="en-IN" sz="1400" kern="50" dirty="0">
                          <a:solidFill>
                            <a:srgbClr val="000000"/>
                          </a:solidFill>
                          <a:latin typeface="Times New Roman"/>
                          <a:ea typeface="Times New Roman"/>
                        </a:rPr>
                        <a:t>Hz</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9865">
                        <a:lnSpc>
                          <a:spcPts val="1000"/>
                        </a:lnSpc>
                        <a:spcAft>
                          <a:spcPts val="0"/>
                        </a:spcAft>
                      </a:pPr>
                      <a:r>
                        <a:rPr lang="en-IN" sz="1400" kern="50" spc="5" dirty="0">
                          <a:solidFill>
                            <a:srgbClr val="000000"/>
                          </a:solidFill>
                          <a:latin typeface="Times New Roman"/>
                          <a:ea typeface="Times New Roman"/>
                        </a:rPr>
                        <a:t>0</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3</a:t>
                      </a:r>
                      <a:r>
                        <a:rPr lang="en-IN" sz="1400" kern="50" spc="5" dirty="0">
                          <a:solidFill>
                            <a:srgbClr val="000000"/>
                          </a:solidFill>
                          <a:latin typeface="Times New Roman"/>
                          <a:ea typeface="Times New Roman"/>
                        </a:rPr>
                        <a:t>M</a:t>
                      </a:r>
                      <a:r>
                        <a:rPr lang="en-IN" sz="1400" kern="50" dirty="0">
                          <a:solidFill>
                            <a:srgbClr val="000000"/>
                          </a:solidFill>
                          <a:latin typeface="Times New Roman"/>
                          <a:ea typeface="Times New Roman"/>
                        </a:rPr>
                        <a:t>Hz-</a:t>
                      </a:r>
                      <a:endParaRPr lang="en-IN" sz="1400" kern="50" dirty="0">
                        <a:solidFill>
                          <a:srgbClr val="000000"/>
                        </a:solidFill>
                        <a:latin typeface="Times New Roman"/>
                        <a:ea typeface="Lucida Sans Unicode"/>
                      </a:endParaRPr>
                    </a:p>
                    <a:p>
                      <a:pPr marL="250825">
                        <a:lnSpc>
                          <a:spcPts val="1000"/>
                        </a:lnSpc>
                        <a:spcAft>
                          <a:spcPts val="0"/>
                        </a:spcAft>
                      </a:pPr>
                      <a:r>
                        <a:rPr lang="en-IN" sz="1400" kern="50" spc="5" dirty="0">
                          <a:solidFill>
                            <a:srgbClr val="000000"/>
                          </a:solidFill>
                          <a:latin typeface="Times New Roman"/>
                          <a:ea typeface="Times New Roman"/>
                        </a:rPr>
                        <a:t>2M</a:t>
                      </a:r>
                      <a:r>
                        <a:rPr lang="en-IN" sz="1400" kern="50" dirty="0">
                          <a:solidFill>
                            <a:srgbClr val="000000"/>
                          </a:solidFill>
                          <a:latin typeface="Times New Roman"/>
                          <a:ea typeface="Times New Roman"/>
                        </a:rPr>
                        <a:t>Hz</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312">
                <a:tc>
                  <a:txBody>
                    <a:bodyPr/>
                    <a:lstStyle/>
                    <a:p>
                      <a:pPr marL="285750" marR="283845" algn="ctr">
                        <a:lnSpc>
                          <a:spcPts val="1000"/>
                        </a:lnSpc>
                        <a:spcAft>
                          <a:spcPts val="0"/>
                        </a:spcAft>
                      </a:pPr>
                      <a:r>
                        <a:rPr lang="en-IN" sz="1400" kern="50">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g</a:t>
                      </a:r>
                      <a:r>
                        <a:rPr lang="en-IN" sz="1400" kern="50">
                          <a:solidFill>
                            <a:srgbClr val="000000"/>
                          </a:solidFill>
                          <a:latin typeface="Times New Roman"/>
                          <a:ea typeface="Times New Roman"/>
                        </a:rPr>
                        <a:t>y</a:t>
                      </a:r>
                      <a:endParaRPr lang="en-IN" sz="1400" kern="50">
                        <a:solidFill>
                          <a:srgbClr val="000000"/>
                        </a:solidFill>
                        <a:latin typeface="Times New Roman"/>
                        <a:ea typeface="Lucida Sans Unicode"/>
                      </a:endParaRPr>
                    </a:p>
                    <a:p>
                      <a:pPr marL="221615" marR="221615" algn="ctr">
                        <a:lnSpc>
                          <a:spcPts val="1000"/>
                        </a:lnSpc>
                        <a:spcAft>
                          <a:spcPts val="0"/>
                        </a:spcAft>
                      </a:pP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f</a:t>
                      </a:r>
                      <a:r>
                        <a:rPr lang="en-IN" sz="1400" kern="50" spc="-10">
                          <a:solidFill>
                            <a:srgbClr val="000000"/>
                          </a:solidFill>
                          <a:latin typeface="Times New Roman"/>
                          <a:ea typeface="Times New Roman"/>
                        </a:rPr>
                        <a:t>f</a:t>
                      </a:r>
                      <a:r>
                        <a:rPr lang="en-IN" sz="1400" kern="50">
                          <a:solidFill>
                            <a:srgbClr val="000000"/>
                          </a:solidFill>
                          <a:latin typeface="Times New Roman"/>
                          <a:ea typeface="Times New Roman"/>
                        </a:rPr>
                        <a:t>ic</a:t>
                      </a:r>
                      <a:r>
                        <a:rPr lang="en-IN" sz="1400" kern="50" spc="10">
                          <a:solidFill>
                            <a:srgbClr val="000000"/>
                          </a:solidFill>
                          <a:latin typeface="Times New Roman"/>
                          <a:ea typeface="Times New Roman"/>
                        </a:rPr>
                        <a:t>i</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nc</a:t>
                      </a:r>
                      <a:r>
                        <a:rPr lang="en-IN" sz="1400" kern="50">
                          <a:solidFill>
                            <a:srgbClr val="000000"/>
                          </a:solidFill>
                          <a:latin typeface="Times New Roman"/>
                          <a:ea typeface="Times New Roman"/>
                        </a:rPr>
                        <a:t>y</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8590">
                        <a:spcBef>
                          <a:spcPts val="495"/>
                        </a:spcBef>
                        <a:spcAft>
                          <a:spcPts val="0"/>
                        </a:spcAft>
                      </a:pPr>
                      <a:r>
                        <a:rPr lang="en-IN" sz="1400" kern="50" spc="10">
                          <a:solidFill>
                            <a:srgbClr val="000000"/>
                          </a:solidFill>
                          <a:latin typeface="Times New Roman"/>
                          <a:ea typeface="Times New Roman"/>
                        </a:rPr>
                        <a:t>V</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ry</a:t>
                      </a:r>
                      <a:r>
                        <a:rPr lang="en-IN" sz="1400" kern="50" spc="-15">
                          <a:solidFill>
                            <a:srgbClr val="000000"/>
                          </a:solidFill>
                          <a:latin typeface="Times New Roman"/>
                          <a:ea typeface="Times New Roman"/>
                        </a:rPr>
                        <a:t> </a:t>
                      </a:r>
                      <a:r>
                        <a:rPr lang="en-IN" sz="1400" kern="50">
                          <a:solidFill>
                            <a:srgbClr val="000000"/>
                          </a:solidFill>
                          <a:latin typeface="Times New Roman"/>
                          <a:ea typeface="Times New Roman"/>
                        </a:rPr>
                        <a:t>Hi</a:t>
                      </a:r>
                      <a:r>
                        <a:rPr lang="en-IN" sz="1400" kern="50" spc="-5">
                          <a:solidFill>
                            <a:srgbClr val="000000"/>
                          </a:solidFill>
                          <a:latin typeface="Times New Roman"/>
                          <a:ea typeface="Times New Roman"/>
                        </a:rPr>
                        <a:t>g</a:t>
                      </a:r>
                      <a:r>
                        <a:rPr lang="en-IN" sz="1400" kern="50">
                          <a:solidFill>
                            <a:srgbClr val="000000"/>
                          </a:solidFill>
                          <a:latin typeface="Times New Roman"/>
                          <a:ea typeface="Times New Roman"/>
                        </a:rPr>
                        <a:t>h</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2415" marR="271780" algn="ctr">
                        <a:spcBef>
                          <a:spcPts val="495"/>
                        </a:spcBef>
                        <a:spcAft>
                          <a:spcPts val="0"/>
                        </a:spcAft>
                      </a:pPr>
                      <a:r>
                        <a:rPr lang="en-IN" sz="1400" kern="50" spc="-10" dirty="0">
                          <a:solidFill>
                            <a:srgbClr val="000000"/>
                          </a:solidFill>
                          <a:latin typeface="Times New Roman"/>
                          <a:ea typeface="Times New Roman"/>
                        </a:rPr>
                        <a:t>L</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w</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1664">
                <a:tc>
                  <a:txBody>
                    <a:bodyPr/>
                    <a:lstStyle/>
                    <a:p>
                      <a:pPr>
                        <a:lnSpc>
                          <a:spcPts val="1000"/>
                        </a:lnSpc>
                        <a:spcBef>
                          <a:spcPts val="5"/>
                        </a:spcBef>
                        <a:spcAft>
                          <a:spcPts val="0"/>
                        </a:spcAft>
                      </a:pPr>
                      <a:endParaRPr lang="en-IN" sz="1400" kern="50" dirty="0">
                        <a:solidFill>
                          <a:srgbClr val="000000"/>
                        </a:solidFill>
                        <a:latin typeface="Times New Roman"/>
                        <a:ea typeface="Lucida Sans Unicode"/>
                      </a:endParaRPr>
                    </a:p>
                    <a:p>
                      <a:pPr marL="118110">
                        <a:spcAft>
                          <a:spcPts val="0"/>
                        </a:spcAft>
                      </a:pPr>
                      <a:r>
                        <a:rPr lang="en-IN" sz="1400" kern="50" dirty="0">
                          <a:solidFill>
                            <a:srgbClr val="000000"/>
                          </a:solidFill>
                          <a:latin typeface="Times New Roman"/>
                          <a:ea typeface="Times New Roman"/>
                        </a:rPr>
                        <a:t>D</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ta </a:t>
                      </a:r>
                      <a:r>
                        <a:rPr lang="en-IN" sz="1400" kern="50" spc="5" dirty="0">
                          <a:solidFill>
                            <a:srgbClr val="000000"/>
                          </a:solidFill>
                          <a:latin typeface="Times New Roman"/>
                          <a:ea typeface="Times New Roman"/>
                        </a:rPr>
                        <a:t>p</a:t>
                      </a: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te</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n</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3185" marR="85090" algn="ctr">
                        <a:lnSpc>
                          <a:spcPts val="1000"/>
                        </a:lnSpc>
                        <a:spcAft>
                          <a:spcPts val="0"/>
                        </a:spcAft>
                      </a:pPr>
                      <a:r>
                        <a:rPr lang="en-IN" sz="1400" kern="50" spc="5">
                          <a:solidFill>
                            <a:srgbClr val="000000"/>
                          </a:solidFill>
                          <a:latin typeface="Times New Roman"/>
                          <a:ea typeface="Times New Roman"/>
                        </a:rPr>
                        <a:t>32</a:t>
                      </a:r>
                      <a:r>
                        <a:rPr lang="en-IN" sz="1400" kern="50" spc="-10">
                          <a:solidFill>
                            <a:srgbClr val="000000"/>
                          </a:solidFill>
                          <a:latin typeface="Times New Roman"/>
                          <a:ea typeface="Times New Roman"/>
                        </a:rPr>
                        <a:t>-</a:t>
                      </a:r>
                      <a:r>
                        <a:rPr lang="en-IN" sz="1400" kern="50" spc="5">
                          <a:solidFill>
                            <a:srgbClr val="000000"/>
                          </a:solidFill>
                          <a:latin typeface="Times New Roman"/>
                          <a:ea typeface="Times New Roman"/>
                        </a:rPr>
                        <a:t>b</a:t>
                      </a:r>
                      <a:r>
                        <a:rPr lang="en-IN" sz="1400" kern="50">
                          <a:solidFill>
                            <a:srgbClr val="000000"/>
                          </a:solidFill>
                          <a:latin typeface="Times New Roman"/>
                          <a:ea typeface="Times New Roman"/>
                        </a:rPr>
                        <a:t>it</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c</a:t>
                      </a:r>
                      <a:r>
                        <a:rPr lang="en-IN" sz="1400" kern="50" spc="-20">
                          <a:solidFill>
                            <a:srgbClr val="000000"/>
                          </a:solidFill>
                          <a:latin typeface="Times New Roman"/>
                          <a:ea typeface="Times New Roman"/>
                        </a:rPr>
                        <a:t>y</a:t>
                      </a:r>
                      <a:r>
                        <a:rPr lang="en-IN" sz="1400" kern="50" spc="-5">
                          <a:solidFill>
                            <a:srgbClr val="000000"/>
                          </a:solidFill>
                          <a:latin typeface="Times New Roman"/>
                          <a:ea typeface="Times New Roman"/>
                        </a:rPr>
                        <a:t>c</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i</a:t>
                      </a:r>
                      <a:r>
                        <a:rPr lang="en-IN" sz="1400" kern="50">
                          <a:solidFill>
                            <a:srgbClr val="000000"/>
                          </a:solidFill>
                          <a:latin typeface="Times New Roman"/>
                          <a:ea typeface="Times New Roman"/>
                        </a:rPr>
                        <a:t>c</a:t>
                      </a:r>
                      <a:endParaRPr lang="en-IN" sz="1400" kern="50">
                        <a:solidFill>
                          <a:srgbClr val="000000"/>
                        </a:solidFill>
                        <a:latin typeface="Times New Roman"/>
                        <a:ea typeface="Lucida Sans Unicode"/>
                      </a:endParaRPr>
                    </a:p>
                    <a:p>
                      <a:pPr marL="116205" marR="114300" algn="ctr">
                        <a:lnSpc>
                          <a:spcPts val="1000"/>
                        </a:lnSpc>
                        <a:spcBef>
                          <a:spcPts val="5"/>
                        </a:spcBef>
                        <a:spcAft>
                          <a:spcPts val="0"/>
                        </a:spcAft>
                      </a:pP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du</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c</a:t>
                      </a:r>
                      <a:r>
                        <a:rPr lang="en-IN" sz="1400" kern="50">
                          <a:solidFill>
                            <a:srgbClr val="000000"/>
                          </a:solidFill>
                          <a:latin typeface="Times New Roman"/>
                          <a:ea typeface="Times New Roman"/>
                        </a:rPr>
                        <a:t>y </a:t>
                      </a: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h</a:t>
                      </a:r>
                      <a:r>
                        <a:rPr lang="en-IN" sz="1400" kern="50" spc="-5">
                          <a:solidFill>
                            <a:srgbClr val="000000"/>
                          </a:solidFill>
                          <a:latin typeface="Times New Roman"/>
                          <a:ea typeface="Times New Roman"/>
                        </a:rPr>
                        <a:t>ec</a:t>
                      </a:r>
                      <a:r>
                        <a:rPr lang="en-IN" sz="1400" kern="50">
                          <a:solidFill>
                            <a:srgbClr val="000000"/>
                          </a:solidFill>
                          <a:latin typeface="Times New Roman"/>
                          <a:ea typeface="Times New Roman"/>
                        </a:rPr>
                        <a:t>k</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9535" marR="90805" algn="ctr">
                        <a:lnSpc>
                          <a:spcPts val="1000"/>
                        </a:lnSpc>
                        <a:spcAft>
                          <a:spcPts val="0"/>
                        </a:spcAft>
                      </a:pPr>
                      <a:r>
                        <a:rPr lang="en-IN" sz="1400" kern="50" spc="5" dirty="0">
                          <a:solidFill>
                            <a:srgbClr val="000000"/>
                          </a:solidFill>
                          <a:latin typeface="Times New Roman"/>
                          <a:ea typeface="Times New Roman"/>
                        </a:rPr>
                        <a:t>16</a:t>
                      </a:r>
                      <a:r>
                        <a:rPr lang="en-IN" sz="1400" kern="50" spc="-10" dirty="0">
                          <a:solidFill>
                            <a:srgbClr val="000000"/>
                          </a:solidFill>
                          <a:latin typeface="Times New Roman"/>
                          <a:ea typeface="Times New Roman"/>
                        </a:rPr>
                        <a:t>-</a:t>
                      </a:r>
                      <a:r>
                        <a:rPr lang="en-IN" sz="1400" kern="50" spc="5" dirty="0">
                          <a:solidFill>
                            <a:srgbClr val="000000"/>
                          </a:solidFill>
                          <a:latin typeface="Times New Roman"/>
                          <a:ea typeface="Times New Roman"/>
                        </a:rPr>
                        <a:t>b</a:t>
                      </a:r>
                      <a:r>
                        <a:rPr lang="en-IN" sz="1400" kern="50" dirty="0">
                          <a:solidFill>
                            <a:srgbClr val="000000"/>
                          </a:solidFill>
                          <a:latin typeface="Times New Roman"/>
                          <a:ea typeface="Times New Roman"/>
                        </a:rPr>
                        <a:t>it</a:t>
                      </a:r>
                      <a:r>
                        <a:rPr lang="en-IN" sz="1400" kern="50" spc="5" dirty="0">
                          <a:solidFill>
                            <a:srgbClr val="000000"/>
                          </a:solidFill>
                          <a:latin typeface="Times New Roman"/>
                          <a:ea typeface="Times New Roman"/>
                        </a:rPr>
                        <a:t> </a:t>
                      </a:r>
                      <a:r>
                        <a:rPr lang="en-IN" sz="1400" kern="50" spc="-5" dirty="0">
                          <a:solidFill>
                            <a:srgbClr val="000000"/>
                          </a:solidFill>
                          <a:latin typeface="Times New Roman"/>
                          <a:ea typeface="Times New Roman"/>
                        </a:rPr>
                        <a:t>c</a:t>
                      </a:r>
                      <a:r>
                        <a:rPr lang="en-IN" sz="1400" kern="50" spc="-20" dirty="0">
                          <a:solidFill>
                            <a:srgbClr val="000000"/>
                          </a:solidFill>
                          <a:latin typeface="Times New Roman"/>
                          <a:ea typeface="Times New Roman"/>
                        </a:rPr>
                        <a:t>y</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dirty="0">
                          <a:solidFill>
                            <a:srgbClr val="000000"/>
                          </a:solidFill>
                          <a:latin typeface="Times New Roman"/>
                          <a:ea typeface="Times New Roman"/>
                        </a:rPr>
                        <a:t>c</a:t>
                      </a:r>
                      <a:endParaRPr lang="en-IN" sz="1400" kern="50" dirty="0">
                        <a:solidFill>
                          <a:srgbClr val="000000"/>
                        </a:solidFill>
                        <a:latin typeface="Times New Roman"/>
                        <a:ea typeface="Lucida Sans Unicode"/>
                      </a:endParaRPr>
                    </a:p>
                    <a:p>
                      <a:pPr marL="121920" marR="120015" algn="ctr">
                        <a:lnSpc>
                          <a:spcPts val="1000"/>
                        </a:lnSpc>
                        <a:spcBef>
                          <a:spcPts val="5"/>
                        </a:spcBef>
                        <a:spcAft>
                          <a:spcPts val="0"/>
                        </a:spcAft>
                      </a:pPr>
                      <a:r>
                        <a:rPr lang="en-IN" sz="1400" kern="50" dirty="0">
                          <a:solidFill>
                            <a:srgbClr val="000000"/>
                          </a:solidFill>
                          <a:latin typeface="Times New Roman"/>
                          <a:ea typeface="Times New Roman"/>
                        </a:rPr>
                        <a:t>r</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du</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n</a:t>
                      </a:r>
                      <a:r>
                        <a:rPr lang="en-IN" sz="1400" kern="50" spc="-5" dirty="0">
                          <a:solidFill>
                            <a:srgbClr val="000000"/>
                          </a:solidFill>
                          <a:latin typeface="Times New Roman"/>
                          <a:ea typeface="Times New Roman"/>
                        </a:rPr>
                        <a:t>c</a:t>
                      </a:r>
                      <a:r>
                        <a:rPr lang="en-IN" sz="1400" kern="50" dirty="0">
                          <a:solidFill>
                            <a:srgbClr val="000000"/>
                          </a:solidFill>
                          <a:latin typeface="Times New Roman"/>
                          <a:ea typeface="Times New Roman"/>
                        </a:rPr>
                        <a:t>y </a:t>
                      </a:r>
                      <a:r>
                        <a:rPr lang="en-IN" sz="1400" kern="50" spc="-5" dirty="0">
                          <a:solidFill>
                            <a:srgbClr val="000000"/>
                          </a:solidFill>
                          <a:latin typeface="Times New Roman"/>
                          <a:ea typeface="Times New Roman"/>
                        </a:rPr>
                        <a:t>c</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ec</a:t>
                      </a:r>
                      <a:r>
                        <a:rPr lang="en-IN" sz="1400" kern="50" dirty="0">
                          <a:solidFill>
                            <a:srgbClr val="000000"/>
                          </a:solidFill>
                          <a:latin typeface="Times New Roman"/>
                          <a:ea typeface="Times New Roman"/>
                        </a:rPr>
                        <a:t>k</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8772">
                <a:tc>
                  <a:txBody>
                    <a:bodyPr/>
                    <a:lstStyle/>
                    <a:p>
                      <a:pPr>
                        <a:lnSpc>
                          <a:spcPts val="500"/>
                        </a:lnSpc>
                        <a:spcBef>
                          <a:spcPts val="20"/>
                        </a:spcBef>
                        <a:spcAft>
                          <a:spcPts val="0"/>
                        </a:spcAft>
                      </a:pPr>
                      <a:endParaRPr lang="en-IN" sz="1400" kern="50">
                        <a:solidFill>
                          <a:srgbClr val="000000"/>
                        </a:solidFill>
                        <a:latin typeface="Times New Roman"/>
                        <a:ea typeface="Lucida Sans Unicode"/>
                      </a:endParaRPr>
                    </a:p>
                    <a:p>
                      <a:pPr marL="273685" marR="277495" algn="ctr">
                        <a:spcAft>
                          <a:spcPts val="0"/>
                        </a:spcAft>
                      </a:pPr>
                      <a:r>
                        <a:rPr lang="en-IN" sz="1400" kern="50">
                          <a:solidFill>
                            <a:srgbClr val="000000"/>
                          </a:solidFill>
                          <a:latin typeface="Times New Roman"/>
                          <a:ea typeface="Times New Roman"/>
                        </a:rPr>
                        <a:t>T</a:t>
                      </a:r>
                      <a:r>
                        <a:rPr lang="en-IN" sz="1400" kern="50" spc="-15">
                          <a:solidFill>
                            <a:srgbClr val="000000"/>
                          </a:solidFill>
                          <a:latin typeface="Times New Roman"/>
                          <a:ea typeface="Times New Roman"/>
                        </a:rPr>
                        <a:t>y</a:t>
                      </a:r>
                      <a:r>
                        <a:rPr lang="en-IN" sz="1400" kern="50" spc="5">
                          <a:solidFill>
                            <a:srgbClr val="000000"/>
                          </a:solidFill>
                          <a:latin typeface="Times New Roman"/>
                          <a:ea typeface="Times New Roman"/>
                        </a:rPr>
                        <a:t>p</a:t>
                      </a:r>
                      <a:r>
                        <a:rPr lang="en-IN" sz="1400" kern="50">
                          <a:solidFill>
                            <a:srgbClr val="000000"/>
                          </a:solidFill>
                          <a:latin typeface="Times New Roman"/>
                          <a:ea typeface="Times New Roman"/>
                        </a:rPr>
                        <a:t>ic</a:t>
                      </a:r>
                      <a:r>
                        <a:rPr lang="en-IN" sz="1400" kern="50" spc="-5">
                          <a:solidFill>
                            <a:srgbClr val="000000"/>
                          </a:solidFill>
                          <a:latin typeface="Times New Roman"/>
                          <a:ea typeface="Times New Roman"/>
                        </a:rPr>
                        <a:t>a</a:t>
                      </a:r>
                      <a:r>
                        <a:rPr lang="en-IN" sz="1400" kern="50">
                          <a:solidFill>
                            <a:srgbClr val="000000"/>
                          </a:solidFill>
                          <a:latin typeface="Times New Roman"/>
                          <a:ea typeface="Times New Roman"/>
                        </a:rPr>
                        <a:t>l</a:t>
                      </a:r>
                      <a:endParaRPr lang="en-IN" sz="1400" kern="50">
                        <a:solidFill>
                          <a:srgbClr val="000000"/>
                        </a:solidFill>
                        <a:latin typeface="Times New Roman"/>
                        <a:ea typeface="Lucida Sans Unicode"/>
                      </a:endParaRPr>
                    </a:p>
                    <a:p>
                      <a:pPr marL="158115" marR="158115" algn="ctr">
                        <a:lnSpc>
                          <a:spcPts val="1000"/>
                        </a:lnSpc>
                        <a:spcAft>
                          <a:spcPts val="0"/>
                        </a:spcAft>
                      </a:pPr>
                      <a:r>
                        <a:rPr lang="en-IN" sz="1400" kern="50" spc="-15">
                          <a:solidFill>
                            <a:srgbClr val="000000"/>
                          </a:solidFill>
                          <a:latin typeface="Times New Roman"/>
                          <a:ea typeface="Times New Roman"/>
                        </a:rPr>
                        <a:t>A</a:t>
                      </a:r>
                      <a:r>
                        <a:rPr lang="en-IN" sz="1400" kern="50" spc="5">
                          <a:solidFill>
                            <a:srgbClr val="000000"/>
                          </a:solidFill>
                          <a:latin typeface="Times New Roman"/>
                          <a:ea typeface="Times New Roman"/>
                        </a:rPr>
                        <a:t>pp</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i</a:t>
                      </a:r>
                      <a:r>
                        <a:rPr lang="en-IN" sz="1400" kern="50" spc="-5">
                          <a:solidFill>
                            <a:srgbClr val="000000"/>
                          </a:solidFill>
                          <a:latin typeface="Times New Roman"/>
                          <a:ea typeface="Times New Roman"/>
                        </a:rPr>
                        <a:t>ca</a:t>
                      </a:r>
                      <a:r>
                        <a:rPr lang="en-IN" sz="1400" kern="50">
                          <a:solidFill>
                            <a:srgbClr val="000000"/>
                          </a:solidFill>
                          <a:latin typeface="Times New Roman"/>
                          <a:ea typeface="Times New Roman"/>
                        </a:rPr>
                        <a:t>t</a:t>
                      </a:r>
                      <a:r>
                        <a:rPr lang="en-IN" sz="1400" kern="50" spc="5">
                          <a:solidFill>
                            <a:srgbClr val="000000"/>
                          </a:solidFill>
                          <a:latin typeface="Times New Roman"/>
                          <a:ea typeface="Times New Roman"/>
                        </a:rPr>
                        <a:t>ion</a:t>
                      </a:r>
                      <a:r>
                        <a:rPr lang="en-IN" sz="1400" kern="50">
                          <a:solidFill>
                            <a:srgbClr val="000000"/>
                          </a:solidFill>
                          <a:latin typeface="Times New Roman"/>
                          <a:ea typeface="Times New Roman"/>
                        </a:rPr>
                        <a:t>s</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1765" marR="151130" algn="ctr">
                        <a:lnSpc>
                          <a:spcPts val="1000"/>
                        </a:lnSpc>
                        <a:spcAft>
                          <a:spcPts val="0"/>
                        </a:spcAft>
                      </a:pP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d</a:t>
                      </a:r>
                      <a:r>
                        <a:rPr lang="en-IN" sz="1400" kern="50" spc="5">
                          <a:solidFill>
                            <a:srgbClr val="000000"/>
                          </a:solidFill>
                          <a:latin typeface="Times New Roman"/>
                          <a:ea typeface="Times New Roman"/>
                        </a:rPr>
                        <a:t>u</a:t>
                      </a:r>
                      <a:r>
                        <a:rPr lang="en-IN" sz="1400" kern="50">
                          <a:solidFill>
                            <a:srgbClr val="000000"/>
                          </a:solidFill>
                          <a:latin typeface="Times New Roman"/>
                          <a:ea typeface="Times New Roman"/>
                        </a:rPr>
                        <a:t>strial</a:t>
                      </a:r>
                      <a:endParaRPr lang="en-IN" sz="1400" kern="50">
                        <a:solidFill>
                          <a:srgbClr val="000000"/>
                        </a:solidFill>
                        <a:latin typeface="Times New Roman"/>
                        <a:ea typeface="Lucida Sans Unicode"/>
                      </a:endParaRPr>
                    </a:p>
                    <a:p>
                      <a:pPr marL="113030" marR="113030" indent="-1270" algn="ctr">
                        <a:lnSpc>
                          <a:spcPts val="1000"/>
                        </a:lnSpc>
                        <a:spcBef>
                          <a:spcPts val="10"/>
                        </a:spcBef>
                        <a:spcAft>
                          <a:spcPts val="0"/>
                        </a:spcAft>
                      </a:pPr>
                      <a:r>
                        <a:rPr lang="en-IN" sz="1400" kern="50" spc="-5">
                          <a:solidFill>
                            <a:srgbClr val="000000"/>
                          </a:solidFill>
                          <a:latin typeface="Times New Roman"/>
                          <a:ea typeface="Times New Roman"/>
                        </a:rPr>
                        <a:t>c</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tr</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l</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a</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d </a:t>
                      </a:r>
                      <a:r>
                        <a:rPr lang="en-IN" sz="1400" kern="50" spc="-15">
                          <a:solidFill>
                            <a:srgbClr val="000000"/>
                          </a:solidFill>
                          <a:latin typeface="Times New Roman"/>
                          <a:ea typeface="Times New Roman"/>
                        </a:rPr>
                        <a:t>m</a:t>
                      </a:r>
                      <a:r>
                        <a:rPr lang="en-IN" sz="1400" kern="50" spc="5">
                          <a:solidFill>
                            <a:srgbClr val="000000"/>
                          </a:solidFill>
                          <a:latin typeface="Times New Roman"/>
                          <a:ea typeface="Times New Roman"/>
                        </a:rPr>
                        <a:t>on</a:t>
                      </a:r>
                      <a:r>
                        <a:rPr lang="en-IN" sz="1400" kern="50">
                          <a:solidFill>
                            <a:srgbClr val="000000"/>
                          </a:solidFill>
                          <a:latin typeface="Times New Roman"/>
                          <a:ea typeface="Times New Roman"/>
                        </a:rPr>
                        <a:t>i</a:t>
                      </a:r>
                      <a:r>
                        <a:rPr lang="en-IN" sz="1400" kern="50" spc="5">
                          <a:solidFill>
                            <a:srgbClr val="000000"/>
                          </a:solidFill>
                          <a:latin typeface="Times New Roman"/>
                          <a:ea typeface="Times New Roman"/>
                        </a:rPr>
                        <a:t>to</a:t>
                      </a:r>
                      <a:r>
                        <a:rPr lang="en-IN" sz="1400" kern="50">
                          <a:solidFill>
                            <a:srgbClr val="000000"/>
                          </a:solidFill>
                          <a:latin typeface="Times New Roman"/>
                          <a:ea typeface="Times New Roman"/>
                        </a:rPr>
                        <a:t>ri</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g,</a:t>
                      </a:r>
                      <a:endParaRPr lang="en-IN" sz="1400" kern="50">
                        <a:solidFill>
                          <a:srgbClr val="000000"/>
                        </a:solidFill>
                        <a:latin typeface="Times New Roman"/>
                        <a:ea typeface="Lucida Sans Unicode"/>
                      </a:endParaRPr>
                    </a:p>
                    <a:p>
                      <a:pPr marL="62865" marR="64135" indent="-635" algn="ctr">
                        <a:lnSpc>
                          <a:spcPts val="1000"/>
                        </a:lnSpc>
                        <a:spcBef>
                          <a:spcPts val="10"/>
                        </a:spcBef>
                        <a:spcAft>
                          <a:spcPts val="0"/>
                        </a:spcAft>
                      </a:pP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e</a:t>
                      </a:r>
                      <a:r>
                        <a:rPr lang="en-IN" sz="1400" kern="50" spc="5">
                          <a:solidFill>
                            <a:srgbClr val="000000"/>
                          </a:solidFill>
                          <a:latin typeface="Times New Roman"/>
                          <a:ea typeface="Times New Roman"/>
                        </a:rPr>
                        <a:t>n</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r </a:t>
                      </a:r>
                      <a:r>
                        <a:rPr lang="en-IN" sz="1400" kern="50" spc="5">
                          <a:solidFill>
                            <a:srgbClr val="000000"/>
                          </a:solidFill>
                          <a:latin typeface="Times New Roman"/>
                          <a:ea typeface="Times New Roman"/>
                        </a:rPr>
                        <a:t>n</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t</a:t>
                      </a:r>
                      <a:r>
                        <a:rPr lang="en-IN" sz="1400" kern="50" spc="-10">
                          <a:solidFill>
                            <a:srgbClr val="000000"/>
                          </a:solidFill>
                          <a:latin typeface="Times New Roman"/>
                          <a:ea typeface="Times New Roman"/>
                        </a:rPr>
                        <a:t>w</a:t>
                      </a:r>
                      <a:r>
                        <a:rPr lang="en-IN" sz="1400" kern="50" spc="5">
                          <a:solidFill>
                            <a:srgbClr val="000000"/>
                          </a:solidFill>
                          <a:latin typeface="Times New Roman"/>
                          <a:ea typeface="Times New Roman"/>
                        </a:rPr>
                        <a:t>o</a:t>
                      </a:r>
                      <a:r>
                        <a:rPr lang="en-IN" sz="1400" kern="50">
                          <a:solidFill>
                            <a:srgbClr val="000000"/>
                          </a:solidFill>
                          <a:latin typeface="Times New Roman"/>
                          <a:ea typeface="Times New Roman"/>
                        </a:rPr>
                        <a:t>r</a:t>
                      </a:r>
                      <a:r>
                        <a:rPr lang="en-IN" sz="1400" kern="50" spc="-5">
                          <a:solidFill>
                            <a:srgbClr val="000000"/>
                          </a:solidFill>
                          <a:latin typeface="Times New Roman"/>
                          <a:ea typeface="Times New Roman"/>
                        </a:rPr>
                        <a:t>k</a:t>
                      </a:r>
                      <a:r>
                        <a:rPr lang="en-IN" sz="1400" kern="50">
                          <a:solidFill>
                            <a:srgbClr val="000000"/>
                          </a:solidFill>
                          <a:latin typeface="Times New Roman"/>
                          <a:ea typeface="Times New Roman"/>
                        </a:rPr>
                        <a:t>s,</a:t>
                      </a:r>
                      <a:r>
                        <a:rPr lang="en-IN" sz="1400" kern="50" spc="5">
                          <a:solidFill>
                            <a:srgbClr val="000000"/>
                          </a:solidFill>
                          <a:latin typeface="Times New Roman"/>
                          <a:ea typeface="Times New Roman"/>
                        </a:rPr>
                        <a:t> </a:t>
                      </a:r>
                      <a:r>
                        <a:rPr lang="en-IN" sz="1400" kern="50" spc="-5">
                          <a:solidFill>
                            <a:srgbClr val="000000"/>
                          </a:solidFill>
                          <a:latin typeface="Times New Roman"/>
                          <a:ea typeface="Times New Roman"/>
                        </a:rPr>
                        <a:t>e</a:t>
                      </a:r>
                      <a:r>
                        <a:rPr lang="en-IN" sz="1400" kern="50">
                          <a:solidFill>
                            <a:srgbClr val="000000"/>
                          </a:solidFill>
                          <a:latin typeface="Times New Roman"/>
                          <a:ea typeface="Times New Roman"/>
                        </a:rPr>
                        <a:t>tc.</a:t>
                      </a:r>
                      <a:endParaRPr lang="en-IN" sz="1400" kern="5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5565" indent="-635" algn="ctr">
                        <a:spcBef>
                          <a:spcPts val="490"/>
                        </a:spcBef>
                        <a:spcAft>
                          <a:spcPts val="0"/>
                        </a:spcAft>
                      </a:pPr>
                      <a:r>
                        <a:rPr lang="en-IN" sz="1400" kern="50" spc="5" dirty="0">
                          <a:solidFill>
                            <a:srgbClr val="000000"/>
                          </a:solidFill>
                          <a:latin typeface="Times New Roman"/>
                          <a:ea typeface="Times New Roman"/>
                        </a:rPr>
                        <a:t>S</a:t>
                      </a:r>
                      <a:r>
                        <a:rPr lang="en-IN" sz="1400" kern="50" dirty="0">
                          <a:solidFill>
                            <a:srgbClr val="000000"/>
                          </a:solidFill>
                          <a:latin typeface="Times New Roman"/>
                          <a:ea typeface="Times New Roman"/>
                        </a:rPr>
                        <a:t>tre</a:t>
                      </a:r>
                      <a:r>
                        <a:rPr lang="en-IN" sz="1400" kern="50" spc="-5" dirty="0">
                          <a:solidFill>
                            <a:srgbClr val="000000"/>
                          </a:solidFill>
                          <a:latin typeface="Times New Roman"/>
                          <a:ea typeface="Times New Roman"/>
                        </a:rPr>
                        <a:t>a</a:t>
                      </a:r>
                      <a:r>
                        <a:rPr lang="en-IN" sz="1400" kern="50" spc="-15" dirty="0">
                          <a:solidFill>
                            <a:srgbClr val="000000"/>
                          </a:solidFill>
                          <a:latin typeface="Times New Roman"/>
                          <a:ea typeface="Times New Roman"/>
                        </a:rPr>
                        <a:t>m</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g </a:t>
                      </a:r>
                      <a:r>
                        <a:rPr lang="en-IN" sz="1400" kern="50" spc="-5" dirty="0">
                          <a:solidFill>
                            <a:srgbClr val="000000"/>
                          </a:solidFill>
                          <a:latin typeface="Times New Roman"/>
                          <a:ea typeface="Times New Roman"/>
                        </a:rPr>
                        <a:t>v</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d</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o</a:t>
                      </a:r>
                      <a:r>
                        <a:rPr lang="en-IN" sz="1400" kern="50" dirty="0">
                          <a:solidFill>
                            <a:srgbClr val="000000"/>
                          </a:solidFill>
                          <a:latin typeface="Times New Roman"/>
                          <a:ea typeface="Times New Roman"/>
                        </a:rPr>
                        <a:t>,</a:t>
                      </a:r>
                      <a:r>
                        <a:rPr lang="en-IN" sz="1400" kern="50" spc="5" dirty="0">
                          <a:solidFill>
                            <a:srgbClr val="000000"/>
                          </a:solidFill>
                          <a:latin typeface="Times New Roman"/>
                          <a:ea typeface="Times New Roman"/>
                        </a:rPr>
                        <a:t> </a:t>
                      </a:r>
                      <a:r>
                        <a:rPr lang="en-IN" sz="1400" kern="50" spc="-5" dirty="0">
                          <a:solidFill>
                            <a:srgbClr val="000000"/>
                          </a:solidFill>
                          <a:latin typeface="Times New Roman"/>
                          <a:ea typeface="Times New Roman"/>
                        </a:rPr>
                        <a:t>h</a:t>
                      </a:r>
                      <a:r>
                        <a:rPr lang="en-IN" sz="1400" kern="50" spc="5" dirty="0">
                          <a:solidFill>
                            <a:srgbClr val="000000"/>
                          </a:solidFill>
                          <a:latin typeface="Times New Roman"/>
                          <a:ea typeface="Times New Roman"/>
                        </a:rPr>
                        <a:t>o</a:t>
                      </a:r>
                      <a:r>
                        <a:rPr lang="en-IN" sz="1400" kern="50" spc="-15" dirty="0">
                          <a:solidFill>
                            <a:srgbClr val="000000"/>
                          </a:solidFill>
                          <a:latin typeface="Times New Roman"/>
                          <a:ea typeface="Times New Roman"/>
                        </a:rPr>
                        <a:t>m</a:t>
                      </a:r>
                      <a:r>
                        <a:rPr lang="en-IN" sz="1400" kern="50" dirty="0">
                          <a:solidFill>
                            <a:srgbClr val="000000"/>
                          </a:solidFill>
                          <a:latin typeface="Times New Roman"/>
                          <a:ea typeface="Times New Roman"/>
                        </a:rPr>
                        <a:t>e </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tert</a:t>
                      </a:r>
                      <a:r>
                        <a:rPr lang="en-IN" sz="1400" kern="50" spc="-5" dirty="0">
                          <a:solidFill>
                            <a:srgbClr val="000000"/>
                          </a:solidFill>
                          <a:latin typeface="Times New Roman"/>
                          <a:ea typeface="Times New Roman"/>
                        </a:rPr>
                        <a:t>a</a:t>
                      </a:r>
                      <a:r>
                        <a:rPr lang="en-IN" sz="1400" kern="50" dirty="0">
                          <a:solidFill>
                            <a:srgbClr val="000000"/>
                          </a:solidFill>
                          <a:latin typeface="Times New Roman"/>
                          <a:ea typeface="Times New Roman"/>
                        </a:rPr>
                        <a:t>i</a:t>
                      </a:r>
                      <a:r>
                        <a:rPr lang="en-IN" sz="1400" kern="50" spc="5" dirty="0">
                          <a:solidFill>
                            <a:srgbClr val="000000"/>
                          </a:solidFill>
                          <a:latin typeface="Times New Roman"/>
                          <a:ea typeface="Times New Roman"/>
                        </a:rPr>
                        <a:t>n</a:t>
                      </a:r>
                      <a:r>
                        <a:rPr lang="en-IN" sz="1400" kern="50" spc="-15" dirty="0">
                          <a:solidFill>
                            <a:srgbClr val="000000"/>
                          </a:solidFill>
                          <a:latin typeface="Times New Roman"/>
                          <a:ea typeface="Times New Roman"/>
                        </a:rPr>
                        <a:t>m</a:t>
                      </a:r>
                      <a:r>
                        <a:rPr lang="en-IN" sz="1400" kern="50" spc="-5" dirty="0">
                          <a:solidFill>
                            <a:srgbClr val="000000"/>
                          </a:solidFill>
                          <a:latin typeface="Times New Roman"/>
                          <a:ea typeface="Times New Roman"/>
                        </a:rPr>
                        <a:t>e</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t </a:t>
                      </a:r>
                      <a:r>
                        <a:rPr lang="en-IN" sz="1400" kern="50" spc="-5" dirty="0">
                          <a:solidFill>
                            <a:srgbClr val="000000"/>
                          </a:solidFill>
                          <a:latin typeface="Times New Roman"/>
                          <a:ea typeface="Times New Roman"/>
                        </a:rPr>
                        <a:t>a</a:t>
                      </a:r>
                      <a:r>
                        <a:rPr lang="en-IN" sz="1400" kern="50" spc="5" dirty="0">
                          <a:solidFill>
                            <a:srgbClr val="000000"/>
                          </a:solidFill>
                          <a:latin typeface="Times New Roman"/>
                          <a:ea typeface="Times New Roman"/>
                        </a:rPr>
                        <a:t>pp</a:t>
                      </a:r>
                      <a:r>
                        <a:rPr lang="en-IN" sz="1400" kern="50" dirty="0">
                          <a:solidFill>
                            <a:srgbClr val="000000"/>
                          </a:solidFill>
                          <a:latin typeface="Times New Roman"/>
                          <a:ea typeface="Times New Roman"/>
                        </a:rPr>
                        <a:t>l</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ca</a:t>
                      </a:r>
                      <a:r>
                        <a:rPr lang="en-IN" sz="1400" kern="50" dirty="0">
                          <a:solidFill>
                            <a:srgbClr val="000000"/>
                          </a:solidFill>
                          <a:latin typeface="Times New Roman"/>
                          <a:ea typeface="Times New Roman"/>
                        </a:rPr>
                        <a:t>t</a:t>
                      </a:r>
                      <a:r>
                        <a:rPr lang="en-IN" sz="1400" kern="50" spc="5" dirty="0">
                          <a:solidFill>
                            <a:srgbClr val="000000"/>
                          </a:solidFill>
                          <a:latin typeface="Times New Roman"/>
                          <a:ea typeface="Times New Roman"/>
                        </a:rPr>
                        <a:t>i</a:t>
                      </a:r>
                      <a:r>
                        <a:rPr lang="en-IN" sz="1400" kern="50" spc="-5" dirty="0">
                          <a:solidFill>
                            <a:srgbClr val="000000"/>
                          </a:solidFill>
                          <a:latin typeface="Times New Roman"/>
                          <a:ea typeface="Times New Roman"/>
                        </a:rPr>
                        <a:t>o</a:t>
                      </a:r>
                      <a:r>
                        <a:rPr lang="en-IN" sz="1400" kern="50" spc="5" dirty="0">
                          <a:solidFill>
                            <a:srgbClr val="000000"/>
                          </a:solidFill>
                          <a:latin typeface="Times New Roman"/>
                          <a:ea typeface="Times New Roman"/>
                        </a:rPr>
                        <a:t>n</a:t>
                      </a:r>
                      <a:r>
                        <a:rPr lang="en-IN" sz="1400" kern="50" dirty="0">
                          <a:solidFill>
                            <a:srgbClr val="000000"/>
                          </a:solidFill>
                          <a:latin typeface="Times New Roman"/>
                          <a:ea typeface="Times New Roman"/>
                        </a:rPr>
                        <a:t>s</a:t>
                      </a:r>
                      <a:endParaRPr lang="en-IN" sz="1400" kern="50" dirty="0">
                        <a:solidFill>
                          <a:srgbClr val="000000"/>
                        </a:solidFill>
                        <a:latin typeface="Times New Roman"/>
                        <a:ea typeface="Lucida Sans Unicode"/>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PROPOSED 4G ARCHITECTURE</a:t>
            </a:r>
            <a:endParaRPr lang="en-IN" dirty="0"/>
          </a:p>
        </p:txBody>
      </p:sp>
      <p:pic>
        <p:nvPicPr>
          <p:cNvPr id="48130" name="Picture 2"/>
          <p:cNvPicPr>
            <a:picLocks noChangeAspect="1" noChangeArrowheads="1"/>
          </p:cNvPicPr>
          <p:nvPr/>
        </p:nvPicPr>
        <p:blipFill>
          <a:blip r:embed="rId2"/>
          <a:srcRect/>
          <a:stretch>
            <a:fillRect/>
          </a:stretch>
        </p:blipFill>
        <p:spPr bwMode="auto">
          <a:xfrm>
            <a:off x="431074" y="1685109"/>
            <a:ext cx="10293532" cy="4820194"/>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 :</a:t>
            </a:r>
            <a:endParaRPr lang="en-IN" dirty="0"/>
          </a:p>
        </p:txBody>
      </p:sp>
      <p:sp>
        <p:nvSpPr>
          <p:cNvPr id="3" name="Content Placeholder 2"/>
          <p:cNvSpPr>
            <a:spLocks noGrp="1"/>
          </p:cNvSpPr>
          <p:nvPr>
            <p:ph idx="1"/>
          </p:nvPr>
        </p:nvSpPr>
        <p:spPr/>
        <p:txBody>
          <a:bodyPr>
            <a:normAutofit fontScale="62500" lnSpcReduction="20000"/>
          </a:bodyPr>
          <a:lstStyle/>
          <a:p>
            <a:pPr lvl="1" fontAlgn="base"/>
            <a:r>
              <a:rPr lang="en-IN" sz="2600" dirty="0" smtClean="0">
                <a:solidFill>
                  <a:schemeClr val="tx1"/>
                </a:solidFill>
                <a:latin typeface="Times New Roman" pitchFamily="18" charset="0"/>
                <a:cs typeface="Times New Roman" pitchFamily="18" charset="0"/>
              </a:rPr>
              <a:t>Many patients feel uncomfortable to go to hospital or doctor-chamber. This system creates communication among patients &amp; healthcare professionals maintaining convenience &amp; commitment. Moreover, through </a:t>
            </a:r>
            <a:r>
              <a:rPr lang="en-IN" sz="2600" dirty="0" smtClean="0">
                <a:solidFill>
                  <a:schemeClr val="tx1"/>
                </a:solidFill>
                <a:latin typeface="Times New Roman" pitchFamily="18" charset="0"/>
                <a:cs typeface="Times New Roman" pitchFamily="18" charset="0"/>
                <a:hlinkClick r:id="rId2" tooltip="Telemedicine services"/>
              </a:rPr>
              <a:t>Telemedicine medical information and images</a:t>
            </a:r>
            <a:r>
              <a:rPr lang="en-IN" sz="2600" dirty="0" smtClean="0">
                <a:solidFill>
                  <a:schemeClr val="tx1"/>
                </a:solidFill>
                <a:latin typeface="Times New Roman" pitchFamily="18" charset="0"/>
                <a:cs typeface="Times New Roman" pitchFamily="18" charset="0"/>
              </a:rPr>
              <a:t> are kept confidential and safely transferred from one place to another. So, people can believe this system and feel comfort to seek help from it.</a:t>
            </a:r>
          </a:p>
          <a:p>
            <a:pPr lvl="1" fontAlgn="base"/>
            <a:r>
              <a:rPr lang="en-IN" sz="2600" dirty="0" smtClean="0">
                <a:solidFill>
                  <a:schemeClr val="tx1"/>
                </a:solidFill>
                <a:latin typeface="Times New Roman" pitchFamily="18" charset="0"/>
                <a:cs typeface="Times New Roman" pitchFamily="18" charset="0"/>
              </a:rPr>
              <a:t>It saves lives in the emergency situations, while there is no time to take the patient at a hospital.</a:t>
            </a:r>
          </a:p>
          <a:p>
            <a:pPr lvl="1" fontAlgn="base"/>
            <a:r>
              <a:rPr lang="en-IN" sz="2600" dirty="0" smtClean="0">
                <a:solidFill>
                  <a:schemeClr val="tx1"/>
                </a:solidFill>
                <a:latin typeface="Times New Roman" pitchFamily="18" charset="0"/>
                <a:cs typeface="Times New Roman" pitchFamily="18" charset="0"/>
              </a:rPr>
              <a:t>In many rural communities or remote places or post-disaster situations, consistent healthcare is </a:t>
            </a:r>
            <a:r>
              <a:rPr lang="en-IN" sz="2600" dirty="0" err="1" smtClean="0">
                <a:solidFill>
                  <a:schemeClr val="tx1"/>
                </a:solidFill>
                <a:latin typeface="Times New Roman" pitchFamily="18" charset="0"/>
                <a:cs typeface="Times New Roman" pitchFamily="18" charset="0"/>
              </a:rPr>
              <a:t>unavailable.Telemedicine</a:t>
            </a:r>
            <a:r>
              <a:rPr lang="en-IN" sz="2600" dirty="0" smtClean="0">
                <a:solidFill>
                  <a:schemeClr val="tx1"/>
                </a:solidFill>
                <a:latin typeface="Times New Roman" pitchFamily="18" charset="0"/>
                <a:cs typeface="Times New Roman" pitchFamily="18" charset="0"/>
              </a:rPr>
              <a:t> can be applied in such places or situations to provide emergency healthcare.</a:t>
            </a:r>
          </a:p>
          <a:p>
            <a:pPr lvl="1" fontAlgn="base"/>
            <a:r>
              <a:rPr lang="en-IN" sz="2600" dirty="0" smtClean="0">
                <a:solidFill>
                  <a:schemeClr val="tx1"/>
                </a:solidFill>
                <a:latin typeface="Times New Roman" pitchFamily="18" charset="0"/>
                <a:cs typeface="Times New Roman" pitchFamily="18" charset="0"/>
              </a:rPr>
              <a:t>This system is useful for the patients residing in inaccessible areas or isolated regions. Patients can receive clinical healthcare from their home without arduous travel to the hospital.</a:t>
            </a:r>
          </a:p>
          <a:p>
            <a:pPr lvl="1" fontAlgn="base"/>
            <a:r>
              <a:rPr lang="en-IN" sz="2600" dirty="0" smtClean="0">
                <a:solidFill>
                  <a:schemeClr val="tx1"/>
                </a:solidFill>
                <a:latin typeface="Times New Roman" pitchFamily="18" charset="0"/>
                <a:cs typeface="Times New Roman" pitchFamily="18" charset="0"/>
              </a:rPr>
              <a:t>Modern innovations of information technology such as, mobile collaboration has enabled easy information sharing and discussion about critical medical cases among healthcare professionals from multiple locations.</a:t>
            </a:r>
          </a:p>
          <a:p>
            <a:pPr lvl="1" fontAlgn="base"/>
            <a:r>
              <a:rPr lang="en-IN" sz="2600" dirty="0" smtClean="0">
                <a:solidFill>
                  <a:schemeClr val="tx1"/>
                </a:solidFill>
                <a:latin typeface="Times New Roman" pitchFamily="18" charset="0"/>
                <a:cs typeface="Times New Roman" pitchFamily="18" charset="0"/>
              </a:rPr>
              <a:t>Telemedicine has facilitated patient monitoring through computer or tablet or phone technology that has reduced outpatient visits. Now doctors can verify prescription or supervise drug oversight. Furthermore, the home-bound patients can seek medical-help without moving to clinic through ambulance. Thus, cost of health care has been reduced.</a:t>
            </a:r>
          </a:p>
          <a:p>
            <a:pPr lvl="1" fontAlgn="base"/>
            <a:r>
              <a:rPr lang="en-IN" sz="2600" dirty="0" smtClean="0">
                <a:solidFill>
                  <a:schemeClr val="tx1"/>
                </a:solidFill>
                <a:latin typeface="Times New Roman" pitchFamily="18" charset="0"/>
                <a:cs typeface="Times New Roman" pitchFamily="18" charset="0"/>
              </a:rPr>
              <a:t>This system also facilitates health education, as the primary level healthcare professionals can observe the working procedure of healthcare-experts in their respective fields and the experts can supervise the works of the novice.</a:t>
            </a:r>
          </a:p>
          <a:p>
            <a:pPr lvl="1" fontAlgn="base"/>
            <a:r>
              <a:rPr lang="en-IN" sz="2600" dirty="0" smtClean="0">
                <a:solidFill>
                  <a:schemeClr val="tx1"/>
                </a:solidFill>
                <a:latin typeface="Times New Roman" pitchFamily="18" charset="0"/>
                <a:cs typeface="Times New Roman" pitchFamily="18" charset="0"/>
              </a:rPr>
              <a:t>Telemedicine eliminates the possibility of transmitting infectious diseases between patients and healthcare professionals.</a:t>
            </a:r>
          </a:p>
          <a:p>
            <a:pPr fontAlgn="base">
              <a:buNone/>
            </a:pP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CHALLENGES OF TELEMEDICINE:</a:t>
            </a:r>
            <a:endParaRPr lang="en-IN" dirty="0"/>
          </a:p>
        </p:txBody>
      </p:sp>
      <p:sp>
        <p:nvSpPr>
          <p:cNvPr id="3" name="Content Placeholder 2"/>
          <p:cNvSpPr>
            <a:spLocks noGrp="1"/>
          </p:cNvSpPr>
          <p:nvPr>
            <p:ph idx="1"/>
          </p:nvPr>
        </p:nvSpPr>
        <p:spPr/>
        <p:txBody>
          <a:bodyPr>
            <a:normAutofit lnSpcReduction="10000"/>
          </a:bodyPr>
          <a:lstStyle/>
          <a:p>
            <a:pPr fontAlgn="base">
              <a:buNone/>
            </a:pPr>
            <a:r>
              <a:rPr lang="en-IN" sz="2000" dirty="0" smtClean="0">
                <a:latin typeface="Times New Roman" pitchFamily="18" charset="0"/>
                <a:cs typeface="Times New Roman" pitchFamily="18" charset="0"/>
              </a:rPr>
              <a:t>There are  various challenges faced in telemedicine. Some of them are :</a:t>
            </a:r>
          </a:p>
          <a:p>
            <a:pPr lvl="0" fontAlgn="base"/>
            <a:r>
              <a:rPr lang="en-IN" sz="2000" b="1" dirty="0" smtClean="0">
                <a:latin typeface="Times New Roman" pitchFamily="18" charset="0"/>
                <a:cs typeface="Times New Roman" pitchFamily="18" charset="0"/>
              </a:rPr>
              <a:t>ADMINISTRATOR RESISTANCE</a:t>
            </a:r>
            <a:r>
              <a:rPr lang="en-IN" sz="2000" dirty="0" smtClean="0">
                <a:latin typeface="Times New Roman" pitchFamily="18" charset="0"/>
                <a:cs typeface="Times New Roman" pitchFamily="18" charset="0"/>
              </a:rPr>
              <a:t> : Seen as costly, can be hard to define ROI.</a:t>
            </a:r>
          </a:p>
          <a:p>
            <a:pPr lvl="0" fontAlgn="base"/>
            <a:r>
              <a:rPr lang="en-IN" sz="2000" b="1" dirty="0" smtClean="0">
                <a:latin typeface="Times New Roman" pitchFamily="18" charset="0"/>
                <a:cs typeface="Times New Roman" pitchFamily="18" charset="0"/>
              </a:rPr>
              <a:t>PHYSICAL RESISTANCE</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Dont</a:t>
            </a:r>
            <a:r>
              <a:rPr lang="en-IN" sz="2000" dirty="0" smtClean="0">
                <a:latin typeface="Times New Roman" pitchFamily="18" charset="0"/>
                <a:cs typeface="Times New Roman" pitchFamily="18" charset="0"/>
              </a:rPr>
              <a:t> want to be technology dependent, don’t want to be trained.</a:t>
            </a:r>
          </a:p>
          <a:p>
            <a:pPr lvl="0" fontAlgn="base"/>
            <a:r>
              <a:rPr lang="en-IN" sz="2000" b="1" dirty="0" smtClean="0">
                <a:latin typeface="Times New Roman" pitchFamily="18" charset="0"/>
                <a:cs typeface="Times New Roman" pitchFamily="18" charset="0"/>
              </a:rPr>
              <a:t>INFRASTRUCTURE NEEDS</a:t>
            </a:r>
            <a:r>
              <a:rPr lang="en-IN" sz="2000" dirty="0" smtClean="0">
                <a:latin typeface="Times New Roman" pitchFamily="18" charset="0"/>
                <a:cs typeface="Times New Roman" pitchFamily="18" charset="0"/>
              </a:rPr>
              <a:t>: Needs strong platform and internet </a:t>
            </a:r>
            <a:r>
              <a:rPr lang="en-IN" sz="2000" dirty="0" err="1" smtClean="0">
                <a:latin typeface="Times New Roman" pitchFamily="18" charset="0"/>
                <a:cs typeface="Times New Roman" pitchFamily="18" charset="0"/>
              </a:rPr>
              <a:t>connecion</a:t>
            </a:r>
            <a:r>
              <a:rPr lang="en-IN" sz="2000" dirty="0" smtClean="0">
                <a:latin typeface="Times New Roman" pitchFamily="18" charset="0"/>
                <a:cs typeface="Times New Roman" pitchFamily="18" charset="0"/>
              </a:rPr>
              <a:t>. ( Broadband connectivity) </a:t>
            </a:r>
          </a:p>
          <a:p>
            <a:pPr lvl="0" fontAlgn="base"/>
            <a:r>
              <a:rPr lang="en-IN" sz="2000" b="1" dirty="0" smtClean="0">
                <a:latin typeface="Times New Roman" pitchFamily="18" charset="0"/>
                <a:cs typeface="Times New Roman" pitchFamily="18" charset="0"/>
              </a:rPr>
              <a:t>SUSTAINABILITY REQUIREMENT-</a:t>
            </a:r>
            <a:r>
              <a:rPr lang="en-IN" sz="2000" dirty="0" smtClean="0">
                <a:latin typeface="Times New Roman" pitchFamily="18" charset="0"/>
                <a:cs typeface="Times New Roman" pitchFamily="18" charset="0"/>
              </a:rPr>
              <a:t> Maintenance, Cost and Reimbursement is a big question. </a:t>
            </a:r>
          </a:p>
          <a:p>
            <a:pPr lvl="0" fontAlgn="base"/>
            <a:r>
              <a:rPr lang="en-IN" sz="2000" b="1" dirty="0" smtClean="0">
                <a:latin typeface="Times New Roman" pitchFamily="18" charset="0"/>
                <a:cs typeface="Times New Roman" pitchFamily="18" charset="0"/>
              </a:rPr>
              <a:t>MANPOWER </a:t>
            </a:r>
            <a:endParaRPr lang="en-IN" sz="2000" dirty="0" smtClean="0">
              <a:latin typeface="Times New Roman" pitchFamily="18" charset="0"/>
              <a:cs typeface="Times New Roman" pitchFamily="18" charset="0"/>
            </a:endParaRPr>
          </a:p>
          <a:p>
            <a:pPr lvl="0" fontAlgn="base"/>
            <a:r>
              <a:rPr lang="en-IN" sz="2000" b="1" dirty="0" smtClean="0">
                <a:latin typeface="Times New Roman" pitchFamily="18" charset="0"/>
                <a:cs typeface="Times New Roman" pitchFamily="18" charset="0"/>
              </a:rPr>
              <a:t>COVERAGE AND PAYMENT.</a:t>
            </a:r>
            <a:endParaRPr lang="en-IN" sz="2000" dirty="0" smtClean="0">
              <a:latin typeface="Times New Roman" pitchFamily="18" charset="0"/>
              <a:cs typeface="Times New Roman" pitchFamily="18" charset="0"/>
            </a:endParaRPr>
          </a:p>
          <a:p>
            <a:pPr lvl="0"/>
            <a:r>
              <a:rPr lang="en-IN" sz="2000" b="1" dirty="0" smtClean="0">
                <a:latin typeface="Times New Roman" pitchFamily="18" charset="0"/>
                <a:cs typeface="Times New Roman" pitchFamily="18" charset="0"/>
              </a:rPr>
              <a:t>LOW ELECTROMAGNETIC RADIATION</a:t>
            </a:r>
            <a:r>
              <a:rPr lang="en-IN" sz="2000" dirty="0" smtClean="0">
                <a:latin typeface="Times New Roman" pitchFamily="18" charset="0"/>
                <a:cs typeface="Times New Roman" pitchFamily="18" charset="0"/>
              </a:rPr>
              <a:t> : Low electromagnetic radiation is one of the notable features o that makes it viable for telemedicine application. As a result, it proved to be harmless to human body and has almost  no  detrimental  effect  on  the  environment</a:t>
            </a:r>
            <a:r>
              <a:rPr lang="en-IN" sz="2000" dirty="0" smtClean="0"/>
              <a:t>.</a:t>
            </a:r>
          </a:p>
          <a:p>
            <a:pPr>
              <a:buNone/>
            </a:pPr>
            <a:endParaRPr lang="en-IN" sz="20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pPr lvl="0" fontAlgn="base"/>
            <a:r>
              <a:rPr lang="en-IN" b="1" dirty="0" smtClean="0">
                <a:latin typeface="Times New Roman" pitchFamily="18" charset="0"/>
                <a:cs typeface="Times New Roman" pitchFamily="18" charset="0"/>
              </a:rPr>
              <a:t>COEXISTENCE AND REDUCED INTERFERENCE</a:t>
            </a:r>
            <a:r>
              <a:rPr lang="en-IN" dirty="0" smtClean="0">
                <a:latin typeface="Times New Roman" pitchFamily="18" charset="0"/>
                <a:cs typeface="Times New Roman" pitchFamily="18" charset="0"/>
              </a:rPr>
              <a:t> : At  the  same  time  UWB  can  coexist  with  other  wireless technologies  due  to  its  low  power  spectral  density.  This feature prevents interference on other wireless services</a:t>
            </a:r>
            <a:r>
              <a:rPr lang="en-IN" dirty="0" smtClean="0">
                <a:latin typeface="Times New Roman" pitchFamily="18" charset="0"/>
                <a:cs typeface="Times New Roman" pitchFamily="18" charset="0"/>
              </a:rPr>
              <a:t>.</a:t>
            </a:r>
          </a:p>
          <a:p>
            <a:pPr lvl="0" fontAlgn="base">
              <a:buNone/>
            </a:pPr>
            <a:endParaRPr lang="en-IN" dirty="0" smtClean="0">
              <a:latin typeface="Times New Roman" pitchFamily="18" charset="0"/>
              <a:cs typeface="Times New Roman" pitchFamily="18" charset="0"/>
            </a:endParaRPr>
          </a:p>
          <a:p>
            <a:pPr lvl="0" fontAlgn="base"/>
            <a:r>
              <a:rPr lang="en-IN" b="1" dirty="0" smtClean="0">
                <a:latin typeface="Times New Roman" pitchFamily="18" charset="0"/>
                <a:cs typeface="Times New Roman" pitchFamily="18" charset="0"/>
              </a:rPr>
              <a:t>TRACKING HIGH BANDWIDTH  DEMAND</a:t>
            </a:r>
            <a:r>
              <a:rPr lang="en-IN" dirty="0" smtClean="0">
                <a:latin typeface="Times New Roman" pitchFamily="18" charset="0"/>
                <a:cs typeface="Times New Roman" pitchFamily="18" charset="0"/>
              </a:rPr>
              <a:t> : Telemedicine     application      involves     real-time     video conferencing between the patient and the specialist to allow proper  diagnosis,  the  video  conferencing  requires  a  high bandwidth for multimedia streaming, and this demand can be met by UWB technology. As seen in the above table, the data rate of UWB is 2000 times higher than that of </a:t>
            </a:r>
            <a:r>
              <a:rPr lang="en-IN" dirty="0" err="1" smtClean="0">
                <a:latin typeface="Times New Roman" pitchFamily="18" charset="0"/>
                <a:cs typeface="Times New Roman" pitchFamily="18" charset="0"/>
              </a:rPr>
              <a:t>Zigbee</a:t>
            </a:r>
            <a:r>
              <a:rPr lang="en-IN" dirty="0" smtClean="0">
                <a:latin typeface="Times New Roman" pitchFamily="18" charset="0"/>
                <a:cs typeface="Times New Roman" pitchFamily="18" charset="0"/>
              </a:rPr>
              <a:t>. To maintain acceptable </a:t>
            </a:r>
            <a:r>
              <a:rPr lang="en-IN" dirty="0" err="1" smtClean="0">
                <a:latin typeface="Times New Roman" pitchFamily="18" charset="0"/>
                <a:cs typeface="Times New Roman" pitchFamily="18" charset="0"/>
              </a:rPr>
              <a:t>QoS</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Zigbee</a:t>
            </a:r>
            <a:r>
              <a:rPr lang="en-IN" dirty="0" smtClean="0">
                <a:latin typeface="Times New Roman" pitchFamily="18" charset="0"/>
                <a:cs typeface="Times New Roman" pitchFamily="18" charset="0"/>
              </a:rPr>
              <a:t> cannot support many devices due to the low data rate. For example in , 24Kbps was taken as the required data rate for ECG monitoring application, but </a:t>
            </a:r>
            <a:r>
              <a:rPr lang="en-IN" dirty="0" err="1" smtClean="0">
                <a:latin typeface="Times New Roman" pitchFamily="18" charset="0"/>
                <a:cs typeface="Times New Roman" pitchFamily="18" charset="0"/>
              </a:rPr>
              <a:t>Zigbee</a:t>
            </a:r>
            <a:r>
              <a:rPr lang="en-IN" dirty="0" smtClean="0">
                <a:latin typeface="Times New Roman" pitchFamily="18" charset="0"/>
                <a:cs typeface="Times New Roman" pitchFamily="18" charset="0"/>
              </a:rPr>
              <a:t>   can   at   best   provide   240Kbps,   implying   that   a maximum of 10 devices could be connected. Again, at least 640Kbps is required to allow high quality diagnostic video stream  (MPEG-4  format)  and  a  minimum  768  kbps  for Normal diagnostic video(MPEG-2 format), these data rates cannot  be  provided  by  </a:t>
            </a:r>
            <a:r>
              <a:rPr lang="en-IN" dirty="0" err="1" smtClean="0">
                <a:latin typeface="Times New Roman" pitchFamily="18" charset="0"/>
                <a:cs typeface="Times New Roman" pitchFamily="18" charset="0"/>
              </a:rPr>
              <a:t>Zigbee</a:t>
            </a:r>
            <a:r>
              <a:rPr lang="en-IN" dirty="0" smtClean="0">
                <a:latin typeface="Times New Roman" pitchFamily="18" charset="0"/>
                <a:cs typeface="Times New Roman" pitchFamily="18" charset="0"/>
              </a:rPr>
              <a:t>  devices,  UWB  can  support many devices using the  “peer to peer” mechanism while utilizing the available data rates. This makes UWB a viable   solution   for   high   bandwidth   demand   in    live telemedicine application.</a:t>
            </a:r>
          </a:p>
          <a:p>
            <a:pPr fontAlgn="base">
              <a:buNone/>
            </a:pP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idx="1"/>
          </p:nvPr>
        </p:nvSpPr>
        <p:spPr>
          <a:xfrm>
            <a:off x="522514" y="1609416"/>
            <a:ext cx="9739086" cy="5039578"/>
          </a:xfrm>
        </p:spPr>
        <p:txBody>
          <a:bodyPr>
            <a:normAutofit fontScale="25000" lnSpcReduction="20000"/>
          </a:bodyPr>
          <a:lstStyle/>
          <a:p>
            <a:r>
              <a:rPr lang="en-IN" sz="6400" dirty="0" smtClean="0">
                <a:latin typeface="Times New Roman" pitchFamily="18" charset="0"/>
                <a:cs typeface="Times New Roman" pitchFamily="18" charset="0"/>
              </a:rPr>
              <a:t>Telemedicine endeavour is expanding its outreach and has the potential to open up new frontiers for facilitating rural healthcare in India. Due to the untiring efforts of various departments like the Department of Space and the Department of Information Technology, State Governments, NGOs and Private and Corporate Hospitals/Agencies, the majority of the rural population all over the country will stand to benefit from Telemedicine Technology that can usher in a revolution for transforming the face of Healthcare in India. </a:t>
            </a:r>
          </a:p>
          <a:p>
            <a:r>
              <a:rPr lang="en-IN" sz="6400" dirty="0" smtClean="0">
                <a:latin typeface="Times New Roman" pitchFamily="18" charset="0"/>
                <a:cs typeface="Times New Roman" pitchFamily="18" charset="0"/>
              </a:rPr>
              <a:t>Did the comparative analysis of technology used in telemedicine of the two organization  </a:t>
            </a:r>
            <a:r>
              <a:rPr lang="en-IN" sz="6400" dirty="0" err="1" smtClean="0">
                <a:latin typeface="Times New Roman" pitchFamily="18" charset="0"/>
                <a:cs typeface="Times New Roman" pitchFamily="18" charset="0"/>
              </a:rPr>
              <a:t>i.e</a:t>
            </a:r>
            <a:r>
              <a:rPr lang="en-IN" sz="6400" dirty="0" smtClean="0">
                <a:latin typeface="Times New Roman" pitchFamily="18" charset="0"/>
                <a:cs typeface="Times New Roman" pitchFamily="18" charset="0"/>
              </a:rPr>
              <a:t> </a:t>
            </a:r>
            <a:r>
              <a:rPr lang="en-IN" sz="6400" dirty="0" err="1" smtClean="0">
                <a:latin typeface="Times New Roman" pitchFamily="18" charset="0"/>
                <a:cs typeface="Times New Roman" pitchFamily="18" charset="0"/>
              </a:rPr>
              <a:t>Teleradiology</a:t>
            </a:r>
            <a:r>
              <a:rPr lang="en-IN" sz="6400" dirty="0" smtClean="0">
                <a:latin typeface="Times New Roman" pitchFamily="18" charset="0"/>
                <a:cs typeface="Times New Roman" pitchFamily="18" charset="0"/>
              </a:rPr>
              <a:t> Solutions, Bangalore and </a:t>
            </a:r>
            <a:r>
              <a:rPr lang="en-IN" sz="6400" dirty="0" err="1" smtClean="0">
                <a:latin typeface="Times New Roman" pitchFamily="18" charset="0"/>
                <a:cs typeface="Times New Roman" pitchFamily="18" charset="0"/>
              </a:rPr>
              <a:t>Neurosynaptic</a:t>
            </a:r>
            <a:r>
              <a:rPr lang="en-IN" sz="6400" dirty="0" smtClean="0">
                <a:latin typeface="Times New Roman" pitchFamily="18" charset="0"/>
                <a:cs typeface="Times New Roman" pitchFamily="18" charset="0"/>
              </a:rPr>
              <a:t> Communication </a:t>
            </a:r>
            <a:r>
              <a:rPr lang="en-IN" sz="6400" dirty="0" err="1" smtClean="0">
                <a:latin typeface="Times New Roman" pitchFamily="18" charset="0"/>
                <a:cs typeface="Times New Roman" pitchFamily="18" charset="0"/>
              </a:rPr>
              <a:t>pvt</a:t>
            </a:r>
            <a:r>
              <a:rPr lang="en-IN" sz="6400" dirty="0" smtClean="0">
                <a:latin typeface="Times New Roman" pitchFamily="18" charset="0"/>
                <a:cs typeface="Times New Roman" pitchFamily="18" charset="0"/>
              </a:rPr>
              <a:t> ltd, Bangalore successfully and compared each of the parameters using comparability matrix ( Rating 1 to 5). </a:t>
            </a:r>
            <a:r>
              <a:rPr lang="en-IN" sz="6400" dirty="0" err="1" smtClean="0">
                <a:latin typeface="Times New Roman" pitchFamily="18" charset="0"/>
                <a:cs typeface="Times New Roman" pitchFamily="18" charset="0"/>
              </a:rPr>
              <a:t>Teleradiology</a:t>
            </a:r>
            <a:r>
              <a:rPr lang="en-IN" sz="6400" dirty="0" smtClean="0">
                <a:latin typeface="Times New Roman" pitchFamily="18" charset="0"/>
                <a:cs typeface="Times New Roman" pitchFamily="18" charset="0"/>
              </a:rPr>
              <a:t> Solutions uses </a:t>
            </a:r>
            <a:r>
              <a:rPr lang="en-IN" sz="6400" dirty="0" err="1" smtClean="0">
                <a:latin typeface="Times New Roman" pitchFamily="18" charset="0"/>
                <a:cs typeface="Times New Roman" pitchFamily="18" charset="0"/>
              </a:rPr>
              <a:t>VHealth</a:t>
            </a:r>
            <a:r>
              <a:rPr lang="en-IN" sz="6400" dirty="0" smtClean="0">
                <a:latin typeface="Times New Roman" pitchFamily="18" charset="0"/>
                <a:cs typeface="Times New Roman" pitchFamily="18" charset="0"/>
              </a:rPr>
              <a:t> 365 telemedicine platform whereas </a:t>
            </a:r>
            <a:r>
              <a:rPr lang="en-IN" sz="6400" dirty="0" err="1" smtClean="0">
                <a:latin typeface="Times New Roman" pitchFamily="18" charset="0"/>
                <a:cs typeface="Times New Roman" pitchFamily="18" charset="0"/>
              </a:rPr>
              <a:t>Neurosynaptic</a:t>
            </a:r>
            <a:r>
              <a:rPr lang="en-IN" sz="6400" dirty="0" smtClean="0">
                <a:latin typeface="Times New Roman" pitchFamily="18" charset="0"/>
                <a:cs typeface="Times New Roman" pitchFamily="18" charset="0"/>
              </a:rPr>
              <a:t> Communications used </a:t>
            </a:r>
            <a:r>
              <a:rPr lang="en-IN" sz="6400" dirty="0" err="1" smtClean="0">
                <a:latin typeface="Times New Roman" pitchFamily="18" charset="0"/>
                <a:cs typeface="Times New Roman" pitchFamily="18" charset="0"/>
              </a:rPr>
              <a:t>ReMedDi</a:t>
            </a:r>
            <a:r>
              <a:rPr lang="en-IN" sz="6400" dirty="0" smtClean="0">
                <a:latin typeface="Times New Roman" pitchFamily="18" charset="0"/>
                <a:cs typeface="Times New Roman" pitchFamily="18" charset="0"/>
              </a:rPr>
              <a:t> TM </a:t>
            </a:r>
            <a:r>
              <a:rPr lang="en-IN" sz="6400" dirty="0" err="1" smtClean="0">
                <a:latin typeface="Times New Roman" pitchFamily="18" charset="0"/>
                <a:cs typeface="Times New Roman" pitchFamily="18" charset="0"/>
              </a:rPr>
              <a:t>plateform</a:t>
            </a:r>
            <a:r>
              <a:rPr lang="en-IN" sz="6400" dirty="0" smtClean="0">
                <a:latin typeface="Times New Roman" pitchFamily="18" charset="0"/>
                <a:cs typeface="Times New Roman" pitchFamily="18" charset="0"/>
              </a:rPr>
              <a:t>. .NET workflow, Web RTC, STUN and TURN technology is used in </a:t>
            </a:r>
            <a:r>
              <a:rPr lang="en-IN" sz="6400" dirty="0" err="1" smtClean="0">
                <a:latin typeface="Times New Roman" pitchFamily="18" charset="0"/>
                <a:cs typeface="Times New Roman" pitchFamily="18" charset="0"/>
              </a:rPr>
              <a:t>Teleradiology</a:t>
            </a:r>
            <a:r>
              <a:rPr lang="en-IN" sz="6400" dirty="0" smtClean="0">
                <a:latin typeface="Times New Roman" pitchFamily="18" charset="0"/>
                <a:cs typeface="Times New Roman" pitchFamily="18" charset="0"/>
              </a:rPr>
              <a:t> solutions, whereas no information was provided in </a:t>
            </a:r>
            <a:r>
              <a:rPr lang="en-IN" sz="6400" dirty="0" err="1" smtClean="0">
                <a:latin typeface="Times New Roman" pitchFamily="18" charset="0"/>
                <a:cs typeface="Times New Roman" pitchFamily="18" charset="0"/>
              </a:rPr>
              <a:t>Neurosynaptic</a:t>
            </a:r>
            <a:r>
              <a:rPr lang="en-IN" sz="6400" dirty="0" smtClean="0">
                <a:latin typeface="Times New Roman" pitchFamily="18" charset="0"/>
                <a:cs typeface="Times New Roman" pitchFamily="18" charset="0"/>
              </a:rPr>
              <a:t> communication. both the TM platform are user friendly and cloud based and uses store and forward mechanism.</a:t>
            </a:r>
          </a:p>
          <a:p>
            <a:r>
              <a:rPr lang="en-IN" sz="6400" dirty="0" smtClean="0">
                <a:latin typeface="Times New Roman" pitchFamily="18" charset="0"/>
                <a:cs typeface="Times New Roman" pitchFamily="18" charset="0"/>
              </a:rPr>
              <a:t> Prepared stakeholder Analysis, Project Charter, Requirement </a:t>
            </a:r>
            <a:r>
              <a:rPr lang="en-IN" sz="6400" dirty="0" err="1" smtClean="0">
                <a:latin typeface="Times New Roman" pitchFamily="18" charset="0"/>
                <a:cs typeface="Times New Roman" pitchFamily="18" charset="0"/>
              </a:rPr>
              <a:t>documentation,GANTT</a:t>
            </a:r>
            <a:r>
              <a:rPr lang="en-IN" sz="6400" dirty="0" smtClean="0">
                <a:latin typeface="Times New Roman" pitchFamily="18" charset="0"/>
                <a:cs typeface="Times New Roman" pitchFamily="18" charset="0"/>
              </a:rPr>
              <a:t> chart and WBS of the task performed. </a:t>
            </a:r>
          </a:p>
          <a:p>
            <a:r>
              <a:rPr lang="en-IN" sz="6400" dirty="0" smtClean="0">
                <a:latin typeface="Times New Roman" pitchFamily="18" charset="0"/>
                <a:cs typeface="Times New Roman" pitchFamily="18" charset="0"/>
              </a:rPr>
              <a:t>Also, studied various innovations of Telemedicine abroad. </a:t>
            </a:r>
            <a:r>
              <a:rPr lang="en-IN" sz="6400" dirty="0" err="1" smtClean="0">
                <a:latin typeface="Times New Roman" pitchFamily="18" charset="0"/>
                <a:cs typeface="Times New Roman" pitchFamily="18" charset="0"/>
              </a:rPr>
              <a:t>MediSN</a:t>
            </a:r>
            <a:r>
              <a:rPr lang="en-IN" sz="6400" dirty="0" smtClean="0">
                <a:latin typeface="Times New Roman" pitchFamily="18" charset="0"/>
                <a:cs typeface="Times New Roman" pitchFamily="18" charset="0"/>
              </a:rPr>
              <a:t> ( Discovered at John Hopkins University), MASN ( Discovered at USA), Code Blue ( Discovered at Harvard University), </a:t>
            </a:r>
            <a:r>
              <a:rPr lang="en-IN" sz="6400" dirty="0" err="1" smtClean="0">
                <a:latin typeface="Times New Roman" pitchFamily="18" charset="0"/>
                <a:cs typeface="Times New Roman" pitchFamily="18" charset="0"/>
              </a:rPr>
              <a:t>AlarmNet</a:t>
            </a:r>
            <a:r>
              <a:rPr lang="en-IN" sz="6400" dirty="0" smtClean="0">
                <a:latin typeface="Times New Roman" pitchFamily="18" charset="0"/>
                <a:cs typeface="Times New Roman" pitchFamily="18" charset="0"/>
              </a:rPr>
              <a:t> ( Discovered at University of Virginia), </a:t>
            </a:r>
            <a:r>
              <a:rPr lang="en-IN" sz="6400" dirty="0" err="1" smtClean="0">
                <a:latin typeface="Times New Roman" pitchFamily="18" charset="0"/>
                <a:cs typeface="Times New Roman" pitchFamily="18" charset="0"/>
              </a:rPr>
              <a:t>Mobicare</a:t>
            </a:r>
            <a:r>
              <a:rPr lang="en-IN" sz="6400" dirty="0" smtClean="0">
                <a:latin typeface="Times New Roman" pitchFamily="18" charset="0"/>
                <a:cs typeface="Times New Roman" pitchFamily="18" charset="0"/>
              </a:rPr>
              <a:t> ( USA). </a:t>
            </a:r>
          </a:p>
          <a:p>
            <a:r>
              <a:rPr lang="en-IN" sz="6400" dirty="0" smtClean="0">
                <a:latin typeface="Times New Roman" pitchFamily="18" charset="0"/>
                <a:cs typeface="Times New Roman" pitchFamily="18" charset="0"/>
              </a:rPr>
              <a:t>This gave broad spectrum of innovations of Telemedicine and </a:t>
            </a:r>
            <a:r>
              <a:rPr lang="en-IN" sz="6400" dirty="0" err="1" smtClean="0">
                <a:latin typeface="Times New Roman" pitchFamily="18" charset="0"/>
                <a:cs typeface="Times New Roman" pitchFamily="18" charset="0"/>
              </a:rPr>
              <a:t>Telehealth</a:t>
            </a:r>
            <a:r>
              <a:rPr lang="en-IN" sz="6400" dirty="0" smtClean="0">
                <a:latin typeface="Times New Roman" pitchFamily="18" charset="0"/>
                <a:cs typeface="Times New Roman" pitchFamily="18" charset="0"/>
              </a:rPr>
              <a:t>.</a:t>
            </a:r>
          </a:p>
          <a:p>
            <a:pPr>
              <a:buNone/>
            </a:pPr>
            <a:endParaRPr lang="en-IN" sz="6400" dirty="0" smtClean="0">
              <a:latin typeface="Times New Roman" pitchFamily="18" charset="0"/>
              <a:cs typeface="Times New Roman" pitchFamily="18" charset="0"/>
            </a:endParaRPr>
          </a:p>
          <a:p>
            <a:r>
              <a:rPr lang="en-IN" sz="6400" dirty="0" smtClean="0">
                <a:latin typeface="Times New Roman" pitchFamily="18" charset="0"/>
                <a:cs typeface="Times New Roman" pitchFamily="18" charset="0"/>
              </a:rPr>
              <a:t>           Thus, Telemedicine can enlarge the gap between life and death and can extend quality Healthcare to the needy and the under privileged rural, semi rural and urban population at large.</a:t>
            </a:r>
          </a:p>
          <a:p>
            <a:pPr>
              <a:buNone/>
            </a:pPr>
            <a:endParaRPr lang="en-IN" sz="6400" dirty="0" smtClean="0">
              <a:latin typeface="Times New Roman" pitchFamily="18" charset="0"/>
              <a:cs typeface="Times New Roman" pitchFamily="18" charset="0"/>
            </a:endParaRPr>
          </a:p>
          <a:p>
            <a:pPr>
              <a:buNone/>
            </a:pPr>
            <a:endParaRPr lang="en-IN" dirty="0" smtClean="0"/>
          </a:p>
          <a:p>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PROJECT :2 </a:t>
            </a:r>
            <a:br>
              <a:rPr lang="en-IN" dirty="0" smtClean="0"/>
            </a:br>
            <a:r>
              <a:rPr lang="en-IN" dirty="0" smtClean="0"/>
              <a:t>DISCUSSION ARTICLE ON TELE EEG</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2000" cy="659674"/>
          </a:xfrm>
        </p:spPr>
        <p:txBody>
          <a:bodyPr/>
          <a:lstStyle/>
          <a:p>
            <a:r>
              <a:rPr lang="en-IN" dirty="0" smtClean="0"/>
              <a:t>ABSTRACT</a:t>
            </a:r>
            <a:endParaRPr lang="en-IN" dirty="0"/>
          </a:p>
        </p:txBody>
      </p:sp>
      <p:sp>
        <p:nvSpPr>
          <p:cNvPr id="3" name="Content Placeholder 2"/>
          <p:cNvSpPr>
            <a:spLocks noGrp="1"/>
          </p:cNvSpPr>
          <p:nvPr>
            <p:ph idx="1"/>
          </p:nvPr>
        </p:nvSpPr>
        <p:spPr>
          <a:xfrm>
            <a:off x="609600" y="1031966"/>
            <a:ext cx="9652000" cy="5423770"/>
          </a:xfrm>
        </p:spPr>
        <p:txBody>
          <a:bodyPr>
            <a:normAutofit fontScale="62500" lnSpcReduction="20000"/>
          </a:bodyPr>
          <a:lstStyle/>
          <a:p>
            <a:pPr hangingPunct="0"/>
            <a:r>
              <a:rPr lang="en-IN" b="1" dirty="0" smtClean="0">
                <a:latin typeface="Times New Roman" pitchFamily="18" charset="0"/>
                <a:cs typeface="Times New Roman" pitchFamily="18" charset="0"/>
              </a:rPr>
              <a:t>Background: </a:t>
            </a:r>
            <a:r>
              <a:rPr lang="en-IN" dirty="0" smtClean="0">
                <a:latin typeface="Times New Roman" pitchFamily="18" charset="0"/>
                <a:cs typeface="Times New Roman" pitchFamily="18" charset="0"/>
              </a:rPr>
              <a:t>The diagnostic study of EEG  is one of the major difficulty. This study aims to find the utility of Tele EEG reporting: An Indian to African experience. At present, there is difficulty to recruit doctors to train in clinical neurophysiology which cases difficulty in delivering services. To overcome this, Tele EEG service was established to record and report EEG at an African hospital, which was unable to attract a resident clinical neurophysiologist. </a:t>
            </a:r>
            <a:endParaRPr lang="en-IN" dirty="0" smtClean="0">
              <a:latin typeface="Times New Roman" pitchFamily="18" charset="0"/>
              <a:cs typeface="Times New Roman" pitchFamily="18" charset="0"/>
            </a:endParaRPr>
          </a:p>
          <a:p>
            <a:pPr hangingPunct="0">
              <a:buNone/>
            </a:pPr>
            <a:endParaRPr lang="en-IN" dirty="0" smtClean="0">
              <a:latin typeface="Times New Roman" pitchFamily="18" charset="0"/>
              <a:cs typeface="Times New Roman" pitchFamily="18" charset="0"/>
            </a:endParaRPr>
          </a:p>
          <a:p>
            <a:pPr hangingPunct="0"/>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Materials and Methods:</a:t>
            </a:r>
            <a:r>
              <a:rPr lang="en-IN" dirty="0" smtClean="0">
                <a:latin typeface="Times New Roman" pitchFamily="18" charset="0"/>
                <a:cs typeface="Times New Roman" pitchFamily="18" charset="0"/>
              </a:rPr>
              <a:t> EEG data of 1782 patients were sent from a tertiary care hospital to Tanzania to neurologists in India for analysis and interpretation. The EEG’s were recorded in digital format and placed on web server to be ready by clinical neurophysiologist in another part of Africa. This is done using ECHOSpa software and email but a backup system was established using other system with suitable encryption.  A total of more than 1000 EEGs were reported in between April 2014 to Dec 2015 for patients of all ages. All cases were reported within 24 hrs of recording. The back-up system was used in 60 cases. 30 patients data was studied and analysed . Quantitative EEG characteristics were classified into various categories hemodynamic parameter, Type of surgical operation, Biospectral characteristics, Type of cases (Normal/Abnormal). Their sensitivity, specificity and accuracy in determination of depth of anaesthesia were yielded by comparing them with the recorded reference signals in awake, sleep anesthesia,and the frequency of waves were recorded.</a:t>
            </a:r>
          </a:p>
          <a:p>
            <a:pPr>
              <a:buNone/>
            </a:pPr>
            <a:r>
              <a:rPr lang="en-IN" dirty="0" smtClean="0">
                <a:latin typeface="Times New Roman" pitchFamily="18" charset="0"/>
                <a:cs typeface="Times New Roman" pitchFamily="18" charset="0"/>
              </a:rPr>
              <a:t> </a:t>
            </a:r>
          </a:p>
          <a:p>
            <a:pPr hangingPunct="0"/>
            <a:r>
              <a:rPr lang="en-IN" b="1" dirty="0" smtClean="0">
                <a:latin typeface="Times New Roman" pitchFamily="18" charset="0"/>
                <a:cs typeface="Times New Roman" pitchFamily="18" charset="0"/>
              </a:rPr>
              <a:t>Results: </a:t>
            </a:r>
            <a:r>
              <a:rPr lang="en-IN" dirty="0" smtClean="0">
                <a:latin typeface="Times New Roman" pitchFamily="18" charset="0"/>
                <a:cs typeface="Times New Roman" pitchFamily="18" charset="0"/>
              </a:rPr>
              <a:t>Abnormal result i.e. positive case 63.34% cases has been reported, 30% cases are normal i.e. negative case,  8% was found out to be suspicious. Awake EEG and Sleep EEG were observed in the patients</a:t>
            </a:r>
            <a:r>
              <a:rPr lang="en-IN" dirty="0" smtClean="0">
                <a:latin typeface="Times New Roman" pitchFamily="18" charset="0"/>
                <a:cs typeface="Times New Roman" pitchFamily="18" charset="0"/>
              </a:rPr>
              <a:t>.</a:t>
            </a:r>
          </a:p>
          <a:p>
            <a:pPr hangingPunct="0">
              <a:buNone/>
            </a:pPr>
            <a:endParaRPr lang="en-IN" dirty="0" smtClean="0">
              <a:latin typeface="Times New Roman" pitchFamily="18" charset="0"/>
              <a:cs typeface="Times New Roman" pitchFamily="18" charset="0"/>
            </a:endParaRPr>
          </a:p>
          <a:p>
            <a:pPr hangingPunct="0"/>
            <a:r>
              <a:rPr lang="en-IN" b="1" dirty="0" smtClean="0">
                <a:latin typeface="Times New Roman" pitchFamily="18" charset="0"/>
                <a:cs typeface="Times New Roman" pitchFamily="18" charset="0"/>
              </a:rPr>
              <a:t>Conclusion: </a:t>
            </a:r>
            <a:r>
              <a:rPr lang="en-IN" dirty="0" smtClean="0">
                <a:latin typeface="Times New Roman" pitchFamily="18" charset="0"/>
                <a:cs typeface="Times New Roman" pitchFamily="18" charset="0"/>
              </a:rPr>
              <a:t>Tele-EEG is a feasible, secure, timely and effective method of providing an EEG service to hospitals which cannot recruit a resident clinical neurophysiologist</a:t>
            </a:r>
            <a:r>
              <a:rPr lang="en-IN" dirty="0" smtClean="0">
                <a:latin typeface="Times New Roman" pitchFamily="18" charset="0"/>
                <a:cs typeface="Times New Roman" pitchFamily="18" charset="0"/>
              </a:rPr>
              <a:t>.</a:t>
            </a:r>
            <a:endParaRPr lang="en-IN" dirty="0" smtClean="0">
              <a:latin typeface="Times New Roman" pitchFamily="18" charset="0"/>
              <a:cs typeface="Times New Roman" pitchFamily="18" charset="0"/>
            </a:endParaRPr>
          </a:p>
          <a:p>
            <a:pPr hangingPunct="0">
              <a:buNone/>
            </a:pPr>
            <a:r>
              <a:rPr lang="en-IN" dirty="0" smtClean="0">
                <a:latin typeface="Times New Roman" pitchFamily="18" charset="0"/>
                <a:cs typeface="Times New Roman" pitchFamily="18" charset="0"/>
              </a:rPr>
              <a:t> </a:t>
            </a:r>
          </a:p>
          <a:p>
            <a:r>
              <a:rPr lang="en-IN" b="1" dirty="0" smtClean="0">
                <a:latin typeface="Times New Roman" pitchFamily="18" charset="0"/>
                <a:cs typeface="Times New Roman" pitchFamily="18" charset="0"/>
              </a:rPr>
              <a:t>Key words: </a:t>
            </a:r>
            <a:r>
              <a:rPr lang="en-IN" dirty="0" smtClean="0">
                <a:latin typeface="Times New Roman" pitchFamily="18" charset="0"/>
                <a:cs typeface="Times New Roman" pitchFamily="18" charset="0"/>
              </a:rPr>
              <a:t> Electroencephalography, PACS, HL7, DICOM, Modality.</a:t>
            </a:r>
          </a:p>
          <a:p>
            <a:endParaRPr lang="en-IN"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2000" cy="607423"/>
          </a:xfrm>
        </p:spPr>
        <p:txBody>
          <a:bodyPr/>
          <a:lstStyle/>
          <a:p>
            <a:r>
              <a:rPr lang="en-IN" dirty="0" smtClean="0"/>
              <a:t>INTRODUCTION</a:t>
            </a:r>
            <a:endParaRPr lang="en-IN" dirty="0"/>
          </a:p>
        </p:txBody>
      </p:sp>
      <p:sp>
        <p:nvSpPr>
          <p:cNvPr id="3" name="Content Placeholder 2"/>
          <p:cNvSpPr>
            <a:spLocks noGrp="1"/>
          </p:cNvSpPr>
          <p:nvPr>
            <p:ph idx="1"/>
          </p:nvPr>
        </p:nvSpPr>
        <p:spPr>
          <a:xfrm>
            <a:off x="609600" y="914400"/>
            <a:ext cx="9652000" cy="5541336"/>
          </a:xfrm>
        </p:spPr>
        <p:txBody>
          <a:bodyPr>
            <a:normAutofit fontScale="92500" lnSpcReduction="10000"/>
          </a:bodyPr>
          <a:lstStyle/>
          <a:p>
            <a:r>
              <a:rPr lang="en-IN" sz="1900" b="1" dirty="0" smtClean="0">
                <a:latin typeface="Times New Roman" pitchFamily="18" charset="0"/>
                <a:cs typeface="Times New Roman" pitchFamily="18" charset="0"/>
              </a:rPr>
              <a:t>Electroencephalography</a:t>
            </a:r>
            <a:r>
              <a:rPr lang="en-IN" sz="1900" dirty="0" smtClean="0">
                <a:latin typeface="Times New Roman" pitchFamily="18" charset="0"/>
                <a:cs typeface="Times New Roman" pitchFamily="18" charset="0"/>
              </a:rPr>
              <a:t> is a medical imaging technique that reads scalp electrical activity generated by brain structure. The </a:t>
            </a:r>
            <a:r>
              <a:rPr lang="en-IN" sz="1900" b="1" dirty="0" smtClean="0">
                <a:latin typeface="Times New Roman" pitchFamily="18" charset="0"/>
                <a:cs typeface="Times New Roman" pitchFamily="18" charset="0"/>
              </a:rPr>
              <a:t>electroencephalogram (EEG) </a:t>
            </a:r>
            <a:r>
              <a:rPr lang="en-IN" sz="1900" dirty="0" smtClean="0">
                <a:latin typeface="Times New Roman" pitchFamily="18" charset="0"/>
                <a:cs typeface="Times New Roman" pitchFamily="18" charset="0"/>
              </a:rPr>
              <a:t>is defined as electrical activity of an alternating type recorded from the scalp surface after being picked up by metal electrodes and conductive media. The EEG measured directly from the cortical surface is called as </a:t>
            </a:r>
            <a:r>
              <a:rPr lang="en-IN" sz="1900" b="1" dirty="0" smtClean="0">
                <a:latin typeface="Times New Roman" pitchFamily="18" charset="0"/>
                <a:cs typeface="Times New Roman" pitchFamily="18" charset="0"/>
              </a:rPr>
              <a:t>electrocortiogram</a:t>
            </a:r>
            <a:r>
              <a:rPr lang="en-IN" sz="1900" dirty="0" smtClean="0">
                <a:latin typeface="Times New Roman" pitchFamily="18" charset="0"/>
                <a:cs typeface="Times New Roman" pitchFamily="18" charset="0"/>
              </a:rPr>
              <a:t>.</a:t>
            </a:r>
          </a:p>
          <a:p>
            <a:r>
              <a:rPr lang="en-IN" sz="1900" dirty="0" smtClean="0">
                <a:latin typeface="Times New Roman" pitchFamily="18" charset="0"/>
                <a:cs typeface="Times New Roman" pitchFamily="18" charset="0"/>
              </a:rPr>
              <a:t>Various advantages of reporting of EEGs remotely are:</a:t>
            </a:r>
          </a:p>
          <a:p>
            <a:pPr>
              <a:buNone/>
            </a:pPr>
            <a:r>
              <a:rPr lang="en-IN" sz="1900" dirty="0" smtClean="0">
                <a:latin typeface="Times New Roman" pitchFamily="18" charset="0"/>
                <a:cs typeface="Times New Roman" pitchFamily="18" charset="0"/>
              </a:rPr>
              <a:t>1</a:t>
            </a:r>
            <a:r>
              <a:rPr lang="en-IN" sz="1900" dirty="0" smtClean="0">
                <a:latin typeface="Times New Roman" pitchFamily="18" charset="0"/>
                <a:cs typeface="Times New Roman" pitchFamily="18" charset="0"/>
              </a:rPr>
              <a:t>. In most countries, EEG facilities are widely dispersed.</a:t>
            </a:r>
          </a:p>
          <a:p>
            <a:pPr>
              <a:buNone/>
            </a:pPr>
            <a:r>
              <a:rPr lang="en-IN" sz="1900" dirty="0" smtClean="0">
                <a:latin typeface="Times New Roman" pitchFamily="18" charset="0"/>
                <a:cs typeface="Times New Roman" pitchFamily="18" charset="0"/>
              </a:rPr>
              <a:t>2. Patients may require investigation at locations re-mote from an EEG laboratory, for instance in the operating theatre, home, school or workplace to monitor seizures in a natural environment.</a:t>
            </a:r>
          </a:p>
          <a:p>
            <a:pPr>
              <a:buNone/>
            </a:pPr>
            <a:r>
              <a:rPr lang="en-IN" sz="1900" dirty="0" smtClean="0">
                <a:latin typeface="Times New Roman" pitchFamily="18" charset="0"/>
                <a:cs typeface="Times New Roman" pitchFamily="18" charset="0"/>
              </a:rPr>
              <a:t>3. Expertise in EEG interpretation is not widely available and particular knowledge of the EEG in epilepsy tends to be confined to special centres.</a:t>
            </a:r>
          </a:p>
          <a:p>
            <a:pPr>
              <a:buNone/>
            </a:pPr>
            <a:r>
              <a:rPr lang="en-IN" sz="1900" dirty="0" smtClean="0">
                <a:latin typeface="Times New Roman" pitchFamily="18" charset="0"/>
                <a:cs typeface="Times New Roman" pitchFamily="18" charset="0"/>
              </a:rPr>
              <a:t>4. Immediate interpretation may be required, for instance in status epileptics, during electrocor ticography and often to direct the conduct of intensive monitoring.</a:t>
            </a:r>
          </a:p>
          <a:p>
            <a:pPr>
              <a:buNone/>
            </a:pPr>
            <a:r>
              <a:rPr lang="en-IN" sz="1900" dirty="0" smtClean="0">
                <a:latin typeface="Times New Roman" pitchFamily="18" charset="0"/>
                <a:cs typeface="Times New Roman" pitchFamily="18" charset="0"/>
              </a:rPr>
              <a:t>5. Electroencephalography is a small discipline and its practitioners often work alone or in small groups.</a:t>
            </a:r>
          </a:p>
          <a:p>
            <a:pPr>
              <a:buNone/>
            </a:pPr>
            <a:r>
              <a:rPr lang="en-IN" sz="1900" dirty="0" smtClean="0">
                <a:latin typeface="Times New Roman" pitchFamily="18" charset="0"/>
                <a:cs typeface="Times New Roman" pitchFamily="18" charset="0"/>
              </a:rPr>
              <a:t>    audit, clinical governance, research, and continuing medical education, therefore, require collaboration and joint review of records between centres.</a:t>
            </a:r>
          </a:p>
          <a:p>
            <a:pPr>
              <a:buNone/>
            </a:pPr>
            <a:r>
              <a:rPr lang="en-IN" sz="1900" dirty="0" smtClean="0">
                <a:latin typeface="Times New Roman" pitchFamily="18" charset="0"/>
                <a:cs typeface="Times New Roman" pitchFamily="18" charset="0"/>
              </a:rPr>
              <a:t>6. EEGs are available as digitised signals, which can easily be </a:t>
            </a:r>
            <a:r>
              <a:rPr lang="en-IN" sz="1900" dirty="0" smtClean="0">
                <a:latin typeface="Times New Roman" pitchFamily="18" charset="0"/>
                <a:cs typeface="Times New Roman" pitchFamily="18" charset="0"/>
              </a:rPr>
              <a:t> transmitted from telecommunication system.</a:t>
            </a:r>
            <a:endParaRPr lang="en-IN" sz="1900" dirty="0" smtClean="0">
              <a:latin typeface="Times New Roman" pitchFamily="18" charset="0"/>
              <a:cs typeface="Times New Roman" pitchFamily="18" charset="0"/>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862149"/>
            <a:ext cx="8386354" cy="574765"/>
          </a:xfrm>
        </p:spPr>
        <p:txBody>
          <a:bodyPr>
            <a:normAutofit fontScale="90000"/>
          </a:bodyPr>
          <a:lstStyle/>
          <a:p>
            <a:r>
              <a:rPr lang="en-GB" b="1" dirty="0" smtClean="0"/>
              <a:t> Review </a:t>
            </a:r>
            <a:r>
              <a:rPr lang="en-GB" b="1" dirty="0"/>
              <a:t>of literature</a:t>
            </a:r>
            <a:r>
              <a:rPr lang="en-GB" dirty="0"/>
              <a:t/>
            </a:r>
            <a:br>
              <a:rPr lang="en-GB" dirty="0"/>
            </a:br>
            <a:endParaRPr lang="en-GB" dirty="0"/>
          </a:p>
        </p:txBody>
      </p:sp>
      <p:sp>
        <p:nvSpPr>
          <p:cNvPr id="3" name="Content Placeholder 2"/>
          <p:cNvSpPr>
            <a:spLocks noGrp="1"/>
          </p:cNvSpPr>
          <p:nvPr>
            <p:ph idx="1"/>
          </p:nvPr>
        </p:nvSpPr>
        <p:spPr>
          <a:xfrm>
            <a:off x="684212" y="1010653"/>
            <a:ext cx="8534400" cy="5533838"/>
          </a:xfrm>
        </p:spPr>
        <p:txBody>
          <a:bodyPr>
            <a:noAutofit/>
          </a:bodyPr>
          <a:lstStyle/>
          <a:p>
            <a:pPr>
              <a:buNone/>
            </a:pPr>
            <a:endParaRPr lang="en-GB" sz="2400" dirty="0" smtClean="0">
              <a:solidFill>
                <a:schemeClr val="bg1"/>
              </a:solidFill>
              <a:latin typeface="Times New Roman" panose="02020603050405020304" pitchFamily="18" charset="0"/>
              <a:cs typeface="Times New Roman" panose="02020603050405020304" pitchFamily="18" charset="0"/>
            </a:endParaRPr>
          </a:p>
          <a:p>
            <a:pPr>
              <a:buNone/>
            </a:pPr>
            <a:r>
              <a:rPr lang="en-GB" sz="2400" dirty="0" smtClean="0">
                <a:solidFill>
                  <a:schemeClr val="bg1"/>
                </a:solidFill>
                <a:latin typeface="Times New Roman" panose="02020603050405020304" pitchFamily="18" charset="0"/>
                <a:cs typeface="Times New Roman" panose="02020603050405020304" pitchFamily="18" charset="0"/>
              </a:rPr>
              <a:t>mall</a:t>
            </a:r>
            <a:r>
              <a:rPr lang="en-IN" sz="1800" b="1" dirty="0" smtClean="0">
                <a:latin typeface="Times New Roman" pitchFamily="18" charset="0"/>
                <a:cs typeface="Times New Roman" pitchFamily="18" charset="0"/>
              </a:rPr>
              <a:t>. </a:t>
            </a:r>
            <a:r>
              <a:rPr lang="en-IN" sz="1800" b="1" dirty="0" err="1" smtClean="0">
                <a:latin typeface="Times New Roman" pitchFamily="18" charset="0"/>
                <a:cs typeface="Times New Roman" pitchFamily="18" charset="0"/>
              </a:rPr>
              <a:t>Antoniotti</a:t>
            </a:r>
            <a:r>
              <a:rPr lang="en-IN" sz="1800" b="1" dirty="0" smtClean="0">
                <a:latin typeface="Times New Roman" pitchFamily="18" charset="0"/>
                <a:cs typeface="Times New Roman" pitchFamily="18" charset="0"/>
              </a:rPr>
              <a:t> NM. Current trends and opportunities in </a:t>
            </a:r>
            <a:r>
              <a:rPr lang="en-IN" sz="1800" b="1" dirty="0" err="1" smtClean="0">
                <a:latin typeface="Times New Roman" pitchFamily="18" charset="0"/>
                <a:cs typeface="Times New Roman" pitchFamily="18" charset="0"/>
              </a:rPr>
              <a:t>TeleHealth</a:t>
            </a:r>
            <a:r>
              <a:rPr lang="en-IN" sz="1800" b="1" dirty="0" smtClean="0">
                <a:latin typeface="Times New Roman" pitchFamily="18" charset="0"/>
                <a:cs typeface="Times New Roman" pitchFamily="18" charset="0"/>
              </a:rPr>
              <a:t>: The </a:t>
            </a:r>
            <a:r>
              <a:rPr lang="en-IN" sz="1800" b="1" dirty="0" err="1" smtClean="0">
                <a:latin typeface="Times New Roman" pitchFamily="18" charset="0"/>
                <a:cs typeface="Times New Roman" pitchFamily="18" charset="0"/>
              </a:rPr>
              <a:t>Jetsons</a:t>
            </a:r>
            <a:r>
              <a:rPr lang="en-IN" sz="1800" b="1" dirty="0" smtClean="0">
                <a:latin typeface="Times New Roman" pitchFamily="18" charset="0"/>
                <a:cs typeface="Times New Roman" pitchFamily="18" charset="0"/>
              </a:rPr>
              <a:t> have arrived! Region 4 Genetics Collaborative Regional Meeting. May 3, 2005, Lansing, MI.</a:t>
            </a:r>
            <a:endParaRPr lang="en-IN" sz="1800" dirty="0" smtClean="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a:t>
            </a:r>
            <a:r>
              <a:rPr lang="en-IN" sz="1800" dirty="0" err="1" smtClean="0">
                <a:latin typeface="Times New Roman" pitchFamily="18" charset="0"/>
                <a:cs typeface="Times New Roman" pitchFamily="18" charset="0"/>
              </a:rPr>
              <a:t>TeleHealth</a:t>
            </a:r>
            <a:r>
              <a:rPr lang="en-IN" sz="1800" dirty="0" smtClean="0">
                <a:latin typeface="Times New Roman" pitchFamily="18" charset="0"/>
                <a:cs typeface="Times New Roman" pitchFamily="18" charset="0"/>
              </a:rPr>
              <a:t> is a tool for access. Can be asynchronous (store and forward) or synchronous (interactive). Technology needed includes: patient exam camera, digital electronic stethoscope, </a:t>
            </a:r>
            <a:r>
              <a:rPr lang="en-IN" sz="1800" dirty="0" err="1" smtClean="0">
                <a:latin typeface="Times New Roman" pitchFamily="18" charset="0"/>
                <a:cs typeface="Times New Roman" pitchFamily="18" charset="0"/>
              </a:rPr>
              <a:t>fiber</a:t>
            </a:r>
            <a:r>
              <a:rPr lang="en-IN" sz="1800" dirty="0" smtClean="0">
                <a:latin typeface="Times New Roman" pitchFamily="18" charset="0"/>
                <a:cs typeface="Times New Roman" pitchFamily="18" charset="0"/>
              </a:rPr>
              <a:t>-optic </a:t>
            </a:r>
            <a:r>
              <a:rPr lang="en-IN" sz="1800" dirty="0" err="1" smtClean="0">
                <a:latin typeface="Times New Roman" pitchFamily="18" charset="0"/>
                <a:cs typeface="Times New Roman" pitchFamily="18" charset="0"/>
              </a:rPr>
              <a:t>otoscope</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fiber</a:t>
            </a:r>
            <a:r>
              <a:rPr lang="en-IN" sz="1800" dirty="0" smtClean="0">
                <a:latin typeface="Times New Roman" pitchFamily="18" charset="0"/>
                <a:cs typeface="Times New Roman" pitchFamily="18" charset="0"/>
              </a:rPr>
              <a:t>-optic </a:t>
            </a:r>
            <a:r>
              <a:rPr lang="en-IN" sz="1800" dirty="0" err="1" smtClean="0">
                <a:latin typeface="Times New Roman" pitchFamily="18" charset="0"/>
                <a:cs typeface="Times New Roman" pitchFamily="18" charset="0"/>
              </a:rPr>
              <a:t>opththalmoscope</a:t>
            </a:r>
            <a:r>
              <a:rPr lang="en-IN" sz="1800" dirty="0" smtClean="0">
                <a:latin typeface="Times New Roman" pitchFamily="18" charset="0"/>
                <a:cs typeface="Times New Roman" pitchFamily="18" charset="0"/>
              </a:rPr>
              <a:t>, digital camera, document camera, intra-oral camera, laser caries detector, clinical video (</a:t>
            </a:r>
            <a:r>
              <a:rPr lang="en-IN" sz="1800" dirty="0" err="1" smtClean="0">
                <a:latin typeface="Times New Roman" pitchFamily="18" charset="0"/>
                <a:cs typeface="Times New Roman" pitchFamily="18" charset="0"/>
              </a:rPr>
              <a:t>Polycom</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Vcom</a:t>
            </a:r>
            <a:r>
              <a:rPr lang="en-IN" sz="1800" dirty="0" smtClean="0">
                <a:latin typeface="Times New Roman" pitchFamily="18" charset="0"/>
                <a:cs typeface="Times New Roman" pitchFamily="18" charset="0"/>
              </a:rPr>
              <a:t>), and clinical exam rooms. In regards to transmission spectrum, you need to have good quality (ISDN and LAN) while maintaining secure lines. Maritime Medical Genetics Service (MMGS) serves about 2 million people .</a:t>
            </a:r>
          </a:p>
          <a:p>
            <a:pPr>
              <a:buNone/>
            </a:pPr>
            <a:r>
              <a:rPr lang="en-IN" sz="1800" dirty="0" smtClean="0">
                <a:latin typeface="Times New Roman" pitchFamily="18" charset="0"/>
                <a:cs typeface="Times New Roman" pitchFamily="18" charset="0"/>
              </a:rPr>
              <a:t>Future directions of telemedicine include more investigation of reimbursement, transmission costs, financial state of federal and state budgets, interoperability, new compression algorithms, asynchronous patient driven consultations, and internet medicine.”</a:t>
            </a:r>
          </a:p>
          <a:p>
            <a:pPr>
              <a:buNone/>
            </a:pPr>
            <a:endParaRPr lang="en-IN" sz="1800" dirty="0" smtClean="0"/>
          </a:p>
          <a:p>
            <a:pPr>
              <a:buNone/>
            </a:pPr>
            <a:endParaRPr lang="en-IN" sz="1800" dirty="0" smtClean="0"/>
          </a:p>
          <a:p>
            <a:pPr>
              <a:buNone/>
            </a:pPr>
            <a:endParaRPr lang="en-IN" sz="1800" dirty="0" smtClean="0">
              <a:latin typeface="Times New Roman" pitchFamily="18" charset="0"/>
              <a:cs typeface="Times New Roman" pitchFamily="18" charset="0"/>
            </a:endParaRPr>
          </a:p>
          <a:p>
            <a:pPr>
              <a:buNone/>
            </a:pPr>
            <a:endParaRPr lang="en-IN" sz="1800" dirty="0" smtClean="0">
              <a:latin typeface="Times New Roman" pitchFamily="18" charset="0"/>
              <a:cs typeface="Times New Roman" pitchFamily="18" charset="0"/>
            </a:endParaRPr>
          </a:p>
          <a:p>
            <a:pPr>
              <a:buNone/>
            </a:pPr>
            <a:r>
              <a:rPr lang="en-GB" sz="2400" dirty="0" smtClean="0">
                <a:solidFill>
                  <a:schemeClr val="bg1"/>
                </a:solidFill>
                <a:latin typeface="Times New Roman" panose="02020603050405020304" pitchFamily="18" charset="0"/>
                <a:cs typeface="Times New Roman" panose="02020603050405020304" pitchFamily="18" charset="0"/>
              </a:rPr>
              <a:t> </a:t>
            </a:r>
          </a:p>
          <a:p>
            <a:endParaRPr lang="en-GB" sz="2400" dirty="0">
              <a:latin typeface="Times New Roman" panose="02020603050405020304" pitchFamily="18" charset="0"/>
              <a:cs typeface="Times New Roman" panose="02020603050405020304" pitchFamily="18" charset="0"/>
            </a:endParaRPr>
          </a:p>
          <a:p>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365946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METHODOLOGY USED :</a:t>
            </a:r>
            <a:br>
              <a:rPr lang="en-IN" dirty="0" smtClean="0"/>
            </a:br>
            <a:endParaRPr lang="en-IN" dirty="0"/>
          </a:p>
        </p:txBody>
      </p:sp>
      <p:sp>
        <p:nvSpPr>
          <p:cNvPr id="3" name="Content Placeholder 2"/>
          <p:cNvSpPr>
            <a:spLocks noGrp="1"/>
          </p:cNvSpPr>
          <p:nvPr>
            <p:ph idx="1"/>
          </p:nvPr>
        </p:nvSpPr>
        <p:spPr>
          <a:xfrm>
            <a:off x="609600" y="1018903"/>
            <a:ext cx="9652000" cy="5436833"/>
          </a:xfrm>
        </p:spPr>
        <p:txBody>
          <a:bodyPr/>
          <a:lstStyle/>
          <a:p>
            <a:pPr hangingPunct="0"/>
            <a:r>
              <a:rPr lang="en-IN" sz="2000" dirty="0" smtClean="0">
                <a:latin typeface="Times New Roman" pitchFamily="18" charset="0"/>
                <a:cs typeface="Times New Roman" pitchFamily="18" charset="0"/>
              </a:rPr>
              <a:t>This is longitudinal  study based study on general population which included subjects aged between 14 days  -64 years old. The record of 1000 patients of Tanzania were analysed , 30 patients data was selected randomly by using simple random sampling technique.. </a:t>
            </a:r>
            <a:endParaRPr lang="en-IN" sz="2000" dirty="0" smtClean="0">
              <a:latin typeface="Times New Roman" pitchFamily="18" charset="0"/>
              <a:cs typeface="Times New Roman" pitchFamily="18" charset="0"/>
            </a:endParaRPr>
          </a:p>
          <a:p>
            <a:pPr hangingPunct="0">
              <a:buNone/>
            </a:pPr>
            <a:endParaRPr lang="en-IN" sz="2000" dirty="0" smtClean="0">
              <a:latin typeface="Times New Roman" pitchFamily="18" charset="0"/>
              <a:cs typeface="Times New Roman" pitchFamily="18" charset="0"/>
            </a:endParaRPr>
          </a:p>
          <a:p>
            <a:pPr hangingPunct="0"/>
            <a:r>
              <a:rPr lang="en-IN" sz="2000" dirty="0" smtClean="0">
                <a:latin typeface="Times New Roman" pitchFamily="18" charset="0"/>
                <a:cs typeface="Times New Roman" pitchFamily="18" charset="0"/>
              </a:rPr>
              <a:t>Data collection took place from the period of two years..The data was analysed and results were interpreted based on the various parameters, such as demographic details such as (patients age, </a:t>
            </a:r>
            <a:r>
              <a:rPr lang="en-IN" sz="2000" dirty="0" err="1" smtClean="0">
                <a:latin typeface="Times New Roman" pitchFamily="18" charset="0"/>
                <a:cs typeface="Times New Roman" pitchFamily="18" charset="0"/>
              </a:rPr>
              <a:t>gender,date</a:t>
            </a:r>
            <a:r>
              <a:rPr lang="en-IN" sz="2000" dirty="0" smtClean="0">
                <a:latin typeface="Times New Roman" pitchFamily="18" charset="0"/>
                <a:cs typeface="Times New Roman" pitchFamily="18" charset="0"/>
              </a:rPr>
              <a:t> of birth) hemodynamic parameter, type of surgical operations, </a:t>
            </a:r>
            <a:r>
              <a:rPr lang="en-IN" sz="2000" dirty="0" err="1" smtClean="0">
                <a:latin typeface="Times New Roman" pitchFamily="18" charset="0"/>
                <a:cs typeface="Times New Roman" pitchFamily="18" charset="0"/>
              </a:rPr>
              <a:t>biospectral</a:t>
            </a:r>
            <a:r>
              <a:rPr lang="en-IN" sz="2000" dirty="0" smtClean="0">
                <a:latin typeface="Times New Roman" pitchFamily="18" charset="0"/>
                <a:cs typeface="Times New Roman" pitchFamily="18" charset="0"/>
              </a:rPr>
              <a:t> characteristics, Type of cases ( normal/ abnormal).</a:t>
            </a:r>
          </a:p>
          <a:p>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TECHNOLOGY USED:</a:t>
            </a:r>
            <a:endParaRPr lang="en-IN" dirty="0"/>
          </a:p>
        </p:txBody>
      </p:sp>
      <p:sp>
        <p:nvSpPr>
          <p:cNvPr id="3" name="Content Placeholder 2"/>
          <p:cNvSpPr>
            <a:spLocks noGrp="1"/>
          </p:cNvSpPr>
          <p:nvPr>
            <p:ph idx="1"/>
          </p:nvPr>
        </p:nvSpPr>
        <p:spPr/>
        <p:txBody>
          <a:bodyPr>
            <a:normAutofit fontScale="85000" lnSpcReduction="20000"/>
          </a:bodyPr>
          <a:lstStyle/>
          <a:p>
            <a:pPr hangingPunct="0"/>
            <a:r>
              <a:rPr lang="en-IN" b="1" dirty="0" smtClean="0">
                <a:latin typeface="Times New Roman" pitchFamily="18" charset="0"/>
                <a:cs typeface="Times New Roman" pitchFamily="18" charset="0"/>
              </a:rPr>
              <a:t>ECHOSpa software</a:t>
            </a:r>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Version 3.10.9.1</a:t>
            </a:r>
            <a:endParaRPr lang="en-IN" dirty="0" smtClean="0">
              <a:latin typeface="Times New Roman" pitchFamily="18" charset="0"/>
              <a:cs typeface="Times New Roman" pitchFamily="18" charset="0"/>
            </a:endParaRPr>
          </a:p>
          <a:p>
            <a:pPr hangingPunct="0">
              <a:buNone/>
            </a:pPr>
            <a:r>
              <a:rPr lang="en-IN" dirty="0" smtClean="0">
                <a:latin typeface="Times New Roman" pitchFamily="18" charset="0"/>
                <a:cs typeface="Times New Roman" pitchFamily="18" charset="0"/>
              </a:rPr>
              <a:t> was used to input the data of the patients. This software is unique and </a:t>
            </a:r>
            <a:r>
              <a:rPr lang="en-IN" dirty="0" smtClean="0">
                <a:latin typeface="Times New Roman" pitchFamily="18" charset="0"/>
                <a:cs typeface="Times New Roman" pitchFamily="18" charset="0"/>
              </a:rPr>
              <a:t>revolutionary radiology </a:t>
            </a:r>
            <a:r>
              <a:rPr lang="en-IN" dirty="0" smtClean="0">
                <a:latin typeface="Times New Roman" pitchFamily="18" charset="0"/>
                <a:cs typeface="Times New Roman" pitchFamily="18" charset="0"/>
              </a:rPr>
              <a:t>workflow solution enhancing user experience and higher productivity gain.</a:t>
            </a:r>
          </a:p>
          <a:p>
            <a:pPr hangingPunct="0"/>
            <a:endParaRPr lang="en-IN" dirty="0" smtClean="0">
              <a:latin typeface="Times New Roman" pitchFamily="18" charset="0"/>
              <a:cs typeface="Times New Roman" pitchFamily="18" charset="0"/>
            </a:endParaRPr>
          </a:p>
          <a:p>
            <a:pPr hangingPunct="0"/>
            <a:r>
              <a:rPr lang="en-IN" dirty="0" smtClean="0">
                <a:latin typeface="Times New Roman" pitchFamily="18" charset="0"/>
                <a:cs typeface="Times New Roman" pitchFamily="18" charset="0"/>
              </a:rPr>
              <a:t>In this software, demographic details( such as patients age, gender, nationality, date of birth) name of the hospital, physician, Modality, Procedure recommended, UHID of the </a:t>
            </a:r>
            <a:r>
              <a:rPr lang="en-IN" dirty="0" err="1" smtClean="0">
                <a:latin typeface="Times New Roman" pitchFamily="18" charset="0"/>
                <a:cs typeface="Times New Roman" pitchFamily="18" charset="0"/>
              </a:rPr>
              <a:t>patient,criticality</a:t>
            </a:r>
            <a:r>
              <a:rPr lang="en-IN" dirty="0" smtClean="0">
                <a:latin typeface="Times New Roman" pitchFamily="18" charset="0"/>
                <a:cs typeface="Times New Roman" pitchFamily="18" charset="0"/>
              </a:rPr>
              <a:t> of image were reported and recorded. .As a result, through order entry and </a:t>
            </a:r>
            <a:r>
              <a:rPr lang="en-IN" dirty="0" err="1" smtClean="0">
                <a:latin typeface="Times New Roman" pitchFamily="18" charset="0"/>
                <a:cs typeface="Times New Roman" pitchFamily="18" charset="0"/>
              </a:rPr>
              <a:t>worklist</a:t>
            </a:r>
            <a:r>
              <a:rPr lang="en-IN" dirty="0" smtClean="0">
                <a:latin typeface="Times New Roman" pitchFamily="18" charset="0"/>
                <a:cs typeface="Times New Roman" pitchFamily="18" charset="0"/>
              </a:rPr>
              <a:t>, reports were generated.</a:t>
            </a:r>
          </a:p>
          <a:p>
            <a:pPr hangingPunct="0"/>
            <a:endParaRPr lang="en-IN" dirty="0" smtClean="0">
              <a:latin typeface="Times New Roman" pitchFamily="18" charset="0"/>
              <a:cs typeface="Times New Roman" pitchFamily="18" charset="0"/>
            </a:endParaRPr>
          </a:p>
          <a:p>
            <a:pPr hangingPunct="0"/>
            <a:r>
              <a:rPr lang="en-IN" dirty="0" smtClean="0">
                <a:latin typeface="Times New Roman" pitchFamily="18" charset="0"/>
                <a:cs typeface="Times New Roman" pitchFamily="18" charset="0"/>
              </a:rPr>
              <a:t>It is integrated with PACS and DICOM viewer. EEG files are sent to well qualified and trained Neurophysiologist in India for interpretation. The reports are recorded and digitally transmitted to the sending hospital/clinic through a secure portal.</a:t>
            </a:r>
          </a:p>
          <a:p>
            <a:pPr hangingPunct="0"/>
            <a:r>
              <a:rPr lang="en-IN" dirty="0" smtClean="0">
                <a:latin typeface="Times New Roman" pitchFamily="18" charset="0"/>
                <a:cs typeface="Times New Roman" pitchFamily="18" charset="0"/>
              </a:rPr>
              <a:t>Apart from software, various equipments are required.</a:t>
            </a:r>
          </a:p>
          <a:p>
            <a:pPr hangingPunct="0">
              <a:buNone/>
            </a:pPr>
            <a:endParaRPr lang="en-IN" dirty="0" smtClean="0"/>
          </a:p>
          <a:p>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hangingPunct="0"/>
            <a:r>
              <a:rPr lang="en-IN" dirty="0" smtClean="0"/>
              <a:t>These are:</a:t>
            </a:r>
          </a:p>
          <a:p>
            <a:pPr hangingPunct="0">
              <a:buNone/>
            </a:pPr>
            <a:r>
              <a:rPr lang="en-IN" dirty="0" smtClean="0"/>
              <a:t> </a:t>
            </a:r>
          </a:p>
          <a:p>
            <a:pPr lvl="0" hangingPunct="0"/>
            <a:r>
              <a:rPr lang="en-IN" dirty="0" smtClean="0"/>
              <a:t>32 channel EEG.</a:t>
            </a:r>
          </a:p>
          <a:p>
            <a:pPr lvl="0" hangingPunct="0"/>
            <a:r>
              <a:rPr lang="en-IN" dirty="0" smtClean="0"/>
              <a:t>Secure web cam connected with microphone.</a:t>
            </a:r>
          </a:p>
          <a:p>
            <a:pPr lvl="0" hangingPunct="0"/>
            <a:r>
              <a:rPr lang="en-IN" dirty="0" smtClean="0"/>
              <a:t>PC with speakers.</a:t>
            </a:r>
          </a:p>
          <a:p>
            <a:pPr lvl="0" hangingPunct="0"/>
            <a:r>
              <a:rPr lang="en-IN" dirty="0" smtClean="0"/>
              <a:t>USB powered with plug and play facility.</a:t>
            </a:r>
          </a:p>
          <a:p>
            <a:pPr lvl="0" hangingPunct="0"/>
            <a:r>
              <a:rPr lang="en-IN" dirty="0" smtClean="0"/>
              <a:t>with high speed broadband 786 k down, 384  k upload.</a:t>
            </a:r>
          </a:p>
          <a:p>
            <a:pPr lvl="0" hangingPunct="0"/>
            <a:r>
              <a:rPr lang="en-IN" dirty="0" err="1" smtClean="0"/>
              <a:t>Encypted</a:t>
            </a:r>
            <a:r>
              <a:rPr lang="en-IN" dirty="0" smtClean="0"/>
              <a:t> software services.</a:t>
            </a:r>
          </a:p>
          <a:p>
            <a:pPr lvl="0" hangingPunct="0"/>
            <a:r>
              <a:rPr lang="en-IN" dirty="0" smtClean="0"/>
              <a:t>H. 323 Video conference unit.</a:t>
            </a:r>
          </a:p>
          <a:p>
            <a:pPr lvl="0" hangingPunct="0"/>
            <a:r>
              <a:rPr lang="en-IN" dirty="0" smtClean="0"/>
              <a:t>Medical grade.</a:t>
            </a:r>
          </a:p>
          <a:p>
            <a:pPr lvl="0" hangingPunct="0"/>
            <a:r>
              <a:rPr lang="en-IN" dirty="0" smtClean="0"/>
              <a:t>EEG </a:t>
            </a:r>
            <a:r>
              <a:rPr lang="en-IN" dirty="0" err="1" smtClean="0"/>
              <a:t>synchrous</a:t>
            </a:r>
            <a:r>
              <a:rPr lang="en-IN" dirty="0" smtClean="0"/>
              <a:t> video recording.7</a:t>
            </a:r>
          </a:p>
          <a:p>
            <a:pPr hangingPunct="0">
              <a:buNone/>
            </a:pPr>
            <a:endParaRPr lang="en-IN"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OTHER CONFIGURATION :</a:t>
            </a:r>
            <a:endParaRPr lang="en-IN" dirty="0"/>
          </a:p>
        </p:txBody>
      </p:sp>
      <p:sp>
        <p:nvSpPr>
          <p:cNvPr id="3" name="Content Placeholder 2"/>
          <p:cNvSpPr>
            <a:spLocks noGrp="1"/>
          </p:cNvSpPr>
          <p:nvPr>
            <p:ph sz="half" idx="1"/>
          </p:nvPr>
        </p:nvSpPr>
        <p:spPr/>
        <p:txBody>
          <a:bodyPr>
            <a:normAutofit fontScale="70000" lnSpcReduction="20000"/>
          </a:bodyPr>
          <a:lstStyle/>
          <a:p>
            <a:r>
              <a:rPr lang="en-IN" dirty="0" smtClean="0"/>
              <a:t>CPU</a:t>
            </a:r>
          </a:p>
          <a:p>
            <a:pPr>
              <a:buNone/>
            </a:pPr>
            <a:endParaRPr lang="en-IN" dirty="0" smtClean="0"/>
          </a:p>
          <a:p>
            <a:r>
              <a:rPr lang="en-IN" dirty="0" smtClean="0"/>
              <a:t>RAM</a:t>
            </a:r>
          </a:p>
          <a:p>
            <a:r>
              <a:rPr lang="en-IN" dirty="0" smtClean="0"/>
              <a:t>Disk Space</a:t>
            </a:r>
          </a:p>
          <a:p>
            <a:r>
              <a:rPr lang="en-IN" dirty="0" smtClean="0"/>
              <a:t>NIC</a:t>
            </a:r>
          </a:p>
          <a:p>
            <a:r>
              <a:rPr lang="en-IN" dirty="0" smtClean="0"/>
              <a:t>Operating </a:t>
            </a:r>
            <a:r>
              <a:rPr lang="en-IN" dirty="0" smtClean="0"/>
              <a:t>system</a:t>
            </a:r>
            <a:endParaRPr lang="en-IN" dirty="0" smtClean="0"/>
          </a:p>
          <a:p>
            <a:r>
              <a:rPr lang="en-IN" dirty="0" smtClean="0"/>
              <a:t>Browser</a:t>
            </a:r>
          </a:p>
          <a:p>
            <a:r>
              <a:rPr lang="en-IN" dirty="0" smtClean="0"/>
              <a:t>Input </a:t>
            </a:r>
            <a:r>
              <a:rPr lang="en-IN" dirty="0" smtClean="0"/>
              <a:t>device</a:t>
            </a:r>
          </a:p>
          <a:p>
            <a:pPr>
              <a:buNone/>
            </a:pPr>
            <a:endParaRPr lang="en-IN" dirty="0" smtClean="0"/>
          </a:p>
          <a:p>
            <a:r>
              <a:rPr lang="en-IN" dirty="0" smtClean="0"/>
              <a:t>Other </a:t>
            </a:r>
            <a:r>
              <a:rPr lang="en-IN" dirty="0" smtClean="0"/>
              <a:t>software</a:t>
            </a:r>
          </a:p>
          <a:p>
            <a:pPr>
              <a:buNone/>
            </a:pPr>
            <a:endParaRPr lang="en-IN" dirty="0" smtClean="0"/>
          </a:p>
          <a:p>
            <a:r>
              <a:rPr lang="en-IN" dirty="0" smtClean="0"/>
              <a:t>Internet Connectivity</a:t>
            </a:r>
          </a:p>
          <a:p>
            <a:endParaRPr lang="en-IN" dirty="0"/>
          </a:p>
        </p:txBody>
      </p:sp>
      <p:sp>
        <p:nvSpPr>
          <p:cNvPr id="4" name="Content Placeholder 3"/>
          <p:cNvSpPr>
            <a:spLocks noGrp="1"/>
          </p:cNvSpPr>
          <p:nvPr>
            <p:ph sz="half" idx="2"/>
          </p:nvPr>
        </p:nvSpPr>
        <p:spPr/>
        <p:txBody>
          <a:bodyPr>
            <a:normAutofit fontScale="70000" lnSpcReduction="20000"/>
          </a:bodyPr>
          <a:lstStyle/>
          <a:p>
            <a:r>
              <a:rPr lang="en-IN" dirty="0" smtClean="0"/>
              <a:t>i3 or i5 </a:t>
            </a:r>
            <a:r>
              <a:rPr lang="en-IN" dirty="0" err="1" smtClean="0"/>
              <a:t>intel</a:t>
            </a:r>
            <a:r>
              <a:rPr lang="en-IN" dirty="0" smtClean="0"/>
              <a:t> processor and supporting motherboard</a:t>
            </a:r>
          </a:p>
          <a:p>
            <a:r>
              <a:rPr lang="en-IN" dirty="0" smtClean="0"/>
              <a:t>4 GB</a:t>
            </a:r>
          </a:p>
          <a:p>
            <a:r>
              <a:rPr lang="en-IN" dirty="0" smtClean="0"/>
              <a:t>500 GB</a:t>
            </a:r>
          </a:p>
          <a:p>
            <a:r>
              <a:rPr lang="en-IN" dirty="0" smtClean="0"/>
              <a:t>10/100/100 MBPS - 2 </a:t>
            </a:r>
            <a:r>
              <a:rPr lang="en-IN" dirty="0" err="1" smtClean="0"/>
              <a:t>Nos</a:t>
            </a:r>
            <a:endParaRPr lang="en-IN" dirty="0" smtClean="0"/>
          </a:p>
          <a:p>
            <a:r>
              <a:rPr lang="en-IN" dirty="0" smtClean="0"/>
              <a:t>Windows 7 professional 32 or 64 bit</a:t>
            </a:r>
          </a:p>
          <a:p>
            <a:r>
              <a:rPr lang="en-IN" dirty="0" smtClean="0"/>
              <a:t>IE9 or later , Mozilla Firefox 13 or later Chrome 20.0 later</a:t>
            </a:r>
          </a:p>
          <a:p>
            <a:r>
              <a:rPr lang="en-IN" dirty="0" smtClean="0"/>
              <a:t>Standard keyboard &amp; 3-button mouse with scroll wheel</a:t>
            </a:r>
          </a:p>
          <a:p>
            <a:r>
              <a:rPr lang="en-IN" dirty="0" smtClean="0"/>
              <a:t>IIS7,MVC 2.0,DICOM </a:t>
            </a:r>
            <a:r>
              <a:rPr lang="en-IN" dirty="0" err="1" smtClean="0"/>
              <a:t>objects,.NET</a:t>
            </a:r>
            <a:r>
              <a:rPr lang="en-IN" dirty="0" smtClean="0"/>
              <a:t> , Adobe Acrobat </a:t>
            </a:r>
            <a:r>
              <a:rPr lang="en-IN" dirty="0" smtClean="0"/>
              <a:t>Reader</a:t>
            </a:r>
            <a:r>
              <a:rPr lang="en-IN" dirty="0" smtClean="0"/>
              <a:t> </a:t>
            </a:r>
          </a:p>
          <a:p>
            <a:r>
              <a:rPr lang="en-IN" dirty="0" smtClean="0"/>
              <a:t>2-4 MBPS broadband /leased line between the users</a:t>
            </a:r>
          </a:p>
          <a:p>
            <a:endParaRPr lang="en-IN" dirty="0"/>
          </a:p>
        </p:txBody>
      </p:sp>
      <p:sp>
        <p:nvSpPr>
          <p:cNvPr id="5" name="Right Arrow 4"/>
          <p:cNvSpPr/>
          <p:nvPr/>
        </p:nvSpPr>
        <p:spPr>
          <a:xfrm>
            <a:off x="1763486" y="1815737"/>
            <a:ext cx="3853543"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ight Arrow 5"/>
          <p:cNvSpPr/>
          <p:nvPr/>
        </p:nvSpPr>
        <p:spPr>
          <a:xfrm>
            <a:off x="1524000" y="2268582"/>
            <a:ext cx="3853543"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ight Arrow 6"/>
          <p:cNvSpPr/>
          <p:nvPr/>
        </p:nvSpPr>
        <p:spPr>
          <a:xfrm>
            <a:off x="2120537" y="2682239"/>
            <a:ext cx="3853543"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ight Arrow 7"/>
          <p:cNvSpPr/>
          <p:nvPr/>
        </p:nvSpPr>
        <p:spPr>
          <a:xfrm>
            <a:off x="1580605" y="3017519"/>
            <a:ext cx="3853543"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ight Arrow 8"/>
          <p:cNvSpPr/>
          <p:nvPr/>
        </p:nvSpPr>
        <p:spPr>
          <a:xfrm>
            <a:off x="2791098" y="3339736"/>
            <a:ext cx="283899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ight Arrow 9"/>
          <p:cNvSpPr/>
          <p:nvPr/>
        </p:nvSpPr>
        <p:spPr>
          <a:xfrm flipV="1">
            <a:off x="1950721" y="3618411"/>
            <a:ext cx="3796936" cy="827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ight Arrow 10"/>
          <p:cNvSpPr/>
          <p:nvPr/>
        </p:nvSpPr>
        <p:spPr>
          <a:xfrm>
            <a:off x="2468880" y="3984171"/>
            <a:ext cx="3326673" cy="113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ight Arrow 11"/>
          <p:cNvSpPr/>
          <p:nvPr/>
        </p:nvSpPr>
        <p:spPr>
          <a:xfrm>
            <a:off x="2664823" y="4637314"/>
            <a:ext cx="3061062" cy="566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ight Arrow 12"/>
          <p:cNvSpPr/>
          <p:nvPr/>
        </p:nvSpPr>
        <p:spPr>
          <a:xfrm>
            <a:off x="3396343" y="5277395"/>
            <a:ext cx="2299062" cy="65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RESULT :</a:t>
            </a:r>
            <a:endParaRPr lang="en-IN" dirty="0"/>
          </a:p>
        </p:txBody>
      </p:sp>
      <p:sp>
        <p:nvSpPr>
          <p:cNvPr id="3" name="Content Placeholder 2"/>
          <p:cNvSpPr>
            <a:spLocks noGrp="1"/>
          </p:cNvSpPr>
          <p:nvPr>
            <p:ph idx="1"/>
          </p:nvPr>
        </p:nvSpPr>
        <p:spPr/>
        <p:txBody>
          <a:bodyPr>
            <a:normAutofit fontScale="92500" lnSpcReduction="20000"/>
          </a:bodyPr>
          <a:lstStyle/>
          <a:p>
            <a:r>
              <a:rPr lang="en-IN" sz="2400" dirty="0" smtClean="0">
                <a:latin typeface="Times New Roman" pitchFamily="18" charset="0"/>
                <a:cs typeface="Times New Roman" pitchFamily="18" charset="0"/>
              </a:rPr>
              <a:t>On  studying  the data of 30 patients, 47 % were males,53 % were females. 63% patients MRI was recommended, 37% patients have no recommendations.</a:t>
            </a:r>
          </a:p>
          <a:p>
            <a:r>
              <a:rPr lang="en-IN" sz="2400" dirty="0" smtClean="0">
                <a:latin typeface="Times New Roman" pitchFamily="18" charset="0"/>
                <a:cs typeface="Times New Roman" pitchFamily="18" charset="0"/>
              </a:rPr>
              <a:t>Biospectral parameter was also done. 83% was found have </a:t>
            </a:r>
            <a:r>
              <a:rPr lang="en-IN" sz="2400" dirty="0" err="1" smtClean="0">
                <a:latin typeface="Times New Roman" pitchFamily="18" charset="0"/>
                <a:cs typeface="Times New Roman" pitchFamily="18" charset="0"/>
              </a:rPr>
              <a:t>photic</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stimulation.over</a:t>
            </a:r>
            <a:r>
              <a:rPr lang="en-IN" sz="2400" dirty="0" smtClean="0">
                <a:latin typeface="Times New Roman" pitchFamily="18" charset="0"/>
                <a:cs typeface="Times New Roman" pitchFamily="18" charset="0"/>
              </a:rPr>
              <a:t> . 4%  high voltage activity is observed over right hemisphere. 3% high voltage </a:t>
            </a:r>
            <a:r>
              <a:rPr lang="en-IN" sz="2400" dirty="0" err="1" smtClean="0">
                <a:latin typeface="Times New Roman" pitchFamily="18" charset="0"/>
                <a:cs typeface="Times New Roman" pitchFamily="18" charset="0"/>
              </a:rPr>
              <a:t>rythemic</a:t>
            </a:r>
            <a:r>
              <a:rPr lang="en-IN" sz="2400" dirty="0" smtClean="0">
                <a:latin typeface="Times New Roman" pitchFamily="18" charset="0"/>
                <a:cs typeface="Times New Roman" pitchFamily="18" charset="0"/>
              </a:rPr>
              <a:t> slow waves. 3% of the patients have sleep derived record, 3%  of the patients high volume sharp over right hemisphere was observed, followed by 4% </a:t>
            </a:r>
            <a:r>
              <a:rPr lang="en-IN" sz="2400" dirty="0" err="1" smtClean="0">
                <a:latin typeface="Times New Roman" pitchFamily="18" charset="0"/>
                <a:cs typeface="Times New Roman" pitchFamily="18" charset="0"/>
              </a:rPr>
              <a:t>assymetrical</a:t>
            </a:r>
            <a:r>
              <a:rPr lang="en-IN" sz="2400" dirty="0" smtClean="0">
                <a:latin typeface="Times New Roman" pitchFamily="18" charset="0"/>
                <a:cs typeface="Times New Roman" pitchFamily="18" charset="0"/>
              </a:rPr>
              <a:t> over right hemisphere.</a:t>
            </a:r>
          </a:p>
          <a:p>
            <a:r>
              <a:rPr lang="en-IN" sz="2400" b="1" dirty="0" smtClean="0">
                <a:latin typeface="Times New Roman" pitchFamily="18" charset="0"/>
                <a:cs typeface="Times New Roman" pitchFamily="18" charset="0"/>
              </a:rPr>
              <a:t>Abnormal result ( </a:t>
            </a:r>
            <a:r>
              <a:rPr lang="en-IN" sz="2400" b="1" dirty="0" err="1" smtClean="0">
                <a:latin typeface="Times New Roman" pitchFamily="18" charset="0"/>
                <a:cs typeface="Times New Roman" pitchFamily="18" charset="0"/>
              </a:rPr>
              <a:t>i.e</a:t>
            </a:r>
            <a:r>
              <a:rPr lang="en-IN" sz="2400" b="1" dirty="0" smtClean="0">
                <a:latin typeface="Times New Roman" pitchFamily="18" charset="0"/>
                <a:cs typeface="Times New Roman" pitchFamily="18" charset="0"/>
              </a:rPr>
              <a:t> positive case)</a:t>
            </a:r>
            <a:r>
              <a:rPr lang="en-IN" sz="2400" dirty="0" smtClean="0">
                <a:latin typeface="Times New Roman" pitchFamily="18" charset="0"/>
                <a:cs typeface="Times New Roman" pitchFamily="18" charset="0"/>
              </a:rPr>
              <a:t> were observed , 17 % having lower epidemic threshold, 33 % have seizure disorder.</a:t>
            </a:r>
          </a:p>
          <a:p>
            <a:r>
              <a:rPr lang="en-IN" sz="2400" b="1" dirty="0" smtClean="0">
                <a:latin typeface="Times New Roman" pitchFamily="18" charset="0"/>
                <a:cs typeface="Times New Roman" pitchFamily="18" charset="0"/>
              </a:rPr>
              <a:t>Awake EEG report</a:t>
            </a:r>
            <a:r>
              <a:rPr lang="en-IN" sz="2400" dirty="0" smtClean="0">
                <a:latin typeface="Times New Roman" pitchFamily="18" charset="0"/>
                <a:cs typeface="Times New Roman" pitchFamily="18" charset="0"/>
              </a:rPr>
              <a:t>- 9% of the patients having abnormal ( epileptic encephalography), 25% awake EEG is within normal limit, 8% of the patients normal result was observed </a:t>
            </a:r>
            <a:r>
              <a:rPr lang="en-IN" sz="2400" dirty="0" err="1" smtClean="0">
                <a:latin typeface="Times New Roman" pitchFamily="18" charset="0"/>
                <a:cs typeface="Times New Roman" pitchFamily="18" charset="0"/>
              </a:rPr>
              <a:t>i.e</a:t>
            </a:r>
            <a:r>
              <a:rPr lang="en-IN" sz="2400" dirty="0" smtClean="0">
                <a:latin typeface="Times New Roman" pitchFamily="18" charset="0"/>
                <a:cs typeface="Times New Roman" pitchFamily="18" charset="0"/>
              </a:rPr>
              <a:t> negative awake EEG. </a:t>
            </a:r>
          </a:p>
          <a:p>
            <a:r>
              <a:rPr lang="en-IN" sz="2400" b="1" dirty="0" smtClean="0">
                <a:latin typeface="Times New Roman" pitchFamily="18" charset="0"/>
                <a:cs typeface="Times New Roman" pitchFamily="18" charset="0"/>
              </a:rPr>
              <a:t>Sleep EEG report</a:t>
            </a:r>
            <a:r>
              <a:rPr lang="en-IN" sz="2400" dirty="0" smtClean="0">
                <a:latin typeface="Times New Roman" pitchFamily="18" charset="0"/>
                <a:cs typeface="Times New Roman" pitchFamily="18" charset="0"/>
              </a:rPr>
              <a:t>- 25% is within normal limit, 42% abnormal </a:t>
            </a:r>
            <a:r>
              <a:rPr lang="en-IN" sz="2400" dirty="0" err="1" smtClean="0">
                <a:latin typeface="Times New Roman" pitchFamily="18" charset="0"/>
                <a:cs typeface="Times New Roman" pitchFamily="18" charset="0"/>
              </a:rPr>
              <a:t>i.e</a:t>
            </a:r>
            <a:r>
              <a:rPr lang="en-IN" sz="2400" dirty="0" smtClean="0">
                <a:latin typeface="Times New Roman" pitchFamily="18" charset="0"/>
                <a:cs typeface="Times New Roman" pitchFamily="18" charset="0"/>
              </a:rPr>
              <a:t> positive case. 9% were found to have normal result </a:t>
            </a:r>
            <a:r>
              <a:rPr lang="en-IN" sz="2400" dirty="0" err="1" smtClean="0">
                <a:latin typeface="Times New Roman" pitchFamily="18" charset="0"/>
                <a:cs typeface="Times New Roman" pitchFamily="18" charset="0"/>
              </a:rPr>
              <a:t>i.e</a:t>
            </a:r>
            <a:r>
              <a:rPr lang="en-IN" sz="2400" dirty="0" smtClean="0">
                <a:latin typeface="Times New Roman" pitchFamily="18" charset="0"/>
                <a:cs typeface="Times New Roman" pitchFamily="18" charset="0"/>
              </a:rPr>
              <a:t> negative case. 8% have suspicious case, either abnormal or normal case, it cannot be diagnosed.</a:t>
            </a:r>
          </a:p>
          <a:p>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 :</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Data of 30 patients were studied, based on various parameters. </a:t>
            </a:r>
          </a:p>
          <a:p>
            <a:pPr>
              <a:buNone/>
            </a:pPr>
            <a:r>
              <a:rPr lang="en-IN" dirty="0" smtClean="0"/>
              <a:t>Activity of waves were observed.( Alpha, Beta , Delta and theta).</a:t>
            </a:r>
          </a:p>
          <a:p>
            <a:r>
              <a:rPr lang="en-IN" dirty="0" smtClean="0"/>
              <a:t>Brain waves were </a:t>
            </a:r>
            <a:r>
              <a:rPr lang="en-IN" dirty="0" err="1" smtClean="0"/>
              <a:t>clasiified</a:t>
            </a:r>
            <a:r>
              <a:rPr lang="en-IN" dirty="0" smtClean="0"/>
              <a:t> as:</a:t>
            </a:r>
          </a:p>
          <a:p>
            <a:pPr>
              <a:buNone/>
            </a:pPr>
            <a:r>
              <a:rPr lang="en-IN" dirty="0" smtClean="0"/>
              <a:t>Alpha – 8 to 13 Hz.</a:t>
            </a:r>
          </a:p>
          <a:p>
            <a:pPr>
              <a:buNone/>
            </a:pPr>
            <a:r>
              <a:rPr lang="en-IN" dirty="0" smtClean="0"/>
              <a:t>Beta- &gt;13 Hz.</a:t>
            </a:r>
          </a:p>
          <a:p>
            <a:pPr>
              <a:buNone/>
            </a:pPr>
            <a:r>
              <a:rPr lang="en-IN" dirty="0" smtClean="0"/>
              <a:t>Theta- 4 to 8 Hz.</a:t>
            </a:r>
          </a:p>
          <a:p>
            <a:pPr>
              <a:buNone/>
            </a:pPr>
            <a:r>
              <a:rPr lang="en-IN" dirty="0" smtClean="0"/>
              <a:t>Delta- 0.5 to 4 Hz.</a:t>
            </a:r>
          </a:p>
          <a:p>
            <a:pPr>
              <a:buNone/>
            </a:pPr>
            <a:endParaRPr lang="en-IN" dirty="0" smtClean="0"/>
          </a:p>
          <a:p>
            <a:r>
              <a:rPr lang="en-IN" dirty="0" smtClean="0"/>
              <a:t>According to the given data, we can analyze that alpha was significant between posterior and central regions, in comparison to other </a:t>
            </a:r>
            <a:r>
              <a:rPr lang="en-IN" dirty="0" smtClean="0"/>
              <a:t>regions.</a:t>
            </a:r>
          </a:p>
          <a:p>
            <a:pPr>
              <a:buNone/>
            </a:pPr>
            <a:endParaRPr lang="en-IN" dirty="0" smtClean="0"/>
          </a:p>
          <a:p>
            <a:r>
              <a:rPr lang="en-IN" dirty="0" smtClean="0"/>
              <a:t>In relaxation or drowsiness, alpha activity rises and if sleep appears power of lower frequency band increases</a:t>
            </a:r>
            <a:r>
              <a:rPr lang="en-IN" dirty="0" smtClean="0"/>
              <a:t>.</a:t>
            </a:r>
          </a:p>
          <a:p>
            <a:pPr>
              <a:buNone/>
            </a:pPr>
            <a:endParaRPr lang="en-IN" dirty="0" smtClean="0"/>
          </a:p>
          <a:p>
            <a:r>
              <a:rPr lang="en-IN" dirty="0" smtClean="0"/>
              <a:t>During normal state of wakefulness, with open eyes, beta waves are dominant. </a:t>
            </a:r>
          </a:p>
          <a:p>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Examples of alpha, beta, theta, and delta electroe"/>
          <p:cNvPicPr>
            <a:picLocks noChangeAspect="1" noChangeArrowheads="1"/>
          </p:cNvPicPr>
          <p:nvPr/>
        </p:nvPicPr>
        <p:blipFill>
          <a:blip r:embed="rId2"/>
          <a:srcRect/>
          <a:stretch>
            <a:fillRect/>
          </a:stretch>
        </p:blipFill>
        <p:spPr bwMode="auto">
          <a:xfrm>
            <a:off x="875211" y="522514"/>
            <a:ext cx="8556171" cy="5382748"/>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Chart 1"/>
          <p:cNvPicPr>
            <a:picLocks noChangeArrowheads="1"/>
          </p:cNvPicPr>
          <p:nvPr/>
        </p:nvPicPr>
        <p:blipFill>
          <a:blip r:embed="rId2"/>
          <a:srcRect/>
          <a:stretch>
            <a:fillRect/>
          </a:stretch>
        </p:blipFill>
        <p:spPr bwMode="auto">
          <a:xfrm>
            <a:off x="1254034" y="261258"/>
            <a:ext cx="3151188" cy="2752725"/>
          </a:xfrm>
          <a:prstGeom prst="rect">
            <a:avLst/>
          </a:prstGeom>
          <a:noFill/>
          <a:ln w="9525">
            <a:noFill/>
            <a:miter lim="800000"/>
            <a:headEnd/>
            <a:tailEnd/>
          </a:ln>
        </p:spPr>
      </p:pic>
      <p:graphicFrame>
        <p:nvGraphicFramePr>
          <p:cNvPr id="3" name="Table 2"/>
          <p:cNvGraphicFramePr>
            <a:graphicFrameLocks noGrp="1"/>
          </p:cNvGraphicFramePr>
          <p:nvPr/>
        </p:nvGraphicFramePr>
        <p:xfrm>
          <a:off x="5318579" y="391887"/>
          <a:ext cx="4060552" cy="2926080"/>
        </p:xfrm>
        <a:graphic>
          <a:graphicData uri="http://schemas.openxmlformats.org/drawingml/2006/table">
            <a:tbl>
              <a:tblPr/>
              <a:tblGrid>
                <a:gridCol w="3127967"/>
                <a:gridCol w="932585"/>
              </a:tblGrid>
              <a:tr h="1280160">
                <a:tc>
                  <a:txBody>
                    <a:bodyPr/>
                    <a:lstStyle/>
                    <a:p>
                      <a:pPr algn="just">
                        <a:spcAft>
                          <a:spcPts val="0"/>
                        </a:spcAft>
                      </a:pPr>
                      <a:r>
                        <a:rPr lang="en-US" sz="1400" b="1" kern="50" dirty="0">
                          <a:solidFill>
                            <a:srgbClr val="000000"/>
                          </a:solidFill>
                          <a:latin typeface="Times New Roman"/>
                          <a:ea typeface="Times New Roman"/>
                        </a:rPr>
                        <a:t>Patient’s Gender</a:t>
                      </a:r>
                      <a:endParaRPr lang="en-IN" sz="12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b="1" kern="50" dirty="0">
                          <a:solidFill>
                            <a:srgbClr val="000000"/>
                          </a:solidFill>
                          <a:latin typeface="Times New Roman"/>
                          <a:ea typeface="Times New Roman"/>
                        </a:rPr>
                        <a:t>Total</a:t>
                      </a:r>
                      <a:endParaRPr lang="en-IN" sz="12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40">
                <a:tc>
                  <a:txBody>
                    <a:bodyPr/>
                    <a:lstStyle/>
                    <a:p>
                      <a:pPr algn="just">
                        <a:spcAft>
                          <a:spcPts val="0"/>
                        </a:spcAft>
                      </a:pPr>
                      <a:r>
                        <a:rPr lang="en-US" sz="1200" kern="50" dirty="0">
                          <a:solidFill>
                            <a:srgbClr val="000000"/>
                          </a:solidFill>
                          <a:latin typeface="Times New Roman"/>
                          <a:ea typeface="Times New Roman"/>
                        </a:rPr>
                        <a:t>Female</a:t>
                      </a:r>
                      <a:endParaRPr lang="en-IN" sz="12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en-US" sz="1200" kern="50">
                          <a:solidFill>
                            <a:srgbClr val="000000"/>
                          </a:solidFill>
                          <a:latin typeface="Times New Roman"/>
                          <a:ea typeface="Times New Roman"/>
                        </a:rPr>
                        <a:t>16</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48640">
                <a:tc>
                  <a:txBody>
                    <a:bodyPr/>
                    <a:lstStyle/>
                    <a:p>
                      <a:pPr algn="just">
                        <a:spcAft>
                          <a:spcPts val="0"/>
                        </a:spcAft>
                      </a:pPr>
                      <a:r>
                        <a:rPr lang="en-US" sz="1200" kern="50">
                          <a:solidFill>
                            <a:srgbClr val="000000"/>
                          </a:solidFill>
                          <a:latin typeface="Times New Roman"/>
                          <a:ea typeface="Times New Roman"/>
                        </a:rPr>
                        <a:t>Male</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14</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548640">
                <a:tc>
                  <a:txBody>
                    <a:bodyPr/>
                    <a:lstStyle/>
                    <a:p>
                      <a:pPr algn="just">
                        <a:spcAft>
                          <a:spcPts val="0"/>
                        </a:spcAft>
                      </a:pPr>
                      <a:r>
                        <a:rPr lang="en-US" sz="1200" kern="50">
                          <a:solidFill>
                            <a:srgbClr val="000000"/>
                          </a:solidFill>
                          <a:latin typeface="Times New Roman"/>
                          <a:ea typeface="Times New Roman"/>
                        </a:rPr>
                        <a:t>Grand Total</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dirty="0">
                          <a:solidFill>
                            <a:srgbClr val="000000"/>
                          </a:solidFill>
                          <a:latin typeface="Times New Roman"/>
                          <a:ea typeface="Times New Roman"/>
                        </a:rPr>
                        <a:t>30</a:t>
                      </a:r>
                      <a:endParaRPr lang="en-IN" sz="12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0419" name="Chart 1"/>
          <p:cNvPicPr>
            <a:picLocks noChangeArrowheads="1"/>
          </p:cNvPicPr>
          <p:nvPr/>
        </p:nvPicPr>
        <p:blipFill>
          <a:blip r:embed="rId3"/>
          <a:srcRect/>
          <a:stretch>
            <a:fillRect/>
          </a:stretch>
        </p:blipFill>
        <p:spPr bwMode="auto">
          <a:xfrm>
            <a:off x="365760" y="3670663"/>
            <a:ext cx="4718050" cy="2752725"/>
          </a:xfrm>
          <a:prstGeom prst="rect">
            <a:avLst/>
          </a:prstGeom>
          <a:noFill/>
          <a:ln w="9525">
            <a:noFill/>
            <a:miter lim="800000"/>
            <a:headEnd/>
            <a:tailEnd/>
          </a:ln>
        </p:spPr>
      </p:pic>
      <p:graphicFrame>
        <p:nvGraphicFramePr>
          <p:cNvPr id="5" name="Table 4"/>
          <p:cNvGraphicFramePr>
            <a:graphicFrameLocks noGrp="1"/>
          </p:cNvGraphicFramePr>
          <p:nvPr/>
        </p:nvGraphicFramePr>
        <p:xfrm>
          <a:off x="5421086" y="4611188"/>
          <a:ext cx="5171077" cy="1567543"/>
        </p:xfrm>
        <a:graphic>
          <a:graphicData uri="http://schemas.openxmlformats.org/drawingml/2006/table">
            <a:tbl>
              <a:tblPr/>
              <a:tblGrid>
                <a:gridCol w="4849431"/>
                <a:gridCol w="321646"/>
              </a:tblGrid>
              <a:tr h="1038733">
                <a:tc>
                  <a:txBody>
                    <a:bodyPr/>
                    <a:lstStyle/>
                    <a:p>
                      <a:pPr algn="just">
                        <a:spcAft>
                          <a:spcPts val="0"/>
                        </a:spcAft>
                      </a:pPr>
                      <a:r>
                        <a:rPr lang="en-US" sz="1200" kern="50" dirty="0">
                          <a:solidFill>
                            <a:srgbClr val="000000"/>
                          </a:solidFill>
                          <a:latin typeface="Times New Roman"/>
                          <a:ea typeface="Times New Roman"/>
                        </a:rPr>
                        <a:t>TYPE OF SURGICAL OPERATION (RECOMMENDED)</a:t>
                      </a:r>
                      <a:endParaRPr lang="en-IN" sz="12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 </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405">
                <a:tc>
                  <a:txBody>
                    <a:bodyPr/>
                    <a:lstStyle/>
                    <a:p>
                      <a:pPr algn="just">
                        <a:spcAft>
                          <a:spcPts val="0"/>
                        </a:spcAft>
                      </a:pPr>
                      <a:r>
                        <a:rPr lang="en-US" sz="1200" kern="50">
                          <a:solidFill>
                            <a:srgbClr val="000000"/>
                          </a:solidFill>
                          <a:latin typeface="Times New Roman"/>
                          <a:ea typeface="Times New Roman"/>
                        </a:rPr>
                        <a:t>Recommendations</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19</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405">
                <a:tc>
                  <a:txBody>
                    <a:bodyPr/>
                    <a:lstStyle/>
                    <a:p>
                      <a:pPr algn="just">
                        <a:spcAft>
                          <a:spcPts val="0"/>
                        </a:spcAft>
                      </a:pPr>
                      <a:r>
                        <a:rPr lang="en-US" sz="1200" kern="50">
                          <a:solidFill>
                            <a:srgbClr val="000000"/>
                          </a:solidFill>
                          <a:latin typeface="Times New Roman"/>
                          <a:ea typeface="Times New Roman"/>
                        </a:rPr>
                        <a:t>No Recommendations</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dirty="0">
                          <a:solidFill>
                            <a:srgbClr val="000000"/>
                          </a:solidFill>
                          <a:latin typeface="Times New Roman"/>
                          <a:ea typeface="Times New Roman"/>
                        </a:rPr>
                        <a:t>11</a:t>
                      </a:r>
                      <a:endParaRPr lang="en-IN" sz="12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0420"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Chart 1"/>
          <p:cNvPicPr>
            <a:picLocks noChangeArrowheads="1"/>
          </p:cNvPicPr>
          <p:nvPr/>
        </p:nvPicPr>
        <p:blipFill>
          <a:blip r:embed="rId2"/>
          <a:srcRect/>
          <a:stretch>
            <a:fillRect/>
          </a:stretch>
        </p:blipFill>
        <p:spPr bwMode="auto">
          <a:xfrm>
            <a:off x="0" y="0"/>
            <a:ext cx="5982789" cy="5643154"/>
          </a:xfrm>
          <a:prstGeom prst="rect">
            <a:avLst/>
          </a:prstGeom>
          <a:noFill/>
          <a:ln w="9525">
            <a:noFill/>
            <a:miter lim="800000"/>
            <a:headEnd/>
            <a:tailEnd/>
          </a:ln>
        </p:spPr>
      </p:pic>
      <p:graphicFrame>
        <p:nvGraphicFramePr>
          <p:cNvPr id="3" name="Table 2"/>
          <p:cNvGraphicFramePr>
            <a:graphicFrameLocks noGrp="1"/>
          </p:cNvGraphicFramePr>
          <p:nvPr/>
        </p:nvGraphicFramePr>
        <p:xfrm>
          <a:off x="5969998" y="888275"/>
          <a:ext cx="4623979" cy="5590900"/>
        </p:xfrm>
        <a:graphic>
          <a:graphicData uri="http://schemas.openxmlformats.org/drawingml/2006/table">
            <a:tbl>
              <a:tblPr/>
              <a:tblGrid>
                <a:gridCol w="3996575"/>
                <a:gridCol w="627404"/>
              </a:tblGrid>
              <a:tr h="1795657">
                <a:tc>
                  <a:txBody>
                    <a:bodyPr/>
                    <a:lstStyle/>
                    <a:p>
                      <a:pPr algn="just">
                        <a:spcAft>
                          <a:spcPts val="0"/>
                        </a:spcAft>
                      </a:pPr>
                      <a:r>
                        <a:rPr lang="en-US" sz="1400" b="1" kern="50">
                          <a:solidFill>
                            <a:srgbClr val="000000"/>
                          </a:solidFill>
                          <a:latin typeface="Times New Roman"/>
                          <a:ea typeface="Times New Roman"/>
                        </a:rPr>
                        <a:t>Biospectral Characteristics of Patients</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b="1" kern="50">
                          <a:solidFill>
                            <a:srgbClr val="000000"/>
                          </a:solidFill>
                          <a:latin typeface="Times New Roman"/>
                          <a:ea typeface="Times New Roman"/>
                        </a:rPr>
                        <a:t>Total</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632">
                <a:tc>
                  <a:txBody>
                    <a:bodyPr/>
                    <a:lstStyle/>
                    <a:p>
                      <a:pPr algn="just">
                        <a:spcAft>
                          <a:spcPts val="0"/>
                        </a:spcAft>
                      </a:pPr>
                      <a:r>
                        <a:rPr lang="en-US" sz="1200" kern="50">
                          <a:solidFill>
                            <a:srgbClr val="000000"/>
                          </a:solidFill>
                          <a:latin typeface="Times New Roman"/>
                          <a:ea typeface="Times New Roman"/>
                        </a:rPr>
                        <a:t>Asymmetrical, slow and is higher voltage over the right hemisphere especially over the temporal region. </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1</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32">
                <a:tc>
                  <a:txBody>
                    <a:bodyPr/>
                    <a:lstStyle/>
                    <a:p>
                      <a:pPr algn="just">
                        <a:spcAft>
                          <a:spcPts val="0"/>
                        </a:spcAft>
                      </a:pPr>
                      <a:r>
                        <a:rPr lang="en-US" sz="1200" kern="50">
                          <a:solidFill>
                            <a:srgbClr val="000000"/>
                          </a:solidFill>
                          <a:latin typeface="Times New Roman"/>
                          <a:ea typeface="Times New Roman"/>
                        </a:rPr>
                        <a:t> High voltage activity is observed over the right hemisphere.</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1</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632">
                <a:tc>
                  <a:txBody>
                    <a:bodyPr/>
                    <a:lstStyle/>
                    <a:p>
                      <a:pPr algn="just">
                        <a:spcAft>
                          <a:spcPts val="0"/>
                        </a:spcAft>
                      </a:pPr>
                      <a:r>
                        <a:rPr lang="en-US" sz="1200" kern="50">
                          <a:solidFill>
                            <a:srgbClr val="000000"/>
                          </a:solidFill>
                          <a:latin typeface="Times New Roman"/>
                          <a:ea typeface="Times New Roman"/>
                        </a:rPr>
                        <a:t>High voltage rhythmic slow waves with spikes and sharp waves in both hemisphere.</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1</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32">
                <a:tc>
                  <a:txBody>
                    <a:bodyPr/>
                    <a:lstStyle/>
                    <a:p>
                      <a:pPr algn="just">
                        <a:spcAft>
                          <a:spcPts val="0"/>
                        </a:spcAft>
                      </a:pPr>
                      <a:r>
                        <a:rPr lang="en-US" sz="1200" kern="50">
                          <a:solidFill>
                            <a:srgbClr val="000000"/>
                          </a:solidFill>
                          <a:latin typeface="Times New Roman"/>
                          <a:ea typeface="Times New Roman"/>
                        </a:rPr>
                        <a:t>High voltage sharp over right hemisphere.</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1</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32">
                <a:tc>
                  <a:txBody>
                    <a:bodyPr/>
                    <a:lstStyle/>
                    <a:p>
                      <a:pPr algn="just">
                        <a:spcAft>
                          <a:spcPts val="0"/>
                        </a:spcAft>
                      </a:pPr>
                      <a:r>
                        <a:rPr lang="en-US" sz="1200" kern="50">
                          <a:solidFill>
                            <a:srgbClr val="000000"/>
                          </a:solidFill>
                          <a:latin typeface="Times New Roman"/>
                          <a:ea typeface="Times New Roman"/>
                        </a:rPr>
                        <a:t>Photic stimulation</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25</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32">
                <a:tc>
                  <a:txBody>
                    <a:bodyPr/>
                    <a:lstStyle/>
                    <a:p>
                      <a:pPr algn="just">
                        <a:spcAft>
                          <a:spcPts val="0"/>
                        </a:spcAft>
                      </a:pPr>
                      <a:r>
                        <a:rPr lang="en-US" sz="1200" kern="50">
                          <a:solidFill>
                            <a:srgbClr val="000000"/>
                          </a:solidFill>
                          <a:latin typeface="Times New Roman"/>
                          <a:ea typeface="Times New Roman"/>
                        </a:rPr>
                        <a:t>Sleep deprived record.</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1</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451">
                <a:tc>
                  <a:txBody>
                    <a:bodyPr/>
                    <a:lstStyle/>
                    <a:p>
                      <a:pPr algn="just">
                        <a:spcAft>
                          <a:spcPts val="0"/>
                        </a:spcAft>
                      </a:pPr>
                      <a:r>
                        <a:rPr lang="en-US" sz="1400" b="1" kern="50">
                          <a:solidFill>
                            <a:srgbClr val="000000"/>
                          </a:solidFill>
                          <a:latin typeface="Times New Roman"/>
                          <a:ea typeface="Times New Roman"/>
                        </a:rPr>
                        <a:t>Grand Total</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dirty="0">
                          <a:solidFill>
                            <a:srgbClr val="000000"/>
                          </a:solidFill>
                          <a:latin typeface="Times New Roman"/>
                          <a:ea typeface="Times New Roman"/>
                        </a:rPr>
                        <a:t>30</a:t>
                      </a:r>
                      <a:endParaRPr lang="en-IN" sz="12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Chart 1"/>
          <p:cNvPicPr>
            <a:picLocks noChangeArrowheads="1"/>
          </p:cNvPicPr>
          <p:nvPr/>
        </p:nvPicPr>
        <p:blipFill>
          <a:blip r:embed="rId2"/>
          <a:srcRect/>
          <a:stretch>
            <a:fillRect/>
          </a:stretch>
        </p:blipFill>
        <p:spPr bwMode="auto">
          <a:xfrm>
            <a:off x="0" y="0"/>
            <a:ext cx="4513263" cy="2597150"/>
          </a:xfrm>
          <a:prstGeom prst="rect">
            <a:avLst/>
          </a:prstGeom>
          <a:noFill/>
          <a:ln w="9525">
            <a:noFill/>
            <a:miter lim="800000"/>
            <a:headEnd/>
            <a:tailEnd/>
          </a:ln>
        </p:spPr>
      </p:pic>
      <p:pic>
        <p:nvPicPr>
          <p:cNvPr id="66563" name="Chart 1"/>
          <p:cNvPicPr>
            <a:picLocks noChangeArrowheads="1"/>
          </p:cNvPicPr>
          <p:nvPr/>
        </p:nvPicPr>
        <p:blipFill>
          <a:blip r:embed="rId3"/>
          <a:srcRect/>
          <a:stretch>
            <a:fillRect/>
          </a:stretch>
        </p:blipFill>
        <p:spPr bwMode="auto">
          <a:xfrm>
            <a:off x="352697" y="3187337"/>
            <a:ext cx="4581525" cy="2752725"/>
          </a:xfrm>
          <a:prstGeom prst="rect">
            <a:avLst/>
          </a:prstGeom>
          <a:noFill/>
          <a:ln w="9525">
            <a:noFill/>
            <a:miter lim="800000"/>
            <a:headEnd/>
            <a:tailEnd/>
          </a:ln>
        </p:spPr>
      </p:pic>
      <p:pic>
        <p:nvPicPr>
          <p:cNvPr id="66564" name="Chart 1"/>
          <p:cNvPicPr>
            <a:picLocks noChangeArrowheads="1"/>
          </p:cNvPicPr>
          <p:nvPr/>
        </p:nvPicPr>
        <p:blipFill>
          <a:blip r:embed="rId4"/>
          <a:srcRect/>
          <a:stretch>
            <a:fillRect/>
          </a:stretch>
        </p:blipFill>
        <p:spPr bwMode="auto">
          <a:xfrm>
            <a:off x="5525589" y="300446"/>
            <a:ext cx="4581525" cy="27527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53" y="84222"/>
            <a:ext cx="10888579" cy="6641432"/>
          </a:xfrm>
        </p:spPr>
        <p:txBody>
          <a:bodyPr>
            <a:normAutofit/>
          </a:bodyPr>
          <a:lstStyle/>
          <a:p>
            <a:pPr hangingPunct="0"/>
            <a:r>
              <a:rPr lang="en-GB" sz="2400" strike="sngStrike" dirty="0" smtClean="0">
                <a:solidFill>
                  <a:schemeClr val="bg1"/>
                </a:solidFill>
                <a:latin typeface="Times New Roman" panose="02020603050405020304" pitchFamily="18" charset="0"/>
                <a:cs typeface="Times New Roman" panose="02020603050405020304" pitchFamily="18" charset="0"/>
              </a:rPr>
              <a:t>E</a:t>
            </a:r>
            <a:r>
              <a:rPr lang="en-IN" sz="2300" b="1" dirty="0" err="1" smtClean="0">
                <a:latin typeface="Times New Roman" pitchFamily="18" charset="0"/>
                <a:cs typeface="Times New Roman" pitchFamily="18" charset="0"/>
              </a:rPr>
              <a:t>Hersh</a:t>
            </a:r>
            <a:r>
              <a:rPr lang="en-IN" sz="2300" b="1" dirty="0" smtClean="0">
                <a:latin typeface="Times New Roman" pitchFamily="18" charset="0"/>
                <a:cs typeface="Times New Roman" pitchFamily="18" charset="0"/>
              </a:rPr>
              <a:t> et al. (2001a)</a:t>
            </a:r>
            <a:r>
              <a:rPr lang="en-IN" sz="2300" dirty="0" smtClean="0">
                <a:latin typeface="Times New Roman" pitchFamily="18" charset="0"/>
                <a:cs typeface="Times New Roman" pitchFamily="18" charset="0"/>
              </a:rPr>
              <a:t> focused on 28 studies of </a:t>
            </a:r>
            <a:r>
              <a:rPr lang="en-IN" sz="2300" dirty="0" err="1" smtClean="0">
                <a:latin typeface="Times New Roman" pitchFamily="18" charset="0"/>
                <a:cs typeface="Times New Roman" pitchFamily="18" charset="0"/>
              </a:rPr>
              <a:t>pediatric</a:t>
            </a:r>
            <a:r>
              <a:rPr lang="en-IN" sz="2300" dirty="0" smtClean="0">
                <a:latin typeface="Times New Roman" pitchFamily="18" charset="0"/>
                <a:cs typeface="Times New Roman" pitchFamily="18" charset="0"/>
              </a:rPr>
              <a:t> and obstetric telemedicine and home-based telemedicine. For store-and-forward telemedicine, they find “some evidence of comparable diagnosis and management decisions” in the areas of </a:t>
            </a:r>
            <a:r>
              <a:rPr lang="en-IN" sz="2300" dirty="0" err="1" smtClean="0">
                <a:latin typeface="Times New Roman" pitchFamily="18" charset="0"/>
                <a:cs typeface="Times New Roman" pitchFamily="18" charset="0"/>
              </a:rPr>
              <a:t>pediatric</a:t>
            </a:r>
            <a:r>
              <a:rPr lang="en-IN" sz="2300" dirty="0" smtClean="0">
                <a:latin typeface="Times New Roman" pitchFamily="18" charset="0"/>
                <a:cs typeface="Times New Roman" pitchFamily="18" charset="0"/>
              </a:rPr>
              <a:t> dental screening, </a:t>
            </a:r>
            <a:r>
              <a:rPr lang="en-IN" sz="2300" dirty="0" err="1" smtClean="0">
                <a:latin typeface="Times New Roman" pitchFamily="18" charset="0"/>
                <a:cs typeface="Times New Roman" pitchFamily="18" charset="0"/>
              </a:rPr>
              <a:t>pediatric</a:t>
            </a:r>
            <a:r>
              <a:rPr lang="en-IN" sz="2300" dirty="0" smtClean="0">
                <a:latin typeface="Times New Roman" pitchFamily="18" charset="0"/>
                <a:cs typeface="Times New Roman" pitchFamily="18" charset="0"/>
              </a:rPr>
              <a:t> ophthalmology, and neonatology. For self-monitoring/testing telemedicine, they find improved access to care in the areas of </a:t>
            </a:r>
            <a:r>
              <a:rPr lang="en-IN" sz="2300" dirty="0" err="1" smtClean="0">
                <a:latin typeface="Times New Roman" pitchFamily="18" charset="0"/>
                <a:cs typeface="Times New Roman" pitchFamily="18" charset="0"/>
              </a:rPr>
              <a:t>pediatrics</a:t>
            </a:r>
            <a:r>
              <a:rPr lang="en-IN" sz="2300" dirty="0" smtClean="0">
                <a:latin typeface="Times New Roman" pitchFamily="18" charset="0"/>
                <a:cs typeface="Times New Roman" pitchFamily="18" charset="0"/>
              </a:rPr>
              <a:t>, obstetrics, and clinician-indirect home telemedicine.</a:t>
            </a:r>
          </a:p>
          <a:p>
            <a:pPr>
              <a:buNone/>
            </a:pPr>
            <a:endParaRPr lang="en-IN" sz="2300" dirty="0" smtClean="0">
              <a:latin typeface="Times New Roman" pitchFamily="18" charset="0"/>
              <a:cs typeface="Times New Roman" pitchFamily="18" charset="0"/>
            </a:endParaRPr>
          </a:p>
          <a:p>
            <a:r>
              <a:rPr lang="en-IN" sz="2300" i="1" dirty="0" smtClean="0">
                <a:latin typeface="Times New Roman" pitchFamily="18" charset="0"/>
                <a:cs typeface="Times New Roman" pitchFamily="18" charset="0"/>
              </a:rPr>
              <a:t>“Access is particularly enhanced when the </a:t>
            </a:r>
            <a:r>
              <a:rPr lang="en-IN" sz="2300" i="1" dirty="0" err="1" smtClean="0">
                <a:latin typeface="Times New Roman" pitchFamily="18" charset="0"/>
                <a:cs typeface="Times New Roman" pitchFamily="18" charset="0"/>
              </a:rPr>
              <a:t>telehealth</a:t>
            </a:r>
            <a:r>
              <a:rPr lang="en-IN" sz="2300" i="1" dirty="0" smtClean="0">
                <a:latin typeface="Times New Roman" pitchFamily="18" charset="0"/>
                <a:cs typeface="Times New Roman" pitchFamily="18" charset="0"/>
              </a:rPr>
              <a:t> system enables timely communication between patients or families and care providers that allows self-management and necessary adjustments that may prevent hospitalization. There is some evidence that this form of telemedicine improves health outcomes, but the study sample sizes are usually small, and even when they are not, the treatment effects are small.”</a:t>
            </a:r>
            <a:r>
              <a:rPr lang="en-GB" sz="2400" strike="sngStrike" dirty="0" smtClean="0">
                <a:solidFill>
                  <a:schemeClr val="bg1"/>
                </a:solidFill>
                <a:latin typeface="Times New Roman" panose="02020603050405020304" pitchFamily="18" charset="0"/>
                <a:cs typeface="Times New Roman" panose="02020603050405020304" pitchFamily="18" charset="0"/>
              </a:rPr>
              <a:t>act</a:t>
            </a:r>
            <a:r>
              <a:rPr lang="en-GB" sz="2400" dirty="0" smtClean="0">
                <a:solidFill>
                  <a:schemeClr val="bg1"/>
                </a:solidFill>
                <a:latin typeface="Times New Roman" panose="02020603050405020304" pitchFamily="18" charset="0"/>
                <a:cs typeface="Times New Roman" panose="02020603050405020304" pitchFamily="18" charset="0"/>
              </a:rPr>
              <a:t> analysing the costs </a:t>
            </a:r>
            <a:r>
              <a:rPr lang="en-GB" sz="2400" dirty="0" err="1" smtClean="0">
                <a:solidFill>
                  <a:schemeClr val="bg1"/>
                </a:solidFill>
                <a:latin typeface="Times New Roman" panose="02020603050405020304" pitchFamily="18" charset="0"/>
                <a:cs typeface="Times New Roman" panose="02020603050405020304" pitchFamily="18" charset="0"/>
              </a:rPr>
              <a:t>uperioCommunication</a:t>
            </a:r>
            <a:endParaRPr lang="en-GB"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1206485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31521" y="339640"/>
          <a:ext cx="9549810" cy="6283232"/>
        </p:xfrm>
        <a:graphic>
          <a:graphicData uri="http://schemas.openxmlformats.org/drawingml/2006/table">
            <a:tbl>
              <a:tblPr/>
              <a:tblGrid>
                <a:gridCol w="8708816"/>
                <a:gridCol w="840994"/>
              </a:tblGrid>
              <a:tr h="217340">
                <a:tc>
                  <a:txBody>
                    <a:bodyPr/>
                    <a:lstStyle/>
                    <a:p>
                      <a:endParaRPr lang="en-IN" sz="1000" dirty="0">
                        <a:latin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50">
                          <a:solidFill>
                            <a:srgbClr val="000000"/>
                          </a:solidFill>
                          <a:latin typeface="Times New Roman"/>
                          <a:ea typeface="Times New Roman"/>
                        </a:rPr>
                        <a:t> </a:t>
                      </a:r>
                      <a:endParaRPr lang="en-IN" sz="12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679">
                <a:tc>
                  <a:txBody>
                    <a:bodyPr/>
                    <a:lstStyle/>
                    <a:p>
                      <a:pPr algn="just">
                        <a:spcAft>
                          <a:spcPts val="0"/>
                        </a:spcAft>
                      </a:pPr>
                      <a:r>
                        <a:rPr lang="en-US" sz="1400" b="1" kern="50" dirty="0">
                          <a:solidFill>
                            <a:srgbClr val="000000"/>
                          </a:solidFill>
                          <a:latin typeface="Times New Roman"/>
                          <a:ea typeface="Times New Roman"/>
                        </a:rPr>
                        <a:t>TYPE OF CASES ( NORMAL/ABNORMAL)</a:t>
                      </a:r>
                      <a:endParaRPr lang="en-IN" sz="1400" b="1"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b="1" kern="50" dirty="0">
                          <a:solidFill>
                            <a:srgbClr val="000000"/>
                          </a:solidFill>
                          <a:latin typeface="Times New Roman"/>
                          <a:ea typeface="Times New Roman"/>
                        </a:rPr>
                        <a:t>Total</a:t>
                      </a:r>
                      <a:endParaRPr lang="en-IN" sz="1400" b="1"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019">
                <a:tc>
                  <a:txBody>
                    <a:bodyPr/>
                    <a:lstStyle/>
                    <a:p>
                      <a:pPr algn="just">
                        <a:spcAft>
                          <a:spcPts val="0"/>
                        </a:spcAft>
                      </a:pPr>
                      <a:r>
                        <a:rPr lang="en-US" sz="1400" kern="50" dirty="0">
                          <a:solidFill>
                            <a:srgbClr val="000000"/>
                          </a:solidFill>
                          <a:latin typeface="Times New Roman"/>
                          <a:ea typeface="Times New Roman"/>
                        </a:rPr>
                        <a:t>Abnormal result I.e. positive case (The findings suggest an encephalopathy, likely to be renal, The findings also suggest lowered epileptic threshold.    </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679">
                <a:tc>
                  <a:txBody>
                    <a:bodyPr/>
                    <a:lstStyle/>
                    <a:p>
                      <a:pPr algn="just">
                        <a:spcAft>
                          <a:spcPts val="0"/>
                        </a:spcAft>
                      </a:pPr>
                      <a:r>
                        <a:rPr lang="en-US" sz="1400" kern="50" dirty="0">
                          <a:solidFill>
                            <a:srgbClr val="000000"/>
                          </a:solidFill>
                          <a:latin typeface="Times New Roman"/>
                          <a:ea typeface="Times New Roman"/>
                        </a:rPr>
                        <a:t>Abnormal result I.e. positive case (lowered epileptic threshold and liability for seizures).</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679">
                <a:tc>
                  <a:txBody>
                    <a:bodyPr/>
                    <a:lstStyle/>
                    <a:p>
                      <a:pPr algn="just">
                        <a:spcAft>
                          <a:spcPts val="0"/>
                        </a:spcAft>
                      </a:pPr>
                      <a:r>
                        <a:rPr lang="en-US" sz="1400" kern="50" dirty="0">
                          <a:solidFill>
                            <a:srgbClr val="000000"/>
                          </a:solidFill>
                          <a:latin typeface="Times New Roman"/>
                          <a:ea typeface="Times New Roman"/>
                        </a:rPr>
                        <a:t>Abnormal result I.e. positive case, since the patient has seizure disorder.</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2</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679">
                <a:tc>
                  <a:txBody>
                    <a:bodyPr/>
                    <a:lstStyle/>
                    <a:p>
                      <a:pPr algn="just">
                        <a:spcAft>
                          <a:spcPts val="0"/>
                        </a:spcAft>
                      </a:pPr>
                      <a:r>
                        <a:rPr lang="en-US" sz="1400" kern="50" dirty="0">
                          <a:solidFill>
                            <a:srgbClr val="000000"/>
                          </a:solidFill>
                          <a:latin typeface="Times New Roman"/>
                          <a:ea typeface="Times New Roman"/>
                        </a:rPr>
                        <a:t>Abnormal result </a:t>
                      </a:r>
                      <a:r>
                        <a:rPr lang="en-US" sz="1400" kern="50" dirty="0" err="1">
                          <a:solidFill>
                            <a:srgbClr val="000000"/>
                          </a:solidFill>
                          <a:latin typeface="Times New Roman"/>
                          <a:ea typeface="Times New Roman"/>
                        </a:rPr>
                        <a:t>I.e</a:t>
                      </a:r>
                      <a:r>
                        <a:rPr lang="en-US" sz="1400" kern="50" dirty="0">
                          <a:solidFill>
                            <a:srgbClr val="000000"/>
                          </a:solidFill>
                          <a:latin typeface="Times New Roman"/>
                          <a:ea typeface="Times New Roman"/>
                        </a:rPr>
                        <a:t> positive case, since theta and delta slow activity wave was recorded.</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dirty="0">
                          <a:solidFill>
                            <a:srgbClr val="000000"/>
                          </a:solidFill>
                          <a:latin typeface="Times New Roman"/>
                          <a:ea typeface="Times New Roman"/>
                        </a:rPr>
                        <a:t>Abnormal result </a:t>
                      </a:r>
                      <a:r>
                        <a:rPr lang="en-US" sz="1400" kern="50" dirty="0" err="1">
                          <a:solidFill>
                            <a:srgbClr val="000000"/>
                          </a:solidFill>
                          <a:latin typeface="Times New Roman"/>
                          <a:ea typeface="Times New Roman"/>
                        </a:rPr>
                        <a:t>I.e</a:t>
                      </a:r>
                      <a:r>
                        <a:rPr lang="en-US" sz="1400" kern="50" dirty="0">
                          <a:solidFill>
                            <a:srgbClr val="000000"/>
                          </a:solidFill>
                          <a:latin typeface="Times New Roman"/>
                          <a:ea typeface="Times New Roman"/>
                        </a:rPr>
                        <a:t> positive case.</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679">
                <a:tc>
                  <a:txBody>
                    <a:bodyPr/>
                    <a:lstStyle/>
                    <a:p>
                      <a:pPr algn="just">
                        <a:spcAft>
                          <a:spcPts val="0"/>
                        </a:spcAft>
                      </a:pPr>
                      <a:r>
                        <a:rPr lang="en-US" sz="1400" kern="50" dirty="0">
                          <a:solidFill>
                            <a:srgbClr val="000000"/>
                          </a:solidFill>
                          <a:latin typeface="Times New Roman"/>
                          <a:ea typeface="Times New Roman"/>
                        </a:rPr>
                        <a:t>Awake EEG Is abnormal (lowered epileptic threshold and liability for seizures. The findings also suggest an epileptic encephalopathy)</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dirty="0">
                          <a:solidFill>
                            <a:srgbClr val="000000"/>
                          </a:solidFill>
                          <a:latin typeface="Times New Roman"/>
                          <a:ea typeface="Times New Roman"/>
                        </a:rPr>
                        <a:t>Awake EEG Is abnormal </a:t>
                      </a:r>
                      <a:r>
                        <a:rPr lang="en-US" sz="1400" kern="50" dirty="0" err="1">
                          <a:solidFill>
                            <a:srgbClr val="000000"/>
                          </a:solidFill>
                          <a:latin typeface="Times New Roman"/>
                          <a:ea typeface="Times New Roman"/>
                        </a:rPr>
                        <a:t>I.e</a:t>
                      </a:r>
                      <a:r>
                        <a:rPr lang="en-US" sz="1400" kern="50" dirty="0">
                          <a:solidFill>
                            <a:srgbClr val="000000"/>
                          </a:solidFill>
                          <a:latin typeface="Times New Roman"/>
                          <a:ea typeface="Times New Roman"/>
                        </a:rPr>
                        <a:t> positive case.</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6</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dirty="0">
                          <a:solidFill>
                            <a:srgbClr val="000000"/>
                          </a:solidFill>
                          <a:latin typeface="Times New Roman"/>
                          <a:ea typeface="Times New Roman"/>
                        </a:rPr>
                        <a:t>Awake EEG is within normal limit </a:t>
                      </a:r>
                      <a:r>
                        <a:rPr lang="en-US" sz="1400" kern="50" dirty="0" err="1">
                          <a:solidFill>
                            <a:srgbClr val="000000"/>
                          </a:solidFill>
                          <a:latin typeface="Times New Roman"/>
                          <a:ea typeface="Times New Roman"/>
                        </a:rPr>
                        <a:t>I.e</a:t>
                      </a:r>
                      <a:r>
                        <a:rPr lang="en-US" sz="1400" kern="50" dirty="0">
                          <a:solidFill>
                            <a:srgbClr val="000000"/>
                          </a:solidFill>
                          <a:latin typeface="Times New Roman"/>
                          <a:ea typeface="Times New Roman"/>
                        </a:rPr>
                        <a:t> negative case.</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3</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dirty="0">
                          <a:solidFill>
                            <a:srgbClr val="000000"/>
                          </a:solidFill>
                          <a:latin typeface="Times New Roman"/>
                          <a:ea typeface="Times New Roman"/>
                        </a:rPr>
                        <a:t>Normal result </a:t>
                      </a:r>
                      <a:r>
                        <a:rPr lang="en-US" sz="1400" kern="50" dirty="0" err="1">
                          <a:solidFill>
                            <a:srgbClr val="000000"/>
                          </a:solidFill>
                          <a:latin typeface="Times New Roman"/>
                          <a:ea typeface="Times New Roman"/>
                        </a:rPr>
                        <a:t>I.e</a:t>
                      </a:r>
                      <a:r>
                        <a:rPr lang="en-US" sz="1400" kern="50" dirty="0">
                          <a:solidFill>
                            <a:srgbClr val="000000"/>
                          </a:solidFill>
                          <a:latin typeface="Times New Roman"/>
                          <a:ea typeface="Times New Roman"/>
                        </a:rPr>
                        <a:t> negative case.</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679">
                <a:tc>
                  <a:txBody>
                    <a:bodyPr/>
                    <a:lstStyle/>
                    <a:p>
                      <a:pPr algn="just">
                        <a:spcAft>
                          <a:spcPts val="0"/>
                        </a:spcAft>
                      </a:pPr>
                      <a:r>
                        <a:rPr lang="en-US" sz="1400" kern="50" dirty="0">
                          <a:solidFill>
                            <a:srgbClr val="000000"/>
                          </a:solidFill>
                          <a:latin typeface="Times New Roman"/>
                          <a:ea typeface="Times New Roman"/>
                        </a:rPr>
                        <a:t>Severely abnormal </a:t>
                      </a:r>
                      <a:r>
                        <a:rPr lang="en-US" sz="1400" kern="50" dirty="0" err="1">
                          <a:solidFill>
                            <a:srgbClr val="000000"/>
                          </a:solidFill>
                          <a:latin typeface="Times New Roman"/>
                          <a:ea typeface="Times New Roman"/>
                        </a:rPr>
                        <a:t>I.e</a:t>
                      </a:r>
                      <a:r>
                        <a:rPr lang="en-US" sz="1400" kern="50" dirty="0">
                          <a:solidFill>
                            <a:srgbClr val="000000"/>
                          </a:solidFill>
                          <a:latin typeface="Times New Roman"/>
                          <a:ea typeface="Times New Roman"/>
                        </a:rPr>
                        <a:t> positive case( Child is highly prone to polymorphic seizures).</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dirty="0">
                          <a:solidFill>
                            <a:srgbClr val="000000"/>
                          </a:solidFill>
                          <a:latin typeface="Times New Roman"/>
                          <a:ea typeface="Times New Roman"/>
                        </a:rPr>
                        <a:t>Sleep EEG is within normal limit </a:t>
                      </a:r>
                      <a:r>
                        <a:rPr lang="en-US" sz="1400" kern="50" dirty="0" err="1">
                          <a:solidFill>
                            <a:srgbClr val="000000"/>
                          </a:solidFill>
                          <a:latin typeface="Times New Roman"/>
                          <a:ea typeface="Times New Roman"/>
                        </a:rPr>
                        <a:t>I.e</a:t>
                      </a:r>
                      <a:r>
                        <a:rPr lang="en-US" sz="1400" kern="50" dirty="0">
                          <a:solidFill>
                            <a:srgbClr val="000000"/>
                          </a:solidFill>
                          <a:latin typeface="Times New Roman"/>
                          <a:ea typeface="Times New Roman"/>
                        </a:rPr>
                        <a:t> negative case.</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3</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dirty="0">
                          <a:solidFill>
                            <a:srgbClr val="000000"/>
                          </a:solidFill>
                          <a:latin typeface="Times New Roman"/>
                          <a:ea typeface="Times New Roman"/>
                        </a:rPr>
                        <a:t>Sleep EEG record is abnormal </a:t>
                      </a:r>
                      <a:r>
                        <a:rPr lang="en-US" sz="1400" kern="50" dirty="0" err="1">
                          <a:solidFill>
                            <a:srgbClr val="000000"/>
                          </a:solidFill>
                          <a:latin typeface="Times New Roman"/>
                          <a:ea typeface="Times New Roman"/>
                        </a:rPr>
                        <a:t>I.e</a:t>
                      </a:r>
                      <a:r>
                        <a:rPr lang="en-US" sz="1400" kern="50" dirty="0">
                          <a:solidFill>
                            <a:srgbClr val="000000"/>
                          </a:solidFill>
                          <a:latin typeface="Times New Roman"/>
                          <a:ea typeface="Times New Roman"/>
                        </a:rPr>
                        <a:t> positive case.</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5</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a:solidFill>
                            <a:srgbClr val="000000"/>
                          </a:solidFill>
                          <a:latin typeface="Times New Roman"/>
                          <a:ea typeface="Times New Roman"/>
                        </a:rPr>
                        <a:t>Sleep EEG record is normal I.e negative case.</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a:solidFill>
                            <a:srgbClr val="000000"/>
                          </a:solidFill>
                          <a:latin typeface="Times New Roman"/>
                          <a:ea typeface="Times New Roman"/>
                        </a:rPr>
                        <a:t>Sleep EEG record is suspicious but not diagnostic.</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dirty="0">
                          <a:solidFill>
                            <a:srgbClr val="000000"/>
                          </a:solidFill>
                          <a:latin typeface="Times New Roman"/>
                          <a:ea typeface="Times New Roman"/>
                        </a:rPr>
                        <a:t>Sleep EEG record is within normal limit. ( Negative case)</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340">
                <a:tc>
                  <a:txBody>
                    <a:bodyPr/>
                    <a:lstStyle/>
                    <a:p>
                      <a:pPr algn="just">
                        <a:spcAft>
                          <a:spcPts val="0"/>
                        </a:spcAft>
                      </a:pPr>
                      <a:r>
                        <a:rPr lang="en-US" sz="1400" kern="50" dirty="0">
                          <a:solidFill>
                            <a:srgbClr val="000000"/>
                          </a:solidFill>
                          <a:latin typeface="Times New Roman"/>
                          <a:ea typeface="Times New Roman"/>
                        </a:rPr>
                        <a:t>Suspicious result. ( Can be normal/ abnormal)</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a:solidFill>
                            <a:srgbClr val="000000"/>
                          </a:solidFill>
                          <a:latin typeface="Times New Roman"/>
                          <a:ea typeface="Times New Roman"/>
                        </a:rPr>
                        <a:t>1</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399">
                <a:tc>
                  <a:txBody>
                    <a:bodyPr/>
                    <a:lstStyle/>
                    <a:p>
                      <a:pPr algn="just">
                        <a:spcAft>
                          <a:spcPts val="0"/>
                        </a:spcAft>
                      </a:pPr>
                      <a:r>
                        <a:rPr lang="en-US" sz="1400" kern="50">
                          <a:solidFill>
                            <a:srgbClr val="000000"/>
                          </a:solidFill>
                          <a:latin typeface="Times New Roman"/>
                          <a:ea typeface="Times New Roman"/>
                        </a:rPr>
                        <a:t>Grand Total</a:t>
                      </a:r>
                      <a:endParaRPr lang="en-IN" sz="1400" kern="5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50" dirty="0">
                          <a:solidFill>
                            <a:srgbClr val="000000"/>
                          </a:solidFill>
                          <a:latin typeface="Times New Roman"/>
                          <a:ea typeface="Times New Roman"/>
                        </a:rPr>
                        <a:t>30</a:t>
                      </a:r>
                      <a:endParaRPr lang="en-IN" sz="1400" kern="50" dirty="0">
                        <a:solidFill>
                          <a:srgbClr val="000000"/>
                        </a:solidFill>
                        <a:latin typeface="Times New Roman"/>
                        <a:ea typeface="Lucida Sans Unicode"/>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758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 :</a:t>
            </a:r>
            <a:endParaRPr lang="en-IN" dirty="0"/>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EEG is a direct measurement of the brain activity, it is a non-invasive technique, it has a high time-resolution; and it can be used in almost any environment. For these reasons, the EEG is an interesting method to investigate the brain activity related to presence research.</a:t>
            </a:r>
          </a:p>
          <a:p>
            <a:r>
              <a:rPr lang="en-IN" sz="2800" dirty="0" smtClean="0">
                <a:latin typeface="Times New Roman" pitchFamily="18" charset="0"/>
                <a:cs typeface="Times New Roman" pitchFamily="18" charset="0"/>
              </a:rPr>
              <a:t>       Tele EEG eliminates distance reduces traffic tie-ups for patients and helps ensure physicians have reliable information in a timely manner so they can offer their patients the best treatment possible </a:t>
            </a:r>
            <a:r>
              <a:rPr lang="en-IN" sz="2800" dirty="0" smtClean="0">
                <a:latin typeface="Times New Roman" pitchFamily="18" charset="0"/>
                <a:cs typeface="Times New Roman" pitchFamily="18" charset="0"/>
              </a:rPr>
              <a:t>method </a:t>
            </a:r>
            <a:r>
              <a:rPr lang="en-IN" sz="2800" dirty="0" smtClean="0">
                <a:latin typeface="Times New Roman" pitchFamily="18" charset="0"/>
                <a:cs typeface="Times New Roman" pitchFamily="18" charset="0"/>
              </a:rPr>
              <a:t>to investigate the brain activity related to presence research.  </a:t>
            </a:r>
          </a:p>
          <a:p>
            <a:endParaRPr lang="en-IN" dirty="0" smtClean="0"/>
          </a:p>
          <a:p>
            <a:endParaRPr lang="en-IN" dirty="0" smtClean="0"/>
          </a:p>
          <a:p>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IN" sz="6600" kern="10" spc="1800" normalizeH="1" dirty="0" smtClean="0">
              <a:ln w="9525">
                <a:solidFill>
                  <a:srgbClr val="FF0000"/>
                </a:solidFill>
                <a:round/>
                <a:headEnd/>
                <a:tailEnd/>
              </a:ln>
              <a:gradFill rotWithShape="0">
                <a:gsLst>
                  <a:gs pos="0">
                    <a:srgbClr val="FFF200"/>
                  </a:gs>
                  <a:gs pos="45000">
                    <a:srgbClr val="FF7A00"/>
                  </a:gs>
                  <a:gs pos="70000">
                    <a:srgbClr val="FF0300"/>
                  </a:gs>
                  <a:gs pos="100000">
                    <a:srgbClr val="4D0808"/>
                  </a:gs>
                </a:gsLst>
                <a:lin ang="5400000" scaled="1"/>
              </a:gradFill>
              <a:effectLst>
                <a:outerShdw dist="35921" dir="2700000" algn="ctr" rotWithShape="0">
                  <a:srgbClr val="C0C0C0"/>
                </a:outerShdw>
              </a:effectLst>
              <a:latin typeface="Letter Gothic"/>
            </a:endParaRPr>
          </a:p>
          <a:p>
            <a:pPr marL="0" indent="0">
              <a:buNone/>
            </a:pPr>
            <a:r>
              <a:rPr lang="en-IN" sz="6600" b="1" i="1" kern="10" dirty="0" smtClean="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outerShdw>
                </a:effectLst>
                <a:latin typeface="Arial Black"/>
              </a:rPr>
              <a:t>    </a:t>
            </a:r>
            <a:r>
              <a:rPr lang="en-IN" sz="9600" b="1" i="1" kern="10" dirty="0" smtClean="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outerShdw>
                </a:effectLst>
                <a:latin typeface="Arial Black"/>
              </a:rPr>
              <a:t>Thank </a:t>
            </a:r>
            <a:r>
              <a:rPr lang="en-IN" sz="9600" b="1" i="1" kern="10" dirty="0" smtClean="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outerShdw>
                </a:effectLst>
                <a:latin typeface="Arial Black"/>
              </a:rPr>
              <a:t>You</a:t>
            </a:r>
          </a:p>
          <a:p>
            <a:pPr marL="0" indent="0">
              <a:buNone/>
            </a:pPr>
            <a:endParaRPr lang="en-GB" sz="6600" dirty="0">
              <a:solidFill>
                <a:schemeClr val="accent6"/>
              </a:solidFill>
            </a:endParaRPr>
          </a:p>
        </p:txBody>
      </p:sp>
    </p:spTree>
    <p:extLst>
      <p:ext uri="{BB962C8B-B14F-4D97-AF65-F5344CB8AC3E}">
        <p14:creationId xmlns="" xmlns:p14="http://schemas.microsoft.com/office/powerpoint/2010/main" val="623345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METHODOLOGY</a:t>
            </a:r>
            <a:endParaRPr lang="en-GB" dirty="0"/>
          </a:p>
        </p:txBody>
      </p:sp>
      <p:sp>
        <p:nvSpPr>
          <p:cNvPr id="5" name="Content Placeholder 4"/>
          <p:cNvSpPr>
            <a:spLocks noGrp="1"/>
          </p:cNvSpPr>
          <p:nvPr>
            <p:ph idx="1"/>
          </p:nvPr>
        </p:nvSpPr>
        <p:spPr/>
        <p:txBody>
          <a:bodyPr>
            <a:normAutofit fontScale="25000" lnSpcReduction="20000"/>
          </a:bodyPr>
          <a:lstStyle/>
          <a:p>
            <a:pPr>
              <a:buNone/>
            </a:pPr>
            <a:r>
              <a:rPr lang="en-IN" sz="6400" b="1" dirty="0" smtClean="0">
                <a:latin typeface="Times New Roman" pitchFamily="18" charset="0"/>
                <a:cs typeface="Times New Roman" pitchFamily="18" charset="0"/>
              </a:rPr>
              <a:t>STUDY DESIGN</a:t>
            </a:r>
            <a:endParaRPr lang="en-IN" sz="6400" dirty="0" smtClean="0">
              <a:latin typeface="Times New Roman" pitchFamily="18" charset="0"/>
              <a:cs typeface="Times New Roman" pitchFamily="18" charset="0"/>
            </a:endParaRPr>
          </a:p>
          <a:p>
            <a:pPr>
              <a:buNone/>
            </a:pPr>
            <a:r>
              <a:rPr lang="en-IN" sz="6400" dirty="0" smtClean="0">
                <a:latin typeface="Times New Roman" pitchFamily="18" charset="0"/>
                <a:cs typeface="Times New Roman" pitchFamily="18" charset="0"/>
              </a:rPr>
              <a:t>The study was non – experimental evidence based in nature. The study was based on observation made. It broadly included:</a:t>
            </a:r>
          </a:p>
          <a:p>
            <a:pPr lvl="0" fontAlgn="base"/>
            <a:r>
              <a:rPr lang="en-IN" sz="6400" dirty="0" smtClean="0">
                <a:latin typeface="Times New Roman" pitchFamily="18" charset="0"/>
                <a:cs typeface="Times New Roman" pitchFamily="18" charset="0"/>
              </a:rPr>
              <a:t>Present status of the telemedicine department ( Through collection of primary data and Secondary Data from the organization).</a:t>
            </a:r>
          </a:p>
          <a:p>
            <a:pPr lvl="0" fontAlgn="base"/>
            <a:r>
              <a:rPr lang="en-IN" sz="6400" dirty="0" smtClean="0">
                <a:latin typeface="Times New Roman" pitchFamily="18" charset="0"/>
                <a:cs typeface="Times New Roman" pitchFamily="18" charset="0"/>
              </a:rPr>
              <a:t>Comparison of Manpower for the organization.</a:t>
            </a:r>
          </a:p>
          <a:p>
            <a:pPr lvl="0" fontAlgn="base"/>
            <a:r>
              <a:rPr lang="en-IN" sz="6400" dirty="0" smtClean="0">
                <a:latin typeface="Times New Roman" pitchFamily="18" charset="0"/>
                <a:cs typeface="Times New Roman" pitchFamily="18" charset="0"/>
              </a:rPr>
              <a:t>Designing </a:t>
            </a:r>
            <a:r>
              <a:rPr lang="en-IN" sz="6400" dirty="0" err="1" smtClean="0">
                <a:latin typeface="Times New Roman" pitchFamily="18" charset="0"/>
                <a:cs typeface="Times New Roman" pitchFamily="18" charset="0"/>
              </a:rPr>
              <a:t>comparision</a:t>
            </a:r>
            <a:r>
              <a:rPr lang="en-IN" sz="6400" dirty="0" smtClean="0">
                <a:latin typeface="Times New Roman" pitchFamily="18" charset="0"/>
                <a:cs typeface="Times New Roman" pitchFamily="18" charset="0"/>
              </a:rPr>
              <a:t> matrix. </a:t>
            </a:r>
          </a:p>
          <a:p>
            <a:pPr lvl="0" fontAlgn="base">
              <a:buNone/>
            </a:pPr>
            <a:r>
              <a:rPr lang="en-IN" sz="6400" b="1" dirty="0" smtClean="0">
                <a:latin typeface="Times New Roman" pitchFamily="18" charset="0"/>
                <a:cs typeface="Times New Roman" pitchFamily="18" charset="0"/>
              </a:rPr>
              <a:t> DATA COLLECTION TOOLS</a:t>
            </a:r>
            <a:endParaRPr lang="en-IN"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rPr>
              <a:t>Interview and discussions with head of the departments.</a:t>
            </a:r>
          </a:p>
          <a:p>
            <a:pPr lvl="0"/>
            <a:r>
              <a:rPr lang="en-IN" sz="6400" dirty="0" smtClean="0">
                <a:latin typeface="Times New Roman" pitchFamily="18" charset="0"/>
                <a:cs typeface="Times New Roman" pitchFamily="18" charset="0"/>
              </a:rPr>
              <a:t>Checklists</a:t>
            </a:r>
          </a:p>
          <a:p>
            <a:pPr lvl="0"/>
            <a:r>
              <a:rPr lang="en-IN" sz="6400" dirty="0" smtClean="0">
                <a:latin typeface="Times New Roman" pitchFamily="18" charset="0"/>
                <a:cs typeface="Times New Roman" pitchFamily="18" charset="0"/>
              </a:rPr>
              <a:t>Observation.</a:t>
            </a:r>
          </a:p>
          <a:p>
            <a:pPr lvl="0"/>
            <a:r>
              <a:rPr lang="en-IN" sz="6400" dirty="0" smtClean="0">
                <a:latin typeface="Times New Roman" pitchFamily="18" charset="0"/>
                <a:cs typeface="Times New Roman" pitchFamily="18" charset="0"/>
              </a:rPr>
              <a:t>Using available information</a:t>
            </a:r>
          </a:p>
          <a:p>
            <a:pPr lvl="0"/>
            <a:r>
              <a:rPr lang="en-IN" sz="6400" dirty="0" smtClean="0">
                <a:latin typeface="Times New Roman" pitchFamily="18" charset="0"/>
                <a:cs typeface="Times New Roman" pitchFamily="18" charset="0"/>
              </a:rPr>
              <a:t>Telemedicine  tool kit</a:t>
            </a:r>
          </a:p>
          <a:p>
            <a:r>
              <a:rPr lang="en-IN" sz="6400" dirty="0" smtClean="0">
                <a:latin typeface="Times New Roman" pitchFamily="18" charset="0"/>
                <a:cs typeface="Times New Roman" pitchFamily="18" charset="0"/>
              </a:rPr>
              <a:t>Telemedicine guidelines.</a:t>
            </a:r>
          </a:p>
          <a:p>
            <a:pPr>
              <a:buNone/>
            </a:pPr>
            <a:r>
              <a:rPr lang="en-IN" sz="6400" b="1" dirty="0" smtClean="0">
                <a:latin typeface="Times New Roman" pitchFamily="18" charset="0"/>
                <a:cs typeface="Times New Roman" pitchFamily="18" charset="0"/>
              </a:rPr>
              <a:t>STUDY TIME</a:t>
            </a:r>
            <a:endParaRPr lang="en-IN" sz="6400" dirty="0" smtClean="0">
              <a:latin typeface="Times New Roman" pitchFamily="18" charset="0"/>
              <a:cs typeface="Times New Roman" pitchFamily="18" charset="0"/>
            </a:endParaRPr>
          </a:p>
          <a:p>
            <a:r>
              <a:rPr lang="en-IN" sz="6400" dirty="0" smtClean="0">
                <a:latin typeface="Times New Roman" pitchFamily="18" charset="0"/>
                <a:cs typeface="Times New Roman" pitchFamily="18" charset="0"/>
              </a:rPr>
              <a:t>Study time was of 2 months 10 days which included Review of guidelines, collecting data, compiling data, review of secondary data, </a:t>
            </a:r>
            <a:r>
              <a:rPr lang="en-IN" sz="6400" dirty="0" err="1" smtClean="0">
                <a:latin typeface="Times New Roman" pitchFamily="18" charset="0"/>
                <a:cs typeface="Times New Roman" pitchFamily="18" charset="0"/>
              </a:rPr>
              <a:t>Comparitive</a:t>
            </a:r>
            <a:r>
              <a:rPr lang="en-IN" sz="6400" dirty="0" smtClean="0">
                <a:latin typeface="Times New Roman" pitchFamily="18" charset="0"/>
                <a:cs typeface="Times New Roman" pitchFamily="18" charset="0"/>
              </a:rPr>
              <a:t> Analysis </a:t>
            </a:r>
            <a:r>
              <a:rPr lang="en-IN" sz="6400" dirty="0" err="1" smtClean="0">
                <a:latin typeface="Times New Roman" pitchFamily="18" charset="0"/>
                <a:cs typeface="Times New Roman" pitchFamily="18" charset="0"/>
              </a:rPr>
              <a:t>analysis</a:t>
            </a:r>
            <a:r>
              <a:rPr lang="en-IN" sz="6400" dirty="0" smtClean="0">
                <a:latin typeface="Times New Roman" pitchFamily="18" charset="0"/>
                <a:cs typeface="Times New Roman" pitchFamily="18" charset="0"/>
              </a:rPr>
              <a:t> and final report compilation. </a:t>
            </a:r>
            <a:r>
              <a:rPr lang="en-IN" dirty="0" smtClean="0"/>
              <a:t> </a:t>
            </a:r>
          </a:p>
          <a:p>
            <a:endParaRPr lang="en-IN" dirty="0"/>
          </a:p>
        </p:txBody>
      </p:sp>
    </p:spTree>
    <p:extLst>
      <p:ext uri="{BB962C8B-B14F-4D97-AF65-F5344CB8AC3E}">
        <p14:creationId xmlns="" xmlns:p14="http://schemas.microsoft.com/office/powerpoint/2010/main" val="792670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53" y="0"/>
            <a:ext cx="10190747" cy="6701589"/>
          </a:xfrm>
        </p:spPr>
        <p:txBody>
          <a:bodyPr>
            <a:noAutofit/>
          </a:bodyPr>
          <a:lstStyle/>
          <a:p>
            <a:pPr>
              <a:buNone/>
            </a:pPr>
            <a:r>
              <a:rPr lang="en-GB" sz="2400" dirty="0" smtClean="0">
                <a:solidFill>
                  <a:schemeClr val="bg1"/>
                </a:solidFill>
                <a:latin typeface="Times New Roman" panose="02020603050405020304" pitchFamily="18" charset="0"/>
                <a:cs typeface="Times New Roman" panose="02020603050405020304" pitchFamily="18" charset="0"/>
              </a:rPr>
              <a:t>EPS</a:t>
            </a:r>
            <a:r>
              <a:rPr lang="en-IN" sz="1600" b="1" dirty="0" smtClean="0">
                <a:latin typeface="Times New Roman" pitchFamily="18" charset="0"/>
                <a:cs typeface="Times New Roman" pitchFamily="18" charset="0"/>
              </a:rPr>
              <a:t>STUDY METHODOLOGY</a:t>
            </a:r>
          </a:p>
          <a:p>
            <a:pPr>
              <a:buNone/>
            </a:pPr>
            <a:endParaRPr lang="en-IN" sz="1600" dirty="0" smtClean="0">
              <a:latin typeface="Times New Roman" pitchFamily="18" charset="0"/>
              <a:cs typeface="Times New Roman" pitchFamily="18" charset="0"/>
            </a:endParaRPr>
          </a:p>
          <a:p>
            <a:r>
              <a:rPr lang="en-IN" sz="1600" dirty="0" smtClean="0">
                <a:latin typeface="Times New Roman" pitchFamily="18" charset="0"/>
                <a:cs typeface="Times New Roman" pitchFamily="18" charset="0"/>
              </a:rPr>
              <a:t>The study includes the situational analysis through identification of gaps in technology used in telemedicine through </a:t>
            </a:r>
            <a:r>
              <a:rPr lang="en-IN" sz="1600" dirty="0" err="1" smtClean="0">
                <a:latin typeface="Times New Roman" pitchFamily="18" charset="0"/>
                <a:cs typeface="Times New Roman" pitchFamily="18" charset="0"/>
              </a:rPr>
              <a:t>comparitive</a:t>
            </a:r>
            <a:r>
              <a:rPr lang="en-IN" sz="1600" dirty="0" smtClean="0">
                <a:latin typeface="Times New Roman" pitchFamily="18" charset="0"/>
                <a:cs typeface="Times New Roman" pitchFamily="18" charset="0"/>
              </a:rPr>
              <a:t> analysis (Interviews, Observations,  Secondary data review, Telemedicine Toolkit) as mentioned and discussed. As per the result scoring was done on a scale of 1 to 5 . Scoring was done to measure the scope of improvement.</a:t>
            </a:r>
          </a:p>
          <a:p>
            <a:endParaRPr lang="en-IN" sz="1600" dirty="0" smtClean="0">
              <a:latin typeface="Times New Roman" pitchFamily="18" charset="0"/>
              <a:cs typeface="Times New Roman" pitchFamily="18" charset="0"/>
            </a:endParaRPr>
          </a:p>
          <a:p>
            <a:endParaRPr lang="en-IN" sz="1600"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STUDY DATA</a:t>
            </a:r>
            <a:endParaRPr lang="en-IN" sz="1600" dirty="0" smtClean="0">
              <a:latin typeface="Times New Roman" pitchFamily="18" charset="0"/>
              <a:cs typeface="Times New Roman" pitchFamily="18" charset="0"/>
            </a:endParaRPr>
          </a:p>
          <a:p>
            <a:pPr lvl="0"/>
            <a:r>
              <a:rPr lang="en-IN" sz="1600" u="sng" dirty="0" smtClean="0">
                <a:latin typeface="Times New Roman" pitchFamily="18" charset="0"/>
                <a:cs typeface="Times New Roman" pitchFamily="18" charset="0"/>
              </a:rPr>
              <a:t>Primary data</a:t>
            </a:r>
            <a:r>
              <a:rPr lang="en-IN" sz="1600" dirty="0" smtClean="0">
                <a:latin typeface="Times New Roman" pitchFamily="18" charset="0"/>
                <a:cs typeface="Times New Roman" pitchFamily="18" charset="0"/>
              </a:rPr>
              <a:t>:- To study the present status and functioning of department of Telemedicine .</a:t>
            </a:r>
          </a:p>
          <a:p>
            <a:pPr lvl="0"/>
            <a:r>
              <a:rPr lang="en-IN" sz="1600" u="sng" dirty="0" smtClean="0">
                <a:latin typeface="Times New Roman" pitchFamily="18" charset="0"/>
                <a:cs typeface="Times New Roman" pitchFamily="18" charset="0"/>
              </a:rPr>
              <a:t>Secondary data</a:t>
            </a:r>
            <a:r>
              <a:rPr lang="en-IN" sz="1600" dirty="0" smtClean="0">
                <a:latin typeface="Times New Roman" pitchFamily="18" charset="0"/>
                <a:cs typeface="Times New Roman" pitchFamily="18" charset="0"/>
              </a:rPr>
              <a:t>: - Records of various departments.</a:t>
            </a:r>
          </a:p>
          <a:p>
            <a:pPr lvl="0"/>
            <a:r>
              <a:rPr lang="en-IN" sz="1600" dirty="0" smtClean="0">
                <a:latin typeface="Times New Roman" pitchFamily="18" charset="0"/>
                <a:cs typeface="Times New Roman" pitchFamily="18" charset="0"/>
              </a:rPr>
              <a:t>Present status of the department.</a:t>
            </a:r>
          </a:p>
          <a:p>
            <a:pPr lvl="0"/>
            <a:r>
              <a:rPr lang="en-IN" sz="1600" dirty="0" smtClean="0">
                <a:latin typeface="Times New Roman" pitchFamily="18" charset="0"/>
                <a:cs typeface="Times New Roman" pitchFamily="18" charset="0"/>
              </a:rPr>
              <a:t>Comparison with </a:t>
            </a:r>
            <a:r>
              <a:rPr lang="en-IN" sz="1600" dirty="0" err="1" smtClean="0">
                <a:latin typeface="Times New Roman" pitchFamily="18" charset="0"/>
                <a:cs typeface="Times New Roman" pitchFamily="18" charset="0"/>
              </a:rPr>
              <a:t>Neurosynaptic</a:t>
            </a:r>
            <a:r>
              <a:rPr lang="en-IN" sz="1600" dirty="0" smtClean="0">
                <a:latin typeface="Times New Roman" pitchFamily="18" charset="0"/>
                <a:cs typeface="Times New Roman" pitchFamily="18" charset="0"/>
              </a:rPr>
              <a:t> communication..</a:t>
            </a:r>
          </a:p>
          <a:p>
            <a:pPr lvl="0"/>
            <a:r>
              <a:rPr lang="en-IN" sz="1600" dirty="0" smtClean="0">
                <a:latin typeface="Times New Roman" pitchFamily="18" charset="0"/>
                <a:cs typeface="Times New Roman" pitchFamily="18" charset="0"/>
              </a:rPr>
              <a:t>Comparison/ compliance with Telemedicine Standards.</a:t>
            </a:r>
          </a:p>
          <a:p>
            <a:pPr>
              <a:buNone/>
            </a:pPr>
            <a:endParaRPr lang="en-IN" sz="2400" dirty="0" smtClean="0"/>
          </a:p>
        </p:txBody>
      </p:sp>
    </p:spTree>
    <p:extLst>
      <p:ext uri="{BB962C8B-B14F-4D97-AF65-F5344CB8AC3E}">
        <p14:creationId xmlns="" xmlns:p14="http://schemas.microsoft.com/office/powerpoint/2010/main" val="2624330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48194" y="378823"/>
          <a:ext cx="10319657" cy="6540645"/>
        </p:xfrm>
        <a:graphic>
          <a:graphicData uri="http://schemas.openxmlformats.org/drawingml/2006/table">
            <a:tbl>
              <a:tblPr/>
              <a:tblGrid>
                <a:gridCol w="2611790"/>
                <a:gridCol w="2584027"/>
                <a:gridCol w="2901762"/>
                <a:gridCol w="1110525"/>
                <a:gridCol w="1111553"/>
              </a:tblGrid>
              <a:tr h="885386">
                <a:tc>
                  <a:txBody>
                    <a:bodyPr/>
                    <a:lstStyle/>
                    <a:p>
                      <a:pPr>
                        <a:spcAft>
                          <a:spcPts val="0"/>
                        </a:spcAft>
                      </a:pPr>
                      <a:r>
                        <a:rPr lang="en-IN" sz="1600" b="1" kern="50" dirty="0">
                          <a:solidFill>
                            <a:srgbClr val="000000"/>
                          </a:solidFill>
                          <a:latin typeface="Times New Roman"/>
                          <a:ea typeface="Lucida Sans Unicode"/>
                        </a:rPr>
                        <a:t>FEATURES</a:t>
                      </a:r>
                      <a:endParaRPr lang="en-IN" sz="1600" kern="50" dirty="0">
                        <a:solidFill>
                          <a:srgbClr val="000000"/>
                        </a:solidFill>
                        <a:latin typeface="Times New Roman"/>
                        <a:ea typeface="Lucida Sans Unicode"/>
                      </a:endParaRP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b="1" kern="50" dirty="0">
                          <a:solidFill>
                            <a:srgbClr val="000000"/>
                          </a:solidFill>
                          <a:latin typeface="Times New Roman"/>
                          <a:ea typeface="Lucida Sans Unicode"/>
                        </a:rPr>
                        <a:t>TELERADIOLOGY SOLUTIONS</a:t>
                      </a:r>
                      <a:endParaRPr lang="en-IN" sz="1600" kern="50" dirty="0">
                        <a:solidFill>
                          <a:srgbClr val="000000"/>
                        </a:solidFill>
                        <a:latin typeface="Times New Roman"/>
                        <a:ea typeface="Lucida Sans Unicode"/>
                      </a:endParaRP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b="1" kern="50">
                          <a:solidFill>
                            <a:srgbClr val="000000"/>
                          </a:solidFill>
                          <a:latin typeface="Times New Roman"/>
                          <a:ea typeface="Lucida Sans Unicode"/>
                        </a:rPr>
                        <a:t>NEUROSYNAPTIC COMMUNICATION</a:t>
                      </a:r>
                      <a:endParaRPr lang="en-IN" sz="1600" kern="50">
                        <a:solidFill>
                          <a:srgbClr val="000000"/>
                        </a:solidFill>
                        <a:latin typeface="Times New Roman"/>
                        <a:ea typeface="Lucida Sans Unicode"/>
                      </a:endParaRP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IN" sz="1600" b="1" kern="50">
                          <a:solidFill>
                            <a:srgbClr val="000000"/>
                          </a:solidFill>
                          <a:latin typeface="Times New Roman"/>
                          <a:ea typeface="Lucida Sans Unicode"/>
                        </a:rPr>
                        <a:t> PRODUCT COMPARISION MATRIX</a:t>
                      </a:r>
                      <a:endParaRPr lang="en-IN" sz="1600" kern="50">
                        <a:solidFill>
                          <a:srgbClr val="000000"/>
                        </a:solidFill>
                        <a:latin typeface="Times New Roman"/>
                        <a:ea typeface="Lucida Sans Unicode"/>
                      </a:endParaRPr>
                    </a:p>
                    <a:p>
                      <a:pPr>
                        <a:spcAft>
                          <a:spcPts val="0"/>
                        </a:spcAft>
                      </a:pPr>
                      <a:r>
                        <a:rPr lang="en-IN" sz="1600" b="1" kern="50">
                          <a:solidFill>
                            <a:srgbClr val="000000"/>
                          </a:solidFill>
                          <a:latin typeface="Times New Roman"/>
                          <a:ea typeface="Lucida Sans Unicode"/>
                        </a:rPr>
                        <a:t>( SCALE – 1 TO 5)</a:t>
                      </a:r>
                      <a:endParaRPr lang="en-IN" sz="1600" kern="50">
                        <a:solidFill>
                          <a:srgbClr val="000000"/>
                        </a:solidFill>
                        <a:latin typeface="Times New Roman"/>
                        <a:ea typeface="Lucida Sans Unicode"/>
                      </a:endParaRP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424154">
                <a:tc>
                  <a:txBody>
                    <a:bodyPr/>
                    <a:lstStyle/>
                    <a:p>
                      <a:pPr>
                        <a:spcAft>
                          <a:spcPts val="0"/>
                        </a:spcAft>
                      </a:pPr>
                      <a:r>
                        <a:rPr lang="en-IN" sz="1600" kern="50">
                          <a:solidFill>
                            <a:srgbClr val="000000"/>
                          </a:solidFill>
                          <a:latin typeface="Times New Roman"/>
                          <a:ea typeface="Lucida Sans Unicode"/>
                        </a:rPr>
                        <a:t> Bandwidth</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1 mbps</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32 kbps</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4</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3</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7115">
                <a:tc>
                  <a:txBody>
                    <a:bodyPr/>
                    <a:lstStyle/>
                    <a:p>
                      <a:pPr>
                        <a:spcAft>
                          <a:spcPts val="0"/>
                        </a:spcAft>
                      </a:pPr>
                      <a:r>
                        <a:rPr lang="en-IN" sz="1600" kern="50">
                          <a:solidFill>
                            <a:srgbClr val="000000"/>
                          </a:solidFill>
                          <a:latin typeface="Times New Roman"/>
                          <a:ea typeface="Lucida Sans Unicode"/>
                        </a:rPr>
                        <a:t>Telemedicine platform</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V Health 365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ReMeDi</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4</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4</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694">
                <a:tc>
                  <a:txBody>
                    <a:bodyPr/>
                    <a:lstStyle/>
                    <a:p>
                      <a:pPr>
                        <a:spcAft>
                          <a:spcPts val="0"/>
                        </a:spcAft>
                      </a:pPr>
                      <a:r>
                        <a:rPr lang="en-IN" sz="1600" kern="50">
                          <a:solidFill>
                            <a:srgbClr val="000000"/>
                          </a:solidFill>
                          <a:latin typeface="Times New Roman"/>
                          <a:ea typeface="Lucida Sans Unicode"/>
                        </a:rPr>
                        <a:t>System Highlights</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Not integrated with HMIS</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Integrated with HMIS</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3</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4</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694">
                <a:tc>
                  <a:txBody>
                    <a:bodyPr/>
                    <a:lstStyle/>
                    <a:p>
                      <a:pPr>
                        <a:spcAft>
                          <a:spcPts val="0"/>
                        </a:spcAft>
                      </a:pPr>
                      <a:r>
                        <a:rPr lang="en-IN" sz="1600" kern="50">
                          <a:solidFill>
                            <a:srgbClr val="000000"/>
                          </a:solidFill>
                          <a:latin typeface="Times New Roman"/>
                          <a:ea typeface="Lucida Sans Unicode"/>
                        </a:rPr>
                        <a:t>Means of consultation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On demand video consultation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On demand consultation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4</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154">
                <a:tc>
                  <a:txBody>
                    <a:bodyPr/>
                    <a:lstStyle/>
                    <a:p>
                      <a:pPr>
                        <a:spcAft>
                          <a:spcPts val="0"/>
                        </a:spcAft>
                      </a:pPr>
                      <a:r>
                        <a:rPr lang="en-IN" sz="1600" kern="50">
                          <a:solidFill>
                            <a:srgbClr val="000000"/>
                          </a:solidFill>
                          <a:latin typeface="Times New Roman"/>
                          <a:ea typeface="Lucida Sans Unicode"/>
                        </a:rPr>
                        <a:t>Workflow </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.NET</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 No information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694">
                <a:tc>
                  <a:txBody>
                    <a:bodyPr/>
                    <a:lstStyle/>
                    <a:p>
                      <a:pPr>
                        <a:spcAft>
                          <a:spcPts val="0"/>
                        </a:spcAft>
                      </a:pPr>
                      <a:r>
                        <a:rPr lang="en-IN" sz="1600" kern="50">
                          <a:solidFill>
                            <a:srgbClr val="000000"/>
                          </a:solidFill>
                          <a:latin typeface="Times New Roman"/>
                          <a:ea typeface="Lucida Sans Unicode"/>
                        </a:rPr>
                        <a:t>Audio/Video</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Web RTC</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 No information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154">
                <a:tc>
                  <a:txBody>
                    <a:bodyPr/>
                    <a:lstStyle/>
                    <a:p>
                      <a:pPr>
                        <a:spcAft>
                          <a:spcPts val="0"/>
                        </a:spcAft>
                      </a:pPr>
                      <a:r>
                        <a:rPr lang="en-IN" sz="1600" kern="50">
                          <a:solidFill>
                            <a:srgbClr val="000000"/>
                          </a:solidFill>
                          <a:latin typeface="Times New Roman"/>
                          <a:ea typeface="Lucida Sans Unicode"/>
                        </a:rPr>
                        <a:t>Means of Installation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No installation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No installation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694">
                <a:tc>
                  <a:txBody>
                    <a:bodyPr/>
                    <a:lstStyle/>
                    <a:p>
                      <a:pPr>
                        <a:spcAft>
                          <a:spcPts val="0"/>
                        </a:spcAft>
                      </a:pPr>
                      <a:r>
                        <a:rPr lang="en-IN" sz="1600" kern="50">
                          <a:solidFill>
                            <a:srgbClr val="000000"/>
                          </a:solidFill>
                          <a:latin typeface="Times New Roman"/>
                          <a:ea typeface="Lucida Sans Unicode"/>
                        </a:rPr>
                        <a:t>Technology</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STUN and TURN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No information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154">
                <a:tc>
                  <a:txBody>
                    <a:bodyPr/>
                    <a:lstStyle/>
                    <a:p>
                      <a:pPr>
                        <a:spcAft>
                          <a:spcPts val="0"/>
                        </a:spcAft>
                      </a:pPr>
                      <a:r>
                        <a:rPr lang="en-IN" sz="1600" kern="50">
                          <a:solidFill>
                            <a:srgbClr val="000000"/>
                          </a:solidFill>
                          <a:latin typeface="Times New Roman"/>
                          <a:ea typeface="Lucida Sans Unicode"/>
                        </a:rPr>
                        <a:t>Technology</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Cloud based</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Cloud based</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694">
                <a:tc>
                  <a:txBody>
                    <a:bodyPr/>
                    <a:lstStyle/>
                    <a:p>
                      <a:pPr>
                        <a:spcAft>
                          <a:spcPts val="0"/>
                        </a:spcAft>
                      </a:pPr>
                      <a:r>
                        <a:rPr lang="en-IN" sz="1600" kern="50">
                          <a:solidFill>
                            <a:srgbClr val="000000"/>
                          </a:solidFill>
                          <a:latin typeface="Times New Roman"/>
                          <a:ea typeface="Lucida Sans Unicode"/>
                        </a:rPr>
                        <a:t>Marketing</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B to C Marketing</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No information.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418">
                <a:tc>
                  <a:txBody>
                    <a:bodyPr/>
                    <a:lstStyle/>
                    <a:p>
                      <a:pPr>
                        <a:spcAft>
                          <a:spcPts val="0"/>
                        </a:spcAft>
                      </a:pPr>
                      <a:r>
                        <a:rPr lang="en-IN" sz="1600" kern="50">
                          <a:solidFill>
                            <a:srgbClr val="000000"/>
                          </a:solidFill>
                          <a:latin typeface="Times New Roman"/>
                          <a:ea typeface="Lucida Sans Unicode"/>
                        </a:rPr>
                        <a:t>Data protection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SSL encrypted</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No information</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5</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418">
                <a:tc>
                  <a:txBody>
                    <a:bodyPr/>
                    <a:lstStyle/>
                    <a:p>
                      <a:pPr>
                        <a:spcAft>
                          <a:spcPts val="0"/>
                        </a:spcAft>
                      </a:pPr>
                      <a:r>
                        <a:rPr lang="en-IN" sz="1600" kern="50">
                          <a:solidFill>
                            <a:srgbClr val="000000"/>
                          </a:solidFill>
                          <a:latin typeface="Times New Roman"/>
                          <a:ea typeface="Lucida Sans Unicode"/>
                        </a:rPr>
                        <a:t>User friendly system</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User friendly</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a:solidFill>
                            <a:srgbClr val="000000"/>
                          </a:solidFill>
                          <a:latin typeface="Times New Roman"/>
                          <a:ea typeface="Lucida Sans Unicode"/>
                        </a:rPr>
                        <a:t>Comprehensive and User friendly EMR</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4</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IN" sz="1600" kern="50" dirty="0">
                          <a:solidFill>
                            <a:srgbClr val="000000"/>
                          </a:solidFill>
                          <a:latin typeface="Times New Roman"/>
                          <a:ea typeface="Lucida Sans Unicode"/>
                        </a:rPr>
                        <a:t>4</a:t>
                      </a:r>
                    </a:p>
                  </a:txBody>
                  <a:tcPr marL="55450" marR="55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45" name="Rectangle 1"/>
          <p:cNvSpPr>
            <a:spLocks noChangeArrowheads="1"/>
          </p:cNvSpPr>
          <p:nvPr/>
        </p:nvSpPr>
        <p:spPr bwMode="auto">
          <a:xfrm>
            <a:off x="0" y="0"/>
            <a:ext cx="10895675"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sng" strike="noStrike" cap="none" normalizeH="0" baseline="0" dirty="0" smtClean="0">
                <a:ln>
                  <a:noFill/>
                </a:ln>
                <a:solidFill>
                  <a:srgbClr val="FF0000"/>
                </a:solidFill>
                <a:effectLst/>
                <a:latin typeface="Times New Roman" pitchFamily="18" charset="0"/>
                <a:ea typeface="Lucida Sans Unicode" pitchFamily="34" charset="0"/>
                <a:cs typeface="Times New Roman" pitchFamily="18" charset="0"/>
              </a:rPr>
              <a:t>COMPARITIVE  ANALYSIS  OF </a:t>
            </a:r>
            <a:r>
              <a:rPr kumimoji="0" lang="en-US" sz="1400" b="1" i="0" u="sng" strike="noStrike" cap="none" normalizeH="0" baseline="0" dirty="0" err="1" smtClean="0">
                <a:ln>
                  <a:noFill/>
                </a:ln>
                <a:solidFill>
                  <a:srgbClr val="FF0000"/>
                </a:solidFill>
                <a:effectLst/>
                <a:latin typeface="Times New Roman" pitchFamily="18" charset="0"/>
                <a:ea typeface="Lucida Sans Unicode" pitchFamily="34" charset="0"/>
                <a:cs typeface="Times New Roman" pitchFamily="18" charset="0"/>
              </a:rPr>
              <a:t>VHealth</a:t>
            </a:r>
            <a:r>
              <a:rPr kumimoji="0" lang="en-US" sz="1400" b="1" i="0" u="sng" strike="noStrike" cap="none" normalizeH="0" baseline="0" dirty="0" smtClean="0">
                <a:ln>
                  <a:noFill/>
                </a:ln>
                <a:solidFill>
                  <a:srgbClr val="FF0000"/>
                </a:solidFill>
                <a:effectLst/>
                <a:latin typeface="Times New Roman" pitchFamily="18" charset="0"/>
                <a:ea typeface="Lucida Sans Unicode" pitchFamily="34" charset="0"/>
                <a:cs typeface="Times New Roman" pitchFamily="18" charset="0"/>
              </a:rPr>
              <a:t> 365 ( A PLATFORM OF  TRS SOLUTIONS) WITH NEUROSYNAPTIC COMMUNICATION</a:t>
            </a:r>
            <a:r>
              <a:rPr kumimoji="0" lang="en-US" sz="1400" b="0" i="0" u="none" strike="noStrike" cap="none" normalizeH="0" baseline="0" dirty="0" smtClean="0">
                <a:ln>
                  <a:noFill/>
                </a:ln>
                <a:solidFill>
                  <a:srgbClr val="FF0000"/>
                </a:solidFill>
                <a:effectLst/>
                <a:latin typeface="Times New Roman" pitchFamily="18" charset="0"/>
                <a:ea typeface="Lucida Sans Unicode" pitchFamily="34" charset="0"/>
                <a:cs typeface="Times New Roman" pitchFamily="18" charset="0"/>
              </a:rPr>
              <a:t>:</a:t>
            </a:r>
            <a:endParaRPr kumimoji="0" lang="en-US" sz="1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6961792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IN" dirty="0" smtClean="0"/>
              <a:t>TECHNOLOGY USED :</a:t>
            </a:r>
            <a:endParaRPr lang="en-IN" dirty="0"/>
          </a:p>
        </p:txBody>
      </p:sp>
      <p:sp>
        <p:nvSpPr>
          <p:cNvPr id="8" name="Content Placeholder 7"/>
          <p:cNvSpPr>
            <a:spLocks noGrp="1"/>
          </p:cNvSpPr>
          <p:nvPr>
            <p:ph sz="half" idx="1"/>
          </p:nvPr>
        </p:nvSpPr>
        <p:spPr/>
        <p:txBody>
          <a:bodyPr>
            <a:normAutofit/>
          </a:bodyPr>
          <a:lstStyle/>
          <a:p>
            <a:r>
              <a:rPr lang="en-IN" b="1" dirty="0" smtClean="0"/>
              <a:t>  </a:t>
            </a:r>
            <a:r>
              <a:rPr lang="en-IN" sz="2400" b="1" dirty="0" smtClean="0">
                <a:latin typeface="Times New Roman" pitchFamily="18" charset="0"/>
                <a:cs typeface="Times New Roman" pitchFamily="18" charset="0"/>
              </a:rPr>
              <a:t>VARIOUS PARAMETERS</a:t>
            </a: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             Workflow</a:t>
            </a:r>
          </a:p>
          <a:p>
            <a:r>
              <a:rPr lang="en-IN" sz="2400" dirty="0" smtClean="0">
                <a:latin typeface="Times New Roman" pitchFamily="18" charset="0"/>
                <a:cs typeface="Times New Roman" pitchFamily="18" charset="0"/>
              </a:rPr>
              <a:t>             Audio/video</a:t>
            </a:r>
          </a:p>
          <a:p>
            <a:r>
              <a:rPr lang="en-IN" sz="2400" dirty="0" smtClean="0">
                <a:latin typeface="Times New Roman" pitchFamily="18" charset="0"/>
                <a:cs typeface="Times New Roman" pitchFamily="18" charset="0"/>
              </a:rPr>
              <a:t>             Bandwidth</a:t>
            </a:r>
          </a:p>
          <a:p>
            <a:r>
              <a:rPr lang="en-IN" sz="2400" dirty="0" smtClean="0">
                <a:latin typeface="Times New Roman" pitchFamily="18" charset="0"/>
                <a:cs typeface="Times New Roman" pitchFamily="18" charset="0"/>
              </a:rPr>
              <a:t>            Data protection</a:t>
            </a:r>
          </a:p>
          <a:p>
            <a:r>
              <a:rPr lang="en-IN" sz="2400" dirty="0" smtClean="0">
                <a:latin typeface="Times New Roman" pitchFamily="18" charset="0"/>
                <a:cs typeface="Times New Roman" pitchFamily="18" charset="0"/>
              </a:rPr>
              <a:t>           Telemedicine platform</a:t>
            </a:r>
          </a:p>
          <a:p>
            <a:r>
              <a:rPr lang="en-IN" sz="2400" dirty="0" smtClean="0">
                <a:latin typeface="Times New Roman" pitchFamily="18" charset="0"/>
                <a:cs typeface="Times New Roman" pitchFamily="18" charset="0"/>
              </a:rPr>
              <a:t>             Data rate</a:t>
            </a:r>
          </a:p>
          <a:p>
            <a:r>
              <a:rPr lang="en-IN" sz="2400" dirty="0" smtClean="0">
                <a:latin typeface="Times New Roman" pitchFamily="18" charset="0"/>
                <a:cs typeface="Times New Roman" pitchFamily="18" charset="0"/>
              </a:rPr>
              <a:t>            Service provider</a:t>
            </a:r>
          </a:p>
          <a:p>
            <a:endParaRPr lang="en-IN" dirty="0"/>
          </a:p>
        </p:txBody>
      </p:sp>
      <p:sp>
        <p:nvSpPr>
          <p:cNvPr id="10" name="Content Placeholder 9"/>
          <p:cNvSpPr>
            <a:spLocks noGrp="1"/>
          </p:cNvSpPr>
          <p:nvPr>
            <p:ph sz="half" idx="2"/>
          </p:nvPr>
        </p:nvSpPr>
        <p:spPr/>
        <p:txBody>
          <a:bodyPr>
            <a:normAutofit/>
          </a:bodyPr>
          <a:lstStyle/>
          <a:p>
            <a:r>
              <a:rPr lang="en-IN" sz="2400" b="1" dirty="0" smtClean="0">
                <a:latin typeface="Times New Roman" pitchFamily="18" charset="0"/>
                <a:cs typeface="Times New Roman" pitchFamily="18" charset="0"/>
              </a:rPr>
              <a:t>FEATURES AVAILABLE</a:t>
            </a:r>
            <a:endParaRPr lang="en-IN" sz="2400" dirty="0" smtClean="0">
              <a:latin typeface="Times New Roman" pitchFamily="18" charset="0"/>
              <a:cs typeface="Times New Roman" pitchFamily="18" charset="0"/>
            </a:endParaRPr>
          </a:p>
          <a:p>
            <a:pPr>
              <a:buNone/>
            </a:pPr>
            <a:r>
              <a:rPr lang="en-IN" sz="2400" dirty="0" smtClean="0">
                <a:latin typeface="Times New Roman" pitchFamily="18" charset="0"/>
                <a:cs typeface="Times New Roman" pitchFamily="18" charset="0"/>
              </a:rPr>
              <a:t>.NET</a:t>
            </a:r>
          </a:p>
          <a:p>
            <a:pPr>
              <a:buNone/>
            </a:pPr>
            <a:r>
              <a:rPr lang="en-IN" sz="2400" dirty="0" smtClean="0">
                <a:latin typeface="Times New Roman" pitchFamily="18" charset="0"/>
                <a:cs typeface="Times New Roman" pitchFamily="18" charset="0"/>
              </a:rPr>
              <a:t>High definition Web RTC 1.0 video technology</a:t>
            </a:r>
          </a:p>
          <a:p>
            <a:pPr>
              <a:buNone/>
            </a:pPr>
            <a:r>
              <a:rPr lang="en-IN" sz="2400" dirty="0" smtClean="0">
                <a:latin typeface="Times New Roman" pitchFamily="18" charset="0"/>
                <a:cs typeface="Times New Roman" pitchFamily="18" charset="0"/>
              </a:rPr>
              <a:t>1 Mbps download/upload</a:t>
            </a:r>
          </a:p>
          <a:p>
            <a:pPr>
              <a:buNone/>
            </a:pPr>
            <a:r>
              <a:rPr lang="en-IN" sz="2400" dirty="0" smtClean="0">
                <a:latin typeface="Times New Roman" pitchFamily="18" charset="0"/>
                <a:cs typeface="Times New Roman" pitchFamily="18" charset="0"/>
              </a:rPr>
              <a:t>SSL encrypted</a:t>
            </a:r>
          </a:p>
          <a:p>
            <a:pPr>
              <a:buNone/>
            </a:pPr>
            <a:r>
              <a:rPr lang="en-IN" sz="2400" dirty="0" smtClean="0">
                <a:latin typeface="Times New Roman" pitchFamily="18" charset="0"/>
                <a:cs typeface="Times New Roman" pitchFamily="18" charset="0"/>
              </a:rPr>
              <a:t>    V Health 365</a:t>
            </a:r>
          </a:p>
          <a:p>
            <a:pPr>
              <a:buNone/>
            </a:pPr>
            <a:r>
              <a:rPr lang="en-IN" sz="2400" dirty="0" smtClean="0">
                <a:latin typeface="Times New Roman" pitchFamily="18" charset="0"/>
                <a:cs typeface="Times New Roman" pitchFamily="18" charset="0"/>
              </a:rPr>
              <a:t>High end devices</a:t>
            </a:r>
          </a:p>
          <a:p>
            <a:pPr>
              <a:buNone/>
            </a:pPr>
            <a:r>
              <a:rPr lang="en-IN" sz="2400" dirty="0" smtClean="0">
                <a:latin typeface="Times New Roman" pitchFamily="18" charset="0"/>
                <a:cs typeface="Times New Roman" pitchFamily="18" charset="0"/>
              </a:rPr>
              <a:t>   TSP</a:t>
            </a:r>
          </a:p>
          <a:p>
            <a:endParaRPr lang="en-IN" dirty="0"/>
          </a:p>
        </p:txBody>
      </p:sp>
      <p:sp>
        <p:nvSpPr>
          <p:cNvPr id="11" name="Right Arrow 10"/>
          <p:cNvSpPr/>
          <p:nvPr/>
        </p:nvSpPr>
        <p:spPr>
          <a:xfrm>
            <a:off x="3814353" y="2299063"/>
            <a:ext cx="172429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ight Arrow 11"/>
          <p:cNvSpPr/>
          <p:nvPr/>
        </p:nvSpPr>
        <p:spPr>
          <a:xfrm>
            <a:off x="3809998" y="2804160"/>
            <a:ext cx="172429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ight Arrow 12"/>
          <p:cNvSpPr/>
          <p:nvPr/>
        </p:nvSpPr>
        <p:spPr>
          <a:xfrm>
            <a:off x="3740330" y="3270069"/>
            <a:ext cx="172429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ight Arrow 13"/>
          <p:cNvSpPr/>
          <p:nvPr/>
        </p:nvSpPr>
        <p:spPr>
          <a:xfrm flipV="1">
            <a:off x="3892730" y="3879668"/>
            <a:ext cx="172429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Right Arrow 14"/>
          <p:cNvSpPr/>
          <p:nvPr/>
        </p:nvSpPr>
        <p:spPr>
          <a:xfrm flipV="1">
            <a:off x="4136570" y="4345577"/>
            <a:ext cx="172429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ight Arrow 15"/>
          <p:cNvSpPr/>
          <p:nvPr/>
        </p:nvSpPr>
        <p:spPr>
          <a:xfrm flipV="1">
            <a:off x="3596639" y="4746172"/>
            <a:ext cx="172429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Right Arrow 16"/>
          <p:cNvSpPr/>
          <p:nvPr/>
        </p:nvSpPr>
        <p:spPr>
          <a:xfrm flipV="1">
            <a:off x="3984170" y="5238206"/>
            <a:ext cx="172429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 xmlns:p14="http://schemas.microsoft.com/office/powerpoint/2010/main" val="8904555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810</TotalTime>
  <Words>5232</Words>
  <Application>Microsoft Office PowerPoint</Application>
  <PresentationFormat>Custom</PresentationFormat>
  <Paragraphs>778</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Opulent</vt:lpstr>
      <vt:lpstr>PROJECT ON COMPARATIVE ANALYSIS OF TECHNOLOGY USED IN TELEMEDICINE AND DISCUSSION  ARTICLE ON TELE EEG </vt:lpstr>
      <vt:lpstr>INTRODUCTION</vt:lpstr>
      <vt:lpstr>PROBLEM STATEMENT</vt:lpstr>
      <vt:lpstr> Review of literature </vt:lpstr>
      <vt:lpstr>Slide 5</vt:lpstr>
      <vt:lpstr> METHODOLOGY</vt:lpstr>
      <vt:lpstr>Slide 7</vt:lpstr>
      <vt:lpstr>Slide 8</vt:lpstr>
      <vt:lpstr>TECHNOLOGY USED :</vt:lpstr>
      <vt:lpstr>Slide 10</vt:lpstr>
      <vt:lpstr>Slide 11</vt:lpstr>
      <vt:lpstr>STEPS OF DESIGNING and implementing A TM PROGRAMME:</vt:lpstr>
      <vt:lpstr>STAKEHOLDER ANALYSIS :</vt:lpstr>
      <vt:lpstr>PROJECT CHARTER :</vt:lpstr>
      <vt:lpstr>Slide 15</vt:lpstr>
      <vt:lpstr>REQUIREMENT DOCUMENT :</vt:lpstr>
      <vt:lpstr>TECHNOLOGIES OF TM DISCOVERED ABROAD:</vt:lpstr>
      <vt:lpstr>MEDiSN</vt:lpstr>
      <vt:lpstr>OVERVIEW OF MEDiSN ARCHITECTURE</vt:lpstr>
      <vt:lpstr>MASN</vt:lpstr>
      <vt:lpstr>OVERVIEW OF MASN ARCHITECTURE</vt:lpstr>
      <vt:lpstr>CODE BLUE</vt:lpstr>
      <vt:lpstr> OVERVIEW OF CODE BLUE EARCHITECTURE</vt:lpstr>
      <vt:lpstr>ALARMNET</vt:lpstr>
      <vt:lpstr>OVERVIEW OF ALARMNET ARCHITECTURE</vt:lpstr>
      <vt:lpstr>MOBICARE</vt:lpstr>
      <vt:lpstr>OVERVIEW OF MOBICARE ARCHITECTURE</vt:lpstr>
      <vt:lpstr>ARCHITECTURE COMPARISION :</vt:lpstr>
      <vt:lpstr>Slide 29</vt:lpstr>
      <vt:lpstr>UWB AS A SOLUTION</vt:lpstr>
      <vt:lpstr>Slide 31</vt:lpstr>
      <vt:lpstr>PROPOSED 4G ARCHITECTURE</vt:lpstr>
      <vt:lpstr>ADVANTAGES :</vt:lpstr>
      <vt:lpstr>CHALLENGES OF TELEMEDICINE:</vt:lpstr>
      <vt:lpstr>Slide 35</vt:lpstr>
      <vt:lpstr>CONCLUSION</vt:lpstr>
      <vt:lpstr>PROJECT :2  DISCUSSION ARTICLE ON TELE EEG</vt:lpstr>
      <vt:lpstr>ABSTRACT</vt:lpstr>
      <vt:lpstr>INTRODUCTION</vt:lpstr>
      <vt:lpstr>METHODOLOGY USED : </vt:lpstr>
      <vt:lpstr>TECHNOLOGY USED:</vt:lpstr>
      <vt:lpstr>Slide 42</vt:lpstr>
      <vt:lpstr>OTHER CONFIGURATION :</vt:lpstr>
      <vt:lpstr>RESULT :</vt:lpstr>
      <vt:lpstr>DISCUSSION :</vt:lpstr>
      <vt:lpstr>Slide 46</vt:lpstr>
      <vt:lpstr>Slide 47</vt:lpstr>
      <vt:lpstr>Slide 48</vt:lpstr>
      <vt:lpstr>Slide 49</vt:lpstr>
      <vt:lpstr>Slide 50</vt:lpstr>
      <vt:lpstr>CONCLUSION :</vt:lpstr>
      <vt:lpstr>Slide 52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STUDY OF ROLE AND CONTRIBUTION OF INFORMATION TECHNOLOGY COMPONENTS IN TWO NATIONAL LEVEL HEALTH INSURANCE SCHEMES ( RSBY AND MA ) IN JAMNAGAR DISTRICT, GUJARAT STATE. </dc:title>
  <dc:creator>bakudi</dc:creator>
  <cp:lastModifiedBy>hp</cp:lastModifiedBy>
  <cp:revision>165</cp:revision>
  <dcterms:created xsi:type="dcterms:W3CDTF">2014-05-01T15:37:22Z</dcterms:created>
  <dcterms:modified xsi:type="dcterms:W3CDTF">2016-05-18T07:23:28Z</dcterms:modified>
</cp:coreProperties>
</file>