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8" r:id="rId2"/>
    <p:sldId id="275" r:id="rId3"/>
    <p:sldId id="281" r:id="rId4"/>
    <p:sldId id="277" r:id="rId5"/>
    <p:sldId id="286" r:id="rId6"/>
    <p:sldId id="280" r:id="rId7"/>
    <p:sldId id="276" r:id="rId8"/>
    <p:sldId id="282" r:id="rId9"/>
    <p:sldId id="283" r:id="rId10"/>
    <p:sldId id="263" r:id="rId11"/>
    <p:sldId id="290" r:id="rId12"/>
    <p:sldId id="285" r:id="rId13"/>
    <p:sldId id="273" r:id="rId14"/>
    <p:sldId id="291" r:id="rId15"/>
    <p:sldId id="292" r:id="rId16"/>
    <p:sldId id="288" r:id="rId17"/>
    <p:sldId id="289" r:id="rId18"/>
    <p:sldId id="287" r:id="rId19"/>
    <p:sldId id="29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DD42"/>
    <a:srgbClr val="86EC97"/>
    <a:srgbClr val="7DB545"/>
    <a:srgbClr val="A1CB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Desktop\New%20Microsoft%20Office%20Excel%20Workshe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Desktop\New%20Microsoft%20Office%20Excel%20Work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Sheet3!$B$2</c:f>
              <c:strCache>
                <c:ptCount val="1"/>
                <c:pt idx="0">
                  <c:v>Alive on ART</c:v>
                </c:pt>
              </c:strCache>
            </c:strRef>
          </c:tx>
          <c:dLbls>
            <c:txPr>
              <a:bodyPr/>
              <a:lstStyle/>
              <a:p>
                <a:pPr>
                  <a:defRPr sz="1100" b="1">
                    <a:latin typeface="Calibri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Sheet3!$A$3:$A$6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 formatCode="mmm\-yy">
                  <c:v>40422</c:v>
                </c:pt>
              </c:numCache>
            </c:numRef>
          </c:cat>
          <c:val>
            <c:numRef>
              <c:f>Sheet3!$B$3:$B$6</c:f>
              <c:numCache>
                <c:formatCode>General</c:formatCode>
                <c:ptCount val="4"/>
                <c:pt idx="0">
                  <c:v>23979</c:v>
                </c:pt>
                <c:pt idx="1">
                  <c:v>42946</c:v>
                </c:pt>
                <c:pt idx="2">
                  <c:v>69072</c:v>
                </c:pt>
              </c:numCache>
            </c:numRef>
          </c:val>
        </c:ser>
        <c:ser>
          <c:idx val="1"/>
          <c:order val="1"/>
          <c:tx>
            <c:strRef>
              <c:f>Sheet3!$C$2</c:f>
              <c:strCache>
                <c:ptCount val="1"/>
                <c:pt idx="0">
                  <c:v>Ever on ART</c:v>
                </c:pt>
              </c:strCache>
            </c:strRef>
          </c:tx>
          <c:dLbls>
            <c:txPr>
              <a:bodyPr/>
              <a:lstStyle/>
              <a:p>
                <a:pPr>
                  <a:defRPr sz="1100" b="1">
                    <a:latin typeface="Calibri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Sheet3!$A$3:$A$6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 formatCode="mmm\-yy">
                  <c:v>40422</c:v>
                </c:pt>
              </c:numCache>
            </c:numRef>
          </c:cat>
          <c:val>
            <c:numRef>
              <c:f>Sheet3!$C$3:$C$6</c:f>
              <c:numCache>
                <c:formatCode>General</c:formatCode>
                <c:ptCount val="4"/>
                <c:pt idx="1">
                  <c:v>156223</c:v>
                </c:pt>
                <c:pt idx="2">
                  <c:v>112659</c:v>
                </c:pt>
              </c:numCache>
            </c:numRef>
          </c:val>
        </c:ser>
        <c:dLbls>
          <c:showVal val="1"/>
        </c:dLbls>
        <c:gapWidth val="75"/>
        <c:axId val="93069312"/>
        <c:axId val="93070848"/>
      </c:barChart>
      <c:catAx>
        <c:axId val="9306931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00" b="1">
                <a:latin typeface="Calibri" pitchFamily="34" charset="0"/>
              </a:defRPr>
            </a:pPr>
            <a:endParaRPr lang="en-US"/>
          </a:p>
        </c:txPr>
        <c:crossAx val="93070848"/>
        <c:crosses val="autoZero"/>
        <c:auto val="1"/>
        <c:lblAlgn val="ctr"/>
        <c:lblOffset val="100"/>
      </c:catAx>
      <c:valAx>
        <c:axId val="9307084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306931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 b="1">
              <a:latin typeface="Calibri" pitchFamily="34" charset="0"/>
            </a:defRPr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Sheet3!$B$13</c:f>
              <c:strCache>
                <c:ptCount val="1"/>
                <c:pt idx="0">
                  <c:v>Alive on ART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Val val="1"/>
          </c:dLbls>
          <c:cat>
            <c:numRef>
              <c:f>Sheet3!$A$14:$A$17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 formatCode="mmm\-yy">
                  <c:v>40422</c:v>
                </c:pt>
              </c:numCache>
            </c:numRef>
          </c:cat>
          <c:val>
            <c:numRef>
              <c:f>Sheet3!$B$14:$B$17</c:f>
              <c:numCache>
                <c:formatCode>General</c:formatCode>
                <c:ptCount val="4"/>
                <c:pt idx="0">
                  <c:v>2071</c:v>
                </c:pt>
                <c:pt idx="1">
                  <c:v>5874</c:v>
                </c:pt>
                <c:pt idx="2">
                  <c:v>13456</c:v>
                </c:pt>
                <c:pt idx="3">
                  <c:v>8873</c:v>
                </c:pt>
              </c:numCache>
            </c:numRef>
          </c:val>
        </c:ser>
        <c:ser>
          <c:idx val="1"/>
          <c:order val="1"/>
          <c:tx>
            <c:strRef>
              <c:f>Sheet3!$C$13</c:f>
              <c:strCache>
                <c:ptCount val="1"/>
                <c:pt idx="0">
                  <c:v>Ever on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Val val="1"/>
          </c:dLbls>
          <c:cat>
            <c:numRef>
              <c:f>Sheet3!$A$14:$A$17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 formatCode="mmm\-yy">
                  <c:v>40422</c:v>
                </c:pt>
              </c:numCache>
            </c:numRef>
          </c:cat>
          <c:val>
            <c:numRef>
              <c:f>Sheet3!$C$14:$C$17</c:f>
              <c:numCache>
                <c:formatCode>General</c:formatCode>
                <c:ptCount val="4"/>
                <c:pt idx="0">
                  <c:v>0</c:v>
                </c:pt>
                <c:pt idx="1">
                  <c:v>28445</c:v>
                </c:pt>
                <c:pt idx="2">
                  <c:v>19828</c:v>
                </c:pt>
                <c:pt idx="3">
                  <c:v>0</c:v>
                </c:pt>
              </c:numCache>
            </c:numRef>
          </c:val>
        </c:ser>
        <c:dLbls>
          <c:showVal val="1"/>
        </c:dLbls>
        <c:gapWidth val="75"/>
        <c:axId val="93108864"/>
        <c:axId val="93118848"/>
      </c:barChart>
      <c:catAx>
        <c:axId val="9310886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93118848"/>
        <c:crosses val="autoZero"/>
        <c:auto val="1"/>
        <c:lblAlgn val="ctr"/>
        <c:lblOffset val="100"/>
      </c:catAx>
      <c:valAx>
        <c:axId val="9311884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310886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 b="1">
              <a:latin typeface="Calibri" pitchFamily="34" charset="0"/>
            </a:defRPr>
          </a:pPr>
          <a:endParaRPr lang="en-US"/>
        </a:p>
      </c:txPr>
    </c:legend>
    <c:plotVisOnly val="1"/>
  </c:chart>
  <c:externalData r:id="rId1"/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0C2D1C-1BF3-4FA9-A167-F214D6AB0612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4B87B8-2F4E-4274-9DF2-3DD4D95326DF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/>
            <a:t> LAC</a:t>
          </a:r>
          <a:endParaRPr lang="en-US" b="1" dirty="0"/>
        </a:p>
      </dgm:t>
    </dgm:pt>
    <dgm:pt modelId="{CDE47A28-DF57-4775-AA5E-4EB16307F8BC}" type="parTrans" cxnId="{F555FE1F-AC69-4F0E-B221-880F8F110410}">
      <dgm:prSet/>
      <dgm:spPr/>
      <dgm:t>
        <a:bodyPr/>
        <a:lstStyle/>
        <a:p>
          <a:endParaRPr lang="en-US" b="1"/>
        </a:p>
      </dgm:t>
    </dgm:pt>
    <dgm:pt modelId="{4EBDFC0D-9DAF-40AC-A080-17F99DFED526}" type="sibTrans" cxnId="{F555FE1F-AC69-4F0E-B221-880F8F110410}">
      <dgm:prSet/>
      <dgm:spPr/>
      <dgm:t>
        <a:bodyPr/>
        <a:lstStyle/>
        <a:p>
          <a:endParaRPr lang="en-US" b="1"/>
        </a:p>
      </dgm:t>
    </dgm:pt>
    <dgm:pt modelId="{CE29F87D-03BB-4F14-8439-79949A354368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/>
            <a:t>ART Centre</a:t>
          </a:r>
          <a:endParaRPr lang="en-US" b="1" dirty="0"/>
        </a:p>
      </dgm:t>
    </dgm:pt>
    <dgm:pt modelId="{AF01CD91-B480-482A-B251-D4AC38FAE7C1}" type="parTrans" cxnId="{2B8BB065-8F6D-406C-B8B5-F59B5B0AE4B4}">
      <dgm:prSet/>
      <dgm:spPr/>
      <dgm:t>
        <a:bodyPr/>
        <a:lstStyle/>
        <a:p>
          <a:endParaRPr lang="en-US" b="1"/>
        </a:p>
      </dgm:t>
    </dgm:pt>
    <dgm:pt modelId="{B2882F0E-BCE5-496B-A89C-BBBBEB232C08}" type="sibTrans" cxnId="{2B8BB065-8F6D-406C-B8B5-F59B5B0AE4B4}">
      <dgm:prSet/>
      <dgm:spPr/>
      <dgm:t>
        <a:bodyPr/>
        <a:lstStyle/>
        <a:p>
          <a:endParaRPr lang="en-US" b="1"/>
        </a:p>
      </dgm:t>
    </dgm:pt>
    <dgm:pt modelId="{6CB2EA5B-D6D9-4A0A-B0B8-E37DF4D15799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/>
            <a:t>COE</a:t>
          </a:r>
          <a:endParaRPr lang="en-US" b="1" dirty="0"/>
        </a:p>
      </dgm:t>
    </dgm:pt>
    <dgm:pt modelId="{D1A89BCD-656D-48FF-9668-9529C43429F6}" type="parTrans" cxnId="{52A525A0-4A64-4805-B550-0B2AF659BDE5}">
      <dgm:prSet/>
      <dgm:spPr/>
      <dgm:t>
        <a:bodyPr/>
        <a:lstStyle/>
        <a:p>
          <a:endParaRPr lang="en-US" b="1"/>
        </a:p>
      </dgm:t>
    </dgm:pt>
    <dgm:pt modelId="{62FC28C5-F871-40A9-84D4-2E2F620B407B}" type="sibTrans" cxnId="{52A525A0-4A64-4805-B550-0B2AF659BDE5}">
      <dgm:prSet/>
      <dgm:spPr/>
      <dgm:t>
        <a:bodyPr/>
        <a:lstStyle/>
        <a:p>
          <a:endParaRPr lang="en-US" b="1"/>
        </a:p>
      </dgm:t>
    </dgm:pt>
    <dgm:pt modelId="{DBD9C60C-DE3B-41E1-ADE5-7BF9E51B1EDD}" type="pres">
      <dgm:prSet presAssocID="{470C2D1C-1BF3-4FA9-A167-F214D6AB06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64D62D-61EE-42F5-A741-DBA41FE2EF99}" type="pres">
      <dgm:prSet presAssocID="{784B87B8-2F4E-4274-9DF2-3DD4D95326DF}" presName="node" presStyleLbl="node1" presStyleIdx="0" presStyleCnt="3" custScaleX="20338" custScaleY="59550" custLinFactNeighborX="-62520" custLinFactNeighborY="28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49F321-6ADE-486F-8981-DE81F3FE6A66}" type="pres">
      <dgm:prSet presAssocID="{4EBDFC0D-9DAF-40AC-A080-17F99DFED526}" presName="sibTrans" presStyleCnt="0"/>
      <dgm:spPr/>
    </dgm:pt>
    <dgm:pt modelId="{A542F6A8-A205-44AB-9070-62E59C77B6B3}" type="pres">
      <dgm:prSet presAssocID="{CE29F87D-03BB-4F14-8439-79949A354368}" presName="node" presStyleLbl="node1" presStyleIdx="1" presStyleCnt="3" custScaleX="20725" custScaleY="56923" custLinFactNeighborX="4964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F5F4C3-6551-444B-B0FD-C9193ABE9160}" type="pres">
      <dgm:prSet presAssocID="{B2882F0E-BCE5-496B-A89C-BBBBEB232C08}" presName="sibTrans" presStyleCnt="0"/>
      <dgm:spPr/>
    </dgm:pt>
    <dgm:pt modelId="{CE5F8068-FCE9-4834-9B21-3D252B461FA7}" type="pres">
      <dgm:prSet presAssocID="{6CB2EA5B-D6D9-4A0A-B0B8-E37DF4D15799}" presName="node" presStyleLbl="node1" presStyleIdx="2" presStyleCnt="3" custScaleX="19559" custScaleY="73034" custLinFactX="5000" custLinFactNeighborX="100000" custLinFactNeighborY="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8BB065-8F6D-406C-B8B5-F59B5B0AE4B4}" srcId="{470C2D1C-1BF3-4FA9-A167-F214D6AB0612}" destId="{CE29F87D-03BB-4F14-8439-79949A354368}" srcOrd="1" destOrd="0" parTransId="{AF01CD91-B480-482A-B251-D4AC38FAE7C1}" sibTransId="{B2882F0E-BCE5-496B-A89C-BBBBEB232C08}"/>
    <dgm:cxn modelId="{F555FE1F-AC69-4F0E-B221-880F8F110410}" srcId="{470C2D1C-1BF3-4FA9-A167-F214D6AB0612}" destId="{784B87B8-2F4E-4274-9DF2-3DD4D95326DF}" srcOrd="0" destOrd="0" parTransId="{CDE47A28-DF57-4775-AA5E-4EB16307F8BC}" sibTransId="{4EBDFC0D-9DAF-40AC-A080-17F99DFED526}"/>
    <dgm:cxn modelId="{52A525A0-4A64-4805-B550-0B2AF659BDE5}" srcId="{470C2D1C-1BF3-4FA9-A167-F214D6AB0612}" destId="{6CB2EA5B-D6D9-4A0A-B0B8-E37DF4D15799}" srcOrd="2" destOrd="0" parTransId="{D1A89BCD-656D-48FF-9668-9529C43429F6}" sibTransId="{62FC28C5-F871-40A9-84D4-2E2F620B407B}"/>
    <dgm:cxn modelId="{592B322E-F190-4408-9CC9-C3CFC84244D4}" type="presOf" srcId="{470C2D1C-1BF3-4FA9-A167-F214D6AB0612}" destId="{DBD9C60C-DE3B-41E1-ADE5-7BF9E51B1EDD}" srcOrd="0" destOrd="0" presId="urn:microsoft.com/office/officeart/2005/8/layout/hList6"/>
    <dgm:cxn modelId="{76818945-8E10-4972-BE78-08BA0E13317D}" type="presOf" srcId="{CE29F87D-03BB-4F14-8439-79949A354368}" destId="{A542F6A8-A205-44AB-9070-62E59C77B6B3}" srcOrd="0" destOrd="0" presId="urn:microsoft.com/office/officeart/2005/8/layout/hList6"/>
    <dgm:cxn modelId="{00CC379E-24C9-4DB1-A40A-7ADAF2C2727A}" type="presOf" srcId="{6CB2EA5B-D6D9-4A0A-B0B8-E37DF4D15799}" destId="{CE5F8068-FCE9-4834-9B21-3D252B461FA7}" srcOrd="0" destOrd="0" presId="urn:microsoft.com/office/officeart/2005/8/layout/hList6"/>
    <dgm:cxn modelId="{61B23D7E-2A4C-4AB1-B5AF-C576C431BC90}" type="presOf" srcId="{784B87B8-2F4E-4274-9DF2-3DD4D95326DF}" destId="{2064D62D-61EE-42F5-A741-DBA41FE2EF99}" srcOrd="0" destOrd="0" presId="urn:microsoft.com/office/officeart/2005/8/layout/hList6"/>
    <dgm:cxn modelId="{25FE758B-6C20-4379-A473-277A971BFA2D}" type="presParOf" srcId="{DBD9C60C-DE3B-41E1-ADE5-7BF9E51B1EDD}" destId="{2064D62D-61EE-42F5-A741-DBA41FE2EF99}" srcOrd="0" destOrd="0" presId="urn:microsoft.com/office/officeart/2005/8/layout/hList6"/>
    <dgm:cxn modelId="{A1893831-F198-4047-8FEF-85AED2FC5DA5}" type="presParOf" srcId="{DBD9C60C-DE3B-41E1-ADE5-7BF9E51B1EDD}" destId="{B149F321-6ADE-486F-8981-DE81F3FE6A66}" srcOrd="1" destOrd="0" presId="urn:microsoft.com/office/officeart/2005/8/layout/hList6"/>
    <dgm:cxn modelId="{6725FC54-EAA1-488B-90D0-5EC48FC4252A}" type="presParOf" srcId="{DBD9C60C-DE3B-41E1-ADE5-7BF9E51B1EDD}" destId="{A542F6A8-A205-44AB-9070-62E59C77B6B3}" srcOrd="2" destOrd="0" presId="urn:microsoft.com/office/officeart/2005/8/layout/hList6"/>
    <dgm:cxn modelId="{E4138201-68BD-4999-A5D1-74221FBF9750}" type="presParOf" srcId="{DBD9C60C-DE3B-41E1-ADE5-7BF9E51B1EDD}" destId="{20F5F4C3-6551-444B-B0FD-C9193ABE9160}" srcOrd="3" destOrd="0" presId="urn:microsoft.com/office/officeart/2005/8/layout/hList6"/>
    <dgm:cxn modelId="{9258A629-37A1-4738-B802-1AE783A1B307}" type="presParOf" srcId="{DBD9C60C-DE3B-41E1-ADE5-7BF9E51B1EDD}" destId="{CE5F8068-FCE9-4834-9B21-3D252B461FA7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F5CC80-DF9F-497B-B071-9B51251C1649}" type="doc">
      <dgm:prSet loTypeId="urn:microsoft.com/office/officeart/2005/8/layout/chevron2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9563E95-7391-46AC-803B-55802197AB60}">
      <dgm:prSet phldrT="[Text]"/>
      <dgm:spPr/>
      <dgm:t>
        <a:bodyPr vert="horz"/>
        <a:lstStyle/>
        <a:p>
          <a:r>
            <a:rPr lang="en-US" dirty="0" smtClean="0">
              <a:solidFill>
                <a:schemeClr val="tx1"/>
              </a:solidFill>
            </a:rPr>
            <a:t>Psychosocial</a:t>
          </a:r>
          <a:r>
            <a:rPr lang="en-US" dirty="0" smtClean="0"/>
            <a:t> </a:t>
          </a:r>
          <a:r>
            <a:rPr lang="en-US" dirty="0" smtClean="0">
              <a:solidFill>
                <a:schemeClr val="tx1"/>
              </a:solidFill>
            </a:rPr>
            <a:t>Counseling</a:t>
          </a:r>
          <a:endParaRPr lang="en-US" dirty="0">
            <a:solidFill>
              <a:schemeClr val="tx1"/>
            </a:solidFill>
          </a:endParaRPr>
        </a:p>
      </dgm:t>
    </dgm:pt>
    <dgm:pt modelId="{75A29AB3-A739-42DE-9BC7-8A1D80FA01D7}" type="parTrans" cxnId="{E0CB8096-FDAB-4B5C-8E47-B37611861C04}">
      <dgm:prSet/>
      <dgm:spPr/>
      <dgm:t>
        <a:bodyPr/>
        <a:lstStyle/>
        <a:p>
          <a:endParaRPr lang="en-US"/>
        </a:p>
      </dgm:t>
    </dgm:pt>
    <dgm:pt modelId="{8EC0B1BD-65A0-4D36-B9C6-A8E216450900}" type="sibTrans" cxnId="{E0CB8096-FDAB-4B5C-8E47-B37611861C04}">
      <dgm:prSet/>
      <dgm:spPr/>
      <dgm:t>
        <a:bodyPr/>
        <a:lstStyle/>
        <a:p>
          <a:endParaRPr lang="en-US"/>
        </a:p>
      </dgm:t>
    </dgm:pt>
    <dgm:pt modelId="{102D52A8-9FAF-49F0-98E1-85A685D9740D}">
      <dgm:prSet phldrT="[Text]"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Pre &amp; post test counseling</a:t>
          </a:r>
          <a:endParaRPr lang="en-US" sz="1800" dirty="0">
            <a:latin typeface="Calibri" pitchFamily="34" charset="0"/>
          </a:endParaRPr>
        </a:p>
      </dgm:t>
    </dgm:pt>
    <dgm:pt modelId="{1AD5CA57-707E-4F45-9703-1ED83CC110D4}" type="parTrans" cxnId="{E8300F01-91A7-44FC-AEC7-875B19E824BC}">
      <dgm:prSet/>
      <dgm:spPr/>
      <dgm:t>
        <a:bodyPr/>
        <a:lstStyle/>
        <a:p>
          <a:endParaRPr lang="en-US"/>
        </a:p>
      </dgm:t>
    </dgm:pt>
    <dgm:pt modelId="{A0767A6F-2AC9-441C-93E3-707CFD84A797}" type="sibTrans" cxnId="{E8300F01-91A7-44FC-AEC7-875B19E824BC}">
      <dgm:prSet/>
      <dgm:spPr/>
      <dgm:t>
        <a:bodyPr/>
        <a:lstStyle/>
        <a:p>
          <a:endParaRPr lang="en-US"/>
        </a:p>
      </dgm:t>
    </dgm:pt>
    <dgm:pt modelId="{C86F1ADA-895E-4C26-8DEF-AFE6D7B9A74C}">
      <dgm:prSet phldrT="[Text]"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Ongoing counseling</a:t>
          </a:r>
          <a:endParaRPr lang="en-US" sz="1800" dirty="0">
            <a:latin typeface="Calibri" pitchFamily="34" charset="0"/>
          </a:endParaRPr>
        </a:p>
      </dgm:t>
    </dgm:pt>
    <dgm:pt modelId="{8763F393-92FC-4D44-9B10-B66DFB5F8A68}" type="parTrans" cxnId="{840C21BC-326D-4202-95C7-E9C3C13FB4E1}">
      <dgm:prSet/>
      <dgm:spPr/>
      <dgm:t>
        <a:bodyPr/>
        <a:lstStyle/>
        <a:p>
          <a:endParaRPr lang="en-US"/>
        </a:p>
      </dgm:t>
    </dgm:pt>
    <dgm:pt modelId="{41F0F2AC-D05D-4FE2-BE87-B2CA6F269F11}" type="sibTrans" cxnId="{840C21BC-326D-4202-95C7-E9C3C13FB4E1}">
      <dgm:prSet/>
      <dgm:spPr/>
      <dgm:t>
        <a:bodyPr/>
        <a:lstStyle/>
        <a:p>
          <a:endParaRPr lang="en-US"/>
        </a:p>
      </dgm:t>
    </dgm:pt>
    <dgm:pt modelId="{F2850E0A-F8A1-4D7A-B119-3D1823B24B0A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Medical Services</a:t>
          </a:r>
          <a:endParaRPr lang="en-US" b="0" dirty="0">
            <a:solidFill>
              <a:schemeClr val="tx1"/>
            </a:solidFill>
          </a:endParaRPr>
        </a:p>
      </dgm:t>
    </dgm:pt>
    <dgm:pt modelId="{215A34E6-754D-4E8E-8B14-7C6ED835F599}" type="parTrans" cxnId="{5289F357-2F46-490F-8851-CFA3A760A164}">
      <dgm:prSet/>
      <dgm:spPr/>
      <dgm:t>
        <a:bodyPr/>
        <a:lstStyle/>
        <a:p>
          <a:endParaRPr lang="en-US"/>
        </a:p>
      </dgm:t>
    </dgm:pt>
    <dgm:pt modelId="{2E1AD111-135C-4762-AC96-1800EA620A60}" type="sibTrans" cxnId="{5289F357-2F46-490F-8851-CFA3A760A164}">
      <dgm:prSet/>
      <dgm:spPr/>
      <dgm:t>
        <a:bodyPr/>
        <a:lstStyle/>
        <a:p>
          <a:endParaRPr lang="en-US"/>
        </a:p>
      </dgm:t>
    </dgm:pt>
    <dgm:pt modelId="{F633AFE2-87FE-45F1-BE86-35F624C9B40A}">
      <dgm:prSet phldrT="[Text]"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Prophylactic</a:t>
          </a:r>
          <a:endParaRPr lang="en-US" sz="1800" dirty="0">
            <a:latin typeface="Calibri" pitchFamily="34" charset="0"/>
          </a:endParaRPr>
        </a:p>
      </dgm:t>
    </dgm:pt>
    <dgm:pt modelId="{AD0D0353-1433-4D64-9745-E9D869A1D821}" type="parTrans" cxnId="{FEC9A99F-EFE1-4662-BDFE-A9892278F211}">
      <dgm:prSet/>
      <dgm:spPr/>
      <dgm:t>
        <a:bodyPr/>
        <a:lstStyle/>
        <a:p>
          <a:endParaRPr lang="en-US"/>
        </a:p>
      </dgm:t>
    </dgm:pt>
    <dgm:pt modelId="{FE077F7E-955B-4852-8195-B29215F8F959}" type="sibTrans" cxnId="{FEC9A99F-EFE1-4662-BDFE-A9892278F211}">
      <dgm:prSet/>
      <dgm:spPr/>
      <dgm:t>
        <a:bodyPr/>
        <a:lstStyle/>
        <a:p>
          <a:endParaRPr lang="en-US"/>
        </a:p>
      </dgm:t>
    </dgm:pt>
    <dgm:pt modelId="{02E2D5B2-C8FB-4766-A0B5-A0DD226E2FD4}">
      <dgm:prSet phldrT="[Text]"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Palliative</a:t>
          </a:r>
          <a:endParaRPr lang="en-US" sz="1800" dirty="0">
            <a:latin typeface="Calibri" pitchFamily="34" charset="0"/>
          </a:endParaRPr>
        </a:p>
      </dgm:t>
    </dgm:pt>
    <dgm:pt modelId="{C0B62BD4-1897-4736-BF2C-5719AACA63D5}" type="parTrans" cxnId="{568F231A-7257-435B-966B-26E9F7937C94}">
      <dgm:prSet/>
      <dgm:spPr/>
      <dgm:t>
        <a:bodyPr/>
        <a:lstStyle/>
        <a:p>
          <a:endParaRPr lang="en-US"/>
        </a:p>
      </dgm:t>
    </dgm:pt>
    <dgm:pt modelId="{0D60F467-6CC5-4FA1-9C46-4B7426815395}" type="sibTrans" cxnId="{568F231A-7257-435B-966B-26E9F7937C94}">
      <dgm:prSet/>
      <dgm:spPr/>
      <dgm:t>
        <a:bodyPr/>
        <a:lstStyle/>
        <a:p>
          <a:endParaRPr lang="en-US"/>
        </a:p>
      </dgm:t>
    </dgm:pt>
    <dgm:pt modelId="{4CF75722-23DA-450A-8F89-5F68D869F4FD}">
      <dgm:prSet phldrT="[Text]"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Curative</a:t>
          </a:r>
          <a:endParaRPr lang="en-US" sz="1800" dirty="0">
            <a:latin typeface="Calibri" pitchFamily="34" charset="0"/>
          </a:endParaRPr>
        </a:p>
      </dgm:t>
    </dgm:pt>
    <dgm:pt modelId="{C322FF93-E6A6-4A53-90A4-614BC6BC16EB}" type="parTrans" cxnId="{451D89C8-C7BF-44FB-B02B-327BCBBB6D53}">
      <dgm:prSet/>
      <dgm:spPr/>
      <dgm:t>
        <a:bodyPr/>
        <a:lstStyle/>
        <a:p>
          <a:endParaRPr lang="en-US"/>
        </a:p>
      </dgm:t>
    </dgm:pt>
    <dgm:pt modelId="{CF95CD7E-B7AB-470F-9C85-8C2DEE76489C}" type="sibTrans" cxnId="{451D89C8-C7BF-44FB-B02B-327BCBBB6D53}">
      <dgm:prSet/>
      <dgm:spPr/>
      <dgm:t>
        <a:bodyPr/>
        <a:lstStyle/>
        <a:p>
          <a:endParaRPr lang="en-US"/>
        </a:p>
      </dgm:t>
    </dgm:pt>
    <dgm:pt modelId="{C711423B-ED3A-437C-9422-3CE4CD184759}">
      <dgm:prSet phldrT="[Text]"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Preventive</a:t>
          </a:r>
          <a:endParaRPr lang="en-US" sz="1800" dirty="0">
            <a:latin typeface="Calibri" pitchFamily="34" charset="0"/>
          </a:endParaRPr>
        </a:p>
      </dgm:t>
    </dgm:pt>
    <dgm:pt modelId="{AD318DB6-4946-4FDA-B412-946D1FD5AC1D}" type="parTrans" cxnId="{3E423244-5CC1-4832-A277-B04F22CA3BCA}">
      <dgm:prSet/>
      <dgm:spPr/>
      <dgm:t>
        <a:bodyPr/>
        <a:lstStyle/>
        <a:p>
          <a:endParaRPr lang="en-US"/>
        </a:p>
      </dgm:t>
    </dgm:pt>
    <dgm:pt modelId="{2AA77FDF-E6B4-4EAF-8764-2E6CFA070432}" type="sibTrans" cxnId="{3E423244-5CC1-4832-A277-B04F22CA3BCA}">
      <dgm:prSet/>
      <dgm:spPr/>
      <dgm:t>
        <a:bodyPr/>
        <a:lstStyle/>
        <a:p>
          <a:endParaRPr lang="en-US"/>
        </a:p>
      </dgm:t>
    </dgm:pt>
    <dgm:pt modelId="{CEE18551-F51A-4687-ACAB-866531729ACE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Referral Networking</a:t>
          </a:r>
          <a:endParaRPr lang="en-US" b="0" dirty="0">
            <a:solidFill>
              <a:schemeClr val="tx1"/>
            </a:solidFill>
          </a:endParaRPr>
        </a:p>
      </dgm:t>
    </dgm:pt>
    <dgm:pt modelId="{192DC160-17DA-4089-A100-87EAA8A34311}" type="parTrans" cxnId="{8A2FAACD-06B1-4415-869B-2070FF954974}">
      <dgm:prSet/>
      <dgm:spPr/>
      <dgm:t>
        <a:bodyPr/>
        <a:lstStyle/>
        <a:p>
          <a:endParaRPr lang="en-US"/>
        </a:p>
      </dgm:t>
    </dgm:pt>
    <dgm:pt modelId="{C2BB2191-7A3F-495D-A968-1E5BA54FE5C9}" type="sibTrans" cxnId="{8A2FAACD-06B1-4415-869B-2070FF954974}">
      <dgm:prSet/>
      <dgm:spPr/>
      <dgm:t>
        <a:bodyPr/>
        <a:lstStyle/>
        <a:p>
          <a:endParaRPr lang="en-US"/>
        </a:p>
      </dgm:t>
    </dgm:pt>
    <dgm:pt modelId="{E1952A55-3797-4DD4-A718-3748DF6DBB58}">
      <dgm:prSet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Education</a:t>
          </a:r>
          <a:endParaRPr lang="en-US" sz="1800" dirty="0">
            <a:latin typeface="Calibri" pitchFamily="34" charset="0"/>
          </a:endParaRPr>
        </a:p>
      </dgm:t>
    </dgm:pt>
    <dgm:pt modelId="{24DE14C1-6FE2-4682-AA50-691B8D36EE80}" type="parTrans" cxnId="{42A5949D-DCC1-4BA0-9F5D-180CF3915EB6}">
      <dgm:prSet/>
      <dgm:spPr/>
      <dgm:t>
        <a:bodyPr/>
        <a:lstStyle/>
        <a:p>
          <a:endParaRPr lang="en-US"/>
        </a:p>
      </dgm:t>
    </dgm:pt>
    <dgm:pt modelId="{A0A2B7D7-F991-4222-BE91-9F0C5E2F95BD}" type="sibTrans" cxnId="{42A5949D-DCC1-4BA0-9F5D-180CF3915EB6}">
      <dgm:prSet/>
      <dgm:spPr/>
      <dgm:t>
        <a:bodyPr/>
        <a:lstStyle/>
        <a:p>
          <a:endParaRPr lang="en-US"/>
        </a:p>
      </dgm:t>
    </dgm:pt>
    <dgm:pt modelId="{483475D0-F599-4D5D-A339-72748DDC8AE5}">
      <dgm:prSet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Hospital Admission</a:t>
          </a:r>
          <a:endParaRPr lang="en-US" sz="1800" dirty="0">
            <a:latin typeface="Calibri" pitchFamily="34" charset="0"/>
          </a:endParaRPr>
        </a:p>
      </dgm:t>
    </dgm:pt>
    <dgm:pt modelId="{6C3992D7-DCF4-45D3-B8A6-0A6E2034F1A1}" type="parTrans" cxnId="{EB8CC97A-7295-49FD-9DD7-46A7C6707297}">
      <dgm:prSet/>
      <dgm:spPr/>
      <dgm:t>
        <a:bodyPr/>
        <a:lstStyle/>
        <a:p>
          <a:endParaRPr lang="en-US"/>
        </a:p>
      </dgm:t>
    </dgm:pt>
    <dgm:pt modelId="{29BC668B-5E35-4E9C-8E09-63F791898F85}" type="sibTrans" cxnId="{EB8CC97A-7295-49FD-9DD7-46A7C6707297}">
      <dgm:prSet/>
      <dgm:spPr/>
      <dgm:t>
        <a:bodyPr/>
        <a:lstStyle/>
        <a:p>
          <a:endParaRPr lang="en-US"/>
        </a:p>
      </dgm:t>
    </dgm:pt>
    <dgm:pt modelId="{C481C17D-B9C4-415E-A2A5-6ED3FCB0D165}">
      <dgm:prSet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Legal</a:t>
          </a:r>
          <a:endParaRPr lang="en-US" sz="1800" dirty="0">
            <a:latin typeface="Calibri" pitchFamily="34" charset="0"/>
          </a:endParaRPr>
        </a:p>
      </dgm:t>
    </dgm:pt>
    <dgm:pt modelId="{EA8D1194-61EB-4A2D-BAB0-94250EE1B400}" type="parTrans" cxnId="{D4FB9765-CA60-48AB-8AC1-AEF679F76489}">
      <dgm:prSet/>
      <dgm:spPr/>
      <dgm:t>
        <a:bodyPr/>
        <a:lstStyle/>
        <a:p>
          <a:endParaRPr lang="en-US"/>
        </a:p>
      </dgm:t>
    </dgm:pt>
    <dgm:pt modelId="{321DFACE-3184-40DC-86A1-790D1A327199}" type="sibTrans" cxnId="{D4FB9765-CA60-48AB-8AC1-AEF679F76489}">
      <dgm:prSet/>
      <dgm:spPr/>
      <dgm:t>
        <a:bodyPr/>
        <a:lstStyle/>
        <a:p>
          <a:endParaRPr lang="en-US"/>
        </a:p>
      </dgm:t>
    </dgm:pt>
    <dgm:pt modelId="{D94BC278-E6D9-4F80-9F34-1E5A79ECE055}">
      <dgm:prSet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Investigation</a:t>
          </a:r>
          <a:endParaRPr lang="en-US" sz="1800" dirty="0">
            <a:latin typeface="Calibri" pitchFamily="34" charset="0"/>
          </a:endParaRPr>
        </a:p>
      </dgm:t>
    </dgm:pt>
    <dgm:pt modelId="{0E6144C1-C359-4BDB-BB87-C3BCD3A5F4B5}" type="parTrans" cxnId="{E94DFC6D-ECE0-4DEE-A7EA-F072225C03F3}">
      <dgm:prSet/>
      <dgm:spPr/>
      <dgm:t>
        <a:bodyPr/>
        <a:lstStyle/>
        <a:p>
          <a:endParaRPr lang="en-US"/>
        </a:p>
      </dgm:t>
    </dgm:pt>
    <dgm:pt modelId="{1B26E940-1BD6-434B-9193-53AB139CD27F}" type="sibTrans" cxnId="{E94DFC6D-ECE0-4DEE-A7EA-F072225C03F3}">
      <dgm:prSet/>
      <dgm:spPr/>
      <dgm:t>
        <a:bodyPr/>
        <a:lstStyle/>
        <a:p>
          <a:endParaRPr lang="en-US"/>
        </a:p>
      </dgm:t>
    </dgm:pt>
    <dgm:pt modelId="{C4B2F448-40D7-4FD8-A812-7DFBA83A6851}">
      <dgm:prSet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Consultation</a:t>
          </a:r>
          <a:endParaRPr lang="en-US" sz="1800" dirty="0">
            <a:latin typeface="Calibri" pitchFamily="34" charset="0"/>
          </a:endParaRPr>
        </a:p>
      </dgm:t>
    </dgm:pt>
    <dgm:pt modelId="{874CF6A4-8F10-490B-A312-D980062F2B98}" type="parTrans" cxnId="{2EC3417B-3B9E-4A86-A629-9F9230B14ACC}">
      <dgm:prSet/>
      <dgm:spPr/>
      <dgm:t>
        <a:bodyPr/>
        <a:lstStyle/>
        <a:p>
          <a:endParaRPr lang="en-US"/>
        </a:p>
      </dgm:t>
    </dgm:pt>
    <dgm:pt modelId="{7FB5DB7B-C272-49CF-A479-27E03926EBC5}" type="sibTrans" cxnId="{2EC3417B-3B9E-4A86-A629-9F9230B14ACC}">
      <dgm:prSet/>
      <dgm:spPr/>
      <dgm:t>
        <a:bodyPr/>
        <a:lstStyle/>
        <a:p>
          <a:endParaRPr lang="en-US"/>
        </a:p>
      </dgm:t>
    </dgm:pt>
    <dgm:pt modelId="{8E7B3912-1D1A-46AB-B0B9-F43F0B4EEE0D}" type="pres">
      <dgm:prSet presAssocID="{7EF5CC80-DF9F-497B-B071-9B51251C164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A9999E-2AE4-4599-8165-03D92CFEAD61}" type="pres">
      <dgm:prSet presAssocID="{39563E95-7391-46AC-803B-55802197AB60}" presName="composite" presStyleCnt="0"/>
      <dgm:spPr/>
      <dgm:t>
        <a:bodyPr/>
        <a:lstStyle/>
        <a:p>
          <a:endParaRPr lang="en-US"/>
        </a:p>
      </dgm:t>
    </dgm:pt>
    <dgm:pt modelId="{8744BFED-E08D-4A48-865E-22C85F154BEC}" type="pres">
      <dgm:prSet presAssocID="{39563E95-7391-46AC-803B-55802197AB60}" presName="parentText" presStyleLbl="alignNode1" presStyleIdx="0" presStyleCnt="3" custLinFactNeighborX="0" custLinFactNeighborY="-69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F60AE5AB-8974-4617-918C-AF6292010DD5}" type="pres">
      <dgm:prSet presAssocID="{39563E95-7391-46AC-803B-55802197AB60}" presName="descendantText" presStyleLbl="alignAcc1" presStyleIdx="0" presStyleCnt="3" custScaleX="87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14CF60-25B5-48BE-9817-0C862D39958B}" type="pres">
      <dgm:prSet presAssocID="{8EC0B1BD-65A0-4D36-B9C6-A8E216450900}" presName="sp" presStyleCnt="0"/>
      <dgm:spPr/>
      <dgm:t>
        <a:bodyPr/>
        <a:lstStyle/>
        <a:p>
          <a:endParaRPr lang="en-US"/>
        </a:p>
      </dgm:t>
    </dgm:pt>
    <dgm:pt modelId="{B316C5A9-367F-451D-AAFD-B230E63D249A}" type="pres">
      <dgm:prSet presAssocID="{F2850E0A-F8A1-4D7A-B119-3D1823B24B0A}" presName="composite" presStyleCnt="0"/>
      <dgm:spPr/>
      <dgm:t>
        <a:bodyPr/>
        <a:lstStyle/>
        <a:p>
          <a:endParaRPr lang="en-US"/>
        </a:p>
      </dgm:t>
    </dgm:pt>
    <dgm:pt modelId="{0C9B0C9F-2743-49AE-8D39-4DD8C8DE51A4}" type="pres">
      <dgm:prSet presAssocID="{F2850E0A-F8A1-4D7A-B119-3D1823B24B0A}" presName="parentText" presStyleLbl="alignNode1" presStyleIdx="1" presStyleCnt="3" custAng="0" custLinFactNeighborX="0" custLinFactNeighborY="-2519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5B6AA113-FE08-4D15-A5A3-EF62459685D0}" type="pres">
      <dgm:prSet presAssocID="{F2850E0A-F8A1-4D7A-B119-3D1823B24B0A}" presName="descendantText" presStyleLbl="alignAcc1" presStyleIdx="1" presStyleCnt="3" custScaleX="875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3ED7F-6EB4-49C2-B58B-F7D3E15C7755}" type="pres">
      <dgm:prSet presAssocID="{2E1AD111-135C-4762-AC96-1800EA620A60}" presName="sp" presStyleCnt="0"/>
      <dgm:spPr/>
      <dgm:t>
        <a:bodyPr/>
        <a:lstStyle/>
        <a:p>
          <a:endParaRPr lang="en-US"/>
        </a:p>
      </dgm:t>
    </dgm:pt>
    <dgm:pt modelId="{116A71D0-5CCB-45E0-8206-13675FE8B906}" type="pres">
      <dgm:prSet presAssocID="{CEE18551-F51A-4687-ACAB-866531729ACE}" presName="composite" presStyleCnt="0"/>
      <dgm:spPr/>
      <dgm:t>
        <a:bodyPr/>
        <a:lstStyle/>
        <a:p>
          <a:endParaRPr lang="en-US"/>
        </a:p>
      </dgm:t>
    </dgm:pt>
    <dgm:pt modelId="{E09D7684-435B-4720-BFE1-EF7D2BA3FD5B}" type="pres">
      <dgm:prSet presAssocID="{CEE18551-F51A-4687-ACAB-866531729ACE}" presName="parentText" presStyleLbl="alignNode1" presStyleIdx="2" presStyleCnt="3" custLinFactNeighborX="0" custLinFactNeighborY="-2519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68D024EC-AFAB-4BB0-A884-9AC3B04C7074}" type="pres">
      <dgm:prSet presAssocID="{CEE18551-F51A-4687-ACAB-866531729ACE}" presName="descendantText" presStyleLbl="alignAcc1" presStyleIdx="2" presStyleCnt="3" custScaleX="88168" custLinFactNeighborX="994" custLinFactNeighborY="2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423244-5CC1-4832-A277-B04F22CA3BCA}" srcId="{F2850E0A-F8A1-4D7A-B119-3D1823B24B0A}" destId="{C711423B-ED3A-437C-9422-3CE4CD184759}" srcOrd="3" destOrd="0" parTransId="{AD318DB6-4946-4FDA-B412-946D1FD5AC1D}" sibTransId="{2AA77FDF-E6B4-4EAF-8764-2E6CFA070432}"/>
    <dgm:cxn modelId="{E06D7FC5-4EED-4348-B32E-028DC293863F}" type="presOf" srcId="{F2850E0A-F8A1-4D7A-B119-3D1823B24B0A}" destId="{0C9B0C9F-2743-49AE-8D39-4DD8C8DE51A4}" srcOrd="0" destOrd="0" presId="urn:microsoft.com/office/officeart/2005/8/layout/chevron2"/>
    <dgm:cxn modelId="{D1578175-E618-40E7-B838-DDCC19F37718}" type="presOf" srcId="{D94BC278-E6D9-4F80-9F34-1E5A79ECE055}" destId="{68D024EC-AFAB-4BB0-A884-9AC3B04C7074}" srcOrd="0" destOrd="3" presId="urn:microsoft.com/office/officeart/2005/8/layout/chevron2"/>
    <dgm:cxn modelId="{42A5949D-DCC1-4BA0-9F5D-180CF3915EB6}" srcId="{CEE18551-F51A-4687-ACAB-866531729ACE}" destId="{E1952A55-3797-4DD4-A718-3748DF6DBB58}" srcOrd="0" destOrd="0" parTransId="{24DE14C1-6FE2-4682-AA50-691B8D36EE80}" sibTransId="{A0A2B7D7-F991-4222-BE91-9F0C5E2F95BD}"/>
    <dgm:cxn modelId="{EB8CC97A-7295-49FD-9DD7-46A7C6707297}" srcId="{CEE18551-F51A-4687-ACAB-866531729ACE}" destId="{483475D0-F599-4D5D-A339-72748DDC8AE5}" srcOrd="1" destOrd="0" parTransId="{6C3992D7-DCF4-45D3-B8A6-0A6E2034F1A1}" sibTransId="{29BC668B-5E35-4E9C-8E09-63F791898F85}"/>
    <dgm:cxn modelId="{D4FB9765-CA60-48AB-8AC1-AEF679F76489}" srcId="{CEE18551-F51A-4687-ACAB-866531729ACE}" destId="{C481C17D-B9C4-415E-A2A5-6ED3FCB0D165}" srcOrd="2" destOrd="0" parTransId="{EA8D1194-61EB-4A2D-BAB0-94250EE1B400}" sibTransId="{321DFACE-3184-40DC-86A1-790D1A327199}"/>
    <dgm:cxn modelId="{D2BB9D76-E749-4225-ADC1-17F692DD973B}" type="presOf" srcId="{4CF75722-23DA-450A-8F89-5F68D869F4FD}" destId="{5B6AA113-FE08-4D15-A5A3-EF62459685D0}" srcOrd="0" destOrd="2" presId="urn:microsoft.com/office/officeart/2005/8/layout/chevron2"/>
    <dgm:cxn modelId="{E8300F01-91A7-44FC-AEC7-875B19E824BC}" srcId="{39563E95-7391-46AC-803B-55802197AB60}" destId="{102D52A8-9FAF-49F0-98E1-85A685D9740D}" srcOrd="0" destOrd="0" parTransId="{1AD5CA57-707E-4F45-9703-1ED83CC110D4}" sibTransId="{A0767A6F-2AC9-441C-93E3-707CFD84A797}"/>
    <dgm:cxn modelId="{89C4CE40-0CFF-4B5D-8349-3CCEB8843AA4}" type="presOf" srcId="{CEE18551-F51A-4687-ACAB-866531729ACE}" destId="{E09D7684-435B-4720-BFE1-EF7D2BA3FD5B}" srcOrd="0" destOrd="0" presId="urn:microsoft.com/office/officeart/2005/8/layout/chevron2"/>
    <dgm:cxn modelId="{B7C706FC-B69E-4BDB-BEDB-35F047999154}" type="presOf" srcId="{F633AFE2-87FE-45F1-BE86-35F624C9B40A}" destId="{5B6AA113-FE08-4D15-A5A3-EF62459685D0}" srcOrd="0" destOrd="0" presId="urn:microsoft.com/office/officeart/2005/8/layout/chevron2"/>
    <dgm:cxn modelId="{7BAAAA87-F151-43EC-9A47-EC43C07B311C}" type="presOf" srcId="{7EF5CC80-DF9F-497B-B071-9B51251C1649}" destId="{8E7B3912-1D1A-46AB-B0B9-F43F0B4EEE0D}" srcOrd="0" destOrd="0" presId="urn:microsoft.com/office/officeart/2005/8/layout/chevron2"/>
    <dgm:cxn modelId="{2EC3417B-3B9E-4A86-A629-9F9230B14ACC}" srcId="{CEE18551-F51A-4687-ACAB-866531729ACE}" destId="{C4B2F448-40D7-4FD8-A812-7DFBA83A6851}" srcOrd="4" destOrd="0" parTransId="{874CF6A4-8F10-490B-A312-D980062F2B98}" sibTransId="{7FB5DB7B-C272-49CF-A479-27E03926EBC5}"/>
    <dgm:cxn modelId="{0E4D7780-380C-4687-9308-F719644EA994}" type="presOf" srcId="{02E2D5B2-C8FB-4766-A0B5-A0DD226E2FD4}" destId="{5B6AA113-FE08-4D15-A5A3-EF62459685D0}" srcOrd="0" destOrd="1" presId="urn:microsoft.com/office/officeart/2005/8/layout/chevron2"/>
    <dgm:cxn modelId="{E0CB8096-FDAB-4B5C-8E47-B37611861C04}" srcId="{7EF5CC80-DF9F-497B-B071-9B51251C1649}" destId="{39563E95-7391-46AC-803B-55802197AB60}" srcOrd="0" destOrd="0" parTransId="{75A29AB3-A739-42DE-9BC7-8A1D80FA01D7}" sibTransId="{8EC0B1BD-65A0-4D36-B9C6-A8E216450900}"/>
    <dgm:cxn modelId="{840C21BC-326D-4202-95C7-E9C3C13FB4E1}" srcId="{39563E95-7391-46AC-803B-55802197AB60}" destId="{C86F1ADA-895E-4C26-8DEF-AFE6D7B9A74C}" srcOrd="1" destOrd="0" parTransId="{8763F393-92FC-4D44-9B10-B66DFB5F8A68}" sibTransId="{41F0F2AC-D05D-4FE2-BE87-B2CA6F269F11}"/>
    <dgm:cxn modelId="{9113D302-067C-4FC0-86AD-D83EE19862AD}" type="presOf" srcId="{C86F1ADA-895E-4C26-8DEF-AFE6D7B9A74C}" destId="{F60AE5AB-8974-4617-918C-AF6292010DD5}" srcOrd="0" destOrd="1" presId="urn:microsoft.com/office/officeart/2005/8/layout/chevron2"/>
    <dgm:cxn modelId="{FEC9A99F-EFE1-4662-BDFE-A9892278F211}" srcId="{F2850E0A-F8A1-4D7A-B119-3D1823B24B0A}" destId="{F633AFE2-87FE-45F1-BE86-35F624C9B40A}" srcOrd="0" destOrd="0" parTransId="{AD0D0353-1433-4D64-9745-E9D869A1D821}" sibTransId="{FE077F7E-955B-4852-8195-B29215F8F959}"/>
    <dgm:cxn modelId="{FBA6697D-B3CE-4BD9-981F-9D613F69F531}" type="presOf" srcId="{C481C17D-B9C4-415E-A2A5-6ED3FCB0D165}" destId="{68D024EC-AFAB-4BB0-A884-9AC3B04C7074}" srcOrd="0" destOrd="2" presId="urn:microsoft.com/office/officeart/2005/8/layout/chevron2"/>
    <dgm:cxn modelId="{568F231A-7257-435B-966B-26E9F7937C94}" srcId="{F2850E0A-F8A1-4D7A-B119-3D1823B24B0A}" destId="{02E2D5B2-C8FB-4766-A0B5-A0DD226E2FD4}" srcOrd="1" destOrd="0" parTransId="{C0B62BD4-1897-4736-BF2C-5719AACA63D5}" sibTransId="{0D60F467-6CC5-4FA1-9C46-4B7426815395}"/>
    <dgm:cxn modelId="{5289F357-2F46-490F-8851-CFA3A760A164}" srcId="{7EF5CC80-DF9F-497B-B071-9B51251C1649}" destId="{F2850E0A-F8A1-4D7A-B119-3D1823B24B0A}" srcOrd="1" destOrd="0" parTransId="{215A34E6-754D-4E8E-8B14-7C6ED835F599}" sibTransId="{2E1AD111-135C-4762-AC96-1800EA620A60}"/>
    <dgm:cxn modelId="{67A60F4C-D012-4BB2-89C3-2C12267686B6}" type="presOf" srcId="{483475D0-F599-4D5D-A339-72748DDC8AE5}" destId="{68D024EC-AFAB-4BB0-A884-9AC3B04C7074}" srcOrd="0" destOrd="1" presId="urn:microsoft.com/office/officeart/2005/8/layout/chevron2"/>
    <dgm:cxn modelId="{6D7695CF-267C-4B52-8AEE-83655D58B042}" type="presOf" srcId="{39563E95-7391-46AC-803B-55802197AB60}" destId="{8744BFED-E08D-4A48-865E-22C85F154BEC}" srcOrd="0" destOrd="0" presId="urn:microsoft.com/office/officeart/2005/8/layout/chevron2"/>
    <dgm:cxn modelId="{05F8865C-4D59-4838-A2E6-07F5AE63034F}" type="presOf" srcId="{102D52A8-9FAF-49F0-98E1-85A685D9740D}" destId="{F60AE5AB-8974-4617-918C-AF6292010DD5}" srcOrd="0" destOrd="0" presId="urn:microsoft.com/office/officeart/2005/8/layout/chevron2"/>
    <dgm:cxn modelId="{BC3C7918-B78F-408C-999E-14B4377060CD}" type="presOf" srcId="{E1952A55-3797-4DD4-A718-3748DF6DBB58}" destId="{68D024EC-AFAB-4BB0-A884-9AC3B04C7074}" srcOrd="0" destOrd="0" presId="urn:microsoft.com/office/officeart/2005/8/layout/chevron2"/>
    <dgm:cxn modelId="{E94DFC6D-ECE0-4DEE-A7EA-F072225C03F3}" srcId="{CEE18551-F51A-4687-ACAB-866531729ACE}" destId="{D94BC278-E6D9-4F80-9F34-1E5A79ECE055}" srcOrd="3" destOrd="0" parTransId="{0E6144C1-C359-4BDB-BB87-C3BCD3A5F4B5}" sibTransId="{1B26E940-1BD6-434B-9193-53AB139CD27F}"/>
    <dgm:cxn modelId="{4E7223C6-4688-46DD-998B-9E2D619CAC27}" type="presOf" srcId="{C4B2F448-40D7-4FD8-A812-7DFBA83A6851}" destId="{68D024EC-AFAB-4BB0-A884-9AC3B04C7074}" srcOrd="0" destOrd="4" presId="urn:microsoft.com/office/officeart/2005/8/layout/chevron2"/>
    <dgm:cxn modelId="{9F9BF085-415D-4893-8159-A91FB6720223}" type="presOf" srcId="{C711423B-ED3A-437C-9422-3CE4CD184759}" destId="{5B6AA113-FE08-4D15-A5A3-EF62459685D0}" srcOrd="0" destOrd="3" presId="urn:microsoft.com/office/officeart/2005/8/layout/chevron2"/>
    <dgm:cxn modelId="{8A2FAACD-06B1-4415-869B-2070FF954974}" srcId="{7EF5CC80-DF9F-497B-B071-9B51251C1649}" destId="{CEE18551-F51A-4687-ACAB-866531729ACE}" srcOrd="2" destOrd="0" parTransId="{192DC160-17DA-4089-A100-87EAA8A34311}" sibTransId="{C2BB2191-7A3F-495D-A968-1E5BA54FE5C9}"/>
    <dgm:cxn modelId="{451D89C8-C7BF-44FB-B02B-327BCBBB6D53}" srcId="{F2850E0A-F8A1-4D7A-B119-3D1823B24B0A}" destId="{4CF75722-23DA-450A-8F89-5F68D869F4FD}" srcOrd="2" destOrd="0" parTransId="{C322FF93-E6A6-4A53-90A4-614BC6BC16EB}" sibTransId="{CF95CD7E-B7AB-470F-9C85-8C2DEE76489C}"/>
    <dgm:cxn modelId="{51ACB599-1E4B-4282-B1E1-02A9D17411DC}" type="presParOf" srcId="{8E7B3912-1D1A-46AB-B0B9-F43F0B4EEE0D}" destId="{44A9999E-2AE4-4599-8165-03D92CFEAD61}" srcOrd="0" destOrd="0" presId="urn:microsoft.com/office/officeart/2005/8/layout/chevron2"/>
    <dgm:cxn modelId="{38F0EA1E-9824-46D0-AAC4-4ADECDCB5927}" type="presParOf" srcId="{44A9999E-2AE4-4599-8165-03D92CFEAD61}" destId="{8744BFED-E08D-4A48-865E-22C85F154BEC}" srcOrd="0" destOrd="0" presId="urn:microsoft.com/office/officeart/2005/8/layout/chevron2"/>
    <dgm:cxn modelId="{3D62CFA9-2C20-4A3D-A62D-1C930085E7A5}" type="presParOf" srcId="{44A9999E-2AE4-4599-8165-03D92CFEAD61}" destId="{F60AE5AB-8974-4617-918C-AF6292010DD5}" srcOrd="1" destOrd="0" presId="urn:microsoft.com/office/officeart/2005/8/layout/chevron2"/>
    <dgm:cxn modelId="{E66B3C5A-6276-48BD-8D72-124096A569A6}" type="presParOf" srcId="{8E7B3912-1D1A-46AB-B0B9-F43F0B4EEE0D}" destId="{FC14CF60-25B5-48BE-9817-0C862D39958B}" srcOrd="1" destOrd="0" presId="urn:microsoft.com/office/officeart/2005/8/layout/chevron2"/>
    <dgm:cxn modelId="{C111DD79-E8B0-48AF-A393-9856457D9613}" type="presParOf" srcId="{8E7B3912-1D1A-46AB-B0B9-F43F0B4EEE0D}" destId="{B316C5A9-367F-451D-AAFD-B230E63D249A}" srcOrd="2" destOrd="0" presId="urn:microsoft.com/office/officeart/2005/8/layout/chevron2"/>
    <dgm:cxn modelId="{6A0389BB-3F57-48F8-B768-B370AD60264F}" type="presParOf" srcId="{B316C5A9-367F-451D-AAFD-B230E63D249A}" destId="{0C9B0C9F-2743-49AE-8D39-4DD8C8DE51A4}" srcOrd="0" destOrd="0" presId="urn:microsoft.com/office/officeart/2005/8/layout/chevron2"/>
    <dgm:cxn modelId="{51532B2C-1A8D-47FC-94B7-F2720E34D18D}" type="presParOf" srcId="{B316C5A9-367F-451D-AAFD-B230E63D249A}" destId="{5B6AA113-FE08-4D15-A5A3-EF62459685D0}" srcOrd="1" destOrd="0" presId="urn:microsoft.com/office/officeart/2005/8/layout/chevron2"/>
    <dgm:cxn modelId="{7E7FDE08-C117-4088-8B59-AAD9F9039132}" type="presParOf" srcId="{8E7B3912-1D1A-46AB-B0B9-F43F0B4EEE0D}" destId="{9613ED7F-6EB4-49C2-B58B-F7D3E15C7755}" srcOrd="3" destOrd="0" presId="urn:microsoft.com/office/officeart/2005/8/layout/chevron2"/>
    <dgm:cxn modelId="{2E1E9437-9807-4CF4-AFFB-50B8C33CBD41}" type="presParOf" srcId="{8E7B3912-1D1A-46AB-B0B9-F43F0B4EEE0D}" destId="{116A71D0-5CCB-45E0-8206-13675FE8B906}" srcOrd="4" destOrd="0" presId="urn:microsoft.com/office/officeart/2005/8/layout/chevron2"/>
    <dgm:cxn modelId="{406D59B1-C39C-4F4D-8C2C-1D12FABA9F46}" type="presParOf" srcId="{116A71D0-5CCB-45E0-8206-13675FE8B906}" destId="{E09D7684-435B-4720-BFE1-EF7D2BA3FD5B}" srcOrd="0" destOrd="0" presId="urn:microsoft.com/office/officeart/2005/8/layout/chevron2"/>
    <dgm:cxn modelId="{A8F75EEA-0FD6-4F6C-B6B4-CED6FA54EECB}" type="presParOf" srcId="{116A71D0-5CCB-45E0-8206-13675FE8B906}" destId="{68D024EC-AFAB-4BB0-A884-9AC3B04C707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F5CC80-DF9F-497B-B071-9B51251C1649}" type="doc">
      <dgm:prSet loTypeId="urn:microsoft.com/office/officeart/2005/8/layout/chevron2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9563E95-7391-46AC-803B-55802197AB60}">
      <dgm:prSet phldrT="[Text]"/>
      <dgm:spPr/>
      <dgm:t>
        <a:bodyPr vert="horz"/>
        <a:lstStyle/>
        <a:p>
          <a:r>
            <a:rPr lang="en-US" b="1" dirty="0" smtClean="0">
              <a:solidFill>
                <a:schemeClr val="tx1"/>
              </a:solidFill>
              <a:latin typeface="Calibri" pitchFamily="34" charset="0"/>
            </a:rPr>
            <a:t>Mental Health Services</a:t>
          </a:r>
          <a:endParaRPr lang="en-US" dirty="0">
            <a:solidFill>
              <a:schemeClr val="tx1"/>
            </a:solidFill>
            <a:latin typeface="Calibri" pitchFamily="34" charset="0"/>
          </a:endParaRPr>
        </a:p>
      </dgm:t>
    </dgm:pt>
    <dgm:pt modelId="{75A29AB3-A739-42DE-9BC7-8A1D80FA01D7}" type="parTrans" cxnId="{E0CB8096-FDAB-4B5C-8E47-B37611861C04}">
      <dgm:prSet/>
      <dgm:spPr/>
      <dgm:t>
        <a:bodyPr/>
        <a:lstStyle/>
        <a:p>
          <a:endParaRPr lang="en-US"/>
        </a:p>
      </dgm:t>
    </dgm:pt>
    <dgm:pt modelId="{8EC0B1BD-65A0-4D36-B9C6-A8E216450900}" type="sibTrans" cxnId="{E0CB8096-FDAB-4B5C-8E47-B37611861C04}">
      <dgm:prSet/>
      <dgm:spPr/>
      <dgm:t>
        <a:bodyPr/>
        <a:lstStyle/>
        <a:p>
          <a:endParaRPr lang="en-US"/>
        </a:p>
      </dgm:t>
    </dgm:pt>
    <dgm:pt modelId="{102D52A8-9FAF-49F0-98E1-85A685D9740D}">
      <dgm:prSet phldrT="[Text]"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Meditation, Yoga</a:t>
          </a:r>
          <a:endParaRPr lang="en-US" sz="1800" dirty="0">
            <a:latin typeface="Calibri" pitchFamily="34" charset="0"/>
          </a:endParaRPr>
        </a:p>
      </dgm:t>
    </dgm:pt>
    <dgm:pt modelId="{1AD5CA57-707E-4F45-9703-1ED83CC110D4}" type="parTrans" cxnId="{E8300F01-91A7-44FC-AEC7-875B19E824BC}">
      <dgm:prSet/>
      <dgm:spPr/>
      <dgm:t>
        <a:bodyPr/>
        <a:lstStyle/>
        <a:p>
          <a:endParaRPr lang="en-US"/>
        </a:p>
      </dgm:t>
    </dgm:pt>
    <dgm:pt modelId="{A0767A6F-2AC9-441C-93E3-707CFD84A797}" type="sibTrans" cxnId="{E8300F01-91A7-44FC-AEC7-875B19E824BC}">
      <dgm:prSet/>
      <dgm:spPr/>
      <dgm:t>
        <a:bodyPr/>
        <a:lstStyle/>
        <a:p>
          <a:endParaRPr lang="en-US"/>
        </a:p>
      </dgm:t>
    </dgm:pt>
    <dgm:pt modelId="{F2850E0A-F8A1-4D7A-B119-3D1823B24B0A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rPr>
            <a:t>Nutritional Supplements</a:t>
          </a:r>
          <a:endParaRPr lang="en-US" b="0" dirty="0">
            <a:solidFill>
              <a:schemeClr val="tx1"/>
            </a:solidFill>
            <a:latin typeface="Calibri" pitchFamily="34" charset="0"/>
          </a:endParaRPr>
        </a:p>
      </dgm:t>
    </dgm:pt>
    <dgm:pt modelId="{215A34E6-754D-4E8E-8B14-7C6ED835F599}" type="parTrans" cxnId="{5289F357-2F46-490F-8851-CFA3A760A164}">
      <dgm:prSet/>
      <dgm:spPr/>
      <dgm:t>
        <a:bodyPr/>
        <a:lstStyle/>
        <a:p>
          <a:endParaRPr lang="en-US"/>
        </a:p>
      </dgm:t>
    </dgm:pt>
    <dgm:pt modelId="{2E1AD111-135C-4762-AC96-1800EA620A60}" type="sibTrans" cxnId="{5289F357-2F46-490F-8851-CFA3A760A164}">
      <dgm:prSet/>
      <dgm:spPr/>
      <dgm:t>
        <a:bodyPr/>
        <a:lstStyle/>
        <a:p>
          <a:endParaRPr lang="en-US"/>
        </a:p>
      </dgm:t>
    </dgm:pt>
    <dgm:pt modelId="{F633AFE2-87FE-45F1-BE86-35F624C9B40A}">
      <dgm:prSet phldrT="[Text]"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Training on nutrition</a:t>
          </a:r>
          <a:endParaRPr lang="en-US" sz="1800" dirty="0">
            <a:latin typeface="Calibri" pitchFamily="34" charset="0"/>
          </a:endParaRPr>
        </a:p>
      </dgm:t>
    </dgm:pt>
    <dgm:pt modelId="{AD0D0353-1433-4D64-9745-E9D869A1D821}" type="parTrans" cxnId="{FEC9A99F-EFE1-4662-BDFE-A9892278F211}">
      <dgm:prSet/>
      <dgm:spPr/>
      <dgm:t>
        <a:bodyPr/>
        <a:lstStyle/>
        <a:p>
          <a:endParaRPr lang="en-US"/>
        </a:p>
      </dgm:t>
    </dgm:pt>
    <dgm:pt modelId="{FE077F7E-955B-4852-8195-B29215F8F959}" type="sibTrans" cxnId="{FEC9A99F-EFE1-4662-BDFE-A9892278F211}">
      <dgm:prSet/>
      <dgm:spPr/>
      <dgm:t>
        <a:bodyPr/>
        <a:lstStyle/>
        <a:p>
          <a:endParaRPr lang="en-US"/>
        </a:p>
      </dgm:t>
    </dgm:pt>
    <dgm:pt modelId="{CEE18551-F51A-4687-ACAB-866531729ACE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Calibri" pitchFamily="34" charset="0"/>
            </a:rPr>
            <a:t>Home based Care</a:t>
          </a:r>
          <a:endParaRPr lang="en-US" b="0" dirty="0">
            <a:solidFill>
              <a:schemeClr val="tx1"/>
            </a:solidFill>
            <a:latin typeface="Calibri" pitchFamily="34" charset="0"/>
          </a:endParaRPr>
        </a:p>
      </dgm:t>
    </dgm:pt>
    <dgm:pt modelId="{192DC160-17DA-4089-A100-87EAA8A34311}" type="parTrans" cxnId="{8A2FAACD-06B1-4415-869B-2070FF954974}">
      <dgm:prSet/>
      <dgm:spPr/>
      <dgm:t>
        <a:bodyPr/>
        <a:lstStyle/>
        <a:p>
          <a:endParaRPr lang="en-US"/>
        </a:p>
      </dgm:t>
    </dgm:pt>
    <dgm:pt modelId="{C2BB2191-7A3F-495D-A968-1E5BA54FE5C9}" type="sibTrans" cxnId="{8A2FAACD-06B1-4415-869B-2070FF954974}">
      <dgm:prSet/>
      <dgm:spPr/>
      <dgm:t>
        <a:bodyPr/>
        <a:lstStyle/>
        <a:p>
          <a:endParaRPr lang="en-US"/>
        </a:p>
      </dgm:t>
    </dgm:pt>
    <dgm:pt modelId="{E1952A55-3797-4DD4-A718-3748DF6DBB58}">
      <dgm:prSet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Nursing Care</a:t>
          </a:r>
          <a:endParaRPr lang="en-US" sz="1800" dirty="0">
            <a:latin typeface="Calibri" pitchFamily="34" charset="0"/>
          </a:endParaRPr>
        </a:p>
      </dgm:t>
    </dgm:pt>
    <dgm:pt modelId="{24DE14C1-6FE2-4682-AA50-691B8D36EE80}" type="parTrans" cxnId="{42A5949D-DCC1-4BA0-9F5D-180CF3915EB6}">
      <dgm:prSet/>
      <dgm:spPr/>
      <dgm:t>
        <a:bodyPr/>
        <a:lstStyle/>
        <a:p>
          <a:endParaRPr lang="en-US"/>
        </a:p>
      </dgm:t>
    </dgm:pt>
    <dgm:pt modelId="{A0A2B7D7-F991-4222-BE91-9F0C5E2F95BD}" type="sibTrans" cxnId="{42A5949D-DCC1-4BA0-9F5D-180CF3915EB6}">
      <dgm:prSet/>
      <dgm:spPr/>
      <dgm:t>
        <a:bodyPr/>
        <a:lstStyle/>
        <a:p>
          <a:endParaRPr lang="en-US"/>
        </a:p>
      </dgm:t>
    </dgm:pt>
    <dgm:pt modelId="{3F8A7F37-D850-4C2E-BF1C-8C9725A614DA}">
      <dgm:prSet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Laughter club</a:t>
          </a:r>
          <a:endParaRPr lang="en-US" sz="1800" dirty="0">
            <a:latin typeface="Calibri" pitchFamily="34" charset="0"/>
          </a:endParaRPr>
        </a:p>
      </dgm:t>
    </dgm:pt>
    <dgm:pt modelId="{BF02133B-3363-41E2-94E5-8C1A33A7C0CF}" type="parTrans" cxnId="{62BC58D4-13D2-47C5-AB36-BDED3565327F}">
      <dgm:prSet/>
      <dgm:spPr/>
      <dgm:t>
        <a:bodyPr/>
        <a:lstStyle/>
        <a:p>
          <a:endParaRPr lang="en-US"/>
        </a:p>
      </dgm:t>
    </dgm:pt>
    <dgm:pt modelId="{2CCC1CA4-5058-4CB2-A138-FED8D70D5CA2}" type="sibTrans" cxnId="{62BC58D4-13D2-47C5-AB36-BDED3565327F}">
      <dgm:prSet/>
      <dgm:spPr/>
      <dgm:t>
        <a:bodyPr/>
        <a:lstStyle/>
        <a:p>
          <a:endParaRPr lang="en-US"/>
        </a:p>
      </dgm:t>
    </dgm:pt>
    <dgm:pt modelId="{D2F8CE55-358E-483C-BCBC-E98F40710DA3}">
      <dgm:prSet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Delivery of food items</a:t>
          </a:r>
          <a:endParaRPr lang="en-US" sz="1800" dirty="0">
            <a:latin typeface="Calibri" pitchFamily="34" charset="0"/>
          </a:endParaRPr>
        </a:p>
      </dgm:t>
    </dgm:pt>
    <dgm:pt modelId="{9E8E1966-8B38-44F6-85A0-EACFF8F22CEF}" type="parTrans" cxnId="{224F7F7F-CCF5-4A5A-86EB-CE7351DFBD93}">
      <dgm:prSet/>
      <dgm:spPr/>
      <dgm:t>
        <a:bodyPr/>
        <a:lstStyle/>
        <a:p>
          <a:endParaRPr lang="en-US"/>
        </a:p>
      </dgm:t>
    </dgm:pt>
    <dgm:pt modelId="{D7795A6C-B5DA-439B-860B-7D3349598A7F}" type="sibTrans" cxnId="{224F7F7F-CCF5-4A5A-86EB-CE7351DFBD93}">
      <dgm:prSet/>
      <dgm:spPr/>
      <dgm:t>
        <a:bodyPr/>
        <a:lstStyle/>
        <a:p>
          <a:endParaRPr lang="en-US"/>
        </a:p>
      </dgm:t>
    </dgm:pt>
    <dgm:pt modelId="{9105DAA3-0194-4A5B-8DF1-F1001B9AD27B}">
      <dgm:prSet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Skill  and capacity Building on Self and Family Care</a:t>
          </a:r>
          <a:endParaRPr lang="en-US" sz="1800" dirty="0">
            <a:latin typeface="Calibri" pitchFamily="34" charset="0"/>
          </a:endParaRPr>
        </a:p>
      </dgm:t>
    </dgm:pt>
    <dgm:pt modelId="{5F2262FE-CF6A-44B7-82B4-B8019423C1A3}" type="parTrans" cxnId="{33B93187-2EAF-42C1-AAB7-06AEB7F4FAA2}">
      <dgm:prSet/>
      <dgm:spPr/>
      <dgm:t>
        <a:bodyPr/>
        <a:lstStyle/>
        <a:p>
          <a:endParaRPr lang="en-US"/>
        </a:p>
      </dgm:t>
    </dgm:pt>
    <dgm:pt modelId="{B55AE7D5-C95A-4D3D-A51E-8F2A196E435F}" type="sibTrans" cxnId="{33B93187-2EAF-42C1-AAB7-06AEB7F4FAA2}">
      <dgm:prSet/>
      <dgm:spPr/>
      <dgm:t>
        <a:bodyPr/>
        <a:lstStyle/>
        <a:p>
          <a:endParaRPr lang="en-US"/>
        </a:p>
      </dgm:t>
    </dgm:pt>
    <dgm:pt modelId="{8781FD86-3C12-4F49-B0F9-2A98CBBEE282}">
      <dgm:prSet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Home Visits</a:t>
          </a:r>
          <a:endParaRPr lang="en-US" sz="1800" dirty="0">
            <a:latin typeface="Calibri" pitchFamily="34" charset="0"/>
          </a:endParaRPr>
        </a:p>
      </dgm:t>
    </dgm:pt>
    <dgm:pt modelId="{5E25F198-C75D-4776-B541-3E28E1D29191}" type="parTrans" cxnId="{F071C8B3-A93C-414F-89C9-7AAD6347E5CF}">
      <dgm:prSet/>
      <dgm:spPr/>
      <dgm:t>
        <a:bodyPr/>
        <a:lstStyle/>
        <a:p>
          <a:endParaRPr lang="en-US"/>
        </a:p>
      </dgm:t>
    </dgm:pt>
    <dgm:pt modelId="{884CD141-D53F-4D59-B9C9-3F72EBC4BCA1}" type="sibTrans" cxnId="{F071C8B3-A93C-414F-89C9-7AAD6347E5CF}">
      <dgm:prSet/>
      <dgm:spPr/>
      <dgm:t>
        <a:bodyPr/>
        <a:lstStyle/>
        <a:p>
          <a:endParaRPr lang="en-US"/>
        </a:p>
      </dgm:t>
    </dgm:pt>
    <dgm:pt modelId="{491AECDB-3524-4FCC-9112-1D30CDA50647}">
      <dgm:prSet phldrT="[Text]" custT="1"/>
      <dgm:spPr/>
      <dgm:t>
        <a:bodyPr vert="horz"/>
        <a:lstStyle/>
        <a:p>
          <a:r>
            <a:rPr lang="en-US" sz="1400" b="1" dirty="0" smtClean="0">
              <a:solidFill>
                <a:schemeClr val="tx1"/>
              </a:solidFill>
              <a:latin typeface="Calibri" pitchFamily="34" charset="0"/>
            </a:rPr>
            <a:t>Microenterprise Development</a:t>
          </a:r>
          <a:endParaRPr lang="en-US" sz="1400" b="1" dirty="0">
            <a:solidFill>
              <a:schemeClr val="tx1"/>
            </a:solidFill>
            <a:latin typeface="Calibri" pitchFamily="34" charset="0"/>
          </a:endParaRPr>
        </a:p>
      </dgm:t>
    </dgm:pt>
    <dgm:pt modelId="{F57C16F5-359E-4E2F-8B2F-9A824BFCD6FD}" type="parTrans" cxnId="{36A9F845-83E4-470A-BC37-3175A50D38C0}">
      <dgm:prSet/>
      <dgm:spPr/>
      <dgm:t>
        <a:bodyPr/>
        <a:lstStyle/>
        <a:p>
          <a:endParaRPr lang="en-US"/>
        </a:p>
      </dgm:t>
    </dgm:pt>
    <dgm:pt modelId="{76CC67F0-1267-4805-8323-84EA41CD8A55}" type="sibTrans" cxnId="{36A9F845-83E4-470A-BC37-3175A50D38C0}">
      <dgm:prSet/>
      <dgm:spPr/>
      <dgm:t>
        <a:bodyPr/>
        <a:lstStyle/>
        <a:p>
          <a:endParaRPr lang="en-US"/>
        </a:p>
      </dgm:t>
    </dgm:pt>
    <dgm:pt modelId="{D4134488-27BD-4EF0-B613-AED3152A819F}">
      <dgm:prSet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Loans, Financial Assistance</a:t>
          </a:r>
          <a:endParaRPr lang="en-US" sz="1800" dirty="0">
            <a:latin typeface="Calibri" pitchFamily="34" charset="0"/>
          </a:endParaRPr>
        </a:p>
      </dgm:t>
    </dgm:pt>
    <dgm:pt modelId="{598F72EE-345F-4CFC-A92F-40671EB19ED9}" type="parTrans" cxnId="{289BEB4E-90C6-45EE-AEC6-C036FF5D0B28}">
      <dgm:prSet/>
      <dgm:spPr/>
      <dgm:t>
        <a:bodyPr/>
        <a:lstStyle/>
        <a:p>
          <a:endParaRPr lang="en-US"/>
        </a:p>
      </dgm:t>
    </dgm:pt>
    <dgm:pt modelId="{7C6D79BD-79BE-458B-ACD8-08CAA5A9C5BC}" type="sibTrans" cxnId="{289BEB4E-90C6-45EE-AEC6-C036FF5D0B28}">
      <dgm:prSet/>
      <dgm:spPr/>
      <dgm:t>
        <a:bodyPr/>
        <a:lstStyle/>
        <a:p>
          <a:endParaRPr lang="en-US"/>
        </a:p>
      </dgm:t>
    </dgm:pt>
    <dgm:pt modelId="{82C24D92-BACB-4D6D-850B-F289B93F32E1}">
      <dgm:prSet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Vocational Training</a:t>
          </a:r>
          <a:endParaRPr lang="en-US" sz="1800" dirty="0">
            <a:latin typeface="Calibri" pitchFamily="34" charset="0"/>
          </a:endParaRPr>
        </a:p>
      </dgm:t>
    </dgm:pt>
    <dgm:pt modelId="{967DE727-E6D7-4148-894F-F0894680CCAA}" type="parTrans" cxnId="{27DF4A8E-4572-4FBB-832C-979F981AA2BB}">
      <dgm:prSet/>
      <dgm:spPr/>
      <dgm:t>
        <a:bodyPr/>
        <a:lstStyle/>
        <a:p>
          <a:endParaRPr lang="en-US"/>
        </a:p>
      </dgm:t>
    </dgm:pt>
    <dgm:pt modelId="{D54B4BA7-632B-41B0-A5AD-1370E758B45D}" type="sibTrans" cxnId="{27DF4A8E-4572-4FBB-832C-979F981AA2BB}">
      <dgm:prSet/>
      <dgm:spPr/>
      <dgm:t>
        <a:bodyPr/>
        <a:lstStyle/>
        <a:p>
          <a:endParaRPr lang="en-US"/>
        </a:p>
      </dgm:t>
    </dgm:pt>
    <dgm:pt modelId="{8E7B3912-1D1A-46AB-B0B9-F43F0B4EEE0D}" type="pres">
      <dgm:prSet presAssocID="{7EF5CC80-DF9F-497B-B071-9B51251C164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A9999E-2AE4-4599-8165-03D92CFEAD61}" type="pres">
      <dgm:prSet presAssocID="{39563E95-7391-46AC-803B-55802197AB60}" presName="composite" presStyleCnt="0"/>
      <dgm:spPr/>
      <dgm:t>
        <a:bodyPr/>
        <a:lstStyle/>
        <a:p>
          <a:endParaRPr lang="en-US"/>
        </a:p>
      </dgm:t>
    </dgm:pt>
    <dgm:pt modelId="{8744BFED-E08D-4A48-865E-22C85F154BEC}" type="pres">
      <dgm:prSet presAssocID="{39563E95-7391-46AC-803B-55802197AB60}" presName="parentText" presStyleLbl="alignNode1" presStyleIdx="0" presStyleCnt="4" custLinFactNeighborX="0" custLinFactNeighborY="-69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F60AE5AB-8974-4617-918C-AF6292010DD5}" type="pres">
      <dgm:prSet presAssocID="{39563E95-7391-46AC-803B-55802197AB60}" presName="descendantText" presStyleLbl="alignAcc1" presStyleIdx="0" presStyleCnt="4" custScaleX="87942" custLinFactNeighborX="-450" custLinFactNeighborY="63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14CF60-25B5-48BE-9817-0C862D39958B}" type="pres">
      <dgm:prSet presAssocID="{8EC0B1BD-65A0-4D36-B9C6-A8E216450900}" presName="sp" presStyleCnt="0"/>
      <dgm:spPr/>
      <dgm:t>
        <a:bodyPr/>
        <a:lstStyle/>
        <a:p>
          <a:endParaRPr lang="en-US"/>
        </a:p>
      </dgm:t>
    </dgm:pt>
    <dgm:pt modelId="{B316C5A9-367F-451D-AAFD-B230E63D249A}" type="pres">
      <dgm:prSet presAssocID="{F2850E0A-F8A1-4D7A-B119-3D1823B24B0A}" presName="composite" presStyleCnt="0"/>
      <dgm:spPr/>
      <dgm:t>
        <a:bodyPr/>
        <a:lstStyle/>
        <a:p>
          <a:endParaRPr lang="en-US"/>
        </a:p>
      </dgm:t>
    </dgm:pt>
    <dgm:pt modelId="{0C9B0C9F-2743-49AE-8D39-4DD8C8DE51A4}" type="pres">
      <dgm:prSet presAssocID="{F2850E0A-F8A1-4D7A-B119-3D1823B24B0A}" presName="parentText" presStyleLbl="alignNode1" presStyleIdx="1" presStyleCnt="4" custAng="0" custLinFactNeighborX="0" custLinFactNeighborY="-2519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5B6AA113-FE08-4D15-A5A3-EF62459685D0}" type="pres">
      <dgm:prSet presAssocID="{F2850E0A-F8A1-4D7A-B119-3D1823B24B0A}" presName="descendantText" presStyleLbl="alignAcc1" presStyleIdx="1" presStyleCnt="4" custScaleX="875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3ED7F-6EB4-49C2-B58B-F7D3E15C7755}" type="pres">
      <dgm:prSet presAssocID="{2E1AD111-135C-4762-AC96-1800EA620A60}" presName="sp" presStyleCnt="0"/>
      <dgm:spPr/>
      <dgm:t>
        <a:bodyPr/>
        <a:lstStyle/>
        <a:p>
          <a:endParaRPr lang="en-US"/>
        </a:p>
      </dgm:t>
    </dgm:pt>
    <dgm:pt modelId="{116A71D0-5CCB-45E0-8206-13675FE8B906}" type="pres">
      <dgm:prSet presAssocID="{CEE18551-F51A-4687-ACAB-866531729ACE}" presName="composite" presStyleCnt="0"/>
      <dgm:spPr/>
      <dgm:t>
        <a:bodyPr/>
        <a:lstStyle/>
        <a:p>
          <a:endParaRPr lang="en-US"/>
        </a:p>
      </dgm:t>
    </dgm:pt>
    <dgm:pt modelId="{E09D7684-435B-4720-BFE1-EF7D2BA3FD5B}" type="pres">
      <dgm:prSet presAssocID="{CEE18551-F51A-4687-ACAB-866531729ACE}" presName="parentText" presStyleLbl="alignNode1" presStyleIdx="2" presStyleCnt="4" custLinFactNeighborX="0" custLinFactNeighborY="-2519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68D024EC-AFAB-4BB0-A884-9AC3B04C7074}" type="pres">
      <dgm:prSet presAssocID="{CEE18551-F51A-4687-ACAB-866531729ACE}" presName="descendantText" presStyleLbl="alignAcc1" presStyleIdx="2" presStyleCnt="4" custScaleX="88168" custLinFactNeighborX="994" custLinFactNeighborY="2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5F459-CCD9-4705-834C-B8B72EC00908}" type="pres">
      <dgm:prSet presAssocID="{C2BB2191-7A3F-495D-A968-1E5BA54FE5C9}" presName="sp" presStyleCnt="0"/>
      <dgm:spPr/>
    </dgm:pt>
    <dgm:pt modelId="{0674D3C6-A7AA-49B0-89B5-4CE92124CBF9}" type="pres">
      <dgm:prSet presAssocID="{491AECDB-3524-4FCC-9112-1D30CDA50647}" presName="composite" presStyleCnt="0"/>
      <dgm:spPr/>
    </dgm:pt>
    <dgm:pt modelId="{B33C0CB9-DA7A-4C34-9D6B-392C128C3600}" type="pres">
      <dgm:prSet presAssocID="{491AECDB-3524-4FCC-9112-1D30CDA50647}" presName="parentText" presStyleLbl="alignNode1" presStyleIdx="3" presStyleCnt="4" custLinFactNeighborX="0" custLinFactNeighborY="-69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7C8BCD21-F312-4CB9-BE21-FF15ED67FAC8}" type="pres">
      <dgm:prSet presAssocID="{491AECDB-3524-4FCC-9112-1D30CDA50647}" presName="descendantText" presStyleLbl="alignAcc1" presStyleIdx="3" presStyleCnt="4" custScaleX="89762" custLinFactNeighborX="1853" custLinFactNeighborY="-58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4F7F7F-CCF5-4A5A-86EB-CE7351DFBD93}" srcId="{F2850E0A-F8A1-4D7A-B119-3D1823B24B0A}" destId="{D2F8CE55-358E-483C-BCBC-E98F40710DA3}" srcOrd="1" destOrd="0" parTransId="{9E8E1966-8B38-44F6-85A0-EACFF8F22CEF}" sibTransId="{D7795A6C-B5DA-439B-860B-7D3349598A7F}"/>
    <dgm:cxn modelId="{42A5949D-DCC1-4BA0-9F5D-180CF3915EB6}" srcId="{CEE18551-F51A-4687-ACAB-866531729ACE}" destId="{E1952A55-3797-4DD4-A718-3748DF6DBB58}" srcOrd="0" destOrd="0" parTransId="{24DE14C1-6FE2-4682-AA50-691B8D36EE80}" sibTransId="{A0A2B7D7-F991-4222-BE91-9F0C5E2F95BD}"/>
    <dgm:cxn modelId="{888EEA1C-B8B8-4AA9-8C89-C346C442A6DD}" type="presOf" srcId="{D4134488-27BD-4EF0-B613-AED3152A819F}" destId="{7C8BCD21-F312-4CB9-BE21-FF15ED67FAC8}" srcOrd="0" destOrd="0" presId="urn:microsoft.com/office/officeart/2005/8/layout/chevron2"/>
    <dgm:cxn modelId="{E397BDD9-A715-4A90-B4B9-833A789535A6}" type="presOf" srcId="{39563E95-7391-46AC-803B-55802197AB60}" destId="{8744BFED-E08D-4A48-865E-22C85F154BEC}" srcOrd="0" destOrd="0" presId="urn:microsoft.com/office/officeart/2005/8/layout/chevron2"/>
    <dgm:cxn modelId="{E8300F01-91A7-44FC-AEC7-875B19E824BC}" srcId="{39563E95-7391-46AC-803B-55802197AB60}" destId="{102D52A8-9FAF-49F0-98E1-85A685D9740D}" srcOrd="0" destOrd="0" parTransId="{1AD5CA57-707E-4F45-9703-1ED83CC110D4}" sibTransId="{A0767A6F-2AC9-441C-93E3-707CFD84A797}"/>
    <dgm:cxn modelId="{2B8ABCFA-2D86-4BD2-9E47-CE66E755E8FB}" type="presOf" srcId="{D2F8CE55-358E-483C-BCBC-E98F40710DA3}" destId="{5B6AA113-FE08-4D15-A5A3-EF62459685D0}" srcOrd="0" destOrd="1" presId="urn:microsoft.com/office/officeart/2005/8/layout/chevron2"/>
    <dgm:cxn modelId="{B33DF1F2-44A1-446D-97ED-734940F41793}" type="presOf" srcId="{491AECDB-3524-4FCC-9112-1D30CDA50647}" destId="{B33C0CB9-DA7A-4C34-9D6B-392C128C3600}" srcOrd="0" destOrd="0" presId="urn:microsoft.com/office/officeart/2005/8/layout/chevron2"/>
    <dgm:cxn modelId="{33B93187-2EAF-42C1-AAB7-06AEB7F4FAA2}" srcId="{CEE18551-F51A-4687-ACAB-866531729ACE}" destId="{9105DAA3-0194-4A5B-8DF1-F1001B9AD27B}" srcOrd="1" destOrd="0" parTransId="{5F2262FE-CF6A-44B7-82B4-B8019423C1A3}" sibTransId="{B55AE7D5-C95A-4D3D-A51E-8F2A196E435F}"/>
    <dgm:cxn modelId="{62BC58D4-13D2-47C5-AB36-BDED3565327F}" srcId="{39563E95-7391-46AC-803B-55802197AB60}" destId="{3F8A7F37-D850-4C2E-BF1C-8C9725A614DA}" srcOrd="1" destOrd="0" parTransId="{BF02133B-3363-41E2-94E5-8C1A33A7C0CF}" sibTransId="{2CCC1CA4-5058-4CB2-A138-FED8D70D5CA2}"/>
    <dgm:cxn modelId="{F071C8B3-A93C-414F-89C9-7AAD6347E5CF}" srcId="{CEE18551-F51A-4687-ACAB-866531729ACE}" destId="{8781FD86-3C12-4F49-B0F9-2A98CBBEE282}" srcOrd="2" destOrd="0" parTransId="{5E25F198-C75D-4776-B541-3E28E1D29191}" sibTransId="{884CD141-D53F-4D59-B9C9-3F72EBC4BCA1}"/>
    <dgm:cxn modelId="{E0CB8096-FDAB-4B5C-8E47-B37611861C04}" srcId="{7EF5CC80-DF9F-497B-B071-9B51251C1649}" destId="{39563E95-7391-46AC-803B-55802197AB60}" srcOrd="0" destOrd="0" parTransId="{75A29AB3-A739-42DE-9BC7-8A1D80FA01D7}" sibTransId="{8EC0B1BD-65A0-4D36-B9C6-A8E216450900}"/>
    <dgm:cxn modelId="{36A9F845-83E4-470A-BC37-3175A50D38C0}" srcId="{7EF5CC80-DF9F-497B-B071-9B51251C1649}" destId="{491AECDB-3524-4FCC-9112-1D30CDA50647}" srcOrd="3" destOrd="0" parTransId="{F57C16F5-359E-4E2F-8B2F-9A824BFCD6FD}" sibTransId="{76CC67F0-1267-4805-8323-84EA41CD8A55}"/>
    <dgm:cxn modelId="{FEC9A99F-EFE1-4662-BDFE-A9892278F211}" srcId="{F2850E0A-F8A1-4D7A-B119-3D1823B24B0A}" destId="{F633AFE2-87FE-45F1-BE86-35F624C9B40A}" srcOrd="0" destOrd="0" parTransId="{AD0D0353-1433-4D64-9745-E9D869A1D821}" sibTransId="{FE077F7E-955B-4852-8195-B29215F8F959}"/>
    <dgm:cxn modelId="{5EB8221F-5CC7-4E8F-8EFF-BC70D82EE733}" type="presOf" srcId="{102D52A8-9FAF-49F0-98E1-85A685D9740D}" destId="{F60AE5AB-8974-4617-918C-AF6292010DD5}" srcOrd="0" destOrd="0" presId="urn:microsoft.com/office/officeart/2005/8/layout/chevron2"/>
    <dgm:cxn modelId="{C21D1F90-4B33-4D7B-8E1F-8F9BCB698E68}" type="presOf" srcId="{F2850E0A-F8A1-4D7A-B119-3D1823B24B0A}" destId="{0C9B0C9F-2743-49AE-8D39-4DD8C8DE51A4}" srcOrd="0" destOrd="0" presId="urn:microsoft.com/office/officeart/2005/8/layout/chevron2"/>
    <dgm:cxn modelId="{5FCF384E-61B5-4D81-B8A3-77FC39B961EA}" type="presOf" srcId="{CEE18551-F51A-4687-ACAB-866531729ACE}" destId="{E09D7684-435B-4720-BFE1-EF7D2BA3FD5B}" srcOrd="0" destOrd="0" presId="urn:microsoft.com/office/officeart/2005/8/layout/chevron2"/>
    <dgm:cxn modelId="{5289F357-2F46-490F-8851-CFA3A760A164}" srcId="{7EF5CC80-DF9F-497B-B071-9B51251C1649}" destId="{F2850E0A-F8A1-4D7A-B119-3D1823B24B0A}" srcOrd="1" destOrd="0" parTransId="{215A34E6-754D-4E8E-8B14-7C6ED835F599}" sibTransId="{2E1AD111-135C-4762-AC96-1800EA620A60}"/>
    <dgm:cxn modelId="{2EDA86B0-838B-4928-8B6B-8BC173CFC84C}" type="presOf" srcId="{7EF5CC80-DF9F-497B-B071-9B51251C1649}" destId="{8E7B3912-1D1A-46AB-B0B9-F43F0B4EEE0D}" srcOrd="0" destOrd="0" presId="urn:microsoft.com/office/officeart/2005/8/layout/chevron2"/>
    <dgm:cxn modelId="{27DF4A8E-4572-4FBB-832C-979F981AA2BB}" srcId="{491AECDB-3524-4FCC-9112-1D30CDA50647}" destId="{82C24D92-BACB-4D6D-850B-F289B93F32E1}" srcOrd="1" destOrd="0" parTransId="{967DE727-E6D7-4148-894F-F0894680CCAA}" sibTransId="{D54B4BA7-632B-41B0-A5AD-1370E758B45D}"/>
    <dgm:cxn modelId="{67B99697-C14A-4E21-B5F0-61A7D502B169}" type="presOf" srcId="{82C24D92-BACB-4D6D-850B-F289B93F32E1}" destId="{7C8BCD21-F312-4CB9-BE21-FF15ED67FAC8}" srcOrd="0" destOrd="1" presId="urn:microsoft.com/office/officeart/2005/8/layout/chevron2"/>
    <dgm:cxn modelId="{889414F0-D34B-4117-978A-D548E38CEDCD}" type="presOf" srcId="{F633AFE2-87FE-45F1-BE86-35F624C9B40A}" destId="{5B6AA113-FE08-4D15-A5A3-EF62459685D0}" srcOrd="0" destOrd="0" presId="urn:microsoft.com/office/officeart/2005/8/layout/chevron2"/>
    <dgm:cxn modelId="{D600819D-C6C7-484C-8EEF-4ED495CA29DF}" type="presOf" srcId="{3F8A7F37-D850-4C2E-BF1C-8C9725A614DA}" destId="{F60AE5AB-8974-4617-918C-AF6292010DD5}" srcOrd="0" destOrd="1" presId="urn:microsoft.com/office/officeart/2005/8/layout/chevron2"/>
    <dgm:cxn modelId="{2F0216D9-BDE2-4561-95DF-0724BC576EF0}" type="presOf" srcId="{E1952A55-3797-4DD4-A718-3748DF6DBB58}" destId="{68D024EC-AFAB-4BB0-A884-9AC3B04C7074}" srcOrd="0" destOrd="0" presId="urn:microsoft.com/office/officeart/2005/8/layout/chevron2"/>
    <dgm:cxn modelId="{289BEB4E-90C6-45EE-AEC6-C036FF5D0B28}" srcId="{491AECDB-3524-4FCC-9112-1D30CDA50647}" destId="{D4134488-27BD-4EF0-B613-AED3152A819F}" srcOrd="0" destOrd="0" parTransId="{598F72EE-345F-4CFC-A92F-40671EB19ED9}" sibTransId="{7C6D79BD-79BE-458B-ACD8-08CAA5A9C5BC}"/>
    <dgm:cxn modelId="{1785BFCC-683B-40CF-A2C5-149975F28919}" type="presOf" srcId="{8781FD86-3C12-4F49-B0F9-2A98CBBEE282}" destId="{68D024EC-AFAB-4BB0-A884-9AC3B04C7074}" srcOrd="0" destOrd="2" presId="urn:microsoft.com/office/officeart/2005/8/layout/chevron2"/>
    <dgm:cxn modelId="{8A2FAACD-06B1-4415-869B-2070FF954974}" srcId="{7EF5CC80-DF9F-497B-B071-9B51251C1649}" destId="{CEE18551-F51A-4687-ACAB-866531729ACE}" srcOrd="2" destOrd="0" parTransId="{192DC160-17DA-4089-A100-87EAA8A34311}" sibTransId="{C2BB2191-7A3F-495D-A968-1E5BA54FE5C9}"/>
    <dgm:cxn modelId="{DA1DF0E7-93AD-4367-87DF-45CFB6001E32}" type="presOf" srcId="{9105DAA3-0194-4A5B-8DF1-F1001B9AD27B}" destId="{68D024EC-AFAB-4BB0-A884-9AC3B04C7074}" srcOrd="0" destOrd="1" presId="urn:microsoft.com/office/officeart/2005/8/layout/chevron2"/>
    <dgm:cxn modelId="{0183AC33-43E7-42A5-9566-FF1C882ABE98}" type="presParOf" srcId="{8E7B3912-1D1A-46AB-B0B9-F43F0B4EEE0D}" destId="{44A9999E-2AE4-4599-8165-03D92CFEAD61}" srcOrd="0" destOrd="0" presId="urn:microsoft.com/office/officeart/2005/8/layout/chevron2"/>
    <dgm:cxn modelId="{DF70AADB-95AB-49FD-90E3-9FBEAC95B2A2}" type="presParOf" srcId="{44A9999E-2AE4-4599-8165-03D92CFEAD61}" destId="{8744BFED-E08D-4A48-865E-22C85F154BEC}" srcOrd="0" destOrd="0" presId="urn:microsoft.com/office/officeart/2005/8/layout/chevron2"/>
    <dgm:cxn modelId="{D4441213-6328-46FC-9A37-A65FB66CF58A}" type="presParOf" srcId="{44A9999E-2AE4-4599-8165-03D92CFEAD61}" destId="{F60AE5AB-8974-4617-918C-AF6292010DD5}" srcOrd="1" destOrd="0" presId="urn:microsoft.com/office/officeart/2005/8/layout/chevron2"/>
    <dgm:cxn modelId="{3C4FDDFB-AF94-4E71-80C2-A6AC8F0698CF}" type="presParOf" srcId="{8E7B3912-1D1A-46AB-B0B9-F43F0B4EEE0D}" destId="{FC14CF60-25B5-48BE-9817-0C862D39958B}" srcOrd="1" destOrd="0" presId="urn:microsoft.com/office/officeart/2005/8/layout/chevron2"/>
    <dgm:cxn modelId="{5DEC950E-5E2B-4B9A-AF30-CA199EF8A426}" type="presParOf" srcId="{8E7B3912-1D1A-46AB-B0B9-F43F0B4EEE0D}" destId="{B316C5A9-367F-451D-AAFD-B230E63D249A}" srcOrd="2" destOrd="0" presId="urn:microsoft.com/office/officeart/2005/8/layout/chevron2"/>
    <dgm:cxn modelId="{AD4D966A-CC23-4FAE-9CD0-5823487678D3}" type="presParOf" srcId="{B316C5A9-367F-451D-AAFD-B230E63D249A}" destId="{0C9B0C9F-2743-49AE-8D39-4DD8C8DE51A4}" srcOrd="0" destOrd="0" presId="urn:microsoft.com/office/officeart/2005/8/layout/chevron2"/>
    <dgm:cxn modelId="{190E7B3F-3AAE-49E2-A4DE-4F56FA5AD4AB}" type="presParOf" srcId="{B316C5A9-367F-451D-AAFD-B230E63D249A}" destId="{5B6AA113-FE08-4D15-A5A3-EF62459685D0}" srcOrd="1" destOrd="0" presId="urn:microsoft.com/office/officeart/2005/8/layout/chevron2"/>
    <dgm:cxn modelId="{93F33A8D-46E2-442E-A7EB-BEBD36E8B8E0}" type="presParOf" srcId="{8E7B3912-1D1A-46AB-B0B9-F43F0B4EEE0D}" destId="{9613ED7F-6EB4-49C2-B58B-F7D3E15C7755}" srcOrd="3" destOrd="0" presId="urn:microsoft.com/office/officeart/2005/8/layout/chevron2"/>
    <dgm:cxn modelId="{578B23CB-8D46-4AC5-9471-A5B416B46B93}" type="presParOf" srcId="{8E7B3912-1D1A-46AB-B0B9-F43F0B4EEE0D}" destId="{116A71D0-5CCB-45E0-8206-13675FE8B906}" srcOrd="4" destOrd="0" presId="urn:microsoft.com/office/officeart/2005/8/layout/chevron2"/>
    <dgm:cxn modelId="{1A1DC284-E871-47F5-B018-1A9B98EFAA24}" type="presParOf" srcId="{116A71D0-5CCB-45E0-8206-13675FE8B906}" destId="{E09D7684-435B-4720-BFE1-EF7D2BA3FD5B}" srcOrd="0" destOrd="0" presId="urn:microsoft.com/office/officeart/2005/8/layout/chevron2"/>
    <dgm:cxn modelId="{8F669988-8833-40C0-ACF9-83D5A56DB7D2}" type="presParOf" srcId="{116A71D0-5CCB-45E0-8206-13675FE8B906}" destId="{68D024EC-AFAB-4BB0-A884-9AC3B04C7074}" srcOrd="1" destOrd="0" presId="urn:microsoft.com/office/officeart/2005/8/layout/chevron2"/>
    <dgm:cxn modelId="{E0E20EA8-3897-40C6-A460-196D18C22467}" type="presParOf" srcId="{8E7B3912-1D1A-46AB-B0B9-F43F0B4EEE0D}" destId="{B075F459-CCD9-4705-834C-B8B72EC00908}" srcOrd="5" destOrd="0" presId="urn:microsoft.com/office/officeart/2005/8/layout/chevron2"/>
    <dgm:cxn modelId="{F412B75D-D50A-4D84-BA9F-5CA93756022C}" type="presParOf" srcId="{8E7B3912-1D1A-46AB-B0B9-F43F0B4EEE0D}" destId="{0674D3C6-A7AA-49B0-89B5-4CE92124CBF9}" srcOrd="6" destOrd="0" presId="urn:microsoft.com/office/officeart/2005/8/layout/chevron2"/>
    <dgm:cxn modelId="{C4E481FA-3CC1-40C8-80F1-472CDE1AA7CB}" type="presParOf" srcId="{0674D3C6-A7AA-49B0-89B5-4CE92124CBF9}" destId="{B33C0CB9-DA7A-4C34-9D6B-392C128C3600}" srcOrd="0" destOrd="0" presId="urn:microsoft.com/office/officeart/2005/8/layout/chevron2"/>
    <dgm:cxn modelId="{BB229F45-7F04-4A0E-90FE-E44D059013FB}" type="presParOf" srcId="{0674D3C6-A7AA-49B0-89B5-4CE92124CBF9}" destId="{7C8BCD21-F312-4CB9-BE21-FF15ED67FAC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6E8A52-D186-46BC-82CE-631F55D7AF37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1B96557-499C-4D24-9C74-E638F0CCFF3B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21307897-2124-4E94-9708-FE09C2B79317}" type="parTrans" cxnId="{786F7458-F227-4AC1-B95E-6372FB8875D1}">
      <dgm:prSet/>
      <dgm:spPr/>
      <dgm:t>
        <a:bodyPr/>
        <a:lstStyle/>
        <a:p>
          <a:endParaRPr lang="en-US"/>
        </a:p>
      </dgm:t>
    </dgm:pt>
    <dgm:pt modelId="{0803CA1F-C6F6-423C-8AEB-62C7E5973499}" type="sibTrans" cxnId="{786F7458-F227-4AC1-B95E-6372FB8875D1}">
      <dgm:prSet/>
      <dgm:spPr/>
      <dgm:t>
        <a:bodyPr/>
        <a:lstStyle/>
        <a:p>
          <a:endParaRPr lang="en-US"/>
        </a:p>
      </dgm:t>
    </dgm:pt>
    <dgm:pt modelId="{CB417048-AC39-4CF4-83FB-31B995442056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AE9932F-CF87-4205-B86A-CD1A8879EEFA}" type="parTrans" cxnId="{344474D2-3AE0-4171-8E34-5B1E637742CB}">
      <dgm:prSet/>
      <dgm:spPr/>
      <dgm:t>
        <a:bodyPr/>
        <a:lstStyle/>
        <a:p>
          <a:endParaRPr lang="en-US"/>
        </a:p>
      </dgm:t>
    </dgm:pt>
    <dgm:pt modelId="{C048EF67-4BA1-4B0F-84F7-47694BC2A8CC}" type="sibTrans" cxnId="{344474D2-3AE0-4171-8E34-5B1E637742CB}">
      <dgm:prSet/>
      <dgm:spPr/>
      <dgm:t>
        <a:bodyPr/>
        <a:lstStyle/>
        <a:p>
          <a:endParaRPr lang="en-US"/>
        </a:p>
      </dgm:t>
    </dgm:pt>
    <dgm:pt modelId="{26237418-93D3-4584-9F08-5E298867A98C}">
      <dgm:prSet phldrT="[Text]" phldr="1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sz="4800" dirty="0"/>
        </a:p>
      </dgm:t>
    </dgm:pt>
    <dgm:pt modelId="{43E34484-5F02-4376-8E88-636B7F51977C}" type="parTrans" cxnId="{A201C32D-4AB2-46B8-824A-2574ECD5F55C}">
      <dgm:prSet/>
      <dgm:spPr/>
      <dgm:t>
        <a:bodyPr/>
        <a:lstStyle/>
        <a:p>
          <a:endParaRPr lang="en-US"/>
        </a:p>
      </dgm:t>
    </dgm:pt>
    <dgm:pt modelId="{ACB83487-7AFE-40A4-8E30-C8453FC7AAD0}" type="sibTrans" cxnId="{A201C32D-4AB2-46B8-824A-2574ECD5F55C}">
      <dgm:prSet/>
      <dgm:spPr/>
      <dgm:t>
        <a:bodyPr/>
        <a:lstStyle/>
        <a:p>
          <a:endParaRPr lang="en-US"/>
        </a:p>
      </dgm:t>
    </dgm:pt>
    <dgm:pt modelId="{FD504A8C-F540-4693-8783-451E3F86384F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B45EEC3-48F0-4098-861B-97DCA26E84F5}" type="parTrans" cxnId="{5B6033BF-DFA2-4328-ADD5-9C0F33CA5AA4}">
      <dgm:prSet/>
      <dgm:spPr/>
      <dgm:t>
        <a:bodyPr/>
        <a:lstStyle/>
        <a:p>
          <a:endParaRPr lang="en-US"/>
        </a:p>
      </dgm:t>
    </dgm:pt>
    <dgm:pt modelId="{9863F05B-17FC-4B47-AAB6-16E5B8586AEC}" type="sibTrans" cxnId="{5B6033BF-DFA2-4328-ADD5-9C0F33CA5AA4}">
      <dgm:prSet/>
      <dgm:spPr/>
      <dgm:t>
        <a:bodyPr/>
        <a:lstStyle/>
        <a:p>
          <a:endParaRPr lang="en-US"/>
        </a:p>
      </dgm:t>
    </dgm:pt>
    <dgm:pt modelId="{2CC56BE5-B9B1-499A-A660-1DD5F9931DD3}" type="pres">
      <dgm:prSet presAssocID="{776E8A52-D186-46BC-82CE-631F55D7AF3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CA1CFB-FBC1-487B-8AE8-4BD34E9DF8D6}" type="pres">
      <dgm:prSet presAssocID="{B1B96557-499C-4D24-9C74-E638F0CCFF3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31EF7-CAF5-4D57-BE16-0D865C95C5A9}" type="pres">
      <dgm:prSet presAssocID="{B1B96557-499C-4D24-9C74-E638F0CCFF3B}" presName="spNode" presStyleCnt="0"/>
      <dgm:spPr/>
    </dgm:pt>
    <dgm:pt modelId="{628CA33A-57A5-4436-8692-239E5D7F44F4}" type="pres">
      <dgm:prSet presAssocID="{0803CA1F-C6F6-423C-8AEB-62C7E5973499}" presName="sibTrans" presStyleLbl="sibTrans1D1" presStyleIdx="0" presStyleCnt="4"/>
      <dgm:spPr/>
      <dgm:t>
        <a:bodyPr/>
        <a:lstStyle/>
        <a:p>
          <a:endParaRPr lang="en-US"/>
        </a:p>
      </dgm:t>
    </dgm:pt>
    <dgm:pt modelId="{07DF5B53-CDE0-4CF0-BA7E-72BBA3F90E24}" type="pres">
      <dgm:prSet presAssocID="{CB417048-AC39-4CF4-83FB-31B99544205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44D8E1-9AA0-4F57-9CA5-142DB8719F45}" type="pres">
      <dgm:prSet presAssocID="{CB417048-AC39-4CF4-83FB-31B995442056}" presName="spNode" presStyleCnt="0"/>
      <dgm:spPr/>
    </dgm:pt>
    <dgm:pt modelId="{34A2E87F-BC32-47A1-B7D0-DE9C79C19DC6}" type="pres">
      <dgm:prSet presAssocID="{C048EF67-4BA1-4B0F-84F7-47694BC2A8CC}" presName="sibTrans" presStyleLbl="sibTrans1D1" presStyleIdx="1" presStyleCnt="4"/>
      <dgm:spPr/>
      <dgm:t>
        <a:bodyPr/>
        <a:lstStyle/>
        <a:p>
          <a:endParaRPr lang="en-US"/>
        </a:p>
      </dgm:t>
    </dgm:pt>
    <dgm:pt modelId="{74AACC5F-90A0-4C14-A922-F9B376E8CC97}" type="pres">
      <dgm:prSet presAssocID="{26237418-93D3-4584-9F08-5E298867A98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CCC55-E755-406B-B8A1-8828D694C6DE}" type="pres">
      <dgm:prSet presAssocID="{26237418-93D3-4584-9F08-5E298867A98C}" presName="spNode" presStyleCnt="0"/>
      <dgm:spPr/>
    </dgm:pt>
    <dgm:pt modelId="{8F7AE8BC-A44B-4671-A3D6-1FDC9DE0A426}" type="pres">
      <dgm:prSet presAssocID="{ACB83487-7AFE-40A4-8E30-C8453FC7AAD0}" presName="sibTrans" presStyleLbl="sibTrans1D1" presStyleIdx="2" presStyleCnt="4"/>
      <dgm:spPr/>
      <dgm:t>
        <a:bodyPr/>
        <a:lstStyle/>
        <a:p>
          <a:endParaRPr lang="en-US"/>
        </a:p>
      </dgm:t>
    </dgm:pt>
    <dgm:pt modelId="{5E2DE9C5-0BC6-4040-A940-6C02971D4D75}" type="pres">
      <dgm:prSet presAssocID="{FD504A8C-F540-4693-8783-451E3F86384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35EDD1-18CF-47E4-883D-80ED5839D4B5}" type="pres">
      <dgm:prSet presAssocID="{FD504A8C-F540-4693-8783-451E3F86384F}" presName="spNode" presStyleCnt="0"/>
      <dgm:spPr/>
    </dgm:pt>
    <dgm:pt modelId="{EC438E32-12FE-4DF6-9904-DC225D818540}" type="pres">
      <dgm:prSet presAssocID="{9863F05B-17FC-4B47-AAB6-16E5B8586AEC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A0DA31AC-9D8A-4713-A749-5F20E8A7987A}" type="presOf" srcId="{0803CA1F-C6F6-423C-8AEB-62C7E5973499}" destId="{628CA33A-57A5-4436-8692-239E5D7F44F4}" srcOrd="0" destOrd="0" presId="urn:microsoft.com/office/officeart/2005/8/layout/cycle5"/>
    <dgm:cxn modelId="{1EF2BA46-8F8A-4F48-BDDD-9F2D88783B18}" type="presOf" srcId="{9863F05B-17FC-4B47-AAB6-16E5B8586AEC}" destId="{EC438E32-12FE-4DF6-9904-DC225D818540}" srcOrd="0" destOrd="0" presId="urn:microsoft.com/office/officeart/2005/8/layout/cycle5"/>
    <dgm:cxn modelId="{55178296-3F40-47EB-9F2D-CF1016D883B0}" type="presOf" srcId="{ACB83487-7AFE-40A4-8E30-C8453FC7AAD0}" destId="{8F7AE8BC-A44B-4671-A3D6-1FDC9DE0A426}" srcOrd="0" destOrd="0" presId="urn:microsoft.com/office/officeart/2005/8/layout/cycle5"/>
    <dgm:cxn modelId="{786F7458-F227-4AC1-B95E-6372FB8875D1}" srcId="{776E8A52-D186-46BC-82CE-631F55D7AF37}" destId="{B1B96557-499C-4D24-9C74-E638F0CCFF3B}" srcOrd="0" destOrd="0" parTransId="{21307897-2124-4E94-9708-FE09C2B79317}" sibTransId="{0803CA1F-C6F6-423C-8AEB-62C7E5973499}"/>
    <dgm:cxn modelId="{5B6033BF-DFA2-4328-ADD5-9C0F33CA5AA4}" srcId="{776E8A52-D186-46BC-82CE-631F55D7AF37}" destId="{FD504A8C-F540-4693-8783-451E3F86384F}" srcOrd="3" destOrd="0" parTransId="{EB45EEC3-48F0-4098-861B-97DCA26E84F5}" sibTransId="{9863F05B-17FC-4B47-AAB6-16E5B8586AEC}"/>
    <dgm:cxn modelId="{88720EBF-F605-41F0-B3CB-5C9D73EDCE41}" type="presOf" srcId="{FD504A8C-F540-4693-8783-451E3F86384F}" destId="{5E2DE9C5-0BC6-4040-A940-6C02971D4D75}" srcOrd="0" destOrd="0" presId="urn:microsoft.com/office/officeart/2005/8/layout/cycle5"/>
    <dgm:cxn modelId="{FC53057E-8793-4F9B-8789-D09B0C069060}" type="presOf" srcId="{B1B96557-499C-4D24-9C74-E638F0CCFF3B}" destId="{6BCA1CFB-FBC1-487B-8AE8-4BD34E9DF8D6}" srcOrd="0" destOrd="0" presId="urn:microsoft.com/office/officeart/2005/8/layout/cycle5"/>
    <dgm:cxn modelId="{8145AB9B-D73A-434F-B17E-F3418A18483A}" type="presOf" srcId="{C048EF67-4BA1-4B0F-84F7-47694BC2A8CC}" destId="{34A2E87F-BC32-47A1-B7D0-DE9C79C19DC6}" srcOrd="0" destOrd="0" presId="urn:microsoft.com/office/officeart/2005/8/layout/cycle5"/>
    <dgm:cxn modelId="{5588315F-4E27-43CA-9578-7723234CBD6A}" type="presOf" srcId="{26237418-93D3-4584-9F08-5E298867A98C}" destId="{74AACC5F-90A0-4C14-A922-F9B376E8CC97}" srcOrd="0" destOrd="0" presId="urn:microsoft.com/office/officeart/2005/8/layout/cycle5"/>
    <dgm:cxn modelId="{ED44D90D-8BB8-4B61-B55F-1C50F5AC897D}" type="presOf" srcId="{CB417048-AC39-4CF4-83FB-31B995442056}" destId="{07DF5B53-CDE0-4CF0-BA7E-72BBA3F90E24}" srcOrd="0" destOrd="0" presId="urn:microsoft.com/office/officeart/2005/8/layout/cycle5"/>
    <dgm:cxn modelId="{020CC054-4447-4AD0-BF88-4607AABF8F02}" type="presOf" srcId="{776E8A52-D186-46BC-82CE-631F55D7AF37}" destId="{2CC56BE5-B9B1-499A-A660-1DD5F9931DD3}" srcOrd="0" destOrd="0" presId="urn:microsoft.com/office/officeart/2005/8/layout/cycle5"/>
    <dgm:cxn modelId="{344474D2-3AE0-4171-8E34-5B1E637742CB}" srcId="{776E8A52-D186-46BC-82CE-631F55D7AF37}" destId="{CB417048-AC39-4CF4-83FB-31B995442056}" srcOrd="1" destOrd="0" parTransId="{BAE9932F-CF87-4205-B86A-CD1A8879EEFA}" sibTransId="{C048EF67-4BA1-4B0F-84F7-47694BC2A8CC}"/>
    <dgm:cxn modelId="{A201C32D-4AB2-46B8-824A-2574ECD5F55C}" srcId="{776E8A52-D186-46BC-82CE-631F55D7AF37}" destId="{26237418-93D3-4584-9F08-5E298867A98C}" srcOrd="2" destOrd="0" parTransId="{43E34484-5F02-4376-8E88-636B7F51977C}" sibTransId="{ACB83487-7AFE-40A4-8E30-C8453FC7AAD0}"/>
    <dgm:cxn modelId="{E8DFC9F4-F95A-4E1C-986B-05E4894F2734}" type="presParOf" srcId="{2CC56BE5-B9B1-499A-A660-1DD5F9931DD3}" destId="{6BCA1CFB-FBC1-487B-8AE8-4BD34E9DF8D6}" srcOrd="0" destOrd="0" presId="urn:microsoft.com/office/officeart/2005/8/layout/cycle5"/>
    <dgm:cxn modelId="{19634C06-FB89-462B-89A6-0A245B0CC942}" type="presParOf" srcId="{2CC56BE5-B9B1-499A-A660-1DD5F9931DD3}" destId="{9E031EF7-CAF5-4D57-BE16-0D865C95C5A9}" srcOrd="1" destOrd="0" presId="urn:microsoft.com/office/officeart/2005/8/layout/cycle5"/>
    <dgm:cxn modelId="{03287F8A-A5B7-4E76-A2B5-8F9EE820BD6E}" type="presParOf" srcId="{2CC56BE5-B9B1-499A-A660-1DD5F9931DD3}" destId="{628CA33A-57A5-4436-8692-239E5D7F44F4}" srcOrd="2" destOrd="0" presId="urn:microsoft.com/office/officeart/2005/8/layout/cycle5"/>
    <dgm:cxn modelId="{73F8AC0B-A9E4-4738-A3B7-5FEE8235A6AF}" type="presParOf" srcId="{2CC56BE5-B9B1-499A-A660-1DD5F9931DD3}" destId="{07DF5B53-CDE0-4CF0-BA7E-72BBA3F90E24}" srcOrd="3" destOrd="0" presId="urn:microsoft.com/office/officeart/2005/8/layout/cycle5"/>
    <dgm:cxn modelId="{4D69F719-806B-4031-AC76-8657C4A5BB77}" type="presParOf" srcId="{2CC56BE5-B9B1-499A-A660-1DD5F9931DD3}" destId="{AE44D8E1-9AA0-4F57-9CA5-142DB8719F45}" srcOrd="4" destOrd="0" presId="urn:microsoft.com/office/officeart/2005/8/layout/cycle5"/>
    <dgm:cxn modelId="{15842AA7-60B6-416E-B403-2D10E79E1366}" type="presParOf" srcId="{2CC56BE5-B9B1-499A-A660-1DD5F9931DD3}" destId="{34A2E87F-BC32-47A1-B7D0-DE9C79C19DC6}" srcOrd="5" destOrd="0" presId="urn:microsoft.com/office/officeart/2005/8/layout/cycle5"/>
    <dgm:cxn modelId="{DFE2D484-BBE0-4A36-8FF0-97958526C3E6}" type="presParOf" srcId="{2CC56BE5-B9B1-499A-A660-1DD5F9931DD3}" destId="{74AACC5F-90A0-4C14-A922-F9B376E8CC97}" srcOrd="6" destOrd="0" presId="urn:microsoft.com/office/officeart/2005/8/layout/cycle5"/>
    <dgm:cxn modelId="{1A6F702D-F137-4B82-9BE7-2762A0C0B4A4}" type="presParOf" srcId="{2CC56BE5-B9B1-499A-A660-1DD5F9931DD3}" destId="{04DCCC55-E755-406B-B8A1-8828D694C6DE}" srcOrd="7" destOrd="0" presId="urn:microsoft.com/office/officeart/2005/8/layout/cycle5"/>
    <dgm:cxn modelId="{923EFBA9-F496-4A31-A6FA-0614FD9B57EF}" type="presParOf" srcId="{2CC56BE5-B9B1-499A-A660-1DD5F9931DD3}" destId="{8F7AE8BC-A44B-4671-A3D6-1FDC9DE0A426}" srcOrd="8" destOrd="0" presId="urn:microsoft.com/office/officeart/2005/8/layout/cycle5"/>
    <dgm:cxn modelId="{7AAB7DBB-DDDB-421D-AF26-CE58B9ADC8A2}" type="presParOf" srcId="{2CC56BE5-B9B1-499A-A660-1DD5F9931DD3}" destId="{5E2DE9C5-0BC6-4040-A940-6C02971D4D75}" srcOrd="9" destOrd="0" presId="urn:microsoft.com/office/officeart/2005/8/layout/cycle5"/>
    <dgm:cxn modelId="{36F5302C-D332-48B1-87DB-14974423837C}" type="presParOf" srcId="{2CC56BE5-B9B1-499A-A660-1DD5F9931DD3}" destId="{8535EDD1-18CF-47E4-883D-80ED5839D4B5}" srcOrd="10" destOrd="0" presId="urn:microsoft.com/office/officeart/2005/8/layout/cycle5"/>
    <dgm:cxn modelId="{19B5EC2E-1CDC-4742-9DC3-A1D5090E4081}" type="presParOf" srcId="{2CC56BE5-B9B1-499A-A660-1DD5F9931DD3}" destId="{EC438E32-12FE-4DF6-9904-DC225D818540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64D62D-61EE-42F5-A741-DBA41FE2EF99}">
      <dsp:nvSpPr>
        <dsp:cNvPr id="0" name=""/>
        <dsp:cNvSpPr/>
      </dsp:nvSpPr>
      <dsp:spPr>
        <a:xfrm rot="16200000">
          <a:off x="-397653" y="1997857"/>
          <a:ext cx="2949511" cy="1239804"/>
        </a:xfrm>
        <a:prstGeom prst="flowChartManualOperation">
          <a:avLst/>
        </a:prstGeom>
        <a:solidFill>
          <a:schemeClr val="accent4">
            <a:tint val="50000"/>
          </a:schemeClr>
        </a:solidFill>
        <a:ln w="10000" cap="flat" cmpd="sng" algn="ctr">
          <a:solidFill>
            <a:schemeClr val="accent4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0" tIns="0" rIns="151557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 LAC</a:t>
          </a:r>
          <a:endParaRPr lang="en-US" sz="2400" b="1" kern="1200" dirty="0"/>
        </a:p>
      </dsp:txBody>
      <dsp:txXfrm rot="16200000">
        <a:off x="-397653" y="1997857"/>
        <a:ext cx="2949511" cy="1239804"/>
      </dsp:txXfrm>
    </dsp:sp>
    <dsp:sp modelId="{A542F6A8-A205-44AB-9070-62E59C77B6B3}">
      <dsp:nvSpPr>
        <dsp:cNvPr id="0" name=""/>
        <dsp:cNvSpPr/>
      </dsp:nvSpPr>
      <dsp:spPr>
        <a:xfrm rot="16200000">
          <a:off x="1888999" y="1844802"/>
          <a:ext cx="2819396" cy="1263396"/>
        </a:xfrm>
        <a:prstGeom prst="flowChartManualOperation">
          <a:avLst/>
        </a:prstGeom>
        <a:solidFill>
          <a:schemeClr val="accent2">
            <a:tint val="50000"/>
          </a:schemeClr>
        </a:solidFill>
        <a:ln w="10000" cap="flat" cmpd="sng" algn="ctr">
          <a:solidFill>
            <a:schemeClr val="accent2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0" tIns="0" rIns="151557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ART Centre</a:t>
          </a:r>
          <a:endParaRPr lang="en-US" sz="2400" b="1" kern="1200" dirty="0"/>
        </a:p>
      </dsp:txBody>
      <dsp:txXfrm rot="16200000">
        <a:off x="1888999" y="1844802"/>
        <a:ext cx="2819396" cy="1263396"/>
      </dsp:txXfrm>
    </dsp:sp>
    <dsp:sp modelId="{CE5F8068-FCE9-4834-9B21-3D252B461FA7}">
      <dsp:nvSpPr>
        <dsp:cNvPr id="0" name=""/>
        <dsp:cNvSpPr/>
      </dsp:nvSpPr>
      <dsp:spPr>
        <a:xfrm rot="16200000">
          <a:off x="3691154" y="1898321"/>
          <a:ext cx="3617374" cy="1192316"/>
        </a:xfrm>
        <a:prstGeom prst="flowChartManualOperation">
          <a:avLst/>
        </a:prstGeom>
        <a:solidFill>
          <a:schemeClr val="accent5">
            <a:tint val="50000"/>
          </a:schemeClr>
        </a:solidFill>
        <a:ln w="1000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0" rIns="151557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COE</a:t>
          </a:r>
          <a:endParaRPr lang="en-US" sz="2400" b="1" kern="1200" dirty="0"/>
        </a:p>
      </dsp:txBody>
      <dsp:txXfrm rot="16200000">
        <a:off x="3691154" y="1898321"/>
        <a:ext cx="3617374" cy="119231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44BFED-E08D-4A48-865E-22C85F154BEC}">
      <dsp:nvSpPr>
        <dsp:cNvPr id="0" name=""/>
        <dsp:cNvSpPr/>
      </dsp:nvSpPr>
      <dsp:spPr>
        <a:xfrm rot="5400000">
          <a:off x="-129488" y="301542"/>
          <a:ext cx="2010284" cy="140719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Psychosocial</a:t>
          </a:r>
          <a:r>
            <a:rPr lang="en-US" sz="1900" kern="1200" dirty="0" smtClean="0"/>
            <a:t> </a:t>
          </a:r>
          <a:r>
            <a:rPr lang="en-US" sz="1900" kern="1200" dirty="0" smtClean="0">
              <a:solidFill>
                <a:schemeClr val="tx1"/>
              </a:solidFill>
            </a:rPr>
            <a:t>Counseling</a:t>
          </a:r>
          <a:endParaRPr lang="en-US" sz="1900" kern="1200" dirty="0">
            <a:solidFill>
              <a:schemeClr val="tx1"/>
            </a:solidFill>
          </a:endParaRPr>
        </a:p>
      </dsp:txBody>
      <dsp:txXfrm rot="5400000">
        <a:off x="-129488" y="301542"/>
        <a:ext cx="2010284" cy="1407199"/>
      </dsp:txXfrm>
    </dsp:sp>
    <dsp:sp modelId="{F60AE5AB-8974-4617-918C-AF6292010DD5}">
      <dsp:nvSpPr>
        <dsp:cNvPr id="0" name=""/>
        <dsp:cNvSpPr/>
      </dsp:nvSpPr>
      <dsp:spPr>
        <a:xfrm rot="5400000">
          <a:off x="3834190" y="-1881440"/>
          <a:ext cx="1306684" cy="50800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 pitchFamily="34" charset="0"/>
            </a:rPr>
            <a:t>Pre &amp; post test counseling</a:t>
          </a:r>
          <a:endParaRPr lang="en-US" sz="1800" kern="1200" dirty="0"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 pitchFamily="34" charset="0"/>
            </a:rPr>
            <a:t>Ongoing counseling</a:t>
          </a:r>
          <a:endParaRPr lang="en-US" sz="1800" kern="1200" dirty="0">
            <a:latin typeface="Calibri" pitchFamily="34" charset="0"/>
          </a:endParaRPr>
        </a:p>
      </dsp:txBody>
      <dsp:txXfrm rot="5400000">
        <a:off x="3834190" y="-1881440"/>
        <a:ext cx="1306684" cy="5080009"/>
      </dsp:txXfrm>
    </dsp:sp>
    <dsp:sp modelId="{0C9B0C9F-2743-49AE-8D39-4DD8C8DE51A4}">
      <dsp:nvSpPr>
        <dsp:cNvPr id="0" name=""/>
        <dsp:cNvSpPr/>
      </dsp:nvSpPr>
      <dsp:spPr>
        <a:xfrm rot="5400000">
          <a:off x="-129488" y="2076178"/>
          <a:ext cx="2010284" cy="140719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>
              <a:solidFill>
                <a:schemeClr val="tx1"/>
              </a:solidFill>
            </a:rPr>
            <a:t>Medical Services</a:t>
          </a:r>
          <a:endParaRPr lang="en-US" sz="1900" b="0" kern="1200" dirty="0">
            <a:solidFill>
              <a:schemeClr val="tx1"/>
            </a:solidFill>
          </a:endParaRPr>
        </a:p>
      </dsp:txBody>
      <dsp:txXfrm rot="5400000">
        <a:off x="-129488" y="2076178"/>
        <a:ext cx="2010284" cy="1407199"/>
      </dsp:txXfrm>
    </dsp:sp>
    <dsp:sp modelId="{5B6AA113-FE08-4D15-A5A3-EF62459685D0}">
      <dsp:nvSpPr>
        <dsp:cNvPr id="0" name=""/>
        <dsp:cNvSpPr/>
      </dsp:nvSpPr>
      <dsp:spPr>
        <a:xfrm rot="5400000">
          <a:off x="3834190" y="-67058"/>
          <a:ext cx="1306684" cy="50913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 pitchFamily="34" charset="0"/>
            </a:rPr>
            <a:t>Prophylactic</a:t>
          </a:r>
          <a:endParaRPr lang="en-US" sz="1800" kern="1200" dirty="0"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 pitchFamily="34" charset="0"/>
            </a:rPr>
            <a:t>Palliative</a:t>
          </a:r>
          <a:endParaRPr lang="en-US" sz="1800" kern="1200" dirty="0"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 pitchFamily="34" charset="0"/>
            </a:rPr>
            <a:t>Curative</a:t>
          </a:r>
          <a:endParaRPr lang="en-US" sz="1800" kern="1200" dirty="0"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 pitchFamily="34" charset="0"/>
            </a:rPr>
            <a:t>Preventive</a:t>
          </a:r>
          <a:endParaRPr lang="en-US" sz="1800" kern="1200" dirty="0">
            <a:latin typeface="Calibri" pitchFamily="34" charset="0"/>
          </a:endParaRPr>
        </a:p>
      </dsp:txBody>
      <dsp:txXfrm rot="5400000">
        <a:off x="3834190" y="-67058"/>
        <a:ext cx="1306684" cy="5091352"/>
      </dsp:txXfrm>
    </dsp:sp>
    <dsp:sp modelId="{E09D7684-435B-4720-BFE1-EF7D2BA3FD5B}">
      <dsp:nvSpPr>
        <dsp:cNvPr id="0" name=""/>
        <dsp:cNvSpPr/>
      </dsp:nvSpPr>
      <dsp:spPr>
        <a:xfrm rot="5400000">
          <a:off x="-129488" y="3896231"/>
          <a:ext cx="2010284" cy="140719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>
              <a:solidFill>
                <a:schemeClr val="tx1"/>
              </a:solidFill>
            </a:rPr>
            <a:t>Referral Networking</a:t>
          </a:r>
          <a:endParaRPr lang="en-US" sz="1900" b="0" kern="1200" dirty="0">
            <a:solidFill>
              <a:schemeClr val="tx1"/>
            </a:solidFill>
          </a:endParaRPr>
        </a:p>
      </dsp:txBody>
      <dsp:txXfrm rot="5400000">
        <a:off x="-129488" y="3896231"/>
        <a:ext cx="2010284" cy="1407199"/>
      </dsp:txXfrm>
    </dsp:sp>
    <dsp:sp modelId="{68D024EC-AFAB-4BB0-A884-9AC3B04C7074}">
      <dsp:nvSpPr>
        <dsp:cNvPr id="0" name=""/>
        <dsp:cNvSpPr/>
      </dsp:nvSpPr>
      <dsp:spPr>
        <a:xfrm rot="5400000">
          <a:off x="3892007" y="1768797"/>
          <a:ext cx="1306684" cy="51283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 pitchFamily="34" charset="0"/>
            </a:rPr>
            <a:t>Education</a:t>
          </a:r>
          <a:endParaRPr lang="en-US" sz="1800" kern="1200" dirty="0"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 pitchFamily="34" charset="0"/>
            </a:rPr>
            <a:t>Hospital Admission</a:t>
          </a:r>
          <a:endParaRPr lang="en-US" sz="1800" kern="1200" dirty="0"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 pitchFamily="34" charset="0"/>
            </a:rPr>
            <a:t>Legal</a:t>
          </a:r>
          <a:endParaRPr lang="en-US" sz="1800" kern="1200" dirty="0"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 pitchFamily="34" charset="0"/>
            </a:rPr>
            <a:t>Investigation</a:t>
          </a:r>
          <a:endParaRPr lang="en-US" sz="1800" kern="1200" dirty="0"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 pitchFamily="34" charset="0"/>
            </a:rPr>
            <a:t>Consultation</a:t>
          </a:r>
          <a:endParaRPr lang="en-US" sz="1800" kern="1200" dirty="0">
            <a:latin typeface="Calibri" pitchFamily="34" charset="0"/>
          </a:endParaRPr>
        </a:p>
      </dsp:txBody>
      <dsp:txXfrm rot="5400000">
        <a:off x="3892007" y="1768797"/>
        <a:ext cx="1306684" cy="512834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44BFED-E08D-4A48-865E-22C85F154BEC}">
      <dsp:nvSpPr>
        <dsp:cNvPr id="0" name=""/>
        <dsp:cNvSpPr/>
      </dsp:nvSpPr>
      <dsp:spPr>
        <a:xfrm rot="5400000">
          <a:off x="-73225" y="241379"/>
          <a:ext cx="1609193" cy="112643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Calibri" pitchFamily="34" charset="0"/>
            </a:rPr>
            <a:t>Mental Health Services</a:t>
          </a:r>
          <a:endParaRPr lang="en-US" sz="1400" kern="1200" dirty="0">
            <a:solidFill>
              <a:schemeClr val="tx1"/>
            </a:solidFill>
            <a:latin typeface="Calibri" pitchFamily="34" charset="0"/>
          </a:endParaRPr>
        </a:p>
      </dsp:txBody>
      <dsp:txXfrm rot="5400000">
        <a:off x="-73225" y="241379"/>
        <a:ext cx="1609193" cy="1126435"/>
      </dsp:txXfrm>
    </dsp:sp>
    <dsp:sp modelId="{F60AE5AB-8974-4617-918C-AF6292010DD5}">
      <dsp:nvSpPr>
        <dsp:cNvPr id="0" name=""/>
        <dsp:cNvSpPr/>
      </dsp:nvSpPr>
      <dsp:spPr>
        <a:xfrm rot="5400000">
          <a:off x="4026919" y="-2292951"/>
          <a:ext cx="1045975" cy="57775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 pitchFamily="34" charset="0"/>
            </a:rPr>
            <a:t>Meditation, Yoga</a:t>
          </a:r>
          <a:endParaRPr lang="en-US" sz="1800" kern="1200" dirty="0"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 pitchFamily="34" charset="0"/>
            </a:rPr>
            <a:t>Laughter club</a:t>
          </a:r>
          <a:endParaRPr lang="en-US" sz="1800" kern="1200" dirty="0">
            <a:latin typeface="Calibri" pitchFamily="34" charset="0"/>
          </a:endParaRPr>
        </a:p>
      </dsp:txBody>
      <dsp:txXfrm rot="5400000">
        <a:off x="4026919" y="-2292951"/>
        <a:ext cx="1045975" cy="5777582"/>
      </dsp:txXfrm>
    </dsp:sp>
    <dsp:sp modelId="{0C9B0C9F-2743-49AE-8D39-4DD8C8DE51A4}">
      <dsp:nvSpPr>
        <dsp:cNvPr id="0" name=""/>
        <dsp:cNvSpPr/>
      </dsp:nvSpPr>
      <dsp:spPr>
        <a:xfrm rot="5400000">
          <a:off x="-73225" y="1673147"/>
          <a:ext cx="1609193" cy="112643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rPr>
            <a:t>Nutritional Supplements</a:t>
          </a:r>
          <a:endParaRPr lang="en-US" sz="1400" b="0" kern="1200" dirty="0">
            <a:solidFill>
              <a:schemeClr val="tx1"/>
            </a:solidFill>
            <a:latin typeface="Calibri" pitchFamily="34" charset="0"/>
          </a:endParaRPr>
        </a:p>
      </dsp:txBody>
      <dsp:txXfrm rot="5400000">
        <a:off x="-73225" y="1673147"/>
        <a:ext cx="1609193" cy="1126435"/>
      </dsp:txXfrm>
    </dsp:sp>
    <dsp:sp modelId="{5B6AA113-FE08-4D15-A5A3-EF62459685D0}">
      <dsp:nvSpPr>
        <dsp:cNvPr id="0" name=""/>
        <dsp:cNvSpPr/>
      </dsp:nvSpPr>
      <dsp:spPr>
        <a:xfrm rot="5400000">
          <a:off x="4056482" y="-880030"/>
          <a:ext cx="1045975" cy="57506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 pitchFamily="34" charset="0"/>
            </a:rPr>
            <a:t>Training on nutrition</a:t>
          </a:r>
          <a:endParaRPr lang="en-US" sz="1800" kern="1200" dirty="0"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 pitchFamily="34" charset="0"/>
            </a:rPr>
            <a:t>Delivery of food items</a:t>
          </a:r>
          <a:endParaRPr lang="en-US" sz="1800" kern="1200" dirty="0">
            <a:latin typeface="Calibri" pitchFamily="34" charset="0"/>
          </a:endParaRPr>
        </a:p>
      </dsp:txBody>
      <dsp:txXfrm rot="5400000">
        <a:off x="4056482" y="-880030"/>
        <a:ext cx="1045975" cy="5750646"/>
      </dsp:txXfrm>
    </dsp:sp>
    <dsp:sp modelId="{E09D7684-435B-4720-BFE1-EF7D2BA3FD5B}">
      <dsp:nvSpPr>
        <dsp:cNvPr id="0" name=""/>
        <dsp:cNvSpPr/>
      </dsp:nvSpPr>
      <dsp:spPr>
        <a:xfrm rot="5400000">
          <a:off x="-73225" y="3139145"/>
          <a:ext cx="1609193" cy="112643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Calibri" pitchFamily="34" charset="0"/>
            </a:rPr>
            <a:t>Home based Care</a:t>
          </a:r>
          <a:endParaRPr lang="en-US" sz="1400" b="0" kern="1200" dirty="0">
            <a:solidFill>
              <a:schemeClr val="tx1"/>
            </a:solidFill>
            <a:latin typeface="Calibri" pitchFamily="34" charset="0"/>
          </a:endParaRPr>
        </a:p>
      </dsp:txBody>
      <dsp:txXfrm rot="5400000">
        <a:off x="-73225" y="3139145"/>
        <a:ext cx="1609193" cy="1126435"/>
      </dsp:txXfrm>
    </dsp:sp>
    <dsp:sp modelId="{68D024EC-AFAB-4BB0-A884-9AC3B04C7074}">
      <dsp:nvSpPr>
        <dsp:cNvPr id="0" name=""/>
        <dsp:cNvSpPr/>
      </dsp:nvSpPr>
      <dsp:spPr>
        <a:xfrm rot="5400000">
          <a:off x="4121786" y="592531"/>
          <a:ext cx="1045975" cy="5792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 pitchFamily="34" charset="0"/>
            </a:rPr>
            <a:t>Nursing Care</a:t>
          </a:r>
          <a:endParaRPr lang="en-US" sz="1800" kern="1200" dirty="0"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 pitchFamily="34" charset="0"/>
            </a:rPr>
            <a:t>Skill  and capacity Building on Self and Family Care</a:t>
          </a:r>
          <a:endParaRPr lang="en-US" sz="1800" kern="1200" dirty="0"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 pitchFamily="34" charset="0"/>
            </a:rPr>
            <a:t>Home Visits</a:t>
          </a:r>
          <a:endParaRPr lang="en-US" sz="1800" kern="1200" dirty="0">
            <a:latin typeface="Calibri" pitchFamily="34" charset="0"/>
          </a:endParaRPr>
        </a:p>
      </dsp:txBody>
      <dsp:txXfrm rot="5400000">
        <a:off x="4121786" y="592531"/>
        <a:ext cx="1045975" cy="5792429"/>
      </dsp:txXfrm>
    </dsp:sp>
    <dsp:sp modelId="{B33C0CB9-DA7A-4C34-9D6B-392C128C3600}">
      <dsp:nvSpPr>
        <dsp:cNvPr id="0" name=""/>
        <dsp:cNvSpPr/>
      </dsp:nvSpPr>
      <dsp:spPr>
        <a:xfrm rot="5400000">
          <a:off x="-73225" y="4634494"/>
          <a:ext cx="1609193" cy="112643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Calibri" pitchFamily="34" charset="0"/>
            </a:rPr>
            <a:t>Microenterprise Development</a:t>
          </a:r>
          <a:endParaRPr lang="en-US" sz="1400" b="1" kern="1200" dirty="0">
            <a:solidFill>
              <a:schemeClr val="tx1"/>
            </a:solidFill>
            <a:latin typeface="Calibri" pitchFamily="34" charset="0"/>
          </a:endParaRPr>
        </a:p>
      </dsp:txBody>
      <dsp:txXfrm rot="5400000">
        <a:off x="-73225" y="4634494"/>
        <a:ext cx="1609193" cy="1126435"/>
      </dsp:txXfrm>
    </dsp:sp>
    <dsp:sp modelId="{7C8BCD21-F312-4CB9-BE21-FF15ED67FAC8}">
      <dsp:nvSpPr>
        <dsp:cNvPr id="0" name=""/>
        <dsp:cNvSpPr/>
      </dsp:nvSpPr>
      <dsp:spPr>
        <a:xfrm rot="5400000">
          <a:off x="4177945" y="1918089"/>
          <a:ext cx="1046525" cy="58971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 pitchFamily="34" charset="0"/>
            </a:rPr>
            <a:t>Loans, Financial Assistance</a:t>
          </a:r>
          <a:endParaRPr lang="en-US" sz="1800" kern="1200" dirty="0"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 pitchFamily="34" charset="0"/>
            </a:rPr>
            <a:t>Vocational Training</a:t>
          </a:r>
          <a:endParaRPr lang="en-US" sz="1800" kern="1200" dirty="0">
            <a:latin typeface="Calibri" pitchFamily="34" charset="0"/>
          </a:endParaRPr>
        </a:p>
      </dsp:txBody>
      <dsp:txXfrm rot="5400000">
        <a:off x="4177945" y="1918089"/>
        <a:ext cx="1046525" cy="589715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CA1CFB-FBC1-487B-8AE8-4BD34E9DF8D6}">
      <dsp:nvSpPr>
        <dsp:cNvPr id="0" name=""/>
        <dsp:cNvSpPr/>
      </dsp:nvSpPr>
      <dsp:spPr>
        <a:xfrm>
          <a:off x="2680766" y="1975"/>
          <a:ext cx="2258466" cy="1468003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200" kern="1200" dirty="0"/>
        </a:p>
      </dsp:txBody>
      <dsp:txXfrm>
        <a:off x="2680766" y="1975"/>
        <a:ext cx="2258466" cy="1468003"/>
      </dsp:txXfrm>
    </dsp:sp>
    <dsp:sp modelId="{628CA33A-57A5-4436-8692-239E5D7F44F4}">
      <dsp:nvSpPr>
        <dsp:cNvPr id="0" name=""/>
        <dsp:cNvSpPr/>
      </dsp:nvSpPr>
      <dsp:spPr>
        <a:xfrm>
          <a:off x="1383677" y="735977"/>
          <a:ext cx="4852644" cy="4852644"/>
        </a:xfrm>
        <a:custGeom>
          <a:avLst/>
          <a:gdLst/>
          <a:ahLst/>
          <a:cxnLst/>
          <a:rect l="0" t="0" r="0" b="0"/>
          <a:pathLst>
            <a:path>
              <a:moveTo>
                <a:pt x="3867623" y="474479"/>
              </a:moveTo>
              <a:arcTo wR="2426322" hR="2426322" stAng="18386598" swAng="1634480"/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DF5B53-CDE0-4CF0-BA7E-72BBA3F90E24}">
      <dsp:nvSpPr>
        <dsp:cNvPr id="0" name=""/>
        <dsp:cNvSpPr/>
      </dsp:nvSpPr>
      <dsp:spPr>
        <a:xfrm>
          <a:off x="5107088" y="2428298"/>
          <a:ext cx="2258466" cy="1468003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200" kern="1200" dirty="0"/>
        </a:p>
      </dsp:txBody>
      <dsp:txXfrm>
        <a:off x="5107088" y="2428298"/>
        <a:ext cx="2258466" cy="1468003"/>
      </dsp:txXfrm>
    </dsp:sp>
    <dsp:sp modelId="{34A2E87F-BC32-47A1-B7D0-DE9C79C19DC6}">
      <dsp:nvSpPr>
        <dsp:cNvPr id="0" name=""/>
        <dsp:cNvSpPr/>
      </dsp:nvSpPr>
      <dsp:spPr>
        <a:xfrm>
          <a:off x="1383677" y="735977"/>
          <a:ext cx="4852644" cy="4852644"/>
        </a:xfrm>
        <a:custGeom>
          <a:avLst/>
          <a:gdLst/>
          <a:ahLst/>
          <a:cxnLst/>
          <a:rect l="0" t="0" r="0" b="0"/>
          <a:pathLst>
            <a:path>
              <a:moveTo>
                <a:pt x="4601198" y="3501939"/>
              </a:moveTo>
              <a:arcTo wR="2426322" hR="2426322" stAng="1578922" swAng="1634480"/>
            </a:path>
          </a:pathLst>
        </a:custGeom>
        <a:noFill/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AACC5F-90A0-4C14-A922-F9B376E8CC97}">
      <dsp:nvSpPr>
        <dsp:cNvPr id="0" name=""/>
        <dsp:cNvSpPr/>
      </dsp:nvSpPr>
      <dsp:spPr>
        <a:xfrm>
          <a:off x="2680766" y="4854620"/>
          <a:ext cx="2258466" cy="1468003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>
        <a:off x="2680766" y="4854620"/>
        <a:ext cx="2258466" cy="1468003"/>
      </dsp:txXfrm>
    </dsp:sp>
    <dsp:sp modelId="{8F7AE8BC-A44B-4671-A3D6-1FDC9DE0A426}">
      <dsp:nvSpPr>
        <dsp:cNvPr id="0" name=""/>
        <dsp:cNvSpPr/>
      </dsp:nvSpPr>
      <dsp:spPr>
        <a:xfrm>
          <a:off x="1383677" y="735977"/>
          <a:ext cx="4852644" cy="4852644"/>
        </a:xfrm>
        <a:custGeom>
          <a:avLst/>
          <a:gdLst/>
          <a:ahLst/>
          <a:cxnLst/>
          <a:rect l="0" t="0" r="0" b="0"/>
          <a:pathLst>
            <a:path>
              <a:moveTo>
                <a:pt x="985021" y="4378165"/>
              </a:moveTo>
              <a:arcTo wR="2426322" hR="2426322" stAng="7586598" swAng="1634480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2DE9C5-0BC6-4040-A940-6C02971D4D75}">
      <dsp:nvSpPr>
        <dsp:cNvPr id="0" name=""/>
        <dsp:cNvSpPr/>
      </dsp:nvSpPr>
      <dsp:spPr>
        <a:xfrm>
          <a:off x="254444" y="2428298"/>
          <a:ext cx="2258466" cy="1468003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200" kern="1200" dirty="0"/>
        </a:p>
      </dsp:txBody>
      <dsp:txXfrm>
        <a:off x="254444" y="2428298"/>
        <a:ext cx="2258466" cy="1468003"/>
      </dsp:txXfrm>
    </dsp:sp>
    <dsp:sp modelId="{EC438E32-12FE-4DF6-9904-DC225D818540}">
      <dsp:nvSpPr>
        <dsp:cNvPr id="0" name=""/>
        <dsp:cNvSpPr/>
      </dsp:nvSpPr>
      <dsp:spPr>
        <a:xfrm>
          <a:off x="1383677" y="735977"/>
          <a:ext cx="4852644" cy="4852644"/>
        </a:xfrm>
        <a:custGeom>
          <a:avLst/>
          <a:gdLst/>
          <a:ahLst/>
          <a:cxnLst/>
          <a:rect l="0" t="0" r="0" b="0"/>
          <a:pathLst>
            <a:path>
              <a:moveTo>
                <a:pt x="251445" y="1350705"/>
              </a:moveTo>
              <a:arcTo wR="2426322" hR="2426322" stAng="12378922" swAng="1634480"/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21526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 smtClean="0"/>
              <a:t>Availability and Accessibility of </a:t>
            </a:r>
            <a:br>
              <a:rPr lang="en-US" sz="3100" b="1" dirty="0" smtClean="0"/>
            </a:br>
            <a:r>
              <a:rPr lang="en-US" sz="3100" b="1" dirty="0" smtClean="0"/>
              <a:t>Care, Support &amp;Treatment Services </a:t>
            </a:r>
            <a:br>
              <a:rPr lang="en-US" sz="3100" b="1" dirty="0" smtClean="0"/>
            </a:br>
            <a:r>
              <a:rPr lang="en-US" sz="3100" b="1" dirty="0" smtClean="0"/>
              <a:t>   for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b="1" dirty="0" smtClean="0"/>
              <a:t>People Living With HIV/AIDs in Hyderabad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</a:rPr>
              <a:t>Presented by: Dr.Niharika Mohapatra</a:t>
            </a:r>
          </a:p>
          <a:p>
            <a:pPr algn="r"/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</a:rPr>
              <a:t>PGDHHM-09/027</a:t>
            </a:r>
            <a:endParaRPr lang="en-US" sz="1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528035" y="1676401"/>
          <a:ext cx="7740202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914400"/>
            <a:ext cx="3699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ART SERVICE  in ANDHRA PRADESH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685800" y="1908672"/>
          <a:ext cx="8077200" cy="4034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0600" y="990600"/>
            <a:ext cx="2999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ART SERVICE in HYDERABAD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</a:rPr>
              <a:t>Recommendations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jec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990600" y="892366"/>
          <a:ext cx="7223760" cy="566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971800" y="228600"/>
            <a:ext cx="3657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Care ,Support services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990600" y="533400"/>
          <a:ext cx="7696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There should be more importance to raise awareness and sensitization on issues of PLHA.</a:t>
            </a:r>
          </a:p>
          <a:p>
            <a:pPr lvl="0"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Community home based care and support program for people living with HIV/AIDS.</a:t>
            </a:r>
          </a:p>
          <a:p>
            <a:pPr lvl="0"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Income generating opportunities should be provided to PLHA and their family members.</a:t>
            </a:r>
          </a:p>
          <a:p>
            <a:pPr lvl="0"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PLHA should share their experience about sufferings, discrimination stories to other PLHA and at public place. This spirit  can enhance a PLHA for positive attitudes towards life. </a:t>
            </a:r>
          </a:p>
          <a:p>
            <a:pPr lvl="0"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Legal rights should be strengthened for PLHA by which human rights can not be violated.</a:t>
            </a:r>
          </a:p>
          <a:p>
            <a:pPr lvl="0"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Policy makers, religious leaders overall civilized society should have soft corners towards the issues of PLHA and their widows, orphan children.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2054352" cy="8382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CBO,TI and Network for people living with HIV should also work for reduction of sufferings of family members and against stigma in society by training, awareness of general population and PLHA .</a:t>
            </a:r>
          </a:p>
          <a:p>
            <a:pPr lvl="0"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Training and advocacy program on self care and home based care.</a:t>
            </a:r>
          </a:p>
          <a:p>
            <a:pPr lvl="0"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Sensitizing education and awareness at school level.</a:t>
            </a:r>
          </a:p>
          <a:p>
            <a:pPr lvl="0"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Civil societies involved to generate community awareness about value of life of PLHA.</a:t>
            </a:r>
          </a:p>
          <a:p>
            <a:pPr lvl="0"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Screening, testing and CST should be under one roof to avoid problems concerned with LFU.</a:t>
            </a:r>
          </a:p>
          <a:p>
            <a:pPr lvl="0"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Travel subsidy should be provided by State Transport Corporation.</a:t>
            </a:r>
          </a:p>
          <a:p>
            <a:pPr lvl="0"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Community care centers should be sufficient to provide temporary stay while initiating on ART.</a:t>
            </a:r>
          </a:p>
          <a:p>
            <a:pPr lvl="0"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Orientation /Training spiritually to PLHA for safe and better future.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295400" y="304800"/>
          <a:ext cx="76200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743200"/>
            <a:ext cx="54102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prstMaterial="metal"/>
          </a:bodyPr>
          <a:lstStyle/>
          <a:p>
            <a:pPr algn="ctr"/>
            <a:r>
              <a:rPr lang="en-US" sz="5400" b="1" dirty="0" smtClean="0"/>
              <a:t>THANK YOU</a:t>
            </a:r>
            <a:endParaRPr lang="en-US" sz="5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">
              <a:schemeClr val="accent1">
                <a:tint val="66000"/>
                <a:satMod val="160000"/>
                <a:alpha val="9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tudent\Desktop\HYDERABAD PHOTO\DSC008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81600" y="-3886200"/>
            <a:ext cx="19507200" cy="14630400"/>
          </a:xfrm>
          <a:prstGeom prst="rect">
            <a:avLst/>
          </a:prstGeom>
          <a:noFill/>
        </p:spPr>
      </p:pic>
      <p:pic>
        <p:nvPicPr>
          <p:cNvPr id="2" name="Picture 2" descr="C:\Documents and Settings\student\Desktop\HYDERABAD PHOTO\DSC008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181600" y="-3886200"/>
            <a:ext cx="19507200" cy="1463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Reflection of Dissertation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461248" cy="5181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1900" dirty="0" smtClean="0">
                <a:latin typeface="Calibri" pitchFamily="34" charset="0"/>
              </a:rPr>
              <a:t>Linkage between Government Officials and NGOs.</a:t>
            </a:r>
          </a:p>
          <a:p>
            <a:pPr>
              <a:buNone/>
            </a:pPr>
            <a:endParaRPr lang="en-US" sz="19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900" dirty="0" smtClean="0">
                <a:latin typeface="Calibri" pitchFamily="34" charset="0"/>
              </a:rPr>
              <a:t>I had met Principal Secretary, MoHFW, AP Mr.P.V.Ramesh(IAS).The way he expressed his interest in supporting me for the RRC program was very overwhelming. He also told that “</a:t>
            </a:r>
            <a:r>
              <a:rPr lang="en-US" sz="1900" i="1" dirty="0" smtClean="0">
                <a:latin typeface="Calibri" pitchFamily="34" charset="0"/>
              </a:rPr>
              <a:t>when a girl from Orissa has come all the way to help our AP, I’m here to give you all the support needed from this office”. </a:t>
            </a:r>
          </a:p>
          <a:p>
            <a:pPr>
              <a:buNone/>
            </a:pPr>
            <a:endParaRPr lang="en-US" sz="1900" i="1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900" dirty="0" smtClean="0">
                <a:latin typeface="Calibri" pitchFamily="34" charset="0"/>
              </a:rPr>
              <a:t> I had put in more than 80% of my efforts in developing the proposal on RCH service for un-served and underserved areas of districts in AP under MNGO scheme.</a:t>
            </a:r>
          </a:p>
          <a:p>
            <a:pPr>
              <a:buFont typeface="Wingdings" pitchFamily="2" charset="2"/>
              <a:buChar char="Ø"/>
            </a:pPr>
            <a:endParaRPr lang="en-US" sz="19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900" dirty="0" smtClean="0">
                <a:latin typeface="Calibri" pitchFamily="34" charset="0"/>
              </a:rPr>
              <a:t>I had also participated in a study by the NACO for social marketing of extra lubricated condom. I had put my effort in data processing of study on “Acceptability of extra lubricated condom among MSM community”.</a:t>
            </a:r>
          </a:p>
          <a:p>
            <a:pPr>
              <a:buFont typeface="Wingdings" pitchFamily="2" charset="2"/>
              <a:buChar char="Ø"/>
            </a:pPr>
            <a:endParaRPr lang="en-US" sz="19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900" dirty="0" smtClean="0">
                <a:latin typeface="Calibri" pitchFamily="34" charset="0"/>
              </a:rPr>
              <a:t>In spite of language barrier I had got a good support from the HLFPPT staff and the Government officials, MSM community etc.  </a:t>
            </a:r>
          </a:p>
          <a:p>
            <a:pPr>
              <a:buNone/>
            </a:pPr>
            <a:endParaRPr lang="en-US" sz="19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900" dirty="0" smtClean="0">
                <a:latin typeface="Calibri" pitchFamily="34" charset="0"/>
              </a:rPr>
              <a:t>Each time I visited with HLFPPT card to any of the government offices, I was given all the respect and appreciation for this organization. </a:t>
            </a:r>
          </a:p>
          <a:p>
            <a:pPr>
              <a:buFont typeface="Wingdings" pitchFamily="2" charset="2"/>
              <a:buChar char="Ø"/>
            </a:pPr>
            <a:endParaRPr lang="en-US" sz="1800" i="1" dirty="0">
              <a:latin typeface="Calibri" pitchFamily="34" charset="0"/>
            </a:endParaRPr>
          </a:p>
        </p:txBody>
      </p:sp>
      <p:pic>
        <p:nvPicPr>
          <p:cNvPr id="1026" name="Picture 2" descr="G:\HLFP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"/>
            <a:ext cx="4495800" cy="1219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Introduction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763000" cy="5029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800" dirty="0" smtClean="0">
                <a:latin typeface="Calibri" pitchFamily="34" charset="0"/>
              </a:rPr>
              <a:t>Around 2.4 million people are currently living with HIV  which equates to a prevalence of 0.3%.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latin typeface="Calibri" pitchFamily="34" charset="0"/>
              </a:rPr>
              <a:t>The </a:t>
            </a:r>
            <a:r>
              <a:rPr lang="en-US" sz="1800" b="1" dirty="0" smtClean="0">
                <a:latin typeface="Calibri" pitchFamily="34" charset="0"/>
              </a:rPr>
              <a:t>National AIDS Control Programme Phase III</a:t>
            </a:r>
            <a:r>
              <a:rPr lang="en-US" sz="1800" dirty="0" smtClean="0">
                <a:latin typeface="Calibri" pitchFamily="34" charset="0"/>
              </a:rPr>
              <a:t> (2007-2012) is being launched with the objective to halt and reverse the spread of the HIV/AIDS epidemic in India.</a:t>
            </a:r>
          </a:p>
          <a:p>
            <a:pPr>
              <a:buNone/>
            </a:pPr>
            <a:endParaRPr lang="en-US" sz="18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1800" dirty="0" smtClean="0">
                <a:latin typeface="Calibri" pitchFamily="34" charset="0"/>
              </a:rPr>
              <a:t>The overall goals of NACP-III is to halt and reverse the epidemic in India by integrating programmes for </a:t>
            </a:r>
            <a:r>
              <a:rPr lang="en-GB" sz="1800" b="1" i="1" dirty="0" smtClean="0">
                <a:latin typeface="Calibri" pitchFamily="34" charset="0"/>
              </a:rPr>
              <a:t>prevention, care and support and treatment</a:t>
            </a:r>
            <a:r>
              <a:rPr lang="en-GB" sz="1800" dirty="0" smtClean="0">
                <a:latin typeface="Calibri" pitchFamily="34" charset="0"/>
              </a:rPr>
              <a:t>. </a:t>
            </a:r>
          </a:p>
          <a:p>
            <a:pPr>
              <a:buNone/>
            </a:pPr>
            <a:endParaRPr lang="en-GB" sz="18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1800" dirty="0" smtClean="0">
                <a:latin typeface="Calibri" pitchFamily="34" charset="0"/>
              </a:rPr>
              <a:t>Care, support and treatment services are</a:t>
            </a:r>
          </a:p>
          <a:p>
            <a:pPr>
              <a:buNone/>
            </a:pPr>
            <a:r>
              <a:rPr lang="en-GB" sz="1800" dirty="0" smtClean="0">
                <a:latin typeface="Calibri" pitchFamily="34" charset="0"/>
              </a:rPr>
              <a:t>                                               Diagnosis of HIV,ARV treatment</a:t>
            </a:r>
          </a:p>
          <a:p>
            <a:pPr>
              <a:buNone/>
            </a:pPr>
            <a:r>
              <a:rPr lang="en-GB" sz="1800" dirty="0" smtClean="0">
                <a:latin typeface="Calibri" pitchFamily="34" charset="0"/>
              </a:rPr>
              <a:t>                                               Opportunistic Infections diagnosis and treatment</a:t>
            </a:r>
          </a:p>
          <a:p>
            <a:pPr>
              <a:buNone/>
            </a:pPr>
            <a:r>
              <a:rPr lang="en-GB" sz="1800" dirty="0" smtClean="0">
                <a:latin typeface="Calibri" pitchFamily="34" charset="0"/>
              </a:rPr>
              <a:t>                                               Psychological support</a:t>
            </a:r>
          </a:p>
          <a:p>
            <a:pPr>
              <a:buNone/>
            </a:pPr>
            <a:r>
              <a:rPr lang="en-GB" sz="1800" dirty="0" smtClean="0">
                <a:latin typeface="Calibri" pitchFamily="34" charset="0"/>
              </a:rPr>
              <a:t>                                               Nutritional support</a:t>
            </a:r>
          </a:p>
          <a:p>
            <a:pPr>
              <a:buNone/>
            </a:pPr>
            <a:r>
              <a:rPr lang="en-GB" sz="1800" dirty="0" smtClean="0">
                <a:latin typeface="Calibri" pitchFamily="34" charset="0"/>
              </a:rPr>
              <a:t>                                               Travel and vocational support</a:t>
            </a:r>
            <a:endParaRPr lang="en-US" sz="18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514600" y="685800"/>
          <a:ext cx="6096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304800" y="2438400"/>
            <a:ext cx="1828800" cy="1828800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PLHIV  identified at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ICTC’s</a:t>
            </a:r>
            <a:endParaRPr lang="en-US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2438400" y="304800"/>
            <a:ext cx="6248400" cy="762000"/>
          </a:xfrm>
          <a:prstGeom prst="leftRightArrow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Revised National TB control Programme (RNTCP)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urved Up Arrow 4"/>
          <p:cNvSpPr/>
          <p:nvPr/>
        </p:nvSpPr>
        <p:spPr>
          <a:xfrm>
            <a:off x="1143000" y="4444714"/>
            <a:ext cx="4648200" cy="889286"/>
          </a:xfrm>
          <a:prstGeom prst="curvedUpArrow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400800" y="2590800"/>
            <a:ext cx="990600" cy="2286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-Right Arrow 6"/>
          <p:cNvSpPr/>
          <p:nvPr/>
        </p:nvSpPr>
        <p:spPr>
          <a:xfrm rot="16200000">
            <a:off x="5676900" y="1409700"/>
            <a:ext cx="1219200" cy="228600"/>
          </a:xfrm>
          <a:prstGeom prst="leftRightArrow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/>
          <p:cNvSpPr/>
          <p:nvPr/>
        </p:nvSpPr>
        <p:spPr>
          <a:xfrm rot="16200000">
            <a:off x="3086100" y="1409700"/>
            <a:ext cx="1219200" cy="228600"/>
          </a:xfrm>
          <a:prstGeom prst="leftRightArrow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6400800" y="3429000"/>
            <a:ext cx="990600" cy="22860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4191000" y="3505200"/>
            <a:ext cx="978408" cy="22860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191000" y="2667000"/>
            <a:ext cx="978408" cy="2286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Rationale of the study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800" dirty="0" smtClean="0">
                <a:latin typeface="Calibri" pitchFamily="34" charset="0"/>
              </a:rPr>
              <a:t>Prevalence rate of HIV in Hyderabad was 2.00 % in 2005 -06  and now it is 1.13% as per district wise HIV  prevalence in ANC report (2002-2008).</a:t>
            </a:r>
          </a:p>
          <a:p>
            <a:pPr>
              <a:buNone/>
            </a:pPr>
            <a:endParaRPr lang="en-US" sz="18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latin typeface="Calibri" pitchFamily="34" charset="0"/>
              </a:rPr>
              <a:t>In spite of the downward trend, there is no room for complacency as the State has high population of high risk group (HRG) .</a:t>
            </a:r>
          </a:p>
          <a:p>
            <a:pPr>
              <a:buNone/>
            </a:pPr>
            <a:endParaRPr lang="en-US" sz="18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latin typeface="Calibri" pitchFamily="34" charset="0"/>
              </a:rPr>
              <a:t>Hyderabad city of AP</a:t>
            </a:r>
            <a:r>
              <a:rPr lang="en-US" sz="1800" dirty="0" smtClean="0">
                <a:latin typeface="Calibri" pitchFamily="34" charset="0"/>
                <a:sym typeface="Wingdings" pitchFamily="2" charset="2"/>
              </a:rPr>
              <a:t></a:t>
            </a:r>
            <a:r>
              <a:rPr lang="en-US" sz="1800" dirty="0" smtClean="0">
                <a:latin typeface="Calibri" pitchFamily="34" charset="0"/>
              </a:rPr>
              <a:t> business hub and hi-tech city </a:t>
            </a:r>
            <a:r>
              <a:rPr lang="en-US" sz="1800" dirty="0" smtClean="0">
                <a:latin typeface="Calibri" pitchFamily="34" charset="0"/>
                <a:sym typeface="Wingdings" pitchFamily="2" charset="2"/>
              </a:rPr>
              <a:t></a:t>
            </a:r>
            <a:r>
              <a:rPr lang="en-US" sz="1800" dirty="0" smtClean="0">
                <a:latin typeface="Calibri" pitchFamily="34" charset="0"/>
              </a:rPr>
              <a:t> highly floating population for business and higher studies</a:t>
            </a:r>
            <a:r>
              <a:rPr lang="en-US" sz="1800" dirty="0" smtClean="0">
                <a:latin typeface="Calibri" pitchFamily="34" charset="0"/>
                <a:sym typeface="Wingdings" pitchFamily="2" charset="2"/>
              </a:rPr>
              <a:t> Increased  HRG and mobile population.</a:t>
            </a:r>
          </a:p>
          <a:p>
            <a:pPr>
              <a:buNone/>
            </a:pPr>
            <a:endParaRPr lang="en-US" sz="1800" dirty="0" smtClean="0">
              <a:latin typeface="Calibri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latin typeface="Calibri" pitchFamily="34" charset="0"/>
                <a:sym typeface="Wingdings" pitchFamily="2" charset="2"/>
              </a:rPr>
              <a:t>According to my knowledge no </a:t>
            </a:r>
            <a:r>
              <a:rPr lang="en-US" sz="1800" dirty="0" smtClean="0">
                <a:latin typeface="Calibri" pitchFamily="34" charset="0"/>
                <a:sym typeface="Wingdings" pitchFamily="2" charset="2"/>
              </a:rPr>
              <a:t>major study has been done in this field.</a:t>
            </a:r>
            <a:endParaRPr lang="en-US" sz="18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OBJECTIVE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32500" lnSpcReduction="20000"/>
          </a:bodyPr>
          <a:lstStyle/>
          <a:p>
            <a:pPr fontAlgn="base"/>
            <a:r>
              <a:rPr lang="en-US" sz="6200" b="1" dirty="0" smtClean="0">
                <a:latin typeface="Calibri" pitchFamily="34" charset="0"/>
              </a:rPr>
              <a:t>General</a:t>
            </a:r>
          </a:p>
          <a:p>
            <a:pPr algn="just" fontAlgn="base">
              <a:lnSpc>
                <a:spcPct val="160000"/>
              </a:lnSpc>
              <a:buNone/>
            </a:pPr>
            <a:r>
              <a:rPr lang="en-US" sz="5500" dirty="0" smtClean="0">
                <a:latin typeface="Calibri" pitchFamily="34" charset="0"/>
              </a:rPr>
              <a:t>    To appraise the availability and delivery of quality care and treatment services for people living with HIV/AIDS through a three-tier structure like Link ART centre (LAC), ART centre, Centre of Excellence (COE ) of NACO at Hyderabad.</a:t>
            </a:r>
          </a:p>
          <a:p>
            <a:pPr fontAlgn="base">
              <a:buNone/>
            </a:pPr>
            <a:endParaRPr lang="en-US" sz="5000" dirty="0" smtClean="0">
              <a:latin typeface="Calibri" pitchFamily="34" charset="0"/>
            </a:endParaRPr>
          </a:p>
          <a:p>
            <a:r>
              <a:rPr lang="en-US" sz="6200" b="1" dirty="0" smtClean="0">
                <a:latin typeface="Calibri" pitchFamily="34" charset="0"/>
              </a:rPr>
              <a:t>Specific</a:t>
            </a:r>
            <a:endParaRPr lang="en-US" sz="6200" dirty="0" smtClean="0">
              <a:latin typeface="Calibri" pitchFamily="34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5500" dirty="0" smtClean="0">
                <a:latin typeface="Calibri" pitchFamily="34" charset="0"/>
              </a:rPr>
              <a:t>To explore the knowledge of availability of care, and support and Treatment facility for PLH A in Hyderabad.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5500" dirty="0" smtClean="0">
                <a:latin typeface="Calibri" pitchFamily="34" charset="0"/>
              </a:rPr>
              <a:t>To assess the equal accessibility to quality health services by PLHA in Hyderabad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5500" dirty="0" smtClean="0">
                <a:latin typeface="Calibri" pitchFamily="34" charset="0"/>
              </a:rPr>
              <a:t>To identify the gap among people accessing services by age, gender and community(FSW,MSM) in  Hyderabad.</a:t>
            </a:r>
            <a:endParaRPr lang="en-US" sz="55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Methodology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47800"/>
            <a:ext cx="8153400" cy="518160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</a:rPr>
              <a:t>The study analysis is based on qualitative data.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</a:rPr>
              <a:t>Both Primary and secondary data has been collected for this study.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</a:rPr>
              <a:t>The secondary data will be base for the qualitative analysis.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</a:rPr>
              <a:t>The primary data source is randomly selected ART centre, ICTC, PPTCT from the list of DSAC, Hyderabad. The selection of these centers is also purposive or convenient through snowballing.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</a:rPr>
              <a:t>For qualitative analysis semi-structured and open ended questionnaire was prepared.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</a:rPr>
              <a:t>KIIs were conducted in English and interviews with PLHIV were in Telugu. Then Telugu was translated to English.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</a:rPr>
              <a:t> Data collection and analysis was done.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</a:rPr>
              <a:t>After analysis documentation was done.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000" b="1" dirty="0" smtClean="0">
                <a:latin typeface="Calibri" pitchFamily="34" charset="0"/>
              </a:rPr>
              <a:t>   </a:t>
            </a:r>
            <a:endParaRPr lang="en-US" sz="2000" dirty="0" smtClean="0">
              <a:latin typeface="Calibri" pitchFamily="34" charset="0"/>
            </a:endParaRPr>
          </a:p>
          <a:p>
            <a:pPr>
              <a:buNone/>
            </a:pP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Results and Findings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§"/>
            </a:pPr>
            <a:r>
              <a:rPr lang="en-US" sz="1800" dirty="0" smtClean="0">
                <a:latin typeface="Calibri" pitchFamily="34" charset="0"/>
              </a:rPr>
              <a:t>Provision of Mobile IEC  and ICTC van .</a:t>
            </a:r>
          </a:p>
          <a:p>
            <a:pPr lvl="0">
              <a:buFont typeface="Wingdings" pitchFamily="2" charset="2"/>
              <a:buChar char="§"/>
            </a:pPr>
            <a:r>
              <a:rPr lang="en-US" sz="1800" dirty="0" smtClean="0">
                <a:latin typeface="Calibri" pitchFamily="34" charset="0"/>
              </a:rPr>
              <a:t>APSAC  is telecasting the live show and discussion with doctor to generate awareness </a:t>
            </a:r>
            <a:r>
              <a:rPr lang="en-US" sz="1800" b="1" dirty="0" smtClean="0">
                <a:latin typeface="Calibri" pitchFamily="34" charset="0"/>
              </a:rPr>
              <a:t>in DD-1 (Samtagiri ) channel </a:t>
            </a:r>
            <a:r>
              <a:rPr lang="en-US" sz="1800" dirty="0" smtClean="0">
                <a:latin typeface="Calibri" pitchFamily="34" charset="0"/>
              </a:rPr>
              <a:t> on Tuesday and Saturday.</a:t>
            </a:r>
          </a:p>
          <a:p>
            <a:pPr lvl="0">
              <a:buFont typeface="Wingdings" pitchFamily="2" charset="2"/>
              <a:buChar char="§"/>
            </a:pPr>
            <a:r>
              <a:rPr lang="en-US" sz="1800" dirty="0" smtClean="0">
                <a:latin typeface="Calibri" pitchFamily="34" charset="0"/>
              </a:rPr>
              <a:t>Street shows/play is performed regularly by PLHA.</a:t>
            </a:r>
          </a:p>
          <a:p>
            <a:pPr lvl="0">
              <a:buFont typeface="Wingdings" pitchFamily="2" charset="2"/>
              <a:buChar char="§"/>
            </a:pPr>
            <a:r>
              <a:rPr lang="en-US" sz="1800" dirty="0" smtClean="0">
                <a:latin typeface="Calibri" pitchFamily="34" charset="0"/>
              </a:rPr>
              <a:t>Sometimes ladies walk-in themselves </a:t>
            </a:r>
            <a:r>
              <a:rPr lang="en-US" sz="1800" dirty="0" smtClean="0">
                <a:latin typeface="Calibri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latin typeface="Calibri" pitchFamily="34" charset="0"/>
              </a:rPr>
              <a:t>Treatment and prevention measures for Opportunistic infections(OI) like skin infection, respiratory problem, </a:t>
            </a:r>
            <a:r>
              <a:rPr lang="en-US" sz="1800" dirty="0" smtClean="0">
                <a:latin typeface="Calibri" pitchFamily="34" charset="0"/>
              </a:rPr>
              <a:t>anemia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</a:rPr>
              <a:t>and treatments for TB are available.</a:t>
            </a:r>
            <a:endParaRPr lang="en-US" sz="18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latin typeface="Calibri" pitchFamily="34" charset="0"/>
              </a:rPr>
              <a:t>Some PLHA and hiding community  due to social and family  discrimination don’t avail the  CST service.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latin typeface="Calibri" pitchFamily="34" charset="0"/>
              </a:rPr>
              <a:t>Sometimes there is shortage of IEC material in counseling and testing kit.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latin typeface="Calibri" pitchFamily="34" charset="0"/>
              </a:rPr>
              <a:t>The general population and community people has one waiting hall where they face  disgust look </a:t>
            </a:r>
            <a:r>
              <a:rPr lang="en-US" sz="1800" dirty="0" smtClean="0">
                <a:latin typeface="Calibri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latin typeface="Calibri" pitchFamily="34" charset="0"/>
              </a:rPr>
              <a:t>PLHA can not afford for their normal food. So it is difficult for them to arrange nutritious food. 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1294</TotalTime>
  <Words>990</Words>
  <Application>Microsoft Office PowerPoint</Application>
  <PresentationFormat>On-screen Show (4:3)</PresentationFormat>
  <Paragraphs>116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Median</vt:lpstr>
      <vt:lpstr>Availability and Accessibility of  Care, Support &amp;Treatment Services     for People Living With HIV/AIDs in Hyderabad    </vt:lpstr>
      <vt:lpstr>Slide 2</vt:lpstr>
      <vt:lpstr>Reflection of Dissertation</vt:lpstr>
      <vt:lpstr>Introduction</vt:lpstr>
      <vt:lpstr>Slide 5</vt:lpstr>
      <vt:lpstr>Rationale of the study</vt:lpstr>
      <vt:lpstr>OBJECTIVE</vt:lpstr>
      <vt:lpstr>Methodology</vt:lpstr>
      <vt:lpstr>Results and Findings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Contd…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IIHMR</cp:lastModifiedBy>
  <cp:revision>147</cp:revision>
  <dcterms:created xsi:type="dcterms:W3CDTF">2006-08-16T00:00:00Z</dcterms:created>
  <dcterms:modified xsi:type="dcterms:W3CDTF">2011-04-28T07:20:15Z</dcterms:modified>
</cp:coreProperties>
</file>