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82" r:id="rId2"/>
  </p:sldMasterIdLst>
  <p:notesMasterIdLst>
    <p:notesMasterId r:id="rId45"/>
  </p:notesMasterIdLst>
  <p:handoutMasterIdLst>
    <p:handoutMasterId r:id="rId46"/>
  </p:handoutMasterIdLst>
  <p:sldIdLst>
    <p:sldId id="256" r:id="rId3"/>
    <p:sldId id="524" r:id="rId4"/>
    <p:sldId id="525" r:id="rId5"/>
    <p:sldId id="530" r:id="rId6"/>
    <p:sldId id="544" r:id="rId7"/>
    <p:sldId id="538" r:id="rId8"/>
    <p:sldId id="526" r:id="rId9"/>
    <p:sldId id="527" r:id="rId10"/>
    <p:sldId id="528" r:id="rId11"/>
    <p:sldId id="531" r:id="rId12"/>
    <p:sldId id="532" r:id="rId13"/>
    <p:sldId id="533" r:id="rId14"/>
    <p:sldId id="565" r:id="rId15"/>
    <p:sldId id="535" r:id="rId16"/>
    <p:sldId id="536" r:id="rId17"/>
    <p:sldId id="537" r:id="rId18"/>
    <p:sldId id="541" r:id="rId19"/>
    <p:sldId id="542" r:id="rId20"/>
    <p:sldId id="560" r:id="rId21"/>
    <p:sldId id="545" r:id="rId22"/>
    <p:sldId id="301" r:id="rId23"/>
    <p:sldId id="552" r:id="rId24"/>
    <p:sldId id="553" r:id="rId25"/>
    <p:sldId id="547" r:id="rId26"/>
    <p:sldId id="563" r:id="rId27"/>
    <p:sldId id="561" r:id="rId28"/>
    <p:sldId id="548" r:id="rId29"/>
    <p:sldId id="307" r:id="rId30"/>
    <p:sldId id="421" r:id="rId31"/>
    <p:sldId id="427" r:id="rId32"/>
    <p:sldId id="500" r:id="rId33"/>
    <p:sldId id="549" r:id="rId34"/>
    <p:sldId id="550" r:id="rId35"/>
    <p:sldId id="551" r:id="rId36"/>
    <p:sldId id="457" r:id="rId37"/>
    <p:sldId id="461" r:id="rId38"/>
    <p:sldId id="555" r:id="rId39"/>
    <p:sldId id="464" r:id="rId40"/>
    <p:sldId id="556" r:id="rId41"/>
    <p:sldId id="557" r:id="rId42"/>
    <p:sldId id="564" r:id="rId43"/>
    <p:sldId id="477" r:id="rId44"/>
  </p:sldIdLst>
  <p:sldSz cx="9144000" cy="6858000" type="screen4x3"/>
  <p:notesSz cx="6858000" cy="9144000"/>
  <p:embeddedFontLst>
    <p:embeddedFont>
      <p:font typeface="Museo For Dell" charset="0"/>
      <p:regular r:id="rId47"/>
      <p:bold r:id="rId48"/>
    </p:embeddedFont>
    <p:embeddedFont>
      <p:font typeface="Museo Sans For Dell" charset="0"/>
      <p:regular r:id="rId49"/>
      <p:bold r:id="rId50"/>
    </p:embeddedFont>
    <p:embeddedFont>
      <p:font typeface="Calibri" pitchFamily="34" charset="0"/>
      <p:regular r:id="rId51"/>
      <p:bold r:id="rId52"/>
      <p:italic r:id="rId53"/>
      <p:boldItalic r:id="rId54"/>
    </p:embeddedFont>
    <p:embeddedFont>
      <p:font typeface="Arial Black" pitchFamily="34" charset="0"/>
      <p:bold r:id="rId5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C"/>
    <a:srgbClr val="EEEEE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0977" autoAdjust="0"/>
  </p:normalViewPr>
  <p:slideViewPr>
    <p:cSldViewPr>
      <p:cViewPr>
        <p:scale>
          <a:sx n="66" d="100"/>
          <a:sy n="66" d="100"/>
        </p:scale>
        <p:origin x="-1284" y="-216"/>
      </p:cViewPr>
      <p:guideLst>
        <p:guide orient="horz" pos="2160"/>
        <p:guide pos="428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5616"/>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diagrams/_rels/data5.xml.rels><?xml version="1.0" encoding="UTF-8" standalone="yes"?>
<Relationships xmlns="http://schemas.openxmlformats.org/package/2006/relationships"><Relationship Id="rId3" Type="http://schemas.openxmlformats.org/officeDocument/2006/relationships/hyperlink" Target="http://en.wikipedia.org/wiki/Cach%C3%A9_(software)" TargetMode="External"/><Relationship Id="rId2" Type="http://schemas.openxmlformats.org/officeDocument/2006/relationships/hyperlink" Target="http://en.wikipedia.org/wiki/MUMPS" TargetMode="External"/><Relationship Id="rId1" Type="http://schemas.openxmlformats.org/officeDocument/2006/relationships/hyperlink" Target="http://en.wikipedia.org/wiki/GT.M" TargetMode="External"/><Relationship Id="rId5" Type="http://schemas.openxmlformats.org/officeDocument/2006/relationships/hyperlink" Target="http://en.wikipedia.org/wiki/Windows" TargetMode="External"/><Relationship Id="rId4" Type="http://schemas.openxmlformats.org/officeDocument/2006/relationships/hyperlink" Target="http://en.wikipedia.org/wiki/CPRS"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en.wikipedia.org/wiki/Cach%C3%A9_(software)" TargetMode="External"/><Relationship Id="rId2" Type="http://schemas.openxmlformats.org/officeDocument/2006/relationships/hyperlink" Target="http://en.wikipedia.org/wiki/MUMPS" TargetMode="External"/><Relationship Id="rId1" Type="http://schemas.openxmlformats.org/officeDocument/2006/relationships/hyperlink" Target="http://en.wikipedia.org/wiki/GT.M" TargetMode="External"/><Relationship Id="rId5" Type="http://schemas.openxmlformats.org/officeDocument/2006/relationships/hyperlink" Target="http://en.wikipedia.org/wiki/Windows" TargetMode="External"/><Relationship Id="rId4" Type="http://schemas.openxmlformats.org/officeDocument/2006/relationships/hyperlink" Target="http://en.wikipedia.org/wiki/CPRS" TargetMode="Externa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4091D-5195-4034-A4F7-0376BC6FD0B0}" type="doc">
      <dgm:prSet loTypeId="urn:microsoft.com/office/officeart/2005/8/layout/list1" loCatId="list" qsTypeId="urn:microsoft.com/office/officeart/2005/8/quickstyle/3d2" qsCatId="3D" csTypeId="urn:microsoft.com/office/officeart/2005/8/colors/accent1_2#3" csCatId="accent1" phldr="1"/>
      <dgm:spPr/>
      <dgm:t>
        <a:bodyPr/>
        <a:lstStyle/>
        <a:p>
          <a:endParaRPr lang="en-US"/>
        </a:p>
      </dgm:t>
    </dgm:pt>
    <dgm:pt modelId="{2A18AAE6-79B5-469D-A0AD-E5740977CF2F}">
      <dgm:prSet custT="1"/>
      <dgm:spPr/>
      <dgm:t>
        <a:bodyPr/>
        <a:lstStyle/>
        <a:p>
          <a:pPr rtl="0"/>
          <a:r>
            <a:rPr lang="en-US" sz="1600" b="1" dirty="0" smtClean="0"/>
            <a:t>CPRS – Computerized Patient Record System </a:t>
          </a:r>
          <a:endParaRPr lang="en-US" sz="1600" b="1" dirty="0"/>
        </a:p>
      </dgm:t>
    </dgm:pt>
    <dgm:pt modelId="{D3617237-0B50-41AE-B082-C58443CEC738}" type="parTrans" cxnId="{65D9378F-74D6-4C79-A12B-94122971F4BE}">
      <dgm:prSet/>
      <dgm:spPr/>
      <dgm:t>
        <a:bodyPr/>
        <a:lstStyle/>
        <a:p>
          <a:endParaRPr lang="en-US"/>
        </a:p>
      </dgm:t>
    </dgm:pt>
    <dgm:pt modelId="{76FEB183-03F3-48FE-B51D-5A9367BD3790}" type="sibTrans" cxnId="{65D9378F-74D6-4C79-A12B-94122971F4BE}">
      <dgm:prSet/>
      <dgm:spPr/>
      <dgm:t>
        <a:bodyPr/>
        <a:lstStyle/>
        <a:p>
          <a:endParaRPr lang="en-US"/>
        </a:p>
      </dgm:t>
    </dgm:pt>
    <dgm:pt modelId="{DF0AB2DC-EF22-441E-999E-A381F70AA4F9}">
      <dgm:prSet custT="1"/>
      <dgm:spPr/>
      <dgm:t>
        <a:bodyPr/>
        <a:lstStyle/>
        <a:p>
          <a:pPr rtl="0"/>
          <a:r>
            <a:rPr lang="en-US" sz="1600" b="1" dirty="0" smtClean="0"/>
            <a:t>Radiology  </a:t>
          </a:r>
          <a:endParaRPr lang="en-US" sz="1600" b="1" dirty="0"/>
        </a:p>
      </dgm:t>
    </dgm:pt>
    <dgm:pt modelId="{E477087B-5294-45AB-8087-E34BC2E31870}" type="parTrans" cxnId="{3F61B71B-1AA6-4A32-B0B7-0C4F529165A2}">
      <dgm:prSet/>
      <dgm:spPr/>
      <dgm:t>
        <a:bodyPr/>
        <a:lstStyle/>
        <a:p>
          <a:endParaRPr lang="en-US"/>
        </a:p>
      </dgm:t>
    </dgm:pt>
    <dgm:pt modelId="{7F4552FC-BF49-411C-8145-A8F0F8D38D3D}" type="sibTrans" cxnId="{3F61B71B-1AA6-4A32-B0B7-0C4F529165A2}">
      <dgm:prSet/>
      <dgm:spPr/>
      <dgm:t>
        <a:bodyPr/>
        <a:lstStyle/>
        <a:p>
          <a:endParaRPr lang="en-US"/>
        </a:p>
      </dgm:t>
    </dgm:pt>
    <dgm:pt modelId="{6869762E-9147-4849-98F7-50AA042B0C94}">
      <dgm:prSet custT="1"/>
      <dgm:spPr/>
      <dgm:t>
        <a:bodyPr/>
        <a:lstStyle/>
        <a:p>
          <a:pPr rtl="0"/>
          <a:r>
            <a:rPr lang="en-US" sz="1600" b="1" dirty="0" smtClean="0"/>
            <a:t>VistA Lab </a:t>
          </a:r>
          <a:endParaRPr lang="en-US" sz="1600" b="1" dirty="0"/>
        </a:p>
      </dgm:t>
    </dgm:pt>
    <dgm:pt modelId="{64342F32-D9D6-4BA7-9187-AA30283CA635}" type="parTrans" cxnId="{0A861446-BAAE-4CF7-80E5-8F6C53CE61E1}">
      <dgm:prSet/>
      <dgm:spPr/>
      <dgm:t>
        <a:bodyPr/>
        <a:lstStyle/>
        <a:p>
          <a:endParaRPr lang="en-US"/>
        </a:p>
      </dgm:t>
    </dgm:pt>
    <dgm:pt modelId="{CF33B2E9-6CD7-4998-8216-892858D702DA}" type="sibTrans" cxnId="{0A861446-BAAE-4CF7-80E5-8F6C53CE61E1}">
      <dgm:prSet/>
      <dgm:spPr/>
      <dgm:t>
        <a:bodyPr/>
        <a:lstStyle/>
        <a:p>
          <a:endParaRPr lang="en-US"/>
        </a:p>
      </dgm:t>
    </dgm:pt>
    <dgm:pt modelId="{E6829C7D-66A7-45D3-A5C0-48C53A4C86F0}">
      <dgm:prSet custT="1"/>
      <dgm:spPr/>
      <dgm:t>
        <a:bodyPr/>
        <a:lstStyle/>
        <a:p>
          <a:pPr rtl="0"/>
          <a:r>
            <a:rPr lang="en-US" sz="1600" b="1" dirty="0" smtClean="0"/>
            <a:t>VistA Imaging </a:t>
          </a:r>
          <a:endParaRPr lang="en-US" sz="1600" b="1" dirty="0"/>
        </a:p>
      </dgm:t>
    </dgm:pt>
    <dgm:pt modelId="{BCA3FE42-0169-4D6D-9F29-F8701AA73D67}" type="parTrans" cxnId="{98317412-1294-4BBF-A782-8C7BC0E24A68}">
      <dgm:prSet/>
      <dgm:spPr/>
      <dgm:t>
        <a:bodyPr/>
        <a:lstStyle/>
        <a:p>
          <a:endParaRPr lang="en-US"/>
        </a:p>
      </dgm:t>
    </dgm:pt>
    <dgm:pt modelId="{73F28410-C569-4C29-BB4C-F6752D1FA3C7}" type="sibTrans" cxnId="{98317412-1294-4BBF-A782-8C7BC0E24A68}">
      <dgm:prSet/>
      <dgm:spPr/>
      <dgm:t>
        <a:bodyPr/>
        <a:lstStyle/>
        <a:p>
          <a:endParaRPr lang="en-US"/>
        </a:p>
      </dgm:t>
    </dgm:pt>
    <dgm:pt modelId="{8202E544-F11D-417C-96FC-6248FC9A2885}">
      <dgm:prSet custT="1"/>
      <dgm:spPr/>
      <dgm:t>
        <a:bodyPr/>
        <a:lstStyle/>
        <a:p>
          <a:pPr rtl="0"/>
          <a:r>
            <a:rPr lang="en-US" sz="1600" b="1" dirty="0" smtClean="0"/>
            <a:t>Pharmacy  </a:t>
          </a:r>
          <a:endParaRPr lang="en-US" sz="1600" b="1" dirty="0"/>
        </a:p>
      </dgm:t>
    </dgm:pt>
    <dgm:pt modelId="{2592F4AF-2A85-4184-AC1B-873020E055B6}" type="parTrans" cxnId="{BD853724-1D74-476B-B0AE-9E5FD0166256}">
      <dgm:prSet/>
      <dgm:spPr/>
      <dgm:t>
        <a:bodyPr/>
        <a:lstStyle/>
        <a:p>
          <a:endParaRPr lang="en-US"/>
        </a:p>
      </dgm:t>
    </dgm:pt>
    <dgm:pt modelId="{48F286E1-EB0A-4176-86C5-994A0BFCEA44}" type="sibTrans" cxnId="{BD853724-1D74-476B-B0AE-9E5FD0166256}">
      <dgm:prSet/>
      <dgm:spPr/>
      <dgm:t>
        <a:bodyPr/>
        <a:lstStyle/>
        <a:p>
          <a:endParaRPr lang="en-US"/>
        </a:p>
      </dgm:t>
    </dgm:pt>
    <dgm:pt modelId="{1B64068B-78CF-4115-8851-10DC69BB5BC6}">
      <dgm:prSet custT="1"/>
      <dgm:spPr/>
      <dgm:t>
        <a:bodyPr/>
        <a:lstStyle/>
        <a:p>
          <a:pPr rtl="0"/>
          <a:r>
            <a:rPr lang="en-US" sz="1600" b="1" dirty="0" smtClean="0"/>
            <a:t>Surgery</a:t>
          </a:r>
          <a:endParaRPr lang="en-US" sz="1600" b="1" dirty="0"/>
        </a:p>
      </dgm:t>
    </dgm:pt>
    <dgm:pt modelId="{1537C356-6F6D-4185-B585-40A4FF707A67}" type="parTrans" cxnId="{248702FF-82EE-4F5B-8E91-DD6957ADD994}">
      <dgm:prSet/>
      <dgm:spPr/>
      <dgm:t>
        <a:bodyPr/>
        <a:lstStyle/>
        <a:p>
          <a:endParaRPr lang="en-US"/>
        </a:p>
      </dgm:t>
    </dgm:pt>
    <dgm:pt modelId="{17EBA6BD-F7BA-4BC8-BEB2-AAB090576BD1}" type="sibTrans" cxnId="{248702FF-82EE-4F5B-8E91-DD6957ADD994}">
      <dgm:prSet/>
      <dgm:spPr/>
      <dgm:t>
        <a:bodyPr/>
        <a:lstStyle/>
        <a:p>
          <a:endParaRPr lang="en-US"/>
        </a:p>
      </dgm:t>
    </dgm:pt>
    <dgm:pt modelId="{46864D80-CD5B-4605-897D-5BCCA6B55788}">
      <dgm:prSet custT="1"/>
      <dgm:spPr/>
      <dgm:t>
        <a:bodyPr/>
        <a:lstStyle/>
        <a:p>
          <a:pPr rtl="0"/>
          <a:r>
            <a:rPr lang="en-US" sz="1600" b="1" dirty="0" smtClean="0"/>
            <a:t>Dietetics</a:t>
          </a:r>
          <a:endParaRPr lang="en-US" sz="1600" b="1" dirty="0"/>
        </a:p>
      </dgm:t>
    </dgm:pt>
    <dgm:pt modelId="{815A694C-3B2B-497B-AFFE-204576A803B7}" type="parTrans" cxnId="{E8BEC245-4840-40AA-898F-3003D8CEA181}">
      <dgm:prSet/>
      <dgm:spPr/>
      <dgm:t>
        <a:bodyPr/>
        <a:lstStyle/>
        <a:p>
          <a:endParaRPr lang="en-US"/>
        </a:p>
      </dgm:t>
    </dgm:pt>
    <dgm:pt modelId="{A8C30AC3-C20C-4F7A-B831-3211D2BD49AD}" type="sibTrans" cxnId="{E8BEC245-4840-40AA-898F-3003D8CEA181}">
      <dgm:prSet/>
      <dgm:spPr/>
      <dgm:t>
        <a:bodyPr/>
        <a:lstStyle/>
        <a:p>
          <a:endParaRPr lang="en-US"/>
        </a:p>
      </dgm:t>
    </dgm:pt>
    <dgm:pt modelId="{B471BA9F-3E58-44AD-8DEE-FFF420885F7B}">
      <dgm:prSet custT="1"/>
      <dgm:spPr/>
      <dgm:t>
        <a:bodyPr/>
        <a:lstStyle/>
        <a:p>
          <a:pPr rtl="0"/>
          <a:r>
            <a:rPr lang="en-US" sz="1600" b="1" dirty="0" smtClean="0"/>
            <a:t>PIMS</a:t>
          </a:r>
          <a:endParaRPr lang="en-US" sz="1600" b="1" dirty="0"/>
        </a:p>
      </dgm:t>
    </dgm:pt>
    <dgm:pt modelId="{62A9451C-19BC-4E87-8944-8CDBD240B919}" type="parTrans" cxnId="{23A2AADF-4B77-43CE-B8F6-BEFE08886806}">
      <dgm:prSet/>
      <dgm:spPr/>
      <dgm:t>
        <a:bodyPr/>
        <a:lstStyle/>
        <a:p>
          <a:endParaRPr lang="en-US"/>
        </a:p>
      </dgm:t>
    </dgm:pt>
    <dgm:pt modelId="{8AF48D3F-381D-4441-B3B2-9486254A6D1A}" type="sibTrans" cxnId="{23A2AADF-4B77-43CE-B8F6-BEFE08886806}">
      <dgm:prSet/>
      <dgm:spPr/>
      <dgm:t>
        <a:bodyPr/>
        <a:lstStyle/>
        <a:p>
          <a:endParaRPr lang="en-US"/>
        </a:p>
      </dgm:t>
    </dgm:pt>
    <dgm:pt modelId="{269D3342-95DC-47A4-A444-623C31B0A5CB}" type="pres">
      <dgm:prSet presAssocID="{5BC4091D-5195-4034-A4F7-0376BC6FD0B0}" presName="linear" presStyleCnt="0">
        <dgm:presLayoutVars>
          <dgm:dir/>
          <dgm:animLvl val="lvl"/>
          <dgm:resizeHandles val="exact"/>
        </dgm:presLayoutVars>
      </dgm:prSet>
      <dgm:spPr/>
      <dgm:t>
        <a:bodyPr/>
        <a:lstStyle/>
        <a:p>
          <a:endParaRPr lang="en-US"/>
        </a:p>
      </dgm:t>
    </dgm:pt>
    <dgm:pt modelId="{0295047E-0453-41D7-9F23-31A83C951C1F}" type="pres">
      <dgm:prSet presAssocID="{2A18AAE6-79B5-469D-A0AD-E5740977CF2F}" presName="parentLin" presStyleCnt="0"/>
      <dgm:spPr/>
    </dgm:pt>
    <dgm:pt modelId="{0B0C0F0C-CCEA-46A2-94E7-0A8C4991A355}" type="pres">
      <dgm:prSet presAssocID="{2A18AAE6-79B5-469D-A0AD-E5740977CF2F}" presName="parentLeftMargin" presStyleLbl="node1" presStyleIdx="0" presStyleCnt="8"/>
      <dgm:spPr/>
      <dgm:t>
        <a:bodyPr/>
        <a:lstStyle/>
        <a:p>
          <a:endParaRPr lang="en-US"/>
        </a:p>
      </dgm:t>
    </dgm:pt>
    <dgm:pt modelId="{DDC7D8BD-9D64-436C-A244-E96BF8BDCE2A}" type="pres">
      <dgm:prSet presAssocID="{2A18AAE6-79B5-469D-A0AD-E5740977CF2F}" presName="parentText" presStyleLbl="node1" presStyleIdx="0" presStyleCnt="8">
        <dgm:presLayoutVars>
          <dgm:chMax val="0"/>
          <dgm:bulletEnabled val="1"/>
        </dgm:presLayoutVars>
      </dgm:prSet>
      <dgm:spPr/>
      <dgm:t>
        <a:bodyPr/>
        <a:lstStyle/>
        <a:p>
          <a:endParaRPr lang="en-US"/>
        </a:p>
      </dgm:t>
    </dgm:pt>
    <dgm:pt modelId="{7884D310-C67F-44E0-B7C7-205155E75126}" type="pres">
      <dgm:prSet presAssocID="{2A18AAE6-79B5-469D-A0AD-E5740977CF2F}" presName="negativeSpace" presStyleCnt="0"/>
      <dgm:spPr/>
    </dgm:pt>
    <dgm:pt modelId="{391E8599-1053-4599-A5E5-64EFCA9A47E7}" type="pres">
      <dgm:prSet presAssocID="{2A18AAE6-79B5-469D-A0AD-E5740977CF2F}" presName="childText" presStyleLbl="conFgAcc1" presStyleIdx="0" presStyleCnt="8">
        <dgm:presLayoutVars>
          <dgm:bulletEnabled val="1"/>
        </dgm:presLayoutVars>
      </dgm:prSet>
      <dgm:spPr/>
    </dgm:pt>
    <dgm:pt modelId="{F3869919-2228-4645-A212-C6B62DA236B8}" type="pres">
      <dgm:prSet presAssocID="{76FEB183-03F3-48FE-B51D-5A9367BD3790}" presName="spaceBetweenRectangles" presStyleCnt="0"/>
      <dgm:spPr/>
    </dgm:pt>
    <dgm:pt modelId="{FE31FE72-4AC5-4286-9676-51D57A2CA45F}" type="pres">
      <dgm:prSet presAssocID="{DF0AB2DC-EF22-441E-999E-A381F70AA4F9}" presName="parentLin" presStyleCnt="0"/>
      <dgm:spPr/>
    </dgm:pt>
    <dgm:pt modelId="{5BFE4751-CE71-49EF-BB1B-8C772362001B}" type="pres">
      <dgm:prSet presAssocID="{DF0AB2DC-EF22-441E-999E-A381F70AA4F9}" presName="parentLeftMargin" presStyleLbl="node1" presStyleIdx="0" presStyleCnt="8"/>
      <dgm:spPr/>
      <dgm:t>
        <a:bodyPr/>
        <a:lstStyle/>
        <a:p>
          <a:endParaRPr lang="en-US"/>
        </a:p>
      </dgm:t>
    </dgm:pt>
    <dgm:pt modelId="{9853080B-8355-4C75-B652-F1702A8C0FCA}" type="pres">
      <dgm:prSet presAssocID="{DF0AB2DC-EF22-441E-999E-A381F70AA4F9}" presName="parentText" presStyleLbl="node1" presStyleIdx="1" presStyleCnt="8">
        <dgm:presLayoutVars>
          <dgm:chMax val="0"/>
          <dgm:bulletEnabled val="1"/>
        </dgm:presLayoutVars>
      </dgm:prSet>
      <dgm:spPr/>
      <dgm:t>
        <a:bodyPr/>
        <a:lstStyle/>
        <a:p>
          <a:endParaRPr lang="en-US"/>
        </a:p>
      </dgm:t>
    </dgm:pt>
    <dgm:pt modelId="{C3C482AD-8AC2-49CC-8EF1-AA8C51BE0F34}" type="pres">
      <dgm:prSet presAssocID="{DF0AB2DC-EF22-441E-999E-A381F70AA4F9}" presName="negativeSpace" presStyleCnt="0"/>
      <dgm:spPr/>
    </dgm:pt>
    <dgm:pt modelId="{A2D8DEA4-B9C2-4EF7-89DA-B58A4EB21D35}" type="pres">
      <dgm:prSet presAssocID="{DF0AB2DC-EF22-441E-999E-A381F70AA4F9}" presName="childText" presStyleLbl="conFgAcc1" presStyleIdx="1" presStyleCnt="8">
        <dgm:presLayoutVars>
          <dgm:bulletEnabled val="1"/>
        </dgm:presLayoutVars>
      </dgm:prSet>
      <dgm:spPr/>
    </dgm:pt>
    <dgm:pt modelId="{34EDF783-4686-4585-8A5C-133E49FE24EF}" type="pres">
      <dgm:prSet presAssocID="{7F4552FC-BF49-411C-8145-A8F0F8D38D3D}" presName="spaceBetweenRectangles" presStyleCnt="0"/>
      <dgm:spPr/>
    </dgm:pt>
    <dgm:pt modelId="{29C80C32-AA85-4324-A7B3-6962007BD751}" type="pres">
      <dgm:prSet presAssocID="{6869762E-9147-4849-98F7-50AA042B0C94}" presName="parentLin" presStyleCnt="0"/>
      <dgm:spPr/>
    </dgm:pt>
    <dgm:pt modelId="{F3924050-FC20-4C64-95C9-6309DBB43AB4}" type="pres">
      <dgm:prSet presAssocID="{6869762E-9147-4849-98F7-50AA042B0C94}" presName="parentLeftMargin" presStyleLbl="node1" presStyleIdx="1" presStyleCnt="8"/>
      <dgm:spPr/>
      <dgm:t>
        <a:bodyPr/>
        <a:lstStyle/>
        <a:p>
          <a:endParaRPr lang="en-US"/>
        </a:p>
      </dgm:t>
    </dgm:pt>
    <dgm:pt modelId="{6629AF7D-538A-4814-9424-81400A0BE7FA}" type="pres">
      <dgm:prSet presAssocID="{6869762E-9147-4849-98F7-50AA042B0C94}" presName="parentText" presStyleLbl="node1" presStyleIdx="2" presStyleCnt="8">
        <dgm:presLayoutVars>
          <dgm:chMax val="0"/>
          <dgm:bulletEnabled val="1"/>
        </dgm:presLayoutVars>
      </dgm:prSet>
      <dgm:spPr/>
      <dgm:t>
        <a:bodyPr/>
        <a:lstStyle/>
        <a:p>
          <a:endParaRPr lang="en-US"/>
        </a:p>
      </dgm:t>
    </dgm:pt>
    <dgm:pt modelId="{385E0C5E-836A-4C29-B702-080AC45E929B}" type="pres">
      <dgm:prSet presAssocID="{6869762E-9147-4849-98F7-50AA042B0C94}" presName="negativeSpace" presStyleCnt="0"/>
      <dgm:spPr/>
    </dgm:pt>
    <dgm:pt modelId="{61B94E45-F2CF-4FC7-9614-D2614D7B6EAE}" type="pres">
      <dgm:prSet presAssocID="{6869762E-9147-4849-98F7-50AA042B0C94}" presName="childText" presStyleLbl="conFgAcc1" presStyleIdx="2" presStyleCnt="8">
        <dgm:presLayoutVars>
          <dgm:bulletEnabled val="1"/>
        </dgm:presLayoutVars>
      </dgm:prSet>
      <dgm:spPr/>
    </dgm:pt>
    <dgm:pt modelId="{2A82EB46-174D-4265-8F2C-5E2355C1DF11}" type="pres">
      <dgm:prSet presAssocID="{CF33B2E9-6CD7-4998-8216-892858D702DA}" presName="spaceBetweenRectangles" presStyleCnt="0"/>
      <dgm:spPr/>
    </dgm:pt>
    <dgm:pt modelId="{5027527C-8A06-471F-9B7D-DB17F5315388}" type="pres">
      <dgm:prSet presAssocID="{E6829C7D-66A7-45D3-A5C0-48C53A4C86F0}" presName="parentLin" presStyleCnt="0"/>
      <dgm:spPr/>
    </dgm:pt>
    <dgm:pt modelId="{BD84D3CF-9992-4506-9673-E41CA8ECA91D}" type="pres">
      <dgm:prSet presAssocID="{E6829C7D-66A7-45D3-A5C0-48C53A4C86F0}" presName="parentLeftMargin" presStyleLbl="node1" presStyleIdx="2" presStyleCnt="8"/>
      <dgm:spPr/>
      <dgm:t>
        <a:bodyPr/>
        <a:lstStyle/>
        <a:p>
          <a:endParaRPr lang="en-US"/>
        </a:p>
      </dgm:t>
    </dgm:pt>
    <dgm:pt modelId="{3819A4A4-A0D7-4FA2-8808-49DAA83EE2AE}" type="pres">
      <dgm:prSet presAssocID="{E6829C7D-66A7-45D3-A5C0-48C53A4C86F0}" presName="parentText" presStyleLbl="node1" presStyleIdx="3" presStyleCnt="8">
        <dgm:presLayoutVars>
          <dgm:chMax val="0"/>
          <dgm:bulletEnabled val="1"/>
        </dgm:presLayoutVars>
      </dgm:prSet>
      <dgm:spPr/>
      <dgm:t>
        <a:bodyPr/>
        <a:lstStyle/>
        <a:p>
          <a:endParaRPr lang="en-US"/>
        </a:p>
      </dgm:t>
    </dgm:pt>
    <dgm:pt modelId="{C872FDD9-3D92-4950-9308-EB6F93E9C4D5}" type="pres">
      <dgm:prSet presAssocID="{E6829C7D-66A7-45D3-A5C0-48C53A4C86F0}" presName="negativeSpace" presStyleCnt="0"/>
      <dgm:spPr/>
    </dgm:pt>
    <dgm:pt modelId="{7B6BC3EF-FE2B-4196-A052-CC99D8CB5810}" type="pres">
      <dgm:prSet presAssocID="{E6829C7D-66A7-45D3-A5C0-48C53A4C86F0}" presName="childText" presStyleLbl="conFgAcc1" presStyleIdx="3" presStyleCnt="8">
        <dgm:presLayoutVars>
          <dgm:bulletEnabled val="1"/>
        </dgm:presLayoutVars>
      </dgm:prSet>
      <dgm:spPr/>
    </dgm:pt>
    <dgm:pt modelId="{C71FDDEC-9EB2-48F8-8486-D7295DFCACBB}" type="pres">
      <dgm:prSet presAssocID="{73F28410-C569-4C29-BB4C-F6752D1FA3C7}" presName="spaceBetweenRectangles" presStyleCnt="0"/>
      <dgm:spPr/>
    </dgm:pt>
    <dgm:pt modelId="{C511C796-A386-4022-AF30-73084455AF29}" type="pres">
      <dgm:prSet presAssocID="{8202E544-F11D-417C-96FC-6248FC9A2885}" presName="parentLin" presStyleCnt="0"/>
      <dgm:spPr/>
    </dgm:pt>
    <dgm:pt modelId="{CE013FCB-7FE3-419E-9B34-623ECAC59658}" type="pres">
      <dgm:prSet presAssocID="{8202E544-F11D-417C-96FC-6248FC9A2885}" presName="parentLeftMargin" presStyleLbl="node1" presStyleIdx="3" presStyleCnt="8"/>
      <dgm:spPr/>
      <dgm:t>
        <a:bodyPr/>
        <a:lstStyle/>
        <a:p>
          <a:endParaRPr lang="en-US"/>
        </a:p>
      </dgm:t>
    </dgm:pt>
    <dgm:pt modelId="{319C8B81-0D15-451A-9998-64575188AD1A}" type="pres">
      <dgm:prSet presAssocID="{8202E544-F11D-417C-96FC-6248FC9A2885}" presName="parentText" presStyleLbl="node1" presStyleIdx="4" presStyleCnt="8">
        <dgm:presLayoutVars>
          <dgm:chMax val="0"/>
          <dgm:bulletEnabled val="1"/>
        </dgm:presLayoutVars>
      </dgm:prSet>
      <dgm:spPr/>
      <dgm:t>
        <a:bodyPr/>
        <a:lstStyle/>
        <a:p>
          <a:endParaRPr lang="en-US"/>
        </a:p>
      </dgm:t>
    </dgm:pt>
    <dgm:pt modelId="{E9C4ECEF-ED6E-44FC-BC85-21B3800B4761}" type="pres">
      <dgm:prSet presAssocID="{8202E544-F11D-417C-96FC-6248FC9A2885}" presName="negativeSpace" presStyleCnt="0"/>
      <dgm:spPr/>
    </dgm:pt>
    <dgm:pt modelId="{62E80ACC-33F7-4C6E-8133-C99EBE4357F5}" type="pres">
      <dgm:prSet presAssocID="{8202E544-F11D-417C-96FC-6248FC9A2885}" presName="childText" presStyleLbl="conFgAcc1" presStyleIdx="4" presStyleCnt="8">
        <dgm:presLayoutVars>
          <dgm:bulletEnabled val="1"/>
        </dgm:presLayoutVars>
      </dgm:prSet>
      <dgm:spPr/>
    </dgm:pt>
    <dgm:pt modelId="{F9C2C554-DD65-4A6E-A603-683567CE2C46}" type="pres">
      <dgm:prSet presAssocID="{48F286E1-EB0A-4176-86C5-994A0BFCEA44}" presName="spaceBetweenRectangles" presStyleCnt="0"/>
      <dgm:spPr/>
    </dgm:pt>
    <dgm:pt modelId="{A909761E-EEF9-495B-B6FC-77383C097C0F}" type="pres">
      <dgm:prSet presAssocID="{1B64068B-78CF-4115-8851-10DC69BB5BC6}" presName="parentLin" presStyleCnt="0"/>
      <dgm:spPr/>
    </dgm:pt>
    <dgm:pt modelId="{A7B91CFB-F6D7-41D0-8EBC-C76A178A9B89}" type="pres">
      <dgm:prSet presAssocID="{1B64068B-78CF-4115-8851-10DC69BB5BC6}" presName="parentLeftMargin" presStyleLbl="node1" presStyleIdx="4" presStyleCnt="8"/>
      <dgm:spPr/>
      <dgm:t>
        <a:bodyPr/>
        <a:lstStyle/>
        <a:p>
          <a:endParaRPr lang="en-US"/>
        </a:p>
      </dgm:t>
    </dgm:pt>
    <dgm:pt modelId="{A8B370BE-5C0E-47D8-93EC-056044268B3D}" type="pres">
      <dgm:prSet presAssocID="{1B64068B-78CF-4115-8851-10DC69BB5BC6}" presName="parentText" presStyleLbl="node1" presStyleIdx="5" presStyleCnt="8">
        <dgm:presLayoutVars>
          <dgm:chMax val="0"/>
          <dgm:bulletEnabled val="1"/>
        </dgm:presLayoutVars>
      </dgm:prSet>
      <dgm:spPr/>
      <dgm:t>
        <a:bodyPr/>
        <a:lstStyle/>
        <a:p>
          <a:endParaRPr lang="en-US"/>
        </a:p>
      </dgm:t>
    </dgm:pt>
    <dgm:pt modelId="{A4DAF4BD-B96D-4D60-AFB8-69074A96697D}" type="pres">
      <dgm:prSet presAssocID="{1B64068B-78CF-4115-8851-10DC69BB5BC6}" presName="negativeSpace" presStyleCnt="0"/>
      <dgm:spPr/>
    </dgm:pt>
    <dgm:pt modelId="{23E771E9-813C-4DB7-8F1A-D56AFFD45522}" type="pres">
      <dgm:prSet presAssocID="{1B64068B-78CF-4115-8851-10DC69BB5BC6}" presName="childText" presStyleLbl="conFgAcc1" presStyleIdx="5" presStyleCnt="8">
        <dgm:presLayoutVars>
          <dgm:bulletEnabled val="1"/>
        </dgm:presLayoutVars>
      </dgm:prSet>
      <dgm:spPr/>
    </dgm:pt>
    <dgm:pt modelId="{8EEC24FF-4F3B-49B4-9451-2573B7B7CB51}" type="pres">
      <dgm:prSet presAssocID="{17EBA6BD-F7BA-4BC8-BEB2-AAB090576BD1}" presName="spaceBetweenRectangles" presStyleCnt="0"/>
      <dgm:spPr/>
    </dgm:pt>
    <dgm:pt modelId="{2D7FB6E3-C693-4A93-965B-059C24D136BA}" type="pres">
      <dgm:prSet presAssocID="{46864D80-CD5B-4605-897D-5BCCA6B55788}" presName="parentLin" presStyleCnt="0"/>
      <dgm:spPr/>
    </dgm:pt>
    <dgm:pt modelId="{4C64DCC4-BB1B-4A08-8483-DB515DFD52F6}" type="pres">
      <dgm:prSet presAssocID="{46864D80-CD5B-4605-897D-5BCCA6B55788}" presName="parentLeftMargin" presStyleLbl="node1" presStyleIdx="5" presStyleCnt="8"/>
      <dgm:spPr/>
      <dgm:t>
        <a:bodyPr/>
        <a:lstStyle/>
        <a:p>
          <a:endParaRPr lang="en-US"/>
        </a:p>
      </dgm:t>
    </dgm:pt>
    <dgm:pt modelId="{154ED16E-B31C-4E97-BEDB-C82685E5ACD8}" type="pres">
      <dgm:prSet presAssocID="{46864D80-CD5B-4605-897D-5BCCA6B55788}" presName="parentText" presStyleLbl="node1" presStyleIdx="6" presStyleCnt="8">
        <dgm:presLayoutVars>
          <dgm:chMax val="0"/>
          <dgm:bulletEnabled val="1"/>
        </dgm:presLayoutVars>
      </dgm:prSet>
      <dgm:spPr/>
      <dgm:t>
        <a:bodyPr/>
        <a:lstStyle/>
        <a:p>
          <a:endParaRPr lang="en-US"/>
        </a:p>
      </dgm:t>
    </dgm:pt>
    <dgm:pt modelId="{8224851D-0EAC-45D2-9B6E-D95F5AD2D776}" type="pres">
      <dgm:prSet presAssocID="{46864D80-CD5B-4605-897D-5BCCA6B55788}" presName="negativeSpace" presStyleCnt="0"/>
      <dgm:spPr/>
    </dgm:pt>
    <dgm:pt modelId="{5E2A368A-1E4B-4ABE-981C-4135B68C57B6}" type="pres">
      <dgm:prSet presAssocID="{46864D80-CD5B-4605-897D-5BCCA6B55788}" presName="childText" presStyleLbl="conFgAcc1" presStyleIdx="6" presStyleCnt="8">
        <dgm:presLayoutVars>
          <dgm:bulletEnabled val="1"/>
        </dgm:presLayoutVars>
      </dgm:prSet>
      <dgm:spPr/>
    </dgm:pt>
    <dgm:pt modelId="{D652DB60-C104-4C85-8BE3-12E88253B76B}" type="pres">
      <dgm:prSet presAssocID="{A8C30AC3-C20C-4F7A-B831-3211D2BD49AD}" presName="spaceBetweenRectangles" presStyleCnt="0"/>
      <dgm:spPr/>
    </dgm:pt>
    <dgm:pt modelId="{205E1D81-560F-4CEB-A6AE-AE6F87027187}" type="pres">
      <dgm:prSet presAssocID="{B471BA9F-3E58-44AD-8DEE-FFF420885F7B}" presName="parentLin" presStyleCnt="0"/>
      <dgm:spPr/>
    </dgm:pt>
    <dgm:pt modelId="{FA66FBC0-A7E8-4680-99F5-6E7BA743468B}" type="pres">
      <dgm:prSet presAssocID="{B471BA9F-3E58-44AD-8DEE-FFF420885F7B}" presName="parentLeftMargin" presStyleLbl="node1" presStyleIdx="6" presStyleCnt="8"/>
      <dgm:spPr/>
      <dgm:t>
        <a:bodyPr/>
        <a:lstStyle/>
        <a:p>
          <a:endParaRPr lang="en-US"/>
        </a:p>
      </dgm:t>
    </dgm:pt>
    <dgm:pt modelId="{ED562DA7-2ACB-4040-B6C1-3B53EFB2238F}" type="pres">
      <dgm:prSet presAssocID="{B471BA9F-3E58-44AD-8DEE-FFF420885F7B}" presName="parentText" presStyleLbl="node1" presStyleIdx="7" presStyleCnt="8">
        <dgm:presLayoutVars>
          <dgm:chMax val="0"/>
          <dgm:bulletEnabled val="1"/>
        </dgm:presLayoutVars>
      </dgm:prSet>
      <dgm:spPr/>
      <dgm:t>
        <a:bodyPr/>
        <a:lstStyle/>
        <a:p>
          <a:endParaRPr lang="en-US"/>
        </a:p>
      </dgm:t>
    </dgm:pt>
    <dgm:pt modelId="{B8904263-92A6-4568-99D5-E87CE419B270}" type="pres">
      <dgm:prSet presAssocID="{B471BA9F-3E58-44AD-8DEE-FFF420885F7B}" presName="negativeSpace" presStyleCnt="0"/>
      <dgm:spPr/>
    </dgm:pt>
    <dgm:pt modelId="{74D61317-1936-4D3A-ADA1-47B3F0C79043}" type="pres">
      <dgm:prSet presAssocID="{B471BA9F-3E58-44AD-8DEE-FFF420885F7B}" presName="childText" presStyleLbl="conFgAcc1" presStyleIdx="7" presStyleCnt="8">
        <dgm:presLayoutVars>
          <dgm:bulletEnabled val="1"/>
        </dgm:presLayoutVars>
      </dgm:prSet>
      <dgm:spPr/>
    </dgm:pt>
  </dgm:ptLst>
  <dgm:cxnLst>
    <dgm:cxn modelId="{84E5DD3B-7D35-4742-9B1B-39CAE1FB337E}" type="presOf" srcId="{E6829C7D-66A7-45D3-A5C0-48C53A4C86F0}" destId="{BD84D3CF-9992-4506-9673-E41CA8ECA91D}" srcOrd="0" destOrd="0" presId="urn:microsoft.com/office/officeart/2005/8/layout/list1"/>
    <dgm:cxn modelId="{98317412-1294-4BBF-A782-8C7BC0E24A68}" srcId="{5BC4091D-5195-4034-A4F7-0376BC6FD0B0}" destId="{E6829C7D-66A7-45D3-A5C0-48C53A4C86F0}" srcOrd="3" destOrd="0" parTransId="{BCA3FE42-0169-4D6D-9F29-F8701AA73D67}" sibTransId="{73F28410-C569-4C29-BB4C-F6752D1FA3C7}"/>
    <dgm:cxn modelId="{DAD2F0F6-6325-4FFE-BBCB-55D95485BC8D}" type="presOf" srcId="{8202E544-F11D-417C-96FC-6248FC9A2885}" destId="{319C8B81-0D15-451A-9998-64575188AD1A}" srcOrd="1" destOrd="0" presId="urn:microsoft.com/office/officeart/2005/8/layout/list1"/>
    <dgm:cxn modelId="{E8BEC245-4840-40AA-898F-3003D8CEA181}" srcId="{5BC4091D-5195-4034-A4F7-0376BC6FD0B0}" destId="{46864D80-CD5B-4605-897D-5BCCA6B55788}" srcOrd="6" destOrd="0" parTransId="{815A694C-3B2B-497B-AFFE-204576A803B7}" sibTransId="{A8C30AC3-C20C-4F7A-B831-3211D2BD49AD}"/>
    <dgm:cxn modelId="{4A10798C-6870-4346-8822-3E2538B0134F}" type="presOf" srcId="{1B64068B-78CF-4115-8851-10DC69BB5BC6}" destId="{A7B91CFB-F6D7-41D0-8EBC-C76A178A9B89}" srcOrd="0" destOrd="0" presId="urn:microsoft.com/office/officeart/2005/8/layout/list1"/>
    <dgm:cxn modelId="{AAFE9B32-6CF5-48FE-8135-F31D30A6E022}" type="presOf" srcId="{6869762E-9147-4849-98F7-50AA042B0C94}" destId="{6629AF7D-538A-4814-9424-81400A0BE7FA}" srcOrd="1" destOrd="0" presId="urn:microsoft.com/office/officeart/2005/8/layout/list1"/>
    <dgm:cxn modelId="{8A23D133-E539-4CE4-9135-A4039BE81219}" type="presOf" srcId="{2A18AAE6-79B5-469D-A0AD-E5740977CF2F}" destId="{0B0C0F0C-CCEA-46A2-94E7-0A8C4991A355}" srcOrd="0" destOrd="0" presId="urn:microsoft.com/office/officeart/2005/8/layout/list1"/>
    <dgm:cxn modelId="{AB72428B-2D20-49E0-B30C-D42A0D4914D1}" type="presOf" srcId="{B471BA9F-3E58-44AD-8DEE-FFF420885F7B}" destId="{ED562DA7-2ACB-4040-B6C1-3B53EFB2238F}" srcOrd="1" destOrd="0" presId="urn:microsoft.com/office/officeart/2005/8/layout/list1"/>
    <dgm:cxn modelId="{75925808-8825-4B99-9295-6B84BA977115}" type="presOf" srcId="{46864D80-CD5B-4605-897D-5BCCA6B55788}" destId="{4C64DCC4-BB1B-4A08-8483-DB515DFD52F6}" srcOrd="0" destOrd="0" presId="urn:microsoft.com/office/officeart/2005/8/layout/list1"/>
    <dgm:cxn modelId="{23A2AADF-4B77-43CE-B8F6-BEFE08886806}" srcId="{5BC4091D-5195-4034-A4F7-0376BC6FD0B0}" destId="{B471BA9F-3E58-44AD-8DEE-FFF420885F7B}" srcOrd="7" destOrd="0" parTransId="{62A9451C-19BC-4E87-8944-8CDBD240B919}" sibTransId="{8AF48D3F-381D-4441-B3B2-9486254A6D1A}"/>
    <dgm:cxn modelId="{678D7AB1-662E-4902-AD16-947BBBF8BCB3}" type="presOf" srcId="{46864D80-CD5B-4605-897D-5BCCA6B55788}" destId="{154ED16E-B31C-4E97-BEDB-C82685E5ACD8}" srcOrd="1" destOrd="0" presId="urn:microsoft.com/office/officeart/2005/8/layout/list1"/>
    <dgm:cxn modelId="{3F61B71B-1AA6-4A32-B0B7-0C4F529165A2}" srcId="{5BC4091D-5195-4034-A4F7-0376BC6FD0B0}" destId="{DF0AB2DC-EF22-441E-999E-A381F70AA4F9}" srcOrd="1" destOrd="0" parTransId="{E477087B-5294-45AB-8087-E34BC2E31870}" sibTransId="{7F4552FC-BF49-411C-8145-A8F0F8D38D3D}"/>
    <dgm:cxn modelId="{B04A7484-298F-4084-B320-178C951B0300}" type="presOf" srcId="{5BC4091D-5195-4034-A4F7-0376BC6FD0B0}" destId="{269D3342-95DC-47A4-A444-623C31B0A5CB}" srcOrd="0" destOrd="0" presId="urn:microsoft.com/office/officeart/2005/8/layout/list1"/>
    <dgm:cxn modelId="{A4064188-CA8D-487C-B8F5-12355DCCA4C9}" type="presOf" srcId="{1B64068B-78CF-4115-8851-10DC69BB5BC6}" destId="{A8B370BE-5C0E-47D8-93EC-056044268B3D}" srcOrd="1" destOrd="0" presId="urn:microsoft.com/office/officeart/2005/8/layout/list1"/>
    <dgm:cxn modelId="{B973FEDC-CD80-4BF6-8E43-17091193DB13}" type="presOf" srcId="{E6829C7D-66A7-45D3-A5C0-48C53A4C86F0}" destId="{3819A4A4-A0D7-4FA2-8808-49DAA83EE2AE}" srcOrd="1" destOrd="0" presId="urn:microsoft.com/office/officeart/2005/8/layout/list1"/>
    <dgm:cxn modelId="{7770734A-F980-46FE-BADB-F718AC482B4F}" type="presOf" srcId="{6869762E-9147-4849-98F7-50AA042B0C94}" destId="{F3924050-FC20-4C64-95C9-6309DBB43AB4}" srcOrd="0" destOrd="0" presId="urn:microsoft.com/office/officeart/2005/8/layout/list1"/>
    <dgm:cxn modelId="{3F31DA4A-678D-43E5-A412-754DC42EAB4C}" type="presOf" srcId="{DF0AB2DC-EF22-441E-999E-A381F70AA4F9}" destId="{5BFE4751-CE71-49EF-BB1B-8C772362001B}" srcOrd="0" destOrd="0" presId="urn:microsoft.com/office/officeart/2005/8/layout/list1"/>
    <dgm:cxn modelId="{68B2917D-5065-4778-BE0D-E329841687EC}" type="presOf" srcId="{8202E544-F11D-417C-96FC-6248FC9A2885}" destId="{CE013FCB-7FE3-419E-9B34-623ECAC59658}" srcOrd="0" destOrd="0" presId="urn:microsoft.com/office/officeart/2005/8/layout/list1"/>
    <dgm:cxn modelId="{BD853724-1D74-476B-B0AE-9E5FD0166256}" srcId="{5BC4091D-5195-4034-A4F7-0376BC6FD0B0}" destId="{8202E544-F11D-417C-96FC-6248FC9A2885}" srcOrd="4" destOrd="0" parTransId="{2592F4AF-2A85-4184-AC1B-873020E055B6}" sibTransId="{48F286E1-EB0A-4176-86C5-994A0BFCEA44}"/>
    <dgm:cxn modelId="{CC4436F7-13ED-43C0-B32A-8A37A3700762}" type="presOf" srcId="{B471BA9F-3E58-44AD-8DEE-FFF420885F7B}" destId="{FA66FBC0-A7E8-4680-99F5-6E7BA743468B}" srcOrd="0" destOrd="0" presId="urn:microsoft.com/office/officeart/2005/8/layout/list1"/>
    <dgm:cxn modelId="{248702FF-82EE-4F5B-8E91-DD6957ADD994}" srcId="{5BC4091D-5195-4034-A4F7-0376BC6FD0B0}" destId="{1B64068B-78CF-4115-8851-10DC69BB5BC6}" srcOrd="5" destOrd="0" parTransId="{1537C356-6F6D-4185-B585-40A4FF707A67}" sibTransId="{17EBA6BD-F7BA-4BC8-BEB2-AAB090576BD1}"/>
    <dgm:cxn modelId="{65D9378F-74D6-4C79-A12B-94122971F4BE}" srcId="{5BC4091D-5195-4034-A4F7-0376BC6FD0B0}" destId="{2A18AAE6-79B5-469D-A0AD-E5740977CF2F}" srcOrd="0" destOrd="0" parTransId="{D3617237-0B50-41AE-B082-C58443CEC738}" sibTransId="{76FEB183-03F3-48FE-B51D-5A9367BD3790}"/>
    <dgm:cxn modelId="{0A861446-BAAE-4CF7-80E5-8F6C53CE61E1}" srcId="{5BC4091D-5195-4034-A4F7-0376BC6FD0B0}" destId="{6869762E-9147-4849-98F7-50AA042B0C94}" srcOrd="2" destOrd="0" parTransId="{64342F32-D9D6-4BA7-9187-AA30283CA635}" sibTransId="{CF33B2E9-6CD7-4998-8216-892858D702DA}"/>
    <dgm:cxn modelId="{15603027-BCDF-4B6E-A11B-21FFA1BF1386}" type="presOf" srcId="{DF0AB2DC-EF22-441E-999E-A381F70AA4F9}" destId="{9853080B-8355-4C75-B652-F1702A8C0FCA}" srcOrd="1" destOrd="0" presId="urn:microsoft.com/office/officeart/2005/8/layout/list1"/>
    <dgm:cxn modelId="{5FF0C8EB-7E11-4C58-B7F0-619AAEF95BDC}" type="presOf" srcId="{2A18AAE6-79B5-469D-A0AD-E5740977CF2F}" destId="{DDC7D8BD-9D64-436C-A244-E96BF8BDCE2A}" srcOrd="1" destOrd="0" presId="urn:microsoft.com/office/officeart/2005/8/layout/list1"/>
    <dgm:cxn modelId="{F5536E26-A25F-4C16-A565-31CB7E30FE4E}" type="presParOf" srcId="{269D3342-95DC-47A4-A444-623C31B0A5CB}" destId="{0295047E-0453-41D7-9F23-31A83C951C1F}" srcOrd="0" destOrd="0" presId="urn:microsoft.com/office/officeart/2005/8/layout/list1"/>
    <dgm:cxn modelId="{B395150C-F853-4E4A-80F1-1FC042A7190E}" type="presParOf" srcId="{0295047E-0453-41D7-9F23-31A83C951C1F}" destId="{0B0C0F0C-CCEA-46A2-94E7-0A8C4991A355}" srcOrd="0" destOrd="0" presId="urn:microsoft.com/office/officeart/2005/8/layout/list1"/>
    <dgm:cxn modelId="{05F7F25B-2F02-4D33-BDAF-0BBFD3C746C4}" type="presParOf" srcId="{0295047E-0453-41D7-9F23-31A83C951C1F}" destId="{DDC7D8BD-9D64-436C-A244-E96BF8BDCE2A}" srcOrd="1" destOrd="0" presId="urn:microsoft.com/office/officeart/2005/8/layout/list1"/>
    <dgm:cxn modelId="{AD1D77A3-D38B-44CA-B019-85AFECFFA68C}" type="presParOf" srcId="{269D3342-95DC-47A4-A444-623C31B0A5CB}" destId="{7884D310-C67F-44E0-B7C7-205155E75126}" srcOrd="1" destOrd="0" presId="urn:microsoft.com/office/officeart/2005/8/layout/list1"/>
    <dgm:cxn modelId="{2C73FAF8-D4E6-4C08-AAEE-598D0429D319}" type="presParOf" srcId="{269D3342-95DC-47A4-A444-623C31B0A5CB}" destId="{391E8599-1053-4599-A5E5-64EFCA9A47E7}" srcOrd="2" destOrd="0" presId="urn:microsoft.com/office/officeart/2005/8/layout/list1"/>
    <dgm:cxn modelId="{B301EE05-D979-4534-A6EB-586EDE3C7F45}" type="presParOf" srcId="{269D3342-95DC-47A4-A444-623C31B0A5CB}" destId="{F3869919-2228-4645-A212-C6B62DA236B8}" srcOrd="3" destOrd="0" presId="urn:microsoft.com/office/officeart/2005/8/layout/list1"/>
    <dgm:cxn modelId="{5761EA74-7080-4C0C-8580-F72886C41A9A}" type="presParOf" srcId="{269D3342-95DC-47A4-A444-623C31B0A5CB}" destId="{FE31FE72-4AC5-4286-9676-51D57A2CA45F}" srcOrd="4" destOrd="0" presId="urn:microsoft.com/office/officeart/2005/8/layout/list1"/>
    <dgm:cxn modelId="{C5B50C82-FB9E-44A2-9636-701436972FCE}" type="presParOf" srcId="{FE31FE72-4AC5-4286-9676-51D57A2CA45F}" destId="{5BFE4751-CE71-49EF-BB1B-8C772362001B}" srcOrd="0" destOrd="0" presId="urn:microsoft.com/office/officeart/2005/8/layout/list1"/>
    <dgm:cxn modelId="{F08258EE-6910-451A-B49C-16B194BE2F85}" type="presParOf" srcId="{FE31FE72-4AC5-4286-9676-51D57A2CA45F}" destId="{9853080B-8355-4C75-B652-F1702A8C0FCA}" srcOrd="1" destOrd="0" presId="urn:microsoft.com/office/officeart/2005/8/layout/list1"/>
    <dgm:cxn modelId="{3D5E9299-1F62-4CBD-8985-D4649E85F4D2}" type="presParOf" srcId="{269D3342-95DC-47A4-A444-623C31B0A5CB}" destId="{C3C482AD-8AC2-49CC-8EF1-AA8C51BE0F34}" srcOrd="5" destOrd="0" presId="urn:microsoft.com/office/officeart/2005/8/layout/list1"/>
    <dgm:cxn modelId="{63A52414-FB95-40A4-87E1-AD653D531CE7}" type="presParOf" srcId="{269D3342-95DC-47A4-A444-623C31B0A5CB}" destId="{A2D8DEA4-B9C2-4EF7-89DA-B58A4EB21D35}" srcOrd="6" destOrd="0" presId="urn:microsoft.com/office/officeart/2005/8/layout/list1"/>
    <dgm:cxn modelId="{748F95C2-DCB9-4563-A955-95450D828803}" type="presParOf" srcId="{269D3342-95DC-47A4-A444-623C31B0A5CB}" destId="{34EDF783-4686-4585-8A5C-133E49FE24EF}" srcOrd="7" destOrd="0" presId="urn:microsoft.com/office/officeart/2005/8/layout/list1"/>
    <dgm:cxn modelId="{D272BCFE-FCA3-4DE6-8188-C150D4670AD5}" type="presParOf" srcId="{269D3342-95DC-47A4-A444-623C31B0A5CB}" destId="{29C80C32-AA85-4324-A7B3-6962007BD751}" srcOrd="8" destOrd="0" presId="urn:microsoft.com/office/officeart/2005/8/layout/list1"/>
    <dgm:cxn modelId="{F6C46D5E-BE8C-4960-BC14-EBBF48EAE732}" type="presParOf" srcId="{29C80C32-AA85-4324-A7B3-6962007BD751}" destId="{F3924050-FC20-4C64-95C9-6309DBB43AB4}" srcOrd="0" destOrd="0" presId="urn:microsoft.com/office/officeart/2005/8/layout/list1"/>
    <dgm:cxn modelId="{99734F38-9228-48E8-B16A-7313957558C2}" type="presParOf" srcId="{29C80C32-AA85-4324-A7B3-6962007BD751}" destId="{6629AF7D-538A-4814-9424-81400A0BE7FA}" srcOrd="1" destOrd="0" presId="urn:microsoft.com/office/officeart/2005/8/layout/list1"/>
    <dgm:cxn modelId="{741AA759-D7EC-4A94-802A-2D6A9745DC06}" type="presParOf" srcId="{269D3342-95DC-47A4-A444-623C31B0A5CB}" destId="{385E0C5E-836A-4C29-B702-080AC45E929B}" srcOrd="9" destOrd="0" presId="urn:microsoft.com/office/officeart/2005/8/layout/list1"/>
    <dgm:cxn modelId="{F730BDEB-2E39-4B9C-8A11-19BD2C6852F9}" type="presParOf" srcId="{269D3342-95DC-47A4-A444-623C31B0A5CB}" destId="{61B94E45-F2CF-4FC7-9614-D2614D7B6EAE}" srcOrd="10" destOrd="0" presId="urn:microsoft.com/office/officeart/2005/8/layout/list1"/>
    <dgm:cxn modelId="{AB43E866-31CE-45D9-A656-85CA1D3CC924}" type="presParOf" srcId="{269D3342-95DC-47A4-A444-623C31B0A5CB}" destId="{2A82EB46-174D-4265-8F2C-5E2355C1DF11}" srcOrd="11" destOrd="0" presId="urn:microsoft.com/office/officeart/2005/8/layout/list1"/>
    <dgm:cxn modelId="{CA4637ED-E4F7-4039-9CAD-3AE1CB25DFB3}" type="presParOf" srcId="{269D3342-95DC-47A4-A444-623C31B0A5CB}" destId="{5027527C-8A06-471F-9B7D-DB17F5315388}" srcOrd="12" destOrd="0" presId="urn:microsoft.com/office/officeart/2005/8/layout/list1"/>
    <dgm:cxn modelId="{90495869-68EF-4E0E-B705-EA509C52CF64}" type="presParOf" srcId="{5027527C-8A06-471F-9B7D-DB17F5315388}" destId="{BD84D3CF-9992-4506-9673-E41CA8ECA91D}" srcOrd="0" destOrd="0" presId="urn:microsoft.com/office/officeart/2005/8/layout/list1"/>
    <dgm:cxn modelId="{AE4E5DE9-CB40-4883-A678-C13643D6F2B8}" type="presParOf" srcId="{5027527C-8A06-471F-9B7D-DB17F5315388}" destId="{3819A4A4-A0D7-4FA2-8808-49DAA83EE2AE}" srcOrd="1" destOrd="0" presId="urn:microsoft.com/office/officeart/2005/8/layout/list1"/>
    <dgm:cxn modelId="{4AEC8B08-4845-4F5D-BEC5-D83FE6F6C23B}" type="presParOf" srcId="{269D3342-95DC-47A4-A444-623C31B0A5CB}" destId="{C872FDD9-3D92-4950-9308-EB6F93E9C4D5}" srcOrd="13" destOrd="0" presId="urn:microsoft.com/office/officeart/2005/8/layout/list1"/>
    <dgm:cxn modelId="{96EB1453-4F9C-4EAA-AD76-61EBD4DB0720}" type="presParOf" srcId="{269D3342-95DC-47A4-A444-623C31B0A5CB}" destId="{7B6BC3EF-FE2B-4196-A052-CC99D8CB5810}" srcOrd="14" destOrd="0" presId="urn:microsoft.com/office/officeart/2005/8/layout/list1"/>
    <dgm:cxn modelId="{C2EBB784-75AA-475B-8186-7AC68D8EB8EB}" type="presParOf" srcId="{269D3342-95DC-47A4-A444-623C31B0A5CB}" destId="{C71FDDEC-9EB2-48F8-8486-D7295DFCACBB}" srcOrd="15" destOrd="0" presId="urn:microsoft.com/office/officeart/2005/8/layout/list1"/>
    <dgm:cxn modelId="{3AB9F9F8-DD77-44C9-B184-54693D139EC2}" type="presParOf" srcId="{269D3342-95DC-47A4-A444-623C31B0A5CB}" destId="{C511C796-A386-4022-AF30-73084455AF29}" srcOrd="16" destOrd="0" presId="urn:microsoft.com/office/officeart/2005/8/layout/list1"/>
    <dgm:cxn modelId="{7CAA3487-4B55-457B-AA5B-7DCAFE0F2226}" type="presParOf" srcId="{C511C796-A386-4022-AF30-73084455AF29}" destId="{CE013FCB-7FE3-419E-9B34-623ECAC59658}" srcOrd="0" destOrd="0" presId="urn:microsoft.com/office/officeart/2005/8/layout/list1"/>
    <dgm:cxn modelId="{69AFB11D-8316-4FF8-9D34-9D01ED568652}" type="presParOf" srcId="{C511C796-A386-4022-AF30-73084455AF29}" destId="{319C8B81-0D15-451A-9998-64575188AD1A}" srcOrd="1" destOrd="0" presId="urn:microsoft.com/office/officeart/2005/8/layout/list1"/>
    <dgm:cxn modelId="{9C99CFC0-318A-4BC0-86F8-05B020164A95}" type="presParOf" srcId="{269D3342-95DC-47A4-A444-623C31B0A5CB}" destId="{E9C4ECEF-ED6E-44FC-BC85-21B3800B4761}" srcOrd="17" destOrd="0" presId="urn:microsoft.com/office/officeart/2005/8/layout/list1"/>
    <dgm:cxn modelId="{5B3602AA-EA16-4E27-A337-719775C6C9BF}" type="presParOf" srcId="{269D3342-95DC-47A4-A444-623C31B0A5CB}" destId="{62E80ACC-33F7-4C6E-8133-C99EBE4357F5}" srcOrd="18" destOrd="0" presId="urn:microsoft.com/office/officeart/2005/8/layout/list1"/>
    <dgm:cxn modelId="{642E7140-BB16-48B8-A089-E54DBE214C25}" type="presParOf" srcId="{269D3342-95DC-47A4-A444-623C31B0A5CB}" destId="{F9C2C554-DD65-4A6E-A603-683567CE2C46}" srcOrd="19" destOrd="0" presId="urn:microsoft.com/office/officeart/2005/8/layout/list1"/>
    <dgm:cxn modelId="{E02E04FB-7182-4A0B-A9ED-CA2295B18936}" type="presParOf" srcId="{269D3342-95DC-47A4-A444-623C31B0A5CB}" destId="{A909761E-EEF9-495B-B6FC-77383C097C0F}" srcOrd="20" destOrd="0" presId="urn:microsoft.com/office/officeart/2005/8/layout/list1"/>
    <dgm:cxn modelId="{9BF87F7C-34CE-43B9-A51A-8B35BBA7BAE4}" type="presParOf" srcId="{A909761E-EEF9-495B-B6FC-77383C097C0F}" destId="{A7B91CFB-F6D7-41D0-8EBC-C76A178A9B89}" srcOrd="0" destOrd="0" presId="urn:microsoft.com/office/officeart/2005/8/layout/list1"/>
    <dgm:cxn modelId="{C7FBA089-2995-4E15-8B24-5AA939FE481C}" type="presParOf" srcId="{A909761E-EEF9-495B-B6FC-77383C097C0F}" destId="{A8B370BE-5C0E-47D8-93EC-056044268B3D}" srcOrd="1" destOrd="0" presId="urn:microsoft.com/office/officeart/2005/8/layout/list1"/>
    <dgm:cxn modelId="{B630E526-991B-4BEE-9904-5D6C1B1A24E2}" type="presParOf" srcId="{269D3342-95DC-47A4-A444-623C31B0A5CB}" destId="{A4DAF4BD-B96D-4D60-AFB8-69074A96697D}" srcOrd="21" destOrd="0" presId="urn:microsoft.com/office/officeart/2005/8/layout/list1"/>
    <dgm:cxn modelId="{C1E2C3FC-03B8-4541-91DD-893F13A089F5}" type="presParOf" srcId="{269D3342-95DC-47A4-A444-623C31B0A5CB}" destId="{23E771E9-813C-4DB7-8F1A-D56AFFD45522}" srcOrd="22" destOrd="0" presId="urn:microsoft.com/office/officeart/2005/8/layout/list1"/>
    <dgm:cxn modelId="{36DFDCF7-EA3A-4F39-A25D-1545AD2CDE7C}" type="presParOf" srcId="{269D3342-95DC-47A4-A444-623C31B0A5CB}" destId="{8EEC24FF-4F3B-49B4-9451-2573B7B7CB51}" srcOrd="23" destOrd="0" presId="urn:microsoft.com/office/officeart/2005/8/layout/list1"/>
    <dgm:cxn modelId="{2AAD27E9-7FEF-42E2-9E02-922D0CB1BC24}" type="presParOf" srcId="{269D3342-95DC-47A4-A444-623C31B0A5CB}" destId="{2D7FB6E3-C693-4A93-965B-059C24D136BA}" srcOrd="24" destOrd="0" presId="urn:microsoft.com/office/officeart/2005/8/layout/list1"/>
    <dgm:cxn modelId="{93E189E2-9940-4ADB-9E9B-E180F3B6D99E}" type="presParOf" srcId="{2D7FB6E3-C693-4A93-965B-059C24D136BA}" destId="{4C64DCC4-BB1B-4A08-8483-DB515DFD52F6}" srcOrd="0" destOrd="0" presId="urn:microsoft.com/office/officeart/2005/8/layout/list1"/>
    <dgm:cxn modelId="{FA8F4F9D-DD03-43E5-A298-0DC6CD6B7635}" type="presParOf" srcId="{2D7FB6E3-C693-4A93-965B-059C24D136BA}" destId="{154ED16E-B31C-4E97-BEDB-C82685E5ACD8}" srcOrd="1" destOrd="0" presId="urn:microsoft.com/office/officeart/2005/8/layout/list1"/>
    <dgm:cxn modelId="{6FDD34DD-5E07-4CA9-BBC6-4F5232B66EC3}" type="presParOf" srcId="{269D3342-95DC-47A4-A444-623C31B0A5CB}" destId="{8224851D-0EAC-45D2-9B6E-D95F5AD2D776}" srcOrd="25" destOrd="0" presId="urn:microsoft.com/office/officeart/2005/8/layout/list1"/>
    <dgm:cxn modelId="{8D85DB6C-14F3-4EC1-8286-23319085FE15}" type="presParOf" srcId="{269D3342-95DC-47A4-A444-623C31B0A5CB}" destId="{5E2A368A-1E4B-4ABE-981C-4135B68C57B6}" srcOrd="26" destOrd="0" presId="urn:microsoft.com/office/officeart/2005/8/layout/list1"/>
    <dgm:cxn modelId="{C36E2185-922E-460C-A90C-35A905116AC2}" type="presParOf" srcId="{269D3342-95DC-47A4-A444-623C31B0A5CB}" destId="{D652DB60-C104-4C85-8BE3-12E88253B76B}" srcOrd="27" destOrd="0" presId="urn:microsoft.com/office/officeart/2005/8/layout/list1"/>
    <dgm:cxn modelId="{D452037B-9B00-483A-AFEC-05D7B87A5852}" type="presParOf" srcId="{269D3342-95DC-47A4-A444-623C31B0A5CB}" destId="{205E1D81-560F-4CEB-A6AE-AE6F87027187}" srcOrd="28" destOrd="0" presId="urn:microsoft.com/office/officeart/2005/8/layout/list1"/>
    <dgm:cxn modelId="{3C5F5569-49A6-4BC6-AF04-4034F44C96D3}" type="presParOf" srcId="{205E1D81-560F-4CEB-A6AE-AE6F87027187}" destId="{FA66FBC0-A7E8-4680-99F5-6E7BA743468B}" srcOrd="0" destOrd="0" presId="urn:microsoft.com/office/officeart/2005/8/layout/list1"/>
    <dgm:cxn modelId="{FACE02EB-E700-4FB0-8C16-20149E77C81D}" type="presParOf" srcId="{205E1D81-560F-4CEB-A6AE-AE6F87027187}" destId="{ED562DA7-2ACB-4040-B6C1-3B53EFB2238F}" srcOrd="1" destOrd="0" presId="urn:microsoft.com/office/officeart/2005/8/layout/list1"/>
    <dgm:cxn modelId="{3E37FD4F-2586-42C7-8E12-0762F05E1AC6}" type="presParOf" srcId="{269D3342-95DC-47A4-A444-623C31B0A5CB}" destId="{B8904263-92A6-4568-99D5-E87CE419B270}" srcOrd="29" destOrd="0" presId="urn:microsoft.com/office/officeart/2005/8/layout/list1"/>
    <dgm:cxn modelId="{D94D9792-C1B4-44A1-919C-AEBBD0D83C74}" type="presParOf" srcId="{269D3342-95DC-47A4-A444-623C31B0A5CB}" destId="{74D61317-1936-4D3A-ADA1-47B3F0C79043}" srcOrd="30" destOrd="0" presId="urn:microsoft.com/office/officeart/2005/8/layout/list1"/>
  </dgm:cxnLst>
  <dgm:bg/>
  <dgm:whole>
    <a:ln cmpd="dbl">
      <a:prstDash val="sysDot"/>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DA721A-D460-47C7-B5F9-0061E676C59C}"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n-US"/>
        </a:p>
      </dgm:t>
    </dgm:pt>
    <dgm:pt modelId="{4EF268A2-1FCA-422F-AC28-4D09BD95B5E9}">
      <dgm:prSet phldrT="[Text]"/>
      <dgm:spPr/>
      <dgm:t>
        <a:bodyPr/>
        <a:lstStyle/>
        <a:p>
          <a:r>
            <a:rPr lang="en-US" b="1" i="0" dirty="0" smtClean="0"/>
            <a:t>Security</a:t>
          </a:r>
          <a:r>
            <a:rPr lang="en-US" dirty="0" smtClean="0"/>
            <a:t> </a:t>
          </a:r>
          <a:endParaRPr lang="en-US" dirty="0"/>
        </a:p>
      </dgm:t>
    </dgm:pt>
    <dgm:pt modelId="{610BE86A-C5DD-46CC-B5AF-0F2B1D86B1BA}" type="parTrans" cxnId="{2B8691EE-A669-4503-A023-C22AF7445A3E}">
      <dgm:prSet/>
      <dgm:spPr/>
      <dgm:t>
        <a:bodyPr/>
        <a:lstStyle/>
        <a:p>
          <a:endParaRPr lang="en-US"/>
        </a:p>
      </dgm:t>
    </dgm:pt>
    <dgm:pt modelId="{7FE0CE81-9A72-4B81-A8FF-A34ACB3048F0}" type="sibTrans" cxnId="{2B8691EE-A669-4503-A023-C22AF7445A3E}">
      <dgm:prSet/>
      <dgm:spPr/>
      <dgm:t>
        <a:bodyPr/>
        <a:lstStyle/>
        <a:p>
          <a:endParaRPr lang="en-US"/>
        </a:p>
      </dgm:t>
    </dgm:pt>
    <dgm:pt modelId="{C42621EF-3D1F-499C-9655-CF169A59C4BD}">
      <dgm:prSet phldrT="[Text]" custT="1"/>
      <dgm:spPr/>
      <dgm:t>
        <a:bodyPr/>
        <a:lstStyle/>
        <a:p>
          <a:r>
            <a:rPr lang="en-US" sz="2000" b="1" dirty="0" err="1" smtClean="0"/>
            <a:t>Applic-ation</a:t>
          </a:r>
          <a:r>
            <a:rPr lang="en-US" sz="2000" b="1" dirty="0" smtClean="0"/>
            <a:t> level </a:t>
          </a:r>
          <a:endParaRPr lang="en-US" sz="2000" b="1" dirty="0"/>
        </a:p>
      </dgm:t>
    </dgm:pt>
    <dgm:pt modelId="{699D6947-FAAC-4F85-A1F2-4DE5841CE5D1}" type="parTrans" cxnId="{E01F9B7F-4F87-4030-BD09-2B5B5466FC68}">
      <dgm:prSet/>
      <dgm:spPr/>
      <dgm:t>
        <a:bodyPr/>
        <a:lstStyle/>
        <a:p>
          <a:endParaRPr lang="en-US"/>
        </a:p>
      </dgm:t>
    </dgm:pt>
    <dgm:pt modelId="{C3B733B3-D61B-42CC-868D-6FFBD1A1C276}" type="sibTrans" cxnId="{E01F9B7F-4F87-4030-BD09-2B5B5466FC68}">
      <dgm:prSet/>
      <dgm:spPr/>
      <dgm:t>
        <a:bodyPr/>
        <a:lstStyle/>
        <a:p>
          <a:endParaRPr lang="en-US"/>
        </a:p>
      </dgm:t>
    </dgm:pt>
    <dgm:pt modelId="{26B25045-3C65-45EE-A364-306E11CE9B60}">
      <dgm:prSet phldrT="[Text]" custT="1"/>
      <dgm:spPr/>
      <dgm:t>
        <a:bodyPr/>
        <a:lstStyle/>
        <a:p>
          <a:r>
            <a:rPr lang="en-US" sz="2000" b="1" dirty="0" smtClean="0"/>
            <a:t>OS Level</a:t>
          </a:r>
          <a:endParaRPr lang="en-US" sz="2000" b="1" dirty="0"/>
        </a:p>
      </dgm:t>
    </dgm:pt>
    <dgm:pt modelId="{9FF2AAFE-F3D1-4A2D-9217-DD58777BAB11}" type="parTrans" cxnId="{BDFF43E9-5427-4E30-896F-B71111945E53}">
      <dgm:prSet/>
      <dgm:spPr/>
      <dgm:t>
        <a:bodyPr/>
        <a:lstStyle/>
        <a:p>
          <a:endParaRPr lang="en-US"/>
        </a:p>
      </dgm:t>
    </dgm:pt>
    <dgm:pt modelId="{B8A8F59C-07BF-4498-9F47-3E88A0DCA7F9}" type="sibTrans" cxnId="{BDFF43E9-5427-4E30-896F-B71111945E53}">
      <dgm:prSet/>
      <dgm:spPr/>
      <dgm:t>
        <a:bodyPr/>
        <a:lstStyle/>
        <a:p>
          <a:endParaRPr lang="en-US"/>
        </a:p>
      </dgm:t>
    </dgm:pt>
    <dgm:pt modelId="{E12C2B88-75A7-4EAF-A6CE-65F814CE0FAC}">
      <dgm:prSet phldrT="[Text]" custT="1"/>
      <dgm:spPr/>
      <dgm:t>
        <a:bodyPr/>
        <a:lstStyle/>
        <a:p>
          <a:r>
            <a:rPr lang="en-US" sz="2000" b="1" dirty="0" smtClean="0"/>
            <a:t>Network </a:t>
          </a:r>
          <a:endParaRPr lang="en-US" sz="2000" b="1" dirty="0"/>
        </a:p>
      </dgm:t>
    </dgm:pt>
    <dgm:pt modelId="{4EFE4E59-81BD-45A5-9C95-1B4078714A87}" type="parTrans" cxnId="{BAED32F7-64EB-49C5-A3AD-CD8290260DA8}">
      <dgm:prSet/>
      <dgm:spPr/>
      <dgm:t>
        <a:bodyPr/>
        <a:lstStyle/>
        <a:p>
          <a:endParaRPr lang="en-US"/>
        </a:p>
      </dgm:t>
    </dgm:pt>
    <dgm:pt modelId="{0A5B45C9-E7FA-4D84-9167-25CD2B97D848}" type="sibTrans" cxnId="{BAED32F7-64EB-49C5-A3AD-CD8290260DA8}">
      <dgm:prSet/>
      <dgm:spPr/>
      <dgm:t>
        <a:bodyPr/>
        <a:lstStyle/>
        <a:p>
          <a:endParaRPr lang="en-US"/>
        </a:p>
      </dgm:t>
    </dgm:pt>
    <dgm:pt modelId="{D770A2BE-862D-4FC2-AD56-5855AD638C0A}">
      <dgm:prSet phldrT="[Text]" custT="1"/>
      <dgm:spPr/>
      <dgm:t>
        <a:bodyPr/>
        <a:lstStyle/>
        <a:p>
          <a:r>
            <a:rPr lang="en-US" sz="2000" b="1" dirty="0" err="1" smtClean="0"/>
            <a:t>Infrastr-ucture</a:t>
          </a:r>
          <a:r>
            <a:rPr lang="en-US" sz="2000" b="1" dirty="0" smtClean="0"/>
            <a:t> </a:t>
          </a:r>
          <a:endParaRPr lang="en-US" sz="2000" b="1" dirty="0"/>
        </a:p>
      </dgm:t>
    </dgm:pt>
    <dgm:pt modelId="{62145450-7FDB-43C1-AE2D-439EA07270B2}" type="parTrans" cxnId="{B6324466-404B-43E7-A469-C995E46E1F55}">
      <dgm:prSet/>
      <dgm:spPr/>
      <dgm:t>
        <a:bodyPr/>
        <a:lstStyle/>
        <a:p>
          <a:endParaRPr lang="en-US"/>
        </a:p>
      </dgm:t>
    </dgm:pt>
    <dgm:pt modelId="{EFD01721-C995-44AF-8900-DEE3E6CF0D8F}" type="sibTrans" cxnId="{B6324466-404B-43E7-A469-C995E46E1F55}">
      <dgm:prSet/>
      <dgm:spPr/>
      <dgm:t>
        <a:bodyPr/>
        <a:lstStyle/>
        <a:p>
          <a:endParaRPr lang="en-US"/>
        </a:p>
      </dgm:t>
    </dgm:pt>
    <dgm:pt modelId="{C7EF6131-64D4-4643-A750-D95F5C7A4F59}">
      <dgm:prSet/>
      <dgm:spPr/>
      <dgm:t>
        <a:bodyPr/>
        <a:lstStyle/>
        <a:p>
          <a:r>
            <a:rPr lang="en-US" b="1" dirty="0" smtClean="0"/>
            <a:t>Data </a:t>
          </a:r>
          <a:endParaRPr lang="en-US" b="1" dirty="0"/>
        </a:p>
      </dgm:t>
    </dgm:pt>
    <dgm:pt modelId="{8C1AD6BD-81F7-48F4-AEED-D733C32234E4}" type="parTrans" cxnId="{763D6F72-15BB-493F-839E-9CE21EA8E7D0}">
      <dgm:prSet/>
      <dgm:spPr/>
      <dgm:t>
        <a:bodyPr/>
        <a:lstStyle/>
        <a:p>
          <a:endParaRPr lang="en-US"/>
        </a:p>
      </dgm:t>
    </dgm:pt>
    <dgm:pt modelId="{F9CE7EDC-E377-4287-86AC-CDDB8BAFE086}" type="sibTrans" cxnId="{763D6F72-15BB-493F-839E-9CE21EA8E7D0}">
      <dgm:prSet/>
      <dgm:spPr/>
      <dgm:t>
        <a:bodyPr/>
        <a:lstStyle/>
        <a:p>
          <a:endParaRPr lang="en-US"/>
        </a:p>
      </dgm:t>
    </dgm:pt>
    <dgm:pt modelId="{49C480CC-8F1C-4C1B-88D5-61E382810BA7}">
      <dgm:prSet/>
      <dgm:spPr/>
      <dgm:t>
        <a:bodyPr/>
        <a:lstStyle/>
        <a:p>
          <a:r>
            <a:rPr lang="en-US" b="1" dirty="0" smtClean="0"/>
            <a:t>Auditing</a:t>
          </a:r>
          <a:r>
            <a:rPr lang="en-US" dirty="0" smtClean="0"/>
            <a:t> </a:t>
          </a:r>
          <a:endParaRPr lang="en-US" dirty="0"/>
        </a:p>
      </dgm:t>
    </dgm:pt>
    <dgm:pt modelId="{BF01BC98-628E-458D-B7DE-60FC637B031B}" type="parTrans" cxnId="{C32E5BD0-4BD5-47DC-A5E5-624664C995C9}">
      <dgm:prSet/>
      <dgm:spPr/>
      <dgm:t>
        <a:bodyPr/>
        <a:lstStyle/>
        <a:p>
          <a:endParaRPr lang="en-US"/>
        </a:p>
      </dgm:t>
    </dgm:pt>
    <dgm:pt modelId="{E65E944E-5826-411C-A760-DDEFB4F70378}" type="sibTrans" cxnId="{C32E5BD0-4BD5-47DC-A5E5-624664C995C9}">
      <dgm:prSet/>
      <dgm:spPr/>
      <dgm:t>
        <a:bodyPr/>
        <a:lstStyle/>
        <a:p>
          <a:endParaRPr lang="en-US"/>
        </a:p>
      </dgm:t>
    </dgm:pt>
    <dgm:pt modelId="{BBD88257-FF25-4AB1-B0CD-12F15C3CE12D}">
      <dgm:prSet custT="1"/>
      <dgm:spPr/>
      <dgm:t>
        <a:bodyPr/>
        <a:lstStyle/>
        <a:p>
          <a:r>
            <a:rPr lang="en-US" sz="2000" b="1" dirty="0" err="1" smtClean="0"/>
            <a:t>Messag-ing</a:t>
          </a:r>
          <a:r>
            <a:rPr lang="en-US" sz="2000" b="1" dirty="0" smtClean="0"/>
            <a:t> </a:t>
          </a:r>
          <a:endParaRPr lang="en-US" sz="2000" b="1" dirty="0"/>
        </a:p>
      </dgm:t>
    </dgm:pt>
    <dgm:pt modelId="{DE4FB2D4-E89D-4262-A991-E0A8E0476B75}" type="parTrans" cxnId="{B9191F4C-0372-41CB-B45C-FEA1BB1FF3A7}">
      <dgm:prSet/>
      <dgm:spPr/>
      <dgm:t>
        <a:bodyPr/>
        <a:lstStyle/>
        <a:p>
          <a:endParaRPr lang="en-US"/>
        </a:p>
      </dgm:t>
    </dgm:pt>
    <dgm:pt modelId="{27E8EA22-D338-4A16-8124-B0697188CF2D}" type="sibTrans" cxnId="{B9191F4C-0372-41CB-B45C-FEA1BB1FF3A7}">
      <dgm:prSet/>
      <dgm:spPr/>
      <dgm:t>
        <a:bodyPr/>
        <a:lstStyle/>
        <a:p>
          <a:endParaRPr lang="en-US"/>
        </a:p>
      </dgm:t>
    </dgm:pt>
    <dgm:pt modelId="{A487452A-A546-4299-92AE-3431CAD63780}">
      <dgm:prSet custT="1"/>
      <dgm:spPr/>
      <dgm:t>
        <a:bodyPr/>
        <a:lstStyle/>
        <a:p>
          <a:r>
            <a:rPr lang="en-US" sz="2000" b="1" dirty="0" smtClean="0"/>
            <a:t>Anti-virus</a:t>
          </a:r>
          <a:endParaRPr lang="en-US" sz="2000" b="1" dirty="0"/>
        </a:p>
      </dgm:t>
    </dgm:pt>
    <dgm:pt modelId="{2D802720-923E-4220-89F1-E2DA355752D8}" type="parTrans" cxnId="{2E0FDB0C-FA02-4A48-9567-5C6D09E7AADA}">
      <dgm:prSet/>
      <dgm:spPr/>
      <dgm:t>
        <a:bodyPr/>
        <a:lstStyle/>
        <a:p>
          <a:endParaRPr lang="en-US"/>
        </a:p>
      </dgm:t>
    </dgm:pt>
    <dgm:pt modelId="{2013E885-9CBE-4632-A547-B8AA6C99CE3E}" type="sibTrans" cxnId="{2E0FDB0C-FA02-4A48-9567-5C6D09E7AADA}">
      <dgm:prSet/>
      <dgm:spPr/>
      <dgm:t>
        <a:bodyPr/>
        <a:lstStyle/>
        <a:p>
          <a:endParaRPr lang="en-US"/>
        </a:p>
      </dgm:t>
    </dgm:pt>
    <dgm:pt modelId="{73D8D2D4-4BB6-421D-8564-D466BB37DD4F}" type="pres">
      <dgm:prSet presAssocID="{33DA721A-D460-47C7-B5F9-0061E676C59C}" presName="Name0" presStyleCnt="0">
        <dgm:presLayoutVars>
          <dgm:chMax val="1"/>
          <dgm:dir/>
          <dgm:animLvl val="ctr"/>
          <dgm:resizeHandles val="exact"/>
        </dgm:presLayoutVars>
      </dgm:prSet>
      <dgm:spPr/>
      <dgm:t>
        <a:bodyPr/>
        <a:lstStyle/>
        <a:p>
          <a:endParaRPr lang="en-US"/>
        </a:p>
      </dgm:t>
    </dgm:pt>
    <dgm:pt modelId="{42F2782D-AA40-40BC-BDD8-254ADB692CC4}" type="pres">
      <dgm:prSet presAssocID="{4EF268A2-1FCA-422F-AC28-4D09BD95B5E9}" presName="centerShape" presStyleLbl="node0" presStyleIdx="0" presStyleCnt="1"/>
      <dgm:spPr/>
      <dgm:t>
        <a:bodyPr/>
        <a:lstStyle/>
        <a:p>
          <a:endParaRPr lang="en-US"/>
        </a:p>
      </dgm:t>
    </dgm:pt>
    <dgm:pt modelId="{9499E6FB-1CF3-4CA9-8E0E-EC09BEF49D39}" type="pres">
      <dgm:prSet presAssocID="{699D6947-FAAC-4F85-A1F2-4DE5841CE5D1}" presName="parTrans" presStyleLbl="sibTrans2D1" presStyleIdx="0" presStyleCnt="8"/>
      <dgm:spPr/>
      <dgm:t>
        <a:bodyPr/>
        <a:lstStyle/>
        <a:p>
          <a:endParaRPr lang="en-US"/>
        </a:p>
      </dgm:t>
    </dgm:pt>
    <dgm:pt modelId="{5A314FC7-1327-4696-B580-D7B3BD0E3574}" type="pres">
      <dgm:prSet presAssocID="{699D6947-FAAC-4F85-A1F2-4DE5841CE5D1}" presName="connectorText" presStyleLbl="sibTrans2D1" presStyleIdx="0" presStyleCnt="8"/>
      <dgm:spPr/>
      <dgm:t>
        <a:bodyPr/>
        <a:lstStyle/>
        <a:p>
          <a:endParaRPr lang="en-US"/>
        </a:p>
      </dgm:t>
    </dgm:pt>
    <dgm:pt modelId="{A4E98D0E-116D-41D6-806A-8E4DA58822E7}" type="pres">
      <dgm:prSet presAssocID="{C42621EF-3D1F-499C-9655-CF169A59C4BD}" presName="node" presStyleLbl="node1" presStyleIdx="0" presStyleCnt="8">
        <dgm:presLayoutVars>
          <dgm:bulletEnabled val="1"/>
        </dgm:presLayoutVars>
      </dgm:prSet>
      <dgm:spPr/>
      <dgm:t>
        <a:bodyPr/>
        <a:lstStyle/>
        <a:p>
          <a:endParaRPr lang="en-US"/>
        </a:p>
      </dgm:t>
    </dgm:pt>
    <dgm:pt modelId="{925C419C-5BA0-4A73-AB5B-0BD9F7D640B3}" type="pres">
      <dgm:prSet presAssocID="{9FF2AAFE-F3D1-4A2D-9217-DD58777BAB11}" presName="parTrans" presStyleLbl="sibTrans2D1" presStyleIdx="1" presStyleCnt="8"/>
      <dgm:spPr/>
      <dgm:t>
        <a:bodyPr/>
        <a:lstStyle/>
        <a:p>
          <a:endParaRPr lang="en-US"/>
        </a:p>
      </dgm:t>
    </dgm:pt>
    <dgm:pt modelId="{00634128-4DC2-48FA-AB1C-DFDF3588C833}" type="pres">
      <dgm:prSet presAssocID="{9FF2AAFE-F3D1-4A2D-9217-DD58777BAB11}" presName="connectorText" presStyleLbl="sibTrans2D1" presStyleIdx="1" presStyleCnt="8"/>
      <dgm:spPr/>
      <dgm:t>
        <a:bodyPr/>
        <a:lstStyle/>
        <a:p>
          <a:endParaRPr lang="en-US"/>
        </a:p>
      </dgm:t>
    </dgm:pt>
    <dgm:pt modelId="{41D24E1E-D031-4EEC-BE35-FF5A0ADD183B}" type="pres">
      <dgm:prSet presAssocID="{26B25045-3C65-45EE-A364-306E11CE9B60}" presName="node" presStyleLbl="node1" presStyleIdx="1" presStyleCnt="8">
        <dgm:presLayoutVars>
          <dgm:bulletEnabled val="1"/>
        </dgm:presLayoutVars>
      </dgm:prSet>
      <dgm:spPr/>
      <dgm:t>
        <a:bodyPr/>
        <a:lstStyle/>
        <a:p>
          <a:endParaRPr lang="en-US"/>
        </a:p>
      </dgm:t>
    </dgm:pt>
    <dgm:pt modelId="{5EA1D946-5F8D-435D-806B-B1A37F238844}" type="pres">
      <dgm:prSet presAssocID="{4EFE4E59-81BD-45A5-9C95-1B4078714A87}" presName="parTrans" presStyleLbl="sibTrans2D1" presStyleIdx="2" presStyleCnt="8"/>
      <dgm:spPr/>
      <dgm:t>
        <a:bodyPr/>
        <a:lstStyle/>
        <a:p>
          <a:endParaRPr lang="en-US"/>
        </a:p>
      </dgm:t>
    </dgm:pt>
    <dgm:pt modelId="{A219B1AB-6A3C-44B1-B50A-60D0633751D3}" type="pres">
      <dgm:prSet presAssocID="{4EFE4E59-81BD-45A5-9C95-1B4078714A87}" presName="connectorText" presStyleLbl="sibTrans2D1" presStyleIdx="2" presStyleCnt="8"/>
      <dgm:spPr/>
      <dgm:t>
        <a:bodyPr/>
        <a:lstStyle/>
        <a:p>
          <a:endParaRPr lang="en-US"/>
        </a:p>
      </dgm:t>
    </dgm:pt>
    <dgm:pt modelId="{621E1283-FEF5-4079-ACE0-85749734BC63}" type="pres">
      <dgm:prSet presAssocID="{E12C2B88-75A7-4EAF-A6CE-65F814CE0FAC}" presName="node" presStyleLbl="node1" presStyleIdx="2" presStyleCnt="8">
        <dgm:presLayoutVars>
          <dgm:bulletEnabled val="1"/>
        </dgm:presLayoutVars>
      </dgm:prSet>
      <dgm:spPr/>
      <dgm:t>
        <a:bodyPr/>
        <a:lstStyle/>
        <a:p>
          <a:endParaRPr lang="en-US"/>
        </a:p>
      </dgm:t>
    </dgm:pt>
    <dgm:pt modelId="{2026EFF5-0836-41BB-86C7-D0F8F1CC8C05}" type="pres">
      <dgm:prSet presAssocID="{62145450-7FDB-43C1-AE2D-439EA07270B2}" presName="parTrans" presStyleLbl="sibTrans2D1" presStyleIdx="3" presStyleCnt="8"/>
      <dgm:spPr/>
      <dgm:t>
        <a:bodyPr/>
        <a:lstStyle/>
        <a:p>
          <a:endParaRPr lang="en-US"/>
        </a:p>
      </dgm:t>
    </dgm:pt>
    <dgm:pt modelId="{5F7A9FAB-C114-49D8-A34B-0F5F2B0550EF}" type="pres">
      <dgm:prSet presAssocID="{62145450-7FDB-43C1-AE2D-439EA07270B2}" presName="connectorText" presStyleLbl="sibTrans2D1" presStyleIdx="3" presStyleCnt="8"/>
      <dgm:spPr/>
      <dgm:t>
        <a:bodyPr/>
        <a:lstStyle/>
        <a:p>
          <a:endParaRPr lang="en-US"/>
        </a:p>
      </dgm:t>
    </dgm:pt>
    <dgm:pt modelId="{2CD94139-6C42-4D3E-95DA-61F47F94EA8E}" type="pres">
      <dgm:prSet presAssocID="{D770A2BE-862D-4FC2-AD56-5855AD638C0A}" presName="node" presStyleLbl="node1" presStyleIdx="3" presStyleCnt="8">
        <dgm:presLayoutVars>
          <dgm:bulletEnabled val="1"/>
        </dgm:presLayoutVars>
      </dgm:prSet>
      <dgm:spPr/>
      <dgm:t>
        <a:bodyPr/>
        <a:lstStyle/>
        <a:p>
          <a:endParaRPr lang="en-US"/>
        </a:p>
      </dgm:t>
    </dgm:pt>
    <dgm:pt modelId="{7D3AB164-78A8-4FB9-AF30-B0B39CA59E69}" type="pres">
      <dgm:prSet presAssocID="{8C1AD6BD-81F7-48F4-AEED-D733C32234E4}" presName="parTrans" presStyleLbl="sibTrans2D1" presStyleIdx="4" presStyleCnt="8"/>
      <dgm:spPr/>
      <dgm:t>
        <a:bodyPr/>
        <a:lstStyle/>
        <a:p>
          <a:endParaRPr lang="en-US"/>
        </a:p>
      </dgm:t>
    </dgm:pt>
    <dgm:pt modelId="{62095B51-BE12-43FF-ACE9-FDEFFB30A0A2}" type="pres">
      <dgm:prSet presAssocID="{8C1AD6BD-81F7-48F4-AEED-D733C32234E4}" presName="connectorText" presStyleLbl="sibTrans2D1" presStyleIdx="4" presStyleCnt="8"/>
      <dgm:spPr/>
      <dgm:t>
        <a:bodyPr/>
        <a:lstStyle/>
        <a:p>
          <a:endParaRPr lang="en-US"/>
        </a:p>
      </dgm:t>
    </dgm:pt>
    <dgm:pt modelId="{59AC29EA-FF43-419B-AF82-D36415F248D9}" type="pres">
      <dgm:prSet presAssocID="{C7EF6131-64D4-4643-A750-D95F5C7A4F59}" presName="node" presStyleLbl="node1" presStyleIdx="4" presStyleCnt="8">
        <dgm:presLayoutVars>
          <dgm:bulletEnabled val="1"/>
        </dgm:presLayoutVars>
      </dgm:prSet>
      <dgm:spPr/>
      <dgm:t>
        <a:bodyPr/>
        <a:lstStyle/>
        <a:p>
          <a:endParaRPr lang="en-US"/>
        </a:p>
      </dgm:t>
    </dgm:pt>
    <dgm:pt modelId="{809822E7-0320-4368-B4C5-17730C206107}" type="pres">
      <dgm:prSet presAssocID="{BF01BC98-628E-458D-B7DE-60FC637B031B}" presName="parTrans" presStyleLbl="sibTrans2D1" presStyleIdx="5" presStyleCnt="8"/>
      <dgm:spPr/>
      <dgm:t>
        <a:bodyPr/>
        <a:lstStyle/>
        <a:p>
          <a:endParaRPr lang="en-US"/>
        </a:p>
      </dgm:t>
    </dgm:pt>
    <dgm:pt modelId="{A4B3420A-A501-48AE-A750-82AA3252B0CD}" type="pres">
      <dgm:prSet presAssocID="{BF01BC98-628E-458D-B7DE-60FC637B031B}" presName="connectorText" presStyleLbl="sibTrans2D1" presStyleIdx="5" presStyleCnt="8"/>
      <dgm:spPr/>
      <dgm:t>
        <a:bodyPr/>
        <a:lstStyle/>
        <a:p>
          <a:endParaRPr lang="en-US"/>
        </a:p>
      </dgm:t>
    </dgm:pt>
    <dgm:pt modelId="{F766979A-C3C9-4F48-BB7B-AC79E290C6D9}" type="pres">
      <dgm:prSet presAssocID="{49C480CC-8F1C-4C1B-88D5-61E382810BA7}" presName="node" presStyleLbl="node1" presStyleIdx="5" presStyleCnt="8">
        <dgm:presLayoutVars>
          <dgm:bulletEnabled val="1"/>
        </dgm:presLayoutVars>
      </dgm:prSet>
      <dgm:spPr/>
      <dgm:t>
        <a:bodyPr/>
        <a:lstStyle/>
        <a:p>
          <a:endParaRPr lang="en-US"/>
        </a:p>
      </dgm:t>
    </dgm:pt>
    <dgm:pt modelId="{07A5DD51-7452-4507-AE67-0B44E4492009}" type="pres">
      <dgm:prSet presAssocID="{DE4FB2D4-E89D-4262-A991-E0A8E0476B75}" presName="parTrans" presStyleLbl="sibTrans2D1" presStyleIdx="6" presStyleCnt="8"/>
      <dgm:spPr/>
      <dgm:t>
        <a:bodyPr/>
        <a:lstStyle/>
        <a:p>
          <a:endParaRPr lang="en-US"/>
        </a:p>
      </dgm:t>
    </dgm:pt>
    <dgm:pt modelId="{A54737BD-E5BC-4B38-A96C-C70FADF91369}" type="pres">
      <dgm:prSet presAssocID="{DE4FB2D4-E89D-4262-A991-E0A8E0476B75}" presName="connectorText" presStyleLbl="sibTrans2D1" presStyleIdx="6" presStyleCnt="8"/>
      <dgm:spPr/>
      <dgm:t>
        <a:bodyPr/>
        <a:lstStyle/>
        <a:p>
          <a:endParaRPr lang="en-US"/>
        </a:p>
      </dgm:t>
    </dgm:pt>
    <dgm:pt modelId="{5D024DF0-3E50-4643-B96E-700E1676BD7B}" type="pres">
      <dgm:prSet presAssocID="{BBD88257-FF25-4AB1-B0CD-12F15C3CE12D}" presName="node" presStyleLbl="node1" presStyleIdx="6" presStyleCnt="8">
        <dgm:presLayoutVars>
          <dgm:bulletEnabled val="1"/>
        </dgm:presLayoutVars>
      </dgm:prSet>
      <dgm:spPr/>
      <dgm:t>
        <a:bodyPr/>
        <a:lstStyle/>
        <a:p>
          <a:endParaRPr lang="en-US"/>
        </a:p>
      </dgm:t>
    </dgm:pt>
    <dgm:pt modelId="{CF691824-1846-40F0-8635-EDF19FA186E6}" type="pres">
      <dgm:prSet presAssocID="{2D802720-923E-4220-89F1-E2DA355752D8}" presName="parTrans" presStyleLbl="sibTrans2D1" presStyleIdx="7" presStyleCnt="8"/>
      <dgm:spPr/>
      <dgm:t>
        <a:bodyPr/>
        <a:lstStyle/>
        <a:p>
          <a:endParaRPr lang="en-US"/>
        </a:p>
      </dgm:t>
    </dgm:pt>
    <dgm:pt modelId="{905DA5F0-B524-430E-A374-10DB8A811A61}" type="pres">
      <dgm:prSet presAssocID="{2D802720-923E-4220-89F1-E2DA355752D8}" presName="connectorText" presStyleLbl="sibTrans2D1" presStyleIdx="7" presStyleCnt="8"/>
      <dgm:spPr/>
      <dgm:t>
        <a:bodyPr/>
        <a:lstStyle/>
        <a:p>
          <a:endParaRPr lang="en-US"/>
        </a:p>
      </dgm:t>
    </dgm:pt>
    <dgm:pt modelId="{2EB1A109-DFDC-4D6C-8E7C-7165DD7519E9}" type="pres">
      <dgm:prSet presAssocID="{A487452A-A546-4299-92AE-3431CAD63780}" presName="node" presStyleLbl="node1" presStyleIdx="7" presStyleCnt="8">
        <dgm:presLayoutVars>
          <dgm:bulletEnabled val="1"/>
        </dgm:presLayoutVars>
      </dgm:prSet>
      <dgm:spPr/>
      <dgm:t>
        <a:bodyPr/>
        <a:lstStyle/>
        <a:p>
          <a:endParaRPr lang="en-US"/>
        </a:p>
      </dgm:t>
    </dgm:pt>
  </dgm:ptLst>
  <dgm:cxnLst>
    <dgm:cxn modelId="{B9191F4C-0372-41CB-B45C-FEA1BB1FF3A7}" srcId="{4EF268A2-1FCA-422F-AC28-4D09BD95B5E9}" destId="{BBD88257-FF25-4AB1-B0CD-12F15C3CE12D}" srcOrd="6" destOrd="0" parTransId="{DE4FB2D4-E89D-4262-A991-E0A8E0476B75}" sibTransId="{27E8EA22-D338-4A16-8124-B0697188CF2D}"/>
    <dgm:cxn modelId="{763D6F72-15BB-493F-839E-9CE21EA8E7D0}" srcId="{4EF268A2-1FCA-422F-AC28-4D09BD95B5E9}" destId="{C7EF6131-64D4-4643-A750-D95F5C7A4F59}" srcOrd="4" destOrd="0" parTransId="{8C1AD6BD-81F7-48F4-AEED-D733C32234E4}" sibTransId="{F9CE7EDC-E377-4287-86AC-CDDB8BAFE086}"/>
    <dgm:cxn modelId="{B3F3AF82-B020-44BA-B36F-6BE9D04A9F82}" type="presOf" srcId="{2D802720-923E-4220-89F1-E2DA355752D8}" destId="{905DA5F0-B524-430E-A374-10DB8A811A61}" srcOrd="1" destOrd="0" presId="urn:microsoft.com/office/officeart/2005/8/layout/radial5"/>
    <dgm:cxn modelId="{7EB5653F-F918-4F12-9F9C-8EBDF3181428}" type="presOf" srcId="{62145450-7FDB-43C1-AE2D-439EA07270B2}" destId="{2026EFF5-0836-41BB-86C7-D0F8F1CC8C05}" srcOrd="0" destOrd="0" presId="urn:microsoft.com/office/officeart/2005/8/layout/radial5"/>
    <dgm:cxn modelId="{2B8691EE-A669-4503-A023-C22AF7445A3E}" srcId="{33DA721A-D460-47C7-B5F9-0061E676C59C}" destId="{4EF268A2-1FCA-422F-AC28-4D09BD95B5E9}" srcOrd="0" destOrd="0" parTransId="{610BE86A-C5DD-46CC-B5AF-0F2B1D86B1BA}" sibTransId="{7FE0CE81-9A72-4B81-A8FF-A34ACB3048F0}"/>
    <dgm:cxn modelId="{A8BE6A57-9007-4B24-8AE0-0591D48D5EDA}" type="presOf" srcId="{BF01BC98-628E-458D-B7DE-60FC637B031B}" destId="{809822E7-0320-4368-B4C5-17730C206107}" srcOrd="0" destOrd="0" presId="urn:microsoft.com/office/officeart/2005/8/layout/radial5"/>
    <dgm:cxn modelId="{BAED32F7-64EB-49C5-A3AD-CD8290260DA8}" srcId="{4EF268A2-1FCA-422F-AC28-4D09BD95B5E9}" destId="{E12C2B88-75A7-4EAF-A6CE-65F814CE0FAC}" srcOrd="2" destOrd="0" parTransId="{4EFE4E59-81BD-45A5-9C95-1B4078714A87}" sibTransId="{0A5B45C9-E7FA-4D84-9167-25CD2B97D848}"/>
    <dgm:cxn modelId="{A78BABAB-107A-41A8-B0AB-0AEDBCDCF026}" type="presOf" srcId="{699D6947-FAAC-4F85-A1F2-4DE5841CE5D1}" destId="{9499E6FB-1CF3-4CA9-8E0E-EC09BEF49D39}" srcOrd="0" destOrd="0" presId="urn:microsoft.com/office/officeart/2005/8/layout/radial5"/>
    <dgm:cxn modelId="{E2EA5A13-C102-433E-A629-403166545DAD}" type="presOf" srcId="{699D6947-FAAC-4F85-A1F2-4DE5841CE5D1}" destId="{5A314FC7-1327-4696-B580-D7B3BD0E3574}" srcOrd="1" destOrd="0" presId="urn:microsoft.com/office/officeart/2005/8/layout/radial5"/>
    <dgm:cxn modelId="{E9B47EF0-0386-4D45-B05F-3190B80F907C}" type="presOf" srcId="{62145450-7FDB-43C1-AE2D-439EA07270B2}" destId="{5F7A9FAB-C114-49D8-A34B-0F5F2B0550EF}" srcOrd="1" destOrd="0" presId="urn:microsoft.com/office/officeart/2005/8/layout/radial5"/>
    <dgm:cxn modelId="{D3D7D766-B4D2-4023-B69F-16F9DC8872AB}" type="presOf" srcId="{DE4FB2D4-E89D-4262-A991-E0A8E0476B75}" destId="{A54737BD-E5BC-4B38-A96C-C70FADF91369}" srcOrd="1" destOrd="0" presId="urn:microsoft.com/office/officeart/2005/8/layout/radial5"/>
    <dgm:cxn modelId="{08D0E696-A367-42B9-9157-0721C31356C4}" type="presOf" srcId="{8C1AD6BD-81F7-48F4-AEED-D733C32234E4}" destId="{7D3AB164-78A8-4FB9-AF30-B0B39CA59E69}" srcOrd="0" destOrd="0" presId="urn:microsoft.com/office/officeart/2005/8/layout/radial5"/>
    <dgm:cxn modelId="{16D29193-9605-499F-ADD2-F98E7E4A7B06}" type="presOf" srcId="{8C1AD6BD-81F7-48F4-AEED-D733C32234E4}" destId="{62095B51-BE12-43FF-ACE9-FDEFFB30A0A2}" srcOrd="1" destOrd="0" presId="urn:microsoft.com/office/officeart/2005/8/layout/radial5"/>
    <dgm:cxn modelId="{2E0FDB0C-FA02-4A48-9567-5C6D09E7AADA}" srcId="{4EF268A2-1FCA-422F-AC28-4D09BD95B5E9}" destId="{A487452A-A546-4299-92AE-3431CAD63780}" srcOrd="7" destOrd="0" parTransId="{2D802720-923E-4220-89F1-E2DA355752D8}" sibTransId="{2013E885-9CBE-4632-A547-B8AA6C99CE3E}"/>
    <dgm:cxn modelId="{2DB0DD24-0209-4E52-9954-6E6002785551}" type="presOf" srcId="{BF01BC98-628E-458D-B7DE-60FC637B031B}" destId="{A4B3420A-A501-48AE-A750-82AA3252B0CD}" srcOrd="1" destOrd="0" presId="urn:microsoft.com/office/officeart/2005/8/layout/radial5"/>
    <dgm:cxn modelId="{41204FF7-2C9D-4901-B751-BB295C846192}" type="presOf" srcId="{E12C2B88-75A7-4EAF-A6CE-65F814CE0FAC}" destId="{621E1283-FEF5-4079-ACE0-85749734BC63}" srcOrd="0" destOrd="0" presId="urn:microsoft.com/office/officeart/2005/8/layout/radial5"/>
    <dgm:cxn modelId="{387C7111-19B1-42B8-8313-7ACECEAC8E81}" type="presOf" srcId="{33DA721A-D460-47C7-B5F9-0061E676C59C}" destId="{73D8D2D4-4BB6-421D-8564-D466BB37DD4F}" srcOrd="0" destOrd="0" presId="urn:microsoft.com/office/officeart/2005/8/layout/radial5"/>
    <dgm:cxn modelId="{3E5E9E39-437C-48B2-A40E-3B4032C1EEDE}" type="presOf" srcId="{26B25045-3C65-45EE-A364-306E11CE9B60}" destId="{41D24E1E-D031-4EEC-BE35-FF5A0ADD183B}" srcOrd="0" destOrd="0" presId="urn:microsoft.com/office/officeart/2005/8/layout/radial5"/>
    <dgm:cxn modelId="{BDFF43E9-5427-4E30-896F-B71111945E53}" srcId="{4EF268A2-1FCA-422F-AC28-4D09BD95B5E9}" destId="{26B25045-3C65-45EE-A364-306E11CE9B60}" srcOrd="1" destOrd="0" parTransId="{9FF2AAFE-F3D1-4A2D-9217-DD58777BAB11}" sibTransId="{B8A8F59C-07BF-4498-9F47-3E88A0DCA7F9}"/>
    <dgm:cxn modelId="{67E0B295-B8A1-4E5C-8F5E-C120442880FE}" type="presOf" srcId="{4EFE4E59-81BD-45A5-9C95-1B4078714A87}" destId="{A219B1AB-6A3C-44B1-B50A-60D0633751D3}" srcOrd="1" destOrd="0" presId="urn:microsoft.com/office/officeart/2005/8/layout/radial5"/>
    <dgm:cxn modelId="{2B4C1566-01B7-4DD7-AD83-236E5FAA84D9}" type="presOf" srcId="{9FF2AAFE-F3D1-4A2D-9217-DD58777BAB11}" destId="{925C419C-5BA0-4A73-AB5B-0BD9F7D640B3}" srcOrd="0" destOrd="0" presId="urn:microsoft.com/office/officeart/2005/8/layout/radial5"/>
    <dgm:cxn modelId="{73B7F866-453A-4582-A61A-9863DA477B38}" type="presOf" srcId="{C42621EF-3D1F-499C-9655-CF169A59C4BD}" destId="{A4E98D0E-116D-41D6-806A-8E4DA58822E7}" srcOrd="0" destOrd="0" presId="urn:microsoft.com/office/officeart/2005/8/layout/radial5"/>
    <dgm:cxn modelId="{3DFAE8AF-83DC-41F4-AAAB-5593355AA524}" type="presOf" srcId="{D770A2BE-862D-4FC2-AD56-5855AD638C0A}" destId="{2CD94139-6C42-4D3E-95DA-61F47F94EA8E}" srcOrd="0" destOrd="0" presId="urn:microsoft.com/office/officeart/2005/8/layout/radial5"/>
    <dgm:cxn modelId="{3CB900AA-3C5E-4F7D-B288-132B4D517C58}" type="presOf" srcId="{9FF2AAFE-F3D1-4A2D-9217-DD58777BAB11}" destId="{00634128-4DC2-48FA-AB1C-DFDF3588C833}" srcOrd="1" destOrd="0" presId="urn:microsoft.com/office/officeart/2005/8/layout/radial5"/>
    <dgm:cxn modelId="{B6324466-404B-43E7-A469-C995E46E1F55}" srcId="{4EF268A2-1FCA-422F-AC28-4D09BD95B5E9}" destId="{D770A2BE-862D-4FC2-AD56-5855AD638C0A}" srcOrd="3" destOrd="0" parTransId="{62145450-7FDB-43C1-AE2D-439EA07270B2}" sibTransId="{EFD01721-C995-44AF-8900-DEE3E6CF0D8F}"/>
    <dgm:cxn modelId="{E01F9B7F-4F87-4030-BD09-2B5B5466FC68}" srcId="{4EF268A2-1FCA-422F-AC28-4D09BD95B5E9}" destId="{C42621EF-3D1F-499C-9655-CF169A59C4BD}" srcOrd="0" destOrd="0" parTransId="{699D6947-FAAC-4F85-A1F2-4DE5841CE5D1}" sibTransId="{C3B733B3-D61B-42CC-868D-6FFBD1A1C276}"/>
    <dgm:cxn modelId="{499D0B4F-5E69-444A-9ED6-E7966551C21B}" type="presOf" srcId="{C7EF6131-64D4-4643-A750-D95F5C7A4F59}" destId="{59AC29EA-FF43-419B-AF82-D36415F248D9}" srcOrd="0" destOrd="0" presId="urn:microsoft.com/office/officeart/2005/8/layout/radial5"/>
    <dgm:cxn modelId="{60EF7659-D4ED-48B0-9522-55EE0EB22E1E}" type="presOf" srcId="{DE4FB2D4-E89D-4262-A991-E0A8E0476B75}" destId="{07A5DD51-7452-4507-AE67-0B44E4492009}" srcOrd="0" destOrd="0" presId="urn:microsoft.com/office/officeart/2005/8/layout/radial5"/>
    <dgm:cxn modelId="{D1809347-A1B2-4100-9AEC-772B6C3CC9DC}" type="presOf" srcId="{BBD88257-FF25-4AB1-B0CD-12F15C3CE12D}" destId="{5D024DF0-3E50-4643-B96E-700E1676BD7B}" srcOrd="0" destOrd="0" presId="urn:microsoft.com/office/officeart/2005/8/layout/radial5"/>
    <dgm:cxn modelId="{0E5F14DB-22EB-4398-BDD5-84855830C783}" type="presOf" srcId="{A487452A-A546-4299-92AE-3431CAD63780}" destId="{2EB1A109-DFDC-4D6C-8E7C-7165DD7519E9}" srcOrd="0" destOrd="0" presId="urn:microsoft.com/office/officeart/2005/8/layout/radial5"/>
    <dgm:cxn modelId="{E55238F2-9997-4472-A034-F711B6B823AA}" type="presOf" srcId="{4EF268A2-1FCA-422F-AC28-4D09BD95B5E9}" destId="{42F2782D-AA40-40BC-BDD8-254ADB692CC4}" srcOrd="0" destOrd="0" presId="urn:microsoft.com/office/officeart/2005/8/layout/radial5"/>
    <dgm:cxn modelId="{FBE5E2A6-D0E3-49B9-9FE3-C8A81B0D28E9}" type="presOf" srcId="{49C480CC-8F1C-4C1B-88D5-61E382810BA7}" destId="{F766979A-C3C9-4F48-BB7B-AC79E290C6D9}" srcOrd="0" destOrd="0" presId="urn:microsoft.com/office/officeart/2005/8/layout/radial5"/>
    <dgm:cxn modelId="{C32E5BD0-4BD5-47DC-A5E5-624664C995C9}" srcId="{4EF268A2-1FCA-422F-AC28-4D09BD95B5E9}" destId="{49C480CC-8F1C-4C1B-88D5-61E382810BA7}" srcOrd="5" destOrd="0" parTransId="{BF01BC98-628E-458D-B7DE-60FC637B031B}" sibTransId="{E65E944E-5826-411C-A760-DDEFB4F70378}"/>
    <dgm:cxn modelId="{E748A4F7-91E6-40EE-812B-86D9D70924A2}" type="presOf" srcId="{4EFE4E59-81BD-45A5-9C95-1B4078714A87}" destId="{5EA1D946-5F8D-435D-806B-B1A37F238844}" srcOrd="0" destOrd="0" presId="urn:microsoft.com/office/officeart/2005/8/layout/radial5"/>
    <dgm:cxn modelId="{DAFE851F-4B64-47CC-B2F9-00B86C138700}" type="presOf" srcId="{2D802720-923E-4220-89F1-E2DA355752D8}" destId="{CF691824-1846-40F0-8635-EDF19FA186E6}" srcOrd="0" destOrd="0" presId="urn:microsoft.com/office/officeart/2005/8/layout/radial5"/>
    <dgm:cxn modelId="{9D4EB7CC-BD91-4E83-96E2-879949E1C797}" type="presParOf" srcId="{73D8D2D4-4BB6-421D-8564-D466BB37DD4F}" destId="{42F2782D-AA40-40BC-BDD8-254ADB692CC4}" srcOrd="0" destOrd="0" presId="urn:microsoft.com/office/officeart/2005/8/layout/radial5"/>
    <dgm:cxn modelId="{E2AB188E-932B-4D06-A9E7-60E9DBA95143}" type="presParOf" srcId="{73D8D2D4-4BB6-421D-8564-D466BB37DD4F}" destId="{9499E6FB-1CF3-4CA9-8E0E-EC09BEF49D39}" srcOrd="1" destOrd="0" presId="urn:microsoft.com/office/officeart/2005/8/layout/radial5"/>
    <dgm:cxn modelId="{CFC0E2E7-E97F-4131-A67D-68CCE7E183D3}" type="presParOf" srcId="{9499E6FB-1CF3-4CA9-8E0E-EC09BEF49D39}" destId="{5A314FC7-1327-4696-B580-D7B3BD0E3574}" srcOrd="0" destOrd="0" presId="urn:microsoft.com/office/officeart/2005/8/layout/radial5"/>
    <dgm:cxn modelId="{D9F5412B-670E-4128-B5E6-A796607D2A87}" type="presParOf" srcId="{73D8D2D4-4BB6-421D-8564-D466BB37DD4F}" destId="{A4E98D0E-116D-41D6-806A-8E4DA58822E7}" srcOrd="2" destOrd="0" presId="urn:microsoft.com/office/officeart/2005/8/layout/radial5"/>
    <dgm:cxn modelId="{EAFE4AE8-DE96-40C2-B7D1-BBAA38CD3CA2}" type="presParOf" srcId="{73D8D2D4-4BB6-421D-8564-D466BB37DD4F}" destId="{925C419C-5BA0-4A73-AB5B-0BD9F7D640B3}" srcOrd="3" destOrd="0" presId="urn:microsoft.com/office/officeart/2005/8/layout/radial5"/>
    <dgm:cxn modelId="{1F7B1C5F-DC5E-41AF-B2DE-0169A4D09AF9}" type="presParOf" srcId="{925C419C-5BA0-4A73-AB5B-0BD9F7D640B3}" destId="{00634128-4DC2-48FA-AB1C-DFDF3588C833}" srcOrd="0" destOrd="0" presId="urn:microsoft.com/office/officeart/2005/8/layout/radial5"/>
    <dgm:cxn modelId="{A3B7DF59-A260-4CD1-A203-ACFC0A301C98}" type="presParOf" srcId="{73D8D2D4-4BB6-421D-8564-D466BB37DD4F}" destId="{41D24E1E-D031-4EEC-BE35-FF5A0ADD183B}" srcOrd="4" destOrd="0" presId="urn:microsoft.com/office/officeart/2005/8/layout/radial5"/>
    <dgm:cxn modelId="{3BF4A57A-C10D-4117-8F2E-486DE3D9C9E5}" type="presParOf" srcId="{73D8D2D4-4BB6-421D-8564-D466BB37DD4F}" destId="{5EA1D946-5F8D-435D-806B-B1A37F238844}" srcOrd="5" destOrd="0" presId="urn:microsoft.com/office/officeart/2005/8/layout/radial5"/>
    <dgm:cxn modelId="{BD3C4DBE-8A8C-400A-AE0C-5D020EF340AF}" type="presParOf" srcId="{5EA1D946-5F8D-435D-806B-B1A37F238844}" destId="{A219B1AB-6A3C-44B1-B50A-60D0633751D3}" srcOrd="0" destOrd="0" presId="urn:microsoft.com/office/officeart/2005/8/layout/radial5"/>
    <dgm:cxn modelId="{864ECB68-56B4-4ED2-A244-8B90514359F5}" type="presParOf" srcId="{73D8D2D4-4BB6-421D-8564-D466BB37DD4F}" destId="{621E1283-FEF5-4079-ACE0-85749734BC63}" srcOrd="6" destOrd="0" presId="urn:microsoft.com/office/officeart/2005/8/layout/radial5"/>
    <dgm:cxn modelId="{2F4DF8EC-FD63-4173-858C-707229D7D918}" type="presParOf" srcId="{73D8D2D4-4BB6-421D-8564-D466BB37DD4F}" destId="{2026EFF5-0836-41BB-86C7-D0F8F1CC8C05}" srcOrd="7" destOrd="0" presId="urn:microsoft.com/office/officeart/2005/8/layout/radial5"/>
    <dgm:cxn modelId="{3CDA61A8-687C-40F9-8FC3-8259A6291E72}" type="presParOf" srcId="{2026EFF5-0836-41BB-86C7-D0F8F1CC8C05}" destId="{5F7A9FAB-C114-49D8-A34B-0F5F2B0550EF}" srcOrd="0" destOrd="0" presId="urn:microsoft.com/office/officeart/2005/8/layout/radial5"/>
    <dgm:cxn modelId="{72805248-B811-4837-9B45-BEE5AD6D69DE}" type="presParOf" srcId="{73D8D2D4-4BB6-421D-8564-D466BB37DD4F}" destId="{2CD94139-6C42-4D3E-95DA-61F47F94EA8E}" srcOrd="8" destOrd="0" presId="urn:microsoft.com/office/officeart/2005/8/layout/radial5"/>
    <dgm:cxn modelId="{EC3321E3-944A-4235-9F27-C7AF44ACBD85}" type="presParOf" srcId="{73D8D2D4-4BB6-421D-8564-D466BB37DD4F}" destId="{7D3AB164-78A8-4FB9-AF30-B0B39CA59E69}" srcOrd="9" destOrd="0" presId="urn:microsoft.com/office/officeart/2005/8/layout/radial5"/>
    <dgm:cxn modelId="{EC6564AC-8BF7-440A-9049-BF4EAB456E5E}" type="presParOf" srcId="{7D3AB164-78A8-4FB9-AF30-B0B39CA59E69}" destId="{62095B51-BE12-43FF-ACE9-FDEFFB30A0A2}" srcOrd="0" destOrd="0" presId="urn:microsoft.com/office/officeart/2005/8/layout/radial5"/>
    <dgm:cxn modelId="{9CA6DC1C-A263-4D85-A483-BC02E2C7A321}" type="presParOf" srcId="{73D8D2D4-4BB6-421D-8564-D466BB37DD4F}" destId="{59AC29EA-FF43-419B-AF82-D36415F248D9}" srcOrd="10" destOrd="0" presId="urn:microsoft.com/office/officeart/2005/8/layout/radial5"/>
    <dgm:cxn modelId="{A2A3DC7D-D806-4277-9570-6ADE4C028E2B}" type="presParOf" srcId="{73D8D2D4-4BB6-421D-8564-D466BB37DD4F}" destId="{809822E7-0320-4368-B4C5-17730C206107}" srcOrd="11" destOrd="0" presId="urn:microsoft.com/office/officeart/2005/8/layout/radial5"/>
    <dgm:cxn modelId="{DE798481-8B54-47AC-AA71-D4961F7A9D17}" type="presParOf" srcId="{809822E7-0320-4368-B4C5-17730C206107}" destId="{A4B3420A-A501-48AE-A750-82AA3252B0CD}" srcOrd="0" destOrd="0" presId="urn:microsoft.com/office/officeart/2005/8/layout/radial5"/>
    <dgm:cxn modelId="{C41B0EB2-6FAF-4E76-9EC0-F1894555F3F0}" type="presParOf" srcId="{73D8D2D4-4BB6-421D-8564-D466BB37DD4F}" destId="{F766979A-C3C9-4F48-BB7B-AC79E290C6D9}" srcOrd="12" destOrd="0" presId="urn:microsoft.com/office/officeart/2005/8/layout/radial5"/>
    <dgm:cxn modelId="{47B4C8A6-FC69-4CF7-9DB8-7030F454C584}" type="presParOf" srcId="{73D8D2D4-4BB6-421D-8564-D466BB37DD4F}" destId="{07A5DD51-7452-4507-AE67-0B44E4492009}" srcOrd="13" destOrd="0" presId="urn:microsoft.com/office/officeart/2005/8/layout/radial5"/>
    <dgm:cxn modelId="{B991F4A0-C178-4E40-93F2-71EEB8A68231}" type="presParOf" srcId="{07A5DD51-7452-4507-AE67-0B44E4492009}" destId="{A54737BD-E5BC-4B38-A96C-C70FADF91369}" srcOrd="0" destOrd="0" presId="urn:microsoft.com/office/officeart/2005/8/layout/radial5"/>
    <dgm:cxn modelId="{FFC279A6-9CAC-4F6A-B40C-1ED21C2A9BBD}" type="presParOf" srcId="{73D8D2D4-4BB6-421D-8564-D466BB37DD4F}" destId="{5D024DF0-3E50-4643-B96E-700E1676BD7B}" srcOrd="14" destOrd="0" presId="urn:microsoft.com/office/officeart/2005/8/layout/radial5"/>
    <dgm:cxn modelId="{19F867A6-B3AF-4889-A07A-C868D7F30A90}" type="presParOf" srcId="{73D8D2D4-4BB6-421D-8564-D466BB37DD4F}" destId="{CF691824-1846-40F0-8635-EDF19FA186E6}" srcOrd="15" destOrd="0" presId="urn:microsoft.com/office/officeart/2005/8/layout/radial5"/>
    <dgm:cxn modelId="{3084C1BC-BC1B-4F1D-BC9E-963D848B34B6}" type="presParOf" srcId="{CF691824-1846-40F0-8635-EDF19FA186E6}" destId="{905DA5F0-B524-430E-A374-10DB8A811A61}" srcOrd="0" destOrd="0" presId="urn:microsoft.com/office/officeart/2005/8/layout/radial5"/>
    <dgm:cxn modelId="{02EDB2D5-4788-4E1D-9FED-1CC04A22D53A}" type="presParOf" srcId="{73D8D2D4-4BB6-421D-8564-D466BB37DD4F}" destId="{2EB1A109-DFDC-4D6C-8E7C-7165DD7519E9}"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04974A-4736-4990-8A10-E66CEC9539BA}"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B8384629-948A-4229-966D-BA710841A3E5}">
      <dgm:prSet phldrT="[Text]"/>
      <dgm:spPr/>
      <dgm:t>
        <a:bodyPr/>
        <a:lstStyle/>
        <a:p>
          <a:pPr algn="ctr"/>
          <a:r>
            <a:rPr lang="en-US" b="1" dirty="0" smtClean="0"/>
            <a:t>Development Environment</a:t>
          </a:r>
          <a:endParaRPr lang="en-US" b="1" dirty="0"/>
        </a:p>
      </dgm:t>
    </dgm:pt>
    <dgm:pt modelId="{E995A8C4-91A9-4F6A-A574-6FD74D1F72A1}" type="parTrans" cxnId="{F0D58CB8-6B94-4CD6-A50F-35AE02897543}">
      <dgm:prSet/>
      <dgm:spPr/>
      <dgm:t>
        <a:bodyPr/>
        <a:lstStyle/>
        <a:p>
          <a:endParaRPr lang="en-US"/>
        </a:p>
      </dgm:t>
    </dgm:pt>
    <dgm:pt modelId="{E97CFCFF-0033-4456-837A-94BD550E712E}" type="sibTrans" cxnId="{F0D58CB8-6B94-4CD6-A50F-35AE02897543}">
      <dgm:prSet/>
      <dgm:spPr/>
      <dgm:t>
        <a:bodyPr/>
        <a:lstStyle/>
        <a:p>
          <a:endParaRPr lang="en-US"/>
        </a:p>
      </dgm:t>
    </dgm:pt>
    <dgm:pt modelId="{28BAB950-DFB4-4CBC-B138-B397AEB11D51}">
      <dgm:prSet phldrT="[Text]"/>
      <dgm:spPr/>
      <dgm:t>
        <a:bodyPr/>
        <a:lstStyle/>
        <a:p>
          <a:pPr algn="ctr"/>
          <a:r>
            <a:rPr lang="en-US" b="1" dirty="0" smtClean="0"/>
            <a:t>Configuration Environment</a:t>
          </a:r>
          <a:endParaRPr lang="en-US" b="1" dirty="0"/>
        </a:p>
      </dgm:t>
    </dgm:pt>
    <dgm:pt modelId="{C944E406-4100-4753-9D4B-7F8983DA5C1A}" type="parTrans" cxnId="{15D26432-0F50-4216-B7BF-6338B451FD3C}">
      <dgm:prSet/>
      <dgm:spPr/>
      <dgm:t>
        <a:bodyPr/>
        <a:lstStyle/>
        <a:p>
          <a:endParaRPr lang="en-US"/>
        </a:p>
      </dgm:t>
    </dgm:pt>
    <dgm:pt modelId="{79359AE7-E170-4F8E-84F3-8CB7E5097CA4}" type="sibTrans" cxnId="{15D26432-0F50-4216-B7BF-6338B451FD3C}">
      <dgm:prSet/>
      <dgm:spPr/>
      <dgm:t>
        <a:bodyPr/>
        <a:lstStyle/>
        <a:p>
          <a:endParaRPr lang="en-US"/>
        </a:p>
      </dgm:t>
    </dgm:pt>
    <dgm:pt modelId="{29BE30CF-CCBD-4AE4-9118-23405D312462}">
      <dgm:prSet phldrT="[Text]"/>
      <dgm:spPr/>
      <dgm:t>
        <a:bodyPr/>
        <a:lstStyle/>
        <a:p>
          <a:pPr algn="ctr"/>
          <a:r>
            <a:rPr lang="en-US" b="1" dirty="0" smtClean="0"/>
            <a:t>Integration Environment</a:t>
          </a:r>
          <a:endParaRPr lang="en-US" b="1" dirty="0"/>
        </a:p>
      </dgm:t>
    </dgm:pt>
    <dgm:pt modelId="{DCBE0B7E-C5BF-4562-8F60-5F0162D65128}" type="parTrans" cxnId="{75597312-05F3-458F-A929-BC2D710F73B9}">
      <dgm:prSet/>
      <dgm:spPr/>
      <dgm:t>
        <a:bodyPr/>
        <a:lstStyle/>
        <a:p>
          <a:endParaRPr lang="en-US"/>
        </a:p>
      </dgm:t>
    </dgm:pt>
    <dgm:pt modelId="{D2D69CAA-5F70-43EE-9C23-07C6CB3C07D5}" type="sibTrans" cxnId="{75597312-05F3-458F-A929-BC2D710F73B9}">
      <dgm:prSet/>
      <dgm:spPr/>
      <dgm:t>
        <a:bodyPr/>
        <a:lstStyle/>
        <a:p>
          <a:endParaRPr lang="en-US"/>
        </a:p>
      </dgm:t>
    </dgm:pt>
    <dgm:pt modelId="{23A3D3CE-1E7D-4EA6-843A-FEA56B4AA836}">
      <dgm:prSet/>
      <dgm:spPr/>
      <dgm:t>
        <a:bodyPr/>
        <a:lstStyle/>
        <a:p>
          <a:pPr algn="ctr"/>
          <a:r>
            <a:rPr lang="en-US" b="1" dirty="0" smtClean="0"/>
            <a:t>Testing Environment</a:t>
          </a:r>
          <a:endParaRPr lang="en-US" b="1" dirty="0"/>
        </a:p>
      </dgm:t>
    </dgm:pt>
    <dgm:pt modelId="{461A2584-FD7C-4640-B19F-CFB49701FB5B}" type="parTrans" cxnId="{BEA8A0A8-18F0-42A3-9C49-E86535D6446E}">
      <dgm:prSet/>
      <dgm:spPr/>
      <dgm:t>
        <a:bodyPr/>
        <a:lstStyle/>
        <a:p>
          <a:endParaRPr lang="en-US"/>
        </a:p>
      </dgm:t>
    </dgm:pt>
    <dgm:pt modelId="{0A44F16A-8C53-47EA-82A8-D5FEC61A66EA}" type="sibTrans" cxnId="{BEA8A0A8-18F0-42A3-9C49-E86535D6446E}">
      <dgm:prSet/>
      <dgm:spPr/>
      <dgm:t>
        <a:bodyPr/>
        <a:lstStyle/>
        <a:p>
          <a:endParaRPr lang="en-US"/>
        </a:p>
      </dgm:t>
    </dgm:pt>
    <dgm:pt modelId="{AE1674B8-A9AF-4638-989C-BDD0BB1E2D62}">
      <dgm:prSet/>
      <dgm:spPr/>
      <dgm:t>
        <a:bodyPr/>
        <a:lstStyle/>
        <a:p>
          <a:pPr algn="ctr"/>
          <a:r>
            <a:rPr lang="en-US" b="1" dirty="0" smtClean="0"/>
            <a:t>Training Environment</a:t>
          </a:r>
          <a:endParaRPr lang="en-US" b="1" dirty="0"/>
        </a:p>
      </dgm:t>
    </dgm:pt>
    <dgm:pt modelId="{F64557E3-0AD7-4F73-9C01-EC98D97E8EB5}" type="parTrans" cxnId="{9313B246-B3B4-4FD1-998D-7BD1639DE4F1}">
      <dgm:prSet/>
      <dgm:spPr/>
      <dgm:t>
        <a:bodyPr/>
        <a:lstStyle/>
        <a:p>
          <a:endParaRPr lang="en-US"/>
        </a:p>
      </dgm:t>
    </dgm:pt>
    <dgm:pt modelId="{89CBC568-C7F6-4C31-AD48-BB9889108419}" type="sibTrans" cxnId="{9313B246-B3B4-4FD1-998D-7BD1639DE4F1}">
      <dgm:prSet/>
      <dgm:spPr/>
      <dgm:t>
        <a:bodyPr/>
        <a:lstStyle/>
        <a:p>
          <a:endParaRPr lang="en-US"/>
        </a:p>
      </dgm:t>
    </dgm:pt>
    <dgm:pt modelId="{C61BA287-1FEB-4797-8C33-0C200AF5EDF3}">
      <dgm:prSet/>
      <dgm:spPr/>
      <dgm:t>
        <a:bodyPr/>
        <a:lstStyle/>
        <a:p>
          <a:pPr algn="ctr"/>
          <a:r>
            <a:rPr lang="en-US" b="1" dirty="0" smtClean="0"/>
            <a:t>Staging Environment</a:t>
          </a:r>
          <a:endParaRPr lang="en-US" b="1" dirty="0"/>
        </a:p>
      </dgm:t>
    </dgm:pt>
    <dgm:pt modelId="{6936AC65-1AB3-45AE-96B8-2B087071DB31}" type="parTrans" cxnId="{6BC7FD46-9256-4960-A747-0C0305223CAE}">
      <dgm:prSet/>
      <dgm:spPr/>
      <dgm:t>
        <a:bodyPr/>
        <a:lstStyle/>
        <a:p>
          <a:endParaRPr lang="en-US"/>
        </a:p>
      </dgm:t>
    </dgm:pt>
    <dgm:pt modelId="{4455CD87-E760-46AB-AB0E-A4641FA2CA0E}" type="sibTrans" cxnId="{6BC7FD46-9256-4960-A747-0C0305223CAE}">
      <dgm:prSet/>
      <dgm:spPr/>
      <dgm:t>
        <a:bodyPr/>
        <a:lstStyle/>
        <a:p>
          <a:endParaRPr lang="en-US"/>
        </a:p>
      </dgm:t>
    </dgm:pt>
    <dgm:pt modelId="{A9CCDB53-651A-43F5-A1D4-D27805C9F5CF}">
      <dgm:prSet/>
      <dgm:spPr/>
      <dgm:t>
        <a:bodyPr/>
        <a:lstStyle/>
        <a:p>
          <a:pPr algn="ctr"/>
          <a:r>
            <a:rPr lang="en-US" b="1" dirty="0" smtClean="0"/>
            <a:t>Performance Testing Environment</a:t>
          </a:r>
          <a:endParaRPr lang="en-US" b="1" dirty="0"/>
        </a:p>
      </dgm:t>
    </dgm:pt>
    <dgm:pt modelId="{EA34AFDD-ABE4-4291-81C0-0D1740337112}" type="parTrans" cxnId="{1AC0D4C4-57DC-43B8-B24D-8C364FA1AC34}">
      <dgm:prSet/>
      <dgm:spPr/>
      <dgm:t>
        <a:bodyPr/>
        <a:lstStyle/>
        <a:p>
          <a:endParaRPr lang="en-US"/>
        </a:p>
      </dgm:t>
    </dgm:pt>
    <dgm:pt modelId="{0DE97FBF-AE58-4F4C-8F71-1005FC3B7D5B}" type="sibTrans" cxnId="{1AC0D4C4-57DC-43B8-B24D-8C364FA1AC34}">
      <dgm:prSet/>
      <dgm:spPr/>
      <dgm:t>
        <a:bodyPr/>
        <a:lstStyle/>
        <a:p>
          <a:endParaRPr lang="en-US"/>
        </a:p>
      </dgm:t>
    </dgm:pt>
    <dgm:pt modelId="{7BC8A3BB-A380-4885-9E3B-0E6A9BD164C0}" type="pres">
      <dgm:prSet presAssocID="{5104974A-4736-4990-8A10-E66CEC9539BA}" presName="linear" presStyleCnt="0">
        <dgm:presLayoutVars>
          <dgm:dir/>
          <dgm:animLvl val="lvl"/>
          <dgm:resizeHandles val="exact"/>
        </dgm:presLayoutVars>
      </dgm:prSet>
      <dgm:spPr/>
      <dgm:t>
        <a:bodyPr/>
        <a:lstStyle/>
        <a:p>
          <a:endParaRPr lang="en-US"/>
        </a:p>
      </dgm:t>
    </dgm:pt>
    <dgm:pt modelId="{6BA9FB35-CB30-4D70-B54C-E5485B8E3145}" type="pres">
      <dgm:prSet presAssocID="{B8384629-948A-4229-966D-BA710841A3E5}" presName="parentLin" presStyleCnt="0"/>
      <dgm:spPr/>
    </dgm:pt>
    <dgm:pt modelId="{1FD62B1B-118E-4ACF-B8C4-A1FCB38C7D8C}" type="pres">
      <dgm:prSet presAssocID="{B8384629-948A-4229-966D-BA710841A3E5}" presName="parentLeftMargin" presStyleLbl="node1" presStyleIdx="0" presStyleCnt="7"/>
      <dgm:spPr/>
      <dgm:t>
        <a:bodyPr/>
        <a:lstStyle/>
        <a:p>
          <a:endParaRPr lang="en-US"/>
        </a:p>
      </dgm:t>
    </dgm:pt>
    <dgm:pt modelId="{70B4EF91-7FAA-40D8-85F6-BB7B6381DE48}" type="pres">
      <dgm:prSet presAssocID="{B8384629-948A-4229-966D-BA710841A3E5}" presName="parentText" presStyleLbl="node1" presStyleIdx="0" presStyleCnt="7">
        <dgm:presLayoutVars>
          <dgm:chMax val="0"/>
          <dgm:bulletEnabled val="1"/>
        </dgm:presLayoutVars>
      </dgm:prSet>
      <dgm:spPr/>
      <dgm:t>
        <a:bodyPr/>
        <a:lstStyle/>
        <a:p>
          <a:endParaRPr lang="en-US"/>
        </a:p>
      </dgm:t>
    </dgm:pt>
    <dgm:pt modelId="{8C166E59-8042-4E99-9D96-E1B22CB036DA}" type="pres">
      <dgm:prSet presAssocID="{B8384629-948A-4229-966D-BA710841A3E5}" presName="negativeSpace" presStyleCnt="0"/>
      <dgm:spPr/>
    </dgm:pt>
    <dgm:pt modelId="{AA8C5088-8716-44EC-B4DE-B488EABDE77A}" type="pres">
      <dgm:prSet presAssocID="{B8384629-948A-4229-966D-BA710841A3E5}" presName="childText" presStyleLbl="conFgAcc1" presStyleIdx="0" presStyleCnt="7">
        <dgm:presLayoutVars>
          <dgm:bulletEnabled val="1"/>
        </dgm:presLayoutVars>
      </dgm:prSet>
      <dgm:spPr/>
    </dgm:pt>
    <dgm:pt modelId="{BFC76D7A-8703-494A-8A38-1E19A0229D19}" type="pres">
      <dgm:prSet presAssocID="{E97CFCFF-0033-4456-837A-94BD550E712E}" presName="spaceBetweenRectangles" presStyleCnt="0"/>
      <dgm:spPr/>
    </dgm:pt>
    <dgm:pt modelId="{66759BB1-50D2-4E14-81A5-0C19DD34819A}" type="pres">
      <dgm:prSet presAssocID="{28BAB950-DFB4-4CBC-B138-B397AEB11D51}" presName="parentLin" presStyleCnt="0"/>
      <dgm:spPr/>
    </dgm:pt>
    <dgm:pt modelId="{09692D77-3C12-4933-8F7E-5441ECFE3154}" type="pres">
      <dgm:prSet presAssocID="{28BAB950-DFB4-4CBC-B138-B397AEB11D51}" presName="parentLeftMargin" presStyleLbl="node1" presStyleIdx="0" presStyleCnt="7"/>
      <dgm:spPr/>
      <dgm:t>
        <a:bodyPr/>
        <a:lstStyle/>
        <a:p>
          <a:endParaRPr lang="en-US"/>
        </a:p>
      </dgm:t>
    </dgm:pt>
    <dgm:pt modelId="{D1253936-3AFA-4534-B3A4-8EAA86BF7C37}" type="pres">
      <dgm:prSet presAssocID="{28BAB950-DFB4-4CBC-B138-B397AEB11D51}" presName="parentText" presStyleLbl="node1" presStyleIdx="1" presStyleCnt="7">
        <dgm:presLayoutVars>
          <dgm:chMax val="0"/>
          <dgm:bulletEnabled val="1"/>
        </dgm:presLayoutVars>
      </dgm:prSet>
      <dgm:spPr/>
      <dgm:t>
        <a:bodyPr/>
        <a:lstStyle/>
        <a:p>
          <a:endParaRPr lang="en-US"/>
        </a:p>
      </dgm:t>
    </dgm:pt>
    <dgm:pt modelId="{4ACAB083-918B-45AA-8B73-ACAA1D26EDC7}" type="pres">
      <dgm:prSet presAssocID="{28BAB950-DFB4-4CBC-B138-B397AEB11D51}" presName="negativeSpace" presStyleCnt="0"/>
      <dgm:spPr/>
    </dgm:pt>
    <dgm:pt modelId="{5832670B-1C89-4416-838E-2C471ABBC500}" type="pres">
      <dgm:prSet presAssocID="{28BAB950-DFB4-4CBC-B138-B397AEB11D51}" presName="childText" presStyleLbl="conFgAcc1" presStyleIdx="1" presStyleCnt="7">
        <dgm:presLayoutVars>
          <dgm:bulletEnabled val="1"/>
        </dgm:presLayoutVars>
      </dgm:prSet>
      <dgm:spPr/>
    </dgm:pt>
    <dgm:pt modelId="{57AF40E5-DA4A-4945-BD9B-E89D9F27C7A0}" type="pres">
      <dgm:prSet presAssocID="{79359AE7-E170-4F8E-84F3-8CB7E5097CA4}" presName="spaceBetweenRectangles" presStyleCnt="0"/>
      <dgm:spPr/>
    </dgm:pt>
    <dgm:pt modelId="{7AAD6C4D-557C-437B-8BC8-218549653F7C}" type="pres">
      <dgm:prSet presAssocID="{29BE30CF-CCBD-4AE4-9118-23405D312462}" presName="parentLin" presStyleCnt="0"/>
      <dgm:spPr/>
    </dgm:pt>
    <dgm:pt modelId="{B0597713-28FD-4ECD-B199-341F8993B96E}" type="pres">
      <dgm:prSet presAssocID="{29BE30CF-CCBD-4AE4-9118-23405D312462}" presName="parentLeftMargin" presStyleLbl="node1" presStyleIdx="1" presStyleCnt="7"/>
      <dgm:spPr/>
      <dgm:t>
        <a:bodyPr/>
        <a:lstStyle/>
        <a:p>
          <a:endParaRPr lang="en-US"/>
        </a:p>
      </dgm:t>
    </dgm:pt>
    <dgm:pt modelId="{95978F65-458B-447B-8A36-1E18CEBF908F}" type="pres">
      <dgm:prSet presAssocID="{29BE30CF-CCBD-4AE4-9118-23405D312462}" presName="parentText" presStyleLbl="node1" presStyleIdx="2" presStyleCnt="7">
        <dgm:presLayoutVars>
          <dgm:chMax val="0"/>
          <dgm:bulletEnabled val="1"/>
        </dgm:presLayoutVars>
      </dgm:prSet>
      <dgm:spPr/>
      <dgm:t>
        <a:bodyPr/>
        <a:lstStyle/>
        <a:p>
          <a:endParaRPr lang="en-US"/>
        </a:p>
      </dgm:t>
    </dgm:pt>
    <dgm:pt modelId="{C2B85B9A-EB18-4DD9-B9D5-A83F2527A0EC}" type="pres">
      <dgm:prSet presAssocID="{29BE30CF-CCBD-4AE4-9118-23405D312462}" presName="negativeSpace" presStyleCnt="0"/>
      <dgm:spPr/>
    </dgm:pt>
    <dgm:pt modelId="{B7EE7FA7-599E-4A5D-A712-5F0590550E7F}" type="pres">
      <dgm:prSet presAssocID="{29BE30CF-CCBD-4AE4-9118-23405D312462}" presName="childText" presStyleLbl="conFgAcc1" presStyleIdx="2" presStyleCnt="7">
        <dgm:presLayoutVars>
          <dgm:bulletEnabled val="1"/>
        </dgm:presLayoutVars>
      </dgm:prSet>
      <dgm:spPr/>
    </dgm:pt>
    <dgm:pt modelId="{2E22DD8E-3D30-446B-8B81-5A7AF15FBE2B}" type="pres">
      <dgm:prSet presAssocID="{D2D69CAA-5F70-43EE-9C23-07C6CB3C07D5}" presName="spaceBetweenRectangles" presStyleCnt="0"/>
      <dgm:spPr/>
    </dgm:pt>
    <dgm:pt modelId="{D407E79A-85A2-4BD7-9CC8-4994DE2F855F}" type="pres">
      <dgm:prSet presAssocID="{23A3D3CE-1E7D-4EA6-843A-FEA56B4AA836}" presName="parentLin" presStyleCnt="0"/>
      <dgm:spPr/>
    </dgm:pt>
    <dgm:pt modelId="{4A3E267D-0EB9-4D5E-AA07-B5B8845DDA32}" type="pres">
      <dgm:prSet presAssocID="{23A3D3CE-1E7D-4EA6-843A-FEA56B4AA836}" presName="parentLeftMargin" presStyleLbl="node1" presStyleIdx="2" presStyleCnt="7"/>
      <dgm:spPr/>
      <dgm:t>
        <a:bodyPr/>
        <a:lstStyle/>
        <a:p>
          <a:endParaRPr lang="en-US"/>
        </a:p>
      </dgm:t>
    </dgm:pt>
    <dgm:pt modelId="{66A8E890-4F62-4815-A667-B8AB72BBCF6D}" type="pres">
      <dgm:prSet presAssocID="{23A3D3CE-1E7D-4EA6-843A-FEA56B4AA836}" presName="parentText" presStyleLbl="node1" presStyleIdx="3" presStyleCnt="7">
        <dgm:presLayoutVars>
          <dgm:chMax val="0"/>
          <dgm:bulletEnabled val="1"/>
        </dgm:presLayoutVars>
      </dgm:prSet>
      <dgm:spPr/>
      <dgm:t>
        <a:bodyPr/>
        <a:lstStyle/>
        <a:p>
          <a:endParaRPr lang="en-US"/>
        </a:p>
      </dgm:t>
    </dgm:pt>
    <dgm:pt modelId="{ED616669-D31D-46B4-A362-1DFF36B6C76F}" type="pres">
      <dgm:prSet presAssocID="{23A3D3CE-1E7D-4EA6-843A-FEA56B4AA836}" presName="negativeSpace" presStyleCnt="0"/>
      <dgm:spPr/>
    </dgm:pt>
    <dgm:pt modelId="{B2522683-2F4A-48DD-87B6-448F25A9B1B4}" type="pres">
      <dgm:prSet presAssocID="{23A3D3CE-1E7D-4EA6-843A-FEA56B4AA836}" presName="childText" presStyleLbl="conFgAcc1" presStyleIdx="3" presStyleCnt="7">
        <dgm:presLayoutVars>
          <dgm:bulletEnabled val="1"/>
        </dgm:presLayoutVars>
      </dgm:prSet>
      <dgm:spPr/>
    </dgm:pt>
    <dgm:pt modelId="{124E327A-963A-4DDC-83C4-42AF7D9EF10C}" type="pres">
      <dgm:prSet presAssocID="{0A44F16A-8C53-47EA-82A8-D5FEC61A66EA}" presName="spaceBetweenRectangles" presStyleCnt="0"/>
      <dgm:spPr/>
    </dgm:pt>
    <dgm:pt modelId="{6E668B01-E6C6-49CE-A310-30FFC1A5346F}" type="pres">
      <dgm:prSet presAssocID="{C61BA287-1FEB-4797-8C33-0C200AF5EDF3}" presName="parentLin" presStyleCnt="0"/>
      <dgm:spPr/>
    </dgm:pt>
    <dgm:pt modelId="{A1B29D6F-F406-4586-8ECC-37D304B2FF9D}" type="pres">
      <dgm:prSet presAssocID="{C61BA287-1FEB-4797-8C33-0C200AF5EDF3}" presName="parentLeftMargin" presStyleLbl="node1" presStyleIdx="3" presStyleCnt="7"/>
      <dgm:spPr/>
      <dgm:t>
        <a:bodyPr/>
        <a:lstStyle/>
        <a:p>
          <a:endParaRPr lang="en-US"/>
        </a:p>
      </dgm:t>
    </dgm:pt>
    <dgm:pt modelId="{6374481A-841C-40C5-9160-330E10F35764}" type="pres">
      <dgm:prSet presAssocID="{C61BA287-1FEB-4797-8C33-0C200AF5EDF3}" presName="parentText" presStyleLbl="node1" presStyleIdx="4" presStyleCnt="7">
        <dgm:presLayoutVars>
          <dgm:chMax val="0"/>
          <dgm:bulletEnabled val="1"/>
        </dgm:presLayoutVars>
      </dgm:prSet>
      <dgm:spPr/>
      <dgm:t>
        <a:bodyPr/>
        <a:lstStyle/>
        <a:p>
          <a:endParaRPr lang="en-US"/>
        </a:p>
      </dgm:t>
    </dgm:pt>
    <dgm:pt modelId="{EF68CFD7-07BF-428F-9701-D9BEF7CC7F5E}" type="pres">
      <dgm:prSet presAssocID="{C61BA287-1FEB-4797-8C33-0C200AF5EDF3}" presName="negativeSpace" presStyleCnt="0"/>
      <dgm:spPr/>
    </dgm:pt>
    <dgm:pt modelId="{0171DE38-C1FE-4F02-AB52-7D84198130F5}" type="pres">
      <dgm:prSet presAssocID="{C61BA287-1FEB-4797-8C33-0C200AF5EDF3}" presName="childText" presStyleLbl="conFgAcc1" presStyleIdx="4" presStyleCnt="7">
        <dgm:presLayoutVars>
          <dgm:bulletEnabled val="1"/>
        </dgm:presLayoutVars>
      </dgm:prSet>
      <dgm:spPr/>
    </dgm:pt>
    <dgm:pt modelId="{FE214073-39B2-4107-91E4-C08891AEA571}" type="pres">
      <dgm:prSet presAssocID="{4455CD87-E760-46AB-AB0E-A4641FA2CA0E}" presName="spaceBetweenRectangles" presStyleCnt="0"/>
      <dgm:spPr/>
    </dgm:pt>
    <dgm:pt modelId="{62C7EBB6-C9E0-4970-9A62-F7CCC67CCFC9}" type="pres">
      <dgm:prSet presAssocID="{AE1674B8-A9AF-4638-989C-BDD0BB1E2D62}" presName="parentLin" presStyleCnt="0"/>
      <dgm:spPr/>
    </dgm:pt>
    <dgm:pt modelId="{19CCC874-4C31-497A-AA2D-147AFAAE0C8F}" type="pres">
      <dgm:prSet presAssocID="{AE1674B8-A9AF-4638-989C-BDD0BB1E2D62}" presName="parentLeftMargin" presStyleLbl="node1" presStyleIdx="4" presStyleCnt="7"/>
      <dgm:spPr/>
      <dgm:t>
        <a:bodyPr/>
        <a:lstStyle/>
        <a:p>
          <a:endParaRPr lang="en-US"/>
        </a:p>
      </dgm:t>
    </dgm:pt>
    <dgm:pt modelId="{994CC53A-7D07-435D-8785-F55B9C589A3C}" type="pres">
      <dgm:prSet presAssocID="{AE1674B8-A9AF-4638-989C-BDD0BB1E2D62}" presName="parentText" presStyleLbl="node1" presStyleIdx="5" presStyleCnt="7">
        <dgm:presLayoutVars>
          <dgm:chMax val="0"/>
          <dgm:bulletEnabled val="1"/>
        </dgm:presLayoutVars>
      </dgm:prSet>
      <dgm:spPr/>
      <dgm:t>
        <a:bodyPr/>
        <a:lstStyle/>
        <a:p>
          <a:endParaRPr lang="en-US"/>
        </a:p>
      </dgm:t>
    </dgm:pt>
    <dgm:pt modelId="{CB41D46A-2BCC-4496-89BD-80BEA47B6D31}" type="pres">
      <dgm:prSet presAssocID="{AE1674B8-A9AF-4638-989C-BDD0BB1E2D62}" presName="negativeSpace" presStyleCnt="0"/>
      <dgm:spPr/>
    </dgm:pt>
    <dgm:pt modelId="{C02066B8-97F1-4B32-8FBA-A199DF739A7B}" type="pres">
      <dgm:prSet presAssocID="{AE1674B8-A9AF-4638-989C-BDD0BB1E2D62}" presName="childText" presStyleLbl="conFgAcc1" presStyleIdx="5" presStyleCnt="7">
        <dgm:presLayoutVars>
          <dgm:bulletEnabled val="1"/>
        </dgm:presLayoutVars>
      </dgm:prSet>
      <dgm:spPr/>
    </dgm:pt>
    <dgm:pt modelId="{AA5E9840-7915-4509-A0DD-0DCC26E7B39D}" type="pres">
      <dgm:prSet presAssocID="{89CBC568-C7F6-4C31-AD48-BB9889108419}" presName="spaceBetweenRectangles" presStyleCnt="0"/>
      <dgm:spPr/>
    </dgm:pt>
    <dgm:pt modelId="{E8FF6810-7053-4929-9E78-B23846EC6E25}" type="pres">
      <dgm:prSet presAssocID="{A9CCDB53-651A-43F5-A1D4-D27805C9F5CF}" presName="parentLin" presStyleCnt="0"/>
      <dgm:spPr/>
    </dgm:pt>
    <dgm:pt modelId="{7100B226-32AF-43E1-89AE-6E1FA6A9A9B6}" type="pres">
      <dgm:prSet presAssocID="{A9CCDB53-651A-43F5-A1D4-D27805C9F5CF}" presName="parentLeftMargin" presStyleLbl="node1" presStyleIdx="5" presStyleCnt="7"/>
      <dgm:spPr/>
      <dgm:t>
        <a:bodyPr/>
        <a:lstStyle/>
        <a:p>
          <a:endParaRPr lang="en-US"/>
        </a:p>
      </dgm:t>
    </dgm:pt>
    <dgm:pt modelId="{20FD791B-EF24-4A26-9947-6EE655077E86}" type="pres">
      <dgm:prSet presAssocID="{A9CCDB53-651A-43F5-A1D4-D27805C9F5CF}" presName="parentText" presStyleLbl="node1" presStyleIdx="6" presStyleCnt="7">
        <dgm:presLayoutVars>
          <dgm:chMax val="0"/>
          <dgm:bulletEnabled val="1"/>
        </dgm:presLayoutVars>
      </dgm:prSet>
      <dgm:spPr/>
      <dgm:t>
        <a:bodyPr/>
        <a:lstStyle/>
        <a:p>
          <a:endParaRPr lang="en-US"/>
        </a:p>
      </dgm:t>
    </dgm:pt>
    <dgm:pt modelId="{C00943FC-0C46-4735-A0FF-22A690F8138D}" type="pres">
      <dgm:prSet presAssocID="{A9CCDB53-651A-43F5-A1D4-D27805C9F5CF}" presName="negativeSpace" presStyleCnt="0"/>
      <dgm:spPr/>
    </dgm:pt>
    <dgm:pt modelId="{622AC9DE-6186-41A1-B8D3-3BC869910337}" type="pres">
      <dgm:prSet presAssocID="{A9CCDB53-651A-43F5-A1D4-D27805C9F5CF}" presName="childText" presStyleLbl="conFgAcc1" presStyleIdx="6" presStyleCnt="7">
        <dgm:presLayoutVars>
          <dgm:bulletEnabled val="1"/>
        </dgm:presLayoutVars>
      </dgm:prSet>
      <dgm:spPr/>
    </dgm:pt>
  </dgm:ptLst>
  <dgm:cxnLst>
    <dgm:cxn modelId="{F0D58CB8-6B94-4CD6-A50F-35AE02897543}" srcId="{5104974A-4736-4990-8A10-E66CEC9539BA}" destId="{B8384629-948A-4229-966D-BA710841A3E5}" srcOrd="0" destOrd="0" parTransId="{E995A8C4-91A9-4F6A-A574-6FD74D1F72A1}" sibTransId="{E97CFCFF-0033-4456-837A-94BD550E712E}"/>
    <dgm:cxn modelId="{75597312-05F3-458F-A929-BC2D710F73B9}" srcId="{5104974A-4736-4990-8A10-E66CEC9539BA}" destId="{29BE30CF-CCBD-4AE4-9118-23405D312462}" srcOrd="2" destOrd="0" parTransId="{DCBE0B7E-C5BF-4562-8F60-5F0162D65128}" sibTransId="{D2D69CAA-5F70-43EE-9C23-07C6CB3C07D5}"/>
    <dgm:cxn modelId="{A8F406BB-6D25-4AFF-B18A-3A270A3BD273}" type="presOf" srcId="{23A3D3CE-1E7D-4EA6-843A-FEA56B4AA836}" destId="{66A8E890-4F62-4815-A667-B8AB72BBCF6D}" srcOrd="1" destOrd="0" presId="urn:microsoft.com/office/officeart/2005/8/layout/list1"/>
    <dgm:cxn modelId="{32CC7405-0DE0-42C0-848B-257828FC0F34}" type="presOf" srcId="{29BE30CF-CCBD-4AE4-9118-23405D312462}" destId="{B0597713-28FD-4ECD-B199-341F8993B96E}" srcOrd="0" destOrd="0" presId="urn:microsoft.com/office/officeart/2005/8/layout/list1"/>
    <dgm:cxn modelId="{1AC0D4C4-57DC-43B8-B24D-8C364FA1AC34}" srcId="{5104974A-4736-4990-8A10-E66CEC9539BA}" destId="{A9CCDB53-651A-43F5-A1D4-D27805C9F5CF}" srcOrd="6" destOrd="0" parTransId="{EA34AFDD-ABE4-4291-81C0-0D1740337112}" sibTransId="{0DE97FBF-AE58-4F4C-8F71-1005FC3B7D5B}"/>
    <dgm:cxn modelId="{8809373A-D57A-4850-B1AB-4FE35BDB6733}" type="presOf" srcId="{28BAB950-DFB4-4CBC-B138-B397AEB11D51}" destId="{09692D77-3C12-4933-8F7E-5441ECFE3154}" srcOrd="0" destOrd="0" presId="urn:microsoft.com/office/officeart/2005/8/layout/list1"/>
    <dgm:cxn modelId="{2F9BC1BD-87B6-4FE4-8CBC-DE0D3FA74D71}" type="presOf" srcId="{A9CCDB53-651A-43F5-A1D4-D27805C9F5CF}" destId="{20FD791B-EF24-4A26-9947-6EE655077E86}" srcOrd="1" destOrd="0" presId="urn:microsoft.com/office/officeart/2005/8/layout/list1"/>
    <dgm:cxn modelId="{54483B18-E65B-48D2-974F-351E410430F6}" type="presOf" srcId="{AE1674B8-A9AF-4638-989C-BDD0BB1E2D62}" destId="{994CC53A-7D07-435D-8785-F55B9C589A3C}" srcOrd="1" destOrd="0" presId="urn:microsoft.com/office/officeart/2005/8/layout/list1"/>
    <dgm:cxn modelId="{DCBE3A7B-6F32-4BBB-B58F-C225B3FBBF25}" type="presOf" srcId="{29BE30CF-CCBD-4AE4-9118-23405D312462}" destId="{95978F65-458B-447B-8A36-1E18CEBF908F}" srcOrd="1" destOrd="0" presId="urn:microsoft.com/office/officeart/2005/8/layout/list1"/>
    <dgm:cxn modelId="{9313B246-B3B4-4FD1-998D-7BD1639DE4F1}" srcId="{5104974A-4736-4990-8A10-E66CEC9539BA}" destId="{AE1674B8-A9AF-4638-989C-BDD0BB1E2D62}" srcOrd="5" destOrd="0" parTransId="{F64557E3-0AD7-4F73-9C01-EC98D97E8EB5}" sibTransId="{89CBC568-C7F6-4C31-AD48-BB9889108419}"/>
    <dgm:cxn modelId="{259FABDA-392B-4C40-89D7-DF788891BAEE}" type="presOf" srcId="{C61BA287-1FEB-4797-8C33-0C200AF5EDF3}" destId="{A1B29D6F-F406-4586-8ECC-37D304B2FF9D}" srcOrd="0" destOrd="0" presId="urn:microsoft.com/office/officeart/2005/8/layout/list1"/>
    <dgm:cxn modelId="{6BC7FD46-9256-4960-A747-0C0305223CAE}" srcId="{5104974A-4736-4990-8A10-E66CEC9539BA}" destId="{C61BA287-1FEB-4797-8C33-0C200AF5EDF3}" srcOrd="4" destOrd="0" parTransId="{6936AC65-1AB3-45AE-96B8-2B087071DB31}" sibTransId="{4455CD87-E760-46AB-AB0E-A4641FA2CA0E}"/>
    <dgm:cxn modelId="{B797CE58-7531-41AD-8A47-E922CB70F75B}" type="presOf" srcId="{B8384629-948A-4229-966D-BA710841A3E5}" destId="{70B4EF91-7FAA-40D8-85F6-BB7B6381DE48}" srcOrd="1" destOrd="0" presId="urn:microsoft.com/office/officeart/2005/8/layout/list1"/>
    <dgm:cxn modelId="{7CD5BE23-007B-4891-8EA8-914DE799085A}" type="presOf" srcId="{5104974A-4736-4990-8A10-E66CEC9539BA}" destId="{7BC8A3BB-A380-4885-9E3B-0E6A9BD164C0}" srcOrd="0" destOrd="0" presId="urn:microsoft.com/office/officeart/2005/8/layout/list1"/>
    <dgm:cxn modelId="{1E2242EB-CF00-44CB-AAB6-C782D7E3BAE0}" type="presOf" srcId="{AE1674B8-A9AF-4638-989C-BDD0BB1E2D62}" destId="{19CCC874-4C31-497A-AA2D-147AFAAE0C8F}" srcOrd="0" destOrd="0" presId="urn:microsoft.com/office/officeart/2005/8/layout/list1"/>
    <dgm:cxn modelId="{AB15087E-136F-4084-A880-3FA7BD09E922}" type="presOf" srcId="{B8384629-948A-4229-966D-BA710841A3E5}" destId="{1FD62B1B-118E-4ACF-B8C4-A1FCB38C7D8C}" srcOrd="0" destOrd="0" presId="urn:microsoft.com/office/officeart/2005/8/layout/list1"/>
    <dgm:cxn modelId="{BEA8A0A8-18F0-42A3-9C49-E86535D6446E}" srcId="{5104974A-4736-4990-8A10-E66CEC9539BA}" destId="{23A3D3CE-1E7D-4EA6-843A-FEA56B4AA836}" srcOrd="3" destOrd="0" parTransId="{461A2584-FD7C-4640-B19F-CFB49701FB5B}" sibTransId="{0A44F16A-8C53-47EA-82A8-D5FEC61A66EA}"/>
    <dgm:cxn modelId="{EB7D8395-8798-4063-B797-0D5EA8ADB22C}" type="presOf" srcId="{C61BA287-1FEB-4797-8C33-0C200AF5EDF3}" destId="{6374481A-841C-40C5-9160-330E10F35764}" srcOrd="1" destOrd="0" presId="urn:microsoft.com/office/officeart/2005/8/layout/list1"/>
    <dgm:cxn modelId="{7FA46F3D-42D4-4F44-AF8F-2C21D811DE29}" type="presOf" srcId="{A9CCDB53-651A-43F5-A1D4-D27805C9F5CF}" destId="{7100B226-32AF-43E1-89AE-6E1FA6A9A9B6}" srcOrd="0" destOrd="0" presId="urn:microsoft.com/office/officeart/2005/8/layout/list1"/>
    <dgm:cxn modelId="{B8AF2B2A-7F28-4C45-BFB6-6B9283FF915A}" type="presOf" srcId="{28BAB950-DFB4-4CBC-B138-B397AEB11D51}" destId="{D1253936-3AFA-4534-B3A4-8EAA86BF7C37}" srcOrd="1" destOrd="0" presId="urn:microsoft.com/office/officeart/2005/8/layout/list1"/>
    <dgm:cxn modelId="{15D26432-0F50-4216-B7BF-6338B451FD3C}" srcId="{5104974A-4736-4990-8A10-E66CEC9539BA}" destId="{28BAB950-DFB4-4CBC-B138-B397AEB11D51}" srcOrd="1" destOrd="0" parTransId="{C944E406-4100-4753-9D4B-7F8983DA5C1A}" sibTransId="{79359AE7-E170-4F8E-84F3-8CB7E5097CA4}"/>
    <dgm:cxn modelId="{EFA36235-DC6A-4F63-BB1E-496ED845562D}" type="presOf" srcId="{23A3D3CE-1E7D-4EA6-843A-FEA56B4AA836}" destId="{4A3E267D-0EB9-4D5E-AA07-B5B8845DDA32}" srcOrd="0" destOrd="0" presId="urn:microsoft.com/office/officeart/2005/8/layout/list1"/>
    <dgm:cxn modelId="{5FD6E953-5CC8-4B7E-8383-D6615AFBB93E}" type="presParOf" srcId="{7BC8A3BB-A380-4885-9E3B-0E6A9BD164C0}" destId="{6BA9FB35-CB30-4D70-B54C-E5485B8E3145}" srcOrd="0" destOrd="0" presId="urn:microsoft.com/office/officeart/2005/8/layout/list1"/>
    <dgm:cxn modelId="{E10FB8AC-E1D7-4074-A1F6-10C8320E0A67}" type="presParOf" srcId="{6BA9FB35-CB30-4D70-B54C-E5485B8E3145}" destId="{1FD62B1B-118E-4ACF-B8C4-A1FCB38C7D8C}" srcOrd="0" destOrd="0" presId="urn:microsoft.com/office/officeart/2005/8/layout/list1"/>
    <dgm:cxn modelId="{9972B485-DD0C-4732-8EB6-07CC9B2ACA53}" type="presParOf" srcId="{6BA9FB35-CB30-4D70-B54C-E5485B8E3145}" destId="{70B4EF91-7FAA-40D8-85F6-BB7B6381DE48}" srcOrd="1" destOrd="0" presId="urn:microsoft.com/office/officeart/2005/8/layout/list1"/>
    <dgm:cxn modelId="{9A161025-7E0E-428E-8EFD-564061FED241}" type="presParOf" srcId="{7BC8A3BB-A380-4885-9E3B-0E6A9BD164C0}" destId="{8C166E59-8042-4E99-9D96-E1B22CB036DA}" srcOrd="1" destOrd="0" presId="urn:microsoft.com/office/officeart/2005/8/layout/list1"/>
    <dgm:cxn modelId="{9CD65DC6-3A93-425F-ACCB-8422B2D1D4DF}" type="presParOf" srcId="{7BC8A3BB-A380-4885-9E3B-0E6A9BD164C0}" destId="{AA8C5088-8716-44EC-B4DE-B488EABDE77A}" srcOrd="2" destOrd="0" presId="urn:microsoft.com/office/officeart/2005/8/layout/list1"/>
    <dgm:cxn modelId="{8EB1431D-E76D-42DF-8749-B139FFF36E2E}" type="presParOf" srcId="{7BC8A3BB-A380-4885-9E3B-0E6A9BD164C0}" destId="{BFC76D7A-8703-494A-8A38-1E19A0229D19}" srcOrd="3" destOrd="0" presId="urn:microsoft.com/office/officeart/2005/8/layout/list1"/>
    <dgm:cxn modelId="{E89B5DCD-EEDB-4057-B07E-13C6CB90C736}" type="presParOf" srcId="{7BC8A3BB-A380-4885-9E3B-0E6A9BD164C0}" destId="{66759BB1-50D2-4E14-81A5-0C19DD34819A}" srcOrd="4" destOrd="0" presId="urn:microsoft.com/office/officeart/2005/8/layout/list1"/>
    <dgm:cxn modelId="{41C0C44C-2B44-423E-B7D6-19B2B742AC9B}" type="presParOf" srcId="{66759BB1-50D2-4E14-81A5-0C19DD34819A}" destId="{09692D77-3C12-4933-8F7E-5441ECFE3154}" srcOrd="0" destOrd="0" presId="urn:microsoft.com/office/officeart/2005/8/layout/list1"/>
    <dgm:cxn modelId="{39785416-C991-441D-9A60-129B122B042D}" type="presParOf" srcId="{66759BB1-50D2-4E14-81A5-0C19DD34819A}" destId="{D1253936-3AFA-4534-B3A4-8EAA86BF7C37}" srcOrd="1" destOrd="0" presId="urn:microsoft.com/office/officeart/2005/8/layout/list1"/>
    <dgm:cxn modelId="{C1B27ED3-4324-49F7-B82B-45001C30A65D}" type="presParOf" srcId="{7BC8A3BB-A380-4885-9E3B-0E6A9BD164C0}" destId="{4ACAB083-918B-45AA-8B73-ACAA1D26EDC7}" srcOrd="5" destOrd="0" presId="urn:microsoft.com/office/officeart/2005/8/layout/list1"/>
    <dgm:cxn modelId="{4CDEB9A6-B503-4E2B-8C24-57D10996BFF0}" type="presParOf" srcId="{7BC8A3BB-A380-4885-9E3B-0E6A9BD164C0}" destId="{5832670B-1C89-4416-838E-2C471ABBC500}" srcOrd="6" destOrd="0" presId="urn:microsoft.com/office/officeart/2005/8/layout/list1"/>
    <dgm:cxn modelId="{8782651E-7CB8-4AC8-BD47-4B0CDF585A9A}" type="presParOf" srcId="{7BC8A3BB-A380-4885-9E3B-0E6A9BD164C0}" destId="{57AF40E5-DA4A-4945-BD9B-E89D9F27C7A0}" srcOrd="7" destOrd="0" presId="urn:microsoft.com/office/officeart/2005/8/layout/list1"/>
    <dgm:cxn modelId="{35347CE1-4B25-4F05-8ADC-A034B37390F2}" type="presParOf" srcId="{7BC8A3BB-A380-4885-9E3B-0E6A9BD164C0}" destId="{7AAD6C4D-557C-437B-8BC8-218549653F7C}" srcOrd="8" destOrd="0" presId="urn:microsoft.com/office/officeart/2005/8/layout/list1"/>
    <dgm:cxn modelId="{B47D9A15-023A-4084-BC9A-7D7A9CF574FA}" type="presParOf" srcId="{7AAD6C4D-557C-437B-8BC8-218549653F7C}" destId="{B0597713-28FD-4ECD-B199-341F8993B96E}" srcOrd="0" destOrd="0" presId="urn:microsoft.com/office/officeart/2005/8/layout/list1"/>
    <dgm:cxn modelId="{1F85C860-B11A-4588-BF75-DF718102F0CA}" type="presParOf" srcId="{7AAD6C4D-557C-437B-8BC8-218549653F7C}" destId="{95978F65-458B-447B-8A36-1E18CEBF908F}" srcOrd="1" destOrd="0" presId="urn:microsoft.com/office/officeart/2005/8/layout/list1"/>
    <dgm:cxn modelId="{285DBFD0-7031-45A1-B098-B963F9A17BCE}" type="presParOf" srcId="{7BC8A3BB-A380-4885-9E3B-0E6A9BD164C0}" destId="{C2B85B9A-EB18-4DD9-B9D5-A83F2527A0EC}" srcOrd="9" destOrd="0" presId="urn:microsoft.com/office/officeart/2005/8/layout/list1"/>
    <dgm:cxn modelId="{7676B106-0DD8-425D-A82B-14C59A3D2568}" type="presParOf" srcId="{7BC8A3BB-A380-4885-9E3B-0E6A9BD164C0}" destId="{B7EE7FA7-599E-4A5D-A712-5F0590550E7F}" srcOrd="10" destOrd="0" presId="urn:microsoft.com/office/officeart/2005/8/layout/list1"/>
    <dgm:cxn modelId="{DFE88CF9-8712-4084-859D-883F098D7FB0}" type="presParOf" srcId="{7BC8A3BB-A380-4885-9E3B-0E6A9BD164C0}" destId="{2E22DD8E-3D30-446B-8B81-5A7AF15FBE2B}" srcOrd="11" destOrd="0" presId="urn:microsoft.com/office/officeart/2005/8/layout/list1"/>
    <dgm:cxn modelId="{E379F187-F9D8-4E2D-9F37-98998652CB90}" type="presParOf" srcId="{7BC8A3BB-A380-4885-9E3B-0E6A9BD164C0}" destId="{D407E79A-85A2-4BD7-9CC8-4994DE2F855F}" srcOrd="12" destOrd="0" presId="urn:microsoft.com/office/officeart/2005/8/layout/list1"/>
    <dgm:cxn modelId="{F2DB51B2-F5B1-4C64-B2B7-6AA38342EC76}" type="presParOf" srcId="{D407E79A-85A2-4BD7-9CC8-4994DE2F855F}" destId="{4A3E267D-0EB9-4D5E-AA07-B5B8845DDA32}" srcOrd="0" destOrd="0" presId="urn:microsoft.com/office/officeart/2005/8/layout/list1"/>
    <dgm:cxn modelId="{9701E679-C153-45B5-8E44-C6812D279E4D}" type="presParOf" srcId="{D407E79A-85A2-4BD7-9CC8-4994DE2F855F}" destId="{66A8E890-4F62-4815-A667-B8AB72BBCF6D}" srcOrd="1" destOrd="0" presId="urn:microsoft.com/office/officeart/2005/8/layout/list1"/>
    <dgm:cxn modelId="{BA1783A2-5F82-4665-9B7E-7ED88E902B28}" type="presParOf" srcId="{7BC8A3BB-A380-4885-9E3B-0E6A9BD164C0}" destId="{ED616669-D31D-46B4-A362-1DFF36B6C76F}" srcOrd="13" destOrd="0" presId="urn:microsoft.com/office/officeart/2005/8/layout/list1"/>
    <dgm:cxn modelId="{21455427-7E20-477A-A1F0-A33644AF99A4}" type="presParOf" srcId="{7BC8A3BB-A380-4885-9E3B-0E6A9BD164C0}" destId="{B2522683-2F4A-48DD-87B6-448F25A9B1B4}" srcOrd="14" destOrd="0" presId="urn:microsoft.com/office/officeart/2005/8/layout/list1"/>
    <dgm:cxn modelId="{9E08665E-A849-44C5-8531-3BB0252F4AF6}" type="presParOf" srcId="{7BC8A3BB-A380-4885-9E3B-0E6A9BD164C0}" destId="{124E327A-963A-4DDC-83C4-42AF7D9EF10C}" srcOrd="15" destOrd="0" presId="urn:microsoft.com/office/officeart/2005/8/layout/list1"/>
    <dgm:cxn modelId="{3AC69994-C009-4814-AF12-49832A489A28}" type="presParOf" srcId="{7BC8A3BB-A380-4885-9E3B-0E6A9BD164C0}" destId="{6E668B01-E6C6-49CE-A310-30FFC1A5346F}" srcOrd="16" destOrd="0" presId="urn:microsoft.com/office/officeart/2005/8/layout/list1"/>
    <dgm:cxn modelId="{2DF54262-03A2-4503-9766-6C6429992ADB}" type="presParOf" srcId="{6E668B01-E6C6-49CE-A310-30FFC1A5346F}" destId="{A1B29D6F-F406-4586-8ECC-37D304B2FF9D}" srcOrd="0" destOrd="0" presId="urn:microsoft.com/office/officeart/2005/8/layout/list1"/>
    <dgm:cxn modelId="{9CE8F51F-5EA3-4561-8E7A-D4ACBA000164}" type="presParOf" srcId="{6E668B01-E6C6-49CE-A310-30FFC1A5346F}" destId="{6374481A-841C-40C5-9160-330E10F35764}" srcOrd="1" destOrd="0" presId="urn:microsoft.com/office/officeart/2005/8/layout/list1"/>
    <dgm:cxn modelId="{1FD6957C-25A9-4A15-BAFA-048F2B90F25B}" type="presParOf" srcId="{7BC8A3BB-A380-4885-9E3B-0E6A9BD164C0}" destId="{EF68CFD7-07BF-428F-9701-D9BEF7CC7F5E}" srcOrd="17" destOrd="0" presId="urn:microsoft.com/office/officeart/2005/8/layout/list1"/>
    <dgm:cxn modelId="{B0A581F2-73C0-4B20-8416-C0343E10A183}" type="presParOf" srcId="{7BC8A3BB-A380-4885-9E3B-0E6A9BD164C0}" destId="{0171DE38-C1FE-4F02-AB52-7D84198130F5}" srcOrd="18" destOrd="0" presId="urn:microsoft.com/office/officeart/2005/8/layout/list1"/>
    <dgm:cxn modelId="{7B017126-BE97-46AA-8856-97EA03B5B67E}" type="presParOf" srcId="{7BC8A3BB-A380-4885-9E3B-0E6A9BD164C0}" destId="{FE214073-39B2-4107-91E4-C08891AEA571}" srcOrd="19" destOrd="0" presId="urn:microsoft.com/office/officeart/2005/8/layout/list1"/>
    <dgm:cxn modelId="{96040C01-26E3-4E3F-8A35-DE6C06227CE5}" type="presParOf" srcId="{7BC8A3BB-A380-4885-9E3B-0E6A9BD164C0}" destId="{62C7EBB6-C9E0-4970-9A62-F7CCC67CCFC9}" srcOrd="20" destOrd="0" presId="urn:microsoft.com/office/officeart/2005/8/layout/list1"/>
    <dgm:cxn modelId="{1AF08993-97AB-4CB4-8F0D-FD91FD399F7E}" type="presParOf" srcId="{62C7EBB6-C9E0-4970-9A62-F7CCC67CCFC9}" destId="{19CCC874-4C31-497A-AA2D-147AFAAE0C8F}" srcOrd="0" destOrd="0" presId="urn:microsoft.com/office/officeart/2005/8/layout/list1"/>
    <dgm:cxn modelId="{BE4E65CA-2D50-4193-AAA4-BD64F776FABC}" type="presParOf" srcId="{62C7EBB6-C9E0-4970-9A62-F7CCC67CCFC9}" destId="{994CC53A-7D07-435D-8785-F55B9C589A3C}" srcOrd="1" destOrd="0" presId="urn:microsoft.com/office/officeart/2005/8/layout/list1"/>
    <dgm:cxn modelId="{D4687251-E275-42C7-89D5-767D4329BED9}" type="presParOf" srcId="{7BC8A3BB-A380-4885-9E3B-0E6A9BD164C0}" destId="{CB41D46A-2BCC-4496-89BD-80BEA47B6D31}" srcOrd="21" destOrd="0" presId="urn:microsoft.com/office/officeart/2005/8/layout/list1"/>
    <dgm:cxn modelId="{774E87D7-489B-4850-B668-1656A87B61D1}" type="presParOf" srcId="{7BC8A3BB-A380-4885-9E3B-0E6A9BD164C0}" destId="{C02066B8-97F1-4B32-8FBA-A199DF739A7B}" srcOrd="22" destOrd="0" presId="urn:microsoft.com/office/officeart/2005/8/layout/list1"/>
    <dgm:cxn modelId="{5FF488D7-4EDC-4070-9738-7E23D65318BD}" type="presParOf" srcId="{7BC8A3BB-A380-4885-9E3B-0E6A9BD164C0}" destId="{AA5E9840-7915-4509-A0DD-0DCC26E7B39D}" srcOrd="23" destOrd="0" presId="urn:microsoft.com/office/officeart/2005/8/layout/list1"/>
    <dgm:cxn modelId="{33C7542D-961E-4D2B-9DD3-994B256988C5}" type="presParOf" srcId="{7BC8A3BB-A380-4885-9E3B-0E6A9BD164C0}" destId="{E8FF6810-7053-4929-9E78-B23846EC6E25}" srcOrd="24" destOrd="0" presId="urn:microsoft.com/office/officeart/2005/8/layout/list1"/>
    <dgm:cxn modelId="{8D84E502-ACE9-4A45-A8AA-36CFBA57EED6}" type="presParOf" srcId="{E8FF6810-7053-4929-9E78-B23846EC6E25}" destId="{7100B226-32AF-43E1-89AE-6E1FA6A9A9B6}" srcOrd="0" destOrd="0" presId="urn:microsoft.com/office/officeart/2005/8/layout/list1"/>
    <dgm:cxn modelId="{B22FFF37-5D62-43D4-BE41-6C58B27E25C5}" type="presParOf" srcId="{E8FF6810-7053-4929-9E78-B23846EC6E25}" destId="{20FD791B-EF24-4A26-9947-6EE655077E86}" srcOrd="1" destOrd="0" presId="urn:microsoft.com/office/officeart/2005/8/layout/list1"/>
    <dgm:cxn modelId="{91F6E3B4-0012-4DED-89E1-F54CF2366CC9}" type="presParOf" srcId="{7BC8A3BB-A380-4885-9E3B-0E6A9BD164C0}" destId="{C00943FC-0C46-4735-A0FF-22A690F8138D}" srcOrd="25" destOrd="0" presId="urn:microsoft.com/office/officeart/2005/8/layout/list1"/>
    <dgm:cxn modelId="{FFE6B6E1-FA39-441B-ADAC-B3E51D00E5E0}" type="presParOf" srcId="{7BC8A3BB-A380-4885-9E3B-0E6A9BD164C0}" destId="{622AC9DE-6186-41A1-B8D3-3BC869910337}"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D7D87-DF39-4368-AB18-F0880E3983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F391AD-C6FB-4BE1-BFBB-29EEBCC9AC8B}">
      <dgm:prSet/>
      <dgm:spPr/>
      <dgm:t>
        <a:bodyPr/>
        <a:lstStyle/>
        <a:p>
          <a:pPr rtl="0"/>
          <a:r>
            <a:rPr lang="en-US" dirty="0" smtClean="0"/>
            <a:t>General </a:t>
          </a:r>
          <a:endParaRPr lang="en-US" dirty="0"/>
        </a:p>
      </dgm:t>
    </dgm:pt>
    <dgm:pt modelId="{D5DE6226-6245-4C84-B325-813E21682EE7}" type="parTrans" cxnId="{737DC3A2-31DF-49FB-A735-C5E38BD5F215}">
      <dgm:prSet/>
      <dgm:spPr/>
      <dgm:t>
        <a:bodyPr/>
        <a:lstStyle/>
        <a:p>
          <a:endParaRPr lang="en-US"/>
        </a:p>
      </dgm:t>
    </dgm:pt>
    <dgm:pt modelId="{0A0920EB-21D7-481D-8BFF-D29EA6AF8415}" type="sibTrans" cxnId="{737DC3A2-31DF-49FB-A735-C5E38BD5F215}">
      <dgm:prSet/>
      <dgm:spPr/>
      <dgm:t>
        <a:bodyPr/>
        <a:lstStyle/>
        <a:p>
          <a:endParaRPr lang="en-US"/>
        </a:p>
      </dgm:t>
    </dgm:pt>
    <dgm:pt modelId="{C0E4D5AB-C2A4-403D-8CCA-B90798F8BDF4}">
      <dgm:prSet/>
      <dgm:spPr/>
      <dgm:t>
        <a:bodyPr/>
        <a:lstStyle/>
        <a:p>
          <a:pPr rtl="0"/>
          <a:r>
            <a:rPr lang="en-US" dirty="0" smtClean="0"/>
            <a:t>Specific </a:t>
          </a:r>
          <a:endParaRPr lang="en-US" dirty="0"/>
        </a:p>
      </dgm:t>
    </dgm:pt>
    <dgm:pt modelId="{97566BD7-3BB8-417E-B056-6C9BA5075426}" type="parTrans" cxnId="{3731726C-2B89-42DC-8608-812F19009F2E}">
      <dgm:prSet/>
      <dgm:spPr/>
      <dgm:t>
        <a:bodyPr/>
        <a:lstStyle/>
        <a:p>
          <a:endParaRPr lang="en-US"/>
        </a:p>
      </dgm:t>
    </dgm:pt>
    <dgm:pt modelId="{A7073BC3-6B14-4F74-BED1-BB5E521894B2}" type="sibTrans" cxnId="{3731726C-2B89-42DC-8608-812F19009F2E}">
      <dgm:prSet/>
      <dgm:spPr/>
      <dgm:t>
        <a:bodyPr/>
        <a:lstStyle/>
        <a:p>
          <a:endParaRPr lang="en-US"/>
        </a:p>
      </dgm:t>
    </dgm:pt>
    <dgm:pt modelId="{D790D9E2-8958-4636-B00D-2EDFC65041FD}">
      <dgm:prSet custT="1"/>
      <dgm:spPr/>
      <dgm:t>
        <a:bodyPr/>
        <a:lstStyle/>
        <a:p>
          <a:pPr algn="just" rtl="0"/>
          <a:r>
            <a:rPr lang="en-US" sz="2000" dirty="0" smtClean="0"/>
            <a:t>Design architectural deployment for EHR Implementation.</a:t>
          </a:r>
          <a:endParaRPr lang="en-US" sz="2000" dirty="0"/>
        </a:p>
      </dgm:t>
    </dgm:pt>
    <dgm:pt modelId="{A556C0D6-C1F2-40F0-81F1-461A9432F686}" type="parTrans" cxnId="{8155F2D3-A83C-437F-81B8-BE67D085BBDA}">
      <dgm:prSet/>
      <dgm:spPr/>
      <dgm:t>
        <a:bodyPr/>
        <a:lstStyle/>
        <a:p>
          <a:endParaRPr lang="en-US"/>
        </a:p>
      </dgm:t>
    </dgm:pt>
    <dgm:pt modelId="{3E102736-9C05-4B2E-92EA-5D4208407E6A}" type="sibTrans" cxnId="{8155F2D3-A83C-437F-81B8-BE67D085BBDA}">
      <dgm:prSet/>
      <dgm:spPr/>
      <dgm:t>
        <a:bodyPr/>
        <a:lstStyle/>
        <a:p>
          <a:endParaRPr lang="en-US"/>
        </a:p>
      </dgm:t>
    </dgm:pt>
    <dgm:pt modelId="{00D7006F-2D22-4E4D-8917-BC15A465D912}">
      <dgm:prSet custT="1"/>
      <dgm:spPr/>
      <dgm:t>
        <a:bodyPr/>
        <a:lstStyle/>
        <a:p>
          <a:pPr algn="just" rtl="0"/>
          <a:r>
            <a:rPr lang="en-US" sz="2000" dirty="0" smtClean="0"/>
            <a:t>Technical Design Assumptions and Constraints. </a:t>
          </a:r>
          <a:endParaRPr lang="en-US" sz="2000" dirty="0"/>
        </a:p>
      </dgm:t>
    </dgm:pt>
    <dgm:pt modelId="{CC735158-1E29-4247-88D5-DB98BA15745A}" type="parTrans" cxnId="{AE96BE83-4EDB-47CC-8308-CCAC1E4F7BCA}">
      <dgm:prSet/>
      <dgm:spPr/>
      <dgm:t>
        <a:bodyPr/>
        <a:lstStyle/>
        <a:p>
          <a:endParaRPr lang="en-US"/>
        </a:p>
      </dgm:t>
    </dgm:pt>
    <dgm:pt modelId="{D80B7C64-1C2D-4443-98BB-3F3E7D2781DD}" type="sibTrans" cxnId="{AE96BE83-4EDB-47CC-8308-CCAC1E4F7BCA}">
      <dgm:prSet/>
      <dgm:spPr/>
      <dgm:t>
        <a:bodyPr/>
        <a:lstStyle/>
        <a:p>
          <a:endParaRPr lang="en-US"/>
        </a:p>
      </dgm:t>
    </dgm:pt>
    <dgm:pt modelId="{3632B038-A5A6-4E0D-B406-FFA3C113FB75}">
      <dgm:prSet custT="1"/>
      <dgm:spPr/>
      <dgm:t>
        <a:bodyPr/>
        <a:lstStyle/>
        <a:p>
          <a:pPr algn="just" rtl="0"/>
          <a:r>
            <a:rPr lang="en-US" sz="2000" dirty="0" smtClean="0"/>
            <a:t>Design a Disaster Recovery Plan for </a:t>
          </a:r>
          <a:r>
            <a:rPr lang="en-US" sz="2000" dirty="0" err="1" smtClean="0"/>
            <a:t>VistA</a:t>
          </a:r>
          <a:r>
            <a:rPr lang="en-US" sz="2000" dirty="0" smtClean="0"/>
            <a:t>.</a:t>
          </a:r>
          <a:endParaRPr lang="en-US" sz="2000" dirty="0"/>
        </a:p>
      </dgm:t>
    </dgm:pt>
    <dgm:pt modelId="{16EB7C05-722D-4236-B48C-97FA1F42972A}" type="parTrans" cxnId="{31E80A89-D2D5-428F-8E42-544F4BC244B8}">
      <dgm:prSet/>
      <dgm:spPr/>
      <dgm:t>
        <a:bodyPr/>
        <a:lstStyle/>
        <a:p>
          <a:endParaRPr lang="en-US"/>
        </a:p>
      </dgm:t>
    </dgm:pt>
    <dgm:pt modelId="{DA61C9BA-5BFA-4CD7-BA46-A07C21461788}" type="sibTrans" cxnId="{31E80A89-D2D5-428F-8E42-544F4BC244B8}">
      <dgm:prSet/>
      <dgm:spPr/>
      <dgm:t>
        <a:bodyPr/>
        <a:lstStyle/>
        <a:p>
          <a:endParaRPr lang="en-US"/>
        </a:p>
      </dgm:t>
    </dgm:pt>
    <dgm:pt modelId="{7E593487-5D26-47E2-8FA9-CA501E724FE4}">
      <dgm:prSet custT="1"/>
      <dgm:spPr/>
      <dgm:t>
        <a:bodyPr/>
        <a:lstStyle/>
        <a:p>
          <a:pPr algn="just" rtl="0"/>
          <a:r>
            <a:rPr lang="en-US" sz="2000" dirty="0" smtClean="0"/>
            <a:t>Calculate the Hardware Requirements for </a:t>
          </a:r>
          <a:r>
            <a:rPr lang="en-US" sz="2000" dirty="0" err="1" smtClean="0"/>
            <a:t>VistA</a:t>
          </a:r>
          <a:r>
            <a:rPr lang="en-US" sz="2000" dirty="0" smtClean="0"/>
            <a:t>-EHR Implementation.</a:t>
          </a:r>
          <a:endParaRPr lang="en-US" sz="2000" dirty="0"/>
        </a:p>
      </dgm:t>
    </dgm:pt>
    <dgm:pt modelId="{679C83F7-45B0-4CAB-AE62-322E996656A5}" type="parTrans" cxnId="{DEDC9A9A-E0D6-4772-8393-D1ED0627B47C}">
      <dgm:prSet/>
      <dgm:spPr/>
      <dgm:t>
        <a:bodyPr/>
        <a:lstStyle/>
        <a:p>
          <a:endParaRPr lang="en-US"/>
        </a:p>
      </dgm:t>
    </dgm:pt>
    <dgm:pt modelId="{D903B313-088A-43F1-A455-E95AF52C7F86}" type="sibTrans" cxnId="{DEDC9A9A-E0D6-4772-8393-D1ED0627B47C}">
      <dgm:prSet/>
      <dgm:spPr/>
      <dgm:t>
        <a:bodyPr/>
        <a:lstStyle/>
        <a:p>
          <a:endParaRPr lang="en-US"/>
        </a:p>
      </dgm:t>
    </dgm:pt>
    <dgm:pt modelId="{24A6D5CA-D1A0-4F9A-8BE3-6819813488E9}">
      <dgm:prSet/>
      <dgm:spPr/>
      <dgm:t>
        <a:bodyPr/>
        <a:lstStyle/>
        <a:p>
          <a:pPr algn="l" rtl="0"/>
          <a:endParaRPr lang="en-US" sz="1900" dirty="0"/>
        </a:p>
      </dgm:t>
    </dgm:pt>
    <dgm:pt modelId="{89BC6BD1-753A-4FAF-839F-41BFC6185439}" type="parTrans" cxnId="{232B16CA-EBA2-4B9D-983F-D52FDD0F5A01}">
      <dgm:prSet/>
      <dgm:spPr/>
      <dgm:t>
        <a:bodyPr/>
        <a:lstStyle/>
        <a:p>
          <a:endParaRPr lang="en-US"/>
        </a:p>
      </dgm:t>
    </dgm:pt>
    <dgm:pt modelId="{28DBA496-85AE-4D2F-99DF-F17DE24860B4}" type="sibTrans" cxnId="{232B16CA-EBA2-4B9D-983F-D52FDD0F5A01}">
      <dgm:prSet/>
      <dgm:spPr/>
      <dgm:t>
        <a:bodyPr/>
        <a:lstStyle/>
        <a:p>
          <a:endParaRPr lang="en-US"/>
        </a:p>
      </dgm:t>
    </dgm:pt>
    <dgm:pt modelId="{21650843-1C91-40D3-A4EA-0F47E9A94B58}">
      <dgm:prSet/>
      <dgm:spPr/>
      <dgm:t>
        <a:bodyPr/>
        <a:lstStyle/>
        <a:p>
          <a:pPr algn="l" rtl="0"/>
          <a:endParaRPr lang="en-US" sz="1900" dirty="0"/>
        </a:p>
      </dgm:t>
    </dgm:pt>
    <dgm:pt modelId="{CE858FD2-EE55-4E7B-A67D-F083D1136F59}" type="parTrans" cxnId="{3478BC0A-7B2C-4C69-BCE9-5938C1BC1696}">
      <dgm:prSet/>
      <dgm:spPr/>
      <dgm:t>
        <a:bodyPr/>
        <a:lstStyle/>
        <a:p>
          <a:endParaRPr lang="en-US"/>
        </a:p>
      </dgm:t>
    </dgm:pt>
    <dgm:pt modelId="{1971E2DF-E5FB-49B0-A66D-CB241207AC21}" type="sibTrans" cxnId="{3478BC0A-7B2C-4C69-BCE9-5938C1BC1696}">
      <dgm:prSet/>
      <dgm:spPr/>
      <dgm:t>
        <a:bodyPr/>
        <a:lstStyle/>
        <a:p>
          <a:endParaRPr lang="en-US"/>
        </a:p>
      </dgm:t>
    </dgm:pt>
    <dgm:pt modelId="{21798883-9F29-40FE-B664-7210C693D3F0}">
      <dgm:prSet/>
      <dgm:spPr/>
      <dgm:t>
        <a:bodyPr/>
        <a:lstStyle/>
        <a:p>
          <a:pPr algn="l" rtl="0"/>
          <a:endParaRPr lang="en-US" sz="1900" dirty="0"/>
        </a:p>
      </dgm:t>
    </dgm:pt>
    <dgm:pt modelId="{F8FBD8C5-17DA-4F55-80B1-DD1BFD830D27}" type="parTrans" cxnId="{F51C9B79-0300-4BC0-8BAE-F9650A2BEC16}">
      <dgm:prSet/>
      <dgm:spPr/>
      <dgm:t>
        <a:bodyPr/>
        <a:lstStyle/>
        <a:p>
          <a:endParaRPr lang="en-US"/>
        </a:p>
      </dgm:t>
    </dgm:pt>
    <dgm:pt modelId="{0D657A3D-9B43-413B-A377-2572DFDA89FF}" type="sibTrans" cxnId="{F51C9B79-0300-4BC0-8BAE-F9650A2BEC16}">
      <dgm:prSet/>
      <dgm:spPr/>
      <dgm:t>
        <a:bodyPr/>
        <a:lstStyle/>
        <a:p>
          <a:endParaRPr lang="en-US"/>
        </a:p>
      </dgm:t>
    </dgm:pt>
    <dgm:pt modelId="{44F4454A-2615-46E7-8CDB-8B648B91A647}">
      <dgm:prSet custT="1"/>
      <dgm:spPr/>
      <dgm:t>
        <a:bodyPr/>
        <a:lstStyle/>
        <a:p>
          <a:pPr algn="just" rtl="0"/>
          <a:r>
            <a:rPr lang="en-US" sz="2000" dirty="0" smtClean="0"/>
            <a:t>Design and Implement </a:t>
          </a:r>
          <a:r>
            <a:rPr lang="en-US" sz="2000" dirty="0" err="1" smtClean="0"/>
            <a:t>VistA</a:t>
          </a:r>
          <a:r>
            <a:rPr lang="en-US" sz="2000" dirty="0" smtClean="0"/>
            <a:t> EHR for the clinical requirements of Hospital.</a:t>
          </a:r>
          <a:endParaRPr lang="en-US" sz="2000" dirty="0"/>
        </a:p>
      </dgm:t>
    </dgm:pt>
    <dgm:pt modelId="{5453FBD8-9739-418A-98A2-058D28EBEF64}" type="parTrans" cxnId="{0D555F40-D0CA-4E3A-92E1-C7FC2048CAB8}">
      <dgm:prSet/>
      <dgm:spPr/>
      <dgm:t>
        <a:bodyPr/>
        <a:lstStyle/>
        <a:p>
          <a:endParaRPr lang="en-US"/>
        </a:p>
      </dgm:t>
    </dgm:pt>
    <dgm:pt modelId="{109105B1-6096-4AE3-BE7D-D1F72C5ADEB2}" type="sibTrans" cxnId="{0D555F40-D0CA-4E3A-92E1-C7FC2048CAB8}">
      <dgm:prSet/>
      <dgm:spPr/>
      <dgm:t>
        <a:bodyPr/>
        <a:lstStyle/>
        <a:p>
          <a:endParaRPr lang="en-US"/>
        </a:p>
      </dgm:t>
    </dgm:pt>
    <dgm:pt modelId="{5637D76F-722B-4FD9-BA0D-EDB7EDAAB3D9}">
      <dgm:prSet custT="1"/>
      <dgm:spPr/>
      <dgm:t>
        <a:bodyPr/>
        <a:lstStyle/>
        <a:p>
          <a:pPr algn="just" rtl="0"/>
          <a:r>
            <a:rPr lang="en-US" sz="2000" dirty="0" smtClean="0"/>
            <a:t>Integrate </a:t>
          </a:r>
          <a:r>
            <a:rPr lang="en-US" sz="2000" dirty="0" err="1" smtClean="0"/>
            <a:t>VistA</a:t>
          </a:r>
          <a:r>
            <a:rPr lang="en-US" sz="2000" dirty="0" smtClean="0"/>
            <a:t> with the Client Hospital’s HIS through HL7 based integration</a:t>
          </a:r>
          <a:endParaRPr lang="en-US" sz="2000" dirty="0"/>
        </a:p>
      </dgm:t>
    </dgm:pt>
    <dgm:pt modelId="{E58AC382-094D-44B8-A105-866E421BE443}" type="parTrans" cxnId="{0A3AA312-A392-4DF6-9DFE-65F632A52743}">
      <dgm:prSet/>
      <dgm:spPr/>
      <dgm:t>
        <a:bodyPr/>
        <a:lstStyle/>
        <a:p>
          <a:endParaRPr lang="en-US"/>
        </a:p>
      </dgm:t>
    </dgm:pt>
    <dgm:pt modelId="{545971C7-2174-4EE8-B25E-AA1BD941D5B8}" type="sibTrans" cxnId="{0A3AA312-A392-4DF6-9DFE-65F632A52743}">
      <dgm:prSet/>
      <dgm:spPr/>
      <dgm:t>
        <a:bodyPr/>
        <a:lstStyle/>
        <a:p>
          <a:endParaRPr lang="en-US"/>
        </a:p>
      </dgm:t>
    </dgm:pt>
    <dgm:pt modelId="{955492C8-B4DC-4BCA-86E7-DF69C06394FE}" type="pres">
      <dgm:prSet presAssocID="{7E0D7D87-DF39-4368-AB18-F0880E3983C5}" presName="linear" presStyleCnt="0">
        <dgm:presLayoutVars>
          <dgm:animLvl val="lvl"/>
          <dgm:resizeHandles val="exact"/>
        </dgm:presLayoutVars>
      </dgm:prSet>
      <dgm:spPr/>
      <dgm:t>
        <a:bodyPr/>
        <a:lstStyle/>
        <a:p>
          <a:endParaRPr lang="en-US"/>
        </a:p>
      </dgm:t>
    </dgm:pt>
    <dgm:pt modelId="{76EAC66A-D1FE-4626-AA2A-CDA60F81959A}" type="pres">
      <dgm:prSet presAssocID="{96F391AD-C6FB-4BE1-BFBB-29EEBCC9AC8B}" presName="parentText" presStyleLbl="node1" presStyleIdx="0" presStyleCnt="2" custScaleX="19053" custLinFactNeighborX="-38291" custLinFactNeighborY="2432">
        <dgm:presLayoutVars>
          <dgm:chMax val="0"/>
          <dgm:bulletEnabled val="1"/>
        </dgm:presLayoutVars>
      </dgm:prSet>
      <dgm:spPr/>
      <dgm:t>
        <a:bodyPr/>
        <a:lstStyle/>
        <a:p>
          <a:endParaRPr lang="en-US"/>
        </a:p>
      </dgm:t>
    </dgm:pt>
    <dgm:pt modelId="{E1904527-5B2E-4C33-9CFD-5BF1786E1AED}" type="pres">
      <dgm:prSet presAssocID="{96F391AD-C6FB-4BE1-BFBB-29EEBCC9AC8B}" presName="childText" presStyleLbl="revTx" presStyleIdx="0" presStyleCnt="2" custLinFactNeighborX="333" custLinFactNeighborY="8550">
        <dgm:presLayoutVars>
          <dgm:bulletEnabled val="1"/>
        </dgm:presLayoutVars>
      </dgm:prSet>
      <dgm:spPr/>
      <dgm:t>
        <a:bodyPr/>
        <a:lstStyle/>
        <a:p>
          <a:endParaRPr lang="en-US"/>
        </a:p>
      </dgm:t>
    </dgm:pt>
    <dgm:pt modelId="{CA453041-D340-47F1-9C26-0947192BA5B1}" type="pres">
      <dgm:prSet presAssocID="{C0E4D5AB-C2A4-403D-8CCA-B90798F8BDF4}" presName="parentText" presStyleLbl="node1" presStyleIdx="1" presStyleCnt="2" custScaleX="17943" custScaleY="91218" custLinFactNeighborX="-38291" custLinFactNeighborY="1969">
        <dgm:presLayoutVars>
          <dgm:chMax val="0"/>
          <dgm:bulletEnabled val="1"/>
        </dgm:presLayoutVars>
      </dgm:prSet>
      <dgm:spPr/>
      <dgm:t>
        <a:bodyPr/>
        <a:lstStyle/>
        <a:p>
          <a:endParaRPr lang="en-US"/>
        </a:p>
      </dgm:t>
    </dgm:pt>
    <dgm:pt modelId="{4E1C65AA-D437-4EC0-8673-0517BBA33604}" type="pres">
      <dgm:prSet presAssocID="{C0E4D5AB-C2A4-403D-8CCA-B90798F8BDF4}" presName="childText" presStyleLbl="revTx" presStyleIdx="1" presStyleCnt="2" custLinFactNeighborX="333" custLinFactNeighborY="36095">
        <dgm:presLayoutVars>
          <dgm:bulletEnabled val="1"/>
        </dgm:presLayoutVars>
      </dgm:prSet>
      <dgm:spPr/>
      <dgm:t>
        <a:bodyPr/>
        <a:lstStyle/>
        <a:p>
          <a:endParaRPr lang="en-US"/>
        </a:p>
      </dgm:t>
    </dgm:pt>
  </dgm:ptLst>
  <dgm:cxnLst>
    <dgm:cxn modelId="{169547C0-9F68-4AC3-B82B-911746BDF922}" type="presOf" srcId="{3632B038-A5A6-4E0D-B406-FFA3C113FB75}" destId="{4E1C65AA-D437-4EC0-8673-0517BBA33604}" srcOrd="0" destOrd="2" presId="urn:microsoft.com/office/officeart/2005/8/layout/vList2"/>
    <dgm:cxn modelId="{3478BC0A-7B2C-4C69-BCE9-5938C1BC1696}" srcId="{C0E4D5AB-C2A4-403D-8CCA-B90798F8BDF4}" destId="{21650843-1C91-40D3-A4EA-0F47E9A94B58}" srcOrd="5" destOrd="0" parTransId="{CE858FD2-EE55-4E7B-A67D-F083D1136F59}" sibTransId="{1971E2DF-E5FB-49B0-A66D-CB241207AC21}"/>
    <dgm:cxn modelId="{4828491A-76F1-40E4-9087-92B41975795C}" type="presOf" srcId="{21798883-9F29-40FE-B664-7210C693D3F0}" destId="{4E1C65AA-D437-4EC0-8673-0517BBA33604}" srcOrd="0" destOrd="6" presId="urn:microsoft.com/office/officeart/2005/8/layout/vList2"/>
    <dgm:cxn modelId="{4F7DDB7B-0E41-4E63-961A-77CEF17F80F8}" type="presOf" srcId="{7E0D7D87-DF39-4368-AB18-F0880E3983C5}" destId="{955492C8-B4DC-4BCA-86E7-DF69C06394FE}" srcOrd="0" destOrd="0" presId="urn:microsoft.com/office/officeart/2005/8/layout/vList2"/>
    <dgm:cxn modelId="{0D555F40-D0CA-4E3A-92E1-C7FC2048CAB8}" srcId="{96F391AD-C6FB-4BE1-BFBB-29EEBCC9AC8B}" destId="{44F4454A-2615-46E7-8CDB-8B648B91A647}" srcOrd="0" destOrd="0" parTransId="{5453FBD8-9739-418A-98A2-058D28EBEF64}" sibTransId="{109105B1-6096-4AE3-BE7D-D1F72C5ADEB2}"/>
    <dgm:cxn modelId="{96E5B54F-73C6-4D1F-8F8B-C72B9A04F686}" type="presOf" srcId="{5637D76F-722B-4FD9-BA0D-EDB7EDAAB3D9}" destId="{E1904527-5B2E-4C33-9CFD-5BF1786E1AED}" srcOrd="0" destOrd="1" presId="urn:microsoft.com/office/officeart/2005/8/layout/vList2"/>
    <dgm:cxn modelId="{F6F97841-FF21-4D69-94A0-C08F8FB8B51C}" type="presOf" srcId="{96F391AD-C6FB-4BE1-BFBB-29EEBCC9AC8B}" destId="{76EAC66A-D1FE-4626-AA2A-CDA60F81959A}" srcOrd="0" destOrd="0" presId="urn:microsoft.com/office/officeart/2005/8/layout/vList2"/>
    <dgm:cxn modelId="{4B07B3D6-CD0C-498A-A270-E07DB13F829F}" type="presOf" srcId="{D790D9E2-8958-4636-B00D-2EDFC65041FD}" destId="{4E1C65AA-D437-4EC0-8673-0517BBA33604}" srcOrd="0" destOrd="0" presId="urn:microsoft.com/office/officeart/2005/8/layout/vList2"/>
    <dgm:cxn modelId="{C929AB56-A306-4970-8505-A378586B23CB}" type="presOf" srcId="{21650843-1C91-40D3-A4EA-0F47E9A94B58}" destId="{4E1C65AA-D437-4EC0-8673-0517BBA33604}" srcOrd="0" destOrd="5" presId="urn:microsoft.com/office/officeart/2005/8/layout/vList2"/>
    <dgm:cxn modelId="{62CC6D4C-0F2C-45FD-B224-3972A102E74A}" type="presOf" srcId="{44F4454A-2615-46E7-8CDB-8B648B91A647}" destId="{E1904527-5B2E-4C33-9CFD-5BF1786E1AED}" srcOrd="0" destOrd="0" presId="urn:microsoft.com/office/officeart/2005/8/layout/vList2"/>
    <dgm:cxn modelId="{737DC3A2-31DF-49FB-A735-C5E38BD5F215}" srcId="{7E0D7D87-DF39-4368-AB18-F0880E3983C5}" destId="{96F391AD-C6FB-4BE1-BFBB-29EEBCC9AC8B}" srcOrd="0" destOrd="0" parTransId="{D5DE6226-6245-4C84-B325-813E21682EE7}" sibTransId="{0A0920EB-21D7-481D-8BFF-D29EA6AF8415}"/>
    <dgm:cxn modelId="{CA90D252-4CCD-4156-A793-C4241E635342}" type="presOf" srcId="{C0E4D5AB-C2A4-403D-8CCA-B90798F8BDF4}" destId="{CA453041-D340-47F1-9C26-0947192BA5B1}" srcOrd="0" destOrd="0" presId="urn:microsoft.com/office/officeart/2005/8/layout/vList2"/>
    <dgm:cxn modelId="{AE96BE83-4EDB-47CC-8308-CCAC1E4F7BCA}" srcId="{C0E4D5AB-C2A4-403D-8CCA-B90798F8BDF4}" destId="{00D7006F-2D22-4E4D-8917-BC15A465D912}" srcOrd="1" destOrd="0" parTransId="{CC735158-1E29-4247-88D5-DB98BA15745A}" sibTransId="{D80B7C64-1C2D-4443-98BB-3F3E7D2781DD}"/>
    <dgm:cxn modelId="{A60649AB-5D50-438B-B64B-F8D93DDF42AD}" type="presOf" srcId="{24A6D5CA-D1A0-4F9A-8BE3-6819813488E9}" destId="{4E1C65AA-D437-4EC0-8673-0517BBA33604}" srcOrd="0" destOrd="4" presId="urn:microsoft.com/office/officeart/2005/8/layout/vList2"/>
    <dgm:cxn modelId="{3731726C-2B89-42DC-8608-812F19009F2E}" srcId="{7E0D7D87-DF39-4368-AB18-F0880E3983C5}" destId="{C0E4D5AB-C2A4-403D-8CCA-B90798F8BDF4}" srcOrd="1" destOrd="0" parTransId="{97566BD7-3BB8-417E-B056-6C9BA5075426}" sibTransId="{A7073BC3-6B14-4F74-BED1-BB5E521894B2}"/>
    <dgm:cxn modelId="{DEDC9A9A-E0D6-4772-8393-D1ED0627B47C}" srcId="{C0E4D5AB-C2A4-403D-8CCA-B90798F8BDF4}" destId="{7E593487-5D26-47E2-8FA9-CA501E724FE4}" srcOrd="3" destOrd="0" parTransId="{679C83F7-45B0-4CAB-AE62-322E996656A5}" sibTransId="{D903B313-088A-43F1-A455-E95AF52C7F86}"/>
    <dgm:cxn modelId="{0A3AA312-A392-4DF6-9DFE-65F632A52743}" srcId="{96F391AD-C6FB-4BE1-BFBB-29EEBCC9AC8B}" destId="{5637D76F-722B-4FD9-BA0D-EDB7EDAAB3D9}" srcOrd="1" destOrd="0" parTransId="{E58AC382-094D-44B8-A105-866E421BE443}" sibTransId="{545971C7-2174-4EE8-B25E-AA1BD941D5B8}"/>
    <dgm:cxn modelId="{256EDF90-06F5-496C-B7EB-0BBC98A9B17F}" type="presOf" srcId="{00D7006F-2D22-4E4D-8917-BC15A465D912}" destId="{4E1C65AA-D437-4EC0-8673-0517BBA33604}" srcOrd="0" destOrd="1" presId="urn:microsoft.com/office/officeart/2005/8/layout/vList2"/>
    <dgm:cxn modelId="{F51C9B79-0300-4BC0-8BAE-F9650A2BEC16}" srcId="{C0E4D5AB-C2A4-403D-8CCA-B90798F8BDF4}" destId="{21798883-9F29-40FE-B664-7210C693D3F0}" srcOrd="6" destOrd="0" parTransId="{F8FBD8C5-17DA-4F55-80B1-DD1BFD830D27}" sibTransId="{0D657A3D-9B43-413B-A377-2572DFDA89FF}"/>
    <dgm:cxn modelId="{31E80A89-D2D5-428F-8E42-544F4BC244B8}" srcId="{C0E4D5AB-C2A4-403D-8CCA-B90798F8BDF4}" destId="{3632B038-A5A6-4E0D-B406-FFA3C113FB75}" srcOrd="2" destOrd="0" parTransId="{16EB7C05-722D-4236-B48C-97FA1F42972A}" sibTransId="{DA61C9BA-5BFA-4CD7-BA46-A07C21461788}"/>
    <dgm:cxn modelId="{8155F2D3-A83C-437F-81B8-BE67D085BBDA}" srcId="{C0E4D5AB-C2A4-403D-8CCA-B90798F8BDF4}" destId="{D790D9E2-8958-4636-B00D-2EDFC65041FD}" srcOrd="0" destOrd="0" parTransId="{A556C0D6-C1F2-40F0-81F1-461A9432F686}" sibTransId="{3E102736-9C05-4B2E-92EA-5D4208407E6A}"/>
    <dgm:cxn modelId="{232B16CA-EBA2-4B9D-983F-D52FDD0F5A01}" srcId="{C0E4D5AB-C2A4-403D-8CCA-B90798F8BDF4}" destId="{24A6D5CA-D1A0-4F9A-8BE3-6819813488E9}" srcOrd="4" destOrd="0" parTransId="{89BC6BD1-753A-4FAF-839F-41BFC6185439}" sibTransId="{28DBA496-85AE-4D2F-99DF-F17DE24860B4}"/>
    <dgm:cxn modelId="{0888F589-018C-478A-9279-ECC456B8F35A}" type="presOf" srcId="{7E593487-5D26-47E2-8FA9-CA501E724FE4}" destId="{4E1C65AA-D437-4EC0-8673-0517BBA33604}" srcOrd="0" destOrd="3" presId="urn:microsoft.com/office/officeart/2005/8/layout/vList2"/>
    <dgm:cxn modelId="{4AE5C352-0199-4AA3-9047-5591BDAD008D}" type="presParOf" srcId="{955492C8-B4DC-4BCA-86E7-DF69C06394FE}" destId="{76EAC66A-D1FE-4626-AA2A-CDA60F81959A}" srcOrd="0" destOrd="0" presId="urn:microsoft.com/office/officeart/2005/8/layout/vList2"/>
    <dgm:cxn modelId="{90E22E58-5F1C-45F9-9595-D648F56DE438}" type="presParOf" srcId="{955492C8-B4DC-4BCA-86E7-DF69C06394FE}" destId="{E1904527-5B2E-4C33-9CFD-5BF1786E1AED}" srcOrd="1" destOrd="0" presId="urn:microsoft.com/office/officeart/2005/8/layout/vList2"/>
    <dgm:cxn modelId="{A1CF4ED7-3735-4E22-B51F-BD74129850C6}" type="presParOf" srcId="{955492C8-B4DC-4BCA-86E7-DF69C06394FE}" destId="{CA453041-D340-47F1-9C26-0947192BA5B1}" srcOrd="2" destOrd="0" presId="urn:microsoft.com/office/officeart/2005/8/layout/vList2"/>
    <dgm:cxn modelId="{D3A1711F-F29B-4095-A9BE-77DDBB4EE45B}" type="presParOf" srcId="{955492C8-B4DC-4BCA-86E7-DF69C06394FE}" destId="{4E1C65AA-D437-4EC0-8673-0517BBA33604}"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802FE-AF01-44DE-AAFA-20AF853C885C}" type="doc">
      <dgm:prSet loTypeId="urn:microsoft.com/office/officeart/2005/8/layout/venn1" loCatId="relationship" qsTypeId="urn:microsoft.com/office/officeart/2005/8/quickstyle/simple1" qsCatId="simple" csTypeId="urn:microsoft.com/office/officeart/2005/8/colors/colorful1" csCatId="colorful" phldr="1"/>
      <dgm:spPr/>
    </dgm:pt>
    <dgm:pt modelId="{D1CCC3C9-7532-4896-9FA1-B5A17D0F843E}">
      <dgm:prSet phldrT="[Text]"/>
      <dgm:spPr/>
      <dgm:t>
        <a:bodyPr/>
        <a:lstStyle/>
        <a:p>
          <a:r>
            <a:rPr lang="en-US" dirty="0" smtClean="0"/>
            <a:t>Scalable</a:t>
          </a:r>
          <a:endParaRPr lang="en-US" dirty="0"/>
        </a:p>
      </dgm:t>
    </dgm:pt>
    <dgm:pt modelId="{7B55E58D-C5E5-4FBB-89D5-B24A9670B650}" type="parTrans" cxnId="{A41C9FAA-1974-4732-9886-87DAAEF0B7E5}">
      <dgm:prSet/>
      <dgm:spPr/>
      <dgm:t>
        <a:bodyPr/>
        <a:lstStyle/>
        <a:p>
          <a:endParaRPr lang="en-US"/>
        </a:p>
      </dgm:t>
    </dgm:pt>
    <dgm:pt modelId="{2F565A91-AD03-48C4-ADCD-CC5DEE4F40E2}" type="sibTrans" cxnId="{A41C9FAA-1974-4732-9886-87DAAEF0B7E5}">
      <dgm:prSet/>
      <dgm:spPr/>
      <dgm:t>
        <a:bodyPr/>
        <a:lstStyle/>
        <a:p>
          <a:endParaRPr lang="en-US"/>
        </a:p>
      </dgm:t>
    </dgm:pt>
    <dgm:pt modelId="{69DCA671-DD6B-4CC5-8D5A-FCB44BC7B68A}">
      <dgm:prSet phldrT="[Text]"/>
      <dgm:spPr/>
      <dgm:t>
        <a:bodyPr/>
        <a:lstStyle/>
        <a:p>
          <a:r>
            <a:rPr lang="en-US" dirty="0" smtClean="0"/>
            <a:t>Standards- based</a:t>
          </a:r>
          <a:endParaRPr lang="en-US" dirty="0"/>
        </a:p>
      </dgm:t>
    </dgm:pt>
    <dgm:pt modelId="{5ECBF8FB-7A5F-4766-AD9B-79D71ABDC132}" type="parTrans" cxnId="{5CABA10A-57E6-49D9-B8C4-D1F5B487440F}">
      <dgm:prSet/>
      <dgm:spPr/>
      <dgm:t>
        <a:bodyPr/>
        <a:lstStyle/>
        <a:p>
          <a:endParaRPr lang="en-US"/>
        </a:p>
      </dgm:t>
    </dgm:pt>
    <dgm:pt modelId="{63D564EF-6FF8-4212-BFEA-ABC6990E4C25}" type="sibTrans" cxnId="{5CABA10A-57E6-49D9-B8C4-D1F5B487440F}">
      <dgm:prSet/>
      <dgm:spPr/>
      <dgm:t>
        <a:bodyPr/>
        <a:lstStyle/>
        <a:p>
          <a:endParaRPr lang="en-US"/>
        </a:p>
      </dgm:t>
    </dgm:pt>
    <dgm:pt modelId="{AC7025DA-EBDB-48C6-AB6D-5F5F7D2EE794}">
      <dgm:prSet phldrT="[Text]"/>
      <dgm:spPr/>
      <dgm:t>
        <a:bodyPr/>
        <a:lstStyle/>
        <a:p>
          <a:r>
            <a:rPr lang="en-US" dirty="0" smtClean="0"/>
            <a:t>Flexible </a:t>
          </a:r>
          <a:endParaRPr lang="en-US" dirty="0"/>
        </a:p>
      </dgm:t>
    </dgm:pt>
    <dgm:pt modelId="{C1F9BBB6-CB7A-4C1A-AF2A-E1EFDE2AB58D}" type="parTrans" cxnId="{2052B2DA-C229-45AE-B488-A8D435E0302F}">
      <dgm:prSet/>
      <dgm:spPr/>
      <dgm:t>
        <a:bodyPr/>
        <a:lstStyle/>
        <a:p>
          <a:endParaRPr lang="en-US"/>
        </a:p>
      </dgm:t>
    </dgm:pt>
    <dgm:pt modelId="{FD9BE72D-3AE5-4C81-9911-32E5FD7E0199}" type="sibTrans" cxnId="{2052B2DA-C229-45AE-B488-A8D435E0302F}">
      <dgm:prSet/>
      <dgm:spPr/>
      <dgm:t>
        <a:bodyPr/>
        <a:lstStyle/>
        <a:p>
          <a:endParaRPr lang="en-US"/>
        </a:p>
      </dgm:t>
    </dgm:pt>
    <dgm:pt modelId="{64CFDE60-C2BB-456E-926A-0426982AD365}" type="pres">
      <dgm:prSet presAssocID="{E53802FE-AF01-44DE-AAFA-20AF853C885C}" presName="compositeShape" presStyleCnt="0">
        <dgm:presLayoutVars>
          <dgm:chMax val="7"/>
          <dgm:dir/>
          <dgm:resizeHandles val="exact"/>
        </dgm:presLayoutVars>
      </dgm:prSet>
      <dgm:spPr/>
    </dgm:pt>
    <dgm:pt modelId="{667E0863-6A4E-4638-924B-DD49E3A26B66}" type="pres">
      <dgm:prSet presAssocID="{D1CCC3C9-7532-4896-9FA1-B5A17D0F843E}" presName="circ1" presStyleLbl="vennNode1" presStyleIdx="0" presStyleCnt="3"/>
      <dgm:spPr/>
      <dgm:t>
        <a:bodyPr/>
        <a:lstStyle/>
        <a:p>
          <a:endParaRPr lang="en-US"/>
        </a:p>
      </dgm:t>
    </dgm:pt>
    <dgm:pt modelId="{79E4B05D-5097-422D-BA67-69D0DD05B740}" type="pres">
      <dgm:prSet presAssocID="{D1CCC3C9-7532-4896-9FA1-B5A17D0F843E}" presName="circ1Tx" presStyleLbl="revTx" presStyleIdx="0" presStyleCnt="0">
        <dgm:presLayoutVars>
          <dgm:chMax val="0"/>
          <dgm:chPref val="0"/>
          <dgm:bulletEnabled val="1"/>
        </dgm:presLayoutVars>
      </dgm:prSet>
      <dgm:spPr/>
      <dgm:t>
        <a:bodyPr/>
        <a:lstStyle/>
        <a:p>
          <a:endParaRPr lang="en-US"/>
        </a:p>
      </dgm:t>
    </dgm:pt>
    <dgm:pt modelId="{AAEEC1E6-16C6-49A7-BD04-BB0B069B3F09}" type="pres">
      <dgm:prSet presAssocID="{69DCA671-DD6B-4CC5-8D5A-FCB44BC7B68A}" presName="circ2" presStyleLbl="vennNode1" presStyleIdx="1" presStyleCnt="3"/>
      <dgm:spPr/>
      <dgm:t>
        <a:bodyPr/>
        <a:lstStyle/>
        <a:p>
          <a:endParaRPr lang="en-US"/>
        </a:p>
      </dgm:t>
    </dgm:pt>
    <dgm:pt modelId="{A2AF5C98-5DF7-458D-A3E1-BB545A49186D}" type="pres">
      <dgm:prSet presAssocID="{69DCA671-DD6B-4CC5-8D5A-FCB44BC7B68A}" presName="circ2Tx" presStyleLbl="revTx" presStyleIdx="0" presStyleCnt="0">
        <dgm:presLayoutVars>
          <dgm:chMax val="0"/>
          <dgm:chPref val="0"/>
          <dgm:bulletEnabled val="1"/>
        </dgm:presLayoutVars>
      </dgm:prSet>
      <dgm:spPr/>
      <dgm:t>
        <a:bodyPr/>
        <a:lstStyle/>
        <a:p>
          <a:endParaRPr lang="en-US"/>
        </a:p>
      </dgm:t>
    </dgm:pt>
    <dgm:pt modelId="{19471B87-DF17-4EC2-9516-91E3045833FA}" type="pres">
      <dgm:prSet presAssocID="{AC7025DA-EBDB-48C6-AB6D-5F5F7D2EE794}" presName="circ3" presStyleLbl="vennNode1" presStyleIdx="2" presStyleCnt="3"/>
      <dgm:spPr/>
      <dgm:t>
        <a:bodyPr/>
        <a:lstStyle/>
        <a:p>
          <a:endParaRPr lang="en-US"/>
        </a:p>
      </dgm:t>
    </dgm:pt>
    <dgm:pt modelId="{E7C756BB-0CF5-4121-B641-B79A57F3B832}" type="pres">
      <dgm:prSet presAssocID="{AC7025DA-EBDB-48C6-AB6D-5F5F7D2EE794}" presName="circ3Tx" presStyleLbl="revTx" presStyleIdx="0" presStyleCnt="0">
        <dgm:presLayoutVars>
          <dgm:chMax val="0"/>
          <dgm:chPref val="0"/>
          <dgm:bulletEnabled val="1"/>
        </dgm:presLayoutVars>
      </dgm:prSet>
      <dgm:spPr/>
      <dgm:t>
        <a:bodyPr/>
        <a:lstStyle/>
        <a:p>
          <a:endParaRPr lang="en-US"/>
        </a:p>
      </dgm:t>
    </dgm:pt>
  </dgm:ptLst>
  <dgm:cxnLst>
    <dgm:cxn modelId="{62561D27-4251-4A8F-A94A-D44908F2B02F}" type="presOf" srcId="{D1CCC3C9-7532-4896-9FA1-B5A17D0F843E}" destId="{79E4B05D-5097-422D-BA67-69D0DD05B740}" srcOrd="1" destOrd="0" presId="urn:microsoft.com/office/officeart/2005/8/layout/venn1"/>
    <dgm:cxn modelId="{5CABA10A-57E6-49D9-B8C4-D1F5B487440F}" srcId="{E53802FE-AF01-44DE-AAFA-20AF853C885C}" destId="{69DCA671-DD6B-4CC5-8D5A-FCB44BC7B68A}" srcOrd="1" destOrd="0" parTransId="{5ECBF8FB-7A5F-4766-AD9B-79D71ABDC132}" sibTransId="{63D564EF-6FF8-4212-BFEA-ABC6990E4C25}"/>
    <dgm:cxn modelId="{2052B2DA-C229-45AE-B488-A8D435E0302F}" srcId="{E53802FE-AF01-44DE-AAFA-20AF853C885C}" destId="{AC7025DA-EBDB-48C6-AB6D-5F5F7D2EE794}" srcOrd="2" destOrd="0" parTransId="{C1F9BBB6-CB7A-4C1A-AF2A-E1EFDE2AB58D}" sibTransId="{FD9BE72D-3AE5-4C81-9911-32E5FD7E0199}"/>
    <dgm:cxn modelId="{EFB55B04-04E8-4624-B80A-798C6116AE56}" type="presOf" srcId="{69DCA671-DD6B-4CC5-8D5A-FCB44BC7B68A}" destId="{AAEEC1E6-16C6-49A7-BD04-BB0B069B3F09}" srcOrd="0" destOrd="0" presId="urn:microsoft.com/office/officeart/2005/8/layout/venn1"/>
    <dgm:cxn modelId="{EA6794A4-73BE-4316-BF3D-0E53D9FF8849}" type="presOf" srcId="{AC7025DA-EBDB-48C6-AB6D-5F5F7D2EE794}" destId="{19471B87-DF17-4EC2-9516-91E3045833FA}" srcOrd="0" destOrd="0" presId="urn:microsoft.com/office/officeart/2005/8/layout/venn1"/>
    <dgm:cxn modelId="{D7C85CF9-977E-468D-BE5E-54D593746E01}" type="presOf" srcId="{D1CCC3C9-7532-4896-9FA1-B5A17D0F843E}" destId="{667E0863-6A4E-4638-924B-DD49E3A26B66}" srcOrd="0" destOrd="0" presId="urn:microsoft.com/office/officeart/2005/8/layout/venn1"/>
    <dgm:cxn modelId="{7C51E662-31ED-4DD4-9E46-6DE155007DD1}" type="presOf" srcId="{69DCA671-DD6B-4CC5-8D5A-FCB44BC7B68A}" destId="{A2AF5C98-5DF7-458D-A3E1-BB545A49186D}" srcOrd="1" destOrd="0" presId="urn:microsoft.com/office/officeart/2005/8/layout/venn1"/>
    <dgm:cxn modelId="{C91F86CE-2FC0-4EE4-BB7D-65C1F7E497FA}" type="presOf" srcId="{E53802FE-AF01-44DE-AAFA-20AF853C885C}" destId="{64CFDE60-C2BB-456E-926A-0426982AD365}" srcOrd="0" destOrd="0" presId="urn:microsoft.com/office/officeart/2005/8/layout/venn1"/>
    <dgm:cxn modelId="{A41C9FAA-1974-4732-9886-87DAAEF0B7E5}" srcId="{E53802FE-AF01-44DE-AAFA-20AF853C885C}" destId="{D1CCC3C9-7532-4896-9FA1-B5A17D0F843E}" srcOrd="0" destOrd="0" parTransId="{7B55E58D-C5E5-4FBB-89D5-B24A9670B650}" sibTransId="{2F565A91-AD03-48C4-ADCD-CC5DEE4F40E2}"/>
    <dgm:cxn modelId="{9E3CDDE6-B995-4C49-955D-1B990F1C2B18}" type="presOf" srcId="{AC7025DA-EBDB-48C6-AB6D-5F5F7D2EE794}" destId="{E7C756BB-0CF5-4121-B641-B79A57F3B832}" srcOrd="1" destOrd="0" presId="urn:microsoft.com/office/officeart/2005/8/layout/venn1"/>
    <dgm:cxn modelId="{2054CE13-A2BE-4912-A60A-AE68A6BDFDF7}" type="presParOf" srcId="{64CFDE60-C2BB-456E-926A-0426982AD365}" destId="{667E0863-6A4E-4638-924B-DD49E3A26B66}" srcOrd="0" destOrd="0" presId="urn:microsoft.com/office/officeart/2005/8/layout/venn1"/>
    <dgm:cxn modelId="{A96DA4F9-065D-42EA-B2E9-68DDE37EB31C}" type="presParOf" srcId="{64CFDE60-C2BB-456E-926A-0426982AD365}" destId="{79E4B05D-5097-422D-BA67-69D0DD05B740}" srcOrd="1" destOrd="0" presId="urn:microsoft.com/office/officeart/2005/8/layout/venn1"/>
    <dgm:cxn modelId="{889ABEA9-84EB-4466-A060-058C9FC5DBAE}" type="presParOf" srcId="{64CFDE60-C2BB-456E-926A-0426982AD365}" destId="{AAEEC1E6-16C6-49A7-BD04-BB0B069B3F09}" srcOrd="2" destOrd="0" presId="urn:microsoft.com/office/officeart/2005/8/layout/venn1"/>
    <dgm:cxn modelId="{77FD268F-2B88-4A77-A6F2-1643442C38B7}" type="presParOf" srcId="{64CFDE60-C2BB-456E-926A-0426982AD365}" destId="{A2AF5C98-5DF7-458D-A3E1-BB545A49186D}" srcOrd="3" destOrd="0" presId="urn:microsoft.com/office/officeart/2005/8/layout/venn1"/>
    <dgm:cxn modelId="{2D757ED2-7FFA-4692-81A8-BAF73E714B7F}" type="presParOf" srcId="{64CFDE60-C2BB-456E-926A-0426982AD365}" destId="{19471B87-DF17-4EC2-9516-91E3045833FA}" srcOrd="4" destOrd="0" presId="urn:microsoft.com/office/officeart/2005/8/layout/venn1"/>
    <dgm:cxn modelId="{EB9C3BC4-37B9-4AAA-851C-0B1AD7574008}" type="presParOf" srcId="{64CFDE60-C2BB-456E-926A-0426982AD365}" destId="{E7C756BB-0CF5-4121-B641-B79A57F3B83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FEB17-3825-4489-BABC-73A23D6A80B9}"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EBC7312F-0AC6-406B-8D96-1CEF07958B4F}">
      <dgm:prSet phldrT="[Text]"/>
      <dgm:spPr/>
      <dgm:t>
        <a:bodyPr/>
        <a:lstStyle/>
        <a:p>
          <a:pPr algn="ctr"/>
          <a:r>
            <a:rPr lang="en-US" dirty="0" smtClean="0"/>
            <a:t>Requirements </a:t>
          </a:r>
          <a:endParaRPr lang="en-US" dirty="0"/>
        </a:p>
      </dgm:t>
    </dgm:pt>
    <dgm:pt modelId="{E9275DC3-1E85-41D8-BE92-D1D1D972752D}" type="parTrans" cxnId="{D197DE4C-75C5-4018-9BCE-344732E31138}">
      <dgm:prSet/>
      <dgm:spPr/>
      <dgm:t>
        <a:bodyPr/>
        <a:lstStyle/>
        <a:p>
          <a:endParaRPr lang="en-US"/>
        </a:p>
      </dgm:t>
    </dgm:pt>
    <dgm:pt modelId="{4FF453BB-4D4B-4044-AA60-9EE92F331959}" type="sibTrans" cxnId="{D197DE4C-75C5-4018-9BCE-344732E31138}">
      <dgm:prSet/>
      <dgm:spPr/>
      <dgm:t>
        <a:bodyPr/>
        <a:lstStyle/>
        <a:p>
          <a:endParaRPr lang="en-US"/>
        </a:p>
      </dgm:t>
    </dgm:pt>
    <dgm:pt modelId="{7F557549-F784-4E04-B2F4-0166F6786621}">
      <dgm:prSet phldrT="[Text]"/>
      <dgm:spPr/>
      <dgm:t>
        <a:bodyPr/>
        <a:lstStyle/>
        <a:p>
          <a:pPr algn="ctr"/>
          <a:r>
            <a:rPr lang="en-US" dirty="0" smtClean="0"/>
            <a:t>Design </a:t>
          </a:r>
          <a:endParaRPr lang="en-US" dirty="0"/>
        </a:p>
      </dgm:t>
    </dgm:pt>
    <dgm:pt modelId="{95055F62-1549-47DA-AE09-A4141FB2E5C6}" type="parTrans" cxnId="{C7294E99-3CA8-4EDB-BA48-3BF39D4C6287}">
      <dgm:prSet/>
      <dgm:spPr/>
      <dgm:t>
        <a:bodyPr/>
        <a:lstStyle/>
        <a:p>
          <a:endParaRPr lang="en-US"/>
        </a:p>
      </dgm:t>
    </dgm:pt>
    <dgm:pt modelId="{D95A4225-C841-4623-A7E5-608EAA646A7F}" type="sibTrans" cxnId="{C7294E99-3CA8-4EDB-BA48-3BF39D4C6287}">
      <dgm:prSet/>
      <dgm:spPr/>
      <dgm:t>
        <a:bodyPr/>
        <a:lstStyle/>
        <a:p>
          <a:endParaRPr lang="en-US"/>
        </a:p>
      </dgm:t>
    </dgm:pt>
    <dgm:pt modelId="{EF1E797F-61B1-4483-A2FC-EC9ED751AC88}">
      <dgm:prSet phldrT="[Text]"/>
      <dgm:spPr/>
      <dgm:t>
        <a:bodyPr/>
        <a:lstStyle/>
        <a:p>
          <a:pPr algn="ctr"/>
          <a:r>
            <a:rPr lang="en-US" dirty="0" smtClean="0"/>
            <a:t>Implementation </a:t>
          </a:r>
          <a:endParaRPr lang="en-US" dirty="0"/>
        </a:p>
      </dgm:t>
    </dgm:pt>
    <dgm:pt modelId="{2B717715-430C-4E6B-8F7F-1B8B30E5CCAB}" type="parTrans" cxnId="{D9B2F029-9D91-4CD2-B98C-4AE93FBE3836}">
      <dgm:prSet/>
      <dgm:spPr/>
      <dgm:t>
        <a:bodyPr/>
        <a:lstStyle/>
        <a:p>
          <a:endParaRPr lang="en-US"/>
        </a:p>
      </dgm:t>
    </dgm:pt>
    <dgm:pt modelId="{CD5B8A72-827C-4583-86C5-383159AE9674}" type="sibTrans" cxnId="{D9B2F029-9D91-4CD2-B98C-4AE93FBE3836}">
      <dgm:prSet/>
      <dgm:spPr/>
      <dgm:t>
        <a:bodyPr/>
        <a:lstStyle/>
        <a:p>
          <a:endParaRPr lang="en-US"/>
        </a:p>
      </dgm:t>
    </dgm:pt>
    <dgm:pt modelId="{B7FCC84E-D7E8-4BF9-AD42-23AD90CD2633}">
      <dgm:prSet/>
      <dgm:spPr/>
      <dgm:t>
        <a:bodyPr/>
        <a:lstStyle/>
        <a:p>
          <a:pPr algn="ctr"/>
          <a:r>
            <a:rPr lang="en-US" dirty="0" smtClean="0"/>
            <a:t>Maintenance </a:t>
          </a:r>
          <a:endParaRPr lang="en-US" dirty="0"/>
        </a:p>
      </dgm:t>
    </dgm:pt>
    <dgm:pt modelId="{F41AA888-B36D-4993-942E-C497014CE161}" type="parTrans" cxnId="{EC7B0C22-51F2-4AA7-9397-F7C1B90FFC5B}">
      <dgm:prSet/>
      <dgm:spPr/>
      <dgm:t>
        <a:bodyPr/>
        <a:lstStyle/>
        <a:p>
          <a:endParaRPr lang="en-US"/>
        </a:p>
      </dgm:t>
    </dgm:pt>
    <dgm:pt modelId="{5D092989-1392-4FEA-BE36-A0A0A58771B5}" type="sibTrans" cxnId="{EC7B0C22-51F2-4AA7-9397-F7C1B90FFC5B}">
      <dgm:prSet/>
      <dgm:spPr/>
      <dgm:t>
        <a:bodyPr/>
        <a:lstStyle/>
        <a:p>
          <a:endParaRPr lang="en-US"/>
        </a:p>
      </dgm:t>
    </dgm:pt>
    <dgm:pt modelId="{7E12C34D-42E6-4E8A-B4E6-F9D58C7F302B}">
      <dgm:prSet/>
      <dgm:spPr/>
      <dgm:t>
        <a:bodyPr/>
        <a:lstStyle/>
        <a:p>
          <a:pPr algn="ctr"/>
          <a:r>
            <a:rPr lang="en-US" dirty="0" smtClean="0"/>
            <a:t>Verification </a:t>
          </a:r>
          <a:endParaRPr lang="en-US" dirty="0"/>
        </a:p>
      </dgm:t>
    </dgm:pt>
    <dgm:pt modelId="{9B2FCDEC-E770-4D15-92E1-C2C074C988F8}" type="parTrans" cxnId="{08334696-3332-4F88-9CEB-2DD63509E0D9}">
      <dgm:prSet/>
      <dgm:spPr/>
      <dgm:t>
        <a:bodyPr/>
        <a:lstStyle/>
        <a:p>
          <a:endParaRPr lang="en-US"/>
        </a:p>
      </dgm:t>
    </dgm:pt>
    <dgm:pt modelId="{1DC86C93-22C6-43D5-A809-40513E280E34}" type="sibTrans" cxnId="{08334696-3332-4F88-9CEB-2DD63509E0D9}">
      <dgm:prSet/>
      <dgm:spPr/>
      <dgm:t>
        <a:bodyPr/>
        <a:lstStyle/>
        <a:p>
          <a:endParaRPr lang="en-US"/>
        </a:p>
      </dgm:t>
    </dgm:pt>
    <dgm:pt modelId="{A739BAE9-67B5-4ADE-91A6-AADD806CB83D}" type="pres">
      <dgm:prSet presAssocID="{002FEB17-3825-4489-BABC-73A23D6A80B9}" presName="outerComposite" presStyleCnt="0">
        <dgm:presLayoutVars>
          <dgm:chMax val="5"/>
          <dgm:dir/>
          <dgm:resizeHandles val="exact"/>
        </dgm:presLayoutVars>
      </dgm:prSet>
      <dgm:spPr/>
      <dgm:t>
        <a:bodyPr/>
        <a:lstStyle/>
        <a:p>
          <a:endParaRPr lang="en-US"/>
        </a:p>
      </dgm:t>
    </dgm:pt>
    <dgm:pt modelId="{E2EBB514-A402-4BAE-9536-B67EDE2917F5}" type="pres">
      <dgm:prSet presAssocID="{002FEB17-3825-4489-BABC-73A23D6A80B9}" presName="dummyMaxCanvas" presStyleCnt="0">
        <dgm:presLayoutVars/>
      </dgm:prSet>
      <dgm:spPr/>
    </dgm:pt>
    <dgm:pt modelId="{4E06BA9C-EDAF-4DF2-B7E5-8FDED1A2DD50}" type="pres">
      <dgm:prSet presAssocID="{002FEB17-3825-4489-BABC-73A23D6A80B9}" presName="FiveNodes_1" presStyleLbl="node1" presStyleIdx="0" presStyleCnt="5">
        <dgm:presLayoutVars>
          <dgm:bulletEnabled val="1"/>
        </dgm:presLayoutVars>
      </dgm:prSet>
      <dgm:spPr/>
      <dgm:t>
        <a:bodyPr/>
        <a:lstStyle/>
        <a:p>
          <a:endParaRPr lang="en-US"/>
        </a:p>
      </dgm:t>
    </dgm:pt>
    <dgm:pt modelId="{2CA2897F-A8F5-45D6-9774-20DE007729D2}" type="pres">
      <dgm:prSet presAssocID="{002FEB17-3825-4489-BABC-73A23D6A80B9}" presName="FiveNodes_2" presStyleLbl="node1" presStyleIdx="1" presStyleCnt="5">
        <dgm:presLayoutVars>
          <dgm:bulletEnabled val="1"/>
        </dgm:presLayoutVars>
      </dgm:prSet>
      <dgm:spPr/>
      <dgm:t>
        <a:bodyPr/>
        <a:lstStyle/>
        <a:p>
          <a:endParaRPr lang="en-US"/>
        </a:p>
      </dgm:t>
    </dgm:pt>
    <dgm:pt modelId="{21A40061-2C49-4C32-9598-D49BC480C27E}" type="pres">
      <dgm:prSet presAssocID="{002FEB17-3825-4489-BABC-73A23D6A80B9}" presName="FiveNodes_3" presStyleLbl="node1" presStyleIdx="2" presStyleCnt="5">
        <dgm:presLayoutVars>
          <dgm:bulletEnabled val="1"/>
        </dgm:presLayoutVars>
      </dgm:prSet>
      <dgm:spPr/>
      <dgm:t>
        <a:bodyPr/>
        <a:lstStyle/>
        <a:p>
          <a:endParaRPr lang="en-US"/>
        </a:p>
      </dgm:t>
    </dgm:pt>
    <dgm:pt modelId="{F52BD998-A3D1-4F7B-B337-2638C8B9524B}" type="pres">
      <dgm:prSet presAssocID="{002FEB17-3825-4489-BABC-73A23D6A80B9}" presName="FiveNodes_4" presStyleLbl="node1" presStyleIdx="3" presStyleCnt="5">
        <dgm:presLayoutVars>
          <dgm:bulletEnabled val="1"/>
        </dgm:presLayoutVars>
      </dgm:prSet>
      <dgm:spPr/>
      <dgm:t>
        <a:bodyPr/>
        <a:lstStyle/>
        <a:p>
          <a:endParaRPr lang="en-US"/>
        </a:p>
      </dgm:t>
    </dgm:pt>
    <dgm:pt modelId="{4086FCD6-84EE-4D5C-9ED5-1F7D966041DA}" type="pres">
      <dgm:prSet presAssocID="{002FEB17-3825-4489-BABC-73A23D6A80B9}" presName="FiveNodes_5" presStyleLbl="node1" presStyleIdx="4" presStyleCnt="5">
        <dgm:presLayoutVars>
          <dgm:bulletEnabled val="1"/>
        </dgm:presLayoutVars>
      </dgm:prSet>
      <dgm:spPr/>
      <dgm:t>
        <a:bodyPr/>
        <a:lstStyle/>
        <a:p>
          <a:endParaRPr lang="en-US"/>
        </a:p>
      </dgm:t>
    </dgm:pt>
    <dgm:pt modelId="{809D90AD-8075-4463-A537-24CBAFCD2409}" type="pres">
      <dgm:prSet presAssocID="{002FEB17-3825-4489-BABC-73A23D6A80B9}" presName="FiveConn_1-2" presStyleLbl="fgAccFollowNode1" presStyleIdx="0" presStyleCnt="4">
        <dgm:presLayoutVars>
          <dgm:bulletEnabled val="1"/>
        </dgm:presLayoutVars>
      </dgm:prSet>
      <dgm:spPr/>
      <dgm:t>
        <a:bodyPr/>
        <a:lstStyle/>
        <a:p>
          <a:endParaRPr lang="en-US"/>
        </a:p>
      </dgm:t>
    </dgm:pt>
    <dgm:pt modelId="{AECD24F1-AFD1-4065-A2A1-F2C748BF0032}" type="pres">
      <dgm:prSet presAssocID="{002FEB17-3825-4489-BABC-73A23D6A80B9}" presName="FiveConn_2-3" presStyleLbl="fgAccFollowNode1" presStyleIdx="1" presStyleCnt="4">
        <dgm:presLayoutVars>
          <dgm:bulletEnabled val="1"/>
        </dgm:presLayoutVars>
      </dgm:prSet>
      <dgm:spPr/>
      <dgm:t>
        <a:bodyPr/>
        <a:lstStyle/>
        <a:p>
          <a:endParaRPr lang="en-US"/>
        </a:p>
      </dgm:t>
    </dgm:pt>
    <dgm:pt modelId="{F73843E8-8314-41AC-99C7-7470C3672B26}" type="pres">
      <dgm:prSet presAssocID="{002FEB17-3825-4489-BABC-73A23D6A80B9}" presName="FiveConn_3-4" presStyleLbl="fgAccFollowNode1" presStyleIdx="2" presStyleCnt="4">
        <dgm:presLayoutVars>
          <dgm:bulletEnabled val="1"/>
        </dgm:presLayoutVars>
      </dgm:prSet>
      <dgm:spPr/>
      <dgm:t>
        <a:bodyPr/>
        <a:lstStyle/>
        <a:p>
          <a:endParaRPr lang="en-US"/>
        </a:p>
      </dgm:t>
    </dgm:pt>
    <dgm:pt modelId="{34FDEE30-BC47-448C-BE81-E80B4187B2C9}" type="pres">
      <dgm:prSet presAssocID="{002FEB17-3825-4489-BABC-73A23D6A80B9}" presName="FiveConn_4-5" presStyleLbl="fgAccFollowNode1" presStyleIdx="3" presStyleCnt="4">
        <dgm:presLayoutVars>
          <dgm:bulletEnabled val="1"/>
        </dgm:presLayoutVars>
      </dgm:prSet>
      <dgm:spPr/>
      <dgm:t>
        <a:bodyPr/>
        <a:lstStyle/>
        <a:p>
          <a:endParaRPr lang="en-US"/>
        </a:p>
      </dgm:t>
    </dgm:pt>
    <dgm:pt modelId="{1A7F1A82-F090-4B8F-9D09-081C50F3DC94}" type="pres">
      <dgm:prSet presAssocID="{002FEB17-3825-4489-BABC-73A23D6A80B9}" presName="FiveNodes_1_text" presStyleLbl="node1" presStyleIdx="4" presStyleCnt="5">
        <dgm:presLayoutVars>
          <dgm:bulletEnabled val="1"/>
        </dgm:presLayoutVars>
      </dgm:prSet>
      <dgm:spPr/>
      <dgm:t>
        <a:bodyPr/>
        <a:lstStyle/>
        <a:p>
          <a:endParaRPr lang="en-US"/>
        </a:p>
      </dgm:t>
    </dgm:pt>
    <dgm:pt modelId="{1F12E263-E8A0-4819-812D-17C05BDFFE53}" type="pres">
      <dgm:prSet presAssocID="{002FEB17-3825-4489-BABC-73A23D6A80B9}" presName="FiveNodes_2_text" presStyleLbl="node1" presStyleIdx="4" presStyleCnt="5">
        <dgm:presLayoutVars>
          <dgm:bulletEnabled val="1"/>
        </dgm:presLayoutVars>
      </dgm:prSet>
      <dgm:spPr/>
      <dgm:t>
        <a:bodyPr/>
        <a:lstStyle/>
        <a:p>
          <a:endParaRPr lang="en-US"/>
        </a:p>
      </dgm:t>
    </dgm:pt>
    <dgm:pt modelId="{1B15AE59-C96B-495B-82EE-5BF10A1E7157}" type="pres">
      <dgm:prSet presAssocID="{002FEB17-3825-4489-BABC-73A23D6A80B9}" presName="FiveNodes_3_text" presStyleLbl="node1" presStyleIdx="4" presStyleCnt="5">
        <dgm:presLayoutVars>
          <dgm:bulletEnabled val="1"/>
        </dgm:presLayoutVars>
      </dgm:prSet>
      <dgm:spPr/>
      <dgm:t>
        <a:bodyPr/>
        <a:lstStyle/>
        <a:p>
          <a:endParaRPr lang="en-US"/>
        </a:p>
      </dgm:t>
    </dgm:pt>
    <dgm:pt modelId="{D4093A5D-130D-451D-AF8A-C620133796B1}" type="pres">
      <dgm:prSet presAssocID="{002FEB17-3825-4489-BABC-73A23D6A80B9}" presName="FiveNodes_4_text" presStyleLbl="node1" presStyleIdx="4" presStyleCnt="5">
        <dgm:presLayoutVars>
          <dgm:bulletEnabled val="1"/>
        </dgm:presLayoutVars>
      </dgm:prSet>
      <dgm:spPr/>
      <dgm:t>
        <a:bodyPr/>
        <a:lstStyle/>
        <a:p>
          <a:endParaRPr lang="en-US"/>
        </a:p>
      </dgm:t>
    </dgm:pt>
    <dgm:pt modelId="{394C9A82-67FC-4C1D-8F04-23282C85860B}" type="pres">
      <dgm:prSet presAssocID="{002FEB17-3825-4489-BABC-73A23D6A80B9}" presName="FiveNodes_5_text" presStyleLbl="node1" presStyleIdx="4" presStyleCnt="5">
        <dgm:presLayoutVars>
          <dgm:bulletEnabled val="1"/>
        </dgm:presLayoutVars>
      </dgm:prSet>
      <dgm:spPr/>
      <dgm:t>
        <a:bodyPr/>
        <a:lstStyle/>
        <a:p>
          <a:endParaRPr lang="en-US"/>
        </a:p>
      </dgm:t>
    </dgm:pt>
  </dgm:ptLst>
  <dgm:cxnLst>
    <dgm:cxn modelId="{D4DBD7EA-5418-47DE-B163-1DE56370FCC4}" type="presOf" srcId="{B7FCC84E-D7E8-4BF9-AD42-23AD90CD2633}" destId="{4086FCD6-84EE-4D5C-9ED5-1F7D966041DA}" srcOrd="0" destOrd="0" presId="urn:microsoft.com/office/officeart/2005/8/layout/vProcess5"/>
    <dgm:cxn modelId="{592F59F5-4735-4D7F-A6CD-FCB906B6EF5E}" type="presOf" srcId="{7E12C34D-42E6-4E8A-B4E6-F9D58C7F302B}" destId="{D4093A5D-130D-451D-AF8A-C620133796B1}" srcOrd="1" destOrd="0" presId="urn:microsoft.com/office/officeart/2005/8/layout/vProcess5"/>
    <dgm:cxn modelId="{06B47E2C-FF31-4C5B-B3E3-8D1BC5641F69}" type="presOf" srcId="{EBC7312F-0AC6-406B-8D96-1CEF07958B4F}" destId="{4E06BA9C-EDAF-4DF2-B7E5-8FDED1A2DD50}" srcOrd="0" destOrd="0" presId="urn:microsoft.com/office/officeart/2005/8/layout/vProcess5"/>
    <dgm:cxn modelId="{08334696-3332-4F88-9CEB-2DD63509E0D9}" srcId="{002FEB17-3825-4489-BABC-73A23D6A80B9}" destId="{7E12C34D-42E6-4E8A-B4E6-F9D58C7F302B}" srcOrd="3" destOrd="0" parTransId="{9B2FCDEC-E770-4D15-92E1-C2C074C988F8}" sibTransId="{1DC86C93-22C6-43D5-A809-40513E280E34}"/>
    <dgm:cxn modelId="{B1BD6F5B-5906-495F-9145-1DBD41E32E32}" type="presOf" srcId="{7E12C34D-42E6-4E8A-B4E6-F9D58C7F302B}" destId="{F52BD998-A3D1-4F7B-B337-2638C8B9524B}" srcOrd="0" destOrd="0" presId="urn:microsoft.com/office/officeart/2005/8/layout/vProcess5"/>
    <dgm:cxn modelId="{D9B2F029-9D91-4CD2-B98C-4AE93FBE3836}" srcId="{002FEB17-3825-4489-BABC-73A23D6A80B9}" destId="{EF1E797F-61B1-4483-A2FC-EC9ED751AC88}" srcOrd="2" destOrd="0" parTransId="{2B717715-430C-4E6B-8F7F-1B8B30E5CCAB}" sibTransId="{CD5B8A72-827C-4583-86C5-383159AE9674}"/>
    <dgm:cxn modelId="{09EE0530-8DCF-49A1-8DA1-7F9B7409DD65}" type="presOf" srcId="{1DC86C93-22C6-43D5-A809-40513E280E34}" destId="{34FDEE30-BC47-448C-BE81-E80B4187B2C9}" srcOrd="0" destOrd="0" presId="urn:microsoft.com/office/officeart/2005/8/layout/vProcess5"/>
    <dgm:cxn modelId="{C7294E99-3CA8-4EDB-BA48-3BF39D4C6287}" srcId="{002FEB17-3825-4489-BABC-73A23D6A80B9}" destId="{7F557549-F784-4E04-B2F4-0166F6786621}" srcOrd="1" destOrd="0" parTransId="{95055F62-1549-47DA-AE09-A4141FB2E5C6}" sibTransId="{D95A4225-C841-4623-A7E5-608EAA646A7F}"/>
    <dgm:cxn modelId="{738DC09F-4B47-44F1-AFD6-C542D2B86A36}" type="presOf" srcId="{B7FCC84E-D7E8-4BF9-AD42-23AD90CD2633}" destId="{394C9A82-67FC-4C1D-8F04-23282C85860B}" srcOrd="1" destOrd="0" presId="urn:microsoft.com/office/officeart/2005/8/layout/vProcess5"/>
    <dgm:cxn modelId="{C52F8EDB-65F9-4FA0-A2F3-E4F57868F7C5}" type="presOf" srcId="{CD5B8A72-827C-4583-86C5-383159AE9674}" destId="{F73843E8-8314-41AC-99C7-7470C3672B26}" srcOrd="0" destOrd="0" presId="urn:microsoft.com/office/officeart/2005/8/layout/vProcess5"/>
    <dgm:cxn modelId="{C9481443-88C2-4668-9948-8806B32D46AE}" type="presOf" srcId="{EBC7312F-0AC6-406B-8D96-1CEF07958B4F}" destId="{1A7F1A82-F090-4B8F-9D09-081C50F3DC94}" srcOrd="1" destOrd="0" presId="urn:microsoft.com/office/officeart/2005/8/layout/vProcess5"/>
    <dgm:cxn modelId="{F44152EF-1966-4D0D-9A51-97E2350A66FF}" type="presOf" srcId="{7F557549-F784-4E04-B2F4-0166F6786621}" destId="{2CA2897F-A8F5-45D6-9774-20DE007729D2}" srcOrd="0" destOrd="0" presId="urn:microsoft.com/office/officeart/2005/8/layout/vProcess5"/>
    <dgm:cxn modelId="{976BF4AD-D2DE-4101-837F-75AF0279C8E7}" type="presOf" srcId="{EF1E797F-61B1-4483-A2FC-EC9ED751AC88}" destId="{1B15AE59-C96B-495B-82EE-5BF10A1E7157}" srcOrd="1" destOrd="0" presId="urn:microsoft.com/office/officeart/2005/8/layout/vProcess5"/>
    <dgm:cxn modelId="{93CC433A-AAF1-425E-A136-4205DC3F20DE}" type="presOf" srcId="{7F557549-F784-4E04-B2F4-0166F6786621}" destId="{1F12E263-E8A0-4819-812D-17C05BDFFE53}" srcOrd="1" destOrd="0" presId="urn:microsoft.com/office/officeart/2005/8/layout/vProcess5"/>
    <dgm:cxn modelId="{250747F4-20A2-4E22-B755-5D4FCCB8EE55}" type="presOf" srcId="{EF1E797F-61B1-4483-A2FC-EC9ED751AC88}" destId="{21A40061-2C49-4C32-9598-D49BC480C27E}" srcOrd="0" destOrd="0" presId="urn:microsoft.com/office/officeart/2005/8/layout/vProcess5"/>
    <dgm:cxn modelId="{05779414-70CC-4190-BEB1-3A914C2D9B93}" type="presOf" srcId="{002FEB17-3825-4489-BABC-73A23D6A80B9}" destId="{A739BAE9-67B5-4ADE-91A6-AADD806CB83D}" srcOrd="0" destOrd="0" presId="urn:microsoft.com/office/officeart/2005/8/layout/vProcess5"/>
    <dgm:cxn modelId="{86E02F6F-0A2C-45C3-BB38-AA351E7DA576}" type="presOf" srcId="{4FF453BB-4D4B-4044-AA60-9EE92F331959}" destId="{809D90AD-8075-4463-A537-24CBAFCD2409}" srcOrd="0" destOrd="0" presId="urn:microsoft.com/office/officeart/2005/8/layout/vProcess5"/>
    <dgm:cxn modelId="{EC7B0C22-51F2-4AA7-9397-F7C1B90FFC5B}" srcId="{002FEB17-3825-4489-BABC-73A23D6A80B9}" destId="{B7FCC84E-D7E8-4BF9-AD42-23AD90CD2633}" srcOrd="4" destOrd="0" parTransId="{F41AA888-B36D-4993-942E-C497014CE161}" sibTransId="{5D092989-1392-4FEA-BE36-A0A0A58771B5}"/>
    <dgm:cxn modelId="{D197DE4C-75C5-4018-9BCE-344732E31138}" srcId="{002FEB17-3825-4489-BABC-73A23D6A80B9}" destId="{EBC7312F-0AC6-406B-8D96-1CEF07958B4F}" srcOrd="0" destOrd="0" parTransId="{E9275DC3-1E85-41D8-BE92-D1D1D972752D}" sibTransId="{4FF453BB-4D4B-4044-AA60-9EE92F331959}"/>
    <dgm:cxn modelId="{2C65707D-264B-44F2-A393-C630D2C29FA8}" type="presOf" srcId="{D95A4225-C841-4623-A7E5-608EAA646A7F}" destId="{AECD24F1-AFD1-4065-A2A1-F2C748BF0032}" srcOrd="0" destOrd="0" presId="urn:microsoft.com/office/officeart/2005/8/layout/vProcess5"/>
    <dgm:cxn modelId="{9EE8551A-5B2E-41DC-91B3-67C2DCE6398A}" type="presParOf" srcId="{A739BAE9-67B5-4ADE-91A6-AADD806CB83D}" destId="{E2EBB514-A402-4BAE-9536-B67EDE2917F5}" srcOrd="0" destOrd="0" presId="urn:microsoft.com/office/officeart/2005/8/layout/vProcess5"/>
    <dgm:cxn modelId="{FE563B4B-0D10-4CE0-A686-E99AE58E2341}" type="presParOf" srcId="{A739BAE9-67B5-4ADE-91A6-AADD806CB83D}" destId="{4E06BA9C-EDAF-4DF2-B7E5-8FDED1A2DD50}" srcOrd="1" destOrd="0" presId="urn:microsoft.com/office/officeart/2005/8/layout/vProcess5"/>
    <dgm:cxn modelId="{B750CFD0-2957-435E-8D4A-D2006D3FA13B}" type="presParOf" srcId="{A739BAE9-67B5-4ADE-91A6-AADD806CB83D}" destId="{2CA2897F-A8F5-45D6-9774-20DE007729D2}" srcOrd="2" destOrd="0" presId="urn:microsoft.com/office/officeart/2005/8/layout/vProcess5"/>
    <dgm:cxn modelId="{44231D40-A902-42D6-8B65-CBAC444B1739}" type="presParOf" srcId="{A739BAE9-67B5-4ADE-91A6-AADD806CB83D}" destId="{21A40061-2C49-4C32-9598-D49BC480C27E}" srcOrd="3" destOrd="0" presId="urn:microsoft.com/office/officeart/2005/8/layout/vProcess5"/>
    <dgm:cxn modelId="{C0AB0ED7-E071-4EEF-A4D7-7AD45B13327D}" type="presParOf" srcId="{A739BAE9-67B5-4ADE-91A6-AADD806CB83D}" destId="{F52BD998-A3D1-4F7B-B337-2638C8B9524B}" srcOrd="4" destOrd="0" presId="urn:microsoft.com/office/officeart/2005/8/layout/vProcess5"/>
    <dgm:cxn modelId="{411239BA-88EF-45A9-BD4F-FFA11AE88207}" type="presParOf" srcId="{A739BAE9-67B5-4ADE-91A6-AADD806CB83D}" destId="{4086FCD6-84EE-4D5C-9ED5-1F7D966041DA}" srcOrd="5" destOrd="0" presId="urn:microsoft.com/office/officeart/2005/8/layout/vProcess5"/>
    <dgm:cxn modelId="{3EFCE304-000F-4A65-BE2A-73933C32B32E}" type="presParOf" srcId="{A739BAE9-67B5-4ADE-91A6-AADD806CB83D}" destId="{809D90AD-8075-4463-A537-24CBAFCD2409}" srcOrd="6" destOrd="0" presId="urn:microsoft.com/office/officeart/2005/8/layout/vProcess5"/>
    <dgm:cxn modelId="{ADF5111F-0C66-41EA-811D-9A3003A0D8CA}" type="presParOf" srcId="{A739BAE9-67B5-4ADE-91A6-AADD806CB83D}" destId="{AECD24F1-AFD1-4065-A2A1-F2C748BF0032}" srcOrd="7" destOrd="0" presId="urn:microsoft.com/office/officeart/2005/8/layout/vProcess5"/>
    <dgm:cxn modelId="{303E388D-DD99-4539-A1EF-77F788CE4637}" type="presParOf" srcId="{A739BAE9-67B5-4ADE-91A6-AADD806CB83D}" destId="{F73843E8-8314-41AC-99C7-7470C3672B26}" srcOrd="8" destOrd="0" presId="urn:microsoft.com/office/officeart/2005/8/layout/vProcess5"/>
    <dgm:cxn modelId="{CE872F5E-0D46-4231-9163-1D9CFDED82DA}" type="presParOf" srcId="{A739BAE9-67B5-4ADE-91A6-AADD806CB83D}" destId="{34FDEE30-BC47-448C-BE81-E80B4187B2C9}" srcOrd="9" destOrd="0" presId="urn:microsoft.com/office/officeart/2005/8/layout/vProcess5"/>
    <dgm:cxn modelId="{377381A4-3C43-4262-B73D-7178F7BCAF40}" type="presParOf" srcId="{A739BAE9-67B5-4ADE-91A6-AADD806CB83D}" destId="{1A7F1A82-F090-4B8F-9D09-081C50F3DC94}" srcOrd="10" destOrd="0" presId="urn:microsoft.com/office/officeart/2005/8/layout/vProcess5"/>
    <dgm:cxn modelId="{FF9755BE-CE05-4D37-951D-42F0EFCBDD1C}" type="presParOf" srcId="{A739BAE9-67B5-4ADE-91A6-AADD806CB83D}" destId="{1F12E263-E8A0-4819-812D-17C05BDFFE53}" srcOrd="11" destOrd="0" presId="urn:microsoft.com/office/officeart/2005/8/layout/vProcess5"/>
    <dgm:cxn modelId="{F94715AF-54DF-4BD2-BB7B-5E378327300D}" type="presParOf" srcId="{A739BAE9-67B5-4ADE-91A6-AADD806CB83D}" destId="{1B15AE59-C96B-495B-82EE-5BF10A1E7157}" srcOrd="12" destOrd="0" presId="urn:microsoft.com/office/officeart/2005/8/layout/vProcess5"/>
    <dgm:cxn modelId="{6CB2781C-251C-4162-AF09-6190E9C6BB8C}" type="presParOf" srcId="{A739BAE9-67B5-4ADE-91A6-AADD806CB83D}" destId="{D4093A5D-130D-451D-AF8A-C620133796B1}" srcOrd="13" destOrd="0" presId="urn:microsoft.com/office/officeart/2005/8/layout/vProcess5"/>
    <dgm:cxn modelId="{E2751F0F-6F21-4A36-909F-BD2FF7840EE0}" type="presParOf" srcId="{A739BAE9-67B5-4ADE-91A6-AADD806CB83D}" destId="{394C9A82-67FC-4C1D-8F04-23282C85860B}"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EA1DD9-AF5D-4FA0-B792-08861400A91A}"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650FA1A6-765A-47C9-A9B8-DDA9412A8AA9}">
      <dgm:prSet phldrT="[Text]"/>
      <dgm:spPr/>
      <dgm:t>
        <a:bodyPr/>
        <a:lstStyle/>
        <a:p>
          <a:r>
            <a:rPr lang="en-US" dirty="0" smtClean="0"/>
            <a:t>SERVER</a:t>
          </a:r>
          <a:endParaRPr lang="en-US" dirty="0"/>
        </a:p>
      </dgm:t>
    </dgm:pt>
    <dgm:pt modelId="{B7AF446B-CCF0-4FCC-9C8C-6F4BF4FF0E76}" type="parTrans" cxnId="{79265C83-4502-471A-8B81-39759343525A}">
      <dgm:prSet/>
      <dgm:spPr/>
      <dgm:t>
        <a:bodyPr/>
        <a:lstStyle/>
        <a:p>
          <a:endParaRPr lang="en-US"/>
        </a:p>
      </dgm:t>
    </dgm:pt>
    <dgm:pt modelId="{EE8426AF-1BF5-49CC-9975-C73A65C34839}" type="sibTrans" cxnId="{79265C83-4502-471A-8B81-39759343525A}">
      <dgm:prSet/>
      <dgm:spPr/>
      <dgm:t>
        <a:bodyPr/>
        <a:lstStyle/>
        <a:p>
          <a:endParaRPr lang="en-US"/>
        </a:p>
      </dgm:t>
    </dgm:pt>
    <dgm:pt modelId="{4018B85B-DD92-45D2-A570-110C79CD59DB}">
      <dgm:prSet phldrT="[Text]" custT="1"/>
      <dgm:spPr/>
      <dgm:t>
        <a:bodyPr/>
        <a:lstStyle/>
        <a:p>
          <a:r>
            <a:rPr lang="en-US" sz="2200" dirty="0" smtClean="0"/>
            <a:t>Linux-based servers-  Fidelity </a:t>
          </a:r>
          <a:r>
            <a:rPr lang="en-US" sz="2200" dirty="0" smtClean="0">
              <a:hlinkClick xmlns:r="http://schemas.openxmlformats.org/officeDocument/2006/relationships" r:id="rId1" tooltip="GT.M"/>
            </a:rPr>
            <a:t>GT.M</a:t>
          </a:r>
          <a:r>
            <a:rPr lang="en-US" sz="2200" dirty="0" smtClean="0"/>
            <a:t> </a:t>
          </a:r>
          <a:r>
            <a:rPr lang="en-US" sz="2200" dirty="0" smtClean="0">
              <a:hlinkClick xmlns:r="http://schemas.openxmlformats.org/officeDocument/2006/relationships" r:id="rId2" tooltip="MUMPS"/>
            </a:rPr>
            <a:t>MUMPS</a:t>
          </a:r>
          <a:r>
            <a:rPr lang="en-US" sz="2200" dirty="0" smtClean="0"/>
            <a:t> database, does not require licensing.</a:t>
          </a:r>
          <a:endParaRPr lang="en-US" sz="2200" dirty="0"/>
        </a:p>
      </dgm:t>
    </dgm:pt>
    <dgm:pt modelId="{7FFCC555-09AC-4791-BD1B-08F9D674ECF5}" type="parTrans" cxnId="{91A38F02-198F-4362-9F0C-B58311AAE0E2}">
      <dgm:prSet/>
      <dgm:spPr/>
      <dgm:t>
        <a:bodyPr/>
        <a:lstStyle/>
        <a:p>
          <a:endParaRPr lang="en-US"/>
        </a:p>
      </dgm:t>
    </dgm:pt>
    <dgm:pt modelId="{99C3034B-0987-4CD1-9369-0803A2BD3F1E}" type="sibTrans" cxnId="{91A38F02-198F-4362-9F0C-B58311AAE0E2}">
      <dgm:prSet/>
      <dgm:spPr/>
      <dgm:t>
        <a:bodyPr/>
        <a:lstStyle/>
        <a:p>
          <a:endParaRPr lang="en-US"/>
        </a:p>
      </dgm:t>
    </dgm:pt>
    <dgm:pt modelId="{31555EB3-F641-47E2-9BC0-59B8D50DDA52}">
      <dgm:prSet phldrT="[Text]" custT="1"/>
      <dgm:spPr/>
      <dgm:t>
        <a:bodyPr/>
        <a:lstStyle/>
        <a:p>
          <a:r>
            <a:rPr lang="en-US" sz="2200" dirty="0" smtClean="0"/>
            <a:t>Windows-based servers: </a:t>
          </a:r>
          <a:r>
            <a:rPr lang="en-US" sz="2200" dirty="0" err="1" smtClean="0">
              <a:hlinkClick xmlns:r="http://schemas.openxmlformats.org/officeDocument/2006/relationships" r:id="rId3" tooltip="Caché (software)"/>
            </a:rPr>
            <a:t>Caché</a:t>
          </a:r>
          <a:r>
            <a:rPr lang="en-US" sz="2200" dirty="0" smtClean="0"/>
            <a:t> </a:t>
          </a:r>
          <a:r>
            <a:rPr lang="en-US" sz="2200" dirty="0" smtClean="0">
              <a:hlinkClick xmlns:r="http://schemas.openxmlformats.org/officeDocument/2006/relationships" r:id="rId2" tooltip="MUMPS"/>
            </a:rPr>
            <a:t>MUMPS</a:t>
          </a:r>
          <a:r>
            <a:rPr lang="en-US" sz="2200" dirty="0" smtClean="0"/>
            <a:t> database.</a:t>
          </a:r>
          <a:endParaRPr lang="en-US" sz="2200" dirty="0"/>
        </a:p>
      </dgm:t>
    </dgm:pt>
    <dgm:pt modelId="{5D9837B2-B827-4896-8D0B-26A757E13F8A}" type="parTrans" cxnId="{F64ECB7C-9B9E-44A9-BBD9-9A9EFF66E445}">
      <dgm:prSet/>
      <dgm:spPr/>
      <dgm:t>
        <a:bodyPr/>
        <a:lstStyle/>
        <a:p>
          <a:endParaRPr lang="en-US"/>
        </a:p>
      </dgm:t>
    </dgm:pt>
    <dgm:pt modelId="{527B94DC-2476-4C79-9F4F-9836B676CFE2}" type="sibTrans" cxnId="{F64ECB7C-9B9E-44A9-BBD9-9A9EFF66E445}">
      <dgm:prSet/>
      <dgm:spPr/>
      <dgm:t>
        <a:bodyPr/>
        <a:lstStyle/>
        <a:p>
          <a:endParaRPr lang="en-US"/>
        </a:p>
      </dgm:t>
    </dgm:pt>
    <dgm:pt modelId="{57E1E1A9-F549-44F0-A909-5E814F8FEEC5}">
      <dgm:prSet phldrT="[Text]"/>
      <dgm:spPr/>
      <dgm:t>
        <a:bodyPr/>
        <a:lstStyle/>
        <a:p>
          <a:r>
            <a:rPr lang="en-US" dirty="0" smtClean="0"/>
            <a:t>CLIENT</a:t>
          </a:r>
          <a:endParaRPr lang="en-US" dirty="0"/>
        </a:p>
      </dgm:t>
    </dgm:pt>
    <dgm:pt modelId="{06E49691-B9AB-47BE-933C-33A2C2382426}" type="parTrans" cxnId="{E012A8D8-CA87-4335-B140-B5640C6BC6E9}">
      <dgm:prSet/>
      <dgm:spPr/>
      <dgm:t>
        <a:bodyPr/>
        <a:lstStyle/>
        <a:p>
          <a:endParaRPr lang="en-US"/>
        </a:p>
      </dgm:t>
    </dgm:pt>
    <dgm:pt modelId="{C27C7EA0-DEFB-4B61-A6FB-14FF79A9CD36}" type="sibTrans" cxnId="{E012A8D8-CA87-4335-B140-B5640C6BC6E9}">
      <dgm:prSet/>
      <dgm:spPr/>
      <dgm:t>
        <a:bodyPr/>
        <a:lstStyle/>
        <a:p>
          <a:endParaRPr lang="en-US"/>
        </a:p>
      </dgm:t>
    </dgm:pt>
    <dgm:pt modelId="{5278E640-4A52-4129-A254-D45F1CE2BC0F}">
      <dgm:prSet phldrT="[Text]"/>
      <dgm:spPr/>
      <dgm:t>
        <a:bodyPr/>
        <a:lstStyle/>
        <a:p>
          <a:r>
            <a:rPr lang="en-US" dirty="0" smtClean="0"/>
            <a:t>Client software: implementation of </a:t>
          </a:r>
          <a:r>
            <a:rPr lang="en-US" dirty="0" smtClean="0">
              <a:hlinkClick xmlns:r="http://schemas.openxmlformats.org/officeDocument/2006/relationships" r:id="rId4" tooltip="CPRS"/>
            </a:rPr>
            <a:t>CPRS</a:t>
          </a:r>
          <a:r>
            <a:rPr lang="en-US" dirty="0" smtClean="0"/>
            <a:t>, </a:t>
          </a:r>
          <a:r>
            <a:rPr lang="en-US" dirty="0" smtClean="0">
              <a:hlinkClick xmlns:r="http://schemas.openxmlformats.org/officeDocument/2006/relationships" r:id="rId5" tooltip="Windows"/>
            </a:rPr>
            <a:t>Windows</a:t>
          </a:r>
          <a:r>
            <a:rPr lang="en-US" dirty="0" smtClean="0"/>
            <a:t>-based, does not require licensing.</a:t>
          </a:r>
          <a:endParaRPr lang="en-US" dirty="0"/>
        </a:p>
      </dgm:t>
    </dgm:pt>
    <dgm:pt modelId="{E2B87613-2FF5-4F1D-AAF1-B9D7D0FD1FA9}" type="parTrans" cxnId="{FC815AAD-8BBA-425C-90BE-AD087F9CB237}">
      <dgm:prSet/>
      <dgm:spPr/>
      <dgm:t>
        <a:bodyPr/>
        <a:lstStyle/>
        <a:p>
          <a:endParaRPr lang="en-US"/>
        </a:p>
      </dgm:t>
    </dgm:pt>
    <dgm:pt modelId="{508ACC65-7E54-4461-A9EB-22576B7C8642}" type="sibTrans" cxnId="{FC815AAD-8BBA-425C-90BE-AD087F9CB237}">
      <dgm:prSet/>
      <dgm:spPr/>
      <dgm:t>
        <a:bodyPr/>
        <a:lstStyle/>
        <a:p>
          <a:endParaRPr lang="en-US"/>
        </a:p>
      </dgm:t>
    </dgm:pt>
    <dgm:pt modelId="{57C97A32-FE6D-4F31-AA77-E34DDB2B49DA}">
      <dgm:prSet phldrT="[Text]"/>
      <dgm:spPr/>
      <dgm:t>
        <a:bodyPr/>
        <a:lstStyle/>
        <a:p>
          <a:r>
            <a:rPr lang="en-US" dirty="0" smtClean="0"/>
            <a:t>Linux terminals: CPRS can be run as a Wine package or from within a virtual machine.</a:t>
          </a:r>
          <a:endParaRPr lang="en-US" dirty="0"/>
        </a:p>
      </dgm:t>
    </dgm:pt>
    <dgm:pt modelId="{932E488F-FC0B-4834-9710-9A3CAB04AE3B}" type="parTrans" cxnId="{52FEB67C-FE49-4727-87C9-2A0373A59376}">
      <dgm:prSet/>
      <dgm:spPr/>
      <dgm:t>
        <a:bodyPr/>
        <a:lstStyle/>
        <a:p>
          <a:endParaRPr lang="en-US"/>
        </a:p>
      </dgm:t>
    </dgm:pt>
    <dgm:pt modelId="{F4DF5D2B-EB55-4608-936A-40EE82DC89B1}" type="sibTrans" cxnId="{52FEB67C-FE49-4727-87C9-2A0373A59376}">
      <dgm:prSet/>
      <dgm:spPr/>
      <dgm:t>
        <a:bodyPr/>
        <a:lstStyle/>
        <a:p>
          <a:endParaRPr lang="en-US"/>
        </a:p>
      </dgm:t>
    </dgm:pt>
    <dgm:pt modelId="{729D214D-84CC-4FDD-9B5B-F3CDB3D61C81}" type="pres">
      <dgm:prSet presAssocID="{D8EA1DD9-AF5D-4FA0-B792-08861400A91A}" presName="diagram" presStyleCnt="0">
        <dgm:presLayoutVars>
          <dgm:chPref val="1"/>
          <dgm:dir/>
          <dgm:animOne val="branch"/>
          <dgm:animLvl val="lvl"/>
          <dgm:resizeHandles/>
        </dgm:presLayoutVars>
      </dgm:prSet>
      <dgm:spPr/>
      <dgm:t>
        <a:bodyPr/>
        <a:lstStyle/>
        <a:p>
          <a:endParaRPr lang="en-US"/>
        </a:p>
      </dgm:t>
    </dgm:pt>
    <dgm:pt modelId="{DD9EA953-23C5-4C66-BC4A-DA50C1225A37}" type="pres">
      <dgm:prSet presAssocID="{650FA1A6-765A-47C9-A9B8-DDA9412A8AA9}" presName="root" presStyleCnt="0"/>
      <dgm:spPr/>
    </dgm:pt>
    <dgm:pt modelId="{2136C764-0910-49AD-A6B4-214723F0884A}" type="pres">
      <dgm:prSet presAssocID="{650FA1A6-765A-47C9-A9B8-DDA9412A8AA9}" presName="rootComposite" presStyleCnt="0"/>
      <dgm:spPr/>
    </dgm:pt>
    <dgm:pt modelId="{8B775F2C-A621-4A06-B747-7E5D1AB1C5A5}" type="pres">
      <dgm:prSet presAssocID="{650FA1A6-765A-47C9-A9B8-DDA9412A8AA9}" presName="rootText" presStyleLbl="node1" presStyleIdx="0" presStyleCnt="2" custScaleX="80687" custScaleY="51247"/>
      <dgm:spPr/>
      <dgm:t>
        <a:bodyPr/>
        <a:lstStyle/>
        <a:p>
          <a:endParaRPr lang="en-US"/>
        </a:p>
      </dgm:t>
    </dgm:pt>
    <dgm:pt modelId="{3A276504-40A5-44C8-8A90-13D9A0C2A99B}" type="pres">
      <dgm:prSet presAssocID="{650FA1A6-765A-47C9-A9B8-DDA9412A8AA9}" presName="rootConnector" presStyleLbl="node1" presStyleIdx="0" presStyleCnt="2"/>
      <dgm:spPr/>
      <dgm:t>
        <a:bodyPr/>
        <a:lstStyle/>
        <a:p>
          <a:endParaRPr lang="en-US"/>
        </a:p>
      </dgm:t>
    </dgm:pt>
    <dgm:pt modelId="{02F7A7B7-DB2A-4CE8-966A-FE05E56FF113}" type="pres">
      <dgm:prSet presAssocID="{650FA1A6-765A-47C9-A9B8-DDA9412A8AA9}" presName="childShape" presStyleCnt="0"/>
      <dgm:spPr/>
    </dgm:pt>
    <dgm:pt modelId="{D4DD9AD9-64FE-4D1B-AD34-D70488731B94}" type="pres">
      <dgm:prSet presAssocID="{7FFCC555-09AC-4791-BD1B-08F9D674ECF5}" presName="Name13" presStyleLbl="parChTrans1D2" presStyleIdx="0" presStyleCnt="4"/>
      <dgm:spPr/>
      <dgm:t>
        <a:bodyPr/>
        <a:lstStyle/>
        <a:p>
          <a:endParaRPr lang="en-US"/>
        </a:p>
      </dgm:t>
    </dgm:pt>
    <dgm:pt modelId="{77B61BAC-C16E-4510-9A68-95D6D9D77F91}" type="pres">
      <dgm:prSet presAssocID="{4018B85B-DD92-45D2-A570-110C79CD59DB}" presName="childText" presStyleLbl="bgAcc1" presStyleIdx="0" presStyleCnt="4" custScaleX="127850" custScaleY="110765">
        <dgm:presLayoutVars>
          <dgm:bulletEnabled val="1"/>
        </dgm:presLayoutVars>
      </dgm:prSet>
      <dgm:spPr/>
      <dgm:t>
        <a:bodyPr/>
        <a:lstStyle/>
        <a:p>
          <a:endParaRPr lang="en-US"/>
        </a:p>
      </dgm:t>
    </dgm:pt>
    <dgm:pt modelId="{9D928507-5632-4FEA-8509-CCA6755A0313}" type="pres">
      <dgm:prSet presAssocID="{5D9837B2-B827-4896-8D0B-26A757E13F8A}" presName="Name13" presStyleLbl="parChTrans1D2" presStyleIdx="1" presStyleCnt="4"/>
      <dgm:spPr/>
      <dgm:t>
        <a:bodyPr/>
        <a:lstStyle/>
        <a:p>
          <a:endParaRPr lang="en-US"/>
        </a:p>
      </dgm:t>
    </dgm:pt>
    <dgm:pt modelId="{8F85DBBF-78B4-4242-A161-756F77F220A1}" type="pres">
      <dgm:prSet presAssocID="{31555EB3-F641-47E2-9BC0-59B8D50DDA52}" presName="childText" presStyleLbl="bgAcc1" presStyleIdx="1" presStyleCnt="4" custScaleX="127850" custScaleY="97991">
        <dgm:presLayoutVars>
          <dgm:bulletEnabled val="1"/>
        </dgm:presLayoutVars>
      </dgm:prSet>
      <dgm:spPr/>
      <dgm:t>
        <a:bodyPr/>
        <a:lstStyle/>
        <a:p>
          <a:endParaRPr lang="en-US"/>
        </a:p>
      </dgm:t>
    </dgm:pt>
    <dgm:pt modelId="{4108EFAB-BCB5-4062-A80E-1554B3AACA11}" type="pres">
      <dgm:prSet presAssocID="{57E1E1A9-F549-44F0-A909-5E814F8FEEC5}" presName="root" presStyleCnt="0"/>
      <dgm:spPr/>
    </dgm:pt>
    <dgm:pt modelId="{D5AFF677-E3F2-473B-A0D6-871B6D6B8B53}" type="pres">
      <dgm:prSet presAssocID="{57E1E1A9-F549-44F0-A909-5E814F8FEEC5}" presName="rootComposite" presStyleCnt="0"/>
      <dgm:spPr/>
    </dgm:pt>
    <dgm:pt modelId="{5C8A54B2-D23F-423C-ADB5-26AFDD95613F}" type="pres">
      <dgm:prSet presAssocID="{57E1E1A9-F549-44F0-A909-5E814F8FEEC5}" presName="rootText" presStyleLbl="node1" presStyleIdx="1" presStyleCnt="2" custScaleX="71965" custScaleY="52963"/>
      <dgm:spPr/>
      <dgm:t>
        <a:bodyPr/>
        <a:lstStyle/>
        <a:p>
          <a:endParaRPr lang="en-US"/>
        </a:p>
      </dgm:t>
    </dgm:pt>
    <dgm:pt modelId="{E01563FE-EFDA-4A1E-A1C5-B25D8AD7ECD3}" type="pres">
      <dgm:prSet presAssocID="{57E1E1A9-F549-44F0-A909-5E814F8FEEC5}" presName="rootConnector" presStyleLbl="node1" presStyleIdx="1" presStyleCnt="2"/>
      <dgm:spPr/>
      <dgm:t>
        <a:bodyPr/>
        <a:lstStyle/>
        <a:p>
          <a:endParaRPr lang="en-US"/>
        </a:p>
      </dgm:t>
    </dgm:pt>
    <dgm:pt modelId="{B37302EA-4CD8-4F99-9E1D-5249FB725287}" type="pres">
      <dgm:prSet presAssocID="{57E1E1A9-F549-44F0-A909-5E814F8FEEC5}" presName="childShape" presStyleCnt="0"/>
      <dgm:spPr/>
    </dgm:pt>
    <dgm:pt modelId="{30A69ACE-A89C-45DE-B33B-9D27BF49CB04}" type="pres">
      <dgm:prSet presAssocID="{E2B87613-2FF5-4F1D-AAF1-B9D7D0FD1FA9}" presName="Name13" presStyleLbl="parChTrans1D2" presStyleIdx="2" presStyleCnt="4"/>
      <dgm:spPr/>
      <dgm:t>
        <a:bodyPr/>
        <a:lstStyle/>
        <a:p>
          <a:endParaRPr lang="en-US"/>
        </a:p>
      </dgm:t>
    </dgm:pt>
    <dgm:pt modelId="{0A246F59-C580-48AE-9E1B-70B8896A1B10}" type="pres">
      <dgm:prSet presAssocID="{5278E640-4A52-4129-A254-D45F1CE2BC0F}" presName="childText" presStyleLbl="bgAcc1" presStyleIdx="2" presStyleCnt="4" custScaleX="127798" custScaleY="116023">
        <dgm:presLayoutVars>
          <dgm:bulletEnabled val="1"/>
        </dgm:presLayoutVars>
      </dgm:prSet>
      <dgm:spPr/>
      <dgm:t>
        <a:bodyPr/>
        <a:lstStyle/>
        <a:p>
          <a:endParaRPr lang="en-US"/>
        </a:p>
      </dgm:t>
    </dgm:pt>
    <dgm:pt modelId="{BE228A87-25DD-4B08-B44A-00B274174933}" type="pres">
      <dgm:prSet presAssocID="{932E488F-FC0B-4834-9710-9A3CAB04AE3B}" presName="Name13" presStyleLbl="parChTrans1D2" presStyleIdx="3" presStyleCnt="4"/>
      <dgm:spPr/>
      <dgm:t>
        <a:bodyPr/>
        <a:lstStyle/>
        <a:p>
          <a:endParaRPr lang="en-US"/>
        </a:p>
      </dgm:t>
    </dgm:pt>
    <dgm:pt modelId="{377B63F6-04CD-4455-B556-448D907BF697}" type="pres">
      <dgm:prSet presAssocID="{57C97A32-FE6D-4F31-AA77-E34DDB2B49DA}" presName="childText" presStyleLbl="bgAcc1" presStyleIdx="3" presStyleCnt="4" custScaleX="127176">
        <dgm:presLayoutVars>
          <dgm:bulletEnabled val="1"/>
        </dgm:presLayoutVars>
      </dgm:prSet>
      <dgm:spPr/>
      <dgm:t>
        <a:bodyPr/>
        <a:lstStyle/>
        <a:p>
          <a:endParaRPr lang="en-US"/>
        </a:p>
      </dgm:t>
    </dgm:pt>
  </dgm:ptLst>
  <dgm:cxnLst>
    <dgm:cxn modelId="{8228BADC-77AC-453B-8C8D-966D8020FD71}" type="presOf" srcId="{650FA1A6-765A-47C9-A9B8-DDA9412A8AA9}" destId="{8B775F2C-A621-4A06-B747-7E5D1AB1C5A5}" srcOrd="0" destOrd="0" presId="urn:microsoft.com/office/officeart/2005/8/layout/hierarchy3"/>
    <dgm:cxn modelId="{91A38F02-198F-4362-9F0C-B58311AAE0E2}" srcId="{650FA1A6-765A-47C9-A9B8-DDA9412A8AA9}" destId="{4018B85B-DD92-45D2-A570-110C79CD59DB}" srcOrd="0" destOrd="0" parTransId="{7FFCC555-09AC-4791-BD1B-08F9D674ECF5}" sibTransId="{99C3034B-0987-4CD1-9369-0803A2BD3F1E}"/>
    <dgm:cxn modelId="{FC815AAD-8BBA-425C-90BE-AD087F9CB237}" srcId="{57E1E1A9-F549-44F0-A909-5E814F8FEEC5}" destId="{5278E640-4A52-4129-A254-D45F1CE2BC0F}" srcOrd="0" destOrd="0" parTransId="{E2B87613-2FF5-4F1D-AAF1-B9D7D0FD1FA9}" sibTransId="{508ACC65-7E54-4461-A9EB-22576B7C8642}"/>
    <dgm:cxn modelId="{C123931D-FB4F-4B14-BC62-7DBAF6A4B432}" type="presOf" srcId="{E2B87613-2FF5-4F1D-AAF1-B9D7D0FD1FA9}" destId="{30A69ACE-A89C-45DE-B33B-9D27BF49CB04}" srcOrd="0" destOrd="0" presId="urn:microsoft.com/office/officeart/2005/8/layout/hierarchy3"/>
    <dgm:cxn modelId="{C0875AA9-300F-4B70-927B-FC04654B5F2E}" type="presOf" srcId="{7FFCC555-09AC-4791-BD1B-08F9D674ECF5}" destId="{D4DD9AD9-64FE-4D1B-AD34-D70488731B94}" srcOrd="0" destOrd="0" presId="urn:microsoft.com/office/officeart/2005/8/layout/hierarchy3"/>
    <dgm:cxn modelId="{4CD77307-99BA-4149-AF62-9EBFA9902A50}" type="presOf" srcId="{57E1E1A9-F549-44F0-A909-5E814F8FEEC5}" destId="{E01563FE-EFDA-4A1E-A1C5-B25D8AD7ECD3}" srcOrd="1" destOrd="0" presId="urn:microsoft.com/office/officeart/2005/8/layout/hierarchy3"/>
    <dgm:cxn modelId="{79265C83-4502-471A-8B81-39759343525A}" srcId="{D8EA1DD9-AF5D-4FA0-B792-08861400A91A}" destId="{650FA1A6-765A-47C9-A9B8-DDA9412A8AA9}" srcOrd="0" destOrd="0" parTransId="{B7AF446B-CCF0-4FCC-9C8C-6F4BF4FF0E76}" sibTransId="{EE8426AF-1BF5-49CC-9975-C73A65C34839}"/>
    <dgm:cxn modelId="{E012A8D8-CA87-4335-B140-B5640C6BC6E9}" srcId="{D8EA1DD9-AF5D-4FA0-B792-08861400A91A}" destId="{57E1E1A9-F549-44F0-A909-5E814F8FEEC5}" srcOrd="1" destOrd="0" parTransId="{06E49691-B9AB-47BE-933C-33A2C2382426}" sibTransId="{C27C7EA0-DEFB-4B61-A6FB-14FF79A9CD36}"/>
    <dgm:cxn modelId="{F85F6870-C68D-4630-924F-D8A2918FE2E8}" type="presOf" srcId="{57C97A32-FE6D-4F31-AA77-E34DDB2B49DA}" destId="{377B63F6-04CD-4455-B556-448D907BF697}" srcOrd="0" destOrd="0" presId="urn:microsoft.com/office/officeart/2005/8/layout/hierarchy3"/>
    <dgm:cxn modelId="{FE527DA5-4F89-43D6-BDFC-20BF34996228}" type="presOf" srcId="{5D9837B2-B827-4896-8D0B-26A757E13F8A}" destId="{9D928507-5632-4FEA-8509-CCA6755A0313}" srcOrd="0" destOrd="0" presId="urn:microsoft.com/office/officeart/2005/8/layout/hierarchy3"/>
    <dgm:cxn modelId="{C8DC205D-A87C-4475-80E9-9BC46B82C76C}" type="presOf" srcId="{31555EB3-F641-47E2-9BC0-59B8D50DDA52}" destId="{8F85DBBF-78B4-4242-A161-756F77F220A1}" srcOrd="0" destOrd="0" presId="urn:microsoft.com/office/officeart/2005/8/layout/hierarchy3"/>
    <dgm:cxn modelId="{F64ECB7C-9B9E-44A9-BBD9-9A9EFF66E445}" srcId="{650FA1A6-765A-47C9-A9B8-DDA9412A8AA9}" destId="{31555EB3-F641-47E2-9BC0-59B8D50DDA52}" srcOrd="1" destOrd="0" parTransId="{5D9837B2-B827-4896-8D0B-26A757E13F8A}" sibTransId="{527B94DC-2476-4C79-9F4F-9836B676CFE2}"/>
    <dgm:cxn modelId="{79CABA40-8442-46CC-9115-E0935924A93B}" type="presOf" srcId="{932E488F-FC0B-4834-9710-9A3CAB04AE3B}" destId="{BE228A87-25DD-4B08-B44A-00B274174933}" srcOrd="0" destOrd="0" presId="urn:microsoft.com/office/officeart/2005/8/layout/hierarchy3"/>
    <dgm:cxn modelId="{5FB60DE9-75CF-449D-BEDC-8D795E74AA69}" type="presOf" srcId="{5278E640-4A52-4129-A254-D45F1CE2BC0F}" destId="{0A246F59-C580-48AE-9E1B-70B8896A1B10}" srcOrd="0" destOrd="0" presId="urn:microsoft.com/office/officeart/2005/8/layout/hierarchy3"/>
    <dgm:cxn modelId="{114DBA2A-3253-4100-BD77-53A58A057293}" type="presOf" srcId="{D8EA1DD9-AF5D-4FA0-B792-08861400A91A}" destId="{729D214D-84CC-4FDD-9B5B-F3CDB3D61C81}" srcOrd="0" destOrd="0" presId="urn:microsoft.com/office/officeart/2005/8/layout/hierarchy3"/>
    <dgm:cxn modelId="{F72BB3CC-6A6D-4187-91B2-AC646A761054}" type="presOf" srcId="{57E1E1A9-F549-44F0-A909-5E814F8FEEC5}" destId="{5C8A54B2-D23F-423C-ADB5-26AFDD95613F}" srcOrd="0" destOrd="0" presId="urn:microsoft.com/office/officeart/2005/8/layout/hierarchy3"/>
    <dgm:cxn modelId="{D0E2EEB7-D068-4FFE-8C34-65C2F72A445F}" type="presOf" srcId="{650FA1A6-765A-47C9-A9B8-DDA9412A8AA9}" destId="{3A276504-40A5-44C8-8A90-13D9A0C2A99B}" srcOrd="1" destOrd="0" presId="urn:microsoft.com/office/officeart/2005/8/layout/hierarchy3"/>
    <dgm:cxn modelId="{DC80822F-6C16-4A8B-98BC-00F7AAC23797}" type="presOf" srcId="{4018B85B-DD92-45D2-A570-110C79CD59DB}" destId="{77B61BAC-C16E-4510-9A68-95D6D9D77F91}" srcOrd="0" destOrd="0" presId="urn:microsoft.com/office/officeart/2005/8/layout/hierarchy3"/>
    <dgm:cxn modelId="{52FEB67C-FE49-4727-87C9-2A0373A59376}" srcId="{57E1E1A9-F549-44F0-A909-5E814F8FEEC5}" destId="{57C97A32-FE6D-4F31-AA77-E34DDB2B49DA}" srcOrd="1" destOrd="0" parTransId="{932E488F-FC0B-4834-9710-9A3CAB04AE3B}" sibTransId="{F4DF5D2B-EB55-4608-936A-40EE82DC89B1}"/>
    <dgm:cxn modelId="{721BE43C-D99D-4EE5-95A1-184A2832FF39}" type="presParOf" srcId="{729D214D-84CC-4FDD-9B5B-F3CDB3D61C81}" destId="{DD9EA953-23C5-4C66-BC4A-DA50C1225A37}" srcOrd="0" destOrd="0" presId="urn:microsoft.com/office/officeart/2005/8/layout/hierarchy3"/>
    <dgm:cxn modelId="{8C7121AF-B902-4E4C-BD6A-D19B5752ACAE}" type="presParOf" srcId="{DD9EA953-23C5-4C66-BC4A-DA50C1225A37}" destId="{2136C764-0910-49AD-A6B4-214723F0884A}" srcOrd="0" destOrd="0" presId="urn:microsoft.com/office/officeart/2005/8/layout/hierarchy3"/>
    <dgm:cxn modelId="{B5881C0D-7D71-4010-9415-D42C4793A559}" type="presParOf" srcId="{2136C764-0910-49AD-A6B4-214723F0884A}" destId="{8B775F2C-A621-4A06-B747-7E5D1AB1C5A5}" srcOrd="0" destOrd="0" presId="urn:microsoft.com/office/officeart/2005/8/layout/hierarchy3"/>
    <dgm:cxn modelId="{794D3CAE-367B-48E5-A1A0-82BFD913382D}" type="presParOf" srcId="{2136C764-0910-49AD-A6B4-214723F0884A}" destId="{3A276504-40A5-44C8-8A90-13D9A0C2A99B}" srcOrd="1" destOrd="0" presId="urn:microsoft.com/office/officeart/2005/8/layout/hierarchy3"/>
    <dgm:cxn modelId="{A0D7C42F-E824-49DE-A311-CB15000AE7CA}" type="presParOf" srcId="{DD9EA953-23C5-4C66-BC4A-DA50C1225A37}" destId="{02F7A7B7-DB2A-4CE8-966A-FE05E56FF113}" srcOrd="1" destOrd="0" presId="urn:microsoft.com/office/officeart/2005/8/layout/hierarchy3"/>
    <dgm:cxn modelId="{C4DD5822-D5E3-4345-95E0-50F1C080DF26}" type="presParOf" srcId="{02F7A7B7-DB2A-4CE8-966A-FE05E56FF113}" destId="{D4DD9AD9-64FE-4D1B-AD34-D70488731B94}" srcOrd="0" destOrd="0" presId="urn:microsoft.com/office/officeart/2005/8/layout/hierarchy3"/>
    <dgm:cxn modelId="{04787818-E9BE-4028-9706-62738575FD21}" type="presParOf" srcId="{02F7A7B7-DB2A-4CE8-966A-FE05E56FF113}" destId="{77B61BAC-C16E-4510-9A68-95D6D9D77F91}" srcOrd="1" destOrd="0" presId="urn:microsoft.com/office/officeart/2005/8/layout/hierarchy3"/>
    <dgm:cxn modelId="{5DBC9C0F-12EE-4542-B08D-215338CE82A8}" type="presParOf" srcId="{02F7A7B7-DB2A-4CE8-966A-FE05E56FF113}" destId="{9D928507-5632-4FEA-8509-CCA6755A0313}" srcOrd="2" destOrd="0" presId="urn:microsoft.com/office/officeart/2005/8/layout/hierarchy3"/>
    <dgm:cxn modelId="{8197C084-CF46-4076-9F20-041B036FAD6C}" type="presParOf" srcId="{02F7A7B7-DB2A-4CE8-966A-FE05E56FF113}" destId="{8F85DBBF-78B4-4242-A161-756F77F220A1}" srcOrd="3" destOrd="0" presId="urn:microsoft.com/office/officeart/2005/8/layout/hierarchy3"/>
    <dgm:cxn modelId="{DBC1C59C-3167-42CF-B7C9-455627EE966F}" type="presParOf" srcId="{729D214D-84CC-4FDD-9B5B-F3CDB3D61C81}" destId="{4108EFAB-BCB5-4062-A80E-1554B3AACA11}" srcOrd="1" destOrd="0" presId="urn:microsoft.com/office/officeart/2005/8/layout/hierarchy3"/>
    <dgm:cxn modelId="{7B4A1F9F-2EC3-47A2-A586-057AA51DAE7B}" type="presParOf" srcId="{4108EFAB-BCB5-4062-A80E-1554B3AACA11}" destId="{D5AFF677-E3F2-473B-A0D6-871B6D6B8B53}" srcOrd="0" destOrd="0" presId="urn:microsoft.com/office/officeart/2005/8/layout/hierarchy3"/>
    <dgm:cxn modelId="{8C26C39C-B3CE-4AB7-8F1A-A844B07FF557}" type="presParOf" srcId="{D5AFF677-E3F2-473B-A0D6-871B6D6B8B53}" destId="{5C8A54B2-D23F-423C-ADB5-26AFDD95613F}" srcOrd="0" destOrd="0" presId="urn:microsoft.com/office/officeart/2005/8/layout/hierarchy3"/>
    <dgm:cxn modelId="{463FBAAC-21A6-4065-9E5D-5F193A34B682}" type="presParOf" srcId="{D5AFF677-E3F2-473B-A0D6-871B6D6B8B53}" destId="{E01563FE-EFDA-4A1E-A1C5-B25D8AD7ECD3}" srcOrd="1" destOrd="0" presId="urn:microsoft.com/office/officeart/2005/8/layout/hierarchy3"/>
    <dgm:cxn modelId="{84028DFA-AAD1-47DD-BFD2-95AC1E15283A}" type="presParOf" srcId="{4108EFAB-BCB5-4062-A80E-1554B3AACA11}" destId="{B37302EA-4CD8-4F99-9E1D-5249FB725287}" srcOrd="1" destOrd="0" presId="urn:microsoft.com/office/officeart/2005/8/layout/hierarchy3"/>
    <dgm:cxn modelId="{3E624F16-6A32-424B-83B6-2CF4B0F98FDB}" type="presParOf" srcId="{B37302EA-4CD8-4F99-9E1D-5249FB725287}" destId="{30A69ACE-A89C-45DE-B33B-9D27BF49CB04}" srcOrd="0" destOrd="0" presId="urn:microsoft.com/office/officeart/2005/8/layout/hierarchy3"/>
    <dgm:cxn modelId="{9CE560C6-3CAC-44F1-8071-94E61316C7FE}" type="presParOf" srcId="{B37302EA-4CD8-4F99-9E1D-5249FB725287}" destId="{0A246F59-C580-48AE-9E1B-70B8896A1B10}" srcOrd="1" destOrd="0" presId="urn:microsoft.com/office/officeart/2005/8/layout/hierarchy3"/>
    <dgm:cxn modelId="{FE427CD0-7B5E-4136-95E0-093FFCDBA5ED}" type="presParOf" srcId="{B37302EA-4CD8-4F99-9E1D-5249FB725287}" destId="{BE228A87-25DD-4B08-B44A-00B274174933}" srcOrd="2" destOrd="0" presId="urn:microsoft.com/office/officeart/2005/8/layout/hierarchy3"/>
    <dgm:cxn modelId="{B4DFF32D-125D-442C-B335-306FE1EBE57B}" type="presParOf" srcId="{B37302EA-4CD8-4F99-9E1D-5249FB725287}" destId="{377B63F6-04CD-4455-B556-448D907BF697}"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A26E71-CF9C-42CB-9EF8-3A6879E0D848}" type="doc">
      <dgm:prSet loTypeId="urn:microsoft.com/office/officeart/2005/8/layout/pyramid3" loCatId="pyramid" qsTypeId="urn:microsoft.com/office/officeart/2005/8/quickstyle/simple1" qsCatId="simple" csTypeId="urn:microsoft.com/office/officeart/2005/8/colors/accent1_2" csCatId="accent1" phldr="1"/>
      <dgm:spPr/>
    </dgm:pt>
    <dgm:pt modelId="{810D5212-8E55-48D5-ABB2-3AC7D273CC2C}" type="pres">
      <dgm:prSet presAssocID="{3EA26E71-CF9C-42CB-9EF8-3A6879E0D848}" presName="Name0" presStyleCnt="0">
        <dgm:presLayoutVars>
          <dgm:dir/>
          <dgm:animLvl val="lvl"/>
          <dgm:resizeHandles val="exact"/>
        </dgm:presLayoutVars>
      </dgm:prSet>
      <dgm:spPr/>
    </dgm:pt>
  </dgm:ptLst>
  <dgm:cxnLst>
    <dgm:cxn modelId="{ED089A37-6F41-4097-837F-2E9E3D630BB5}" type="presOf" srcId="{3EA26E71-CF9C-42CB-9EF8-3A6879E0D848}" destId="{810D5212-8E55-48D5-ABB2-3AC7D273CC2C}" srcOrd="0"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76B9D2-A20F-4BDA-AAFA-C58CFE448C03}" type="doc">
      <dgm:prSet loTypeId="urn:microsoft.com/office/officeart/2005/8/layout/pyramid1" loCatId="pyramid" qsTypeId="urn:microsoft.com/office/officeart/2005/8/quickstyle/simple2" qsCatId="simple" csTypeId="urn:microsoft.com/office/officeart/2005/8/colors/accent2_3" csCatId="accent2" phldr="1"/>
      <dgm:spPr/>
    </dgm:pt>
    <dgm:pt modelId="{30D8574D-98E7-4431-8514-1640A03B0317}">
      <dgm:prSet phldrT="[Text]" custT="1"/>
      <dgm:spPr/>
      <dgm:t>
        <a:bodyPr/>
        <a:lstStyle/>
        <a:p>
          <a:endParaRPr lang="en-US" sz="1800" dirty="0" smtClean="0"/>
        </a:p>
        <a:p>
          <a:r>
            <a:rPr lang="en-US" sz="1800" b="1" dirty="0" smtClean="0"/>
            <a:t>Presentation</a:t>
          </a:r>
        </a:p>
        <a:p>
          <a:r>
            <a:rPr lang="en-US" sz="1800" b="1" dirty="0" smtClean="0"/>
            <a:t> layer</a:t>
          </a:r>
          <a:endParaRPr lang="en-US" sz="1800" b="1" dirty="0"/>
        </a:p>
      </dgm:t>
    </dgm:pt>
    <dgm:pt modelId="{7287DC77-DC1A-4D8E-B467-C790068EA61B}" type="parTrans" cxnId="{D6DAE2E0-B05C-42FA-8995-16E47297A111}">
      <dgm:prSet/>
      <dgm:spPr/>
      <dgm:t>
        <a:bodyPr/>
        <a:lstStyle/>
        <a:p>
          <a:endParaRPr lang="en-US"/>
        </a:p>
      </dgm:t>
    </dgm:pt>
    <dgm:pt modelId="{DAA610FB-FF84-443E-9666-7D7BDE8CBB04}" type="sibTrans" cxnId="{D6DAE2E0-B05C-42FA-8995-16E47297A111}">
      <dgm:prSet/>
      <dgm:spPr/>
      <dgm:t>
        <a:bodyPr/>
        <a:lstStyle/>
        <a:p>
          <a:endParaRPr lang="en-US"/>
        </a:p>
      </dgm:t>
    </dgm:pt>
    <dgm:pt modelId="{C9215677-BEB6-40AD-9DC4-677F8E20C201}">
      <dgm:prSet phldrT="[Text]" custT="1"/>
      <dgm:spPr/>
      <dgm:t>
        <a:bodyPr/>
        <a:lstStyle/>
        <a:p>
          <a:r>
            <a:rPr lang="en-US" sz="1800" b="1" dirty="0" smtClean="0"/>
            <a:t>Business layer</a:t>
          </a:r>
          <a:endParaRPr lang="en-US" sz="1800" b="1" dirty="0"/>
        </a:p>
      </dgm:t>
    </dgm:pt>
    <dgm:pt modelId="{39E75E7A-8701-4AC6-B69A-76639E4D1CA6}" type="parTrans" cxnId="{1D0D872E-2511-4ED3-9893-7A34405D2358}">
      <dgm:prSet/>
      <dgm:spPr/>
      <dgm:t>
        <a:bodyPr/>
        <a:lstStyle/>
        <a:p>
          <a:endParaRPr lang="en-US"/>
        </a:p>
      </dgm:t>
    </dgm:pt>
    <dgm:pt modelId="{D8938507-41BB-499A-A3A3-A50BDBEE66B6}" type="sibTrans" cxnId="{1D0D872E-2511-4ED3-9893-7A34405D2358}">
      <dgm:prSet/>
      <dgm:spPr/>
      <dgm:t>
        <a:bodyPr/>
        <a:lstStyle/>
        <a:p>
          <a:endParaRPr lang="en-US"/>
        </a:p>
      </dgm:t>
    </dgm:pt>
    <dgm:pt modelId="{4E96B8E0-76D2-43F1-86CA-7922A7DACA2D}">
      <dgm:prSet phldrT="[Text]" custT="1"/>
      <dgm:spPr/>
      <dgm:t>
        <a:bodyPr/>
        <a:lstStyle/>
        <a:p>
          <a:r>
            <a:rPr lang="en-US" sz="1800" b="1" dirty="0" smtClean="0"/>
            <a:t>Data layer</a:t>
          </a:r>
          <a:endParaRPr lang="en-US" sz="1800" b="1" dirty="0"/>
        </a:p>
      </dgm:t>
    </dgm:pt>
    <dgm:pt modelId="{5E11FD0F-3B71-470C-84DC-AA449F5B29B4}" type="parTrans" cxnId="{93F5474D-41B9-4B11-931D-55C0A026E396}">
      <dgm:prSet/>
      <dgm:spPr/>
      <dgm:t>
        <a:bodyPr/>
        <a:lstStyle/>
        <a:p>
          <a:endParaRPr lang="en-US"/>
        </a:p>
      </dgm:t>
    </dgm:pt>
    <dgm:pt modelId="{14EE4496-730E-4F44-A51E-D606CFDF2072}" type="sibTrans" cxnId="{93F5474D-41B9-4B11-931D-55C0A026E396}">
      <dgm:prSet/>
      <dgm:spPr/>
      <dgm:t>
        <a:bodyPr/>
        <a:lstStyle/>
        <a:p>
          <a:endParaRPr lang="en-US"/>
        </a:p>
      </dgm:t>
    </dgm:pt>
    <dgm:pt modelId="{816DAD9A-A46F-4999-A551-2F1C2741EF3E}" type="pres">
      <dgm:prSet presAssocID="{F776B9D2-A20F-4BDA-AAFA-C58CFE448C03}" presName="Name0" presStyleCnt="0">
        <dgm:presLayoutVars>
          <dgm:dir/>
          <dgm:animLvl val="lvl"/>
          <dgm:resizeHandles val="exact"/>
        </dgm:presLayoutVars>
      </dgm:prSet>
      <dgm:spPr/>
    </dgm:pt>
    <dgm:pt modelId="{756F6D25-DE3C-48FB-ACF8-6310009C3998}" type="pres">
      <dgm:prSet presAssocID="{30D8574D-98E7-4431-8514-1640A03B0317}" presName="Name8" presStyleCnt="0"/>
      <dgm:spPr/>
    </dgm:pt>
    <dgm:pt modelId="{AEED9EDC-D323-4C48-B563-A8453DD29966}" type="pres">
      <dgm:prSet presAssocID="{30D8574D-98E7-4431-8514-1640A03B0317}" presName="level" presStyleLbl="node1" presStyleIdx="0" presStyleCnt="3" custScaleX="128160" custScaleY="97857" custLinFactNeighborX="-3846">
        <dgm:presLayoutVars>
          <dgm:chMax val="1"/>
          <dgm:bulletEnabled val="1"/>
        </dgm:presLayoutVars>
      </dgm:prSet>
      <dgm:spPr/>
      <dgm:t>
        <a:bodyPr/>
        <a:lstStyle/>
        <a:p>
          <a:endParaRPr lang="en-US"/>
        </a:p>
      </dgm:t>
    </dgm:pt>
    <dgm:pt modelId="{E1D59719-4BBF-46E1-9508-2EC68CB8E8E6}" type="pres">
      <dgm:prSet presAssocID="{30D8574D-98E7-4431-8514-1640A03B0317}" presName="levelTx" presStyleLbl="revTx" presStyleIdx="0" presStyleCnt="0">
        <dgm:presLayoutVars>
          <dgm:chMax val="1"/>
          <dgm:bulletEnabled val="1"/>
        </dgm:presLayoutVars>
      </dgm:prSet>
      <dgm:spPr/>
      <dgm:t>
        <a:bodyPr/>
        <a:lstStyle/>
        <a:p>
          <a:endParaRPr lang="en-US"/>
        </a:p>
      </dgm:t>
    </dgm:pt>
    <dgm:pt modelId="{2C1A8600-A23D-4AC6-BB17-DA5EF287A48F}" type="pres">
      <dgm:prSet presAssocID="{C9215677-BEB6-40AD-9DC4-677F8E20C201}" presName="Name8" presStyleCnt="0"/>
      <dgm:spPr/>
    </dgm:pt>
    <dgm:pt modelId="{3018130E-5FB6-4BFC-A006-614203DAD7BC}" type="pres">
      <dgm:prSet presAssocID="{C9215677-BEB6-40AD-9DC4-677F8E20C201}" presName="level" presStyleLbl="node1" presStyleIdx="1" presStyleCnt="3" custScaleX="104473" custScaleY="78479">
        <dgm:presLayoutVars>
          <dgm:chMax val="1"/>
          <dgm:bulletEnabled val="1"/>
        </dgm:presLayoutVars>
      </dgm:prSet>
      <dgm:spPr/>
      <dgm:t>
        <a:bodyPr/>
        <a:lstStyle/>
        <a:p>
          <a:endParaRPr lang="en-US"/>
        </a:p>
      </dgm:t>
    </dgm:pt>
    <dgm:pt modelId="{5B3C238D-68EB-48B0-93AC-7B8C07FA5442}" type="pres">
      <dgm:prSet presAssocID="{C9215677-BEB6-40AD-9DC4-677F8E20C201}" presName="levelTx" presStyleLbl="revTx" presStyleIdx="0" presStyleCnt="0">
        <dgm:presLayoutVars>
          <dgm:chMax val="1"/>
          <dgm:bulletEnabled val="1"/>
        </dgm:presLayoutVars>
      </dgm:prSet>
      <dgm:spPr/>
      <dgm:t>
        <a:bodyPr/>
        <a:lstStyle/>
        <a:p>
          <a:endParaRPr lang="en-US"/>
        </a:p>
      </dgm:t>
    </dgm:pt>
    <dgm:pt modelId="{7A5B3007-3F85-4CE1-99E4-0C69D8F7699F}" type="pres">
      <dgm:prSet presAssocID="{4E96B8E0-76D2-43F1-86CA-7922A7DACA2D}" presName="Name8" presStyleCnt="0"/>
      <dgm:spPr/>
    </dgm:pt>
    <dgm:pt modelId="{9C4DB3C8-7B46-4AE6-AE03-5AB05AB12627}" type="pres">
      <dgm:prSet presAssocID="{4E96B8E0-76D2-43F1-86CA-7922A7DACA2D}" presName="level" presStyleLbl="node1" presStyleIdx="2" presStyleCnt="3" custScaleY="100000">
        <dgm:presLayoutVars>
          <dgm:chMax val="1"/>
          <dgm:bulletEnabled val="1"/>
        </dgm:presLayoutVars>
      </dgm:prSet>
      <dgm:spPr/>
      <dgm:t>
        <a:bodyPr/>
        <a:lstStyle/>
        <a:p>
          <a:endParaRPr lang="en-US"/>
        </a:p>
      </dgm:t>
    </dgm:pt>
    <dgm:pt modelId="{821AD86E-4529-432F-84A7-B065A103BCF7}" type="pres">
      <dgm:prSet presAssocID="{4E96B8E0-76D2-43F1-86CA-7922A7DACA2D}" presName="levelTx" presStyleLbl="revTx" presStyleIdx="0" presStyleCnt="0">
        <dgm:presLayoutVars>
          <dgm:chMax val="1"/>
          <dgm:bulletEnabled val="1"/>
        </dgm:presLayoutVars>
      </dgm:prSet>
      <dgm:spPr/>
      <dgm:t>
        <a:bodyPr/>
        <a:lstStyle/>
        <a:p>
          <a:endParaRPr lang="en-US"/>
        </a:p>
      </dgm:t>
    </dgm:pt>
  </dgm:ptLst>
  <dgm:cxnLst>
    <dgm:cxn modelId="{93F5474D-41B9-4B11-931D-55C0A026E396}" srcId="{F776B9D2-A20F-4BDA-AAFA-C58CFE448C03}" destId="{4E96B8E0-76D2-43F1-86CA-7922A7DACA2D}" srcOrd="2" destOrd="0" parTransId="{5E11FD0F-3B71-470C-84DC-AA449F5B29B4}" sibTransId="{14EE4496-730E-4F44-A51E-D606CFDF2072}"/>
    <dgm:cxn modelId="{CE2579CE-3382-4603-91AC-0BB64AAF8AB6}" type="presOf" srcId="{30D8574D-98E7-4431-8514-1640A03B0317}" destId="{E1D59719-4BBF-46E1-9508-2EC68CB8E8E6}" srcOrd="1" destOrd="0" presId="urn:microsoft.com/office/officeart/2005/8/layout/pyramid1"/>
    <dgm:cxn modelId="{D810A87F-4D21-4DE0-BBF0-4E8AD0C036CF}" type="presOf" srcId="{30D8574D-98E7-4431-8514-1640A03B0317}" destId="{AEED9EDC-D323-4C48-B563-A8453DD29966}" srcOrd="0" destOrd="0" presId="urn:microsoft.com/office/officeart/2005/8/layout/pyramid1"/>
    <dgm:cxn modelId="{880A968F-2F5B-4EDA-9B7D-725901292408}" type="presOf" srcId="{4E96B8E0-76D2-43F1-86CA-7922A7DACA2D}" destId="{821AD86E-4529-432F-84A7-B065A103BCF7}" srcOrd="1" destOrd="0" presId="urn:microsoft.com/office/officeart/2005/8/layout/pyramid1"/>
    <dgm:cxn modelId="{EB1C83DB-F486-48BB-A332-9428D9549EAA}" type="presOf" srcId="{C9215677-BEB6-40AD-9DC4-677F8E20C201}" destId="{5B3C238D-68EB-48B0-93AC-7B8C07FA5442}" srcOrd="1" destOrd="0" presId="urn:microsoft.com/office/officeart/2005/8/layout/pyramid1"/>
    <dgm:cxn modelId="{1BF06AD0-CE14-453F-A5DA-686AD459F3B0}" type="presOf" srcId="{F776B9D2-A20F-4BDA-AAFA-C58CFE448C03}" destId="{816DAD9A-A46F-4999-A551-2F1C2741EF3E}" srcOrd="0" destOrd="0" presId="urn:microsoft.com/office/officeart/2005/8/layout/pyramid1"/>
    <dgm:cxn modelId="{D6DAE2E0-B05C-42FA-8995-16E47297A111}" srcId="{F776B9D2-A20F-4BDA-AAFA-C58CFE448C03}" destId="{30D8574D-98E7-4431-8514-1640A03B0317}" srcOrd="0" destOrd="0" parTransId="{7287DC77-DC1A-4D8E-B467-C790068EA61B}" sibTransId="{DAA610FB-FF84-443E-9666-7D7BDE8CBB04}"/>
    <dgm:cxn modelId="{798931C8-BC63-493C-845E-94585265E43E}" type="presOf" srcId="{4E96B8E0-76D2-43F1-86CA-7922A7DACA2D}" destId="{9C4DB3C8-7B46-4AE6-AE03-5AB05AB12627}" srcOrd="0" destOrd="0" presId="urn:microsoft.com/office/officeart/2005/8/layout/pyramid1"/>
    <dgm:cxn modelId="{115BB272-A284-4717-9CF8-FD4AC0E9CE4A}" type="presOf" srcId="{C9215677-BEB6-40AD-9DC4-677F8E20C201}" destId="{3018130E-5FB6-4BFC-A006-614203DAD7BC}" srcOrd="0" destOrd="0" presId="urn:microsoft.com/office/officeart/2005/8/layout/pyramid1"/>
    <dgm:cxn modelId="{1D0D872E-2511-4ED3-9893-7A34405D2358}" srcId="{F776B9D2-A20F-4BDA-AAFA-C58CFE448C03}" destId="{C9215677-BEB6-40AD-9DC4-677F8E20C201}" srcOrd="1" destOrd="0" parTransId="{39E75E7A-8701-4AC6-B69A-76639E4D1CA6}" sibTransId="{D8938507-41BB-499A-A3A3-A50BDBEE66B6}"/>
    <dgm:cxn modelId="{61DAB6C0-CC95-4149-AB29-FF74B4F22311}" type="presParOf" srcId="{816DAD9A-A46F-4999-A551-2F1C2741EF3E}" destId="{756F6D25-DE3C-48FB-ACF8-6310009C3998}" srcOrd="0" destOrd="0" presId="urn:microsoft.com/office/officeart/2005/8/layout/pyramid1"/>
    <dgm:cxn modelId="{4A1431B0-89C6-46CC-8D1C-DAECB1F7A558}" type="presParOf" srcId="{756F6D25-DE3C-48FB-ACF8-6310009C3998}" destId="{AEED9EDC-D323-4C48-B563-A8453DD29966}" srcOrd="0" destOrd="0" presId="urn:microsoft.com/office/officeart/2005/8/layout/pyramid1"/>
    <dgm:cxn modelId="{FA67F686-2264-458A-B6C5-65FA11B9BE6E}" type="presParOf" srcId="{756F6D25-DE3C-48FB-ACF8-6310009C3998}" destId="{E1D59719-4BBF-46E1-9508-2EC68CB8E8E6}" srcOrd="1" destOrd="0" presId="urn:microsoft.com/office/officeart/2005/8/layout/pyramid1"/>
    <dgm:cxn modelId="{68613084-5E6F-4CA6-A86B-DC0B4017C40D}" type="presParOf" srcId="{816DAD9A-A46F-4999-A551-2F1C2741EF3E}" destId="{2C1A8600-A23D-4AC6-BB17-DA5EF287A48F}" srcOrd="1" destOrd="0" presId="urn:microsoft.com/office/officeart/2005/8/layout/pyramid1"/>
    <dgm:cxn modelId="{18F32805-FB3F-4121-9F57-FFE5C307935E}" type="presParOf" srcId="{2C1A8600-A23D-4AC6-BB17-DA5EF287A48F}" destId="{3018130E-5FB6-4BFC-A006-614203DAD7BC}" srcOrd="0" destOrd="0" presId="urn:microsoft.com/office/officeart/2005/8/layout/pyramid1"/>
    <dgm:cxn modelId="{5ED11616-EBE2-4F78-B64B-8F7F36A88C13}" type="presParOf" srcId="{2C1A8600-A23D-4AC6-BB17-DA5EF287A48F}" destId="{5B3C238D-68EB-48B0-93AC-7B8C07FA5442}" srcOrd="1" destOrd="0" presId="urn:microsoft.com/office/officeart/2005/8/layout/pyramid1"/>
    <dgm:cxn modelId="{639865B1-FC93-4EBE-83F0-A25CDC13FA84}" type="presParOf" srcId="{816DAD9A-A46F-4999-A551-2F1C2741EF3E}" destId="{7A5B3007-3F85-4CE1-99E4-0C69D8F7699F}" srcOrd="2" destOrd="0" presId="urn:microsoft.com/office/officeart/2005/8/layout/pyramid1"/>
    <dgm:cxn modelId="{86CCB162-D0D6-4F6C-BB12-ADCCD476150D}" type="presParOf" srcId="{7A5B3007-3F85-4CE1-99E4-0C69D8F7699F}" destId="{9C4DB3C8-7B46-4AE6-AE03-5AB05AB12627}" srcOrd="0" destOrd="0" presId="urn:microsoft.com/office/officeart/2005/8/layout/pyramid1"/>
    <dgm:cxn modelId="{43BE22BE-32B0-405F-93C4-35E9C8A06568}" type="presParOf" srcId="{7A5B3007-3F85-4CE1-99E4-0C69D8F7699F}" destId="{821AD86E-4529-432F-84A7-B065A103BCF7}" srcOrd="1" destOrd="0" presId="urn:microsoft.com/office/officeart/2005/8/layout/pyramid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80854C-8ABE-4BFC-9797-FA615EFE9246}" type="doc">
      <dgm:prSet loTypeId="urn:microsoft.com/office/officeart/2005/8/layout/vList2" loCatId="list" qsTypeId="urn:microsoft.com/office/officeart/2005/8/quickstyle/simple1#4" qsCatId="simple" csTypeId="urn:microsoft.com/office/officeart/2005/8/colors/accent1_4" csCatId="accent1" phldr="1"/>
      <dgm:spPr/>
      <dgm:t>
        <a:bodyPr/>
        <a:lstStyle/>
        <a:p>
          <a:endParaRPr lang="en-US"/>
        </a:p>
      </dgm:t>
    </dgm:pt>
    <dgm:pt modelId="{8515A104-D0CB-4D57-83FD-206C295872EA}">
      <dgm:prSet/>
      <dgm:spPr/>
      <dgm:t>
        <a:bodyPr/>
        <a:lstStyle/>
        <a:p>
          <a:pPr rtl="0"/>
          <a:r>
            <a:rPr lang="en-US" dirty="0" smtClean="0"/>
            <a:t>The availability of VistA production environment can be ensured by the following ways:</a:t>
          </a:r>
          <a:endParaRPr lang="en-US" dirty="0"/>
        </a:p>
      </dgm:t>
    </dgm:pt>
    <dgm:pt modelId="{343584EA-E903-404F-8AE0-1516F2BEA1CD}" type="parTrans" cxnId="{C41F62CB-6FD0-418E-A570-CED23B5D7EBD}">
      <dgm:prSet/>
      <dgm:spPr/>
      <dgm:t>
        <a:bodyPr/>
        <a:lstStyle/>
        <a:p>
          <a:endParaRPr lang="en-US"/>
        </a:p>
      </dgm:t>
    </dgm:pt>
    <dgm:pt modelId="{D9C63710-AB1D-4933-9514-37014908F77F}" type="sibTrans" cxnId="{C41F62CB-6FD0-418E-A570-CED23B5D7EBD}">
      <dgm:prSet/>
      <dgm:spPr/>
      <dgm:t>
        <a:bodyPr/>
        <a:lstStyle/>
        <a:p>
          <a:endParaRPr lang="en-US"/>
        </a:p>
      </dgm:t>
    </dgm:pt>
    <dgm:pt modelId="{BBA3DDB2-6019-4264-B848-009C8C1294F4}">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a. GT.M level Dual site replication</a:t>
          </a:r>
          <a:endParaRPr lang="en-US" dirty="0"/>
        </a:p>
      </dgm:t>
    </dgm:pt>
    <dgm:pt modelId="{E353605F-B598-4B59-B9C4-39CA4D0FCDAC}" type="parTrans" cxnId="{28A2EF54-1D5E-492A-9B48-AAA683F9D974}">
      <dgm:prSet/>
      <dgm:spPr/>
      <dgm:t>
        <a:bodyPr/>
        <a:lstStyle/>
        <a:p>
          <a:endParaRPr lang="en-US"/>
        </a:p>
      </dgm:t>
    </dgm:pt>
    <dgm:pt modelId="{D4E5D68E-8259-448C-87E1-EB4C61FD801C}" type="sibTrans" cxnId="{28A2EF54-1D5E-492A-9B48-AAA683F9D974}">
      <dgm:prSet/>
      <dgm:spPr/>
      <dgm:t>
        <a:bodyPr/>
        <a:lstStyle/>
        <a:p>
          <a:endParaRPr lang="en-US"/>
        </a:p>
      </dgm:t>
    </dgm:pt>
    <dgm:pt modelId="{D59DB222-64AE-4D0A-A7F1-A1A6600908E5}">
      <dgm:prSet>
        <dgm:style>
          <a:lnRef idx="2">
            <a:schemeClr val="accent1"/>
          </a:lnRef>
          <a:fillRef idx="1">
            <a:schemeClr val="lt1"/>
          </a:fillRef>
          <a:effectRef idx="0">
            <a:schemeClr val="accent1"/>
          </a:effectRef>
          <a:fontRef idx="minor">
            <a:schemeClr val="dk1"/>
          </a:fontRef>
        </dgm:style>
      </dgm:prSet>
      <dgm:spPr/>
      <dgm:t>
        <a:bodyPr/>
        <a:lstStyle/>
        <a:p>
          <a:pPr rtl="0"/>
          <a:r>
            <a:rPr lang="en-US" dirty="0" smtClean="0"/>
            <a:t>b. SAN level replication</a:t>
          </a:r>
          <a:endParaRPr lang="en-US" dirty="0"/>
        </a:p>
      </dgm:t>
    </dgm:pt>
    <dgm:pt modelId="{145FA4B6-EA4D-472F-B333-B84756EBA29F}" type="parTrans" cxnId="{7AF608C7-25DB-49F8-AD21-557F07465EEC}">
      <dgm:prSet/>
      <dgm:spPr/>
      <dgm:t>
        <a:bodyPr/>
        <a:lstStyle/>
        <a:p>
          <a:endParaRPr lang="en-US"/>
        </a:p>
      </dgm:t>
    </dgm:pt>
    <dgm:pt modelId="{CCFB9244-D307-470C-82C1-8963C9CA23D8}" type="sibTrans" cxnId="{7AF608C7-25DB-49F8-AD21-557F07465EEC}">
      <dgm:prSet/>
      <dgm:spPr/>
      <dgm:t>
        <a:bodyPr/>
        <a:lstStyle/>
        <a:p>
          <a:endParaRPr lang="en-US"/>
        </a:p>
      </dgm:t>
    </dgm:pt>
    <dgm:pt modelId="{8F290E9D-4834-4FA2-B5D8-2B13CE1D07BB}" type="pres">
      <dgm:prSet presAssocID="{CF80854C-8ABE-4BFC-9797-FA615EFE9246}" presName="linear" presStyleCnt="0">
        <dgm:presLayoutVars>
          <dgm:animLvl val="lvl"/>
          <dgm:resizeHandles val="exact"/>
        </dgm:presLayoutVars>
      </dgm:prSet>
      <dgm:spPr/>
      <dgm:t>
        <a:bodyPr/>
        <a:lstStyle/>
        <a:p>
          <a:endParaRPr lang="en-US"/>
        </a:p>
      </dgm:t>
    </dgm:pt>
    <dgm:pt modelId="{77A96F7A-0518-4F56-B914-44E68FDD1297}" type="pres">
      <dgm:prSet presAssocID="{8515A104-D0CB-4D57-83FD-206C295872EA}" presName="parentText" presStyleLbl="node1" presStyleIdx="0" presStyleCnt="3" custScaleY="45105" custLinFactY="-40893" custLinFactNeighborY="-100000">
        <dgm:presLayoutVars>
          <dgm:chMax val="0"/>
          <dgm:bulletEnabled val="1"/>
        </dgm:presLayoutVars>
      </dgm:prSet>
      <dgm:spPr/>
      <dgm:t>
        <a:bodyPr/>
        <a:lstStyle/>
        <a:p>
          <a:endParaRPr lang="en-US"/>
        </a:p>
      </dgm:t>
    </dgm:pt>
    <dgm:pt modelId="{260425A1-5E04-499D-B5EE-CD7A9ED87A8C}" type="pres">
      <dgm:prSet presAssocID="{D9C63710-AB1D-4933-9514-37014908F77F}" presName="spacer" presStyleCnt="0"/>
      <dgm:spPr/>
    </dgm:pt>
    <dgm:pt modelId="{03E8984B-F94C-4EC4-91E6-E0F91FDA990B}" type="pres">
      <dgm:prSet presAssocID="{BBA3DDB2-6019-4264-B848-009C8C1294F4}" presName="parentText" presStyleLbl="node1" presStyleIdx="1" presStyleCnt="3" custScaleX="52561" custScaleY="27377" custLinFactY="-3815" custLinFactNeighborX="-1017" custLinFactNeighborY="-100000">
        <dgm:presLayoutVars>
          <dgm:chMax val="0"/>
          <dgm:bulletEnabled val="1"/>
        </dgm:presLayoutVars>
      </dgm:prSet>
      <dgm:spPr/>
      <dgm:t>
        <a:bodyPr/>
        <a:lstStyle/>
        <a:p>
          <a:endParaRPr lang="en-US"/>
        </a:p>
      </dgm:t>
    </dgm:pt>
    <dgm:pt modelId="{FC23C807-C7C8-42FE-9827-572A470FDE55}" type="pres">
      <dgm:prSet presAssocID="{D4E5D68E-8259-448C-87E1-EB4C61FD801C}" presName="spacer" presStyleCnt="0"/>
      <dgm:spPr/>
    </dgm:pt>
    <dgm:pt modelId="{F7C4BB7A-A395-4A4A-B439-0A016C64E16B}" type="pres">
      <dgm:prSet presAssocID="{D59DB222-64AE-4D0A-A7F1-A1A6600908E5}" presName="parentText" presStyleLbl="node1" presStyleIdx="2" presStyleCnt="3" custScaleX="52561" custScaleY="24503" custLinFactY="-4574" custLinFactNeighborX="-1017" custLinFactNeighborY="-100000">
        <dgm:presLayoutVars>
          <dgm:chMax val="0"/>
          <dgm:bulletEnabled val="1"/>
        </dgm:presLayoutVars>
      </dgm:prSet>
      <dgm:spPr/>
      <dgm:t>
        <a:bodyPr/>
        <a:lstStyle/>
        <a:p>
          <a:endParaRPr lang="en-US"/>
        </a:p>
      </dgm:t>
    </dgm:pt>
  </dgm:ptLst>
  <dgm:cxnLst>
    <dgm:cxn modelId="{28A2EF54-1D5E-492A-9B48-AAA683F9D974}" srcId="{CF80854C-8ABE-4BFC-9797-FA615EFE9246}" destId="{BBA3DDB2-6019-4264-B848-009C8C1294F4}" srcOrd="1" destOrd="0" parTransId="{E353605F-B598-4B59-B9C4-39CA4D0FCDAC}" sibTransId="{D4E5D68E-8259-448C-87E1-EB4C61FD801C}"/>
    <dgm:cxn modelId="{7AF608C7-25DB-49F8-AD21-557F07465EEC}" srcId="{CF80854C-8ABE-4BFC-9797-FA615EFE9246}" destId="{D59DB222-64AE-4D0A-A7F1-A1A6600908E5}" srcOrd="2" destOrd="0" parTransId="{145FA4B6-EA4D-472F-B333-B84756EBA29F}" sibTransId="{CCFB9244-D307-470C-82C1-8963C9CA23D8}"/>
    <dgm:cxn modelId="{4054A3D2-7DDE-4D5C-9E9D-742F5006A366}" type="presOf" srcId="{8515A104-D0CB-4D57-83FD-206C295872EA}" destId="{77A96F7A-0518-4F56-B914-44E68FDD1297}" srcOrd="0" destOrd="0" presId="urn:microsoft.com/office/officeart/2005/8/layout/vList2"/>
    <dgm:cxn modelId="{04187530-0C1F-4E32-BFCB-E3303C7D3C1C}" type="presOf" srcId="{BBA3DDB2-6019-4264-B848-009C8C1294F4}" destId="{03E8984B-F94C-4EC4-91E6-E0F91FDA990B}" srcOrd="0" destOrd="0" presId="urn:microsoft.com/office/officeart/2005/8/layout/vList2"/>
    <dgm:cxn modelId="{6F4FEFD0-9DCF-4063-93F1-9F9F46E75264}" type="presOf" srcId="{D59DB222-64AE-4D0A-A7F1-A1A6600908E5}" destId="{F7C4BB7A-A395-4A4A-B439-0A016C64E16B}" srcOrd="0" destOrd="0" presId="urn:microsoft.com/office/officeart/2005/8/layout/vList2"/>
    <dgm:cxn modelId="{438F7C5D-4EC3-4220-9883-4AFC44D1B029}" type="presOf" srcId="{CF80854C-8ABE-4BFC-9797-FA615EFE9246}" destId="{8F290E9D-4834-4FA2-B5D8-2B13CE1D07BB}" srcOrd="0" destOrd="0" presId="urn:microsoft.com/office/officeart/2005/8/layout/vList2"/>
    <dgm:cxn modelId="{C41F62CB-6FD0-418E-A570-CED23B5D7EBD}" srcId="{CF80854C-8ABE-4BFC-9797-FA615EFE9246}" destId="{8515A104-D0CB-4D57-83FD-206C295872EA}" srcOrd="0" destOrd="0" parTransId="{343584EA-E903-404F-8AE0-1516F2BEA1CD}" sibTransId="{D9C63710-AB1D-4933-9514-37014908F77F}"/>
    <dgm:cxn modelId="{025333DC-D909-4ACC-8032-0948DBD035F2}" type="presParOf" srcId="{8F290E9D-4834-4FA2-B5D8-2B13CE1D07BB}" destId="{77A96F7A-0518-4F56-B914-44E68FDD1297}" srcOrd="0" destOrd="0" presId="urn:microsoft.com/office/officeart/2005/8/layout/vList2"/>
    <dgm:cxn modelId="{780A8AB1-5A74-41E7-8C94-44460FC0C7B9}" type="presParOf" srcId="{8F290E9D-4834-4FA2-B5D8-2B13CE1D07BB}" destId="{260425A1-5E04-499D-B5EE-CD7A9ED87A8C}" srcOrd="1" destOrd="0" presId="urn:microsoft.com/office/officeart/2005/8/layout/vList2"/>
    <dgm:cxn modelId="{E7B4B3C1-579A-4621-B2E7-10EE5E9B976A}" type="presParOf" srcId="{8F290E9D-4834-4FA2-B5D8-2B13CE1D07BB}" destId="{03E8984B-F94C-4EC4-91E6-E0F91FDA990B}" srcOrd="2" destOrd="0" presId="urn:microsoft.com/office/officeart/2005/8/layout/vList2"/>
    <dgm:cxn modelId="{7456AA89-4FC8-40B6-B942-CCD561176081}" type="presParOf" srcId="{8F290E9D-4834-4FA2-B5D8-2B13CE1D07BB}" destId="{FC23C807-C7C8-42FE-9827-572A470FDE55}" srcOrd="3" destOrd="0" presId="urn:microsoft.com/office/officeart/2005/8/layout/vList2"/>
    <dgm:cxn modelId="{D7EBDDA8-9D84-429F-8DBA-030E9E5DB132}" type="presParOf" srcId="{8F290E9D-4834-4FA2-B5D8-2B13CE1D07BB}" destId="{F7C4BB7A-A395-4A4A-B439-0A016C64E16B}"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1AB33-4E1B-4FEA-9F2D-D18550A1F4AD}" type="doc">
      <dgm:prSet loTypeId="urn:microsoft.com/office/officeart/2005/8/layout/orgChart1" loCatId="hierarchy" qsTypeId="urn:microsoft.com/office/officeart/2005/8/quickstyle/3d2" qsCatId="3D" csTypeId="urn:microsoft.com/office/officeart/2005/8/colors/colorful1" csCatId="colorful" phldr="1"/>
      <dgm:spPr/>
      <dgm:t>
        <a:bodyPr/>
        <a:lstStyle/>
        <a:p>
          <a:endParaRPr lang="en-US"/>
        </a:p>
      </dgm:t>
    </dgm:pt>
    <dgm:pt modelId="{87C4FC50-69ED-412B-8419-C6C8E87D8FCF}">
      <dgm:prSet phldrT="[Text]"/>
      <dgm:spPr/>
      <dgm:t>
        <a:bodyPr/>
        <a:lstStyle/>
        <a:p>
          <a:r>
            <a:rPr lang="en-US" dirty="0" smtClean="0"/>
            <a:t>Availability </a:t>
          </a:r>
          <a:endParaRPr lang="en-US" dirty="0"/>
        </a:p>
      </dgm:t>
    </dgm:pt>
    <dgm:pt modelId="{74514988-7636-456E-9B6A-7825160E5A75}" type="parTrans" cxnId="{EC149925-66B5-4552-B211-D028C66CC2D5}">
      <dgm:prSet/>
      <dgm:spPr/>
      <dgm:t>
        <a:bodyPr/>
        <a:lstStyle/>
        <a:p>
          <a:endParaRPr lang="en-US"/>
        </a:p>
      </dgm:t>
    </dgm:pt>
    <dgm:pt modelId="{D11A54DB-6351-435D-9D1A-63756D4B586E}" type="sibTrans" cxnId="{EC149925-66B5-4552-B211-D028C66CC2D5}">
      <dgm:prSet/>
      <dgm:spPr/>
      <dgm:t>
        <a:bodyPr/>
        <a:lstStyle/>
        <a:p>
          <a:endParaRPr lang="en-US"/>
        </a:p>
      </dgm:t>
    </dgm:pt>
    <dgm:pt modelId="{2418E0F1-042B-4788-B37B-4A2BBEAF0B54}">
      <dgm:prSet phldrT="[Text]"/>
      <dgm:spPr/>
      <dgm:t>
        <a:bodyPr/>
        <a:lstStyle/>
        <a:p>
          <a:r>
            <a:rPr lang="en-US" dirty="0" smtClean="0"/>
            <a:t>Infrastructure </a:t>
          </a:r>
          <a:endParaRPr lang="en-US" dirty="0"/>
        </a:p>
      </dgm:t>
    </dgm:pt>
    <dgm:pt modelId="{F5E32785-5441-4590-86BB-CACE0896A7EE}" type="parTrans" cxnId="{E5CADC5B-2E69-4554-BA0E-B25298716D53}">
      <dgm:prSet/>
      <dgm:spPr/>
      <dgm:t>
        <a:bodyPr/>
        <a:lstStyle/>
        <a:p>
          <a:endParaRPr lang="en-US"/>
        </a:p>
      </dgm:t>
    </dgm:pt>
    <dgm:pt modelId="{882FC4D4-96EA-491C-B4E4-B9FA563790C3}" type="sibTrans" cxnId="{E5CADC5B-2E69-4554-BA0E-B25298716D53}">
      <dgm:prSet/>
      <dgm:spPr/>
      <dgm:t>
        <a:bodyPr/>
        <a:lstStyle/>
        <a:p>
          <a:endParaRPr lang="en-US"/>
        </a:p>
      </dgm:t>
    </dgm:pt>
    <dgm:pt modelId="{F972E901-C28C-430F-9142-54DF8482BC38}">
      <dgm:prSet phldrT="[Text]"/>
      <dgm:spPr/>
      <dgm:t>
        <a:bodyPr/>
        <a:lstStyle/>
        <a:p>
          <a:r>
            <a:rPr lang="en-US" dirty="0" smtClean="0"/>
            <a:t>Network </a:t>
          </a:r>
          <a:endParaRPr lang="en-US" dirty="0"/>
        </a:p>
      </dgm:t>
    </dgm:pt>
    <dgm:pt modelId="{B83C3F97-D33D-433F-97F4-4BEE49C8D358}" type="parTrans" cxnId="{FFD5FC6B-D262-4413-ACA3-78091B9F0464}">
      <dgm:prSet/>
      <dgm:spPr/>
      <dgm:t>
        <a:bodyPr/>
        <a:lstStyle/>
        <a:p>
          <a:endParaRPr lang="en-US"/>
        </a:p>
      </dgm:t>
    </dgm:pt>
    <dgm:pt modelId="{D193AF1E-AE15-4626-A383-66487CE4CF51}" type="sibTrans" cxnId="{FFD5FC6B-D262-4413-ACA3-78091B9F0464}">
      <dgm:prSet/>
      <dgm:spPr/>
      <dgm:t>
        <a:bodyPr/>
        <a:lstStyle/>
        <a:p>
          <a:endParaRPr lang="en-US"/>
        </a:p>
      </dgm:t>
    </dgm:pt>
    <dgm:pt modelId="{612AF8F4-A674-4F48-B9DB-480A70EFF145}">
      <dgm:prSet phldrT="[Text]"/>
      <dgm:spPr/>
      <dgm:t>
        <a:bodyPr/>
        <a:lstStyle/>
        <a:p>
          <a:r>
            <a:rPr lang="en-US" dirty="0" smtClean="0"/>
            <a:t>Application </a:t>
          </a:r>
          <a:endParaRPr lang="en-US" dirty="0"/>
        </a:p>
      </dgm:t>
    </dgm:pt>
    <dgm:pt modelId="{9DD8A7EA-A8C3-4D23-891B-A56B561D1A8D}" type="parTrans" cxnId="{130EA9D3-8455-40F7-8756-9BFC5C085642}">
      <dgm:prSet/>
      <dgm:spPr/>
      <dgm:t>
        <a:bodyPr/>
        <a:lstStyle/>
        <a:p>
          <a:endParaRPr lang="en-US"/>
        </a:p>
      </dgm:t>
    </dgm:pt>
    <dgm:pt modelId="{6B6B6363-17DF-434B-A60E-0E478D85FF8F}" type="sibTrans" cxnId="{130EA9D3-8455-40F7-8756-9BFC5C085642}">
      <dgm:prSet/>
      <dgm:spPr/>
      <dgm:t>
        <a:bodyPr/>
        <a:lstStyle/>
        <a:p>
          <a:endParaRPr lang="en-US"/>
        </a:p>
      </dgm:t>
    </dgm:pt>
    <dgm:pt modelId="{B1E03A07-02F9-46C7-AF7E-27C6CD48E8AA}">
      <dgm:prSet/>
      <dgm:spPr/>
      <dgm:t>
        <a:bodyPr/>
        <a:lstStyle/>
        <a:p>
          <a:r>
            <a:rPr lang="en-US" dirty="0" smtClean="0"/>
            <a:t>Storage </a:t>
          </a:r>
          <a:endParaRPr lang="en-US" dirty="0"/>
        </a:p>
      </dgm:t>
    </dgm:pt>
    <dgm:pt modelId="{0ED11262-7948-45EB-937B-A91809703F0B}" type="parTrans" cxnId="{137E48ED-4407-48CF-9CD5-B8FA1E36D02C}">
      <dgm:prSet/>
      <dgm:spPr/>
      <dgm:t>
        <a:bodyPr/>
        <a:lstStyle/>
        <a:p>
          <a:endParaRPr lang="en-US"/>
        </a:p>
      </dgm:t>
    </dgm:pt>
    <dgm:pt modelId="{2FD9185A-9A3E-4AD9-8AF9-B58CB58AC71F}" type="sibTrans" cxnId="{137E48ED-4407-48CF-9CD5-B8FA1E36D02C}">
      <dgm:prSet/>
      <dgm:spPr/>
      <dgm:t>
        <a:bodyPr/>
        <a:lstStyle/>
        <a:p>
          <a:endParaRPr lang="en-US"/>
        </a:p>
      </dgm:t>
    </dgm:pt>
    <dgm:pt modelId="{CD812C7A-201A-46A0-B39B-4FD1A19E7840}">
      <dgm:prSet/>
      <dgm:spPr/>
      <dgm:t>
        <a:bodyPr/>
        <a:lstStyle/>
        <a:p>
          <a:r>
            <a:rPr lang="en-US" dirty="0" smtClean="0"/>
            <a:t>Messaging </a:t>
          </a:r>
          <a:endParaRPr lang="en-US" dirty="0"/>
        </a:p>
      </dgm:t>
    </dgm:pt>
    <dgm:pt modelId="{E87DFF53-BA65-4DF0-BD27-986114A93F84}" type="parTrans" cxnId="{39023B09-18ED-4F94-8FAC-1F4D761E224F}">
      <dgm:prSet/>
      <dgm:spPr/>
      <dgm:t>
        <a:bodyPr/>
        <a:lstStyle/>
        <a:p>
          <a:endParaRPr lang="en-US"/>
        </a:p>
      </dgm:t>
    </dgm:pt>
    <dgm:pt modelId="{A1B692E4-65F0-43D6-89A7-61CED5B766C2}" type="sibTrans" cxnId="{39023B09-18ED-4F94-8FAC-1F4D761E224F}">
      <dgm:prSet/>
      <dgm:spPr/>
      <dgm:t>
        <a:bodyPr/>
        <a:lstStyle/>
        <a:p>
          <a:endParaRPr lang="en-US"/>
        </a:p>
      </dgm:t>
    </dgm:pt>
    <dgm:pt modelId="{5738F956-E5E4-4008-8B75-54B8B52C2182}" type="pres">
      <dgm:prSet presAssocID="{88B1AB33-4E1B-4FEA-9F2D-D18550A1F4AD}" presName="hierChild1" presStyleCnt="0">
        <dgm:presLayoutVars>
          <dgm:orgChart val="1"/>
          <dgm:chPref val="1"/>
          <dgm:dir/>
          <dgm:animOne val="branch"/>
          <dgm:animLvl val="lvl"/>
          <dgm:resizeHandles/>
        </dgm:presLayoutVars>
      </dgm:prSet>
      <dgm:spPr/>
      <dgm:t>
        <a:bodyPr/>
        <a:lstStyle/>
        <a:p>
          <a:endParaRPr lang="en-US"/>
        </a:p>
      </dgm:t>
    </dgm:pt>
    <dgm:pt modelId="{FEE43908-1138-4B6C-BD60-D88810BF5D6B}" type="pres">
      <dgm:prSet presAssocID="{87C4FC50-69ED-412B-8419-C6C8E87D8FCF}" presName="hierRoot1" presStyleCnt="0">
        <dgm:presLayoutVars>
          <dgm:hierBranch val="init"/>
        </dgm:presLayoutVars>
      </dgm:prSet>
      <dgm:spPr/>
    </dgm:pt>
    <dgm:pt modelId="{E2D04828-1B1B-44C9-9231-F514042ECC92}" type="pres">
      <dgm:prSet presAssocID="{87C4FC50-69ED-412B-8419-C6C8E87D8FCF}" presName="rootComposite1" presStyleCnt="0"/>
      <dgm:spPr/>
    </dgm:pt>
    <dgm:pt modelId="{09B1C399-EBF9-4181-B6C9-22077554C789}" type="pres">
      <dgm:prSet presAssocID="{87C4FC50-69ED-412B-8419-C6C8E87D8FCF}" presName="rootText1" presStyleLbl="node0" presStyleIdx="0" presStyleCnt="1">
        <dgm:presLayoutVars>
          <dgm:chPref val="3"/>
        </dgm:presLayoutVars>
      </dgm:prSet>
      <dgm:spPr/>
      <dgm:t>
        <a:bodyPr/>
        <a:lstStyle/>
        <a:p>
          <a:endParaRPr lang="en-US"/>
        </a:p>
      </dgm:t>
    </dgm:pt>
    <dgm:pt modelId="{1F05A4A8-2958-4798-B162-8DB707EE3DD1}" type="pres">
      <dgm:prSet presAssocID="{87C4FC50-69ED-412B-8419-C6C8E87D8FCF}" presName="rootConnector1" presStyleLbl="node1" presStyleIdx="0" presStyleCnt="0"/>
      <dgm:spPr/>
      <dgm:t>
        <a:bodyPr/>
        <a:lstStyle/>
        <a:p>
          <a:endParaRPr lang="en-US"/>
        </a:p>
      </dgm:t>
    </dgm:pt>
    <dgm:pt modelId="{026E7B7D-8028-4885-9935-8EA9EDEF3FD3}" type="pres">
      <dgm:prSet presAssocID="{87C4FC50-69ED-412B-8419-C6C8E87D8FCF}" presName="hierChild2" presStyleCnt="0"/>
      <dgm:spPr/>
    </dgm:pt>
    <dgm:pt modelId="{250B53D5-E934-43AF-976E-FEA3B2A3C774}" type="pres">
      <dgm:prSet presAssocID="{F5E32785-5441-4590-86BB-CACE0896A7EE}" presName="Name37" presStyleLbl="parChTrans1D2" presStyleIdx="0" presStyleCnt="5"/>
      <dgm:spPr/>
      <dgm:t>
        <a:bodyPr/>
        <a:lstStyle/>
        <a:p>
          <a:endParaRPr lang="en-US"/>
        </a:p>
      </dgm:t>
    </dgm:pt>
    <dgm:pt modelId="{177BF9D6-D4FF-484C-9DC6-4CA3B4281984}" type="pres">
      <dgm:prSet presAssocID="{2418E0F1-042B-4788-B37B-4A2BBEAF0B54}" presName="hierRoot2" presStyleCnt="0">
        <dgm:presLayoutVars>
          <dgm:hierBranch val="init"/>
        </dgm:presLayoutVars>
      </dgm:prSet>
      <dgm:spPr/>
    </dgm:pt>
    <dgm:pt modelId="{FB0CE169-63E2-461D-A37B-EE5BD11EC3FE}" type="pres">
      <dgm:prSet presAssocID="{2418E0F1-042B-4788-B37B-4A2BBEAF0B54}" presName="rootComposite" presStyleCnt="0"/>
      <dgm:spPr/>
    </dgm:pt>
    <dgm:pt modelId="{86A91E10-0740-4665-BEBD-75914D36419B}" type="pres">
      <dgm:prSet presAssocID="{2418E0F1-042B-4788-B37B-4A2BBEAF0B54}" presName="rootText" presStyleLbl="node2" presStyleIdx="0" presStyleCnt="5">
        <dgm:presLayoutVars>
          <dgm:chPref val="3"/>
        </dgm:presLayoutVars>
      </dgm:prSet>
      <dgm:spPr/>
      <dgm:t>
        <a:bodyPr/>
        <a:lstStyle/>
        <a:p>
          <a:endParaRPr lang="en-US"/>
        </a:p>
      </dgm:t>
    </dgm:pt>
    <dgm:pt modelId="{CCCF0816-C6A4-43BA-8D42-E3573C679F8C}" type="pres">
      <dgm:prSet presAssocID="{2418E0F1-042B-4788-B37B-4A2BBEAF0B54}" presName="rootConnector" presStyleLbl="node2" presStyleIdx="0" presStyleCnt="5"/>
      <dgm:spPr/>
      <dgm:t>
        <a:bodyPr/>
        <a:lstStyle/>
        <a:p>
          <a:endParaRPr lang="en-US"/>
        </a:p>
      </dgm:t>
    </dgm:pt>
    <dgm:pt modelId="{37C68480-C784-446D-A414-7E13F1F1B997}" type="pres">
      <dgm:prSet presAssocID="{2418E0F1-042B-4788-B37B-4A2BBEAF0B54}" presName="hierChild4" presStyleCnt="0"/>
      <dgm:spPr/>
    </dgm:pt>
    <dgm:pt modelId="{7F5E2D0D-4D59-42EA-BD6D-B152015B544F}" type="pres">
      <dgm:prSet presAssocID="{2418E0F1-042B-4788-B37B-4A2BBEAF0B54}" presName="hierChild5" presStyleCnt="0"/>
      <dgm:spPr/>
    </dgm:pt>
    <dgm:pt modelId="{A8AB6DB7-16B0-4949-93AF-659723F736E7}" type="pres">
      <dgm:prSet presAssocID="{B83C3F97-D33D-433F-97F4-4BEE49C8D358}" presName="Name37" presStyleLbl="parChTrans1D2" presStyleIdx="1" presStyleCnt="5"/>
      <dgm:spPr/>
      <dgm:t>
        <a:bodyPr/>
        <a:lstStyle/>
        <a:p>
          <a:endParaRPr lang="en-US"/>
        </a:p>
      </dgm:t>
    </dgm:pt>
    <dgm:pt modelId="{3CD6AFB9-5857-4820-9D20-D4CBA3796CDF}" type="pres">
      <dgm:prSet presAssocID="{F972E901-C28C-430F-9142-54DF8482BC38}" presName="hierRoot2" presStyleCnt="0">
        <dgm:presLayoutVars>
          <dgm:hierBranch val="init"/>
        </dgm:presLayoutVars>
      </dgm:prSet>
      <dgm:spPr/>
    </dgm:pt>
    <dgm:pt modelId="{AF4A5D69-1855-44D7-BCBE-1A1DF93AA76E}" type="pres">
      <dgm:prSet presAssocID="{F972E901-C28C-430F-9142-54DF8482BC38}" presName="rootComposite" presStyleCnt="0"/>
      <dgm:spPr/>
    </dgm:pt>
    <dgm:pt modelId="{72C72E4D-BEE7-4845-A149-6B558DBD0301}" type="pres">
      <dgm:prSet presAssocID="{F972E901-C28C-430F-9142-54DF8482BC38}" presName="rootText" presStyleLbl="node2" presStyleIdx="1" presStyleCnt="5">
        <dgm:presLayoutVars>
          <dgm:chPref val="3"/>
        </dgm:presLayoutVars>
      </dgm:prSet>
      <dgm:spPr/>
      <dgm:t>
        <a:bodyPr/>
        <a:lstStyle/>
        <a:p>
          <a:endParaRPr lang="en-US"/>
        </a:p>
      </dgm:t>
    </dgm:pt>
    <dgm:pt modelId="{B5A0C3AA-5C61-4AFA-B3F7-A76432E07F69}" type="pres">
      <dgm:prSet presAssocID="{F972E901-C28C-430F-9142-54DF8482BC38}" presName="rootConnector" presStyleLbl="node2" presStyleIdx="1" presStyleCnt="5"/>
      <dgm:spPr/>
      <dgm:t>
        <a:bodyPr/>
        <a:lstStyle/>
        <a:p>
          <a:endParaRPr lang="en-US"/>
        </a:p>
      </dgm:t>
    </dgm:pt>
    <dgm:pt modelId="{CD35FE46-55ED-48F8-B1A2-4A6CBC950149}" type="pres">
      <dgm:prSet presAssocID="{F972E901-C28C-430F-9142-54DF8482BC38}" presName="hierChild4" presStyleCnt="0"/>
      <dgm:spPr/>
    </dgm:pt>
    <dgm:pt modelId="{F05AF2D5-1EE8-45E6-8042-8341C8064F46}" type="pres">
      <dgm:prSet presAssocID="{F972E901-C28C-430F-9142-54DF8482BC38}" presName="hierChild5" presStyleCnt="0"/>
      <dgm:spPr/>
    </dgm:pt>
    <dgm:pt modelId="{E4007839-FF7E-4136-B653-EE51D5EB45A8}" type="pres">
      <dgm:prSet presAssocID="{9DD8A7EA-A8C3-4D23-891B-A56B561D1A8D}" presName="Name37" presStyleLbl="parChTrans1D2" presStyleIdx="2" presStyleCnt="5"/>
      <dgm:spPr/>
      <dgm:t>
        <a:bodyPr/>
        <a:lstStyle/>
        <a:p>
          <a:endParaRPr lang="en-US"/>
        </a:p>
      </dgm:t>
    </dgm:pt>
    <dgm:pt modelId="{EA85D35F-68DC-460D-B51A-01EB0BB29503}" type="pres">
      <dgm:prSet presAssocID="{612AF8F4-A674-4F48-B9DB-480A70EFF145}" presName="hierRoot2" presStyleCnt="0">
        <dgm:presLayoutVars>
          <dgm:hierBranch val="init"/>
        </dgm:presLayoutVars>
      </dgm:prSet>
      <dgm:spPr/>
    </dgm:pt>
    <dgm:pt modelId="{AB73ADBD-7532-446A-A6F4-CDE04915E2F6}" type="pres">
      <dgm:prSet presAssocID="{612AF8F4-A674-4F48-B9DB-480A70EFF145}" presName="rootComposite" presStyleCnt="0"/>
      <dgm:spPr/>
    </dgm:pt>
    <dgm:pt modelId="{2D90A6C6-FFF8-4032-B791-BC51D597C509}" type="pres">
      <dgm:prSet presAssocID="{612AF8F4-A674-4F48-B9DB-480A70EFF145}" presName="rootText" presStyleLbl="node2" presStyleIdx="2" presStyleCnt="5">
        <dgm:presLayoutVars>
          <dgm:chPref val="3"/>
        </dgm:presLayoutVars>
      </dgm:prSet>
      <dgm:spPr/>
      <dgm:t>
        <a:bodyPr/>
        <a:lstStyle/>
        <a:p>
          <a:endParaRPr lang="en-US"/>
        </a:p>
      </dgm:t>
    </dgm:pt>
    <dgm:pt modelId="{BE8C86F1-19D1-4B78-87A7-07A2A744F4BC}" type="pres">
      <dgm:prSet presAssocID="{612AF8F4-A674-4F48-B9DB-480A70EFF145}" presName="rootConnector" presStyleLbl="node2" presStyleIdx="2" presStyleCnt="5"/>
      <dgm:spPr/>
      <dgm:t>
        <a:bodyPr/>
        <a:lstStyle/>
        <a:p>
          <a:endParaRPr lang="en-US"/>
        </a:p>
      </dgm:t>
    </dgm:pt>
    <dgm:pt modelId="{1C912E93-F7D9-427C-BEC6-E58063C568BC}" type="pres">
      <dgm:prSet presAssocID="{612AF8F4-A674-4F48-B9DB-480A70EFF145}" presName="hierChild4" presStyleCnt="0"/>
      <dgm:spPr/>
    </dgm:pt>
    <dgm:pt modelId="{AED448BB-622A-4BBF-A181-3DB749F721E2}" type="pres">
      <dgm:prSet presAssocID="{612AF8F4-A674-4F48-B9DB-480A70EFF145}" presName="hierChild5" presStyleCnt="0"/>
      <dgm:spPr/>
    </dgm:pt>
    <dgm:pt modelId="{8C8D3A0E-9C64-454C-9D2A-B9380F0C8D4F}" type="pres">
      <dgm:prSet presAssocID="{0ED11262-7948-45EB-937B-A91809703F0B}" presName="Name37" presStyleLbl="parChTrans1D2" presStyleIdx="3" presStyleCnt="5"/>
      <dgm:spPr/>
      <dgm:t>
        <a:bodyPr/>
        <a:lstStyle/>
        <a:p>
          <a:endParaRPr lang="en-US"/>
        </a:p>
      </dgm:t>
    </dgm:pt>
    <dgm:pt modelId="{EC9938A4-6C8D-4B26-8989-86CBD4515ECD}" type="pres">
      <dgm:prSet presAssocID="{B1E03A07-02F9-46C7-AF7E-27C6CD48E8AA}" presName="hierRoot2" presStyleCnt="0">
        <dgm:presLayoutVars>
          <dgm:hierBranch val="init"/>
        </dgm:presLayoutVars>
      </dgm:prSet>
      <dgm:spPr/>
    </dgm:pt>
    <dgm:pt modelId="{EFF857E9-C354-4339-9072-45E0D4213CB8}" type="pres">
      <dgm:prSet presAssocID="{B1E03A07-02F9-46C7-AF7E-27C6CD48E8AA}" presName="rootComposite" presStyleCnt="0"/>
      <dgm:spPr/>
    </dgm:pt>
    <dgm:pt modelId="{BE532C69-6A0E-49B2-98E9-5BFBE56C285A}" type="pres">
      <dgm:prSet presAssocID="{B1E03A07-02F9-46C7-AF7E-27C6CD48E8AA}" presName="rootText" presStyleLbl="node2" presStyleIdx="3" presStyleCnt="5">
        <dgm:presLayoutVars>
          <dgm:chPref val="3"/>
        </dgm:presLayoutVars>
      </dgm:prSet>
      <dgm:spPr/>
      <dgm:t>
        <a:bodyPr/>
        <a:lstStyle/>
        <a:p>
          <a:endParaRPr lang="en-US"/>
        </a:p>
      </dgm:t>
    </dgm:pt>
    <dgm:pt modelId="{0E6D4357-6734-4845-A7CB-30B806CCD415}" type="pres">
      <dgm:prSet presAssocID="{B1E03A07-02F9-46C7-AF7E-27C6CD48E8AA}" presName="rootConnector" presStyleLbl="node2" presStyleIdx="3" presStyleCnt="5"/>
      <dgm:spPr/>
      <dgm:t>
        <a:bodyPr/>
        <a:lstStyle/>
        <a:p>
          <a:endParaRPr lang="en-US"/>
        </a:p>
      </dgm:t>
    </dgm:pt>
    <dgm:pt modelId="{9192E498-A82D-4DA8-B0DC-D1BD1AE5F0A8}" type="pres">
      <dgm:prSet presAssocID="{B1E03A07-02F9-46C7-AF7E-27C6CD48E8AA}" presName="hierChild4" presStyleCnt="0"/>
      <dgm:spPr/>
    </dgm:pt>
    <dgm:pt modelId="{87E863BF-651B-4845-953E-7A996E2AA1B4}" type="pres">
      <dgm:prSet presAssocID="{B1E03A07-02F9-46C7-AF7E-27C6CD48E8AA}" presName="hierChild5" presStyleCnt="0"/>
      <dgm:spPr/>
    </dgm:pt>
    <dgm:pt modelId="{B9B0DBE2-798A-4E80-91D6-EC9BF8E4EA08}" type="pres">
      <dgm:prSet presAssocID="{E87DFF53-BA65-4DF0-BD27-986114A93F84}" presName="Name37" presStyleLbl="parChTrans1D2" presStyleIdx="4" presStyleCnt="5"/>
      <dgm:spPr/>
      <dgm:t>
        <a:bodyPr/>
        <a:lstStyle/>
        <a:p>
          <a:endParaRPr lang="en-US"/>
        </a:p>
      </dgm:t>
    </dgm:pt>
    <dgm:pt modelId="{D6CD056C-3DEB-4CCE-9152-0946AF43D1DF}" type="pres">
      <dgm:prSet presAssocID="{CD812C7A-201A-46A0-B39B-4FD1A19E7840}" presName="hierRoot2" presStyleCnt="0">
        <dgm:presLayoutVars>
          <dgm:hierBranch val="init"/>
        </dgm:presLayoutVars>
      </dgm:prSet>
      <dgm:spPr/>
    </dgm:pt>
    <dgm:pt modelId="{919D086F-2776-4B2E-9CA7-57B63BF051DC}" type="pres">
      <dgm:prSet presAssocID="{CD812C7A-201A-46A0-B39B-4FD1A19E7840}" presName="rootComposite" presStyleCnt="0"/>
      <dgm:spPr/>
    </dgm:pt>
    <dgm:pt modelId="{5E138384-2469-4706-9499-973B95B11760}" type="pres">
      <dgm:prSet presAssocID="{CD812C7A-201A-46A0-B39B-4FD1A19E7840}" presName="rootText" presStyleLbl="node2" presStyleIdx="4" presStyleCnt="5">
        <dgm:presLayoutVars>
          <dgm:chPref val="3"/>
        </dgm:presLayoutVars>
      </dgm:prSet>
      <dgm:spPr/>
      <dgm:t>
        <a:bodyPr/>
        <a:lstStyle/>
        <a:p>
          <a:endParaRPr lang="en-US"/>
        </a:p>
      </dgm:t>
    </dgm:pt>
    <dgm:pt modelId="{38C969B9-B6D0-48A9-9E20-AEB5EB5BEEB0}" type="pres">
      <dgm:prSet presAssocID="{CD812C7A-201A-46A0-B39B-4FD1A19E7840}" presName="rootConnector" presStyleLbl="node2" presStyleIdx="4" presStyleCnt="5"/>
      <dgm:spPr/>
      <dgm:t>
        <a:bodyPr/>
        <a:lstStyle/>
        <a:p>
          <a:endParaRPr lang="en-US"/>
        </a:p>
      </dgm:t>
    </dgm:pt>
    <dgm:pt modelId="{9AD4BC72-BC01-447D-8CAE-5E0998693EF3}" type="pres">
      <dgm:prSet presAssocID="{CD812C7A-201A-46A0-B39B-4FD1A19E7840}" presName="hierChild4" presStyleCnt="0"/>
      <dgm:spPr/>
    </dgm:pt>
    <dgm:pt modelId="{2673273A-7876-4FC6-A7D2-3D03A5231B5A}" type="pres">
      <dgm:prSet presAssocID="{CD812C7A-201A-46A0-B39B-4FD1A19E7840}" presName="hierChild5" presStyleCnt="0"/>
      <dgm:spPr/>
    </dgm:pt>
    <dgm:pt modelId="{433D4826-57A5-431A-AEA9-F8068D355343}" type="pres">
      <dgm:prSet presAssocID="{87C4FC50-69ED-412B-8419-C6C8E87D8FCF}" presName="hierChild3" presStyleCnt="0"/>
      <dgm:spPr/>
    </dgm:pt>
  </dgm:ptLst>
  <dgm:cxnLst>
    <dgm:cxn modelId="{63C6B111-A485-45E7-8DA8-F05A731DBB2F}" type="presOf" srcId="{2418E0F1-042B-4788-B37B-4A2BBEAF0B54}" destId="{86A91E10-0740-4665-BEBD-75914D36419B}" srcOrd="0" destOrd="0" presId="urn:microsoft.com/office/officeart/2005/8/layout/orgChart1"/>
    <dgm:cxn modelId="{0375F19B-1CE1-420A-A112-34D616BBC2C3}" type="presOf" srcId="{9DD8A7EA-A8C3-4D23-891B-A56B561D1A8D}" destId="{E4007839-FF7E-4136-B653-EE51D5EB45A8}" srcOrd="0" destOrd="0" presId="urn:microsoft.com/office/officeart/2005/8/layout/orgChart1"/>
    <dgm:cxn modelId="{93D8973D-63AE-4E56-87FD-4647F282AA6A}" type="presOf" srcId="{2418E0F1-042B-4788-B37B-4A2BBEAF0B54}" destId="{CCCF0816-C6A4-43BA-8D42-E3573C679F8C}" srcOrd="1" destOrd="0" presId="urn:microsoft.com/office/officeart/2005/8/layout/orgChart1"/>
    <dgm:cxn modelId="{FFD5FC6B-D262-4413-ACA3-78091B9F0464}" srcId="{87C4FC50-69ED-412B-8419-C6C8E87D8FCF}" destId="{F972E901-C28C-430F-9142-54DF8482BC38}" srcOrd="1" destOrd="0" parTransId="{B83C3F97-D33D-433F-97F4-4BEE49C8D358}" sibTransId="{D193AF1E-AE15-4626-A383-66487CE4CF51}"/>
    <dgm:cxn modelId="{0AF7ECC8-ABAA-43D4-8E22-FC70AE0ED516}" type="presOf" srcId="{0ED11262-7948-45EB-937B-A91809703F0B}" destId="{8C8D3A0E-9C64-454C-9D2A-B9380F0C8D4F}" srcOrd="0" destOrd="0" presId="urn:microsoft.com/office/officeart/2005/8/layout/orgChart1"/>
    <dgm:cxn modelId="{F676C0C5-2391-46FB-B9C1-4F07A6F8345C}" type="presOf" srcId="{612AF8F4-A674-4F48-B9DB-480A70EFF145}" destId="{BE8C86F1-19D1-4B78-87A7-07A2A744F4BC}" srcOrd="1" destOrd="0" presId="urn:microsoft.com/office/officeart/2005/8/layout/orgChart1"/>
    <dgm:cxn modelId="{3B562547-5C2E-4B81-A797-1BD7CFCB6A81}" type="presOf" srcId="{87C4FC50-69ED-412B-8419-C6C8E87D8FCF}" destId="{09B1C399-EBF9-4181-B6C9-22077554C789}" srcOrd="0" destOrd="0" presId="urn:microsoft.com/office/officeart/2005/8/layout/orgChart1"/>
    <dgm:cxn modelId="{39023B09-18ED-4F94-8FAC-1F4D761E224F}" srcId="{87C4FC50-69ED-412B-8419-C6C8E87D8FCF}" destId="{CD812C7A-201A-46A0-B39B-4FD1A19E7840}" srcOrd="4" destOrd="0" parTransId="{E87DFF53-BA65-4DF0-BD27-986114A93F84}" sibTransId="{A1B692E4-65F0-43D6-89A7-61CED5B766C2}"/>
    <dgm:cxn modelId="{24763541-95CD-4066-8DDC-D659BB569E99}" type="presOf" srcId="{B1E03A07-02F9-46C7-AF7E-27C6CD48E8AA}" destId="{0E6D4357-6734-4845-A7CB-30B806CCD415}" srcOrd="1" destOrd="0" presId="urn:microsoft.com/office/officeart/2005/8/layout/orgChart1"/>
    <dgm:cxn modelId="{60EFF884-942E-4ACE-AACE-3B489ABFEC80}" type="presOf" srcId="{612AF8F4-A674-4F48-B9DB-480A70EFF145}" destId="{2D90A6C6-FFF8-4032-B791-BC51D597C509}" srcOrd="0" destOrd="0" presId="urn:microsoft.com/office/officeart/2005/8/layout/orgChart1"/>
    <dgm:cxn modelId="{1C17623B-E3CB-47AA-BB67-FB01CFA64E2C}" type="presOf" srcId="{F972E901-C28C-430F-9142-54DF8482BC38}" destId="{72C72E4D-BEE7-4845-A149-6B558DBD0301}" srcOrd="0" destOrd="0" presId="urn:microsoft.com/office/officeart/2005/8/layout/orgChart1"/>
    <dgm:cxn modelId="{4A1AD177-8108-4EF4-93D2-F26007E1C98B}" type="presOf" srcId="{E87DFF53-BA65-4DF0-BD27-986114A93F84}" destId="{B9B0DBE2-798A-4E80-91D6-EC9BF8E4EA08}" srcOrd="0" destOrd="0" presId="urn:microsoft.com/office/officeart/2005/8/layout/orgChart1"/>
    <dgm:cxn modelId="{05E2CA57-477A-4DE5-9919-AD6C1319268B}" type="presOf" srcId="{CD812C7A-201A-46A0-B39B-4FD1A19E7840}" destId="{38C969B9-B6D0-48A9-9E20-AEB5EB5BEEB0}" srcOrd="1" destOrd="0" presId="urn:microsoft.com/office/officeart/2005/8/layout/orgChart1"/>
    <dgm:cxn modelId="{E5CADC5B-2E69-4554-BA0E-B25298716D53}" srcId="{87C4FC50-69ED-412B-8419-C6C8E87D8FCF}" destId="{2418E0F1-042B-4788-B37B-4A2BBEAF0B54}" srcOrd="0" destOrd="0" parTransId="{F5E32785-5441-4590-86BB-CACE0896A7EE}" sibTransId="{882FC4D4-96EA-491C-B4E4-B9FA563790C3}"/>
    <dgm:cxn modelId="{202BDF58-B9DF-460E-9772-08D90B986E37}" type="presOf" srcId="{F5E32785-5441-4590-86BB-CACE0896A7EE}" destId="{250B53D5-E934-43AF-976E-FEA3B2A3C774}" srcOrd="0" destOrd="0" presId="urn:microsoft.com/office/officeart/2005/8/layout/orgChart1"/>
    <dgm:cxn modelId="{036EE839-D490-43DF-9C6D-E858BC852108}" type="presOf" srcId="{B1E03A07-02F9-46C7-AF7E-27C6CD48E8AA}" destId="{BE532C69-6A0E-49B2-98E9-5BFBE56C285A}" srcOrd="0" destOrd="0" presId="urn:microsoft.com/office/officeart/2005/8/layout/orgChart1"/>
    <dgm:cxn modelId="{137E48ED-4407-48CF-9CD5-B8FA1E36D02C}" srcId="{87C4FC50-69ED-412B-8419-C6C8E87D8FCF}" destId="{B1E03A07-02F9-46C7-AF7E-27C6CD48E8AA}" srcOrd="3" destOrd="0" parTransId="{0ED11262-7948-45EB-937B-A91809703F0B}" sibTransId="{2FD9185A-9A3E-4AD9-8AF9-B58CB58AC71F}"/>
    <dgm:cxn modelId="{8D7D8E21-A9C8-4622-918D-355F0D2F2ADD}" type="presOf" srcId="{88B1AB33-4E1B-4FEA-9F2D-D18550A1F4AD}" destId="{5738F956-E5E4-4008-8B75-54B8B52C2182}" srcOrd="0" destOrd="0" presId="urn:microsoft.com/office/officeart/2005/8/layout/orgChart1"/>
    <dgm:cxn modelId="{EC149925-66B5-4552-B211-D028C66CC2D5}" srcId="{88B1AB33-4E1B-4FEA-9F2D-D18550A1F4AD}" destId="{87C4FC50-69ED-412B-8419-C6C8E87D8FCF}" srcOrd="0" destOrd="0" parTransId="{74514988-7636-456E-9B6A-7825160E5A75}" sibTransId="{D11A54DB-6351-435D-9D1A-63756D4B586E}"/>
    <dgm:cxn modelId="{A1D45C7A-19E5-4BB4-BF2D-C7C2B5A05DF0}" type="presOf" srcId="{F972E901-C28C-430F-9142-54DF8482BC38}" destId="{B5A0C3AA-5C61-4AFA-B3F7-A76432E07F69}" srcOrd="1" destOrd="0" presId="urn:microsoft.com/office/officeart/2005/8/layout/orgChart1"/>
    <dgm:cxn modelId="{AD8476EC-02EC-48C4-BF1E-68891C58C3D5}" type="presOf" srcId="{87C4FC50-69ED-412B-8419-C6C8E87D8FCF}" destId="{1F05A4A8-2958-4798-B162-8DB707EE3DD1}" srcOrd="1" destOrd="0" presId="urn:microsoft.com/office/officeart/2005/8/layout/orgChart1"/>
    <dgm:cxn modelId="{130EA9D3-8455-40F7-8756-9BFC5C085642}" srcId="{87C4FC50-69ED-412B-8419-C6C8E87D8FCF}" destId="{612AF8F4-A674-4F48-B9DB-480A70EFF145}" srcOrd="2" destOrd="0" parTransId="{9DD8A7EA-A8C3-4D23-891B-A56B561D1A8D}" sibTransId="{6B6B6363-17DF-434B-A60E-0E478D85FF8F}"/>
    <dgm:cxn modelId="{98E50C7B-6339-472B-9EDD-46DE55FC3C6D}" type="presOf" srcId="{B83C3F97-D33D-433F-97F4-4BEE49C8D358}" destId="{A8AB6DB7-16B0-4949-93AF-659723F736E7}" srcOrd="0" destOrd="0" presId="urn:microsoft.com/office/officeart/2005/8/layout/orgChart1"/>
    <dgm:cxn modelId="{C1C53CC6-FCCA-468B-8A75-7AF7B77B8732}" type="presOf" srcId="{CD812C7A-201A-46A0-B39B-4FD1A19E7840}" destId="{5E138384-2469-4706-9499-973B95B11760}" srcOrd="0" destOrd="0" presId="urn:microsoft.com/office/officeart/2005/8/layout/orgChart1"/>
    <dgm:cxn modelId="{0842C577-0011-43A8-8A04-9A2CD54ACF8D}" type="presParOf" srcId="{5738F956-E5E4-4008-8B75-54B8B52C2182}" destId="{FEE43908-1138-4B6C-BD60-D88810BF5D6B}" srcOrd="0" destOrd="0" presId="urn:microsoft.com/office/officeart/2005/8/layout/orgChart1"/>
    <dgm:cxn modelId="{C58E63A0-4508-44BC-B8C8-BB4F77A1E8AB}" type="presParOf" srcId="{FEE43908-1138-4B6C-BD60-D88810BF5D6B}" destId="{E2D04828-1B1B-44C9-9231-F514042ECC92}" srcOrd="0" destOrd="0" presId="urn:microsoft.com/office/officeart/2005/8/layout/orgChart1"/>
    <dgm:cxn modelId="{F6AA8FF3-4FED-4B54-8739-309E6111CA93}" type="presParOf" srcId="{E2D04828-1B1B-44C9-9231-F514042ECC92}" destId="{09B1C399-EBF9-4181-B6C9-22077554C789}" srcOrd="0" destOrd="0" presId="urn:microsoft.com/office/officeart/2005/8/layout/orgChart1"/>
    <dgm:cxn modelId="{74900B84-B4CE-44CC-ABB7-51143BD1BB4D}" type="presParOf" srcId="{E2D04828-1B1B-44C9-9231-F514042ECC92}" destId="{1F05A4A8-2958-4798-B162-8DB707EE3DD1}" srcOrd="1" destOrd="0" presId="urn:microsoft.com/office/officeart/2005/8/layout/orgChart1"/>
    <dgm:cxn modelId="{0CDDD4ED-1BE3-4220-B255-521FCB32BCCB}" type="presParOf" srcId="{FEE43908-1138-4B6C-BD60-D88810BF5D6B}" destId="{026E7B7D-8028-4885-9935-8EA9EDEF3FD3}" srcOrd="1" destOrd="0" presId="urn:microsoft.com/office/officeart/2005/8/layout/orgChart1"/>
    <dgm:cxn modelId="{CA6D9EA0-7A85-418D-A363-B1C5810C7D5E}" type="presParOf" srcId="{026E7B7D-8028-4885-9935-8EA9EDEF3FD3}" destId="{250B53D5-E934-43AF-976E-FEA3B2A3C774}" srcOrd="0" destOrd="0" presId="urn:microsoft.com/office/officeart/2005/8/layout/orgChart1"/>
    <dgm:cxn modelId="{6DC4D112-C145-40E7-9630-F9D167D761D3}" type="presParOf" srcId="{026E7B7D-8028-4885-9935-8EA9EDEF3FD3}" destId="{177BF9D6-D4FF-484C-9DC6-4CA3B4281984}" srcOrd="1" destOrd="0" presId="urn:microsoft.com/office/officeart/2005/8/layout/orgChart1"/>
    <dgm:cxn modelId="{3761F972-130D-4F35-ACBB-353D2E29C2C4}" type="presParOf" srcId="{177BF9D6-D4FF-484C-9DC6-4CA3B4281984}" destId="{FB0CE169-63E2-461D-A37B-EE5BD11EC3FE}" srcOrd="0" destOrd="0" presId="urn:microsoft.com/office/officeart/2005/8/layout/orgChart1"/>
    <dgm:cxn modelId="{D6BA2AB2-90D9-4733-8ADC-AFCAEC6E3F10}" type="presParOf" srcId="{FB0CE169-63E2-461D-A37B-EE5BD11EC3FE}" destId="{86A91E10-0740-4665-BEBD-75914D36419B}" srcOrd="0" destOrd="0" presId="urn:microsoft.com/office/officeart/2005/8/layout/orgChart1"/>
    <dgm:cxn modelId="{7EB573B1-E414-410D-A991-3C90960B9F76}" type="presParOf" srcId="{FB0CE169-63E2-461D-A37B-EE5BD11EC3FE}" destId="{CCCF0816-C6A4-43BA-8D42-E3573C679F8C}" srcOrd="1" destOrd="0" presId="urn:microsoft.com/office/officeart/2005/8/layout/orgChart1"/>
    <dgm:cxn modelId="{01775F04-3026-47AF-B118-D9B8EF3C5169}" type="presParOf" srcId="{177BF9D6-D4FF-484C-9DC6-4CA3B4281984}" destId="{37C68480-C784-446D-A414-7E13F1F1B997}" srcOrd="1" destOrd="0" presId="urn:microsoft.com/office/officeart/2005/8/layout/orgChart1"/>
    <dgm:cxn modelId="{DE93F1FB-C53C-4764-BB91-CE8CB1C83C81}" type="presParOf" srcId="{177BF9D6-D4FF-484C-9DC6-4CA3B4281984}" destId="{7F5E2D0D-4D59-42EA-BD6D-B152015B544F}" srcOrd="2" destOrd="0" presId="urn:microsoft.com/office/officeart/2005/8/layout/orgChart1"/>
    <dgm:cxn modelId="{6ECC720A-2F14-4614-9B61-E3E33537AC1C}" type="presParOf" srcId="{026E7B7D-8028-4885-9935-8EA9EDEF3FD3}" destId="{A8AB6DB7-16B0-4949-93AF-659723F736E7}" srcOrd="2" destOrd="0" presId="urn:microsoft.com/office/officeart/2005/8/layout/orgChart1"/>
    <dgm:cxn modelId="{22FDD226-676B-41FA-A4CC-E3F34E6BD731}" type="presParOf" srcId="{026E7B7D-8028-4885-9935-8EA9EDEF3FD3}" destId="{3CD6AFB9-5857-4820-9D20-D4CBA3796CDF}" srcOrd="3" destOrd="0" presId="urn:microsoft.com/office/officeart/2005/8/layout/orgChart1"/>
    <dgm:cxn modelId="{F0BBD28A-8B70-440A-BF88-E66C2F6784C3}" type="presParOf" srcId="{3CD6AFB9-5857-4820-9D20-D4CBA3796CDF}" destId="{AF4A5D69-1855-44D7-BCBE-1A1DF93AA76E}" srcOrd="0" destOrd="0" presId="urn:microsoft.com/office/officeart/2005/8/layout/orgChart1"/>
    <dgm:cxn modelId="{7460E574-BA9D-4DAB-90AA-787057D1B87A}" type="presParOf" srcId="{AF4A5D69-1855-44D7-BCBE-1A1DF93AA76E}" destId="{72C72E4D-BEE7-4845-A149-6B558DBD0301}" srcOrd="0" destOrd="0" presId="urn:microsoft.com/office/officeart/2005/8/layout/orgChart1"/>
    <dgm:cxn modelId="{A5324067-568B-421C-B784-D32A9A714994}" type="presParOf" srcId="{AF4A5D69-1855-44D7-BCBE-1A1DF93AA76E}" destId="{B5A0C3AA-5C61-4AFA-B3F7-A76432E07F69}" srcOrd="1" destOrd="0" presId="urn:microsoft.com/office/officeart/2005/8/layout/orgChart1"/>
    <dgm:cxn modelId="{A8959F2D-6411-4F3F-9D23-13A96B5BC453}" type="presParOf" srcId="{3CD6AFB9-5857-4820-9D20-D4CBA3796CDF}" destId="{CD35FE46-55ED-48F8-B1A2-4A6CBC950149}" srcOrd="1" destOrd="0" presId="urn:microsoft.com/office/officeart/2005/8/layout/orgChart1"/>
    <dgm:cxn modelId="{B8CF67C0-5D0B-4662-A570-E080FAA92395}" type="presParOf" srcId="{3CD6AFB9-5857-4820-9D20-D4CBA3796CDF}" destId="{F05AF2D5-1EE8-45E6-8042-8341C8064F46}" srcOrd="2" destOrd="0" presId="urn:microsoft.com/office/officeart/2005/8/layout/orgChart1"/>
    <dgm:cxn modelId="{5D2EAA0B-7663-4B6B-B989-DA2D8C6B9604}" type="presParOf" srcId="{026E7B7D-8028-4885-9935-8EA9EDEF3FD3}" destId="{E4007839-FF7E-4136-B653-EE51D5EB45A8}" srcOrd="4" destOrd="0" presId="urn:microsoft.com/office/officeart/2005/8/layout/orgChart1"/>
    <dgm:cxn modelId="{C1E6DA5B-7691-4AE4-9BCB-55AFBE615614}" type="presParOf" srcId="{026E7B7D-8028-4885-9935-8EA9EDEF3FD3}" destId="{EA85D35F-68DC-460D-B51A-01EB0BB29503}" srcOrd="5" destOrd="0" presId="urn:microsoft.com/office/officeart/2005/8/layout/orgChart1"/>
    <dgm:cxn modelId="{8C4DFDA3-9078-4CE7-B5E1-639E0A6C1085}" type="presParOf" srcId="{EA85D35F-68DC-460D-B51A-01EB0BB29503}" destId="{AB73ADBD-7532-446A-A6F4-CDE04915E2F6}" srcOrd="0" destOrd="0" presId="urn:microsoft.com/office/officeart/2005/8/layout/orgChart1"/>
    <dgm:cxn modelId="{D0BBCBA8-7451-43B1-967E-E875B13E11AD}" type="presParOf" srcId="{AB73ADBD-7532-446A-A6F4-CDE04915E2F6}" destId="{2D90A6C6-FFF8-4032-B791-BC51D597C509}" srcOrd="0" destOrd="0" presId="urn:microsoft.com/office/officeart/2005/8/layout/orgChart1"/>
    <dgm:cxn modelId="{ABF087CF-7560-4D1D-B2CB-AD66155B212F}" type="presParOf" srcId="{AB73ADBD-7532-446A-A6F4-CDE04915E2F6}" destId="{BE8C86F1-19D1-4B78-87A7-07A2A744F4BC}" srcOrd="1" destOrd="0" presId="urn:microsoft.com/office/officeart/2005/8/layout/orgChart1"/>
    <dgm:cxn modelId="{49CB7285-6C16-42AF-A6DF-EE1F60E3BFE4}" type="presParOf" srcId="{EA85D35F-68DC-460D-B51A-01EB0BB29503}" destId="{1C912E93-F7D9-427C-BEC6-E58063C568BC}" srcOrd="1" destOrd="0" presId="urn:microsoft.com/office/officeart/2005/8/layout/orgChart1"/>
    <dgm:cxn modelId="{353CAD00-406D-433C-A3DC-82A9A30BB71D}" type="presParOf" srcId="{EA85D35F-68DC-460D-B51A-01EB0BB29503}" destId="{AED448BB-622A-4BBF-A181-3DB749F721E2}" srcOrd="2" destOrd="0" presId="urn:microsoft.com/office/officeart/2005/8/layout/orgChart1"/>
    <dgm:cxn modelId="{B9B60005-207D-4495-B961-61E48D06D5C9}" type="presParOf" srcId="{026E7B7D-8028-4885-9935-8EA9EDEF3FD3}" destId="{8C8D3A0E-9C64-454C-9D2A-B9380F0C8D4F}" srcOrd="6" destOrd="0" presId="urn:microsoft.com/office/officeart/2005/8/layout/orgChart1"/>
    <dgm:cxn modelId="{8FC5286D-7491-4B4D-9D2C-A63A000ED52C}" type="presParOf" srcId="{026E7B7D-8028-4885-9935-8EA9EDEF3FD3}" destId="{EC9938A4-6C8D-4B26-8989-86CBD4515ECD}" srcOrd="7" destOrd="0" presId="urn:microsoft.com/office/officeart/2005/8/layout/orgChart1"/>
    <dgm:cxn modelId="{8274D4A9-9ADE-489B-8FE5-1E3C170990B2}" type="presParOf" srcId="{EC9938A4-6C8D-4B26-8989-86CBD4515ECD}" destId="{EFF857E9-C354-4339-9072-45E0D4213CB8}" srcOrd="0" destOrd="0" presId="urn:microsoft.com/office/officeart/2005/8/layout/orgChart1"/>
    <dgm:cxn modelId="{4673D427-D84C-44B4-B122-964AA5A5824D}" type="presParOf" srcId="{EFF857E9-C354-4339-9072-45E0D4213CB8}" destId="{BE532C69-6A0E-49B2-98E9-5BFBE56C285A}" srcOrd="0" destOrd="0" presId="urn:microsoft.com/office/officeart/2005/8/layout/orgChart1"/>
    <dgm:cxn modelId="{153BABC8-E754-42F5-955D-9E87BC677A5A}" type="presParOf" srcId="{EFF857E9-C354-4339-9072-45E0D4213CB8}" destId="{0E6D4357-6734-4845-A7CB-30B806CCD415}" srcOrd="1" destOrd="0" presId="urn:microsoft.com/office/officeart/2005/8/layout/orgChart1"/>
    <dgm:cxn modelId="{1C90937D-7101-433F-96D0-2D0E102BBC37}" type="presParOf" srcId="{EC9938A4-6C8D-4B26-8989-86CBD4515ECD}" destId="{9192E498-A82D-4DA8-B0DC-D1BD1AE5F0A8}" srcOrd="1" destOrd="0" presId="urn:microsoft.com/office/officeart/2005/8/layout/orgChart1"/>
    <dgm:cxn modelId="{16CFE616-CF5E-47EE-9F7B-0D5AE5B00A7C}" type="presParOf" srcId="{EC9938A4-6C8D-4B26-8989-86CBD4515ECD}" destId="{87E863BF-651B-4845-953E-7A996E2AA1B4}" srcOrd="2" destOrd="0" presId="urn:microsoft.com/office/officeart/2005/8/layout/orgChart1"/>
    <dgm:cxn modelId="{08185391-33F0-41D7-805A-1E26B571D0E3}" type="presParOf" srcId="{026E7B7D-8028-4885-9935-8EA9EDEF3FD3}" destId="{B9B0DBE2-798A-4E80-91D6-EC9BF8E4EA08}" srcOrd="8" destOrd="0" presId="urn:microsoft.com/office/officeart/2005/8/layout/orgChart1"/>
    <dgm:cxn modelId="{F5808A46-8F6B-4E0E-935F-CC7E29C0BCFC}" type="presParOf" srcId="{026E7B7D-8028-4885-9935-8EA9EDEF3FD3}" destId="{D6CD056C-3DEB-4CCE-9152-0946AF43D1DF}" srcOrd="9" destOrd="0" presId="urn:microsoft.com/office/officeart/2005/8/layout/orgChart1"/>
    <dgm:cxn modelId="{9A30F9D8-B08D-49BD-81AD-0F050F6A38B6}" type="presParOf" srcId="{D6CD056C-3DEB-4CCE-9152-0946AF43D1DF}" destId="{919D086F-2776-4B2E-9CA7-57B63BF051DC}" srcOrd="0" destOrd="0" presId="urn:microsoft.com/office/officeart/2005/8/layout/orgChart1"/>
    <dgm:cxn modelId="{37A26EB9-2D66-47F7-8D16-2A4ABB3CAA8F}" type="presParOf" srcId="{919D086F-2776-4B2E-9CA7-57B63BF051DC}" destId="{5E138384-2469-4706-9499-973B95B11760}" srcOrd="0" destOrd="0" presId="urn:microsoft.com/office/officeart/2005/8/layout/orgChart1"/>
    <dgm:cxn modelId="{E4BEC974-D96A-4151-BD03-2129AD4F3C9C}" type="presParOf" srcId="{919D086F-2776-4B2E-9CA7-57B63BF051DC}" destId="{38C969B9-B6D0-48A9-9E20-AEB5EB5BEEB0}" srcOrd="1" destOrd="0" presId="urn:microsoft.com/office/officeart/2005/8/layout/orgChart1"/>
    <dgm:cxn modelId="{F149FD4C-8152-4D78-AB1E-D22E82F06DB0}" type="presParOf" srcId="{D6CD056C-3DEB-4CCE-9152-0946AF43D1DF}" destId="{9AD4BC72-BC01-447D-8CAE-5E0998693EF3}" srcOrd="1" destOrd="0" presId="urn:microsoft.com/office/officeart/2005/8/layout/orgChart1"/>
    <dgm:cxn modelId="{FEF4D78E-6B6B-4BF9-88E2-FD4AB1BA106C}" type="presParOf" srcId="{D6CD056C-3DEB-4CCE-9152-0946AF43D1DF}" destId="{2673273A-7876-4FC6-A7D2-3D03A5231B5A}" srcOrd="2" destOrd="0" presId="urn:microsoft.com/office/officeart/2005/8/layout/orgChart1"/>
    <dgm:cxn modelId="{D9A877E5-9D88-44B0-94B2-85A3E8845F6C}" type="presParOf" srcId="{FEE43908-1138-4B6C-BD60-D88810BF5D6B}" destId="{433D4826-57A5-431A-AEA9-F8068D35534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1E8599-1053-4599-A5E5-64EFCA9A47E7}">
      <dsp:nvSpPr>
        <dsp:cNvPr id="0" name=""/>
        <dsp:cNvSpPr/>
      </dsp:nvSpPr>
      <dsp:spPr>
        <a:xfrm>
          <a:off x="0" y="218879"/>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DC7D8BD-9D64-436C-A244-E96BF8BDCE2A}">
      <dsp:nvSpPr>
        <dsp:cNvPr id="0" name=""/>
        <dsp:cNvSpPr/>
      </dsp:nvSpPr>
      <dsp:spPr>
        <a:xfrm>
          <a:off x="411956" y="12239"/>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CPRS – Computerized Patient Record System </a:t>
          </a:r>
          <a:endParaRPr lang="en-US" sz="1600" b="1" kern="1200" dirty="0"/>
        </a:p>
      </dsp:txBody>
      <dsp:txXfrm>
        <a:off x="411956" y="12239"/>
        <a:ext cx="5767387" cy="413280"/>
      </dsp:txXfrm>
    </dsp:sp>
    <dsp:sp modelId="{A2D8DEA4-B9C2-4EF7-89DA-B58A4EB21D35}">
      <dsp:nvSpPr>
        <dsp:cNvPr id="0" name=""/>
        <dsp:cNvSpPr/>
      </dsp:nvSpPr>
      <dsp:spPr>
        <a:xfrm>
          <a:off x="0" y="853919"/>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853080B-8355-4C75-B652-F1702A8C0FCA}">
      <dsp:nvSpPr>
        <dsp:cNvPr id="0" name=""/>
        <dsp:cNvSpPr/>
      </dsp:nvSpPr>
      <dsp:spPr>
        <a:xfrm>
          <a:off x="411956" y="647279"/>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Radiology  </a:t>
          </a:r>
          <a:endParaRPr lang="en-US" sz="1600" b="1" kern="1200" dirty="0"/>
        </a:p>
      </dsp:txBody>
      <dsp:txXfrm>
        <a:off x="411956" y="647279"/>
        <a:ext cx="5767387" cy="413280"/>
      </dsp:txXfrm>
    </dsp:sp>
    <dsp:sp modelId="{61B94E45-F2CF-4FC7-9614-D2614D7B6EAE}">
      <dsp:nvSpPr>
        <dsp:cNvPr id="0" name=""/>
        <dsp:cNvSpPr/>
      </dsp:nvSpPr>
      <dsp:spPr>
        <a:xfrm>
          <a:off x="0" y="1488959"/>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629AF7D-538A-4814-9424-81400A0BE7FA}">
      <dsp:nvSpPr>
        <dsp:cNvPr id="0" name=""/>
        <dsp:cNvSpPr/>
      </dsp:nvSpPr>
      <dsp:spPr>
        <a:xfrm>
          <a:off x="411956" y="1282320"/>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VistA Lab </a:t>
          </a:r>
          <a:endParaRPr lang="en-US" sz="1600" b="1" kern="1200" dirty="0"/>
        </a:p>
      </dsp:txBody>
      <dsp:txXfrm>
        <a:off x="411956" y="1282320"/>
        <a:ext cx="5767387" cy="413280"/>
      </dsp:txXfrm>
    </dsp:sp>
    <dsp:sp modelId="{7B6BC3EF-FE2B-4196-A052-CC99D8CB5810}">
      <dsp:nvSpPr>
        <dsp:cNvPr id="0" name=""/>
        <dsp:cNvSpPr/>
      </dsp:nvSpPr>
      <dsp:spPr>
        <a:xfrm>
          <a:off x="0" y="2123999"/>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819A4A4-A0D7-4FA2-8808-49DAA83EE2AE}">
      <dsp:nvSpPr>
        <dsp:cNvPr id="0" name=""/>
        <dsp:cNvSpPr/>
      </dsp:nvSpPr>
      <dsp:spPr>
        <a:xfrm>
          <a:off x="411956" y="1917360"/>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VistA Imaging </a:t>
          </a:r>
          <a:endParaRPr lang="en-US" sz="1600" b="1" kern="1200" dirty="0"/>
        </a:p>
      </dsp:txBody>
      <dsp:txXfrm>
        <a:off x="411956" y="1917360"/>
        <a:ext cx="5767387" cy="413280"/>
      </dsp:txXfrm>
    </dsp:sp>
    <dsp:sp modelId="{62E80ACC-33F7-4C6E-8133-C99EBE4357F5}">
      <dsp:nvSpPr>
        <dsp:cNvPr id="0" name=""/>
        <dsp:cNvSpPr/>
      </dsp:nvSpPr>
      <dsp:spPr>
        <a:xfrm>
          <a:off x="0" y="2759040"/>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19C8B81-0D15-451A-9998-64575188AD1A}">
      <dsp:nvSpPr>
        <dsp:cNvPr id="0" name=""/>
        <dsp:cNvSpPr/>
      </dsp:nvSpPr>
      <dsp:spPr>
        <a:xfrm>
          <a:off x="411956" y="2552399"/>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Pharmacy  </a:t>
          </a:r>
          <a:endParaRPr lang="en-US" sz="1600" b="1" kern="1200" dirty="0"/>
        </a:p>
      </dsp:txBody>
      <dsp:txXfrm>
        <a:off x="411956" y="2552399"/>
        <a:ext cx="5767387" cy="413280"/>
      </dsp:txXfrm>
    </dsp:sp>
    <dsp:sp modelId="{23E771E9-813C-4DB7-8F1A-D56AFFD45522}">
      <dsp:nvSpPr>
        <dsp:cNvPr id="0" name=""/>
        <dsp:cNvSpPr/>
      </dsp:nvSpPr>
      <dsp:spPr>
        <a:xfrm>
          <a:off x="0" y="3394080"/>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8B370BE-5C0E-47D8-93EC-056044268B3D}">
      <dsp:nvSpPr>
        <dsp:cNvPr id="0" name=""/>
        <dsp:cNvSpPr/>
      </dsp:nvSpPr>
      <dsp:spPr>
        <a:xfrm>
          <a:off x="411956" y="3187439"/>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Surgery</a:t>
          </a:r>
          <a:endParaRPr lang="en-US" sz="1600" b="1" kern="1200" dirty="0"/>
        </a:p>
      </dsp:txBody>
      <dsp:txXfrm>
        <a:off x="411956" y="3187439"/>
        <a:ext cx="5767387" cy="413280"/>
      </dsp:txXfrm>
    </dsp:sp>
    <dsp:sp modelId="{5E2A368A-1E4B-4ABE-981C-4135B68C57B6}">
      <dsp:nvSpPr>
        <dsp:cNvPr id="0" name=""/>
        <dsp:cNvSpPr/>
      </dsp:nvSpPr>
      <dsp:spPr>
        <a:xfrm>
          <a:off x="0" y="4029120"/>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4ED16E-B31C-4E97-BEDB-C82685E5ACD8}">
      <dsp:nvSpPr>
        <dsp:cNvPr id="0" name=""/>
        <dsp:cNvSpPr/>
      </dsp:nvSpPr>
      <dsp:spPr>
        <a:xfrm>
          <a:off x="411956" y="3822480"/>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Dietetics</a:t>
          </a:r>
          <a:endParaRPr lang="en-US" sz="1600" b="1" kern="1200" dirty="0"/>
        </a:p>
      </dsp:txBody>
      <dsp:txXfrm>
        <a:off x="411956" y="3822480"/>
        <a:ext cx="5767387" cy="413280"/>
      </dsp:txXfrm>
    </dsp:sp>
    <dsp:sp modelId="{74D61317-1936-4D3A-ADA1-47B3F0C79043}">
      <dsp:nvSpPr>
        <dsp:cNvPr id="0" name=""/>
        <dsp:cNvSpPr/>
      </dsp:nvSpPr>
      <dsp:spPr>
        <a:xfrm>
          <a:off x="0" y="4664160"/>
          <a:ext cx="8239125"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D562DA7-2ACB-4040-B6C1-3B53EFB2238F}">
      <dsp:nvSpPr>
        <dsp:cNvPr id="0" name=""/>
        <dsp:cNvSpPr/>
      </dsp:nvSpPr>
      <dsp:spPr>
        <a:xfrm>
          <a:off x="411956" y="4457520"/>
          <a:ext cx="5767387"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994" tIns="0" rIns="217994" bIns="0" numCol="1" spcCol="1270" anchor="ctr" anchorCtr="0">
          <a:noAutofit/>
        </a:bodyPr>
        <a:lstStyle/>
        <a:p>
          <a:pPr lvl="0" algn="l" defTabSz="711200" rtl="0">
            <a:lnSpc>
              <a:spcPct val="90000"/>
            </a:lnSpc>
            <a:spcBef>
              <a:spcPct val="0"/>
            </a:spcBef>
            <a:spcAft>
              <a:spcPct val="35000"/>
            </a:spcAft>
          </a:pPr>
          <a:r>
            <a:rPr lang="en-US" sz="1600" b="1" kern="1200" dirty="0" smtClean="0"/>
            <a:t>PIMS</a:t>
          </a:r>
          <a:endParaRPr lang="en-US" sz="1600" b="1" kern="1200" dirty="0"/>
        </a:p>
      </dsp:txBody>
      <dsp:txXfrm>
        <a:off x="411956" y="4457520"/>
        <a:ext cx="5767387" cy="4132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AC66A-D1FE-4626-AA2A-CDA60F81959A}">
      <dsp:nvSpPr>
        <dsp:cNvPr id="0" name=""/>
        <dsp:cNvSpPr/>
      </dsp:nvSpPr>
      <dsp:spPr>
        <a:xfrm>
          <a:off x="179810" y="48554"/>
          <a:ext cx="1569727"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General </a:t>
          </a:r>
          <a:endParaRPr lang="en-US" sz="2600" kern="1200" dirty="0"/>
        </a:p>
      </dsp:txBody>
      <dsp:txXfrm>
        <a:off x="179810" y="48554"/>
        <a:ext cx="1569727" cy="743535"/>
      </dsp:txXfrm>
    </dsp:sp>
    <dsp:sp modelId="{E1904527-5B2E-4C33-9CFD-5BF1786E1AED}">
      <dsp:nvSpPr>
        <dsp:cNvPr id="0" name=""/>
        <dsp:cNvSpPr/>
      </dsp:nvSpPr>
      <dsp:spPr>
        <a:xfrm>
          <a:off x="0" y="826009"/>
          <a:ext cx="8238744"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80" tIns="25400" rIns="142240" bIns="25400" numCol="1" spcCol="1270" anchor="t" anchorCtr="0">
          <a:noAutofit/>
        </a:bodyPr>
        <a:lstStyle/>
        <a:p>
          <a:pPr marL="228600" lvl="1" indent="-228600" algn="just" defTabSz="889000" rtl="0">
            <a:lnSpc>
              <a:spcPct val="90000"/>
            </a:lnSpc>
            <a:spcBef>
              <a:spcPct val="0"/>
            </a:spcBef>
            <a:spcAft>
              <a:spcPct val="20000"/>
            </a:spcAft>
            <a:buChar char="••"/>
          </a:pPr>
          <a:r>
            <a:rPr lang="en-US" sz="2000" kern="1200" dirty="0" smtClean="0"/>
            <a:t>Design and Implement </a:t>
          </a:r>
          <a:r>
            <a:rPr lang="en-US" sz="2000" kern="1200" dirty="0" err="1" smtClean="0"/>
            <a:t>VistA</a:t>
          </a:r>
          <a:r>
            <a:rPr lang="en-US" sz="2000" kern="1200" dirty="0" smtClean="0"/>
            <a:t> EHR for the clinical requirements of Hospital.</a:t>
          </a:r>
          <a:endParaRPr lang="en-US" sz="2000" kern="1200" dirty="0"/>
        </a:p>
        <a:p>
          <a:pPr marL="228600" lvl="1" indent="-228600" algn="just" defTabSz="889000" rtl="0">
            <a:lnSpc>
              <a:spcPct val="90000"/>
            </a:lnSpc>
            <a:spcBef>
              <a:spcPct val="0"/>
            </a:spcBef>
            <a:spcAft>
              <a:spcPct val="20000"/>
            </a:spcAft>
            <a:buChar char="••"/>
          </a:pPr>
          <a:r>
            <a:rPr lang="en-US" sz="2000" kern="1200" dirty="0" smtClean="0"/>
            <a:t>Integrate </a:t>
          </a:r>
          <a:r>
            <a:rPr lang="en-US" sz="2000" kern="1200" dirty="0" err="1" smtClean="0"/>
            <a:t>VistA</a:t>
          </a:r>
          <a:r>
            <a:rPr lang="en-US" sz="2000" kern="1200" dirty="0" smtClean="0"/>
            <a:t> with the Client Hospital’s HIS through HL7 based integration</a:t>
          </a:r>
          <a:endParaRPr lang="en-US" sz="2000" kern="1200" dirty="0"/>
        </a:p>
      </dsp:txBody>
      <dsp:txXfrm>
        <a:off x="0" y="826009"/>
        <a:ext cx="8238744" cy="1219230"/>
      </dsp:txXfrm>
    </dsp:sp>
    <dsp:sp modelId="{CA453041-D340-47F1-9C26-0947192BA5B1}">
      <dsp:nvSpPr>
        <dsp:cNvPr id="0" name=""/>
        <dsp:cNvSpPr/>
      </dsp:nvSpPr>
      <dsp:spPr>
        <a:xfrm>
          <a:off x="225535" y="2032207"/>
          <a:ext cx="1478277" cy="678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Specific </a:t>
          </a:r>
          <a:endParaRPr lang="en-US" sz="2600" kern="1200" dirty="0"/>
        </a:p>
      </dsp:txBody>
      <dsp:txXfrm>
        <a:off x="225535" y="2032207"/>
        <a:ext cx="1478277" cy="678237"/>
      </dsp:txXfrm>
    </dsp:sp>
    <dsp:sp modelId="{4E1C65AA-D437-4EC0-8673-0517BBA33604}">
      <dsp:nvSpPr>
        <dsp:cNvPr id="0" name=""/>
        <dsp:cNvSpPr/>
      </dsp:nvSpPr>
      <dsp:spPr>
        <a:xfrm>
          <a:off x="0" y="2678808"/>
          <a:ext cx="8238744" cy="25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80" tIns="25400" rIns="142240" bIns="25400" numCol="1" spcCol="1270" anchor="t" anchorCtr="0">
          <a:noAutofit/>
        </a:bodyPr>
        <a:lstStyle/>
        <a:p>
          <a:pPr marL="228600" lvl="1" indent="-228600" algn="just" defTabSz="889000" rtl="0">
            <a:lnSpc>
              <a:spcPct val="90000"/>
            </a:lnSpc>
            <a:spcBef>
              <a:spcPct val="0"/>
            </a:spcBef>
            <a:spcAft>
              <a:spcPct val="20000"/>
            </a:spcAft>
            <a:buChar char="••"/>
          </a:pPr>
          <a:r>
            <a:rPr lang="en-US" sz="2000" kern="1200" dirty="0" smtClean="0"/>
            <a:t>Design architectural deployment for EHR Implementation.</a:t>
          </a:r>
          <a:endParaRPr lang="en-US" sz="2000" kern="1200" dirty="0"/>
        </a:p>
        <a:p>
          <a:pPr marL="228600" lvl="1" indent="-228600" algn="just" defTabSz="889000" rtl="0">
            <a:lnSpc>
              <a:spcPct val="90000"/>
            </a:lnSpc>
            <a:spcBef>
              <a:spcPct val="0"/>
            </a:spcBef>
            <a:spcAft>
              <a:spcPct val="20000"/>
            </a:spcAft>
            <a:buChar char="••"/>
          </a:pPr>
          <a:r>
            <a:rPr lang="en-US" sz="2000" kern="1200" dirty="0" smtClean="0"/>
            <a:t>Technical Design Assumptions and Constraints. </a:t>
          </a:r>
          <a:endParaRPr lang="en-US" sz="2000" kern="1200" dirty="0"/>
        </a:p>
        <a:p>
          <a:pPr marL="228600" lvl="1" indent="-228600" algn="just" defTabSz="889000" rtl="0">
            <a:lnSpc>
              <a:spcPct val="90000"/>
            </a:lnSpc>
            <a:spcBef>
              <a:spcPct val="0"/>
            </a:spcBef>
            <a:spcAft>
              <a:spcPct val="20000"/>
            </a:spcAft>
            <a:buChar char="••"/>
          </a:pPr>
          <a:r>
            <a:rPr lang="en-US" sz="2000" kern="1200" dirty="0" smtClean="0"/>
            <a:t>Design a Disaster Recovery Plan for </a:t>
          </a:r>
          <a:r>
            <a:rPr lang="en-US" sz="2000" kern="1200" dirty="0" err="1" smtClean="0"/>
            <a:t>VistA</a:t>
          </a:r>
          <a:r>
            <a:rPr lang="en-US" sz="2000" kern="1200" dirty="0" smtClean="0"/>
            <a:t>.</a:t>
          </a:r>
          <a:endParaRPr lang="en-US" sz="2000" kern="1200" dirty="0"/>
        </a:p>
        <a:p>
          <a:pPr marL="228600" lvl="1" indent="-228600" algn="just" defTabSz="889000" rtl="0">
            <a:lnSpc>
              <a:spcPct val="90000"/>
            </a:lnSpc>
            <a:spcBef>
              <a:spcPct val="0"/>
            </a:spcBef>
            <a:spcAft>
              <a:spcPct val="20000"/>
            </a:spcAft>
            <a:buChar char="••"/>
          </a:pPr>
          <a:r>
            <a:rPr lang="en-US" sz="2000" kern="1200" dirty="0" smtClean="0"/>
            <a:t>Calculate the Hardware Requirements for </a:t>
          </a:r>
          <a:r>
            <a:rPr lang="en-US" sz="2000" kern="1200" dirty="0" err="1" smtClean="0"/>
            <a:t>VistA</a:t>
          </a:r>
          <a:r>
            <a:rPr lang="en-US" sz="2000" kern="1200" dirty="0" smtClean="0"/>
            <a:t>-EHR Implementation.</a:t>
          </a:r>
          <a:endParaRPr lang="en-US" sz="2000" kern="1200" dirty="0"/>
        </a:p>
        <a:p>
          <a:pPr marL="171450" lvl="1" indent="-171450" algn="l" defTabSz="844550" rtl="0">
            <a:lnSpc>
              <a:spcPct val="90000"/>
            </a:lnSpc>
            <a:spcBef>
              <a:spcPct val="0"/>
            </a:spcBef>
            <a:spcAft>
              <a:spcPct val="20000"/>
            </a:spcAft>
            <a:buChar char="••"/>
          </a:pPr>
          <a:endParaRPr lang="en-US" sz="1900" kern="1200" dirty="0"/>
        </a:p>
        <a:p>
          <a:pPr marL="171450" lvl="1" indent="-171450" algn="l" defTabSz="844550" rtl="0">
            <a:lnSpc>
              <a:spcPct val="90000"/>
            </a:lnSpc>
            <a:spcBef>
              <a:spcPct val="0"/>
            </a:spcBef>
            <a:spcAft>
              <a:spcPct val="20000"/>
            </a:spcAft>
            <a:buChar char="••"/>
          </a:pPr>
          <a:endParaRPr lang="en-US" sz="1900" kern="1200" dirty="0"/>
        </a:p>
        <a:p>
          <a:pPr marL="171450" lvl="1" indent="-171450" algn="l" defTabSz="844550" rtl="0">
            <a:lnSpc>
              <a:spcPct val="90000"/>
            </a:lnSpc>
            <a:spcBef>
              <a:spcPct val="0"/>
            </a:spcBef>
            <a:spcAft>
              <a:spcPct val="20000"/>
            </a:spcAft>
            <a:buChar char="••"/>
          </a:pPr>
          <a:endParaRPr lang="en-US" sz="1900" kern="1200" dirty="0"/>
        </a:p>
      </dsp:txBody>
      <dsp:txXfrm>
        <a:off x="0" y="2678808"/>
        <a:ext cx="8238744" cy="2566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E0863-6A4E-4638-924B-DD49E3A26B66}">
      <dsp:nvSpPr>
        <dsp:cNvPr id="0" name=""/>
        <dsp:cNvSpPr/>
      </dsp:nvSpPr>
      <dsp:spPr>
        <a:xfrm>
          <a:off x="2700495" y="59094"/>
          <a:ext cx="2836545" cy="283654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Scalable</a:t>
          </a:r>
          <a:endParaRPr lang="en-US" sz="2600" kern="1200" dirty="0"/>
        </a:p>
      </dsp:txBody>
      <dsp:txXfrm>
        <a:off x="3078701" y="555490"/>
        <a:ext cx="2080133" cy="1276445"/>
      </dsp:txXfrm>
    </dsp:sp>
    <dsp:sp modelId="{AAEEC1E6-16C6-49A7-BD04-BB0B069B3F09}">
      <dsp:nvSpPr>
        <dsp:cNvPr id="0" name=""/>
        <dsp:cNvSpPr/>
      </dsp:nvSpPr>
      <dsp:spPr>
        <a:xfrm>
          <a:off x="3724015" y="1831935"/>
          <a:ext cx="2836545" cy="28365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Standards- based</a:t>
          </a:r>
          <a:endParaRPr lang="en-US" sz="2600" kern="1200" dirty="0"/>
        </a:p>
      </dsp:txBody>
      <dsp:txXfrm>
        <a:off x="4591526" y="2564709"/>
        <a:ext cx="1701927" cy="1560099"/>
      </dsp:txXfrm>
    </dsp:sp>
    <dsp:sp modelId="{19471B87-DF17-4EC2-9516-91E3045833FA}">
      <dsp:nvSpPr>
        <dsp:cNvPr id="0" name=""/>
        <dsp:cNvSpPr/>
      </dsp:nvSpPr>
      <dsp:spPr>
        <a:xfrm>
          <a:off x="1676976" y="1831935"/>
          <a:ext cx="2836545" cy="283654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Flexible </a:t>
          </a:r>
          <a:endParaRPr lang="en-US" sz="2600" kern="1200" dirty="0"/>
        </a:p>
      </dsp:txBody>
      <dsp:txXfrm>
        <a:off x="1944083" y="2564709"/>
        <a:ext cx="1701927" cy="15600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6BA9C-EDAF-4DF2-B7E5-8FDED1A2DD50}">
      <dsp:nvSpPr>
        <dsp:cNvPr id="0" name=""/>
        <dsp:cNvSpPr/>
      </dsp:nvSpPr>
      <dsp:spPr>
        <a:xfrm>
          <a:off x="0" y="0"/>
          <a:ext cx="5970079" cy="82581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Requirements </a:t>
          </a:r>
          <a:endParaRPr lang="en-US" sz="3600" kern="1200" dirty="0"/>
        </a:p>
      </dsp:txBody>
      <dsp:txXfrm>
        <a:off x="0" y="0"/>
        <a:ext cx="5030712" cy="825817"/>
      </dsp:txXfrm>
    </dsp:sp>
    <dsp:sp modelId="{2CA2897F-A8F5-45D6-9774-20DE007729D2}">
      <dsp:nvSpPr>
        <dsp:cNvPr id="0" name=""/>
        <dsp:cNvSpPr/>
      </dsp:nvSpPr>
      <dsp:spPr>
        <a:xfrm>
          <a:off x="445817" y="940514"/>
          <a:ext cx="5970079" cy="82581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Design </a:t>
          </a:r>
          <a:endParaRPr lang="en-US" sz="3600" kern="1200" dirty="0"/>
        </a:p>
      </dsp:txBody>
      <dsp:txXfrm>
        <a:off x="445817" y="940514"/>
        <a:ext cx="4987480" cy="825817"/>
      </dsp:txXfrm>
    </dsp:sp>
    <dsp:sp modelId="{21A40061-2C49-4C32-9598-D49BC480C27E}">
      <dsp:nvSpPr>
        <dsp:cNvPr id="0" name=""/>
        <dsp:cNvSpPr/>
      </dsp:nvSpPr>
      <dsp:spPr>
        <a:xfrm>
          <a:off x="891635" y="1881028"/>
          <a:ext cx="5970079" cy="82581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Implementation </a:t>
          </a:r>
          <a:endParaRPr lang="en-US" sz="3600" kern="1200" dirty="0"/>
        </a:p>
      </dsp:txBody>
      <dsp:txXfrm>
        <a:off x="891635" y="1881028"/>
        <a:ext cx="4987480" cy="825817"/>
      </dsp:txXfrm>
    </dsp:sp>
    <dsp:sp modelId="{F52BD998-A3D1-4F7B-B337-2638C8B9524B}">
      <dsp:nvSpPr>
        <dsp:cNvPr id="0" name=""/>
        <dsp:cNvSpPr/>
      </dsp:nvSpPr>
      <dsp:spPr>
        <a:xfrm>
          <a:off x="1337452" y="2821543"/>
          <a:ext cx="5970079" cy="82581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Verification </a:t>
          </a:r>
          <a:endParaRPr lang="en-US" sz="3600" kern="1200" dirty="0"/>
        </a:p>
      </dsp:txBody>
      <dsp:txXfrm>
        <a:off x="1337452" y="2821543"/>
        <a:ext cx="4987480" cy="825817"/>
      </dsp:txXfrm>
    </dsp:sp>
    <dsp:sp modelId="{4086FCD6-84EE-4D5C-9ED5-1F7D966041DA}">
      <dsp:nvSpPr>
        <dsp:cNvPr id="0" name=""/>
        <dsp:cNvSpPr/>
      </dsp:nvSpPr>
      <dsp:spPr>
        <a:xfrm>
          <a:off x="1783270" y="3762057"/>
          <a:ext cx="5970079" cy="82581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Maintenance </a:t>
          </a:r>
          <a:endParaRPr lang="en-US" sz="3600" kern="1200" dirty="0"/>
        </a:p>
      </dsp:txBody>
      <dsp:txXfrm>
        <a:off x="1783270" y="3762057"/>
        <a:ext cx="4987480" cy="825817"/>
      </dsp:txXfrm>
    </dsp:sp>
    <dsp:sp modelId="{809D90AD-8075-4463-A537-24CBAFCD2409}">
      <dsp:nvSpPr>
        <dsp:cNvPr id="0" name=""/>
        <dsp:cNvSpPr/>
      </dsp:nvSpPr>
      <dsp:spPr>
        <a:xfrm>
          <a:off x="5433298" y="603305"/>
          <a:ext cx="536781" cy="53678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5433298" y="603305"/>
        <a:ext cx="536781" cy="536781"/>
      </dsp:txXfrm>
    </dsp:sp>
    <dsp:sp modelId="{AECD24F1-AFD1-4065-A2A1-F2C748BF0032}">
      <dsp:nvSpPr>
        <dsp:cNvPr id="0" name=""/>
        <dsp:cNvSpPr/>
      </dsp:nvSpPr>
      <dsp:spPr>
        <a:xfrm>
          <a:off x="5879115" y="1543819"/>
          <a:ext cx="536781" cy="53678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5879115" y="1543819"/>
        <a:ext cx="536781" cy="536781"/>
      </dsp:txXfrm>
    </dsp:sp>
    <dsp:sp modelId="{F73843E8-8314-41AC-99C7-7470C3672B26}">
      <dsp:nvSpPr>
        <dsp:cNvPr id="0" name=""/>
        <dsp:cNvSpPr/>
      </dsp:nvSpPr>
      <dsp:spPr>
        <a:xfrm>
          <a:off x="6324933" y="2470570"/>
          <a:ext cx="536781" cy="53678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324933" y="2470570"/>
        <a:ext cx="536781" cy="536781"/>
      </dsp:txXfrm>
    </dsp:sp>
    <dsp:sp modelId="{34FDEE30-BC47-448C-BE81-E80B4187B2C9}">
      <dsp:nvSpPr>
        <dsp:cNvPr id="0" name=""/>
        <dsp:cNvSpPr/>
      </dsp:nvSpPr>
      <dsp:spPr>
        <a:xfrm>
          <a:off x="6770751" y="3420260"/>
          <a:ext cx="536781" cy="53678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6770751" y="3420260"/>
        <a:ext cx="536781" cy="5367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775F2C-A621-4A06-B747-7E5D1AB1C5A5}">
      <dsp:nvSpPr>
        <dsp:cNvPr id="0" name=""/>
        <dsp:cNvSpPr/>
      </dsp:nvSpPr>
      <dsp:spPr>
        <a:xfrm>
          <a:off x="482614" y="3000"/>
          <a:ext cx="2388629" cy="7585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SERVER</a:t>
          </a:r>
          <a:endParaRPr lang="en-US" sz="4300" kern="1200" dirty="0"/>
        </a:p>
      </dsp:txBody>
      <dsp:txXfrm>
        <a:off x="482614" y="3000"/>
        <a:ext cx="2388629" cy="758549"/>
      </dsp:txXfrm>
    </dsp:sp>
    <dsp:sp modelId="{D4DD9AD9-64FE-4D1B-AD34-D70488731B94}">
      <dsp:nvSpPr>
        <dsp:cNvPr id="0" name=""/>
        <dsp:cNvSpPr/>
      </dsp:nvSpPr>
      <dsp:spPr>
        <a:xfrm>
          <a:off x="721477" y="761549"/>
          <a:ext cx="238862" cy="1189807"/>
        </a:xfrm>
        <a:custGeom>
          <a:avLst/>
          <a:gdLst/>
          <a:ahLst/>
          <a:cxnLst/>
          <a:rect l="0" t="0" r="0" b="0"/>
          <a:pathLst>
            <a:path>
              <a:moveTo>
                <a:pt x="0" y="0"/>
              </a:moveTo>
              <a:lnTo>
                <a:pt x="0" y="1189807"/>
              </a:lnTo>
              <a:lnTo>
                <a:pt x="238862" y="11898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61BAC-C16E-4510-9A68-95D6D9D77F91}">
      <dsp:nvSpPr>
        <dsp:cNvPr id="0" name=""/>
        <dsp:cNvSpPr/>
      </dsp:nvSpPr>
      <dsp:spPr>
        <a:xfrm>
          <a:off x="960340" y="1131594"/>
          <a:ext cx="3027861" cy="16395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Linux-based servers-  Fidelity </a:t>
          </a:r>
          <a:r>
            <a:rPr lang="en-US" sz="2200" kern="1200" dirty="0" smtClean="0">
              <a:hlinkClick xmlns:r="http://schemas.openxmlformats.org/officeDocument/2006/relationships" r:id="rId1" tooltip="GT.M"/>
            </a:rPr>
            <a:t>GT.M</a:t>
          </a:r>
          <a:r>
            <a:rPr lang="en-US" sz="2200" kern="1200" dirty="0" smtClean="0"/>
            <a:t> </a:t>
          </a:r>
          <a:r>
            <a:rPr lang="en-US" sz="2200" kern="1200" dirty="0" smtClean="0">
              <a:hlinkClick xmlns:r="http://schemas.openxmlformats.org/officeDocument/2006/relationships" r:id="rId2" tooltip="MUMPS"/>
            </a:rPr>
            <a:t>MUMPS</a:t>
          </a:r>
          <a:r>
            <a:rPr lang="en-US" sz="2200" kern="1200" dirty="0" smtClean="0"/>
            <a:t> database, does not require licensing.</a:t>
          </a:r>
          <a:endParaRPr lang="en-US" sz="2200" kern="1200" dirty="0"/>
        </a:p>
      </dsp:txBody>
      <dsp:txXfrm>
        <a:off x="960340" y="1131594"/>
        <a:ext cx="3027861" cy="1639524"/>
      </dsp:txXfrm>
    </dsp:sp>
    <dsp:sp modelId="{9D928507-5632-4FEA-8509-CCA6755A0313}">
      <dsp:nvSpPr>
        <dsp:cNvPr id="0" name=""/>
        <dsp:cNvSpPr/>
      </dsp:nvSpPr>
      <dsp:spPr>
        <a:xfrm>
          <a:off x="721477" y="761549"/>
          <a:ext cx="238862" cy="3104838"/>
        </a:xfrm>
        <a:custGeom>
          <a:avLst/>
          <a:gdLst/>
          <a:ahLst/>
          <a:cxnLst/>
          <a:rect l="0" t="0" r="0" b="0"/>
          <a:pathLst>
            <a:path>
              <a:moveTo>
                <a:pt x="0" y="0"/>
              </a:moveTo>
              <a:lnTo>
                <a:pt x="0" y="3104838"/>
              </a:lnTo>
              <a:lnTo>
                <a:pt x="238862" y="31048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5DBBF-78B4-4242-A161-756F77F220A1}">
      <dsp:nvSpPr>
        <dsp:cNvPr id="0" name=""/>
        <dsp:cNvSpPr/>
      </dsp:nvSpPr>
      <dsp:spPr>
        <a:xfrm>
          <a:off x="960340" y="3141164"/>
          <a:ext cx="3027861" cy="145044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844748"/>
              <a:satOff val="-14510"/>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Windows-based servers: </a:t>
          </a:r>
          <a:r>
            <a:rPr lang="en-US" sz="2200" kern="1200" dirty="0" err="1" smtClean="0">
              <a:hlinkClick xmlns:r="http://schemas.openxmlformats.org/officeDocument/2006/relationships" r:id="rId3" tooltip="Caché (software)"/>
            </a:rPr>
            <a:t>Caché</a:t>
          </a:r>
          <a:r>
            <a:rPr lang="en-US" sz="2200" kern="1200" dirty="0" smtClean="0"/>
            <a:t> </a:t>
          </a:r>
          <a:r>
            <a:rPr lang="en-US" sz="2200" kern="1200" dirty="0" smtClean="0">
              <a:hlinkClick xmlns:r="http://schemas.openxmlformats.org/officeDocument/2006/relationships" r:id="rId2" tooltip="MUMPS"/>
            </a:rPr>
            <a:t>MUMPS</a:t>
          </a:r>
          <a:r>
            <a:rPr lang="en-US" sz="2200" kern="1200" dirty="0" smtClean="0"/>
            <a:t> database.</a:t>
          </a:r>
          <a:endParaRPr lang="en-US" sz="2200" kern="1200" dirty="0"/>
        </a:p>
      </dsp:txBody>
      <dsp:txXfrm>
        <a:off x="960340" y="3141164"/>
        <a:ext cx="3027861" cy="1450445"/>
      </dsp:txXfrm>
    </dsp:sp>
    <dsp:sp modelId="{5C8A54B2-D23F-423C-ADB5-26AFDD95613F}">
      <dsp:nvSpPr>
        <dsp:cNvPr id="0" name=""/>
        <dsp:cNvSpPr/>
      </dsp:nvSpPr>
      <dsp:spPr>
        <a:xfrm>
          <a:off x="4302207" y="3000"/>
          <a:ext cx="2130426" cy="783949"/>
        </a:xfrm>
        <a:prstGeom prst="roundRect">
          <a:avLst>
            <a:gd name="adj" fmla="val 10000"/>
          </a:avLst>
        </a:prstGeom>
        <a:solidFill>
          <a:schemeClr val="accent3">
            <a:hueOff val="14534244"/>
            <a:satOff val="-43529"/>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en-US" sz="4300" kern="1200" dirty="0" smtClean="0"/>
            <a:t>CLIENT</a:t>
          </a:r>
          <a:endParaRPr lang="en-US" sz="4300" kern="1200" dirty="0"/>
        </a:p>
      </dsp:txBody>
      <dsp:txXfrm>
        <a:off x="4302207" y="3000"/>
        <a:ext cx="2130426" cy="783949"/>
      </dsp:txXfrm>
    </dsp:sp>
    <dsp:sp modelId="{30A69ACE-A89C-45DE-B33B-9D27BF49CB04}">
      <dsp:nvSpPr>
        <dsp:cNvPr id="0" name=""/>
        <dsp:cNvSpPr/>
      </dsp:nvSpPr>
      <dsp:spPr>
        <a:xfrm>
          <a:off x="4515250" y="786949"/>
          <a:ext cx="213042" cy="1228721"/>
        </a:xfrm>
        <a:custGeom>
          <a:avLst/>
          <a:gdLst/>
          <a:ahLst/>
          <a:cxnLst/>
          <a:rect l="0" t="0" r="0" b="0"/>
          <a:pathLst>
            <a:path>
              <a:moveTo>
                <a:pt x="0" y="0"/>
              </a:moveTo>
              <a:lnTo>
                <a:pt x="0" y="1228721"/>
              </a:lnTo>
              <a:lnTo>
                <a:pt x="213042" y="12287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46F59-C580-48AE-9E1B-70B8896A1B10}">
      <dsp:nvSpPr>
        <dsp:cNvPr id="0" name=""/>
        <dsp:cNvSpPr/>
      </dsp:nvSpPr>
      <dsp:spPr>
        <a:xfrm>
          <a:off x="4728292" y="1156994"/>
          <a:ext cx="3026629" cy="171735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9689496"/>
              <a:satOff val="-29019"/>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Client software: implementation of </a:t>
          </a:r>
          <a:r>
            <a:rPr lang="en-US" sz="2100" kern="1200" dirty="0" smtClean="0">
              <a:hlinkClick xmlns:r="http://schemas.openxmlformats.org/officeDocument/2006/relationships" r:id="rId4" tooltip="CPRS"/>
            </a:rPr>
            <a:t>CPRS</a:t>
          </a:r>
          <a:r>
            <a:rPr lang="en-US" sz="2100" kern="1200" dirty="0" smtClean="0"/>
            <a:t>, </a:t>
          </a:r>
          <a:r>
            <a:rPr lang="en-US" sz="2100" kern="1200" dirty="0" smtClean="0">
              <a:hlinkClick xmlns:r="http://schemas.openxmlformats.org/officeDocument/2006/relationships" r:id="rId5" tooltip="Windows"/>
            </a:rPr>
            <a:t>Windows</a:t>
          </a:r>
          <a:r>
            <a:rPr lang="en-US" sz="2100" kern="1200" dirty="0" smtClean="0"/>
            <a:t>-based, does not require licensing.</a:t>
          </a:r>
          <a:endParaRPr lang="en-US" sz="2100" kern="1200" dirty="0"/>
        </a:p>
      </dsp:txBody>
      <dsp:txXfrm>
        <a:off x="4728292" y="1156994"/>
        <a:ext cx="3026629" cy="1717352"/>
      </dsp:txXfrm>
    </dsp:sp>
    <dsp:sp modelId="{BE228A87-25DD-4B08-B44A-00B274174933}">
      <dsp:nvSpPr>
        <dsp:cNvPr id="0" name=""/>
        <dsp:cNvSpPr/>
      </dsp:nvSpPr>
      <dsp:spPr>
        <a:xfrm>
          <a:off x="4515250" y="786949"/>
          <a:ext cx="213042" cy="3197534"/>
        </a:xfrm>
        <a:custGeom>
          <a:avLst/>
          <a:gdLst/>
          <a:ahLst/>
          <a:cxnLst/>
          <a:rect l="0" t="0" r="0" b="0"/>
          <a:pathLst>
            <a:path>
              <a:moveTo>
                <a:pt x="0" y="0"/>
              </a:moveTo>
              <a:lnTo>
                <a:pt x="0" y="3197534"/>
              </a:lnTo>
              <a:lnTo>
                <a:pt x="213042" y="31975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B63F6-04CD-4455-B556-448D907BF697}">
      <dsp:nvSpPr>
        <dsp:cNvPr id="0" name=""/>
        <dsp:cNvSpPr/>
      </dsp:nvSpPr>
      <dsp:spPr>
        <a:xfrm>
          <a:off x="4728292" y="3244392"/>
          <a:ext cx="3011898" cy="14801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4534244"/>
              <a:satOff val="-43529"/>
              <a:lumOff val="-1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Linux terminals: CPRS can be run as a Wine package or from within a virtual machine.</a:t>
          </a:r>
          <a:endParaRPr lang="en-US" sz="2100" kern="1200" dirty="0"/>
        </a:p>
      </dsp:txBody>
      <dsp:txXfrm>
        <a:off x="4728292" y="3244392"/>
        <a:ext cx="3011898" cy="14801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ED9EDC-D323-4C48-B563-A8453DD29966}">
      <dsp:nvSpPr>
        <dsp:cNvPr id="0" name=""/>
        <dsp:cNvSpPr/>
      </dsp:nvSpPr>
      <dsp:spPr>
        <a:xfrm>
          <a:off x="1905003" y="0"/>
          <a:ext cx="2539105" cy="1168216"/>
        </a:xfrm>
        <a:prstGeom prst="trapezoid">
          <a:avLst>
            <a:gd name="adj" fmla="val 82979"/>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b="1" kern="1200" dirty="0" smtClean="0"/>
            <a:t>Presentation</a:t>
          </a:r>
        </a:p>
        <a:p>
          <a:pPr lvl="0" algn="ctr" defTabSz="800100">
            <a:lnSpc>
              <a:spcPct val="90000"/>
            </a:lnSpc>
            <a:spcBef>
              <a:spcPct val="0"/>
            </a:spcBef>
            <a:spcAft>
              <a:spcPct val="35000"/>
            </a:spcAft>
          </a:pPr>
          <a:r>
            <a:rPr lang="en-US" sz="1800" b="1" kern="1200" dirty="0" smtClean="0"/>
            <a:t> layer</a:t>
          </a:r>
          <a:endParaRPr lang="en-US" sz="1800" b="1" kern="1200" dirty="0"/>
        </a:p>
      </dsp:txBody>
      <dsp:txXfrm>
        <a:off x="1905003" y="0"/>
        <a:ext cx="2539105" cy="1168216"/>
      </dsp:txXfrm>
    </dsp:sp>
    <dsp:sp modelId="{3018130E-5FB6-4BFC-A006-614203DAD7BC}">
      <dsp:nvSpPr>
        <dsp:cNvPr id="0" name=""/>
        <dsp:cNvSpPr/>
      </dsp:nvSpPr>
      <dsp:spPr>
        <a:xfrm>
          <a:off x="990600" y="1193800"/>
          <a:ext cx="4139638" cy="936882"/>
        </a:xfrm>
        <a:prstGeom prst="trapezoid">
          <a:avLst>
            <a:gd name="adj" fmla="val 82979"/>
          </a:avLst>
        </a:prstGeom>
        <a:solidFill>
          <a:schemeClr val="accent2">
            <a:shade val="80000"/>
            <a:hueOff val="361439"/>
            <a:satOff val="-30378"/>
            <a:lumOff val="187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Business layer</a:t>
          </a:r>
          <a:endParaRPr lang="en-US" sz="1800" b="1" kern="1200" dirty="0"/>
        </a:p>
      </dsp:txBody>
      <dsp:txXfrm>
        <a:off x="1715036" y="1193800"/>
        <a:ext cx="2690764" cy="936882"/>
      </dsp:txXfrm>
    </dsp:sp>
    <dsp:sp modelId="{9C4DB3C8-7B46-4AE6-AE03-5AB05AB12627}">
      <dsp:nvSpPr>
        <dsp:cNvPr id="0" name=""/>
        <dsp:cNvSpPr/>
      </dsp:nvSpPr>
      <dsp:spPr>
        <a:xfrm>
          <a:off x="0" y="2387600"/>
          <a:ext cx="5943600" cy="1193800"/>
        </a:xfrm>
        <a:prstGeom prst="trapezoid">
          <a:avLst>
            <a:gd name="adj" fmla="val 82979"/>
          </a:avLst>
        </a:prstGeom>
        <a:solidFill>
          <a:schemeClr val="accent2">
            <a:shade val="80000"/>
            <a:hueOff val="722878"/>
            <a:satOff val="-60755"/>
            <a:lumOff val="374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Data layer</a:t>
          </a:r>
          <a:endParaRPr lang="en-US" sz="1800" b="1" kern="1200" dirty="0"/>
        </a:p>
      </dsp:txBody>
      <dsp:txXfrm>
        <a:off x="1040129" y="2387600"/>
        <a:ext cx="3863340" cy="1193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bg2"/>
                </a:solidFill>
                <a:latin typeface="Museo Sans For Dell" pitchFamily="2"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bg2"/>
                </a:solidFill>
                <a:latin typeface="Museo Sans For Dell" pitchFamily="2" charset="0"/>
                <a:cs typeface="+mn-cs"/>
              </a:defRPr>
            </a:lvl1pPr>
          </a:lstStyle>
          <a:p>
            <a:pPr>
              <a:defRPr/>
            </a:pPr>
            <a:fld id="{B40CED32-F894-4670-A9ED-C1F4F2E67434}" type="datetimeFigureOut">
              <a:rPr lang="en-US"/>
              <a:pPr>
                <a:defRPr/>
              </a:pPr>
              <a:t>1/3/2011</a:t>
            </a:fld>
            <a:endParaRPr lang="en-US" dirty="0"/>
          </a:p>
        </p:txBody>
      </p:sp>
      <p:sp>
        <p:nvSpPr>
          <p:cNvPr id="4" name="Footer Placeholder 3"/>
          <p:cNvSpPr>
            <a:spLocks noGrp="1"/>
          </p:cNvSpPr>
          <p:nvPr>
            <p:ph type="ftr" sz="quarter" idx="2"/>
          </p:nvPr>
        </p:nvSpPr>
        <p:spPr>
          <a:xfrm>
            <a:off x="557213" y="8621713"/>
            <a:ext cx="5995987" cy="457200"/>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0082BC"/>
                </a:solidFill>
              </a:defRPr>
            </a:lvl1pPr>
          </a:lstStyle>
          <a:p>
            <a:r>
              <a:rPr lang="en-US"/>
              <a:t>Dell Proprietary and Confidential. © 2010 Dell Inc. All Rights Reserved.</a:t>
            </a:r>
          </a:p>
        </p:txBody>
      </p:sp>
      <p:sp>
        <p:nvSpPr>
          <p:cNvPr id="5" name="Slide Number Placeholder 4"/>
          <p:cNvSpPr>
            <a:spLocks noGrp="1"/>
          </p:cNvSpPr>
          <p:nvPr>
            <p:ph type="sldNum" sz="quarter" idx="3"/>
          </p:nvPr>
        </p:nvSpPr>
        <p:spPr>
          <a:xfrm>
            <a:off x="0" y="8621713"/>
            <a:ext cx="533400" cy="457200"/>
          </a:xfrm>
          <a:prstGeom prst="rect">
            <a:avLst/>
          </a:prstGeom>
        </p:spPr>
        <p:txBody>
          <a:bodyPr vert="horz" lIns="91440" tIns="45720" rIns="91440" bIns="45720" rtlCol="0" anchor="ctr"/>
          <a:lstStyle>
            <a:lvl1pPr algn="r" fontAlgn="auto">
              <a:spcBef>
                <a:spcPts val="0"/>
              </a:spcBef>
              <a:spcAft>
                <a:spcPts val="0"/>
              </a:spcAft>
              <a:defRPr sz="1050">
                <a:solidFill>
                  <a:schemeClr val="bg2"/>
                </a:solidFill>
                <a:latin typeface="Museo Sans For Dell" pitchFamily="2" charset="0"/>
                <a:cs typeface="+mn-cs"/>
              </a:defRPr>
            </a:lvl1pPr>
          </a:lstStyle>
          <a:p>
            <a:pPr>
              <a:defRPr/>
            </a:pPr>
            <a:fld id="{E0E1A026-5B5A-4232-BF32-6873C0570DC5}" type="slidenum">
              <a:rPr lang="en-US"/>
              <a:pPr>
                <a:defRPr/>
              </a:pPr>
              <a:t>‹#›</a:t>
            </a:fld>
            <a:endParaRPr lang="en-US" dirty="0"/>
          </a:p>
        </p:txBody>
      </p:sp>
      <p:cxnSp>
        <p:nvCxnSpPr>
          <p:cNvPr id="29702" name="Straight Connector 5"/>
          <p:cNvCxnSpPr>
            <a:cxnSpLocks noChangeShapeType="1"/>
          </p:cNvCxnSpPr>
          <p:nvPr/>
        </p:nvCxnSpPr>
        <p:spPr bwMode="auto">
          <a:xfrm>
            <a:off x="304800" y="8559800"/>
            <a:ext cx="6248400" cy="0"/>
          </a:xfrm>
          <a:prstGeom prst="line">
            <a:avLst/>
          </a:prstGeom>
          <a:noFill/>
          <a:ln w="9525">
            <a:solidFill>
              <a:srgbClr val="AAAAAA"/>
            </a:solidFill>
            <a:round/>
            <a:headEnd/>
            <a:tailEnd/>
          </a:ln>
        </p:spPr>
      </p:cxnSp>
      <p:pic>
        <p:nvPicPr>
          <p:cNvPr id="29703" name="Picture 7" descr="Dell_1c_rgb_gray.emf"/>
          <p:cNvPicPr>
            <a:picLocks noChangeAspect="1"/>
          </p:cNvPicPr>
          <p:nvPr/>
        </p:nvPicPr>
        <p:blipFill>
          <a:blip r:embed="rId2" cstate="print"/>
          <a:srcRect/>
          <a:stretch>
            <a:fillRect/>
          </a:stretch>
        </p:blipFill>
        <p:spPr bwMode="auto">
          <a:xfrm>
            <a:off x="6122988" y="8624888"/>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bg2"/>
                </a:solidFill>
                <a:latin typeface="Museo Sans For Dell" pitchFamily="2"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bg2"/>
                </a:solidFill>
                <a:latin typeface="Museo Sans For Dell" pitchFamily="2" charset="0"/>
                <a:cs typeface="+mn-cs"/>
              </a:defRPr>
            </a:lvl1pPr>
          </a:lstStyle>
          <a:p>
            <a:pPr>
              <a:defRPr/>
            </a:pPr>
            <a:fld id="{C14224AC-1FE1-4AEE-9AD2-25ECF45AD28C}" type="datetimeFigureOut">
              <a:rPr lang="en-US"/>
              <a:pPr>
                <a:defRPr/>
              </a:pPr>
              <a:t>1/3/2011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55625" y="8618538"/>
            <a:ext cx="5616575" cy="457200"/>
          </a:xfrm>
          <a:prstGeom prst="rect">
            <a:avLst/>
          </a:prstGeom>
        </p:spPr>
        <p:txBody>
          <a:bodyPr vert="horz" wrap="square" lIns="91440" tIns="45720" rIns="91440" bIns="45720" numCol="1" anchor="ctr" anchorCtr="0" compatLnSpc="1">
            <a:prstTxWarp prst="textNoShape">
              <a:avLst/>
            </a:prstTxWarp>
          </a:bodyPr>
          <a:lstStyle>
            <a:lvl1pPr>
              <a:defRPr sz="1000" b="1">
                <a:solidFill>
                  <a:srgbClr val="0082BC"/>
                </a:solidFill>
              </a:defRPr>
            </a:lvl1pPr>
          </a:lstStyle>
          <a:p>
            <a:r>
              <a:rPr lang="en-US"/>
              <a:t>aaaaaaaaaaaaaaaaaaaaaaaaaaaaaaaaaaaaaaaaaaaaaaaaaaaaaaaaaaaaaaaaaaa</a:t>
            </a:r>
          </a:p>
        </p:txBody>
      </p:sp>
      <p:sp>
        <p:nvSpPr>
          <p:cNvPr id="7" name="Slide Number Placeholder 6"/>
          <p:cNvSpPr>
            <a:spLocks noGrp="1"/>
          </p:cNvSpPr>
          <p:nvPr>
            <p:ph type="sldNum" sz="quarter" idx="5"/>
          </p:nvPr>
        </p:nvSpPr>
        <p:spPr>
          <a:xfrm>
            <a:off x="0" y="8618538"/>
            <a:ext cx="533400" cy="457200"/>
          </a:xfrm>
          <a:prstGeom prst="rect">
            <a:avLst/>
          </a:prstGeom>
        </p:spPr>
        <p:txBody>
          <a:bodyPr vert="horz" lIns="91440" tIns="45720" rIns="91440" bIns="45720" rtlCol="0" anchor="ctr"/>
          <a:lstStyle>
            <a:lvl1pPr algn="r" fontAlgn="auto">
              <a:spcBef>
                <a:spcPts val="0"/>
              </a:spcBef>
              <a:spcAft>
                <a:spcPts val="0"/>
              </a:spcAft>
              <a:defRPr sz="1050">
                <a:solidFill>
                  <a:schemeClr val="bg2"/>
                </a:solidFill>
                <a:latin typeface="Museo Sans For Dell" pitchFamily="2" charset="0"/>
                <a:cs typeface="+mn-cs"/>
              </a:defRPr>
            </a:lvl1pPr>
          </a:lstStyle>
          <a:p>
            <a:pPr>
              <a:defRPr/>
            </a:pPr>
            <a:fld id="{968CB68D-5E52-46DC-A6FD-025A3E1AA81E}" type="slidenum">
              <a:rPr lang="en-US"/>
              <a:pPr>
                <a:defRPr/>
              </a:pPr>
              <a:t>‹#›</a:t>
            </a:fld>
            <a:endParaRPr lang="en-US" dirty="0"/>
          </a:p>
        </p:txBody>
      </p:sp>
      <p:cxnSp>
        <p:nvCxnSpPr>
          <p:cNvPr id="28680" name="Straight Connector 7"/>
          <p:cNvCxnSpPr>
            <a:cxnSpLocks noChangeShapeType="1"/>
          </p:cNvCxnSpPr>
          <p:nvPr/>
        </p:nvCxnSpPr>
        <p:spPr bwMode="auto">
          <a:xfrm>
            <a:off x="304800" y="8559800"/>
            <a:ext cx="6248400" cy="0"/>
          </a:xfrm>
          <a:prstGeom prst="line">
            <a:avLst/>
          </a:prstGeom>
          <a:noFill/>
          <a:ln w="9525">
            <a:solidFill>
              <a:srgbClr val="AAAAAA"/>
            </a:solidFill>
            <a:round/>
            <a:headEnd/>
            <a:tailEnd/>
          </a:ln>
        </p:spPr>
      </p:cxnSp>
      <p:pic>
        <p:nvPicPr>
          <p:cNvPr id="28681" name="Picture 8" descr="Dell_1c_rgb_gray.emf"/>
          <p:cNvPicPr>
            <a:picLocks noChangeAspect="1"/>
          </p:cNvPicPr>
          <p:nvPr/>
        </p:nvPicPr>
        <p:blipFill>
          <a:blip r:embed="rId2"/>
          <a:srcRect/>
          <a:stretch>
            <a:fillRect/>
          </a:stretch>
        </p:blipFill>
        <p:spPr bwMode="auto">
          <a:xfrm>
            <a:off x="6122988" y="8624888"/>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ftr="0" dt="0"/>
  <p:notesStyle>
    <a:lvl1pPr marL="171450" indent="-171450" algn="l" rtl="0" eaLnBrk="0" fontAlgn="base" hangingPunct="0">
      <a:spcBef>
        <a:spcPct val="30000"/>
      </a:spcBef>
      <a:spcAft>
        <a:spcPct val="0"/>
      </a:spcAft>
      <a:buFont typeface="Arial" charset="0"/>
      <a:buChar char="•"/>
      <a:defRPr sz="1200" kern="1200">
        <a:solidFill>
          <a:srgbClr val="444444"/>
        </a:solidFill>
        <a:latin typeface="Museo Sans For Dell" pitchFamily="2" charset="0"/>
        <a:ea typeface="+mn-ea"/>
        <a:cs typeface="+mn-cs"/>
      </a:defRPr>
    </a:lvl1pPr>
    <a:lvl2pPr marL="514350" indent="-171450" algn="l" rtl="0" eaLnBrk="0" fontAlgn="base" hangingPunct="0">
      <a:spcBef>
        <a:spcPct val="30000"/>
      </a:spcBef>
      <a:spcAft>
        <a:spcPct val="0"/>
      </a:spcAft>
      <a:buFont typeface="Arial" charset="0"/>
      <a:buChar char="‒"/>
      <a:defRPr sz="1100" kern="1200">
        <a:solidFill>
          <a:srgbClr val="444444"/>
        </a:solidFill>
        <a:latin typeface="Museo Sans For Dell" pitchFamily="2" charset="0"/>
        <a:ea typeface="+mn-ea"/>
        <a:cs typeface="+mn-cs"/>
      </a:defRPr>
    </a:lvl2pPr>
    <a:lvl3pPr marL="800100" indent="-114300" algn="l" rtl="0" eaLnBrk="0" fontAlgn="base" hangingPunct="0">
      <a:spcBef>
        <a:spcPct val="30000"/>
      </a:spcBef>
      <a:spcAft>
        <a:spcPct val="0"/>
      </a:spcAft>
      <a:buFont typeface="Museo Sans For Dell 300"/>
      <a:buChar char="›"/>
      <a:defRPr sz="1000" kern="1200">
        <a:solidFill>
          <a:srgbClr val="444444"/>
        </a:solidFill>
        <a:latin typeface="Museo Sans For Dell" pitchFamily="2" charset="0"/>
        <a:ea typeface="+mn-ea"/>
        <a:cs typeface="+mn-cs"/>
      </a:defRPr>
    </a:lvl3pPr>
    <a:lvl4pPr marL="1085850" indent="-114300" algn="l" rtl="0" eaLnBrk="0" fontAlgn="base" hangingPunct="0">
      <a:spcBef>
        <a:spcPct val="30000"/>
      </a:spcBef>
      <a:spcAft>
        <a:spcPct val="0"/>
      </a:spcAft>
      <a:buFont typeface="Arial" charset="0"/>
      <a:buChar char="•"/>
      <a:defRPr sz="1000" kern="1200">
        <a:solidFill>
          <a:srgbClr val="444444"/>
        </a:solidFill>
        <a:latin typeface="Museo Sans For Dell" pitchFamily="2" charset="0"/>
        <a:ea typeface="+mn-ea"/>
        <a:cs typeface="+mn-cs"/>
      </a:defRPr>
    </a:lvl4pPr>
    <a:lvl5pPr marL="1371600" indent="-114300" algn="l" rtl="0" eaLnBrk="0" fontAlgn="base" hangingPunct="0">
      <a:spcBef>
        <a:spcPct val="30000"/>
      </a:spcBef>
      <a:spcAft>
        <a:spcPct val="0"/>
      </a:spcAft>
      <a:buFont typeface="Museo Sans For Dell 300"/>
      <a:buChar char="»"/>
      <a:defRPr sz="900" kern="1200">
        <a:solidFill>
          <a:srgbClr val="444444"/>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DCE68FC-E757-4456-AD74-E128A8F64B85}" type="slidenum">
              <a:rPr lang="en-US"/>
              <a:pPr>
                <a:defRPr/>
              </a:pPr>
              <a:t>1</a:t>
            </a:fld>
            <a:endParaRPr lang="en-US" dirty="0"/>
          </a:p>
        </p:txBody>
      </p:sp>
      <p:sp>
        <p:nvSpPr>
          <p:cNvPr id="5" name="Header Placeholder 4"/>
          <p:cNvSpPr>
            <a:spLocks noGrp="1"/>
          </p:cNvSpPr>
          <p:nvPr>
            <p:ph type="hdr" sz="quarter"/>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B29F203-ECFA-4B52-A292-69D5C7D2B2E0}" type="slidenum">
              <a:rPr lang="en-US" smtClean="0"/>
              <a:pPr>
                <a:defRPr/>
              </a:pPr>
              <a:t>4</a:t>
            </a:fld>
            <a:endParaRPr lang="en-US" dirty="0"/>
          </a:p>
        </p:txBody>
      </p:sp>
      <p:sp>
        <p:nvSpPr>
          <p:cNvPr id="5" name="Header Placeholder 4"/>
          <p:cNvSpPr>
            <a:spLocks noGrp="1"/>
          </p:cNvSpPr>
          <p:nvPr>
            <p:ph type="hdr" sz="quarter"/>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sp>
        <p:nvSpPr>
          <p:cNvPr id="4" name="Rectangle 8"/>
          <p:cNvSpPr/>
          <p:nvPr userDrawn="1"/>
        </p:nvSpPr>
        <p:spPr>
          <a:xfrm>
            <a:off x="0" y="0"/>
            <a:ext cx="9144000" cy="6858000"/>
          </a:xfrm>
          <a:prstGeom prst="rect">
            <a:avLst/>
          </a:prstGeom>
          <a:solidFill>
            <a:srgbClr val="FFFFFF"/>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11"/>
          <p:cNvCxnSpPr/>
          <p:nvPr userDrawn="1"/>
        </p:nvCxnSpPr>
        <p:spPr>
          <a:xfrm>
            <a:off x="447675" y="1781175"/>
            <a:ext cx="8248650" cy="0"/>
          </a:xfrm>
          <a:prstGeom prst="line">
            <a:avLst/>
          </a:prstGeom>
          <a:ln>
            <a:solidFill>
              <a:srgbClr val="AAAAAA"/>
            </a:solidFill>
          </a:ln>
        </p:spPr>
        <p:style>
          <a:lnRef idx="1">
            <a:schemeClr val="dk1"/>
          </a:lnRef>
          <a:fillRef idx="0">
            <a:schemeClr val="dk1"/>
          </a:fillRef>
          <a:effectRef idx="0">
            <a:schemeClr val="dk1"/>
          </a:effectRef>
          <a:fontRef idx="minor">
            <a:schemeClr val="tx1"/>
          </a:fontRef>
        </p:style>
      </p:cxnSp>
      <p:cxnSp>
        <p:nvCxnSpPr>
          <p:cNvPr id="7" name="Straight Connector 12"/>
          <p:cNvCxnSpPr/>
          <p:nvPr userDrawn="1"/>
        </p:nvCxnSpPr>
        <p:spPr>
          <a:xfrm>
            <a:off x="447675" y="5076825"/>
            <a:ext cx="8248650" cy="0"/>
          </a:xfrm>
          <a:prstGeom prst="line">
            <a:avLst/>
          </a:prstGeom>
          <a:ln>
            <a:solidFill>
              <a:srgbClr val="AAAAAA"/>
            </a:solidFill>
          </a:ln>
        </p:spPr>
        <p:style>
          <a:lnRef idx="1">
            <a:schemeClr val="dk1"/>
          </a:lnRef>
          <a:fillRef idx="0">
            <a:schemeClr val="dk1"/>
          </a:fillRef>
          <a:effectRef idx="0">
            <a:schemeClr val="dk1"/>
          </a:effectRef>
          <a:fontRef idx="minor">
            <a:schemeClr val="tx1"/>
          </a:fontRef>
        </p:style>
      </p:cxnSp>
      <p:sp>
        <p:nvSpPr>
          <p:cNvPr id="5" name="Title 4"/>
          <p:cNvSpPr>
            <a:spLocks noGrp="1"/>
          </p:cNvSpPr>
          <p:nvPr>
            <p:ph type="title"/>
          </p:nvPr>
        </p:nvSpPr>
        <p:spPr>
          <a:xfrm>
            <a:off x="448056" y="2642616"/>
            <a:ext cx="5961888" cy="1005840"/>
          </a:xfrm>
          <a:noFill/>
        </p:spPr>
        <p:txBody>
          <a:bodyPr>
            <a:noAutofit/>
          </a:bodyPr>
          <a:lstStyle>
            <a:lvl1pPr>
              <a:defRPr sz="3600" b="0">
                <a:solidFill>
                  <a:schemeClr val="accent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48056" y="4096512"/>
            <a:ext cx="5952744" cy="804672"/>
          </a:xfrm>
        </p:spPr>
        <p:txBody>
          <a:bodyPr>
            <a:noAutofit/>
          </a:bodyPr>
          <a:lstStyle>
            <a:lvl1pPr marL="0" indent="0">
              <a:spcBef>
                <a:spcPts val="384"/>
              </a:spcBef>
              <a:spcAft>
                <a:spcPts val="192"/>
              </a:spcAft>
              <a:buNone/>
              <a:defRPr sz="2000">
                <a:solidFill>
                  <a:schemeClr val="accent5"/>
                </a:solidFill>
              </a:defRPr>
            </a:lvl1pPr>
          </a:lstStyle>
          <a:p>
            <a:pPr lvl="0"/>
            <a:r>
              <a:rPr lang="en-US" dirty="0"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_Text/Graphics/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68" y="1216152"/>
            <a:ext cx="8238744" cy="2286000"/>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29768" y="3739896"/>
            <a:ext cx="8238744" cy="2286000"/>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_Text/Graphics/2-column with Subheader">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9768" y="1929384"/>
            <a:ext cx="8238744" cy="2011680"/>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9768" y="4059936"/>
            <a:ext cx="8238744" cy="2011680"/>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0"/>
          </p:nvPr>
        </p:nvSpPr>
        <p:spPr>
          <a:xfrm>
            <a:off x="429768" y="106984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ith Subheader">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a:p>
        </p:txBody>
      </p:sp>
      <p:sp>
        <p:nvSpPr>
          <p:cNvPr id="5" name="Text Placeholder 4"/>
          <p:cNvSpPr>
            <a:spLocks noGrp="1"/>
          </p:cNvSpPr>
          <p:nvPr>
            <p:ph type="body" sz="quarter" idx="12"/>
          </p:nvPr>
        </p:nvSpPr>
        <p:spPr>
          <a:xfrm>
            <a:off x="429768" y="106984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_Blu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0085C3"/>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Divider_Berry">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B7295A"/>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Divider_Green">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7AB800"/>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Divider_Re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DC503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baseline="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Divider_Yellow">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Divider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rgbClr val="FFFFFF"/>
                </a:solidFill>
                <a:latin typeface="Museo For Dell" pitchFamily="2" charset="0"/>
              </a:defRPr>
            </a:lvl1pPr>
          </a:lstStyle>
          <a:p>
            <a:r>
              <a:rPr lang="en-US" dirty="0" smtClean="0"/>
              <a:t>Click to edit Master title style</a:t>
            </a:r>
            <a:endParaRPr lang="en-US" dirty="0"/>
          </a:p>
        </p:txBody>
      </p:sp>
    </p:spTree>
  </p:cSld>
  <p:clrMapOvr>
    <a:masterClrMapping/>
  </p:clrMapOvr>
  <p:transition>
    <p:wipe dir="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Graphics">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29768" y="1307592"/>
            <a:ext cx="8238744" cy="472744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213" y="36513"/>
            <a:ext cx="8237537" cy="960437"/>
          </a:xfrm>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Blue_Backgroun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tx1"/>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accent1"/>
                </a:solidFill>
                <a:latin typeface="Museo For Dell" pitchFamily="2" charset="0"/>
              </a:defRPr>
            </a:lvl1pPr>
          </a:lstStyle>
          <a:p>
            <a:r>
              <a:rPr lang="en-US" dirty="0" smtClean="0"/>
              <a:t>Click to edit Master title style</a:t>
            </a:r>
            <a:endParaRPr lang="en-US" dirty="0"/>
          </a:p>
        </p:txBody>
      </p:sp>
    </p:spTree>
  </p:cSld>
  <p:clrMapOvr>
    <a:masterClrMapping/>
  </p:clrMapOvr>
  <p:transition spd="med">
    <p:wipe dir="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and_Content_Blue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25904" y="38100"/>
            <a:ext cx="8239126" cy="960120"/>
          </a:xfrm>
        </p:spPr>
        <p:txBody>
          <a:bodyPr/>
          <a:lstStyle>
            <a:lvl1pPr>
              <a:lnSpc>
                <a:spcPts val="3300"/>
              </a:lnSpc>
              <a:defRPr sz="3000" b="0">
                <a:solidFill>
                  <a:schemeClr val="tx1"/>
                </a:solidFill>
                <a:latin typeface="Museo For Dell"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5904" y="1310639"/>
            <a:ext cx="8229600" cy="4727448"/>
          </a:xfrm>
        </p:spPr>
        <p:txBody>
          <a:bodyPr>
            <a:normAutofit/>
          </a:bodyPr>
          <a:lstStyle>
            <a:lvl1pPr>
              <a:spcBef>
                <a:spcPts val="480"/>
              </a:spcBef>
              <a:buClrTx/>
              <a:defRPr sz="2200">
                <a:solidFill>
                  <a:schemeClr val="tx1"/>
                </a:solidFill>
                <a:latin typeface="Museo Sans For Dell" pitchFamily="2" charset="0"/>
              </a:defRPr>
            </a:lvl1pPr>
            <a:lvl2pPr>
              <a:spcBef>
                <a:spcPts val="384"/>
              </a:spcBef>
              <a:buClrTx/>
              <a:buFont typeface="Museo Sans For Dell" pitchFamily="2" charset="0"/>
              <a:buChar char="–"/>
              <a:defRPr sz="1800">
                <a:solidFill>
                  <a:schemeClr val="tx1"/>
                </a:solidFill>
                <a:latin typeface="Museo Sans For Dell" pitchFamily="2" charset="0"/>
              </a:defRPr>
            </a:lvl2pPr>
            <a:lvl3pPr>
              <a:spcBef>
                <a:spcPts val="384"/>
              </a:spcBef>
              <a:buClrTx/>
              <a:defRPr sz="1600">
                <a:solidFill>
                  <a:schemeClr val="tx1"/>
                </a:solidFill>
                <a:latin typeface="Museo Sans For Dell" pitchFamily="2" charset="0"/>
              </a:defRPr>
            </a:lvl3pPr>
            <a:lvl4pPr>
              <a:spcBef>
                <a:spcPts val="336"/>
              </a:spcBef>
              <a:buClr>
                <a:schemeClr val="tx1"/>
              </a:buClr>
              <a:buFont typeface="Arial" pitchFamily="34" charset="0"/>
              <a:buChar char="»"/>
              <a:defRPr sz="1400">
                <a:solidFill>
                  <a:schemeClr val="tx1"/>
                </a:solidFill>
                <a:latin typeface="Museo Sans For Dell" pitchFamily="2" charset="0"/>
              </a:defRPr>
            </a:lvl4pPr>
            <a:lvl5pPr>
              <a:lnSpc>
                <a:spcPct val="100000"/>
              </a:lnSpc>
              <a:spcBef>
                <a:spcPts val="288"/>
              </a:spcBef>
              <a:spcAft>
                <a:spcPts val="144"/>
              </a:spcAft>
              <a:buClrTx/>
              <a:buFont typeface="Museo Sans For Dell" pitchFamily="2" charset="0"/>
              <a:buChar cha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_Slide_Blue_Background">
    <p:spTree>
      <p:nvGrpSpPr>
        <p:cNvPr id="1" name=""/>
        <p:cNvGrpSpPr/>
        <p:nvPr/>
      </p:nvGrpSpPr>
      <p:grpSpPr>
        <a:xfrm>
          <a:off x="0" y="0"/>
          <a:ext cx="0" cy="0"/>
          <a:chOff x="0" y="0"/>
          <a:chExt cx="0" cy="0"/>
        </a:xfrm>
      </p:grpSpPr>
      <p:cxnSp>
        <p:nvCxnSpPr>
          <p:cNvPr id="3" name="Straight Connector 7"/>
          <p:cNvCxnSpPr/>
          <p:nvPr/>
        </p:nvCxnSpPr>
        <p:spPr>
          <a:xfrm>
            <a:off x="447675" y="1781175"/>
            <a:ext cx="824865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8"/>
          <p:cNvCxnSpPr/>
          <p:nvPr/>
        </p:nvCxnSpPr>
        <p:spPr>
          <a:xfrm>
            <a:off x="447675" y="5076825"/>
            <a:ext cx="824865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5" name="Picture 9" descr="Dell_1c_rgb_white.emf"/>
          <p:cNvPicPr>
            <a:picLocks noChangeAspect="1"/>
          </p:cNvPicPr>
          <p:nvPr userDrawn="1"/>
        </p:nvPicPr>
        <p:blipFill>
          <a:blip r:embed="rId2" cstate="print"/>
          <a:srcRect/>
          <a:stretch>
            <a:fillRect/>
          </a:stretch>
        </p:blipFill>
        <p:spPr bwMode="auto">
          <a:xfrm>
            <a:off x="7259638" y="2651125"/>
            <a:ext cx="1490662" cy="1490663"/>
          </a:xfrm>
          <a:prstGeom prst="rect">
            <a:avLst/>
          </a:prstGeom>
          <a:noFill/>
          <a:ln w="9525">
            <a:noFill/>
            <a:miter lim="800000"/>
            <a:headEnd/>
            <a:tailEnd/>
          </a:ln>
        </p:spPr>
      </p:pic>
      <p:sp>
        <p:nvSpPr>
          <p:cNvPr id="361476" name="Title Placeholder 21"/>
          <p:cNvSpPr>
            <a:spLocks noGrp="1"/>
          </p:cNvSpPr>
          <p:nvPr>
            <p:ph type="ctrTitle"/>
          </p:nvPr>
        </p:nvSpPr>
        <p:spPr>
          <a:xfrm>
            <a:off x="447675" y="2893654"/>
            <a:ext cx="6410325" cy="1006685"/>
          </a:xfrm>
          <a:noFill/>
          <a:ln w="9525">
            <a:noFill/>
            <a:miter lim="800000"/>
            <a:headEnd/>
            <a:tailEnd/>
          </a:ln>
        </p:spPr>
        <p:txBody>
          <a:bodyPr anchor="t"/>
          <a:lstStyle>
            <a:lvl1pPr algn="l" rtl="0" eaLnBrk="1" fontAlgn="base" hangingPunct="1">
              <a:lnSpc>
                <a:spcPct val="90000"/>
              </a:lnSpc>
              <a:spcBef>
                <a:spcPct val="0"/>
              </a:spcBef>
              <a:spcAft>
                <a:spcPct val="0"/>
              </a:spcAft>
              <a:defRPr lang="en-US" sz="1800" b="0" i="0" cap="none" baseline="0" dirty="0" smtClean="0">
                <a:solidFill>
                  <a:schemeClr val="tx1"/>
                </a:solidFill>
                <a:latin typeface="Museo For Dell" pitchFamily="2" charset="0"/>
                <a:ea typeface="Museo For Dell" pitchFamily="2" charset="0"/>
                <a:cs typeface="+mj-cs"/>
              </a:defRPr>
            </a:lvl1pPr>
          </a:lstStyle>
          <a:p>
            <a:r>
              <a:rPr lang="en-US" dirty="0" smtClean="0"/>
              <a:t>Click to edit Master title style</a:t>
            </a:r>
          </a:p>
        </p:txBody>
      </p:sp>
    </p:spTree>
  </p:cSld>
  <p:clrMapOvr>
    <a:masterClrMapping/>
  </p:clrMapOvr>
  <p:transition spd="med">
    <p:wipe dir="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_Slide_Blue_Background">
    <p:spTree>
      <p:nvGrpSpPr>
        <p:cNvPr id="1" name=""/>
        <p:cNvGrpSpPr/>
        <p:nvPr/>
      </p:nvGrpSpPr>
      <p:grpSpPr>
        <a:xfrm>
          <a:off x="0" y="0"/>
          <a:ext cx="0" cy="0"/>
          <a:chOff x="0" y="0"/>
          <a:chExt cx="0" cy="0"/>
        </a:xfrm>
      </p:grpSpPr>
      <p:cxnSp>
        <p:nvCxnSpPr>
          <p:cNvPr id="3" name="Straight Connector 7"/>
          <p:cNvCxnSpPr/>
          <p:nvPr/>
        </p:nvCxnSpPr>
        <p:spPr>
          <a:xfrm>
            <a:off x="447675" y="1781175"/>
            <a:ext cx="824865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8"/>
          <p:cNvCxnSpPr/>
          <p:nvPr/>
        </p:nvCxnSpPr>
        <p:spPr>
          <a:xfrm>
            <a:off x="447675" y="5076825"/>
            <a:ext cx="824865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TextBox 6"/>
          <p:cNvSpPr txBox="1"/>
          <p:nvPr userDrawn="1"/>
        </p:nvSpPr>
        <p:spPr>
          <a:xfrm>
            <a:off x="447675" y="3032125"/>
            <a:ext cx="2749550" cy="701675"/>
          </a:xfrm>
          <a:prstGeom prst="rect">
            <a:avLst/>
          </a:prstGeom>
          <a:noFill/>
        </p:spPr>
        <p:txBody>
          <a:bodyPr wrap="none" lIns="0" rIns="0">
            <a:spAutoFit/>
          </a:bodyPr>
          <a:lstStyle/>
          <a:p>
            <a:pPr>
              <a:lnSpc>
                <a:spcPct val="90000"/>
              </a:lnSpc>
              <a:defRPr/>
            </a:pPr>
            <a:r>
              <a:rPr lang="en-US" sz="4400" dirty="0">
                <a:latin typeface="Museo For Dell" pitchFamily="2" charset="0"/>
                <a:ea typeface="Museo For Dell" pitchFamily="2" charset="0"/>
                <a:cs typeface="+mj-cs"/>
              </a:rPr>
              <a:t>Thank you</a:t>
            </a:r>
          </a:p>
        </p:txBody>
      </p:sp>
      <p:sp>
        <p:nvSpPr>
          <p:cNvPr id="361476" name="Title Placeholder 21"/>
          <p:cNvSpPr>
            <a:spLocks noGrp="1"/>
          </p:cNvSpPr>
          <p:nvPr>
            <p:ph type="ctrTitle"/>
          </p:nvPr>
        </p:nvSpPr>
        <p:spPr>
          <a:xfrm>
            <a:off x="447675" y="3870115"/>
            <a:ext cx="6410325" cy="1006685"/>
          </a:xfrm>
          <a:noFill/>
          <a:ln w="9525">
            <a:noFill/>
            <a:miter lim="800000"/>
            <a:headEnd/>
            <a:tailEnd/>
          </a:ln>
        </p:spPr>
        <p:txBody>
          <a:bodyPr anchor="t"/>
          <a:lstStyle>
            <a:lvl1pPr algn="l" rtl="0" eaLnBrk="1" fontAlgn="base" hangingPunct="1">
              <a:lnSpc>
                <a:spcPct val="90000"/>
              </a:lnSpc>
              <a:spcBef>
                <a:spcPct val="0"/>
              </a:spcBef>
              <a:spcAft>
                <a:spcPct val="0"/>
              </a:spcAft>
              <a:defRPr lang="en-US" sz="1800" b="0" i="0" cap="none" baseline="0" dirty="0" smtClean="0">
                <a:solidFill>
                  <a:schemeClr val="tx1"/>
                </a:solidFill>
                <a:latin typeface="Museo For Dell" pitchFamily="2" charset="0"/>
                <a:ea typeface="Museo For Dell" pitchFamily="2" charset="0"/>
                <a:cs typeface="+mj-cs"/>
              </a:defRPr>
            </a:lvl1pPr>
          </a:lstStyle>
          <a:p>
            <a:r>
              <a:rPr lang="en-US" dirty="0" smtClean="0"/>
              <a:t>Click to edit Master title style</a:t>
            </a:r>
          </a:p>
        </p:txBody>
      </p:sp>
    </p:spTree>
  </p:cSld>
  <p:clrMapOvr>
    <a:masterClrMapping/>
  </p:clrMapOvr>
  <p:transition spd="med">
    <p:wipe dir="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9768" y="1947672"/>
            <a:ext cx="8238744" cy="410565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0"/>
          </p:nvPr>
        </p:nvSpPr>
        <p:spPr>
          <a:xfrm>
            <a:off x="429768" y="111556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Graphics/Sidebar">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642616" y="1216152"/>
            <a:ext cx="6016752" cy="472744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2"/>
          </p:nvPr>
        </p:nvSpPr>
        <p:spPr>
          <a:xfrm>
            <a:off x="429768" y="1219200"/>
            <a:ext cx="2112264" cy="4724400"/>
          </a:xfrm>
          <a:solidFill>
            <a:srgbClr val="EEEEEE"/>
          </a:solidFill>
        </p:spPr>
        <p:txBody>
          <a:bodyPr lIns="45720" tIns="45720" rIns="45720" bIns="45720" rtlCol="0">
            <a:noAutofit/>
          </a:bodyPr>
          <a:lstStyle>
            <a:lvl1pPr marL="0" indent="0" algn="l" defTabSz="914400" rtl="0" eaLnBrk="1" latinLnBrk="0" hangingPunct="1">
              <a:buClrTx/>
              <a:buSzPct val="100000"/>
              <a:buFont typeface="Arial" pitchFamily="34" charset="0"/>
              <a:buNone/>
              <a:defRPr lang="en-US" sz="1200" kern="1200" dirty="0" smtClean="0">
                <a:solidFill>
                  <a:schemeClr val="accent5"/>
                </a:solidFill>
                <a:latin typeface="Museo Sans For Dell" pitchFamily="2" charset="0"/>
                <a:ea typeface="+mn-ea"/>
                <a:cs typeface="+mn-cs"/>
              </a:defRPr>
            </a:lvl1pPr>
            <a:lvl2pPr marL="125413" indent="-125413" algn="l" defTabSz="914400" rtl="0" eaLnBrk="1" latinLnBrk="0" hangingPunct="1">
              <a:buClrTx/>
              <a:buSzPct val="100000"/>
              <a:buFont typeface="Arial" pitchFamily="34" charset="0"/>
              <a:buChar char="•"/>
              <a:defRPr lang="en-US" sz="1100" kern="1200" dirty="0" smtClean="0">
                <a:solidFill>
                  <a:schemeClr val="accent5"/>
                </a:solidFill>
                <a:latin typeface="Museo Sans For Dell" pitchFamily="2" charset="0"/>
                <a:ea typeface="+mn-ea"/>
                <a:cs typeface="+mn-cs"/>
              </a:defRPr>
            </a:lvl2pPr>
            <a:lvl3pPr marL="396875" indent="-179388" algn="l" defTabSz="914400" rtl="0" eaLnBrk="1" latinLnBrk="0" hangingPunct="1">
              <a:buClrTx/>
              <a:buSzPct val="100000"/>
              <a:buFont typeface="Arial" pitchFamily="34" charset="0"/>
              <a:buChar char="‒"/>
              <a:defRPr lang="en-US" sz="1050" kern="1200" dirty="0" smtClean="0">
                <a:solidFill>
                  <a:schemeClr val="accent5"/>
                </a:solidFill>
                <a:latin typeface="Museo Sans For Dell" pitchFamily="2" charset="0"/>
                <a:ea typeface="+mn-ea"/>
                <a:cs typeface="+mn-cs"/>
              </a:defRPr>
            </a:lvl3pPr>
            <a:lvl4pPr marL="569913" indent="-115888" algn="l" defTabSz="914400" rtl="0" eaLnBrk="1" latinLnBrk="0" hangingPunct="1">
              <a:buClrTx/>
              <a:buSzPct val="100000"/>
              <a:buFont typeface="Museo Sans For Dell 300" pitchFamily="50" charset="0"/>
              <a:buChar char="›"/>
              <a:defRPr lang="en-US" sz="1000" kern="1200" dirty="0" smtClean="0">
                <a:solidFill>
                  <a:schemeClr val="accent5"/>
                </a:solidFill>
                <a:latin typeface="Museo Sans For Dell" pitchFamily="2" charset="0"/>
                <a:ea typeface="+mn-ea"/>
                <a:cs typeface="+mn-cs"/>
              </a:defRPr>
            </a:lvl4pPr>
            <a:lvl5pPr algn="l" defTabSz="914400" rtl="0" eaLnBrk="1" latinLnBrk="0" hangingPunct="1">
              <a:buClrTx/>
              <a:buSzPct val="100000"/>
              <a:buFont typeface="Arial" pitchFamily="34" charset="0"/>
              <a:defRPr lang="en-US" sz="13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Graphics/Sidebar with Subheader">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a:p>
        </p:txBody>
      </p:sp>
      <p:sp>
        <p:nvSpPr>
          <p:cNvPr id="3" name="Content Placeholder 2"/>
          <p:cNvSpPr>
            <a:spLocks noGrp="1"/>
          </p:cNvSpPr>
          <p:nvPr>
            <p:ph idx="1"/>
          </p:nvPr>
        </p:nvSpPr>
        <p:spPr>
          <a:xfrm>
            <a:off x="2642616" y="1947672"/>
            <a:ext cx="6016752" cy="410565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latin typeface="Museo Sans For Del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429768" y="111556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
        <p:nvSpPr>
          <p:cNvPr id="8" name="Content Placeholder 7"/>
          <p:cNvSpPr>
            <a:spLocks noGrp="1"/>
          </p:cNvSpPr>
          <p:nvPr>
            <p:ph sz="quarter" idx="11"/>
          </p:nvPr>
        </p:nvSpPr>
        <p:spPr>
          <a:xfrm>
            <a:off x="429768" y="1947672"/>
            <a:ext cx="2112264" cy="4105656"/>
          </a:xfrm>
          <a:solidFill>
            <a:srgbClr val="EEEEEE"/>
          </a:solidFill>
        </p:spPr>
        <p:txBody>
          <a:bodyPr lIns="45720" tIns="45720" rIns="45720" bIns="45720" rtlCol="0">
            <a:noAutofit/>
          </a:bodyPr>
          <a:lstStyle>
            <a:lvl1pPr marL="0" indent="0" algn="l" defTabSz="914400" rtl="0" eaLnBrk="1" latinLnBrk="0" hangingPunct="1">
              <a:buClrTx/>
              <a:buSzPct val="100000"/>
              <a:buFont typeface="Arial" pitchFamily="34" charset="0"/>
              <a:buNone/>
              <a:defRPr lang="en-US" sz="1200" kern="1200" smtClean="0">
                <a:solidFill>
                  <a:schemeClr val="accent5"/>
                </a:solidFill>
                <a:latin typeface="Museo Sans For Dell" pitchFamily="2" charset="0"/>
                <a:ea typeface="+mn-ea"/>
                <a:cs typeface="+mn-cs"/>
              </a:defRPr>
            </a:lvl1pPr>
            <a:lvl2pPr marL="125413" indent="-125413" algn="l" defTabSz="914400" rtl="0" eaLnBrk="1" latinLnBrk="0" hangingPunct="1">
              <a:buClrTx/>
              <a:buSzPct val="100000"/>
              <a:buFont typeface="Arial" pitchFamily="34" charset="0"/>
              <a:buChar char="•"/>
              <a:defRPr lang="en-US" sz="1100" kern="1200" smtClean="0">
                <a:solidFill>
                  <a:schemeClr val="accent5"/>
                </a:solidFill>
                <a:latin typeface="Museo Sans For Dell" pitchFamily="2" charset="0"/>
                <a:ea typeface="+mn-ea"/>
                <a:cs typeface="+mn-cs"/>
              </a:defRPr>
            </a:lvl2pPr>
            <a:lvl3pPr marL="396875" indent="-179388" algn="l" defTabSz="914400" rtl="0" eaLnBrk="1" latinLnBrk="0" hangingPunct="1">
              <a:buClrTx/>
              <a:buSzPct val="100000"/>
              <a:buFont typeface="Arial" pitchFamily="34" charset="0"/>
              <a:buChar char="‒"/>
              <a:defRPr lang="en-US" sz="1050" kern="1200" smtClean="0">
                <a:solidFill>
                  <a:schemeClr val="accent5"/>
                </a:solidFill>
                <a:latin typeface="Museo Sans For Dell" pitchFamily="2" charset="0"/>
                <a:ea typeface="+mn-ea"/>
                <a:cs typeface="+mn-cs"/>
              </a:defRPr>
            </a:lvl3pPr>
            <a:lvl4pPr marL="569913" indent="-115888" algn="l" defTabSz="914400" rtl="0" eaLnBrk="1" latinLnBrk="0" hangingPunct="1">
              <a:buClrTx/>
              <a:buSzPct val="100000"/>
              <a:buFont typeface="Museo Sans For Dell 300" pitchFamily="50" charset="0"/>
              <a:buChar char="›"/>
              <a:defRPr lang="en-US" sz="1000" kern="1200" smtClean="0">
                <a:solidFill>
                  <a:schemeClr val="accent5"/>
                </a:solidFill>
                <a:latin typeface="Museo Sans For Dell" pitchFamily="2" charset="0"/>
                <a:ea typeface="+mn-ea"/>
                <a:cs typeface="+mn-cs"/>
              </a:defRPr>
            </a:lvl4pPr>
            <a:lvl5pPr algn="l" defTabSz="914400" rtl="0" eaLnBrk="1" latinLnBrk="0" hangingPunct="1">
              <a:buClrTx/>
              <a:buSzPct val="100000"/>
              <a:buFont typeface="Arial" pitchFamily="34" charset="0"/>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ext/Graphics/Sidebar">
    <p:spTree>
      <p:nvGrpSpPr>
        <p:cNvPr id="1" name=""/>
        <p:cNvGrpSpPr/>
        <p:nvPr/>
      </p:nvGrpSpPr>
      <p:grpSpPr>
        <a:xfrm>
          <a:off x="0" y="0"/>
          <a:ext cx="0" cy="0"/>
          <a:chOff x="0" y="0"/>
          <a:chExt cx="0" cy="0"/>
        </a:xfrm>
      </p:grpSpPr>
      <p:cxnSp>
        <p:nvCxnSpPr>
          <p:cNvPr id="7"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8" name="Picture 10" descr="Dell_1c_rgb_gray.emf"/>
          <p:cNvPicPr>
            <a:picLocks noChangeAspect="1"/>
          </p:cNvPicPr>
          <p:nvPr/>
        </p:nvPicPr>
        <p:blipFill>
          <a:blip r:embed="rId2" cstate="print"/>
          <a:srcRect/>
          <a:stretch>
            <a:fillRect/>
          </a:stretch>
        </p:blipFill>
        <p:spPr bwMode="auto">
          <a:xfrm>
            <a:off x="8232775" y="6270625"/>
            <a:ext cx="485775" cy="485775"/>
          </a:xfrm>
          <a:prstGeom prst="rect">
            <a:avLst/>
          </a:prstGeom>
          <a:noFill/>
          <a:ln w="9525">
            <a:noFill/>
            <a:miter lim="800000"/>
            <a:headEnd/>
            <a:tailEnd/>
          </a:ln>
        </p:spPr>
      </p:pic>
      <p:sp>
        <p:nvSpPr>
          <p:cNvPr id="9" name="TextBox 8"/>
          <p:cNvSpPr txBox="1"/>
          <p:nvPr userDrawn="1"/>
        </p:nvSpPr>
        <p:spPr>
          <a:xfrm>
            <a:off x="447675" y="6437313"/>
            <a:ext cx="265113" cy="155575"/>
          </a:xfrm>
          <a:prstGeom prst="rect">
            <a:avLst/>
          </a:prstGeom>
          <a:noFill/>
        </p:spPr>
        <p:txBody>
          <a:bodyPr lIns="0" tIns="0" bIns="0" anchor="ctr"/>
          <a:lstStyle/>
          <a:p>
            <a:pPr fontAlgn="auto">
              <a:spcBef>
                <a:spcPts val="0"/>
              </a:spcBef>
              <a:spcAft>
                <a:spcPts val="0"/>
              </a:spcAft>
              <a:defRPr/>
            </a:pPr>
            <a:fld id="{271FCC97-5E6C-459C-A9CC-6FFAFF8268ED}" type="slidenum">
              <a:rPr lang="en-US" sz="900">
                <a:solidFill>
                  <a:schemeClr val="bg2"/>
                </a:solidFill>
                <a:latin typeface="+mn-lt"/>
                <a:cs typeface="+mn-cs"/>
              </a:rPr>
              <a:pPr fontAlgn="auto">
                <a:spcBef>
                  <a:spcPts val="0"/>
                </a:spcBef>
                <a:spcAft>
                  <a:spcPts val="0"/>
                </a:spcAft>
                <a:defRPr/>
              </a:pPr>
              <a:t>‹#›</a:t>
            </a:fld>
            <a:endParaRPr lang="en-US" sz="900" dirty="0">
              <a:solidFill>
                <a:schemeClr val="bg2"/>
              </a:solidFill>
              <a:latin typeface="+mn-lt"/>
              <a:cs typeface="+mn-cs"/>
            </a:endParaRPr>
          </a:p>
        </p:txBody>
      </p:sp>
      <p:sp>
        <p:nvSpPr>
          <p:cNvPr id="11" name="Rectangle 24"/>
          <p:cNvSpPr>
            <a:spLocks noChangeArrowheads="1"/>
          </p:cNvSpPr>
          <p:nvPr userDrawn="1"/>
        </p:nvSpPr>
        <p:spPr bwMode="auto">
          <a:xfrm>
            <a:off x="741363" y="6437313"/>
            <a:ext cx="1882775" cy="155575"/>
          </a:xfrm>
          <a:prstGeom prst="rect">
            <a:avLst/>
          </a:prstGeom>
        </p:spPr>
        <p:txBody>
          <a:bodyPr lIns="0" tIns="0" bIns="0" anchor="ctr"/>
          <a:lstStyle/>
          <a:p>
            <a:pPr>
              <a:defRPr/>
            </a:pPr>
            <a:r>
              <a:rPr lang="en-US" sz="1000" dirty="0">
                <a:solidFill>
                  <a:srgbClr val="AAAAAA"/>
                </a:solidFill>
                <a:latin typeface="Museo Sans For Dell" pitchFamily="2" charset="0"/>
                <a:cs typeface="+mn-cs"/>
              </a:rPr>
              <a:t>Confidential</a:t>
            </a:r>
          </a:p>
        </p:txBody>
      </p:sp>
      <p:sp>
        <p:nvSpPr>
          <p:cNvPr id="12" name="TextBox 11"/>
          <p:cNvSpPr txBox="1"/>
          <p:nvPr userDrawn="1"/>
        </p:nvSpPr>
        <p:spPr bwMode="black">
          <a:xfrm>
            <a:off x="5349875" y="6435725"/>
            <a:ext cx="2743200" cy="152400"/>
          </a:xfrm>
          <a:prstGeom prst="rect">
            <a:avLst/>
          </a:prstGeom>
          <a:noFill/>
        </p:spPr>
        <p:txBody>
          <a:bodyPr lIns="0" tIns="0" rIns="0" bIns="0">
            <a:spAutoFit/>
          </a:bodyPr>
          <a:lstStyle/>
          <a:p>
            <a:pPr algn="r" fontAlgn="auto">
              <a:defRPr/>
            </a:pPr>
            <a:r>
              <a:rPr lang="en-US" sz="1000" kern="0" dirty="0">
                <a:solidFill>
                  <a:srgbClr val="AAAAAA"/>
                </a:solidFill>
                <a:latin typeface="Museo Sans For Dell" pitchFamily="2" charset="0"/>
                <a:cs typeface="+mn-cs"/>
              </a:rPr>
              <a:t>Services</a:t>
            </a:r>
          </a:p>
        </p:txBody>
      </p:sp>
      <p:sp>
        <p:nvSpPr>
          <p:cNvPr id="13" name="Round Same Side Corner Rectangle 6"/>
          <p:cNvSpPr/>
          <p:nvPr userDrawn="1"/>
        </p:nvSpPr>
        <p:spPr>
          <a:xfrm>
            <a:off x="430213" y="1235075"/>
            <a:ext cx="2111375" cy="365125"/>
          </a:xfrm>
          <a:prstGeom prst="round2SameRect">
            <a:avLst>
              <a:gd name="adj1" fmla="val 1579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651760" y="1234440"/>
            <a:ext cx="6016752" cy="472744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latin typeface="Museo Sans For Del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7"/>
          <p:cNvSpPr>
            <a:spLocks noGrp="1"/>
          </p:cNvSpPr>
          <p:nvPr>
            <p:ph type="body" sz="quarter" idx="11"/>
          </p:nvPr>
        </p:nvSpPr>
        <p:spPr>
          <a:xfrm>
            <a:off x="429768" y="1600200"/>
            <a:ext cx="2112264" cy="4352544"/>
          </a:xfrm>
          <a:solidFill>
            <a:srgbClr val="EEEEEE"/>
          </a:solidFill>
        </p:spPr>
        <p:txBody>
          <a:bodyPr>
            <a:noAutofit/>
          </a:bodyPr>
          <a:lstStyle>
            <a:lvl1pPr marL="228600" indent="-109538">
              <a:buClrTx/>
              <a:defRPr sz="1200">
                <a:solidFill>
                  <a:schemeClr val="accent5"/>
                </a:solidFill>
              </a:defRPr>
            </a:lvl1pPr>
            <a:lvl2pPr marL="347663" indent="-119063">
              <a:buClrTx/>
              <a:defRPr sz="1100">
                <a:solidFill>
                  <a:schemeClr val="accent5"/>
                </a:solidFill>
              </a:defRPr>
            </a:lvl2pPr>
            <a:lvl3pPr marL="576263" indent="-119063">
              <a:buClrTx/>
              <a:defRPr sz="105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9"/>
          <p:cNvSpPr>
            <a:spLocks noGrp="1"/>
          </p:cNvSpPr>
          <p:nvPr>
            <p:ph type="body" sz="quarter" idx="12"/>
          </p:nvPr>
        </p:nvSpPr>
        <p:spPr>
          <a:xfrm>
            <a:off x="429768" y="1272812"/>
            <a:ext cx="2112264" cy="288421"/>
          </a:xfrm>
        </p:spPr>
        <p:txBody>
          <a:bodyPr anchor="ctr"/>
          <a:lstStyle>
            <a:lvl1pPr marL="0" indent="0" algn="ctr">
              <a:buNone/>
              <a:defRPr sz="12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ext/Graphics/Sidebar with Subheader">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9" name="Picture 10" descr="Dell_1c_rgb_gray.emf"/>
          <p:cNvPicPr>
            <a:picLocks noChangeAspect="1"/>
          </p:cNvPicPr>
          <p:nvPr/>
        </p:nvPicPr>
        <p:blipFill>
          <a:blip r:embed="rId2" cstate="print"/>
          <a:srcRect/>
          <a:stretch>
            <a:fillRect/>
          </a:stretch>
        </p:blipFill>
        <p:spPr bwMode="auto">
          <a:xfrm>
            <a:off x="8232775" y="6270625"/>
            <a:ext cx="485775" cy="485775"/>
          </a:xfrm>
          <a:prstGeom prst="rect">
            <a:avLst/>
          </a:prstGeom>
          <a:noFill/>
          <a:ln w="9525">
            <a:noFill/>
            <a:miter lim="800000"/>
            <a:headEnd/>
            <a:tailEnd/>
          </a:ln>
        </p:spPr>
      </p:pic>
      <p:sp>
        <p:nvSpPr>
          <p:cNvPr id="10" name="TextBox 8"/>
          <p:cNvSpPr txBox="1"/>
          <p:nvPr userDrawn="1"/>
        </p:nvSpPr>
        <p:spPr>
          <a:xfrm>
            <a:off x="447675" y="6437313"/>
            <a:ext cx="265113" cy="155575"/>
          </a:xfrm>
          <a:prstGeom prst="rect">
            <a:avLst/>
          </a:prstGeom>
          <a:noFill/>
        </p:spPr>
        <p:txBody>
          <a:bodyPr lIns="0" tIns="0" bIns="0" anchor="ctr"/>
          <a:lstStyle/>
          <a:p>
            <a:pPr fontAlgn="auto">
              <a:spcBef>
                <a:spcPts val="0"/>
              </a:spcBef>
              <a:spcAft>
                <a:spcPts val="0"/>
              </a:spcAft>
              <a:defRPr/>
            </a:pPr>
            <a:fld id="{E6AFDD89-FC4A-4D57-969B-0E5BC6EDFB26}" type="slidenum">
              <a:rPr lang="en-US" sz="900">
                <a:solidFill>
                  <a:schemeClr val="bg2"/>
                </a:solidFill>
                <a:latin typeface="+mn-lt"/>
                <a:cs typeface="+mn-cs"/>
              </a:rPr>
              <a:pPr fontAlgn="auto">
                <a:spcBef>
                  <a:spcPts val="0"/>
                </a:spcBef>
                <a:spcAft>
                  <a:spcPts val="0"/>
                </a:spcAft>
                <a:defRPr/>
              </a:pPr>
              <a:t>‹#›</a:t>
            </a:fld>
            <a:endParaRPr lang="en-US" sz="900" dirty="0">
              <a:solidFill>
                <a:schemeClr val="bg2"/>
              </a:solidFill>
              <a:latin typeface="+mn-lt"/>
              <a:cs typeface="+mn-cs"/>
            </a:endParaRPr>
          </a:p>
        </p:txBody>
      </p:sp>
      <p:sp>
        <p:nvSpPr>
          <p:cNvPr id="12" name="Rectangle 24"/>
          <p:cNvSpPr>
            <a:spLocks noChangeArrowheads="1"/>
          </p:cNvSpPr>
          <p:nvPr userDrawn="1"/>
        </p:nvSpPr>
        <p:spPr bwMode="auto">
          <a:xfrm>
            <a:off x="741363" y="6437313"/>
            <a:ext cx="1882775" cy="155575"/>
          </a:xfrm>
          <a:prstGeom prst="rect">
            <a:avLst/>
          </a:prstGeom>
        </p:spPr>
        <p:txBody>
          <a:bodyPr lIns="0" tIns="0" bIns="0" anchor="ctr"/>
          <a:lstStyle/>
          <a:p>
            <a:pPr>
              <a:defRPr/>
            </a:pPr>
            <a:r>
              <a:rPr lang="en-US" sz="1000" dirty="0">
                <a:solidFill>
                  <a:srgbClr val="AAAAAA"/>
                </a:solidFill>
                <a:latin typeface="Museo Sans For Dell" pitchFamily="2" charset="0"/>
                <a:cs typeface="+mn-cs"/>
              </a:rPr>
              <a:t>Confidential</a:t>
            </a:r>
          </a:p>
        </p:txBody>
      </p:sp>
      <p:sp>
        <p:nvSpPr>
          <p:cNvPr id="13" name="TextBox 11"/>
          <p:cNvSpPr txBox="1"/>
          <p:nvPr userDrawn="1"/>
        </p:nvSpPr>
        <p:spPr bwMode="black">
          <a:xfrm>
            <a:off x="5349875" y="6435725"/>
            <a:ext cx="2743200" cy="152400"/>
          </a:xfrm>
          <a:prstGeom prst="rect">
            <a:avLst/>
          </a:prstGeom>
          <a:noFill/>
        </p:spPr>
        <p:txBody>
          <a:bodyPr lIns="0" tIns="0" rIns="0" bIns="0">
            <a:spAutoFit/>
          </a:bodyPr>
          <a:lstStyle/>
          <a:p>
            <a:pPr algn="r" fontAlgn="auto">
              <a:defRPr/>
            </a:pPr>
            <a:r>
              <a:rPr lang="en-US" sz="1000" kern="0" dirty="0">
                <a:solidFill>
                  <a:srgbClr val="AAAAAA"/>
                </a:solidFill>
                <a:latin typeface="Museo Sans For Dell" pitchFamily="2" charset="0"/>
                <a:cs typeface="+mn-cs"/>
              </a:rPr>
              <a:t>Services</a:t>
            </a:r>
          </a:p>
        </p:txBody>
      </p:sp>
      <p:sp>
        <p:nvSpPr>
          <p:cNvPr id="14" name="Round Same Side Corner Rectangle 8"/>
          <p:cNvSpPr/>
          <p:nvPr userDrawn="1"/>
        </p:nvSpPr>
        <p:spPr>
          <a:xfrm>
            <a:off x="430213" y="1947863"/>
            <a:ext cx="2111375" cy="365125"/>
          </a:xfrm>
          <a:prstGeom prst="round2SameRect">
            <a:avLst>
              <a:gd name="adj1" fmla="val 1579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a:p>
        </p:txBody>
      </p:sp>
      <p:sp>
        <p:nvSpPr>
          <p:cNvPr id="3" name="Content Placeholder 2"/>
          <p:cNvSpPr>
            <a:spLocks noGrp="1"/>
          </p:cNvSpPr>
          <p:nvPr>
            <p:ph idx="1"/>
          </p:nvPr>
        </p:nvSpPr>
        <p:spPr>
          <a:xfrm>
            <a:off x="2642616" y="1947672"/>
            <a:ext cx="6016752" cy="410565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latin typeface="Museo Sans For Del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429768" y="111556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
        <p:nvSpPr>
          <p:cNvPr id="7" name="Text Placeholder 7"/>
          <p:cNvSpPr>
            <a:spLocks noGrp="1"/>
          </p:cNvSpPr>
          <p:nvPr>
            <p:ph type="body" sz="quarter" idx="11"/>
          </p:nvPr>
        </p:nvSpPr>
        <p:spPr>
          <a:xfrm>
            <a:off x="429768" y="2312894"/>
            <a:ext cx="2112264" cy="3739896"/>
          </a:xfrm>
          <a:solidFill>
            <a:srgbClr val="EEEEEE"/>
          </a:solidFill>
        </p:spPr>
        <p:txBody>
          <a:bodyPr>
            <a:noAutofit/>
          </a:bodyPr>
          <a:lstStyle>
            <a:lvl1pPr marL="228600" indent="-109538">
              <a:buClrTx/>
              <a:defRPr sz="1200">
                <a:solidFill>
                  <a:schemeClr val="accent5"/>
                </a:solidFill>
              </a:defRPr>
            </a:lvl1pPr>
            <a:lvl2pPr marL="347663" indent="-119063">
              <a:buClrTx/>
              <a:defRPr sz="1100">
                <a:solidFill>
                  <a:schemeClr val="accent5"/>
                </a:solidFill>
              </a:defRPr>
            </a:lvl2pPr>
            <a:lvl3pPr marL="576263" indent="-119063">
              <a:buClrTx/>
              <a:tabLst/>
              <a:defRPr sz="1050">
                <a:solidFill>
                  <a:schemeClr val="accent5"/>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9"/>
          <p:cNvSpPr>
            <a:spLocks noGrp="1"/>
          </p:cNvSpPr>
          <p:nvPr>
            <p:ph type="body" sz="quarter" idx="12"/>
          </p:nvPr>
        </p:nvSpPr>
        <p:spPr>
          <a:xfrm>
            <a:off x="424210" y="1981200"/>
            <a:ext cx="2112264" cy="288421"/>
          </a:xfrm>
        </p:spPr>
        <p:txBody>
          <a:bodyPr anchor="ctr"/>
          <a:lstStyle>
            <a:lvl1pPr marL="0" indent="0" algn="ctr">
              <a:buNone/>
              <a:defRPr sz="12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Graphics/2-column">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9768" y="1307592"/>
            <a:ext cx="3922776" cy="4727448"/>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745736" y="1307592"/>
            <a:ext cx="3922776" cy="4727448"/>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Graphics/2-column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9768" y="1929384"/>
            <a:ext cx="3922776" cy="4105656"/>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5736" y="1929384"/>
            <a:ext cx="3922776" cy="4105656"/>
          </a:xfr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p:cNvSpPr>
            <a:spLocks noGrp="1"/>
          </p:cNvSpPr>
          <p:nvPr>
            <p:ph type="body" sz="quarter" idx="10"/>
          </p:nvPr>
        </p:nvSpPr>
        <p:spPr>
          <a:xfrm>
            <a:off x="429768" y="111556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0213" y="36513"/>
            <a:ext cx="8237537" cy="9604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30213" y="1066800"/>
            <a:ext cx="8237537" cy="5410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708" r:id="rId1"/>
    <p:sldLayoutId id="2147483705" r:id="rId2"/>
    <p:sldLayoutId id="2147483704" r:id="rId3"/>
    <p:sldLayoutId id="2147483703" r:id="rId4"/>
    <p:sldLayoutId id="2147483702" r:id="rId5"/>
    <p:sldLayoutId id="2147483709" r:id="rId6"/>
    <p:sldLayoutId id="2147483710" r:id="rId7"/>
    <p:sldLayoutId id="2147483701" r:id="rId8"/>
    <p:sldLayoutId id="2147483700" r:id="rId9"/>
    <p:sldLayoutId id="2147483699" r:id="rId10"/>
    <p:sldLayoutId id="2147483698" r:id="rId11"/>
    <p:sldLayoutId id="2147483697" r:id="rId12"/>
    <p:sldLayoutId id="2147483696" r:id="rId13"/>
    <p:sldLayoutId id="2147483695" r:id="rId14"/>
    <p:sldLayoutId id="2147483694" r:id="rId15"/>
    <p:sldLayoutId id="2147483693" r:id="rId16"/>
    <p:sldLayoutId id="2147483692" r:id="rId17"/>
    <p:sldLayoutId id="2147483691" r:id="rId18"/>
    <p:sldLayoutId id="2147483690" r:id="rId19"/>
    <p:sldLayoutId id="2147483689" r:id="rId20"/>
    <p:sldLayoutId id="2147483688" r:id="rId2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lang="en-US" sz="3000" kern="1200" dirty="0">
          <a:solidFill>
            <a:srgbClr val="0085C3"/>
          </a:solidFill>
          <a:latin typeface="Museo For Dell" pitchFamily="2" charset="0"/>
          <a:ea typeface="+mj-ea"/>
          <a:cs typeface="+mj-cs"/>
        </a:defRPr>
      </a:lvl1pPr>
      <a:lvl2pPr algn="l" rtl="0" eaLnBrk="0" fontAlgn="base" hangingPunct="0">
        <a:spcBef>
          <a:spcPct val="0"/>
        </a:spcBef>
        <a:spcAft>
          <a:spcPct val="0"/>
        </a:spcAft>
        <a:defRPr sz="3000">
          <a:solidFill>
            <a:srgbClr val="0085C3"/>
          </a:solidFill>
          <a:latin typeface="Museo For Dell" pitchFamily="2" charset="0"/>
        </a:defRPr>
      </a:lvl2pPr>
      <a:lvl3pPr algn="l" rtl="0" eaLnBrk="0" fontAlgn="base" hangingPunct="0">
        <a:spcBef>
          <a:spcPct val="0"/>
        </a:spcBef>
        <a:spcAft>
          <a:spcPct val="0"/>
        </a:spcAft>
        <a:defRPr sz="3000">
          <a:solidFill>
            <a:srgbClr val="0085C3"/>
          </a:solidFill>
          <a:latin typeface="Museo For Dell" pitchFamily="2" charset="0"/>
        </a:defRPr>
      </a:lvl3pPr>
      <a:lvl4pPr algn="l" rtl="0" eaLnBrk="0" fontAlgn="base" hangingPunct="0">
        <a:spcBef>
          <a:spcPct val="0"/>
        </a:spcBef>
        <a:spcAft>
          <a:spcPct val="0"/>
        </a:spcAft>
        <a:defRPr sz="3000">
          <a:solidFill>
            <a:srgbClr val="0085C3"/>
          </a:solidFill>
          <a:latin typeface="Museo For Dell" pitchFamily="2" charset="0"/>
        </a:defRPr>
      </a:lvl4pPr>
      <a:lvl5pPr algn="l" rtl="0" eaLnBrk="0" fontAlgn="base" hangingPunct="0">
        <a:spcBef>
          <a:spcPct val="0"/>
        </a:spcBef>
        <a:spcAft>
          <a:spcPct val="0"/>
        </a:spcAft>
        <a:defRPr sz="3000">
          <a:solidFill>
            <a:srgbClr val="0085C3"/>
          </a:solidFill>
          <a:latin typeface="Museo For Dell" pitchFamily="2" charset="0"/>
        </a:defRPr>
      </a:lvl5pPr>
      <a:lvl6pPr marL="457200" algn="l" rtl="0" fontAlgn="base">
        <a:spcBef>
          <a:spcPct val="0"/>
        </a:spcBef>
        <a:spcAft>
          <a:spcPct val="0"/>
        </a:spcAft>
        <a:defRPr sz="3000">
          <a:solidFill>
            <a:srgbClr val="0085C3"/>
          </a:solidFill>
          <a:latin typeface="Museo For Dell" pitchFamily="2" charset="0"/>
        </a:defRPr>
      </a:lvl6pPr>
      <a:lvl7pPr marL="914400" algn="l" rtl="0" fontAlgn="base">
        <a:spcBef>
          <a:spcPct val="0"/>
        </a:spcBef>
        <a:spcAft>
          <a:spcPct val="0"/>
        </a:spcAft>
        <a:defRPr sz="3000">
          <a:solidFill>
            <a:srgbClr val="0085C3"/>
          </a:solidFill>
          <a:latin typeface="Museo For Dell" pitchFamily="2" charset="0"/>
        </a:defRPr>
      </a:lvl7pPr>
      <a:lvl8pPr marL="1371600" algn="l" rtl="0" fontAlgn="base">
        <a:spcBef>
          <a:spcPct val="0"/>
        </a:spcBef>
        <a:spcAft>
          <a:spcPct val="0"/>
        </a:spcAft>
        <a:defRPr sz="3000">
          <a:solidFill>
            <a:srgbClr val="0085C3"/>
          </a:solidFill>
          <a:latin typeface="Museo For Dell" pitchFamily="2" charset="0"/>
        </a:defRPr>
      </a:lvl8pPr>
      <a:lvl9pPr marL="1828800" algn="l" rtl="0" fontAlgn="base">
        <a:spcBef>
          <a:spcPct val="0"/>
        </a:spcBef>
        <a:spcAft>
          <a:spcPct val="0"/>
        </a:spcAft>
        <a:defRPr sz="3000">
          <a:solidFill>
            <a:srgbClr val="0085C3"/>
          </a:solidFill>
          <a:latin typeface="Museo For Dell" pitchFamily="2" charset="0"/>
        </a:defRPr>
      </a:lvl9pPr>
    </p:titleStyle>
    <p:bodyStyle>
      <a:lvl1pPr marL="236538" indent="-236538" algn="l" rtl="0" eaLnBrk="0" fontAlgn="base" hangingPunct="0">
        <a:spcBef>
          <a:spcPts val="475"/>
        </a:spcBef>
        <a:spcAft>
          <a:spcPts val="238"/>
        </a:spcAft>
        <a:buClr>
          <a:schemeClr val="accent1"/>
        </a:buClr>
        <a:buSzPct val="100000"/>
        <a:buFont typeface="Arial" charset="0"/>
        <a:buChar char="•"/>
        <a:defRPr sz="2200" kern="1200">
          <a:solidFill>
            <a:srgbClr val="444444"/>
          </a:solidFill>
          <a:latin typeface="Museo Sans For Dell" pitchFamily="2" charset="0"/>
          <a:ea typeface="+mn-ea"/>
          <a:cs typeface="+mn-cs"/>
        </a:defRPr>
      </a:lvl1pPr>
      <a:lvl2pPr marL="574675" indent="-236538" algn="l" rtl="0" eaLnBrk="0" fontAlgn="base" hangingPunct="0">
        <a:spcBef>
          <a:spcPct val="20000"/>
        </a:spcBef>
        <a:spcAft>
          <a:spcPts val="213"/>
        </a:spcAft>
        <a:buClr>
          <a:schemeClr val="accent1"/>
        </a:buClr>
        <a:buSzPct val="100000"/>
        <a:buFont typeface="Arial" charset="0"/>
        <a:buChar char="–"/>
        <a:defRPr kern="1200">
          <a:solidFill>
            <a:srgbClr val="444444"/>
          </a:solidFill>
          <a:latin typeface="Museo Sans For Dell" pitchFamily="2" charset="0"/>
          <a:ea typeface="+mn-ea"/>
          <a:cs typeface="+mn-cs"/>
        </a:defRPr>
      </a:lvl2pPr>
      <a:lvl3pPr marL="1023938" indent="-236538" algn="l" rtl="0" eaLnBrk="0" fontAlgn="base" hangingPunct="0">
        <a:spcBef>
          <a:spcPts val="388"/>
        </a:spcBef>
        <a:spcAft>
          <a:spcPts val="188"/>
        </a:spcAft>
        <a:buClr>
          <a:schemeClr val="accent1"/>
        </a:buClr>
        <a:buSzPct val="100000"/>
        <a:buFont typeface="Museo Sans For Dell 300"/>
        <a:buChar char="›"/>
        <a:defRPr sz="1600" kern="1200">
          <a:solidFill>
            <a:srgbClr val="444444"/>
          </a:solidFill>
          <a:latin typeface="Museo Sans For Dell" pitchFamily="2" charset="0"/>
          <a:ea typeface="+mn-ea"/>
          <a:cs typeface="+mn-cs"/>
        </a:defRPr>
      </a:lvl3pPr>
      <a:lvl4pPr marL="1379538" indent="-236538" algn="l" rtl="0" eaLnBrk="0" fontAlgn="base" hangingPunct="0">
        <a:spcBef>
          <a:spcPts val="338"/>
        </a:spcBef>
        <a:spcAft>
          <a:spcPts val="163"/>
        </a:spcAft>
        <a:buClr>
          <a:schemeClr val="accent1"/>
        </a:buClr>
        <a:buSzPct val="100000"/>
        <a:buFont typeface="Arial" charset="0"/>
        <a:buChar char="»"/>
        <a:defRPr sz="1400" kern="1200">
          <a:solidFill>
            <a:srgbClr val="444444"/>
          </a:solidFill>
          <a:latin typeface="Museo Sans For Dell" pitchFamily="2" charset="0"/>
          <a:ea typeface="+mn-ea"/>
          <a:cs typeface="+mn-cs"/>
        </a:defRPr>
      </a:lvl4pPr>
      <a:lvl5pPr marL="1828800" indent="-236538" algn="l" rtl="0" eaLnBrk="0" fontAlgn="base" hangingPunct="0">
        <a:spcBef>
          <a:spcPts val="288"/>
        </a:spcBef>
        <a:spcAft>
          <a:spcPts val="150"/>
        </a:spcAft>
        <a:buClr>
          <a:schemeClr val="accent1"/>
        </a:buClr>
        <a:buSzPct val="100000"/>
        <a:buFont typeface="Arial" charset="0"/>
        <a:buChar char="»"/>
        <a:defRPr sz="1200" kern="1200">
          <a:solidFill>
            <a:srgbClr val="4444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3554" name="Title Placeholder 21"/>
          <p:cNvSpPr>
            <a:spLocks noGrp="1"/>
          </p:cNvSpPr>
          <p:nvPr>
            <p:ph type="title"/>
          </p:nvPr>
        </p:nvSpPr>
        <p:spPr bwMode="auto">
          <a:xfrm>
            <a:off x="425450" y="38100"/>
            <a:ext cx="8239125" cy="9604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3555" name="Text Placeholder 12"/>
          <p:cNvSpPr>
            <a:spLocks noGrp="1"/>
          </p:cNvSpPr>
          <p:nvPr>
            <p:ph type="body" idx="1"/>
          </p:nvPr>
        </p:nvSpPr>
        <p:spPr bwMode="auto">
          <a:xfrm>
            <a:off x="425450" y="1311275"/>
            <a:ext cx="8239125" cy="4727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3556" name="Straight Connector 6"/>
          <p:cNvCxnSpPr>
            <a:cxnSpLocks noChangeShapeType="1"/>
          </p:cNvCxnSpPr>
          <p:nvPr/>
        </p:nvCxnSpPr>
        <p:spPr bwMode="auto">
          <a:xfrm>
            <a:off x="457200" y="6172200"/>
            <a:ext cx="8229600" cy="0"/>
          </a:xfrm>
          <a:prstGeom prst="line">
            <a:avLst/>
          </a:prstGeom>
          <a:noFill/>
          <a:ln w="9525">
            <a:solidFill>
              <a:schemeClr val="tx1"/>
            </a:solidFill>
            <a:round/>
            <a:headEnd/>
            <a:tailEnd/>
          </a:ln>
        </p:spPr>
      </p:cxnSp>
      <p:pic>
        <p:nvPicPr>
          <p:cNvPr id="23557" name="Picture 7" descr="Dell_1c_rgb_white.emf"/>
          <p:cNvPicPr>
            <a:picLocks noChangeAspect="1"/>
          </p:cNvPicPr>
          <p:nvPr/>
        </p:nvPicPr>
        <p:blipFill>
          <a:blip r:embed="rId6" cstate="print"/>
          <a:srcRect/>
          <a:stretch>
            <a:fillRect/>
          </a:stretch>
        </p:blipFill>
        <p:spPr bwMode="auto">
          <a:xfrm>
            <a:off x="8229600" y="6272213"/>
            <a:ext cx="484188" cy="485775"/>
          </a:xfrm>
          <a:prstGeom prst="rect">
            <a:avLst/>
          </a:prstGeom>
          <a:noFill/>
          <a:ln w="9525">
            <a:noFill/>
            <a:miter lim="800000"/>
            <a:headEnd/>
            <a:tailEnd/>
          </a:ln>
        </p:spPr>
      </p:pic>
      <p:sp>
        <p:nvSpPr>
          <p:cNvPr id="9" name="TextBox 8"/>
          <p:cNvSpPr txBox="1"/>
          <p:nvPr userDrawn="1"/>
        </p:nvSpPr>
        <p:spPr>
          <a:xfrm>
            <a:off x="447675" y="6437313"/>
            <a:ext cx="265113" cy="155575"/>
          </a:xfrm>
          <a:prstGeom prst="rect">
            <a:avLst/>
          </a:prstGeom>
          <a:noFill/>
        </p:spPr>
        <p:txBody>
          <a:bodyPr lIns="0" tIns="0" bIns="0" anchor="ctr"/>
          <a:lstStyle/>
          <a:p>
            <a:pPr fontAlgn="auto">
              <a:spcBef>
                <a:spcPts val="0"/>
              </a:spcBef>
              <a:spcAft>
                <a:spcPts val="0"/>
              </a:spcAft>
              <a:defRPr/>
            </a:pPr>
            <a:fld id="{913E083F-022E-4182-AFD3-B1B84D797276}" type="slidenum">
              <a:rPr lang="en-US" sz="900">
                <a:latin typeface="+mn-lt"/>
                <a:cs typeface="+mn-cs"/>
              </a:rPr>
              <a:pPr fontAlgn="auto">
                <a:spcBef>
                  <a:spcPts val="0"/>
                </a:spcBef>
                <a:spcAft>
                  <a:spcPts val="0"/>
                </a:spcAft>
                <a:defRPr/>
              </a:pPr>
              <a:t>‹#›</a:t>
            </a:fld>
            <a:endParaRPr lang="en-US" sz="900" dirty="0">
              <a:latin typeface="+mn-lt"/>
              <a:cs typeface="+mn-cs"/>
            </a:endParaRPr>
          </a:p>
        </p:txBody>
      </p:sp>
      <p:sp>
        <p:nvSpPr>
          <p:cNvPr id="10" name="Rectangle 24"/>
          <p:cNvSpPr>
            <a:spLocks noChangeArrowheads="1"/>
          </p:cNvSpPr>
          <p:nvPr userDrawn="1"/>
        </p:nvSpPr>
        <p:spPr bwMode="auto">
          <a:xfrm>
            <a:off x="741363" y="6437313"/>
            <a:ext cx="1882775" cy="155575"/>
          </a:xfrm>
          <a:prstGeom prst="rect">
            <a:avLst/>
          </a:prstGeom>
        </p:spPr>
        <p:txBody>
          <a:bodyPr lIns="0" tIns="0" bIns="0" anchor="ctr"/>
          <a:lstStyle/>
          <a:p>
            <a:pPr>
              <a:defRPr/>
            </a:pPr>
            <a:r>
              <a:rPr lang="en-US" sz="1000" dirty="0">
                <a:latin typeface="Museo Sans For Dell" pitchFamily="2" charset="0"/>
                <a:cs typeface="+mn-cs"/>
              </a:rPr>
              <a:t>Confidential</a:t>
            </a:r>
          </a:p>
        </p:txBody>
      </p:sp>
      <p:sp>
        <p:nvSpPr>
          <p:cNvPr id="11" name="TextBox 10"/>
          <p:cNvSpPr txBox="1"/>
          <p:nvPr userDrawn="1"/>
        </p:nvSpPr>
        <p:spPr bwMode="black">
          <a:xfrm>
            <a:off x="5349875" y="6435725"/>
            <a:ext cx="2743200" cy="152400"/>
          </a:xfrm>
          <a:prstGeom prst="rect">
            <a:avLst/>
          </a:prstGeom>
          <a:noFill/>
        </p:spPr>
        <p:txBody>
          <a:bodyPr lIns="0" tIns="0" rIns="0" bIns="0">
            <a:spAutoFit/>
          </a:bodyPr>
          <a:lstStyle/>
          <a:p>
            <a:pPr algn="r" fontAlgn="auto">
              <a:defRPr/>
            </a:pPr>
            <a:r>
              <a:rPr lang="en-US" sz="1000" kern="0" dirty="0">
                <a:latin typeface="Museo Sans For Dell" pitchFamily="2" charset="0"/>
                <a:cs typeface="+mn-cs"/>
              </a:rPr>
              <a:t>Services</a:t>
            </a:r>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11" r:id="rId3"/>
    <p:sldLayoutId id="2147483712" r:id="rId4"/>
  </p:sldLayoutIdLst>
  <p:transition spd="med">
    <p:wipe dir="r"/>
  </p:transition>
  <p:timing>
    <p:tnLst>
      <p:par>
        <p:cTn id="1" dur="indefinite" restart="never" nodeType="tmRoot"/>
      </p:par>
    </p:tnLst>
  </p:timing>
  <p:hf hdr="0" dt="0"/>
  <p:txStyles>
    <p:titleStyle>
      <a:lvl1pPr algn="l" rtl="0" eaLnBrk="0" fontAlgn="base" hangingPunct="0">
        <a:lnSpc>
          <a:spcPts val="3300"/>
        </a:lnSpc>
        <a:spcBef>
          <a:spcPct val="0"/>
        </a:spcBef>
        <a:spcAft>
          <a:spcPct val="0"/>
        </a:spcAft>
        <a:defRPr lang="en-US" sz="3000" dirty="0">
          <a:solidFill>
            <a:schemeClr val="tx1"/>
          </a:solidFill>
          <a:latin typeface="Museo For Dell" pitchFamily="2" charset="0"/>
          <a:ea typeface="Museo For Dell" pitchFamily="2" charset="0"/>
          <a:cs typeface="+mj-cs"/>
        </a:defRPr>
      </a:lvl1pPr>
      <a:lvl2pPr algn="l" rtl="0" eaLnBrk="0" fontAlgn="base" hangingPunct="0">
        <a:lnSpc>
          <a:spcPts val="3300"/>
        </a:lnSpc>
        <a:spcBef>
          <a:spcPct val="0"/>
        </a:spcBef>
        <a:spcAft>
          <a:spcPct val="0"/>
        </a:spcAft>
        <a:defRPr sz="3000">
          <a:solidFill>
            <a:schemeClr val="tx1"/>
          </a:solidFill>
          <a:latin typeface="Museo For Dell" pitchFamily="2" charset="0"/>
        </a:defRPr>
      </a:lvl2pPr>
      <a:lvl3pPr algn="l" rtl="0" eaLnBrk="0" fontAlgn="base" hangingPunct="0">
        <a:lnSpc>
          <a:spcPts val="3300"/>
        </a:lnSpc>
        <a:spcBef>
          <a:spcPct val="0"/>
        </a:spcBef>
        <a:spcAft>
          <a:spcPct val="0"/>
        </a:spcAft>
        <a:defRPr sz="3000">
          <a:solidFill>
            <a:schemeClr val="tx1"/>
          </a:solidFill>
          <a:latin typeface="Museo For Dell" pitchFamily="2" charset="0"/>
        </a:defRPr>
      </a:lvl3pPr>
      <a:lvl4pPr algn="l" rtl="0" eaLnBrk="0" fontAlgn="base" hangingPunct="0">
        <a:lnSpc>
          <a:spcPts val="3300"/>
        </a:lnSpc>
        <a:spcBef>
          <a:spcPct val="0"/>
        </a:spcBef>
        <a:spcAft>
          <a:spcPct val="0"/>
        </a:spcAft>
        <a:defRPr sz="3000">
          <a:solidFill>
            <a:schemeClr val="tx1"/>
          </a:solidFill>
          <a:latin typeface="Museo For Dell" pitchFamily="2" charset="0"/>
        </a:defRPr>
      </a:lvl4pPr>
      <a:lvl5pPr algn="l" rtl="0" eaLnBrk="0" fontAlgn="base" hangingPunct="0">
        <a:lnSpc>
          <a:spcPts val="3300"/>
        </a:lnSpc>
        <a:spcBef>
          <a:spcPct val="0"/>
        </a:spcBef>
        <a:spcAft>
          <a:spcPct val="0"/>
        </a:spcAft>
        <a:defRPr sz="3000">
          <a:solidFill>
            <a:schemeClr val="tx1"/>
          </a:solidFill>
          <a:latin typeface="Museo For Dell" pitchFamily="2"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0" fontAlgn="base" hangingPunct="0">
        <a:spcBef>
          <a:spcPts val="475"/>
        </a:spcBef>
        <a:spcAft>
          <a:spcPts val="238"/>
        </a:spcAft>
        <a:buFont typeface="Arial" charset="0"/>
        <a:buChar char="•"/>
        <a:defRPr>
          <a:solidFill>
            <a:schemeClr val="tx1"/>
          </a:solidFill>
          <a:latin typeface="Museo Sans For Dell" pitchFamily="2" charset="0"/>
          <a:ea typeface="Museo Sans For Dell" pitchFamily="2" charset="0"/>
          <a:cs typeface="+mn-cs"/>
        </a:defRPr>
      </a:lvl1pPr>
      <a:lvl2pPr marL="574675" indent="-223838" algn="l" rtl="0" eaLnBrk="0" fontAlgn="base" hangingPunct="0">
        <a:spcBef>
          <a:spcPts val="388"/>
        </a:spcBef>
        <a:spcAft>
          <a:spcPts val="213"/>
        </a:spcAft>
        <a:buFont typeface="Museo Sans For Dell" pitchFamily="2" charset="0"/>
        <a:buChar char="–"/>
        <a:defRPr sz="1600">
          <a:solidFill>
            <a:schemeClr val="tx1"/>
          </a:solidFill>
          <a:latin typeface="Museo Sans For Dell" pitchFamily="2" charset="0"/>
          <a:ea typeface="Museo Sans For Dell" pitchFamily="2" charset="0"/>
        </a:defRPr>
      </a:lvl2pPr>
      <a:lvl3pPr marL="909638" indent="-220663" algn="l" rtl="0" eaLnBrk="0" fontAlgn="base" hangingPunct="0">
        <a:spcBef>
          <a:spcPts val="388"/>
        </a:spcBef>
        <a:spcAft>
          <a:spcPts val="188"/>
        </a:spcAft>
        <a:buFont typeface="Museo Sans For Dell" pitchFamily="2" charset="0"/>
        <a:buChar char="›"/>
        <a:defRPr sz="1400">
          <a:solidFill>
            <a:schemeClr val="tx1"/>
          </a:solidFill>
          <a:latin typeface="Museo Sans For Dell" pitchFamily="2" charset="0"/>
          <a:ea typeface="Museo Sans For Dell" pitchFamily="2" charset="0"/>
        </a:defRPr>
      </a:lvl3pPr>
      <a:lvl4pPr marL="1246188" indent="-222250" algn="l" rtl="0" eaLnBrk="0" fontAlgn="base" hangingPunct="0">
        <a:spcBef>
          <a:spcPts val="338"/>
        </a:spcBef>
        <a:spcAft>
          <a:spcPts val="163"/>
        </a:spcAft>
        <a:buFont typeface="Arial" charset="0"/>
        <a:buChar char="•"/>
        <a:defRPr sz="1200">
          <a:solidFill>
            <a:schemeClr val="tx1"/>
          </a:solidFill>
          <a:latin typeface="Museo Sans For Dell" pitchFamily="2" charset="0"/>
          <a:ea typeface="Museo Sans For Dell" pitchFamily="2" charset="0"/>
        </a:defRPr>
      </a:lvl4pPr>
      <a:lvl5pPr marL="1608138" indent="-236538" algn="l" rtl="0" eaLnBrk="0" fontAlgn="base" hangingPunct="0">
        <a:spcBef>
          <a:spcPts val="288"/>
        </a:spcBef>
        <a:spcAft>
          <a:spcPts val="150"/>
        </a:spcAft>
        <a:buFont typeface="Museo Sans For Dell" pitchFamily="2" charset="0"/>
        <a:buChar char="»"/>
        <a:defRPr sz="1200">
          <a:solidFill>
            <a:schemeClr val="tx1"/>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Peter_Altabe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Tux.sv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va.gov/vista_monograp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Certification_Commission_for_Healthcare_Information_Technolog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7"/>
          <p:cNvSpPr>
            <a:spLocks noGrp="1"/>
          </p:cNvSpPr>
          <p:nvPr>
            <p:ph type="title"/>
          </p:nvPr>
        </p:nvSpPr>
        <p:spPr>
          <a:xfrm>
            <a:off x="609600" y="1371600"/>
            <a:ext cx="5734050" cy="1524000"/>
          </a:xfrm>
        </p:spPr>
        <p:txBody>
          <a:bodyPr/>
          <a:lstStyle/>
          <a:p>
            <a:pPr eaLnBrk="1" hangingPunct="1"/>
            <a:r>
              <a:rPr sz="3200" b="1" dirty="0" smtClean="0"/>
              <a:t/>
            </a:r>
            <a:br>
              <a:rPr sz="3200" b="1" dirty="0" smtClean="0"/>
            </a:br>
            <a:r>
              <a:rPr sz="3200" b="1" dirty="0" smtClean="0"/>
              <a:t/>
            </a:r>
            <a:br>
              <a:rPr sz="3200" b="1" dirty="0" smtClean="0"/>
            </a:br>
            <a:r>
              <a:rPr sz="3200" b="1" dirty="0" smtClean="0"/>
              <a:t/>
            </a:r>
            <a:br>
              <a:rPr sz="3200" b="1" dirty="0" smtClean="0"/>
            </a:br>
            <a:r>
              <a:rPr sz="3200" b="1" dirty="0" smtClean="0"/>
              <a:t>Infrastructure Planning for </a:t>
            </a:r>
            <a:r>
              <a:rPr sz="3200" b="1" dirty="0" err="1" smtClean="0"/>
              <a:t>VistA</a:t>
            </a:r>
            <a:r>
              <a:rPr sz="3200" b="1" dirty="0" smtClean="0"/>
              <a:t> EHR Implementation</a:t>
            </a:r>
          </a:p>
        </p:txBody>
      </p:sp>
      <p:sp>
        <p:nvSpPr>
          <p:cNvPr id="19" name="Text Placeholder 18"/>
          <p:cNvSpPr>
            <a:spLocks noGrp="1"/>
          </p:cNvSpPr>
          <p:nvPr>
            <p:ph type="body" sz="quarter" idx="11"/>
          </p:nvPr>
        </p:nvSpPr>
        <p:spPr>
          <a:xfrm>
            <a:off x="6553200" y="5791200"/>
            <a:ext cx="2438400" cy="914400"/>
          </a:xfrm>
          <a:ln>
            <a:solidFill>
              <a:schemeClr val="bg1"/>
            </a:solidFill>
          </a:ln>
        </p:spPr>
        <p:txBody>
          <a:bodyPr rtlCol="0"/>
          <a:lstStyle/>
          <a:p>
            <a:pPr eaLnBrk="1" hangingPunct="1">
              <a:lnSpc>
                <a:spcPct val="90000"/>
              </a:lnSpc>
              <a:spcBef>
                <a:spcPts val="800"/>
              </a:spcBef>
              <a:spcAft>
                <a:spcPct val="0"/>
              </a:spcAft>
              <a:buClr>
                <a:srgbClr val="0085C3"/>
              </a:buClr>
              <a:buSzTx/>
              <a:buFont typeface="Arial" pitchFamily="34" charset="0"/>
              <a:buNone/>
              <a:defRPr/>
            </a:pPr>
            <a:r>
              <a:rPr lang="en-US" b="1" kern="0" dirty="0" err="1" smtClean="0">
                <a:solidFill>
                  <a:schemeClr val="tx1"/>
                </a:solidFill>
              </a:rPr>
              <a:t>Divya</a:t>
            </a:r>
            <a:r>
              <a:rPr lang="en-US" b="1" kern="0" dirty="0" smtClean="0">
                <a:solidFill>
                  <a:schemeClr val="tx1"/>
                </a:solidFill>
              </a:rPr>
              <a:t> </a:t>
            </a:r>
            <a:r>
              <a:rPr lang="en-US" b="1" kern="0" dirty="0" err="1" smtClean="0">
                <a:solidFill>
                  <a:schemeClr val="tx1"/>
                </a:solidFill>
              </a:rPr>
              <a:t>Chatrath</a:t>
            </a:r>
            <a:endParaRPr lang="en-US" b="1" kern="0" dirty="0" smtClean="0">
              <a:solidFill>
                <a:schemeClr val="tx1"/>
              </a:solidFill>
            </a:endParaRPr>
          </a:p>
          <a:p>
            <a:pPr eaLnBrk="1" hangingPunct="1">
              <a:lnSpc>
                <a:spcPct val="90000"/>
              </a:lnSpc>
              <a:spcBef>
                <a:spcPts val="800"/>
              </a:spcBef>
              <a:spcAft>
                <a:spcPct val="0"/>
              </a:spcAft>
              <a:buClr>
                <a:srgbClr val="0085C3"/>
              </a:buClr>
              <a:buSzTx/>
              <a:buFont typeface="Arial" pitchFamily="34" charset="0"/>
              <a:buNone/>
              <a:defRPr/>
            </a:pPr>
            <a:r>
              <a:rPr lang="en-US" b="1" kern="0" dirty="0" smtClean="0">
                <a:solidFill>
                  <a:schemeClr val="tx1"/>
                </a:solidFill>
              </a:rPr>
              <a:t>PG/09/013</a:t>
            </a:r>
          </a:p>
          <a:p>
            <a:pPr eaLnBrk="1" hangingPunct="1">
              <a:lnSpc>
                <a:spcPct val="90000"/>
              </a:lnSpc>
              <a:spcBef>
                <a:spcPts val="800"/>
              </a:spcBef>
              <a:spcAft>
                <a:spcPct val="0"/>
              </a:spcAft>
              <a:buClr>
                <a:srgbClr val="0085C3"/>
              </a:buClr>
              <a:buSzTx/>
              <a:buFont typeface="Arial" pitchFamily="34" charset="0"/>
              <a:buNone/>
              <a:defRPr/>
            </a:pPr>
            <a:r>
              <a:rPr lang="en-US" b="1" kern="0" dirty="0" smtClean="0">
                <a:solidFill>
                  <a:schemeClr val="tx1"/>
                </a:solidFill>
              </a:rPr>
              <a:t>IIHMR, New Delhi</a:t>
            </a:r>
          </a:p>
          <a:p>
            <a:pPr eaLnBrk="1" hangingPunct="1">
              <a:lnSpc>
                <a:spcPct val="90000"/>
              </a:lnSpc>
              <a:spcBef>
                <a:spcPts val="2000"/>
              </a:spcBef>
              <a:spcAft>
                <a:spcPct val="0"/>
              </a:spcAft>
              <a:buClr>
                <a:srgbClr val="0085C3"/>
              </a:buClr>
              <a:buSzTx/>
              <a:buFont typeface="Arial" pitchFamily="34" charset="0"/>
              <a:buNone/>
              <a:defRPr/>
            </a:pPr>
            <a:endParaRPr lang="en-US" kern="0" dirty="0">
              <a:solidFill>
                <a:srgbClr val="444444"/>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Benefits Of The Study</a:t>
            </a:r>
            <a:endParaRPr lang="en-US" b="1" dirty="0"/>
          </a:p>
        </p:txBody>
      </p:sp>
      <p:sp>
        <p:nvSpPr>
          <p:cNvPr id="3" name="Content Placeholder 2"/>
          <p:cNvSpPr>
            <a:spLocks noGrp="1"/>
          </p:cNvSpPr>
          <p:nvPr>
            <p:ph idx="1"/>
          </p:nvPr>
        </p:nvSpPr>
        <p:spPr/>
        <p:txBody>
          <a:bodyPr/>
          <a:lstStyle/>
          <a:p>
            <a:pPr lvl="0" algn="just"/>
            <a:r>
              <a:rPr lang="en-US" dirty="0" smtClean="0"/>
              <a:t>The Infrastructure Design talked about in this study can be used for any EHR Project being implemented in a Hospital whose Architectural Deployment is similar to that of </a:t>
            </a:r>
            <a:r>
              <a:rPr lang="en-US" dirty="0" err="1" smtClean="0"/>
              <a:t>VistA</a:t>
            </a:r>
            <a:r>
              <a:rPr lang="en-US" dirty="0" smtClean="0"/>
              <a:t>.</a:t>
            </a:r>
          </a:p>
          <a:p>
            <a:pPr lvl="0" algn="just"/>
            <a:r>
              <a:rPr lang="en-US" dirty="0" smtClean="0"/>
              <a:t>The Disaster Recovery Plan and Failover Mechanisms: complete picture of steps to be adopted for Business Continuity Planning.</a:t>
            </a:r>
          </a:p>
          <a:p>
            <a:pPr lvl="0" algn="just"/>
            <a:r>
              <a:rPr lang="en-US" dirty="0" smtClean="0"/>
              <a:t>The Hardware and Software Requirements for </a:t>
            </a:r>
            <a:r>
              <a:rPr lang="en-US" dirty="0" err="1" smtClean="0"/>
              <a:t>VistA</a:t>
            </a:r>
            <a:r>
              <a:rPr lang="en-US" dirty="0" smtClean="0"/>
              <a:t> elicited in this project will give complete details to the client about what all Hardware is to be procured.</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Sources</a:t>
            </a:r>
            <a:endParaRPr lang="en-US" b="1" dirty="0"/>
          </a:p>
        </p:txBody>
      </p:sp>
      <p:sp>
        <p:nvSpPr>
          <p:cNvPr id="3" name="Content Placeholder 2"/>
          <p:cNvSpPr>
            <a:spLocks noGrp="1"/>
          </p:cNvSpPr>
          <p:nvPr>
            <p:ph idx="1"/>
          </p:nvPr>
        </p:nvSpPr>
        <p:spPr/>
        <p:txBody>
          <a:bodyPr/>
          <a:lstStyle/>
          <a:p>
            <a:pPr>
              <a:buNone/>
            </a:pPr>
            <a:r>
              <a:rPr lang="en-US" dirty="0" smtClean="0"/>
              <a:t>The major Data Sources were:</a:t>
            </a:r>
          </a:p>
          <a:p>
            <a:pPr lvl="0" algn="just"/>
            <a:r>
              <a:rPr lang="en-US" dirty="0" smtClean="0"/>
              <a:t>Technical Architecture Document of </a:t>
            </a:r>
            <a:r>
              <a:rPr lang="en-US" dirty="0" err="1" smtClean="0"/>
              <a:t>VistA</a:t>
            </a:r>
            <a:r>
              <a:rPr lang="en-US" dirty="0" smtClean="0"/>
              <a:t> </a:t>
            </a:r>
          </a:p>
          <a:p>
            <a:pPr lvl="0" algn="just"/>
            <a:r>
              <a:rPr lang="en-US" dirty="0" smtClean="0"/>
              <a:t>Site Assessment Data- Hardware and Software data.</a:t>
            </a:r>
          </a:p>
          <a:p>
            <a:pPr lvl="0" algn="just"/>
            <a:r>
              <a:rPr lang="en-US" dirty="0" smtClean="0"/>
              <a:t>Various company documents like </a:t>
            </a:r>
            <a:r>
              <a:rPr lang="en-US" dirty="0" err="1" smtClean="0"/>
              <a:t>VistA</a:t>
            </a:r>
            <a:r>
              <a:rPr lang="en-US" dirty="0" smtClean="0"/>
              <a:t> Manual, Technical Manual, </a:t>
            </a:r>
            <a:r>
              <a:rPr lang="en-US" dirty="0" err="1" smtClean="0"/>
              <a:t>VistA</a:t>
            </a:r>
            <a:r>
              <a:rPr lang="en-US" dirty="0" smtClean="0"/>
              <a:t> </a:t>
            </a:r>
            <a:r>
              <a:rPr lang="en-US" dirty="0" err="1" smtClean="0"/>
              <a:t>Fileman</a:t>
            </a:r>
            <a:r>
              <a:rPr lang="en-US" dirty="0" smtClean="0"/>
              <a:t> Document, HIS Manual etc. </a:t>
            </a:r>
          </a:p>
          <a:p>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Work plan</a:t>
            </a:r>
            <a:endParaRPr lang="en-US" b="1" dirty="0"/>
          </a:p>
        </p:txBody>
      </p:sp>
      <p:sp>
        <p:nvSpPr>
          <p:cNvPr id="373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3761" name="Object 1"/>
          <p:cNvGraphicFramePr>
            <a:graphicFrameLocks noChangeAspect="1"/>
          </p:cNvGraphicFramePr>
          <p:nvPr/>
        </p:nvGraphicFramePr>
        <p:xfrm>
          <a:off x="0" y="1524000"/>
          <a:ext cx="9144000" cy="4572000"/>
        </p:xfrm>
        <a:graphic>
          <a:graphicData uri="http://schemas.openxmlformats.org/presentationml/2006/ole">
            <p:oleObj spid="_x0000_s373761" name="Visio" r:id="rId3" imgW="8079105" imgH="2225421" progId="Visio.Drawing.11">
              <p:embed/>
            </p:oleObj>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Collection</a:t>
            </a:r>
            <a:endParaRPr lang="en-US" b="1" dirty="0"/>
          </a:p>
        </p:txBody>
      </p:sp>
      <p:sp>
        <p:nvSpPr>
          <p:cNvPr id="3" name="Content Placeholder 2"/>
          <p:cNvSpPr>
            <a:spLocks noGrp="1"/>
          </p:cNvSpPr>
          <p:nvPr>
            <p:ph idx="1"/>
          </p:nvPr>
        </p:nvSpPr>
        <p:spPr/>
        <p:txBody>
          <a:bodyPr/>
          <a:lstStyle/>
          <a:p>
            <a:r>
              <a:rPr lang="en-US" dirty="0" smtClean="0"/>
              <a:t>Primary data:</a:t>
            </a:r>
          </a:p>
          <a:p>
            <a:pPr lvl="1"/>
            <a:r>
              <a:rPr lang="en-US" dirty="0" smtClean="0"/>
              <a:t>Site assessments: for </a:t>
            </a:r>
            <a:r>
              <a:rPr lang="en-US" dirty="0" err="1" smtClean="0"/>
              <a:t>VistA</a:t>
            </a:r>
            <a:r>
              <a:rPr lang="en-US" dirty="0" smtClean="0"/>
              <a:t> Hardware requirements</a:t>
            </a:r>
            <a:r>
              <a:rPr lang="en-US" dirty="0" smtClean="0"/>
              <a:t>.</a:t>
            </a:r>
          </a:p>
          <a:p>
            <a:pPr lvl="1"/>
            <a:r>
              <a:rPr lang="en-US" dirty="0" smtClean="0"/>
              <a:t>Interactions with the staff.</a:t>
            </a:r>
            <a:endParaRPr lang="en-US" dirty="0" smtClean="0"/>
          </a:p>
          <a:p>
            <a:pPr lvl="1">
              <a:buNone/>
            </a:pPr>
            <a:endParaRPr lang="en-US" dirty="0" smtClean="0"/>
          </a:p>
          <a:p>
            <a:r>
              <a:rPr lang="en-US" dirty="0" smtClean="0"/>
              <a:t>Secondary data:</a:t>
            </a:r>
          </a:p>
          <a:p>
            <a:pPr lvl="1"/>
            <a:r>
              <a:rPr lang="en-US" dirty="0" smtClean="0"/>
              <a:t>Review of </a:t>
            </a:r>
            <a:r>
              <a:rPr lang="en-US" dirty="0" err="1" smtClean="0"/>
              <a:t>VistA</a:t>
            </a:r>
            <a:r>
              <a:rPr lang="en-US" dirty="0" smtClean="0"/>
              <a:t> Technical Architecture document.</a:t>
            </a:r>
          </a:p>
          <a:p>
            <a:pPr lvl="1"/>
            <a:r>
              <a:rPr lang="en-US" dirty="0" err="1" smtClean="0"/>
              <a:t>VistA</a:t>
            </a:r>
            <a:r>
              <a:rPr lang="en-US" dirty="0" smtClean="0"/>
              <a:t> Manual</a:t>
            </a:r>
          </a:p>
          <a:p>
            <a:pPr lvl="1"/>
            <a:r>
              <a:rPr lang="en-US" dirty="0" smtClean="0"/>
              <a:t>Technical Manual</a:t>
            </a:r>
          </a:p>
          <a:p>
            <a:pPr>
              <a:buNone/>
            </a:pPr>
            <a:r>
              <a:rPr lang="en-US" dirty="0" smtClean="0"/>
              <a:t>	</a:t>
            </a:r>
          </a:p>
          <a:p>
            <a:endParaRPr lang="en-US" dirty="0" smtClean="0"/>
          </a:p>
          <a:p>
            <a:pPr lvl="1"/>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Introduction: Architecture and Design </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609600" y="1752601"/>
            <a:ext cx="7924800" cy="4114800"/>
          </a:xfrm>
          <a:prstGeom prst="rect">
            <a:avLst/>
          </a:prstGeom>
          <a:noFill/>
          <a:ln w="9525">
            <a:noFill/>
            <a:miter lim="800000"/>
            <a:headEnd/>
            <a:tailEnd/>
          </a:ln>
        </p:spPr>
      </p:pic>
      <p:sp>
        <p:nvSpPr>
          <p:cNvPr id="5" name="Rectangle 4"/>
          <p:cNvSpPr/>
          <p:nvPr/>
        </p:nvSpPr>
        <p:spPr>
          <a:xfrm>
            <a:off x="1143000" y="2819400"/>
            <a:ext cx="175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Non-functional requirements</a:t>
            </a:r>
            <a:endParaRPr lang="en-US" dirty="0"/>
          </a:p>
        </p:txBody>
      </p:sp>
      <p:sp>
        <p:nvSpPr>
          <p:cNvPr id="7" name="Rectangle 6"/>
          <p:cNvSpPr/>
          <p:nvPr/>
        </p:nvSpPr>
        <p:spPr>
          <a:xfrm>
            <a:off x="1143000" y="41148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Functional </a:t>
            </a:r>
          </a:p>
          <a:p>
            <a:pPr algn="ctr"/>
            <a:r>
              <a:rPr lang="en-US" dirty="0" smtClean="0"/>
              <a:t>requirements</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Guiding Principles</a:t>
            </a:r>
            <a:endParaRPr lang="en-US" b="1" dirty="0"/>
          </a:p>
        </p:txBody>
      </p:sp>
      <p:graphicFrame>
        <p:nvGraphicFramePr>
          <p:cNvPr id="8" name="Content Placeholder 7"/>
          <p:cNvGraphicFramePr>
            <a:graphicFrameLocks noGrp="1"/>
          </p:cNvGraphicFramePr>
          <p:nvPr>
            <p:ph idx="1"/>
          </p:nvPr>
        </p:nvGraphicFramePr>
        <p:xfrm>
          <a:off x="430213" y="1308100"/>
          <a:ext cx="8237537"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Methodolgy</a:t>
            </a:r>
            <a:r>
              <a:rPr lang="en-US" dirty="0" smtClean="0"/>
              <a:t> </a:t>
            </a:r>
            <a:endParaRPr lang="en-US" dirty="0"/>
          </a:p>
        </p:txBody>
      </p:sp>
      <p:graphicFrame>
        <p:nvGraphicFramePr>
          <p:cNvPr id="6" name="Content Placeholder 5"/>
          <p:cNvGraphicFramePr>
            <a:graphicFrameLocks noGrp="1"/>
          </p:cNvGraphicFramePr>
          <p:nvPr>
            <p:ph idx="1"/>
          </p:nvPr>
        </p:nvGraphicFramePr>
        <p:xfrm>
          <a:off x="762000" y="1447800"/>
          <a:ext cx="7753350" cy="458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Server and Client Platforms</a:t>
            </a:r>
            <a:endParaRPr lang="en-US" dirty="0"/>
          </a:p>
        </p:txBody>
      </p:sp>
      <p:graphicFrame>
        <p:nvGraphicFramePr>
          <p:cNvPr id="4" name="Content Placeholder 3"/>
          <p:cNvGraphicFramePr>
            <a:graphicFrameLocks noGrp="1"/>
          </p:cNvGraphicFramePr>
          <p:nvPr>
            <p:ph idx="1"/>
          </p:nvPr>
        </p:nvGraphicFramePr>
        <p:xfrm>
          <a:off x="430213" y="1308100"/>
          <a:ext cx="8237537"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6488668"/>
            <a:ext cx="3429000" cy="338554"/>
          </a:xfrm>
          <a:prstGeom prst="rect">
            <a:avLst/>
          </a:prstGeom>
        </p:spPr>
        <p:txBody>
          <a:bodyPr wrap="square">
            <a:spAutoFit/>
          </a:bodyPr>
          <a:lstStyle/>
          <a:p>
            <a:pPr lvl="0"/>
            <a:r>
              <a:rPr lang="en-US" sz="1600" i="1" dirty="0" smtClean="0"/>
              <a:t>http://www.va.gov/vdl</a:t>
            </a:r>
            <a:endParaRPr lang="en-US" sz="1600" i="1"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Database of </a:t>
            </a:r>
            <a:r>
              <a:rPr lang="en-US" b="1" dirty="0" err="1" smtClean="0"/>
              <a:t>VistA</a:t>
            </a:r>
            <a:endParaRPr lang="en-US" b="1" dirty="0"/>
          </a:p>
        </p:txBody>
      </p:sp>
      <p:sp>
        <p:nvSpPr>
          <p:cNvPr id="3" name="Content Placeholder 2"/>
          <p:cNvSpPr>
            <a:spLocks noGrp="1"/>
          </p:cNvSpPr>
          <p:nvPr>
            <p:ph idx="1"/>
          </p:nvPr>
        </p:nvSpPr>
        <p:spPr>
          <a:xfrm>
            <a:off x="381000" y="1600200"/>
            <a:ext cx="8238744" cy="4727448"/>
          </a:xfrm>
        </p:spPr>
        <p:txBody>
          <a:bodyPr/>
          <a:lstStyle/>
          <a:p>
            <a:pPr algn="just"/>
            <a:r>
              <a:rPr lang="en-US" dirty="0" smtClean="0"/>
              <a:t>A computer database in </a:t>
            </a:r>
            <a:r>
              <a:rPr lang="en-US" dirty="0" err="1" smtClean="0"/>
              <a:t>VistA</a:t>
            </a:r>
            <a:r>
              <a:rPr lang="en-US" dirty="0" smtClean="0"/>
              <a:t> is </a:t>
            </a:r>
            <a:r>
              <a:rPr lang="en-US" dirty="0" err="1" smtClean="0"/>
              <a:t>FileMan</a:t>
            </a:r>
            <a:endParaRPr lang="en-US" dirty="0" smtClean="0"/>
          </a:p>
          <a:p>
            <a:pPr algn="just"/>
            <a:r>
              <a:rPr lang="en-US" dirty="0" smtClean="0"/>
              <a:t>Organizes your data, storing it in fields, records, and files, much as you might arrange and preserve information on paper.</a:t>
            </a:r>
          </a:p>
          <a:p>
            <a:endParaRPr lang="en-US" dirty="0"/>
          </a:p>
        </p:txBody>
      </p:sp>
      <p:sp>
        <p:nvSpPr>
          <p:cNvPr id="4" name="Rectangle 3"/>
          <p:cNvSpPr/>
          <p:nvPr/>
        </p:nvSpPr>
        <p:spPr>
          <a:xfrm>
            <a:off x="0" y="6488668"/>
            <a:ext cx="3276600" cy="338554"/>
          </a:xfrm>
          <a:prstGeom prst="rect">
            <a:avLst/>
          </a:prstGeom>
        </p:spPr>
        <p:txBody>
          <a:bodyPr wrap="square">
            <a:spAutoFit/>
          </a:bodyPr>
          <a:lstStyle/>
          <a:p>
            <a:pPr lvl="0"/>
            <a:r>
              <a:rPr lang="en-US" sz="1600" i="1" dirty="0" smtClean="0"/>
              <a:t>http://www.hardhats.org</a:t>
            </a:r>
            <a:endParaRPr lang="en-US" sz="1600" i="1"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FM  Versus SQL Server</a:t>
            </a:r>
            <a:endParaRPr lang="en-US" b="1" dirty="0"/>
          </a:p>
        </p:txBody>
      </p:sp>
      <p:graphicFrame>
        <p:nvGraphicFramePr>
          <p:cNvPr id="3" name="Table 2"/>
          <p:cNvGraphicFramePr>
            <a:graphicFrameLocks noGrp="1"/>
          </p:cNvGraphicFramePr>
          <p:nvPr/>
        </p:nvGraphicFramePr>
        <p:xfrm>
          <a:off x="990600" y="1397000"/>
          <a:ext cx="7086600" cy="4936840"/>
        </p:xfrm>
        <a:graphic>
          <a:graphicData uri="http://schemas.openxmlformats.org/drawingml/2006/table">
            <a:tbl>
              <a:tblPr firstRow="1" bandRow="1">
                <a:tableStyleId>{3C2FFA5D-87B4-456A-9821-1D502468CF0F}</a:tableStyleId>
              </a:tblPr>
              <a:tblGrid>
                <a:gridCol w="3543300"/>
                <a:gridCol w="3543300"/>
              </a:tblGrid>
              <a:tr h="447964">
                <a:tc>
                  <a:txBody>
                    <a:bodyPr/>
                    <a:lstStyle/>
                    <a:p>
                      <a:pPr algn="ctr"/>
                      <a:r>
                        <a:rPr lang="en-US" sz="2400" dirty="0" smtClean="0"/>
                        <a:t>SQL</a:t>
                      </a:r>
                      <a:endParaRPr lang="en-US" sz="2400" dirty="0"/>
                    </a:p>
                  </a:txBody>
                  <a:tcPr/>
                </a:tc>
                <a:tc>
                  <a:txBody>
                    <a:bodyPr/>
                    <a:lstStyle/>
                    <a:p>
                      <a:pPr algn="ctr"/>
                      <a:r>
                        <a:rPr lang="en-US" dirty="0" smtClean="0"/>
                        <a:t>FM</a:t>
                      </a:r>
                      <a:endParaRPr lang="en-US" dirty="0"/>
                    </a:p>
                  </a:txBody>
                  <a:tcPr/>
                </a:tc>
              </a:tr>
              <a:tr h="447964">
                <a:tc>
                  <a:txBody>
                    <a:bodyPr/>
                    <a:lstStyle/>
                    <a:p>
                      <a:pPr>
                        <a:buNone/>
                      </a:pPr>
                      <a:r>
                        <a:rPr lang="en-US" sz="2200" dirty="0" smtClean="0"/>
                        <a:t>1) Database</a:t>
                      </a:r>
                    </a:p>
                  </a:txBody>
                  <a:tcPr/>
                </a:tc>
                <a:tc>
                  <a:txBody>
                    <a:bodyPr/>
                    <a:lstStyle/>
                    <a:p>
                      <a:r>
                        <a:rPr lang="en-US" sz="2200" dirty="0" smtClean="0"/>
                        <a:t>1)</a:t>
                      </a:r>
                      <a:r>
                        <a:rPr lang="en-US" sz="2200" baseline="0" dirty="0" smtClean="0"/>
                        <a:t> </a:t>
                      </a:r>
                      <a:r>
                        <a:rPr lang="en-US" sz="2200" baseline="0" dirty="0" err="1" smtClean="0"/>
                        <a:t>Globals</a:t>
                      </a:r>
                      <a:r>
                        <a:rPr lang="en-US" sz="2200" baseline="0" dirty="0" smtClean="0"/>
                        <a:t> </a:t>
                      </a:r>
                      <a:endParaRPr lang="en-US" sz="2200" dirty="0"/>
                    </a:p>
                  </a:txBody>
                  <a:tcPr/>
                </a:tc>
              </a:tr>
              <a:tr h="447964">
                <a:tc>
                  <a:txBody>
                    <a:bodyPr/>
                    <a:lstStyle/>
                    <a:p>
                      <a:r>
                        <a:rPr lang="en-US" sz="2200" dirty="0" smtClean="0"/>
                        <a:t>2) Table </a:t>
                      </a:r>
                      <a:endParaRPr lang="en-US" sz="2200" dirty="0"/>
                    </a:p>
                  </a:txBody>
                  <a:tcPr/>
                </a:tc>
                <a:tc>
                  <a:txBody>
                    <a:bodyPr/>
                    <a:lstStyle/>
                    <a:p>
                      <a:r>
                        <a:rPr lang="en-US" sz="2200" dirty="0" smtClean="0"/>
                        <a:t>2) File </a:t>
                      </a:r>
                      <a:endParaRPr lang="en-US" sz="2200" dirty="0"/>
                    </a:p>
                  </a:txBody>
                  <a:tcPr/>
                </a:tc>
              </a:tr>
              <a:tr h="447964">
                <a:tc>
                  <a:txBody>
                    <a:bodyPr/>
                    <a:lstStyle/>
                    <a:p>
                      <a:r>
                        <a:rPr lang="en-US" sz="2200" dirty="0" smtClean="0"/>
                        <a:t>3) Fields/columns </a:t>
                      </a:r>
                      <a:endParaRPr lang="en-US" sz="2200" dirty="0"/>
                    </a:p>
                  </a:txBody>
                  <a:tcPr/>
                </a:tc>
                <a:tc>
                  <a:txBody>
                    <a:bodyPr/>
                    <a:lstStyle/>
                    <a:p>
                      <a:pPr marL="342900" indent="-342900">
                        <a:buAutoNum type="arabicParenR" startAt="3"/>
                      </a:pPr>
                      <a:r>
                        <a:rPr lang="en-US" sz="2200" dirty="0" smtClean="0"/>
                        <a:t>Fields</a:t>
                      </a:r>
                      <a:endParaRPr lang="en-US" sz="2200" dirty="0"/>
                    </a:p>
                  </a:txBody>
                  <a:tcPr/>
                </a:tc>
              </a:tr>
              <a:tr h="447964">
                <a:tc>
                  <a:txBody>
                    <a:bodyPr/>
                    <a:lstStyle/>
                    <a:p>
                      <a:r>
                        <a:rPr lang="en-US" sz="2200" dirty="0" smtClean="0"/>
                        <a:t>4) Records </a:t>
                      </a:r>
                      <a:endParaRPr lang="en-US" sz="2200" dirty="0"/>
                    </a:p>
                  </a:txBody>
                  <a:tcPr/>
                </a:tc>
                <a:tc>
                  <a:txBody>
                    <a:bodyPr/>
                    <a:lstStyle/>
                    <a:p>
                      <a:r>
                        <a:rPr lang="en-US" sz="2200" dirty="0" smtClean="0"/>
                        <a:t>4) Nodes</a:t>
                      </a:r>
                      <a:endParaRPr lang="en-US" sz="2200" dirty="0"/>
                    </a:p>
                  </a:txBody>
                  <a:tcPr/>
                </a:tc>
              </a:tr>
              <a:tr h="447964">
                <a:tc>
                  <a:txBody>
                    <a:bodyPr/>
                    <a:lstStyle/>
                    <a:p>
                      <a:r>
                        <a:rPr lang="en-US" sz="2200" dirty="0" smtClean="0"/>
                        <a:t>5) Log Journal</a:t>
                      </a:r>
                      <a:endParaRPr lang="en-US" sz="2200" dirty="0"/>
                    </a:p>
                  </a:txBody>
                  <a:tcPr/>
                </a:tc>
                <a:tc>
                  <a:txBody>
                    <a:bodyPr/>
                    <a:lstStyle/>
                    <a:p>
                      <a:r>
                        <a:rPr lang="en-US" sz="2200" dirty="0" smtClean="0"/>
                        <a:t>5) Journal</a:t>
                      </a:r>
                      <a:endParaRPr lang="en-US" sz="2200" dirty="0"/>
                    </a:p>
                  </a:txBody>
                  <a:tcPr/>
                </a:tc>
              </a:tr>
              <a:tr h="447964">
                <a:tc>
                  <a:txBody>
                    <a:bodyPr/>
                    <a:lstStyle/>
                    <a:p>
                      <a:r>
                        <a:rPr lang="en-US" sz="2200" dirty="0" smtClean="0"/>
                        <a:t>6) Join </a:t>
                      </a:r>
                      <a:endParaRPr lang="en-US" sz="2200" dirty="0"/>
                    </a:p>
                  </a:txBody>
                  <a:tcPr/>
                </a:tc>
                <a:tc>
                  <a:txBody>
                    <a:bodyPr/>
                    <a:lstStyle/>
                    <a:p>
                      <a:r>
                        <a:rPr lang="en-US" sz="2200" dirty="0" smtClean="0"/>
                        <a:t>6) Pointers</a:t>
                      </a:r>
                      <a:r>
                        <a:rPr lang="en-US" sz="2200" baseline="0" dirty="0" smtClean="0"/>
                        <a:t> </a:t>
                      </a:r>
                      <a:endParaRPr lang="en-US" sz="2200" dirty="0"/>
                    </a:p>
                  </a:txBody>
                  <a:tcPr/>
                </a:tc>
              </a:tr>
              <a:tr h="447964">
                <a:tc>
                  <a:txBody>
                    <a:bodyPr/>
                    <a:lstStyle/>
                    <a:p>
                      <a:r>
                        <a:rPr lang="en-US" sz="2200" dirty="0" smtClean="0"/>
                        <a:t>7) TSQL</a:t>
                      </a:r>
                      <a:endParaRPr lang="en-US" sz="2200" dirty="0"/>
                    </a:p>
                  </a:txBody>
                  <a:tcPr/>
                </a:tc>
                <a:tc>
                  <a:txBody>
                    <a:bodyPr/>
                    <a:lstStyle/>
                    <a:p>
                      <a:r>
                        <a:rPr lang="en-US" sz="2200" dirty="0" smtClean="0"/>
                        <a:t>7)</a:t>
                      </a:r>
                      <a:r>
                        <a:rPr lang="en-US" sz="2200" baseline="0" dirty="0" smtClean="0"/>
                        <a:t> M (Object Script)</a:t>
                      </a:r>
                      <a:endParaRPr lang="en-US" sz="2200" dirty="0"/>
                    </a:p>
                  </a:txBody>
                  <a:tcPr/>
                </a:tc>
              </a:tr>
              <a:tr h="447964">
                <a:tc>
                  <a:txBody>
                    <a:bodyPr/>
                    <a:lstStyle/>
                    <a:p>
                      <a:r>
                        <a:rPr lang="en-US" sz="2200" dirty="0" smtClean="0"/>
                        <a:t>8) Triggers </a:t>
                      </a:r>
                      <a:endParaRPr lang="en-US" sz="2200" dirty="0"/>
                    </a:p>
                  </a:txBody>
                  <a:tcPr/>
                </a:tc>
                <a:tc>
                  <a:txBody>
                    <a:bodyPr/>
                    <a:lstStyle/>
                    <a:p>
                      <a:r>
                        <a:rPr lang="en-US" sz="2200" dirty="0" smtClean="0"/>
                        <a:t>8)</a:t>
                      </a:r>
                      <a:r>
                        <a:rPr lang="en-US" sz="2200" baseline="0" dirty="0" smtClean="0"/>
                        <a:t> Triggers </a:t>
                      </a:r>
                      <a:endParaRPr lang="en-US" sz="2200" dirty="0"/>
                    </a:p>
                  </a:txBody>
                  <a:tcPr/>
                </a:tc>
              </a:tr>
              <a:tr h="447964">
                <a:tc>
                  <a:txBody>
                    <a:bodyPr/>
                    <a:lstStyle/>
                    <a:p>
                      <a:r>
                        <a:rPr lang="en-US" sz="2200" dirty="0" smtClean="0"/>
                        <a:t>9) Replication </a:t>
                      </a:r>
                      <a:endParaRPr lang="en-US" sz="2200" dirty="0"/>
                    </a:p>
                  </a:txBody>
                  <a:tcPr/>
                </a:tc>
                <a:tc>
                  <a:txBody>
                    <a:bodyPr/>
                    <a:lstStyle/>
                    <a:p>
                      <a:r>
                        <a:rPr lang="en-US" sz="2200" dirty="0" smtClean="0"/>
                        <a:t>9) Global Replication</a:t>
                      </a:r>
                      <a:endParaRPr lang="en-US" sz="2200" dirty="0"/>
                    </a:p>
                  </a:txBody>
                  <a:tcPr/>
                </a:tc>
              </a:tr>
              <a:tr h="447964">
                <a:tc>
                  <a:txBody>
                    <a:bodyPr/>
                    <a:lstStyle/>
                    <a:p>
                      <a:r>
                        <a:rPr lang="en-US" sz="2200" dirty="0" smtClean="0"/>
                        <a:t>10) Log Shipping</a:t>
                      </a:r>
                      <a:endParaRPr lang="en-US" sz="2200" dirty="0"/>
                    </a:p>
                  </a:txBody>
                  <a:tcPr/>
                </a:tc>
                <a:tc>
                  <a:txBody>
                    <a:bodyPr/>
                    <a:lstStyle/>
                    <a:p>
                      <a:r>
                        <a:rPr lang="en-US" sz="2200" dirty="0" smtClean="0"/>
                        <a:t>10) Shadow Journal</a:t>
                      </a:r>
                      <a:endParaRPr lang="en-US" sz="22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Organization Profile</a:t>
            </a:r>
            <a:endParaRPr lang="en-US" b="1" dirty="0"/>
          </a:p>
        </p:txBody>
      </p:sp>
      <p:sp>
        <p:nvSpPr>
          <p:cNvPr id="3" name="Content Placeholder 2"/>
          <p:cNvSpPr>
            <a:spLocks noGrp="1"/>
          </p:cNvSpPr>
          <p:nvPr>
            <p:ph idx="1"/>
          </p:nvPr>
        </p:nvSpPr>
        <p:spPr/>
        <p:txBody>
          <a:bodyPr/>
          <a:lstStyle/>
          <a:p>
            <a:pPr algn="just"/>
            <a:r>
              <a:rPr lang="en-US" b="1" dirty="0" smtClean="0"/>
              <a:t>Dell Services (formerly Perot Systems)</a:t>
            </a:r>
            <a:r>
              <a:rPr lang="en-US" dirty="0" smtClean="0"/>
              <a:t> is an information technology services provider based in Plano, Texas, USA. </a:t>
            </a:r>
          </a:p>
          <a:p>
            <a:pPr algn="just"/>
            <a:r>
              <a:rPr lang="en-US" dirty="0" smtClean="0">
                <a:hlinkClick r:id="rId2" tooltip="Peter Altabef"/>
              </a:rPr>
              <a:t>Peter </a:t>
            </a:r>
            <a:r>
              <a:rPr lang="en-US" dirty="0" err="1" smtClean="0">
                <a:hlinkClick r:id="rId2" tooltip="Peter Altabef"/>
              </a:rPr>
              <a:t>Altabef</a:t>
            </a:r>
            <a:r>
              <a:rPr lang="en-US" dirty="0" smtClean="0"/>
              <a:t>  has served as president and chief executive officer since 2004. </a:t>
            </a:r>
          </a:p>
          <a:p>
            <a:pPr algn="just"/>
            <a:r>
              <a:rPr lang="en-US" dirty="0" smtClean="0"/>
              <a:t>In Healthcare IT, DELL Services provides various IT solutions to the healthcare provider’s. </a:t>
            </a:r>
          </a:p>
          <a:p>
            <a:pPr algn="just"/>
            <a:r>
              <a:rPr lang="en-US" dirty="0" smtClean="0"/>
              <a:t>Provides the right combination of clinical and IT tools to help healthcare providers in this rapidly advancing region of the world achieve an environment that is interconnected, streamlined, efficient, and patient-focused.</a:t>
            </a: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Architecture</a:t>
            </a:r>
            <a:endParaRPr lang="en-US" dirty="0"/>
          </a:p>
        </p:txBody>
      </p:sp>
      <p:sp>
        <p:nvSpPr>
          <p:cNvPr id="3" name="Content Placeholder 2"/>
          <p:cNvSpPr>
            <a:spLocks noGrp="1"/>
          </p:cNvSpPr>
          <p:nvPr>
            <p:ph idx="1"/>
          </p:nvPr>
        </p:nvSpPr>
        <p:spPr>
          <a:xfrm>
            <a:off x="457200" y="1066800"/>
            <a:ext cx="8238744" cy="4727448"/>
          </a:xfrm>
        </p:spPr>
        <p:txBody>
          <a:bodyPr/>
          <a:lstStyle/>
          <a:p>
            <a:pPr algn="just"/>
            <a:r>
              <a:rPr lang="en-US" dirty="0" smtClean="0"/>
              <a:t>Layered Architecture- the design is based on a tiered approach.</a:t>
            </a:r>
          </a:p>
          <a:p>
            <a:pPr algn="just"/>
            <a:r>
              <a:rPr lang="en-US" dirty="0" smtClean="0"/>
              <a:t>Layered application designs increase application performance, scalability, flexibility, and have a myriad of other benefits. </a:t>
            </a:r>
          </a:p>
          <a:p>
            <a:pPr algn="just"/>
            <a:endParaRPr lang="en-US" dirty="0"/>
          </a:p>
        </p:txBody>
      </p:sp>
      <p:graphicFrame>
        <p:nvGraphicFramePr>
          <p:cNvPr id="5" name="Diagram 4"/>
          <p:cNvGraphicFramePr/>
          <p:nvPr/>
        </p:nvGraphicFramePr>
        <p:xfrm>
          <a:off x="1752600"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676400" y="2590800"/>
          <a:ext cx="5943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0" y="6488668"/>
            <a:ext cx="7467600" cy="338554"/>
          </a:xfrm>
          <a:prstGeom prst="rect">
            <a:avLst/>
          </a:prstGeom>
        </p:spPr>
        <p:txBody>
          <a:bodyPr wrap="square">
            <a:spAutoFit/>
          </a:bodyPr>
          <a:lstStyle/>
          <a:p>
            <a:r>
              <a:rPr lang="en-US" sz="1600" i="1" dirty="0" smtClean="0"/>
              <a:t>http://en.wikipedia.org/wiki/Application_Architecture</a:t>
            </a:r>
            <a:endParaRPr lang="en-US" sz="160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Grp="1" noChangeAspect="1" noChangeArrowheads="1"/>
          </p:cNvPicPr>
          <p:nvPr>
            <p:ph idx="1"/>
          </p:nvPr>
        </p:nvPicPr>
        <p:blipFill>
          <a:blip r:embed="rId2" cstate="print"/>
          <a:srcRect/>
          <a:stretch>
            <a:fillRect/>
          </a:stretch>
        </p:blipFill>
        <p:spPr>
          <a:xfrm>
            <a:off x="0" y="0"/>
            <a:ext cx="9144000" cy="6858000"/>
          </a:xfrm>
          <a:ln w="6350" cap="sq">
            <a:solidFill>
              <a:srgbClr val="000000"/>
            </a:solidFill>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itle 1"/>
          <p:cNvSpPr>
            <a:spLocks noGrp="1"/>
          </p:cNvSpPr>
          <p:nvPr>
            <p:ph type="title" idx="4294967295"/>
          </p:nvPr>
        </p:nvSpPr>
        <p:spPr>
          <a:xfrm>
            <a:off x="381000" y="304800"/>
            <a:ext cx="8239125" cy="1066800"/>
          </a:xfrm>
        </p:spPr>
        <p:txBody>
          <a:bodyPr/>
          <a:lstStyle/>
          <a:p>
            <a:pPr algn="ctr"/>
            <a:r>
              <a:rPr smtClean="0"/>
              <a:t>       </a:t>
            </a:r>
            <a:r>
              <a:rPr b="1" smtClean="0"/>
              <a:t>HIS – Application Architecture</a:t>
            </a:r>
            <a:br>
              <a:rPr b="1" smtClean="0"/>
            </a:br>
            <a:endParaRPr b="1" smtClean="0"/>
          </a:p>
        </p:txBody>
      </p:sp>
      <p:sp>
        <p:nvSpPr>
          <p:cNvPr id="16486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487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64867" name="Object 3"/>
          <p:cNvGraphicFramePr>
            <a:graphicFrameLocks noChangeAspect="1"/>
          </p:cNvGraphicFramePr>
          <p:nvPr/>
        </p:nvGraphicFramePr>
        <p:xfrm>
          <a:off x="228600" y="1066800"/>
          <a:ext cx="8686800" cy="5257800"/>
        </p:xfrm>
        <a:graphic>
          <a:graphicData uri="http://schemas.openxmlformats.org/presentationml/2006/ole">
            <p:oleObj spid="_x0000_s510978" name="Visio" r:id="rId3" imgW="4625980" imgH="6532590" progId="Visio.Drawing.11">
              <p:embed/>
            </p:oleObj>
          </a:graphicData>
        </a:graphic>
      </p:graphicFrame>
      <p:sp>
        <p:nvSpPr>
          <p:cNvPr id="7" name="Rectangle 6"/>
          <p:cNvSpPr/>
          <p:nvPr/>
        </p:nvSpPr>
        <p:spPr>
          <a:xfrm>
            <a:off x="1981200" y="24384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idx="4294967295"/>
          </p:nvPr>
        </p:nvSpPr>
        <p:spPr>
          <a:xfrm>
            <a:off x="762000" y="152400"/>
            <a:ext cx="8382000" cy="884238"/>
          </a:xfrm>
        </p:spPr>
        <p:txBody>
          <a:bodyPr/>
          <a:lstStyle/>
          <a:p>
            <a:pPr algn="ctr"/>
            <a:r>
              <a:rPr b="1" smtClean="0"/>
              <a:t>          HIS – Application Architecture       </a:t>
            </a:r>
            <a:r>
              <a:rPr sz="2400" b="1" smtClean="0"/>
              <a:t>Cont…</a:t>
            </a:r>
          </a:p>
        </p:txBody>
      </p:sp>
      <p:sp>
        <p:nvSpPr>
          <p:cNvPr id="2140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27331" name="Rectangle 3"/>
          <p:cNvSpPr>
            <a:spLocks noChangeArrowheads="1"/>
          </p:cNvSpPr>
          <p:nvPr/>
        </p:nvSpPr>
        <p:spPr bwMode="auto">
          <a:xfrm>
            <a:off x="228600" y="1500173"/>
            <a:ext cx="8458200" cy="4678204"/>
          </a:xfrm>
          <a:prstGeom prst="rect">
            <a:avLst/>
          </a:prstGeom>
          <a:noFill/>
          <a:ln w="9525">
            <a:noFill/>
            <a:miter lim="800000"/>
            <a:headEnd/>
            <a:tailEnd/>
          </a:ln>
          <a:effectLst/>
        </p:spPr>
        <p:txBody>
          <a:bodyPr anchor="ctr">
            <a:spAutoFit/>
          </a:bodyPr>
          <a:lstStyle/>
          <a:p>
            <a:pPr algn="just">
              <a:defRPr/>
            </a:pPr>
            <a:endParaRPr lang="en-US" sz="1900" dirty="0">
              <a:solidFill>
                <a:schemeClr val="accent5"/>
              </a:solidFill>
              <a:latin typeface="Museo Sans For Dell" pitchFamily="2" charset="0"/>
              <a:cs typeface="+mn-cs"/>
            </a:endParaRPr>
          </a:p>
          <a:p>
            <a:pPr algn="just" eaLnBrk="0" hangingPunct="0">
              <a:defRPr/>
            </a:pPr>
            <a:r>
              <a:rPr lang="en-GB" sz="2000" b="1" dirty="0">
                <a:solidFill>
                  <a:schemeClr val="accent5"/>
                </a:solidFill>
                <a:latin typeface="Museo Sans For Dell" pitchFamily="2" charset="0"/>
                <a:cs typeface="+mn-cs"/>
              </a:rPr>
              <a:t>Presentation Tier</a:t>
            </a:r>
            <a:r>
              <a:rPr lang="en-GB" sz="2000" dirty="0">
                <a:solidFill>
                  <a:schemeClr val="accent5"/>
                </a:solidFill>
                <a:latin typeface="Museo Sans For Dell" pitchFamily="2" charset="0"/>
                <a:cs typeface="+mn-cs"/>
              </a:rPr>
              <a:t>- The HIS application  has been designed as GUI windows </a:t>
            </a:r>
            <a:r>
              <a:rPr lang="en-GB" sz="2000" dirty="0" smtClean="0">
                <a:solidFill>
                  <a:schemeClr val="accent5"/>
                </a:solidFill>
                <a:latin typeface="Museo Sans For Dell" pitchFamily="2" charset="0"/>
                <a:cs typeface="+mn-cs"/>
              </a:rPr>
              <a:t>application installed </a:t>
            </a:r>
            <a:r>
              <a:rPr lang="en-GB" sz="2000" dirty="0">
                <a:solidFill>
                  <a:schemeClr val="accent5"/>
                </a:solidFill>
                <a:latin typeface="Museo Sans For Dell" pitchFamily="2" charset="0"/>
                <a:cs typeface="+mn-cs"/>
              </a:rPr>
              <a:t>on client machines and includes all user interface objects and presentation logic.</a:t>
            </a:r>
          </a:p>
          <a:p>
            <a:pPr algn="just" eaLnBrk="0" hangingPunct="0">
              <a:defRPr/>
            </a:pPr>
            <a:endParaRPr lang="en-US" sz="2000" dirty="0">
              <a:solidFill>
                <a:schemeClr val="accent5"/>
              </a:solidFill>
              <a:latin typeface="Museo Sans For Dell" pitchFamily="2" charset="0"/>
              <a:cs typeface="+mn-cs"/>
            </a:endParaRPr>
          </a:p>
          <a:p>
            <a:pPr algn="just" eaLnBrk="0" hangingPunct="0">
              <a:defRPr/>
            </a:pPr>
            <a:r>
              <a:rPr lang="en-GB" sz="2000" b="1" dirty="0">
                <a:solidFill>
                  <a:schemeClr val="accent5"/>
                </a:solidFill>
                <a:latin typeface="Museo Sans For Dell" pitchFamily="2" charset="0"/>
                <a:cs typeface="+mn-cs"/>
              </a:rPr>
              <a:t>Application Tier(Business and Data Access layer) </a:t>
            </a:r>
            <a:r>
              <a:rPr lang="en-GB" sz="2000" dirty="0">
                <a:solidFill>
                  <a:schemeClr val="accent5"/>
                </a:solidFill>
                <a:latin typeface="Museo Sans For Dell" pitchFamily="2" charset="0"/>
                <a:cs typeface="+mn-cs"/>
              </a:rPr>
              <a:t>- This includes business and data access layers, </a:t>
            </a:r>
            <a:r>
              <a:rPr lang="en-GB" sz="2000" dirty="0" smtClean="0">
                <a:solidFill>
                  <a:schemeClr val="accent5"/>
                </a:solidFill>
                <a:latin typeface="Museo Sans For Dell" pitchFamily="2" charset="0"/>
                <a:cs typeface="+mn-cs"/>
              </a:rPr>
              <a:t>HL7 </a:t>
            </a:r>
            <a:r>
              <a:rPr lang="en-GB" sz="2000" dirty="0">
                <a:solidFill>
                  <a:schemeClr val="accent5"/>
                </a:solidFill>
                <a:latin typeface="Museo Sans For Dell" pitchFamily="2" charset="0"/>
                <a:cs typeface="+mn-cs"/>
              </a:rPr>
              <a:t>messaging service will be hosted on this layer to process the inbound HL7 messages.</a:t>
            </a:r>
          </a:p>
          <a:p>
            <a:pPr algn="just" eaLnBrk="0" hangingPunct="0">
              <a:defRPr/>
            </a:pPr>
            <a:endParaRPr lang="en-US" sz="2000" dirty="0">
              <a:solidFill>
                <a:schemeClr val="accent5"/>
              </a:solidFill>
              <a:latin typeface="Museo Sans For Dell" pitchFamily="2" charset="0"/>
              <a:cs typeface="+mn-cs"/>
            </a:endParaRPr>
          </a:p>
          <a:p>
            <a:pPr algn="just" eaLnBrk="0" hangingPunct="0">
              <a:defRPr/>
            </a:pPr>
            <a:r>
              <a:rPr lang="en-GB" sz="2000" b="1" dirty="0">
                <a:solidFill>
                  <a:schemeClr val="accent5"/>
                </a:solidFill>
                <a:latin typeface="Museo Sans For Dell" pitchFamily="2" charset="0"/>
                <a:cs typeface="+mn-cs"/>
              </a:rPr>
              <a:t>Database Tier</a:t>
            </a:r>
            <a:r>
              <a:rPr lang="en-GB" sz="2000" dirty="0">
                <a:solidFill>
                  <a:schemeClr val="accent5"/>
                </a:solidFill>
                <a:latin typeface="Museo Sans For Dell" pitchFamily="2" charset="0"/>
                <a:cs typeface="+mn-cs"/>
              </a:rPr>
              <a:t>- This layer includes all database required to perform defined HIS business functionality.</a:t>
            </a:r>
          </a:p>
          <a:p>
            <a:pPr algn="just" eaLnBrk="0" hangingPunct="0">
              <a:defRPr/>
            </a:pPr>
            <a:endParaRPr lang="en-GB" sz="2000" dirty="0">
              <a:solidFill>
                <a:schemeClr val="accent5"/>
              </a:solidFill>
              <a:latin typeface="Museo Sans For Dell" pitchFamily="2" charset="0"/>
              <a:cs typeface="+mn-cs"/>
            </a:endParaRPr>
          </a:p>
          <a:p>
            <a:pPr algn="just" eaLnBrk="0" hangingPunct="0">
              <a:defRPr/>
            </a:pPr>
            <a:r>
              <a:rPr lang="en-GB" sz="2000" b="1" dirty="0">
                <a:solidFill>
                  <a:schemeClr val="accent5"/>
                </a:solidFill>
                <a:latin typeface="Museo Sans For Dell" pitchFamily="2" charset="0"/>
              </a:rPr>
              <a:t>Integration Tier</a:t>
            </a:r>
            <a:r>
              <a:rPr lang="en-GB" sz="2000" dirty="0">
                <a:solidFill>
                  <a:schemeClr val="accent5"/>
                </a:solidFill>
                <a:latin typeface="Museo Sans For Dell" pitchFamily="2" charset="0"/>
              </a:rPr>
              <a:t>– IE(MIRTH) will pull/push HL7 messages from/to HIS DB (in HIS DB) for transformation and routing to the </a:t>
            </a:r>
            <a:r>
              <a:rPr lang="en-GB" sz="2000" dirty="0" err="1">
                <a:solidFill>
                  <a:schemeClr val="accent5"/>
                </a:solidFill>
                <a:latin typeface="Museo Sans For Dell" pitchFamily="2" charset="0"/>
              </a:rPr>
              <a:t>VistA</a:t>
            </a:r>
            <a:endParaRPr lang="en-GB" sz="2000" dirty="0">
              <a:solidFill>
                <a:schemeClr val="accent5"/>
              </a:solidFill>
              <a:latin typeface="Museo Sans For Dell" pitchFamily="2" charset="0"/>
            </a:endParaRPr>
          </a:p>
          <a:p>
            <a:pPr algn="just" eaLnBrk="0" hangingPunct="0">
              <a:defRPr/>
            </a:pPr>
            <a:endParaRPr lang="en-GB" sz="1900" dirty="0">
              <a:solidFill>
                <a:schemeClr val="accent5"/>
              </a:solidFill>
              <a:latin typeface="Museo Sans For Dell" pitchFamily="2" charset="0"/>
              <a:cs typeface="+mn-cs"/>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Center Deployment</a:t>
            </a:r>
            <a:endParaRPr lang="en-US" b="1" dirty="0"/>
          </a:p>
        </p:txBody>
      </p:sp>
      <p:sp>
        <p:nvSpPr>
          <p:cNvPr id="499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9713" name="Object 1"/>
          <p:cNvGraphicFramePr>
            <a:graphicFrameLocks noChangeAspect="1"/>
          </p:cNvGraphicFramePr>
          <p:nvPr/>
        </p:nvGraphicFramePr>
        <p:xfrm>
          <a:off x="0" y="1066800"/>
          <a:ext cx="9144000" cy="5811637"/>
        </p:xfrm>
        <a:graphic>
          <a:graphicData uri="http://schemas.openxmlformats.org/presentationml/2006/ole">
            <p:oleObj spid="_x0000_s499713" name="Visio" r:id="rId3" imgW="9385935" imgH="6956679" progId="Visio.Drawing.11">
              <p:embed/>
            </p:oleObj>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45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5793" name="Object 1"/>
          <p:cNvGraphicFramePr>
            <a:graphicFrameLocks noChangeAspect="1"/>
          </p:cNvGraphicFramePr>
          <p:nvPr/>
        </p:nvGraphicFramePr>
        <p:xfrm>
          <a:off x="0" y="0"/>
          <a:ext cx="9144001" cy="6851425"/>
        </p:xfrm>
        <a:graphic>
          <a:graphicData uri="http://schemas.openxmlformats.org/presentationml/2006/ole">
            <p:oleObj spid="_x0000_s545793" name="Visio" r:id="rId3" imgW="7910932" imgH="5187967" progId="Visio.Drawing.11">
              <p:embed/>
            </p:oleObj>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Disaster Recovery Plan</a:t>
            </a:r>
            <a:endParaRPr lang="en-US" b="1" dirty="0"/>
          </a:p>
        </p:txBody>
      </p:sp>
      <p:pic>
        <p:nvPicPr>
          <p:cNvPr id="4" name="Content Placeholder 3" descr="C:\Documents and Settings\student\Desktop\dr.jpg"/>
          <p:cNvPicPr>
            <a:picLocks noGrp="1"/>
          </p:cNvPicPr>
          <p:nvPr>
            <p:ph idx="1"/>
          </p:nvPr>
        </p:nvPicPr>
        <p:blipFill>
          <a:blip r:embed="rId2" cstate="print"/>
          <a:srcRect/>
          <a:stretch>
            <a:fillRect/>
          </a:stretch>
        </p:blipFill>
        <p:spPr bwMode="auto">
          <a:xfrm>
            <a:off x="1295400" y="1143000"/>
            <a:ext cx="6781799" cy="54863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457200" y="533400"/>
            <a:ext cx="8239125" cy="1493838"/>
          </a:xfrm>
        </p:spPr>
        <p:txBody>
          <a:bodyPr/>
          <a:lstStyle/>
          <a:p>
            <a:pPr algn="ctr"/>
            <a:r>
              <a:rPr sz="3200" b="1" smtClean="0"/>
              <a:t>Business Continuity of VistA EMR applications</a:t>
            </a:r>
            <a:r>
              <a:rPr sz="3200" smtClean="0"/>
              <a:t/>
            </a:r>
            <a:br>
              <a:rPr sz="3200" smtClean="0"/>
            </a:br>
            <a:endParaRPr smtClean="0"/>
          </a:p>
        </p:txBody>
      </p:sp>
      <p:graphicFrame>
        <p:nvGraphicFramePr>
          <p:cNvPr id="7" name="Content Placeholder 6"/>
          <p:cNvGraphicFramePr>
            <a:graphicFrameLocks noGrp="1"/>
          </p:cNvGraphicFramePr>
          <p:nvPr>
            <p:ph idx="4294967295"/>
          </p:nvPr>
        </p:nvGraphicFramePr>
        <p:xfrm>
          <a:off x="304800" y="1828800"/>
          <a:ext cx="8391144" cy="465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9125" cy="960437"/>
          </a:xfrm>
        </p:spPr>
        <p:txBody>
          <a:bodyPr rtlCol="0">
            <a:normAutofit/>
          </a:bodyPr>
          <a:lstStyle/>
          <a:p>
            <a:pPr algn="ctr" eaLnBrk="1" fontAlgn="auto" hangingPunct="1">
              <a:spcAft>
                <a:spcPts val="0"/>
              </a:spcAft>
              <a:defRPr/>
            </a:pPr>
            <a:r>
              <a:rPr lang="en-GB" b="1" dirty="0" smtClean="0"/>
              <a:t>Failover in Disaster Recovery: Clustering</a:t>
            </a:r>
            <a:r>
              <a:rPr b="1" dirty="0" smtClean="0"/>
              <a:t/>
            </a:r>
            <a:br>
              <a:rPr b="1" dirty="0" smtClean="0"/>
            </a:br>
            <a:endParaRP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447800" y="1371600"/>
            <a:ext cx="6573308" cy="5486400"/>
          </a:xfrm>
          <a:prstGeom prst="rect">
            <a:avLst/>
          </a:prstGeom>
          <a:ln w="158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a:xfrm>
            <a:off x="381000" y="152400"/>
            <a:ext cx="8239125" cy="960438"/>
          </a:xfrm>
        </p:spPr>
        <p:txBody>
          <a:bodyPr/>
          <a:lstStyle/>
          <a:p>
            <a:pPr algn="ctr"/>
            <a:r>
              <a:rPr b="1" smtClean="0"/>
              <a:t>Key Design Assumptions</a:t>
            </a:r>
          </a:p>
        </p:txBody>
      </p:sp>
      <p:sp>
        <p:nvSpPr>
          <p:cNvPr id="3" name="Content Placeholder 2"/>
          <p:cNvSpPr>
            <a:spLocks noGrp="1"/>
          </p:cNvSpPr>
          <p:nvPr>
            <p:ph idx="4294967295"/>
          </p:nvPr>
        </p:nvSpPr>
        <p:spPr>
          <a:xfrm>
            <a:off x="457200" y="1371600"/>
            <a:ext cx="8239125" cy="5121275"/>
          </a:xfrm>
        </p:spPr>
        <p:txBody>
          <a:bodyPr/>
          <a:lstStyle/>
          <a:p>
            <a:pPr algn="just">
              <a:tabLst>
                <a:tab pos="457200" algn="l"/>
                <a:tab pos="514350" algn="l"/>
              </a:tabLst>
              <a:defRPr/>
            </a:pPr>
            <a:r>
              <a:rPr lang="en-US" sz="2000" dirty="0" smtClean="0">
                <a:solidFill>
                  <a:schemeClr val="accent5"/>
                </a:solidFill>
              </a:rPr>
              <a:t>VistA will send/receive any HL7 message to/from IE only and handle acknowledgements generated between IE and VistA. </a:t>
            </a:r>
          </a:p>
          <a:p>
            <a:pPr>
              <a:tabLst>
                <a:tab pos="457200" algn="l"/>
                <a:tab pos="514350" algn="l"/>
              </a:tabLst>
              <a:defRPr/>
            </a:pPr>
            <a:r>
              <a:rPr lang="en-US" sz="2000" dirty="0" smtClean="0">
                <a:solidFill>
                  <a:schemeClr val="accent5"/>
                </a:solidFill>
              </a:rPr>
              <a:t>All message transformations will be handled at IE level only</a:t>
            </a:r>
          </a:p>
          <a:p>
            <a:pPr>
              <a:tabLst>
                <a:tab pos="457200" algn="l"/>
                <a:tab pos="514350" algn="l"/>
              </a:tabLst>
              <a:defRPr/>
            </a:pPr>
            <a:r>
              <a:rPr lang="en-US" sz="2000" dirty="0" smtClean="0">
                <a:solidFill>
                  <a:schemeClr val="accent5"/>
                </a:solidFill>
              </a:rPr>
              <a:t>No design decision in HIS will affect VistA deployment architecture.</a:t>
            </a:r>
          </a:p>
          <a:p>
            <a:pPr>
              <a:tabLst>
                <a:tab pos="457200" algn="l"/>
                <a:tab pos="514350" algn="l"/>
              </a:tabLst>
              <a:defRPr/>
            </a:pPr>
            <a:r>
              <a:rPr lang="en-US" sz="2000" dirty="0" smtClean="0"/>
              <a:t>GT.M support vertical scalability only and any growth in future business load will be met by increasing more hardware capacity in existing servers.</a:t>
            </a:r>
          </a:p>
          <a:p>
            <a:pPr algn="just">
              <a:tabLst>
                <a:tab pos="457200" algn="l"/>
                <a:tab pos="514350" algn="l"/>
              </a:tabLst>
            </a:pPr>
            <a:r>
              <a:rPr lang="en-US" sz="2000" dirty="0" smtClean="0"/>
              <a:t>The performance behavior of GT.M will be monitored in production environment for some time after go-live. </a:t>
            </a:r>
          </a:p>
          <a:p>
            <a:pPr algn="just">
              <a:tabLst>
                <a:tab pos="457200" algn="l"/>
                <a:tab pos="514350" algn="l"/>
              </a:tabLst>
            </a:pPr>
            <a:r>
              <a:rPr lang="en-US" sz="2000" dirty="0" smtClean="0"/>
              <a:t>Any performance constraints, if observed, shall be corrected and production infrastructure will be fine tuned to yield better performance.</a:t>
            </a:r>
          </a:p>
          <a:p>
            <a:pPr>
              <a:tabLst>
                <a:tab pos="457200" algn="l"/>
                <a:tab pos="514350" algn="l"/>
              </a:tabLst>
              <a:defRPr/>
            </a:pPr>
            <a:endParaRPr lang="en-US" sz="2000" dirty="0" smtClean="0"/>
          </a:p>
          <a:p>
            <a:pPr>
              <a:tabLst>
                <a:tab pos="457200" algn="l"/>
                <a:tab pos="514350" algn="l"/>
              </a:tabLst>
              <a:defRPr/>
            </a:pPr>
            <a:endParaRPr lang="en-US" sz="2000" dirty="0" smtClean="0">
              <a:solidFill>
                <a:schemeClr val="accent5"/>
              </a:solidFill>
            </a:endParaRPr>
          </a:p>
          <a:p>
            <a:pPr>
              <a:defRPr/>
            </a:pPr>
            <a:endParaRPr lang="en-US" sz="1900" dirty="0">
              <a:solidFill>
                <a:schemeClr val="accent5"/>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EHR Implementation  </a:t>
            </a:r>
            <a:endParaRPr lang="en-US" b="1" dirty="0"/>
          </a:p>
        </p:txBody>
      </p:sp>
      <p:sp>
        <p:nvSpPr>
          <p:cNvPr id="3" name="Content Placeholder 2"/>
          <p:cNvSpPr>
            <a:spLocks noGrp="1"/>
          </p:cNvSpPr>
          <p:nvPr>
            <p:ph idx="1"/>
          </p:nvPr>
        </p:nvSpPr>
        <p:spPr/>
        <p:txBody>
          <a:bodyPr/>
          <a:lstStyle/>
          <a:p>
            <a:pPr>
              <a:buNone/>
            </a:pPr>
            <a:r>
              <a:rPr lang="en-US" b="1" dirty="0" smtClean="0"/>
              <a:t>Number of Departments allotted for EHR implementation:</a:t>
            </a:r>
            <a:endParaRPr lang="en-US" dirty="0" smtClean="0"/>
          </a:p>
          <a:p>
            <a:pPr lvl="0"/>
            <a:r>
              <a:rPr lang="en-US" dirty="0" smtClean="0"/>
              <a:t>Clinical Transformation</a:t>
            </a:r>
          </a:p>
          <a:p>
            <a:pPr lvl="0"/>
            <a:r>
              <a:rPr lang="en-US" dirty="0" smtClean="0"/>
              <a:t>EHR</a:t>
            </a:r>
          </a:p>
          <a:p>
            <a:pPr lvl="0"/>
            <a:r>
              <a:rPr lang="en-US" dirty="0" smtClean="0"/>
              <a:t>Training</a:t>
            </a:r>
          </a:p>
          <a:p>
            <a:pPr lvl="0"/>
            <a:r>
              <a:rPr lang="en-US" dirty="0" smtClean="0"/>
              <a:t>Infrastructure and Application</a:t>
            </a:r>
          </a:p>
          <a:p>
            <a:pPr lvl="0"/>
            <a:r>
              <a:rPr lang="en-US" dirty="0" smtClean="0"/>
              <a:t>Integrating HIS System</a:t>
            </a:r>
          </a:p>
          <a:p>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idx="4294967295"/>
          </p:nvPr>
        </p:nvSpPr>
        <p:spPr>
          <a:xfrm>
            <a:off x="457200" y="0"/>
            <a:ext cx="8239125" cy="960438"/>
          </a:xfrm>
        </p:spPr>
        <p:txBody>
          <a:bodyPr/>
          <a:lstStyle/>
          <a:p>
            <a:pPr algn="ctr"/>
            <a:r>
              <a:rPr b="1" smtClean="0"/>
              <a:t>High Availability</a:t>
            </a:r>
          </a:p>
        </p:txBody>
      </p:sp>
      <p:sp>
        <p:nvSpPr>
          <p:cNvPr id="148482" name="Content Placeholder 2"/>
          <p:cNvSpPr>
            <a:spLocks noGrp="1"/>
          </p:cNvSpPr>
          <p:nvPr>
            <p:ph idx="4294967295"/>
          </p:nvPr>
        </p:nvSpPr>
        <p:spPr>
          <a:xfrm>
            <a:off x="381000" y="1219200"/>
            <a:ext cx="8239125" cy="5257800"/>
          </a:xfrm>
        </p:spPr>
        <p:txBody>
          <a:bodyPr/>
          <a:lstStyle/>
          <a:p>
            <a:pPr>
              <a:buFont typeface="Arial" charset="0"/>
              <a:buNone/>
              <a:tabLst>
                <a:tab pos="914400" algn="l"/>
              </a:tabLst>
            </a:pPr>
            <a:r>
              <a:rPr lang="en-US" sz="2000" dirty="0" smtClean="0"/>
              <a:t>	</a:t>
            </a:r>
            <a:endParaRPr lang="en-US" dirty="0" smtClean="0"/>
          </a:p>
          <a:p>
            <a:pPr>
              <a:tabLst>
                <a:tab pos="914400" algn="l"/>
              </a:tabLst>
            </a:pPr>
            <a:endParaRPr lang="en-US" sz="1800" dirty="0" smtClean="0"/>
          </a:p>
        </p:txBody>
      </p:sp>
      <p:graphicFrame>
        <p:nvGraphicFramePr>
          <p:cNvPr id="4" name="Diagram 3"/>
          <p:cNvGraphicFramePr/>
          <p:nvPr/>
        </p:nvGraphicFramePr>
        <p:xfrm>
          <a:off x="228600" y="0"/>
          <a:ext cx="868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ux.svg">
            <a:hlinkClick r:id="rId2"/>
          </p:cNvPr>
          <p:cNvPicPr/>
          <p:nvPr/>
        </p:nvPicPr>
        <p:blipFill>
          <a:blip r:embed="rId3" cstate="print"/>
          <a:srcRect/>
          <a:stretch>
            <a:fillRect/>
          </a:stretch>
        </p:blipFill>
        <p:spPr bwMode="auto">
          <a:xfrm>
            <a:off x="457200" y="2362200"/>
            <a:ext cx="971550" cy="1219200"/>
          </a:xfrm>
          <a:prstGeom prst="rect">
            <a:avLst/>
          </a:prstGeom>
          <a:noFill/>
          <a:ln w="9525">
            <a:noFill/>
            <a:miter lim="800000"/>
            <a:headEnd/>
            <a:tailEnd/>
          </a:ln>
        </p:spPr>
      </p:pic>
      <p:sp>
        <p:nvSpPr>
          <p:cNvPr id="156673" name="Title 1"/>
          <p:cNvSpPr>
            <a:spLocks noGrp="1"/>
          </p:cNvSpPr>
          <p:nvPr>
            <p:ph type="title"/>
          </p:nvPr>
        </p:nvSpPr>
        <p:spPr>
          <a:xfrm>
            <a:off x="304800" y="0"/>
            <a:ext cx="8239125" cy="960438"/>
          </a:xfrm>
        </p:spPr>
        <p:txBody>
          <a:bodyPr/>
          <a:lstStyle/>
          <a:p>
            <a:pPr algn="ctr"/>
            <a:r>
              <a:rPr b="1" smtClean="0"/>
              <a:t>Performance </a:t>
            </a:r>
          </a:p>
        </p:txBody>
      </p:sp>
      <p:sp>
        <p:nvSpPr>
          <p:cNvPr id="156674" name="Content Placeholder 2"/>
          <p:cNvSpPr>
            <a:spLocks noGrp="1"/>
          </p:cNvSpPr>
          <p:nvPr>
            <p:ph idx="1"/>
          </p:nvPr>
        </p:nvSpPr>
        <p:spPr>
          <a:xfrm>
            <a:off x="457200" y="1447800"/>
            <a:ext cx="8239125" cy="4727575"/>
          </a:xfrm>
        </p:spPr>
        <p:txBody>
          <a:bodyPr/>
          <a:lstStyle/>
          <a:p>
            <a:pPr algn="just"/>
            <a:r>
              <a:rPr lang="en-US" dirty="0" smtClean="0">
                <a:solidFill>
                  <a:srgbClr val="444444"/>
                </a:solidFill>
              </a:rPr>
              <a:t>GT.M: high performance database, used in banking and healthcare applications supporting large number of concurrent users.</a:t>
            </a:r>
          </a:p>
          <a:p>
            <a:pPr algn="just"/>
            <a:r>
              <a:rPr lang="en-US" dirty="0" smtClean="0">
                <a:solidFill>
                  <a:srgbClr val="444444"/>
                </a:solidFill>
              </a:rPr>
              <a:t>      </a:t>
            </a:r>
            <a:r>
              <a:rPr lang="en-US" b="1" dirty="0" smtClean="0">
                <a:solidFill>
                  <a:srgbClr val="444444"/>
                </a:solidFill>
              </a:rPr>
              <a:t> Linux </a:t>
            </a:r>
            <a:r>
              <a:rPr lang="en-US" dirty="0" smtClean="0">
                <a:solidFill>
                  <a:srgbClr val="444444"/>
                </a:solidFill>
              </a:rPr>
              <a:t>is a higher performance operating system than     	windows being modular.</a:t>
            </a:r>
          </a:p>
          <a:p>
            <a:pPr algn="just"/>
            <a:endParaRPr lang="en-US" dirty="0" smtClean="0"/>
          </a:p>
          <a:p>
            <a:pPr algn="just"/>
            <a:r>
              <a:rPr lang="en-US" dirty="0" err="1" smtClean="0"/>
              <a:t>VistA</a:t>
            </a:r>
            <a:r>
              <a:rPr lang="en-US" dirty="0" smtClean="0"/>
              <a:t> core servers on Linux operating system will give comparatively high performance than windows OS.</a:t>
            </a:r>
            <a:endParaRPr lang="en-US" dirty="0" smtClean="0">
              <a:solidFill>
                <a:srgbClr val="444444"/>
              </a:solidFill>
            </a:endParaRPr>
          </a:p>
          <a:p>
            <a:pPr algn="just"/>
            <a:r>
              <a:rPr lang="en-US" dirty="0" smtClean="0">
                <a:solidFill>
                  <a:srgbClr val="444444"/>
                </a:solidFill>
              </a:rPr>
              <a:t>Thousands of GT.M processes can run concurrently inside GT.M subject to available server hardware resources.</a:t>
            </a:r>
          </a:p>
          <a:p>
            <a:r>
              <a:rPr lang="en-US" dirty="0" smtClean="0"/>
              <a:t>Mirth runs well on Linux OS.</a:t>
            </a:r>
          </a:p>
          <a:p>
            <a:endParaRPr lang="en-US" dirty="0" smtClean="0">
              <a:solidFill>
                <a:srgbClr val="444444"/>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graphicFrame>
        <p:nvGraphicFramePr>
          <p:cNvPr id="4" name="Content Placeholder 3"/>
          <p:cNvGraphicFramePr>
            <a:graphicFrameLocks noGrp="1"/>
          </p:cNvGraphicFramePr>
          <p:nvPr>
            <p:ph idx="1"/>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Scalability</a:t>
            </a:r>
            <a:r>
              <a:rPr lang="en-US" dirty="0" smtClean="0"/>
              <a:t> </a:t>
            </a:r>
            <a:endParaRPr lang="en-US" dirty="0"/>
          </a:p>
        </p:txBody>
      </p:sp>
      <p:sp>
        <p:nvSpPr>
          <p:cNvPr id="3" name="Content Placeholder 2"/>
          <p:cNvSpPr>
            <a:spLocks noGrp="1"/>
          </p:cNvSpPr>
          <p:nvPr>
            <p:ph idx="1"/>
          </p:nvPr>
        </p:nvSpPr>
        <p:spPr/>
        <p:txBody>
          <a:bodyPr/>
          <a:lstStyle/>
          <a:p>
            <a:pPr lvl="0" algn="just"/>
            <a:r>
              <a:rPr lang="en-US" dirty="0" smtClean="0"/>
              <a:t>Scalability of present architecture can be increased.</a:t>
            </a:r>
          </a:p>
          <a:p>
            <a:pPr lvl="0" algn="just"/>
            <a:r>
              <a:rPr lang="en-US" dirty="0" smtClean="0"/>
              <a:t>GT.M support vertical scalability (by adding more processors, increasing RAM, network bandwidth etc.)</a:t>
            </a:r>
          </a:p>
          <a:p>
            <a:pPr lvl="0" algn="just"/>
            <a:r>
              <a:rPr lang="en-US" dirty="0" smtClean="0"/>
              <a:t>Servers should have extra slots for additional hardware capacity to be upgraded in existing servers.</a:t>
            </a:r>
          </a:p>
          <a:p>
            <a:pPr lvl="0" algn="just"/>
            <a:r>
              <a:rPr lang="en-US" dirty="0" smtClean="0"/>
              <a:t>SAN storage should have extra slots to add more storage in future.</a:t>
            </a:r>
          </a:p>
          <a:p>
            <a:pPr lvl="0" algn="just"/>
            <a:r>
              <a:rPr lang="en-US" dirty="0" smtClean="0"/>
              <a:t>Addition of bandwidth capacity in existing MPLS cloud to support more bandwidth requirements. </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Deployment and Environments</a:t>
            </a:r>
            <a:endParaRPr lang="en-US" b="1" dirty="0"/>
          </a:p>
        </p:txBody>
      </p:sp>
      <p:graphicFrame>
        <p:nvGraphicFramePr>
          <p:cNvPr id="6" name="Content Placeholder 5"/>
          <p:cNvGraphicFramePr>
            <a:graphicFrameLocks noGrp="1"/>
          </p:cNvGraphicFramePr>
          <p:nvPr>
            <p:ph idx="1"/>
          </p:nvPr>
        </p:nvGraphicFramePr>
        <p:xfrm>
          <a:off x="228600" y="1066800"/>
          <a:ext cx="8762999"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idx="4294967295"/>
          </p:nvPr>
        </p:nvSpPr>
        <p:spPr/>
        <p:txBody>
          <a:bodyPr/>
          <a:lstStyle/>
          <a:p>
            <a:pPr algn="ctr"/>
            <a:r>
              <a:rPr sz="2800" b="1" smtClean="0">
                <a:solidFill>
                  <a:srgbClr val="0082BC"/>
                </a:solidFill>
              </a:rPr>
              <a:t>Data Standardization</a:t>
            </a:r>
          </a:p>
        </p:txBody>
      </p:sp>
      <p:sp>
        <p:nvSpPr>
          <p:cNvPr id="197634" name="Content Placeholder 2"/>
          <p:cNvSpPr>
            <a:spLocks noGrp="1"/>
          </p:cNvSpPr>
          <p:nvPr>
            <p:ph idx="4294967295"/>
          </p:nvPr>
        </p:nvSpPr>
        <p:spPr>
          <a:xfrm>
            <a:off x="381000" y="1295400"/>
            <a:ext cx="8239125" cy="5029200"/>
          </a:xfrm>
        </p:spPr>
        <p:txBody>
          <a:bodyPr/>
          <a:lstStyle/>
          <a:p>
            <a:pPr algn="just">
              <a:buFont typeface="Arial" charset="0"/>
              <a:buNone/>
            </a:pPr>
            <a:r>
              <a:rPr lang="en-US" sz="2000" dirty="0" smtClean="0"/>
              <a:t>    </a:t>
            </a:r>
            <a:r>
              <a:rPr lang="en-US" dirty="0" err="1" smtClean="0"/>
              <a:t>VistA</a:t>
            </a:r>
            <a:r>
              <a:rPr lang="en-US" dirty="0" smtClean="0"/>
              <a:t> has ICD9, CPT codes but HIS does not. To standardize data across </a:t>
            </a:r>
            <a:r>
              <a:rPr lang="en-US" dirty="0" err="1" smtClean="0"/>
              <a:t>VistA</a:t>
            </a:r>
            <a:r>
              <a:rPr lang="en-US" dirty="0" smtClean="0"/>
              <a:t>, HIS and other applications, following approach could be considered:</a:t>
            </a:r>
          </a:p>
          <a:p>
            <a:pPr algn="just">
              <a:buFont typeface="Arial" charset="0"/>
              <a:buNone/>
            </a:pPr>
            <a:r>
              <a:rPr lang="en-US" dirty="0" smtClean="0"/>
              <a:t>		1. Adding a new column in existing HIS master tables and 	loading the </a:t>
            </a:r>
            <a:r>
              <a:rPr lang="en-US" dirty="0" err="1" smtClean="0"/>
              <a:t>VistA</a:t>
            </a:r>
            <a:r>
              <a:rPr lang="en-US" dirty="0" smtClean="0"/>
              <a:t> coding for the master items.</a:t>
            </a:r>
          </a:p>
          <a:p>
            <a:pPr algn="just">
              <a:buFont typeface="Arial" charset="0"/>
              <a:buNone/>
            </a:pPr>
            <a:r>
              <a:rPr lang="en-US" dirty="0" smtClean="0"/>
              <a:t>		2. Data mapping between </a:t>
            </a:r>
            <a:r>
              <a:rPr lang="en-US" dirty="0" err="1" smtClean="0"/>
              <a:t>VistA</a:t>
            </a:r>
            <a:r>
              <a:rPr lang="en-US" dirty="0" smtClean="0"/>
              <a:t> and HIS through HL7 	messages. </a:t>
            </a:r>
          </a:p>
          <a:p>
            <a:pPr algn="just">
              <a:buFont typeface="Arial" charset="0"/>
              <a:buNone/>
            </a:pPr>
            <a:r>
              <a:rPr lang="en-US" dirty="0" smtClean="0"/>
              <a:t>		3. Data mapping tables maintained in HIS – Mapping 	done in HIS for all inbound and outbound 	messages 	passing between </a:t>
            </a:r>
            <a:r>
              <a:rPr lang="en-US" dirty="0" err="1" smtClean="0"/>
              <a:t>VistA</a:t>
            </a:r>
            <a:r>
              <a:rPr lang="en-US" dirty="0" smtClean="0"/>
              <a:t> and HIS.</a:t>
            </a:r>
          </a:p>
          <a:p>
            <a:endParaRPr lang="en-US" sz="2000" dirty="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idx="4294967295"/>
          </p:nvPr>
        </p:nvSpPr>
        <p:spPr/>
        <p:txBody>
          <a:bodyPr/>
          <a:lstStyle/>
          <a:p>
            <a:pPr algn="ctr"/>
            <a:r>
              <a:rPr sz="2800" b="1" smtClean="0">
                <a:solidFill>
                  <a:srgbClr val="0082BC"/>
                </a:solidFill>
              </a:rPr>
              <a:t>Software</a:t>
            </a:r>
          </a:p>
        </p:txBody>
      </p:sp>
      <p:sp>
        <p:nvSpPr>
          <p:cNvPr id="202754" name="Content Placeholder 2"/>
          <p:cNvSpPr>
            <a:spLocks noGrp="1"/>
          </p:cNvSpPr>
          <p:nvPr>
            <p:ph idx="4294967295"/>
          </p:nvPr>
        </p:nvSpPr>
        <p:spPr>
          <a:xfrm>
            <a:off x="457200" y="1295400"/>
            <a:ext cx="8239125" cy="4727575"/>
          </a:xfrm>
        </p:spPr>
        <p:txBody>
          <a:bodyPr/>
          <a:lstStyle/>
          <a:p>
            <a:pPr>
              <a:buFont typeface="Arial" charset="0"/>
              <a:buNone/>
            </a:pPr>
            <a:r>
              <a:rPr lang="en-GB" sz="2000" b="1" smtClean="0"/>
              <a:t>Operating System</a:t>
            </a:r>
            <a:endParaRPr lang="en-US" sz="2000" b="1" smtClean="0"/>
          </a:p>
          <a:p>
            <a:r>
              <a:rPr lang="en-US" sz="2000" smtClean="0"/>
              <a:t>The following operating systems are supported:</a:t>
            </a:r>
          </a:p>
          <a:p>
            <a:pPr lvl="1"/>
            <a:r>
              <a:rPr lang="en-GB" sz="2000" smtClean="0"/>
              <a:t>Windows XP (Service Pack 1 or later)</a:t>
            </a:r>
            <a:endParaRPr lang="en-US" sz="2000" smtClean="0"/>
          </a:p>
          <a:p>
            <a:pPr>
              <a:buFont typeface="Arial" charset="0"/>
              <a:buNone/>
            </a:pPr>
            <a:r>
              <a:rPr lang="en-GB" sz="2000" b="1" smtClean="0"/>
              <a:t>Web Browser</a:t>
            </a:r>
            <a:endParaRPr lang="en-US" sz="2000" b="1" smtClean="0"/>
          </a:p>
          <a:p>
            <a:r>
              <a:rPr lang="en-US" sz="2000" smtClean="0"/>
              <a:t>There are no restrictions to web browsers. </a:t>
            </a:r>
          </a:p>
          <a:p>
            <a:r>
              <a:rPr lang="en-US" sz="2000" smtClean="0"/>
              <a:t>VistA web versions support well on Firefox and Chrome versions.</a:t>
            </a:r>
          </a:p>
          <a:p>
            <a:pPr>
              <a:buFont typeface="Arial" charset="0"/>
              <a:buNone/>
            </a:pPr>
            <a:r>
              <a:rPr lang="en-GB" sz="2000" b="1" smtClean="0"/>
              <a:t>Other Software</a:t>
            </a:r>
            <a:endParaRPr lang="en-US" sz="2000" b="1" smtClean="0"/>
          </a:p>
          <a:p>
            <a:r>
              <a:rPr lang="en-US" sz="2000" smtClean="0"/>
              <a:t>No additional software is required.</a:t>
            </a:r>
          </a:p>
          <a:p>
            <a:pPr>
              <a:buFont typeface="Arial" charset="0"/>
              <a:buNone/>
            </a:pPr>
            <a:r>
              <a:rPr lang="en-US" smtClean="0"/>
              <a:t/>
            </a:r>
            <a:br>
              <a:rPr lang="en-US" smtClean="0"/>
            </a:br>
            <a:endParaRPr lang="en-US"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nvGraphicFramePr>
        <p:xfrm>
          <a:off x="-2" y="0"/>
          <a:ext cx="9144003" cy="6857994"/>
        </p:xfrm>
        <a:graphic>
          <a:graphicData uri="http://schemas.openxmlformats.org/drawingml/2006/table">
            <a:tbl>
              <a:tblPr/>
              <a:tblGrid>
                <a:gridCol w="1333020"/>
                <a:gridCol w="1330455"/>
                <a:gridCol w="469121"/>
                <a:gridCol w="453739"/>
                <a:gridCol w="522954"/>
                <a:gridCol w="507574"/>
                <a:gridCol w="453739"/>
                <a:gridCol w="563970"/>
                <a:gridCol w="461430"/>
                <a:gridCol w="420414"/>
                <a:gridCol w="615240"/>
                <a:gridCol w="543462"/>
                <a:gridCol w="484501"/>
                <a:gridCol w="492192"/>
                <a:gridCol w="492192"/>
              </a:tblGrid>
              <a:tr h="217714">
                <a:tc gridSpan="15">
                  <a:txBody>
                    <a:bodyPr/>
                    <a:lstStyle/>
                    <a:p>
                      <a:pPr algn="ctr" fontAlgn="b"/>
                      <a:r>
                        <a:rPr lang="en-US" sz="1100" b="1" i="0" u="none" strike="noStrike" dirty="0">
                          <a:solidFill>
                            <a:srgbClr val="000000"/>
                          </a:solidFill>
                          <a:latin typeface="Calibri"/>
                        </a:rPr>
                        <a:t>Proposed Hardware requirement in each segment</a:t>
                      </a:r>
                    </a:p>
                  </a:txBody>
                  <a:tcPr marL="5392" marR="5392" marT="53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2">
                <a:tc>
                  <a:txBody>
                    <a:bodyPr/>
                    <a:lstStyle/>
                    <a:p>
                      <a:pPr algn="l" fontAlgn="b"/>
                      <a:r>
                        <a:rPr lang="en-US" sz="1000" b="1" i="0" u="none" strike="noStrike" dirty="0">
                          <a:solidFill>
                            <a:srgbClr val="FFFFFF"/>
                          </a:solidFill>
                          <a:latin typeface="Calibri"/>
                        </a:rPr>
                        <a:t>Hospital Area </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000" b="1" i="0" u="none" strike="noStrike">
                          <a:solidFill>
                            <a:srgbClr val="FFFFFF"/>
                          </a:solidFill>
                          <a:latin typeface="Calibri"/>
                        </a:rPr>
                        <a:t>Sub Area</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000" b="1" i="0" u="none" strike="noStrike">
                          <a:solidFill>
                            <a:srgbClr val="FFFFFF"/>
                          </a:solidFill>
                          <a:latin typeface="Calibri"/>
                        </a:rPr>
                        <a:t>Desktops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000" b="1" i="0" u="none" strike="noStrike">
                          <a:solidFill>
                            <a:srgbClr val="FFFFFF"/>
                          </a:solidFill>
                          <a:latin typeface="Calibri"/>
                        </a:rPr>
                        <a:t>Laptops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dirty="0" smtClean="0">
                          <a:solidFill>
                            <a:srgbClr val="FFFFFF"/>
                          </a:solidFill>
                          <a:latin typeface="Calibri"/>
                        </a:rPr>
                        <a:t>Wall</a:t>
                      </a:r>
                      <a:r>
                        <a:rPr lang="en-US" sz="1100" b="1" i="0" u="none" strike="noStrike" dirty="0">
                          <a:solidFill>
                            <a:srgbClr val="FFFFFF"/>
                          </a:solidFill>
                          <a:latin typeface="Calibri"/>
                        </a:rPr>
                        <a:t/>
                      </a:r>
                      <a:br>
                        <a:rPr lang="en-US" sz="1100" b="1" i="0" u="none" strike="noStrike" dirty="0">
                          <a:solidFill>
                            <a:srgbClr val="FFFFFF"/>
                          </a:solidFill>
                          <a:latin typeface="Calibri"/>
                        </a:rPr>
                      </a:br>
                      <a:r>
                        <a:rPr lang="en-US" sz="1100" b="1" i="0" u="none" strike="noStrike" dirty="0">
                          <a:solidFill>
                            <a:srgbClr val="FFFFFF"/>
                          </a:solidFill>
                          <a:latin typeface="Calibri"/>
                        </a:rPr>
                        <a:t> Mounted PCs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dirty="0">
                          <a:solidFill>
                            <a:srgbClr val="FFFFFF"/>
                          </a:solidFill>
                          <a:latin typeface="Calibri"/>
                        </a:rPr>
                        <a:t>Tablet PC</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dirty="0">
                          <a:solidFill>
                            <a:srgbClr val="FFFFFF"/>
                          </a:solidFill>
                          <a:latin typeface="Calibri"/>
                        </a:rPr>
                        <a:t>COWs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Barcode </a:t>
                      </a:r>
                      <a:br>
                        <a:rPr lang="en-US" sz="1100" b="1" i="0" u="none" strike="noStrike">
                          <a:solidFill>
                            <a:srgbClr val="FFFFFF"/>
                          </a:solidFill>
                          <a:latin typeface="Calibri"/>
                        </a:rPr>
                      </a:br>
                      <a:r>
                        <a:rPr lang="en-US" sz="1100" b="1" i="0" u="none" strike="noStrike">
                          <a:solidFill>
                            <a:srgbClr val="FFFFFF"/>
                          </a:solidFill>
                          <a:latin typeface="Calibri"/>
                        </a:rPr>
                        <a:t>Reader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Normal </a:t>
                      </a:r>
                      <a:br>
                        <a:rPr lang="en-US" sz="1100" b="1" i="0" u="none" strike="noStrike">
                          <a:solidFill>
                            <a:srgbClr val="FFFFFF"/>
                          </a:solidFill>
                          <a:latin typeface="Calibri"/>
                        </a:rPr>
                      </a:br>
                      <a:r>
                        <a:rPr lang="en-US" sz="1100" b="1" i="0" u="none" strike="noStrike">
                          <a:solidFill>
                            <a:srgbClr val="FFFFFF"/>
                          </a:solidFill>
                          <a:latin typeface="Calibri"/>
                        </a:rPr>
                        <a:t>Scanner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VISTA </a:t>
                      </a:r>
                      <a:br>
                        <a:rPr lang="en-US" sz="1100" b="1" i="0" u="none" strike="noStrike">
                          <a:solidFill>
                            <a:srgbClr val="FFFFFF"/>
                          </a:solidFill>
                          <a:latin typeface="Calibri"/>
                        </a:rPr>
                      </a:br>
                      <a:r>
                        <a:rPr lang="en-US" sz="1100" b="1" i="0" u="none" strike="noStrike">
                          <a:solidFill>
                            <a:srgbClr val="FFFFFF"/>
                          </a:solidFill>
                          <a:latin typeface="Calibri"/>
                        </a:rPr>
                        <a:t>Printer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Wrist band </a:t>
                      </a:r>
                      <a:br>
                        <a:rPr lang="en-US" sz="1100" b="1" i="0" u="none" strike="noStrike">
                          <a:solidFill>
                            <a:srgbClr val="FFFFFF"/>
                          </a:solidFill>
                          <a:latin typeface="Calibri"/>
                        </a:rPr>
                      </a:br>
                      <a:r>
                        <a:rPr lang="en-US" sz="1100" b="1" i="0" u="none" strike="noStrike">
                          <a:solidFill>
                            <a:srgbClr val="FFFFFF"/>
                          </a:solidFill>
                          <a:latin typeface="Calibri"/>
                        </a:rPr>
                        <a:t>Printer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Lab Label </a:t>
                      </a:r>
                      <a:br>
                        <a:rPr lang="en-US" sz="1100" b="1" i="0" u="none" strike="noStrike">
                          <a:solidFill>
                            <a:srgbClr val="FFFFFF"/>
                          </a:solidFill>
                          <a:latin typeface="Calibri"/>
                        </a:rPr>
                      </a:br>
                      <a:r>
                        <a:rPr lang="en-US" sz="1100" b="1" i="0" u="none" strike="noStrike">
                          <a:solidFill>
                            <a:srgbClr val="FFFFFF"/>
                          </a:solidFill>
                          <a:latin typeface="Calibri"/>
                        </a:rPr>
                        <a:t>Printer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Green Sheet</a:t>
                      </a:r>
                      <a:br>
                        <a:rPr lang="en-US" sz="1100" b="1" i="0" u="none" strike="noStrike">
                          <a:solidFill>
                            <a:srgbClr val="FFFFFF"/>
                          </a:solidFill>
                          <a:latin typeface="Calibri"/>
                        </a:rPr>
                      </a:br>
                      <a:r>
                        <a:rPr lang="en-US" sz="1100" b="1" i="0" u="none" strike="noStrike">
                          <a:solidFill>
                            <a:srgbClr val="FFFFFF"/>
                          </a:solidFill>
                          <a:latin typeface="Calibri"/>
                        </a:rPr>
                        <a:t>Printer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IV Zebra</a:t>
                      </a:r>
                      <a:br>
                        <a:rPr lang="en-US" sz="1100" b="1" i="0" u="none" strike="noStrike">
                          <a:solidFill>
                            <a:srgbClr val="FFFFFF"/>
                          </a:solidFill>
                          <a:latin typeface="Calibri"/>
                        </a:rPr>
                      </a:br>
                      <a:r>
                        <a:rPr lang="en-US" sz="1100" b="1" i="0" u="none" strike="noStrike">
                          <a:solidFill>
                            <a:srgbClr val="FFFFFF"/>
                          </a:solidFill>
                          <a:latin typeface="Calibri"/>
                        </a:rPr>
                        <a:t> Printer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b"/>
                      <a:r>
                        <a:rPr lang="en-US" sz="1100" b="1" i="0" u="none" strike="noStrike">
                          <a:solidFill>
                            <a:srgbClr val="FFFFFF"/>
                          </a:solidFill>
                          <a:latin typeface="Calibri"/>
                        </a:rPr>
                        <a:t>BCMA </a:t>
                      </a:r>
                      <a:br>
                        <a:rPr lang="en-US" sz="1100" b="1" i="0" u="none" strike="noStrike">
                          <a:solidFill>
                            <a:srgbClr val="FFFFFF"/>
                          </a:solidFill>
                          <a:latin typeface="Calibri"/>
                        </a:rPr>
                      </a:br>
                      <a:r>
                        <a:rPr lang="en-US" sz="1100" b="1" i="0" u="none" strike="noStrike">
                          <a:solidFill>
                            <a:srgbClr val="FFFFFF"/>
                          </a:solidFill>
                          <a:latin typeface="Calibri"/>
                        </a:rPr>
                        <a:t>Scanner</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217714">
                <a:tc rowSpan="4">
                  <a:txBody>
                    <a:bodyPr/>
                    <a:lstStyle/>
                    <a:p>
                      <a:pPr algn="ctr" fontAlgn="ctr"/>
                      <a:r>
                        <a:rPr lang="en-US" sz="1000" b="0" i="0" u="none" strike="noStrike" dirty="0">
                          <a:solidFill>
                            <a:srgbClr val="000000"/>
                          </a:solidFill>
                          <a:latin typeface="Calibri"/>
                        </a:rPr>
                        <a:t>OPD(per wing)</a:t>
                      </a:r>
                    </a:p>
                  </a:txBody>
                  <a:tcPr marL="5392" marR="5392" marT="5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Front Office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Billing</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Doctors Chambers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Nursing Stations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dirty="0">
                          <a:solidFill>
                            <a:srgbClr val="000000"/>
                          </a:solidFill>
                          <a:latin typeface="Calibri"/>
                        </a:rPr>
                        <a:t> </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rowSpan="4">
                  <a:txBody>
                    <a:bodyPr/>
                    <a:lstStyle/>
                    <a:p>
                      <a:pPr algn="ctr" fontAlgn="ctr"/>
                      <a:r>
                        <a:rPr lang="en-US" sz="1000" b="0" i="0" u="none" strike="noStrike" dirty="0">
                          <a:solidFill>
                            <a:srgbClr val="000000"/>
                          </a:solidFill>
                          <a:latin typeface="Calibri"/>
                        </a:rPr>
                        <a:t>Emergency </a:t>
                      </a:r>
                    </a:p>
                  </a:txBody>
                  <a:tcPr marL="5392" marR="5392" marT="5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Patient bays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1/Bay</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dirty="0">
                          <a:solidFill>
                            <a:srgbClr val="000000"/>
                          </a:solidFill>
                          <a:latin typeface="Calibri"/>
                        </a:rPr>
                        <a:t>Reception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dirty="0">
                          <a:solidFill>
                            <a:srgbClr val="000000"/>
                          </a:solidFill>
                          <a:latin typeface="Calibri"/>
                        </a:rPr>
                        <a:t>Nursing Station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Doctors Chamber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a:solidFill>
                            <a:srgbClr val="000000"/>
                          </a:solidFill>
                          <a:latin typeface="Calibri"/>
                        </a:rPr>
                        <a:t> </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rowSpan="10">
                  <a:txBody>
                    <a:bodyPr/>
                    <a:lstStyle/>
                    <a:p>
                      <a:pPr algn="ctr" fontAlgn="ctr"/>
                      <a:r>
                        <a:rPr lang="en-US" sz="1000" b="0" i="0" u="none" strike="noStrike">
                          <a:solidFill>
                            <a:srgbClr val="000000"/>
                          </a:solidFill>
                          <a:latin typeface="Calibri"/>
                        </a:rPr>
                        <a:t>IPD </a:t>
                      </a:r>
                      <a:br>
                        <a:rPr lang="en-US" sz="1000" b="0" i="0" u="none" strike="noStrike">
                          <a:solidFill>
                            <a:srgbClr val="000000"/>
                          </a:solidFill>
                          <a:latin typeface="Calibri"/>
                        </a:rPr>
                      </a:br>
                      <a:r>
                        <a:rPr lang="en-US" sz="1000" b="0" i="0" u="none" strike="noStrike">
                          <a:solidFill>
                            <a:srgbClr val="000000"/>
                          </a:solidFill>
                          <a:latin typeface="Calibri"/>
                        </a:rPr>
                        <a:t>(Per ward/ICU/HDU)</a:t>
                      </a:r>
                    </a:p>
                  </a:txBody>
                  <a:tcPr marL="5392" marR="5392" marT="5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Admissions Desk</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428">
                <a:tc vMerge="1">
                  <a:txBody>
                    <a:bodyPr/>
                    <a:lstStyle/>
                    <a:p>
                      <a:endParaRPr lang="en-US"/>
                    </a:p>
                  </a:txBody>
                  <a:tcPr/>
                </a:tc>
                <a:tc>
                  <a:txBody>
                    <a:bodyPr/>
                    <a:lstStyle/>
                    <a:p>
                      <a:pPr algn="l" fontAlgn="b"/>
                      <a:r>
                        <a:rPr lang="en-US" sz="1000" b="0" i="0" u="none" strike="noStrike" dirty="0">
                          <a:solidFill>
                            <a:srgbClr val="000000"/>
                          </a:solidFill>
                          <a:latin typeface="Calibri"/>
                        </a:rPr>
                        <a:t>Ward Nursing Stations</a:t>
                      </a:r>
                      <a:br>
                        <a:rPr lang="en-US" sz="1000" b="0" i="0" u="none" strike="noStrike" dirty="0">
                          <a:solidFill>
                            <a:srgbClr val="000000"/>
                          </a:solidFill>
                          <a:latin typeface="Calibri"/>
                        </a:rPr>
                      </a:br>
                      <a:r>
                        <a:rPr lang="en-US" sz="1000" b="0" i="0" u="none" strike="noStrike" dirty="0">
                          <a:solidFill>
                            <a:srgbClr val="000000"/>
                          </a:solidFill>
                          <a:latin typeface="Calibri"/>
                        </a:rPr>
                        <a:t>(40 Bedded or Floor)</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dirty="0">
                          <a:solidFill>
                            <a:srgbClr val="000000"/>
                          </a:solidFill>
                          <a:latin typeface="Calibri"/>
                        </a:rPr>
                        <a:t>Ward Doctors Lounge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dirty="0">
                          <a:solidFill>
                            <a:srgbClr val="000000"/>
                          </a:solidFill>
                          <a:latin typeface="Calibri"/>
                        </a:rPr>
                        <a:t>ICU Nursing Station</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1/Bed</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dirty="0">
                          <a:solidFill>
                            <a:srgbClr val="000000"/>
                          </a:solidFill>
                          <a:latin typeface="Calibri"/>
                        </a:rPr>
                        <a:t>ICU Doctors Lounge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HDU Nursing Station</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1/Bed</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HDU Doctors Lounge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OT Complex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1/OT</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Pre / Post OP Area</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vMerge="1">
                  <a:txBody>
                    <a:bodyPr/>
                    <a:lstStyle/>
                    <a:p>
                      <a:endParaRPr lang="en-US"/>
                    </a:p>
                  </a:txBody>
                  <a:tcPr/>
                </a:tc>
                <a:tc>
                  <a:txBody>
                    <a:bodyPr/>
                    <a:lstStyle/>
                    <a:p>
                      <a:pPr algn="l" fontAlgn="b"/>
                      <a:r>
                        <a:rPr lang="en-US" sz="1000" b="0" i="0" u="none" strike="noStrike">
                          <a:solidFill>
                            <a:srgbClr val="000000"/>
                          </a:solidFill>
                          <a:latin typeface="Calibri"/>
                        </a:rPr>
                        <a:t>OT Doctors Lounge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a:solidFill>
                            <a:srgbClr val="000000"/>
                          </a:solidFill>
                          <a:latin typeface="Calibri"/>
                        </a:rPr>
                        <a:t>Labor Room</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a:solidFill>
                            <a:srgbClr val="000000"/>
                          </a:solidFill>
                          <a:latin typeface="Calibri"/>
                        </a:rPr>
                        <a:t>Mortuary</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428">
                <a:tc>
                  <a:txBody>
                    <a:bodyPr/>
                    <a:lstStyle/>
                    <a:p>
                      <a:pPr algn="l" fontAlgn="b"/>
                      <a:r>
                        <a:rPr lang="en-US" sz="1000" b="0" i="0" u="none" strike="noStrike">
                          <a:solidFill>
                            <a:srgbClr val="000000"/>
                          </a:solidFill>
                          <a:latin typeface="Calibri"/>
                        </a:rPr>
                        <a:t>Pharmacy </a:t>
                      </a:r>
                      <a:br>
                        <a:rPr lang="en-US" sz="1000" b="0" i="0" u="none" strike="noStrike">
                          <a:solidFill>
                            <a:srgbClr val="000000"/>
                          </a:solidFill>
                          <a:latin typeface="Calibri"/>
                        </a:rPr>
                      </a:br>
                      <a:r>
                        <a:rPr lang="en-US" sz="1000" b="0" i="0" u="none" strike="noStrike">
                          <a:solidFill>
                            <a:srgbClr val="000000"/>
                          </a:solidFill>
                          <a:latin typeface="Calibri"/>
                        </a:rPr>
                        <a:t>(Per Site)</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Ward-Narcotic</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a:solidFill>
                            <a:srgbClr val="000000"/>
                          </a:solidFill>
                          <a:latin typeface="Calibri"/>
                        </a:rPr>
                        <a:t> </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Ad Mixing Area(IV Labels)</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4">
                <a:tc>
                  <a:txBody>
                    <a:bodyPr/>
                    <a:lstStyle/>
                    <a:p>
                      <a:pPr algn="l" fontAlgn="b"/>
                      <a:r>
                        <a:rPr lang="en-US" sz="1000" b="0" i="0" u="none" strike="noStrike">
                          <a:solidFill>
                            <a:srgbClr val="000000"/>
                          </a:solidFill>
                          <a:latin typeface="Calibri"/>
                        </a:rPr>
                        <a:t> </a:t>
                      </a:r>
                    </a:p>
                  </a:txBody>
                  <a:tcPr marL="5392" marR="5392" marT="53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IP Store</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5392" marR="5392" marT="53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idx="4294967295"/>
          </p:nvPr>
        </p:nvSpPr>
        <p:spPr/>
        <p:txBody>
          <a:bodyPr/>
          <a:lstStyle/>
          <a:p>
            <a:pPr algn="ctr"/>
            <a:r>
              <a:rPr lang="en-US" b="1" dirty="0" smtClean="0"/>
              <a:t>H</a:t>
            </a:r>
            <a:r>
              <a:rPr b="1" dirty="0" smtClean="0"/>
              <a:t>ardware: Printers</a:t>
            </a:r>
          </a:p>
        </p:txBody>
      </p:sp>
      <p:graphicFrame>
        <p:nvGraphicFramePr>
          <p:cNvPr id="6" name="Table 5"/>
          <p:cNvGraphicFramePr>
            <a:graphicFrameLocks noGrp="1"/>
          </p:cNvGraphicFramePr>
          <p:nvPr/>
        </p:nvGraphicFramePr>
        <p:xfrm>
          <a:off x="533400" y="1447800"/>
          <a:ext cx="8001000" cy="4015473"/>
        </p:xfrm>
        <a:graphic>
          <a:graphicData uri="http://schemas.openxmlformats.org/drawingml/2006/table">
            <a:tbl>
              <a:tblPr/>
              <a:tblGrid>
                <a:gridCol w="1828801"/>
                <a:gridCol w="1752600"/>
                <a:gridCol w="1676400"/>
                <a:gridCol w="1473131"/>
                <a:gridCol w="1270068"/>
              </a:tblGrid>
              <a:tr h="566058">
                <a:tc>
                  <a:txBody>
                    <a:bodyPr/>
                    <a:lstStyle/>
                    <a:p>
                      <a:pPr algn="ctr" fontAlgn="b"/>
                      <a:r>
                        <a:rPr lang="en-US" sz="2000" b="1" i="0" u="none" strike="noStrike" dirty="0">
                          <a:solidFill>
                            <a:srgbClr val="000000"/>
                          </a:solidFill>
                          <a:latin typeface="+mn-lt"/>
                        </a:rPr>
                        <a:t>Site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1" i="0" u="none" strike="noStrike">
                          <a:solidFill>
                            <a:srgbClr val="000000"/>
                          </a:solidFill>
                          <a:latin typeface="+mn-lt"/>
                        </a:rPr>
                        <a:t>Desktop Printers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1" i="0" u="none" strike="noStrike">
                          <a:solidFill>
                            <a:srgbClr val="000000"/>
                          </a:solidFill>
                          <a:latin typeface="+mn-lt"/>
                        </a:rPr>
                        <a:t>Network Printers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1" i="0" u="none" strike="noStrike">
                          <a:solidFill>
                            <a:srgbClr val="000000"/>
                          </a:solidFill>
                          <a:latin typeface="+mn-lt"/>
                        </a:rPr>
                        <a:t>BCMA Printers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1" i="0" u="none" strike="noStrike">
                          <a:solidFill>
                            <a:srgbClr val="000000"/>
                          </a:solidFill>
                          <a:latin typeface="+mn-lt"/>
                        </a:rPr>
                        <a:t>Label Printer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1</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2</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3</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4</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5</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6058">
                <a:tc>
                  <a:txBody>
                    <a:bodyPr/>
                    <a:lstStyle/>
                    <a:p>
                      <a:pPr algn="l" fontAlgn="b"/>
                      <a:r>
                        <a:rPr lang="en-US" sz="2000" b="0" i="0" u="none" strike="noStrike" dirty="0" smtClean="0">
                          <a:solidFill>
                            <a:srgbClr val="000000"/>
                          </a:solidFill>
                          <a:latin typeface="+mn-lt"/>
                        </a:rPr>
                        <a:t>Site</a:t>
                      </a:r>
                      <a:r>
                        <a:rPr lang="en-US" sz="2000" b="0" i="0" u="none" strike="noStrike" baseline="0" dirty="0" smtClean="0">
                          <a:solidFill>
                            <a:srgbClr val="000000"/>
                          </a:solidFill>
                          <a:latin typeface="+mn-lt"/>
                        </a:rPr>
                        <a:t> 6</a:t>
                      </a:r>
                      <a:endParaRPr lang="en-US" sz="20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Results And Findings</a:t>
            </a:r>
            <a:endParaRPr lang="en-US" b="1" dirty="0"/>
          </a:p>
        </p:txBody>
      </p:sp>
      <p:sp>
        <p:nvSpPr>
          <p:cNvPr id="3" name="Content Placeholder 2"/>
          <p:cNvSpPr>
            <a:spLocks noGrp="1"/>
          </p:cNvSpPr>
          <p:nvPr>
            <p:ph idx="1"/>
          </p:nvPr>
        </p:nvSpPr>
        <p:spPr/>
        <p:txBody>
          <a:bodyPr/>
          <a:lstStyle/>
          <a:p>
            <a:pPr lvl="0" algn="just"/>
            <a:r>
              <a:rPr lang="en-US" dirty="0" smtClean="0"/>
              <a:t>The technical architecture of </a:t>
            </a:r>
            <a:r>
              <a:rPr lang="en-US" dirty="0" err="1" smtClean="0"/>
              <a:t>VistA</a:t>
            </a:r>
            <a:r>
              <a:rPr lang="en-US" dirty="0" smtClean="0"/>
              <a:t> is built using a client server architecture. </a:t>
            </a:r>
          </a:p>
          <a:p>
            <a:pPr lvl="0" algn="just"/>
            <a:r>
              <a:rPr lang="en-US" dirty="0" smtClean="0"/>
              <a:t>The operating system is Linux on the server and Delphi based GUI applications and SSH applications (roll and scroll) for the client computer.  </a:t>
            </a:r>
          </a:p>
          <a:p>
            <a:pPr lvl="0" algn="just"/>
            <a:r>
              <a:rPr lang="en-US" dirty="0" smtClean="0"/>
              <a:t>GT.M or Cache hierarchical DB are used for the database.</a:t>
            </a:r>
          </a:p>
          <a:p>
            <a:pPr lvl="0" algn="just"/>
            <a:r>
              <a:rPr lang="en-GB" dirty="0" smtClean="0"/>
              <a:t>All hospital sites are connected with Dell </a:t>
            </a:r>
            <a:r>
              <a:rPr lang="en-GB" dirty="0" err="1" smtClean="0"/>
              <a:t>Noida</a:t>
            </a:r>
            <a:r>
              <a:rPr lang="en-GB" dirty="0" smtClean="0"/>
              <a:t> Data </a:t>
            </a:r>
            <a:r>
              <a:rPr lang="en-GB" dirty="0" err="1" smtClean="0"/>
              <a:t>center</a:t>
            </a:r>
            <a:r>
              <a:rPr lang="en-GB" dirty="0" smtClean="0"/>
              <a:t> through MPLS cloud and </a:t>
            </a:r>
            <a:r>
              <a:rPr lang="en-GB" dirty="0" err="1" smtClean="0"/>
              <a:t>VistA</a:t>
            </a:r>
            <a:r>
              <a:rPr lang="en-GB" dirty="0" smtClean="0"/>
              <a:t> applications will be accessed over MPLS cloud in all Hospitals. </a:t>
            </a:r>
            <a:endParaRPr lang="en-US"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37538" cy="960438"/>
          </a:xfrm>
        </p:spPr>
        <p:txBody>
          <a:bodyPr/>
          <a:lstStyle/>
          <a:p>
            <a:pPr algn="ctr"/>
            <a:r>
              <a:rPr dirty="0" smtClean="0"/>
              <a:t/>
            </a:r>
            <a:br>
              <a:rPr dirty="0" smtClean="0"/>
            </a:br>
            <a:r>
              <a:rPr dirty="0" smtClean="0"/>
              <a:t/>
            </a:r>
            <a:br>
              <a:rPr dirty="0" smtClean="0"/>
            </a:br>
            <a:r>
              <a:rPr dirty="0" smtClean="0"/>
              <a:t/>
            </a:r>
            <a:br>
              <a:rPr dirty="0" smtClean="0"/>
            </a:br>
            <a:r>
              <a:rPr b="1" dirty="0" smtClean="0"/>
              <a:t>What is </a:t>
            </a:r>
            <a:r>
              <a:rPr b="1" dirty="0" err="1" smtClean="0"/>
              <a:t>VistA</a:t>
            </a:r>
            <a:r>
              <a:rPr b="1" dirty="0" smtClean="0"/>
              <a:t>?</a:t>
            </a:r>
          </a:p>
        </p:txBody>
      </p:sp>
      <p:sp>
        <p:nvSpPr>
          <p:cNvPr id="3" name="Content Placeholder 2"/>
          <p:cNvSpPr>
            <a:spLocks noGrp="1"/>
          </p:cNvSpPr>
          <p:nvPr>
            <p:ph idx="1"/>
          </p:nvPr>
        </p:nvSpPr>
        <p:spPr>
          <a:xfrm>
            <a:off x="381000" y="1447800"/>
            <a:ext cx="8237538" cy="5181600"/>
          </a:xfrm>
        </p:spPr>
        <p:txBody>
          <a:bodyPr/>
          <a:lstStyle/>
          <a:p>
            <a:r>
              <a:rPr lang="en-US" dirty="0" smtClean="0">
                <a:solidFill>
                  <a:srgbClr val="444444"/>
                </a:solidFill>
              </a:rPr>
              <a:t>Complete EMR Solution  - Veterans Health Information Systems Technology &amp; Architecture</a:t>
            </a:r>
          </a:p>
          <a:p>
            <a:pPr lvl="2"/>
            <a:r>
              <a:rPr lang="en-US" dirty="0" smtClean="0">
                <a:solidFill>
                  <a:srgbClr val="444444"/>
                </a:solidFill>
              </a:rPr>
              <a:t>Electronic Medical Record</a:t>
            </a:r>
          </a:p>
          <a:p>
            <a:r>
              <a:rPr lang="en-US" dirty="0" smtClean="0">
                <a:solidFill>
                  <a:srgbClr val="444444"/>
                </a:solidFill>
              </a:rPr>
              <a:t>Over 130 clinical modules to select from (</a:t>
            </a:r>
            <a:r>
              <a:rPr lang="en-US" dirty="0" err="1" smtClean="0">
                <a:solidFill>
                  <a:srgbClr val="444444"/>
                </a:solidFill>
              </a:rPr>
              <a:t>VistA</a:t>
            </a:r>
            <a:r>
              <a:rPr lang="en-US" dirty="0" smtClean="0">
                <a:solidFill>
                  <a:srgbClr val="444444"/>
                </a:solidFill>
              </a:rPr>
              <a:t> Monograph)</a:t>
            </a:r>
          </a:p>
          <a:p>
            <a:r>
              <a:rPr lang="en-US" dirty="0" smtClean="0">
                <a:solidFill>
                  <a:srgbClr val="444444"/>
                </a:solidFill>
              </a:rPr>
              <a:t>Thousands of man years of code development along with an evolving architecture</a:t>
            </a:r>
          </a:p>
          <a:p>
            <a:r>
              <a:rPr lang="en-US" dirty="0" smtClean="0">
                <a:solidFill>
                  <a:srgbClr val="444444"/>
                </a:solidFill>
              </a:rPr>
              <a:t>Thousands of application programs (business logic) written in M</a:t>
            </a:r>
          </a:p>
          <a:p>
            <a:pPr lvl="2"/>
            <a:r>
              <a:rPr lang="en-US" dirty="0" smtClean="0">
                <a:solidFill>
                  <a:srgbClr val="444444"/>
                </a:solidFill>
              </a:rPr>
              <a:t>Available in the public domain via FOIA (Freedom Of Information Act)</a:t>
            </a:r>
          </a:p>
          <a:p>
            <a:pPr lvl="2"/>
            <a:r>
              <a:rPr lang="en-US" dirty="0" err="1" smtClean="0">
                <a:solidFill>
                  <a:srgbClr val="444444"/>
                </a:solidFill>
              </a:rPr>
              <a:t>WorldVistA</a:t>
            </a:r>
            <a:r>
              <a:rPr lang="en-US" dirty="0" smtClean="0">
                <a:solidFill>
                  <a:srgbClr val="444444"/>
                </a:solidFill>
              </a:rPr>
              <a:t> VOE V1 for client hospital</a:t>
            </a:r>
          </a:p>
          <a:p>
            <a:r>
              <a:rPr lang="en-US" dirty="0" smtClean="0">
                <a:solidFill>
                  <a:srgbClr val="444444"/>
                </a:solidFill>
              </a:rPr>
              <a:t>Infrastructure provided by many platforms and architectures</a:t>
            </a:r>
          </a:p>
          <a:p>
            <a:endParaRPr lang="en-US" dirty="0" smtClean="0">
              <a:solidFill>
                <a:srgbClr val="444444"/>
              </a:solidFill>
            </a:endParaRPr>
          </a:p>
          <a:p>
            <a:endParaRPr lang="en-US" dirty="0" smtClean="0">
              <a:solidFill>
                <a:srgbClr val="444444"/>
              </a:solidFill>
            </a:endParaRPr>
          </a:p>
          <a:p>
            <a:pPr lvl="1">
              <a:buNone/>
            </a:pPr>
            <a:r>
              <a:rPr lang="en-US" dirty="0" smtClean="0">
                <a:solidFill>
                  <a:srgbClr val="444444"/>
                </a:solidFill>
                <a:hlinkClick r:id="rId3"/>
              </a:rPr>
              <a:t>http://www.va.gov/vista_monograph/</a:t>
            </a:r>
            <a:endParaRPr lang="en-US" dirty="0" smtClean="0">
              <a:solidFill>
                <a:srgbClr val="444444"/>
              </a:solidFill>
            </a:endParaRPr>
          </a:p>
          <a:p>
            <a:pPr lvl="1"/>
            <a:endParaRPr lang="en-US" dirty="0" smtClean="0">
              <a:solidFill>
                <a:srgbClr val="444444"/>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lstStyle/>
          <a:p>
            <a:pPr algn="just"/>
            <a:r>
              <a:rPr lang="en-GB" dirty="0" smtClean="0"/>
              <a:t>Architectural Designing for EHR Software and implementing the same requires Scale, Process, Cost, Schedule, Skill and Development Teams, Technologies, Stakeholders and Risks.</a:t>
            </a:r>
          </a:p>
          <a:p>
            <a:pPr algn="just"/>
            <a:r>
              <a:rPr lang="en-US" dirty="0" smtClean="0"/>
              <a:t>The business objectives for the system ensure that the architecture is aligned with the business agenda. </a:t>
            </a:r>
          </a:p>
          <a:p>
            <a:pPr algn="just"/>
            <a:r>
              <a:rPr lang="en-US" dirty="0" smtClean="0"/>
              <a:t>Thus, Architecture represents the set of earliest design decisions; </a:t>
            </a:r>
            <a:r>
              <a:rPr lang="en-US" b="1" dirty="0" smtClean="0"/>
              <a:t>Hardest to change and Most critical to get right.</a:t>
            </a:r>
            <a:endParaRPr lang="en-US"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 </a:t>
            </a:r>
            <a:endParaRPr lang="en-US" b="1" dirty="0"/>
          </a:p>
        </p:txBody>
      </p:sp>
      <p:sp>
        <p:nvSpPr>
          <p:cNvPr id="3" name="Content Placeholder 2"/>
          <p:cNvSpPr>
            <a:spLocks noGrp="1"/>
          </p:cNvSpPr>
          <p:nvPr>
            <p:ph idx="1"/>
          </p:nvPr>
        </p:nvSpPr>
        <p:spPr>
          <a:xfrm>
            <a:off x="457200" y="1307592"/>
            <a:ext cx="8211312" cy="3721608"/>
          </a:xfrm>
        </p:spPr>
        <p:txBody>
          <a:bodyPr/>
          <a:lstStyle/>
          <a:p>
            <a:pPr lvl="0"/>
            <a:r>
              <a:rPr lang="en-US" sz="1800" i="1" dirty="0" smtClean="0"/>
              <a:t>The Veterans Health Administration: Quality, Value, Accountability, and Information as Transforming Strategies for Patient-Centered Care , The American Journal of Managed Care, November, 2004. </a:t>
            </a:r>
          </a:p>
          <a:p>
            <a:pPr lvl="0"/>
            <a:r>
              <a:rPr lang="en-US" sz="1800" i="1" dirty="0" smtClean="0"/>
              <a:t>http://www.perotsystems.com/MediaRoom/Library/IndustryOverviews/IndustryOverview_HealthcareFaceSheet_EU.pdf</a:t>
            </a:r>
          </a:p>
          <a:p>
            <a:pPr lvl="0"/>
            <a:r>
              <a:rPr lang="en-US" sz="1800" i="1" dirty="0" smtClean="0"/>
              <a:t>http://www.va.gov/vdl</a:t>
            </a:r>
          </a:p>
          <a:p>
            <a:pPr lvl="0"/>
            <a:r>
              <a:rPr lang="en-US" sz="1800" i="1" dirty="0" smtClean="0"/>
              <a:t>http://www.hardhats.org</a:t>
            </a:r>
          </a:p>
          <a:p>
            <a:pPr lvl="0"/>
            <a:r>
              <a:rPr lang="en-US" sz="1800" i="1" dirty="0" smtClean="0"/>
              <a:t>http://www.worldvista.org</a:t>
            </a:r>
          </a:p>
          <a:p>
            <a:pPr lvl="0"/>
            <a:r>
              <a:rPr lang="en-US" sz="1800" i="1" dirty="0" smtClean="0"/>
              <a:t>http://www.medsphere.org</a:t>
            </a:r>
          </a:p>
          <a:p>
            <a:pPr lvl="0"/>
            <a:r>
              <a:rPr lang="en-US" sz="1800" i="1" dirty="0" smtClean="0"/>
              <a:t>http://www.in.gov/fssa/files/QualCheck.pdf </a:t>
            </a:r>
          </a:p>
          <a:p>
            <a:pPr lvl="0"/>
            <a:r>
              <a:rPr lang="en-US" sz="1800" i="1" dirty="0" smtClean="0"/>
              <a:t>http://en.wikipedia.org/wiki/Application_Architecture</a:t>
            </a:r>
          </a:p>
          <a:p>
            <a:pPr lvl="0"/>
            <a:r>
              <a:rPr lang="en-US" sz="1800" i="1" dirty="0" smtClean="0"/>
              <a:t>http://en.wikipedia.org/wiki/GT.M</a:t>
            </a:r>
          </a:p>
          <a:p>
            <a:pPr lvl="0"/>
            <a:r>
              <a:rPr lang="en-US" sz="1800" i="1" dirty="0" smtClean="0"/>
              <a:t>en.wikipedia.org/wiki/MUMPS</a:t>
            </a:r>
          </a:p>
          <a:p>
            <a:pPr lvl="0"/>
            <a:r>
              <a:rPr lang="en-US" sz="1800" i="1" dirty="0" smtClean="0"/>
              <a:t>en.wikipedia.org/wiki/</a:t>
            </a:r>
            <a:r>
              <a:rPr lang="en-US" sz="1800" i="1" dirty="0" err="1" smtClean="0"/>
              <a:t>Multiprotocol_Label_Switching</a:t>
            </a:r>
            <a:r>
              <a:rPr lang="en-US" sz="1800" i="1" dirty="0" smtClean="0"/>
              <a:t> </a:t>
            </a:r>
            <a:endParaRPr lang="en-US" i="1"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0"/>
            <a:ext cx="8239125" cy="960438"/>
          </a:xfrm>
        </p:spPr>
        <p:txBody>
          <a:bodyPr/>
          <a:lstStyle/>
          <a:p>
            <a:pPr eaLnBrk="1" hangingPunct="1"/>
            <a:r>
              <a:rPr smtClean="0"/>
              <a:t>VistA Functionality for EMR Solution- Modules</a:t>
            </a:r>
          </a:p>
        </p:txBody>
      </p:sp>
      <p:graphicFrame>
        <p:nvGraphicFramePr>
          <p:cNvPr id="4" name="Content Placeholder 3"/>
          <p:cNvGraphicFramePr>
            <a:graphicFrameLocks noGrp="1"/>
          </p:cNvGraphicFramePr>
          <p:nvPr>
            <p:ph idx="1"/>
          </p:nvPr>
        </p:nvGraphicFramePr>
        <p:xfrm>
          <a:off x="457200" y="1219200"/>
          <a:ext cx="823912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WorldVistA</a:t>
            </a:r>
            <a:endParaRPr lang="en-US" b="1" dirty="0"/>
          </a:p>
        </p:txBody>
      </p:sp>
      <p:sp>
        <p:nvSpPr>
          <p:cNvPr id="3" name="Content Placeholder 2"/>
          <p:cNvSpPr>
            <a:spLocks noGrp="1"/>
          </p:cNvSpPr>
          <p:nvPr>
            <p:ph idx="1"/>
          </p:nvPr>
        </p:nvSpPr>
        <p:spPr/>
        <p:txBody>
          <a:bodyPr/>
          <a:lstStyle/>
          <a:p>
            <a:r>
              <a:rPr lang="en-US" dirty="0" smtClean="0"/>
              <a:t>Open source implementation of the Veteran Administration's Electronic Health Record system intended for use in health care facilities outside the VA.</a:t>
            </a:r>
          </a:p>
          <a:p>
            <a:r>
              <a:rPr lang="en-US" dirty="0" smtClean="0"/>
              <a:t>Software code was placed in the Public Domain under the </a:t>
            </a:r>
            <a:r>
              <a:rPr lang="en-US" b="1" dirty="0" smtClean="0"/>
              <a:t>Freedom of Information Act.</a:t>
            </a:r>
          </a:p>
          <a:p>
            <a:r>
              <a:rPr lang="en-US" dirty="0" err="1" smtClean="0"/>
              <a:t>WorldVistA</a:t>
            </a:r>
            <a:r>
              <a:rPr lang="en-US" dirty="0" smtClean="0"/>
              <a:t> has also developed software modules (such as pediatrics, obstetrics, and other functions)</a:t>
            </a:r>
          </a:p>
          <a:p>
            <a:r>
              <a:rPr lang="en-US" b="1" dirty="0" smtClean="0"/>
              <a:t>In 2006</a:t>
            </a:r>
            <a:r>
              <a:rPr lang="en-US" dirty="0" smtClean="0"/>
              <a:t>, </a:t>
            </a:r>
            <a:r>
              <a:rPr lang="en-US" dirty="0" err="1" smtClean="0"/>
              <a:t>WorldVistA</a:t>
            </a:r>
            <a:r>
              <a:rPr lang="en-US" dirty="0" smtClean="0"/>
              <a:t> EHR was the only open source EHR that met </a:t>
            </a:r>
            <a:r>
              <a:rPr lang="en-US" dirty="0" smtClean="0">
                <a:hlinkClick r:id="rId2" tooltip="Certification Commission for Healthcare Information Technology"/>
              </a:rPr>
              <a:t>Certification Commission for Healthcare Information Technology</a:t>
            </a:r>
            <a:r>
              <a:rPr lang="en-US" dirty="0" smtClean="0"/>
              <a:t> </a:t>
            </a:r>
            <a:r>
              <a:rPr lang="en-US" b="1" dirty="0" smtClean="0"/>
              <a:t>(CCHITSM) </a:t>
            </a:r>
            <a:r>
              <a:rPr lang="en-US" dirty="0" smtClean="0"/>
              <a:t>ambulatory electronic health record (EHR) criteria.</a:t>
            </a:r>
          </a:p>
          <a:p>
            <a:r>
              <a:rPr lang="en-US" b="1" dirty="0" smtClean="0"/>
              <a:t>January 2008</a:t>
            </a:r>
            <a:r>
              <a:rPr lang="en-US" dirty="0" smtClean="0"/>
              <a:t>, it was released with full CCHITSM EHR.</a:t>
            </a:r>
          </a:p>
          <a:p>
            <a:pPr lvl="0">
              <a:buNone/>
            </a:pPr>
            <a:endParaRPr lang="en-US" dirty="0" smtClean="0"/>
          </a:p>
          <a:p>
            <a:pPr lvl="0">
              <a:buNone/>
            </a:pPr>
            <a:endParaRPr lang="en-US" sz="1600" i="1" dirty="0" smtClean="0"/>
          </a:p>
          <a:p>
            <a:pPr lvl="0">
              <a:buNone/>
            </a:pPr>
            <a:r>
              <a:rPr lang="en-US" sz="1600" i="1" dirty="0" smtClean="0"/>
              <a:t>http://www.worldvista.org</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37537" cy="960437"/>
          </a:xfrm>
        </p:spPr>
        <p:txBody>
          <a:bodyPr/>
          <a:lstStyle/>
          <a:p>
            <a:pPr algn="ctr"/>
            <a:r>
              <a:rPr lang="en-US" b="1" dirty="0" smtClean="0"/>
              <a:t>“DISSERTATION ON INFRASTRUCTURE PLANNING”</a:t>
            </a:r>
            <a:endParaRPr lang="en-US" b="1"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Problem Statement</a:t>
            </a:r>
            <a:endParaRPr lang="en-US" b="1" dirty="0"/>
          </a:p>
        </p:txBody>
      </p:sp>
      <p:sp>
        <p:nvSpPr>
          <p:cNvPr id="3" name="Content Placeholder 2"/>
          <p:cNvSpPr>
            <a:spLocks noGrp="1"/>
          </p:cNvSpPr>
          <p:nvPr>
            <p:ph idx="1"/>
          </p:nvPr>
        </p:nvSpPr>
        <p:spPr/>
        <p:txBody>
          <a:bodyPr/>
          <a:lstStyle/>
          <a:p>
            <a:pPr algn="just"/>
            <a:r>
              <a:rPr lang="en-US" dirty="0" smtClean="0"/>
              <a:t>The problem identified is to design an architecture for </a:t>
            </a:r>
            <a:r>
              <a:rPr lang="en-US" dirty="0" err="1" smtClean="0"/>
              <a:t>VistA</a:t>
            </a:r>
            <a:r>
              <a:rPr lang="en-US" dirty="0" smtClean="0"/>
              <a:t>- Electronic Health Record to be implemented in the Client Hospital.</a:t>
            </a:r>
          </a:p>
          <a:p>
            <a:pPr algn="just"/>
            <a:r>
              <a:rPr lang="en-US" dirty="0" smtClean="0"/>
              <a:t>Detail the functionality which will be provided by each component or group of components and show how the various components interact in the design. </a:t>
            </a:r>
          </a:p>
          <a:p>
            <a:pPr algn="just">
              <a:buNone/>
            </a:pP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Objectives of the Study</a:t>
            </a:r>
            <a:r>
              <a:rPr lang="en-US" dirty="0" smtClean="0"/>
              <a:t> </a:t>
            </a:r>
            <a:endParaRPr lang="en-US" dirty="0"/>
          </a:p>
        </p:txBody>
      </p:sp>
      <p:graphicFrame>
        <p:nvGraphicFramePr>
          <p:cNvPr id="4" name="Content Placeholder 3"/>
          <p:cNvGraphicFramePr>
            <a:graphicFrameLocks noGrp="1"/>
          </p:cNvGraphicFramePr>
          <p:nvPr>
            <p:ph idx="1"/>
          </p:nvPr>
        </p:nvGraphicFramePr>
        <p:xfrm>
          <a:off x="429768" y="1307592"/>
          <a:ext cx="8238744" cy="524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ll Services Template">
  <a:themeElements>
    <a:clrScheme name="Dell_sales-support_2010">
      <a:dk1>
        <a:sysClr val="windowText" lastClr="000000"/>
      </a:dk1>
      <a:lt1>
        <a:sysClr val="window" lastClr="FFFFFF"/>
      </a:lt1>
      <a:dk2>
        <a:srgbClr val="B7295A"/>
      </a:dk2>
      <a:lt2>
        <a:srgbClr val="AAAAAA"/>
      </a:lt2>
      <a:accent1>
        <a:srgbClr val="0085C3"/>
      </a:accent1>
      <a:accent2>
        <a:srgbClr val="7AB800"/>
      </a:accent2>
      <a:accent3>
        <a:srgbClr val="F2AF00"/>
      </a:accent3>
      <a:accent4>
        <a:srgbClr val="6E2585"/>
      </a:accent4>
      <a:accent5>
        <a:srgbClr val="444444"/>
      </a:accent5>
      <a:accent6>
        <a:srgbClr val="FFEE0D"/>
      </a:accent6>
      <a:hlink>
        <a:srgbClr val="DC5034"/>
      </a:hlink>
      <a:folHlink>
        <a:srgbClr val="009BBB"/>
      </a:folHlink>
    </a:clrScheme>
    <a:fontScheme name="New 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Dell_sales-support_2010_BLUE">
  <a:themeElements>
    <a:clrScheme name="Dell_sales-support_2010">
      <a:dk1>
        <a:sysClr val="windowText" lastClr="000000"/>
      </a:dk1>
      <a:lt1>
        <a:sysClr val="window" lastClr="FFFFFF"/>
      </a:lt1>
      <a:dk2>
        <a:srgbClr val="B7295A"/>
      </a:dk2>
      <a:lt2>
        <a:srgbClr val="AAAAAA"/>
      </a:lt2>
      <a:accent1>
        <a:srgbClr val="0085C3"/>
      </a:accent1>
      <a:accent2>
        <a:srgbClr val="7AB800"/>
      </a:accent2>
      <a:accent3>
        <a:srgbClr val="F2AF00"/>
      </a:accent3>
      <a:accent4>
        <a:srgbClr val="6E2585"/>
      </a:accent4>
      <a:accent5>
        <a:srgbClr val="444444"/>
      </a:accent5>
      <a:accent6>
        <a:srgbClr val="FFEE0D"/>
      </a:accent6>
      <a:hlink>
        <a:srgbClr val="DC5034"/>
      </a:hlink>
      <a:folHlink>
        <a:srgbClr val="009BBB"/>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ll_sales-support_2010_BLUE 1">
        <a:dk1>
          <a:srgbClr val="444444"/>
        </a:dk1>
        <a:lt1>
          <a:srgbClr val="0085C3"/>
        </a:lt1>
        <a:dk2>
          <a:srgbClr val="FFFFFF"/>
        </a:dk2>
        <a:lt2>
          <a:srgbClr val="000000"/>
        </a:lt2>
        <a:accent1>
          <a:srgbClr val="B7295A"/>
        </a:accent1>
        <a:accent2>
          <a:srgbClr val="F2AF00"/>
        </a:accent2>
        <a:accent3>
          <a:srgbClr val="AAC2DE"/>
        </a:accent3>
        <a:accent4>
          <a:srgbClr val="393939"/>
        </a:accent4>
        <a:accent5>
          <a:srgbClr val="D8ACB5"/>
        </a:accent5>
        <a:accent6>
          <a:srgbClr val="DB9E00"/>
        </a:accent6>
        <a:hlink>
          <a:srgbClr val="DC5034"/>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Dell_sales-support_2010">
      <a:dk1>
        <a:sysClr val="windowText" lastClr="000000"/>
      </a:dk1>
      <a:lt1>
        <a:sysClr val="window" lastClr="FFFFFF"/>
      </a:lt1>
      <a:dk2>
        <a:srgbClr val="B7295A"/>
      </a:dk2>
      <a:lt2>
        <a:srgbClr val="AAAAAA"/>
      </a:lt2>
      <a:accent1>
        <a:srgbClr val="0085C3"/>
      </a:accent1>
      <a:accent2>
        <a:srgbClr val="7AB800"/>
      </a:accent2>
      <a:accent3>
        <a:srgbClr val="F2AF00"/>
      </a:accent3>
      <a:accent4>
        <a:srgbClr val="6E2585"/>
      </a:accent4>
      <a:accent5>
        <a:srgbClr val="444444"/>
      </a:accent5>
      <a:accent6>
        <a:srgbClr val="FFEE0D"/>
      </a:accent6>
      <a:hlink>
        <a:srgbClr val="DC5034"/>
      </a:hlink>
      <a:folHlink>
        <a:srgbClr val="009BBB"/>
      </a:folHlink>
    </a:clrScheme>
    <a:fontScheme name="Dell default">
      <a:majorFont>
        <a:latin typeface="Museo For Dell 700"/>
        <a:ea typeface=""/>
        <a:cs typeface=""/>
      </a:majorFont>
      <a:minorFont>
        <a:latin typeface="Museo Sans For Dell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Dell_sales-support_2010">
      <a:dk1>
        <a:sysClr val="windowText" lastClr="000000"/>
      </a:dk1>
      <a:lt1>
        <a:sysClr val="window" lastClr="FFFFFF"/>
      </a:lt1>
      <a:dk2>
        <a:srgbClr val="B7295A"/>
      </a:dk2>
      <a:lt2>
        <a:srgbClr val="AAAAAA"/>
      </a:lt2>
      <a:accent1>
        <a:srgbClr val="0085C3"/>
      </a:accent1>
      <a:accent2>
        <a:srgbClr val="7AB800"/>
      </a:accent2>
      <a:accent3>
        <a:srgbClr val="F2AF00"/>
      </a:accent3>
      <a:accent4>
        <a:srgbClr val="6E2585"/>
      </a:accent4>
      <a:accent5>
        <a:srgbClr val="444444"/>
      </a:accent5>
      <a:accent6>
        <a:srgbClr val="FFEE0D"/>
      </a:accent6>
      <a:hlink>
        <a:srgbClr val="DC5034"/>
      </a:hlink>
      <a:folHlink>
        <a:srgbClr val="009BBB"/>
      </a:folHlink>
    </a:clrScheme>
    <a:fontScheme name="Dell default">
      <a:majorFont>
        <a:latin typeface="Museo For Dell 700"/>
        <a:ea typeface=""/>
        <a:cs typeface=""/>
      </a:majorFont>
      <a:minorFont>
        <a:latin typeface="Museo Sans For Dell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1679</Words>
  <Application>Microsoft Office PowerPoint</Application>
  <PresentationFormat>On-screen Show (4:3)</PresentationFormat>
  <Paragraphs>647</Paragraphs>
  <Slides>42</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1" baseType="lpstr">
      <vt:lpstr>Arial</vt:lpstr>
      <vt:lpstr>Museo For Dell</vt:lpstr>
      <vt:lpstr>Museo Sans For Dell</vt:lpstr>
      <vt:lpstr>Museo Sans For Dell 300</vt:lpstr>
      <vt:lpstr>Calibri</vt:lpstr>
      <vt:lpstr>Arial Black</vt:lpstr>
      <vt:lpstr>Dell Services Template</vt:lpstr>
      <vt:lpstr>Dell_sales-support_2010_BLUE</vt:lpstr>
      <vt:lpstr>Visio</vt:lpstr>
      <vt:lpstr>   Infrastructure Planning for VistA EHR Implementation</vt:lpstr>
      <vt:lpstr>Organization Profile</vt:lpstr>
      <vt:lpstr>EHR Implementation  </vt:lpstr>
      <vt:lpstr>   What is VistA?</vt:lpstr>
      <vt:lpstr>VistA Functionality for EMR Solution- Modules</vt:lpstr>
      <vt:lpstr>WorldVistA</vt:lpstr>
      <vt:lpstr>“DISSERTATION ON INFRASTRUCTURE PLANNING”</vt:lpstr>
      <vt:lpstr>Problem Statement</vt:lpstr>
      <vt:lpstr>Objectives of the Study </vt:lpstr>
      <vt:lpstr>Benefits Of The Study</vt:lpstr>
      <vt:lpstr>Data Sources</vt:lpstr>
      <vt:lpstr>Work plan</vt:lpstr>
      <vt:lpstr>Data Collection</vt:lpstr>
      <vt:lpstr>Introduction: Architecture and Design </vt:lpstr>
      <vt:lpstr>Guiding Principles</vt:lpstr>
      <vt:lpstr>Methodolgy </vt:lpstr>
      <vt:lpstr>Server and Client Platforms</vt:lpstr>
      <vt:lpstr>Database of VistA</vt:lpstr>
      <vt:lpstr>FM  Versus SQL Server</vt:lpstr>
      <vt:lpstr>Application Architecture</vt:lpstr>
      <vt:lpstr>Slide 21</vt:lpstr>
      <vt:lpstr>       HIS – Application Architecture </vt:lpstr>
      <vt:lpstr>          HIS – Application Architecture       Cont…</vt:lpstr>
      <vt:lpstr>Data Center Deployment</vt:lpstr>
      <vt:lpstr>Slide 25</vt:lpstr>
      <vt:lpstr>Disaster Recovery Plan</vt:lpstr>
      <vt:lpstr>Business Continuity of VistA EMR applications </vt:lpstr>
      <vt:lpstr>Failover in Disaster Recovery: Clustering </vt:lpstr>
      <vt:lpstr>Key Design Assumptions</vt:lpstr>
      <vt:lpstr>High Availability</vt:lpstr>
      <vt:lpstr>Performance </vt:lpstr>
      <vt:lpstr>Slide 32</vt:lpstr>
      <vt:lpstr>Scalability </vt:lpstr>
      <vt:lpstr>Deployment and Environments</vt:lpstr>
      <vt:lpstr>Data Standardization</vt:lpstr>
      <vt:lpstr>Software</vt:lpstr>
      <vt:lpstr>Slide 37</vt:lpstr>
      <vt:lpstr>Hardware: Printers</vt:lpstr>
      <vt:lpstr>Results And Findings</vt:lpstr>
      <vt:lpstr>Conclusion</vt:lpstr>
      <vt:lpstr>References </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Technical Arcitecture</dc:title>
  <dc:creator/>
  <cp:lastModifiedBy/>
  <cp:revision>85</cp:revision>
  <dcterms:created xsi:type="dcterms:W3CDTF">2010-04-29T13:07:40Z</dcterms:created>
  <dcterms:modified xsi:type="dcterms:W3CDTF">2011-01-03T04:44:30Z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0x010100104BF6405AEF4C43AE55335A2EB5EA8F</vt:lpwstr>
  </property>
  <property fmtid="{D5CDD505-2E9C-101B-9397-08002B2CF9AE}" pid="3" name="_dlc_ExpireDate">
    <vt:lpwstr>2011-04-05T18:30:58+00:00</vt:lpwstr>
  </property>
  <property fmtid="{D5CDD505-2E9C-101B-9397-08002B2CF9AE}" pid="4" name="PSCExpirationDateField">
    <vt:lpwstr>2011-04-05T18:30:58+00:00</vt:lpwstr>
  </property>
</Properties>
</file>