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data5.xml" ContentType="application/vnd.openxmlformats-officedocument.drawingml.diagramData+xml"/>
  <Override PartName="/ppt/diagrams/colors7.xml" ContentType="application/vnd.openxmlformats-officedocument.drawingml.diagramColors+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57" r:id="rId2"/>
    <p:sldId id="261" r:id="rId3"/>
    <p:sldId id="263" r:id="rId4"/>
    <p:sldId id="311" r:id="rId5"/>
    <p:sldId id="312" r:id="rId6"/>
    <p:sldId id="313" r:id="rId7"/>
    <p:sldId id="268" r:id="rId8"/>
    <p:sldId id="269" r:id="rId9"/>
    <p:sldId id="310" r:id="rId10"/>
    <p:sldId id="314" r:id="rId11"/>
    <p:sldId id="267" r:id="rId12"/>
    <p:sldId id="280" r:id="rId13"/>
    <p:sldId id="315" r:id="rId14"/>
    <p:sldId id="316" r:id="rId15"/>
    <p:sldId id="259" r:id="rId16"/>
    <p:sldId id="260" r:id="rId17"/>
    <p:sldId id="271" r:id="rId18"/>
    <p:sldId id="273" r:id="rId19"/>
    <p:sldId id="274" r:id="rId20"/>
    <p:sldId id="272" r:id="rId21"/>
    <p:sldId id="275" r:id="rId22"/>
    <p:sldId id="276" r:id="rId23"/>
    <p:sldId id="277" r:id="rId24"/>
    <p:sldId id="278" r:id="rId25"/>
    <p:sldId id="279" r:id="rId26"/>
    <p:sldId id="281" r:id="rId27"/>
    <p:sldId id="282" r:id="rId28"/>
    <p:sldId id="317" r:id="rId29"/>
    <p:sldId id="318" r:id="rId30"/>
    <p:sldId id="283" r:id="rId31"/>
    <p:sldId id="284" r:id="rId32"/>
    <p:sldId id="286" r:id="rId33"/>
    <p:sldId id="287" r:id="rId34"/>
    <p:sldId id="288" r:id="rId35"/>
    <p:sldId id="289" r:id="rId36"/>
    <p:sldId id="290" r:id="rId37"/>
    <p:sldId id="291" r:id="rId38"/>
    <p:sldId id="292" r:id="rId39"/>
    <p:sldId id="293" r:id="rId40"/>
    <p:sldId id="295" r:id="rId41"/>
    <p:sldId id="294" r:id="rId42"/>
    <p:sldId id="296" r:id="rId43"/>
    <p:sldId id="297" r:id="rId44"/>
    <p:sldId id="298" r:id="rId45"/>
    <p:sldId id="302" r:id="rId46"/>
    <p:sldId id="299" r:id="rId47"/>
    <p:sldId id="301" r:id="rId48"/>
    <p:sldId id="300" r:id="rId49"/>
    <p:sldId id="303" r:id="rId50"/>
    <p:sldId id="304" r:id="rId51"/>
    <p:sldId id="305" r:id="rId52"/>
    <p:sldId id="306" r:id="rId53"/>
    <p:sldId id="307" r:id="rId54"/>
    <p:sldId id="308" r:id="rId55"/>
    <p:sldId id="309"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79" autoAdjust="0"/>
    <p:restoredTop sz="94580" autoAdjust="0"/>
  </p:normalViewPr>
  <p:slideViewPr>
    <p:cSldViewPr>
      <p:cViewPr varScale="1">
        <p:scale>
          <a:sx n="71" d="100"/>
          <a:sy n="71" d="100"/>
        </p:scale>
        <p:origin x="-120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0396FB-5FE5-4991-84E9-BC915D12CFFE}" type="doc">
      <dgm:prSet loTypeId="urn:microsoft.com/office/officeart/2005/8/layout/hierarchy5" loCatId="hierarchy" qsTypeId="urn:microsoft.com/office/officeart/2005/8/quickstyle/3d3" qsCatId="3D" csTypeId="urn:microsoft.com/office/officeart/2005/8/colors/accent0_3" csCatId="mainScheme" phldr="1"/>
      <dgm:spPr/>
      <dgm:t>
        <a:bodyPr/>
        <a:lstStyle/>
        <a:p>
          <a:endParaRPr lang="en-US"/>
        </a:p>
      </dgm:t>
    </dgm:pt>
    <dgm:pt modelId="{FFCB61A4-2478-455F-AA0A-EA3EF86A981C}">
      <dgm:prSet phldrT="[Text]" custT="1"/>
      <dgm:spPr/>
      <dgm:t>
        <a:bodyPr/>
        <a:lstStyle/>
        <a:p>
          <a:r>
            <a:rPr lang="en-US" sz="1400" b="1" dirty="0" smtClean="0">
              <a:latin typeface="Arial" pitchFamily="34" charset="0"/>
              <a:cs typeface="Arial" pitchFamily="34" charset="0"/>
            </a:rPr>
            <a:t>Indian International Healthcare </a:t>
          </a:r>
          <a:endParaRPr lang="en-US" sz="1400" b="1" dirty="0">
            <a:latin typeface="Arial" pitchFamily="34" charset="0"/>
            <a:cs typeface="Arial" pitchFamily="34" charset="0"/>
          </a:endParaRPr>
        </a:p>
      </dgm:t>
    </dgm:pt>
    <dgm:pt modelId="{E9489CA5-2D0C-43FE-9C22-BCE0BEFFD398}" type="parTrans" cxnId="{2FF49D68-3E3B-42FF-A828-BBD42223358C}">
      <dgm:prSet/>
      <dgm:spPr/>
      <dgm:t>
        <a:bodyPr/>
        <a:lstStyle/>
        <a:p>
          <a:endParaRPr lang="en-US"/>
        </a:p>
      </dgm:t>
    </dgm:pt>
    <dgm:pt modelId="{1C857065-D366-4297-A655-1E3FB050F9CE}" type="sibTrans" cxnId="{2FF49D68-3E3B-42FF-A828-BBD42223358C}">
      <dgm:prSet/>
      <dgm:spPr/>
      <dgm:t>
        <a:bodyPr/>
        <a:lstStyle/>
        <a:p>
          <a:endParaRPr lang="en-US"/>
        </a:p>
      </dgm:t>
    </dgm:pt>
    <dgm:pt modelId="{3E287E0B-779B-432A-99FF-4F9A3EA4AA53}">
      <dgm:prSet phldrT="[Text]" custT="1"/>
      <dgm:spPr/>
      <dgm:t>
        <a:bodyPr/>
        <a:lstStyle/>
        <a:p>
          <a:r>
            <a:rPr lang="en-US" sz="1400" b="1" dirty="0">
              <a:latin typeface="Arial" pitchFamily="34" charset="0"/>
              <a:cs typeface="Arial" pitchFamily="34" charset="0"/>
            </a:rPr>
            <a:t>Technical</a:t>
          </a:r>
        </a:p>
      </dgm:t>
    </dgm:pt>
    <dgm:pt modelId="{0B6220FA-1D40-4927-978A-E5AC28D97EA7}" type="parTrans" cxnId="{DA83ED01-DD30-4359-8A60-6380392A8837}">
      <dgm:prSet/>
      <dgm:spPr/>
      <dgm:t>
        <a:bodyPr/>
        <a:lstStyle/>
        <a:p>
          <a:endParaRPr lang="en-US" dirty="0"/>
        </a:p>
      </dgm:t>
    </dgm:pt>
    <dgm:pt modelId="{BB1E7000-D227-4491-9050-F28A6C51CB81}" type="sibTrans" cxnId="{DA83ED01-DD30-4359-8A60-6380392A8837}">
      <dgm:prSet/>
      <dgm:spPr/>
      <dgm:t>
        <a:bodyPr/>
        <a:lstStyle/>
        <a:p>
          <a:endParaRPr lang="en-US"/>
        </a:p>
      </dgm:t>
    </dgm:pt>
    <dgm:pt modelId="{539D671C-E1FC-44B6-9A03-FD8AE75C63DB}">
      <dgm:prSet phldrT="[Text]" custT="1"/>
      <dgm:spPr/>
      <dgm:t>
        <a:bodyPr/>
        <a:lstStyle/>
        <a:p>
          <a:r>
            <a:rPr lang="en-US" sz="1400" b="1" dirty="0">
              <a:latin typeface="Arial" pitchFamily="34" charset="0"/>
              <a:cs typeface="Arial" pitchFamily="34" charset="0"/>
            </a:rPr>
            <a:t>Integration</a:t>
          </a:r>
        </a:p>
      </dgm:t>
    </dgm:pt>
    <dgm:pt modelId="{4C437D16-B365-47E7-826C-2AC4F657D767}" type="parTrans" cxnId="{DAAC2795-D5B1-4E54-B59A-671B20BDA0AC}">
      <dgm:prSet/>
      <dgm:spPr/>
      <dgm:t>
        <a:bodyPr/>
        <a:lstStyle/>
        <a:p>
          <a:endParaRPr lang="en-US" dirty="0"/>
        </a:p>
      </dgm:t>
    </dgm:pt>
    <dgm:pt modelId="{322A0D4A-29E1-4953-ADA8-22CF3D8614D9}" type="sibTrans" cxnId="{DAAC2795-D5B1-4E54-B59A-671B20BDA0AC}">
      <dgm:prSet/>
      <dgm:spPr/>
      <dgm:t>
        <a:bodyPr/>
        <a:lstStyle/>
        <a:p>
          <a:endParaRPr lang="en-US"/>
        </a:p>
      </dgm:t>
    </dgm:pt>
    <dgm:pt modelId="{68CA9CF0-12E1-4364-9882-9D55BCD3CC19}">
      <dgm:prSet custT="1"/>
      <dgm:spPr/>
      <dgm:t>
        <a:bodyPr/>
        <a:lstStyle/>
        <a:p>
          <a:r>
            <a:rPr lang="en-US" sz="1400" b="1" dirty="0">
              <a:latin typeface="Arial" pitchFamily="34" charset="0"/>
              <a:cs typeface="Arial" pitchFamily="34" charset="0"/>
            </a:rPr>
            <a:t>Training</a:t>
          </a:r>
        </a:p>
      </dgm:t>
    </dgm:pt>
    <dgm:pt modelId="{F87CC484-FAE4-49ED-AE71-C7D700FF8340}" type="parTrans" cxnId="{931C5B99-80CB-4354-8895-6C06F2888D1B}">
      <dgm:prSet/>
      <dgm:spPr/>
      <dgm:t>
        <a:bodyPr/>
        <a:lstStyle/>
        <a:p>
          <a:endParaRPr lang="en-US" dirty="0"/>
        </a:p>
      </dgm:t>
    </dgm:pt>
    <dgm:pt modelId="{B6A6681E-1DFA-4FDC-8522-A03B4844BA27}" type="sibTrans" cxnId="{931C5B99-80CB-4354-8895-6C06F2888D1B}">
      <dgm:prSet/>
      <dgm:spPr/>
      <dgm:t>
        <a:bodyPr/>
        <a:lstStyle/>
        <a:p>
          <a:endParaRPr lang="en-US"/>
        </a:p>
      </dgm:t>
    </dgm:pt>
    <dgm:pt modelId="{FAED277D-B6C8-4F72-9AB3-5A782DF7792B}">
      <dgm:prSet custT="1"/>
      <dgm:spPr/>
      <dgm:t>
        <a:bodyPr/>
        <a:lstStyle/>
        <a:p>
          <a:r>
            <a:rPr lang="en-US" sz="1400" b="1" dirty="0">
              <a:latin typeface="Arial" pitchFamily="34" charset="0"/>
              <a:cs typeface="Arial" pitchFamily="34" charset="0"/>
            </a:rPr>
            <a:t>EHR</a:t>
          </a:r>
        </a:p>
      </dgm:t>
    </dgm:pt>
    <dgm:pt modelId="{A893B4F5-5C98-4735-BD68-3922A62C50B4}" type="parTrans" cxnId="{A4C39206-FF57-437E-B35B-F090BB4691FA}">
      <dgm:prSet/>
      <dgm:spPr/>
      <dgm:t>
        <a:bodyPr/>
        <a:lstStyle/>
        <a:p>
          <a:endParaRPr lang="en-US" dirty="0"/>
        </a:p>
      </dgm:t>
    </dgm:pt>
    <dgm:pt modelId="{C01E18A9-4AEF-42E6-9E76-32975207C9D5}" type="sibTrans" cxnId="{A4C39206-FF57-437E-B35B-F090BB4691FA}">
      <dgm:prSet/>
      <dgm:spPr/>
      <dgm:t>
        <a:bodyPr/>
        <a:lstStyle/>
        <a:p>
          <a:endParaRPr lang="en-US"/>
        </a:p>
      </dgm:t>
    </dgm:pt>
    <dgm:pt modelId="{EC69803B-C823-4A4C-8264-1CBB3E17CF56}">
      <dgm:prSet phldrT="[Text]" custT="1"/>
      <dgm:spPr/>
      <dgm:t>
        <a:bodyPr/>
        <a:lstStyle/>
        <a:p>
          <a:r>
            <a:rPr lang="en-US" sz="1400" b="1" dirty="0">
              <a:latin typeface="Arial" pitchFamily="34" charset="0"/>
              <a:cs typeface="Arial" pitchFamily="34" charset="0"/>
            </a:rPr>
            <a:t>Clinical Transformation</a:t>
          </a:r>
        </a:p>
      </dgm:t>
    </dgm:pt>
    <dgm:pt modelId="{FDC89AC1-5B46-4759-9F31-C21E31F5BE3D}" type="sibTrans" cxnId="{836C7ABC-3D2E-48FE-A61E-5F53FA8D0A24}">
      <dgm:prSet/>
      <dgm:spPr/>
      <dgm:t>
        <a:bodyPr/>
        <a:lstStyle/>
        <a:p>
          <a:endParaRPr lang="en-US"/>
        </a:p>
      </dgm:t>
    </dgm:pt>
    <dgm:pt modelId="{13F02A25-C5E1-498E-B4CF-A5AA74136816}" type="parTrans" cxnId="{836C7ABC-3D2E-48FE-A61E-5F53FA8D0A24}">
      <dgm:prSet/>
      <dgm:spPr/>
      <dgm:t>
        <a:bodyPr/>
        <a:lstStyle/>
        <a:p>
          <a:endParaRPr lang="en-US" dirty="0"/>
        </a:p>
      </dgm:t>
    </dgm:pt>
    <dgm:pt modelId="{A31317AD-EADC-44FF-9C75-C678FFD000B0}">
      <dgm:prSet custT="1"/>
      <dgm:spPr/>
      <dgm:t>
        <a:bodyPr/>
        <a:lstStyle/>
        <a:p>
          <a:r>
            <a:rPr lang="en-US" sz="1400" b="1" dirty="0"/>
            <a:t>HIS</a:t>
          </a:r>
        </a:p>
      </dgm:t>
    </dgm:pt>
    <dgm:pt modelId="{4715BD4D-9248-462B-8207-2BBDCA0711EE}" type="parTrans" cxnId="{6C3C3B89-C09F-418E-897D-72959F8C294E}">
      <dgm:prSet/>
      <dgm:spPr/>
      <dgm:t>
        <a:bodyPr/>
        <a:lstStyle/>
        <a:p>
          <a:endParaRPr lang="en-US" dirty="0"/>
        </a:p>
      </dgm:t>
    </dgm:pt>
    <dgm:pt modelId="{437880C6-AF3B-42B2-BB01-9D32DD836A97}" type="sibTrans" cxnId="{6C3C3B89-C09F-418E-897D-72959F8C294E}">
      <dgm:prSet/>
      <dgm:spPr/>
      <dgm:t>
        <a:bodyPr/>
        <a:lstStyle/>
        <a:p>
          <a:endParaRPr lang="en-US"/>
        </a:p>
      </dgm:t>
    </dgm:pt>
    <dgm:pt modelId="{ED9431D6-812C-45F2-89CA-62C49CC71A5C}" type="pres">
      <dgm:prSet presAssocID="{B60396FB-5FE5-4991-84E9-BC915D12CFFE}" presName="mainComposite" presStyleCnt="0">
        <dgm:presLayoutVars>
          <dgm:chPref val="1"/>
          <dgm:dir/>
          <dgm:animOne val="branch"/>
          <dgm:animLvl val="lvl"/>
          <dgm:resizeHandles val="exact"/>
        </dgm:presLayoutVars>
      </dgm:prSet>
      <dgm:spPr/>
      <dgm:t>
        <a:bodyPr/>
        <a:lstStyle/>
        <a:p>
          <a:endParaRPr lang="en-US"/>
        </a:p>
      </dgm:t>
    </dgm:pt>
    <dgm:pt modelId="{EA4ADCE6-7CEB-4CD5-A26E-C409DBBA8728}" type="pres">
      <dgm:prSet presAssocID="{B60396FB-5FE5-4991-84E9-BC915D12CFFE}" presName="hierFlow" presStyleCnt="0"/>
      <dgm:spPr/>
      <dgm:t>
        <a:bodyPr/>
        <a:lstStyle/>
        <a:p>
          <a:endParaRPr lang="en-US"/>
        </a:p>
      </dgm:t>
    </dgm:pt>
    <dgm:pt modelId="{85C5FE52-6758-4E16-8B9A-D5DC797D83A9}" type="pres">
      <dgm:prSet presAssocID="{B60396FB-5FE5-4991-84E9-BC915D12CFFE}" presName="hierChild1" presStyleCnt="0">
        <dgm:presLayoutVars>
          <dgm:chPref val="1"/>
          <dgm:animOne val="branch"/>
          <dgm:animLvl val="lvl"/>
        </dgm:presLayoutVars>
      </dgm:prSet>
      <dgm:spPr/>
      <dgm:t>
        <a:bodyPr/>
        <a:lstStyle/>
        <a:p>
          <a:endParaRPr lang="en-US"/>
        </a:p>
      </dgm:t>
    </dgm:pt>
    <dgm:pt modelId="{57556827-547B-4C2E-9AE4-668AACAF9CCA}" type="pres">
      <dgm:prSet presAssocID="{FFCB61A4-2478-455F-AA0A-EA3EF86A981C}" presName="Name17" presStyleCnt="0"/>
      <dgm:spPr/>
      <dgm:t>
        <a:bodyPr/>
        <a:lstStyle/>
        <a:p>
          <a:endParaRPr lang="en-US"/>
        </a:p>
      </dgm:t>
    </dgm:pt>
    <dgm:pt modelId="{9E0C0463-56CE-4F0B-A89B-84FE2D0FA645}" type="pres">
      <dgm:prSet presAssocID="{FFCB61A4-2478-455F-AA0A-EA3EF86A981C}" presName="level1Shape" presStyleLbl="node0" presStyleIdx="0" presStyleCnt="1">
        <dgm:presLayoutVars>
          <dgm:chPref val="3"/>
        </dgm:presLayoutVars>
      </dgm:prSet>
      <dgm:spPr/>
      <dgm:t>
        <a:bodyPr/>
        <a:lstStyle/>
        <a:p>
          <a:endParaRPr lang="en-US"/>
        </a:p>
      </dgm:t>
    </dgm:pt>
    <dgm:pt modelId="{5D7865A3-65A4-4474-B1E8-BCE01630614F}" type="pres">
      <dgm:prSet presAssocID="{FFCB61A4-2478-455F-AA0A-EA3EF86A981C}" presName="hierChild2" presStyleCnt="0"/>
      <dgm:spPr/>
      <dgm:t>
        <a:bodyPr/>
        <a:lstStyle/>
        <a:p>
          <a:endParaRPr lang="en-US"/>
        </a:p>
      </dgm:t>
    </dgm:pt>
    <dgm:pt modelId="{C677ED86-B162-40DA-B4D4-62D76D139306}" type="pres">
      <dgm:prSet presAssocID="{13F02A25-C5E1-498E-B4CF-A5AA74136816}" presName="Name25" presStyleLbl="parChTrans1D2" presStyleIdx="0" presStyleCnt="6"/>
      <dgm:spPr/>
      <dgm:t>
        <a:bodyPr/>
        <a:lstStyle/>
        <a:p>
          <a:endParaRPr lang="en-US"/>
        </a:p>
      </dgm:t>
    </dgm:pt>
    <dgm:pt modelId="{992F87F1-A36E-494A-9D75-CAF56C19F641}" type="pres">
      <dgm:prSet presAssocID="{13F02A25-C5E1-498E-B4CF-A5AA74136816}" presName="connTx" presStyleLbl="parChTrans1D2" presStyleIdx="0" presStyleCnt="6"/>
      <dgm:spPr/>
      <dgm:t>
        <a:bodyPr/>
        <a:lstStyle/>
        <a:p>
          <a:endParaRPr lang="en-US"/>
        </a:p>
      </dgm:t>
    </dgm:pt>
    <dgm:pt modelId="{5704DE5D-A811-4EA8-94A8-9DC351AA7FD9}" type="pres">
      <dgm:prSet presAssocID="{EC69803B-C823-4A4C-8264-1CBB3E17CF56}" presName="Name30" presStyleCnt="0"/>
      <dgm:spPr/>
      <dgm:t>
        <a:bodyPr/>
        <a:lstStyle/>
        <a:p>
          <a:endParaRPr lang="en-US"/>
        </a:p>
      </dgm:t>
    </dgm:pt>
    <dgm:pt modelId="{87010AA8-B2AB-49B2-91FE-B22B603CEBC7}" type="pres">
      <dgm:prSet presAssocID="{EC69803B-C823-4A4C-8264-1CBB3E17CF56}" presName="level2Shape" presStyleLbl="node2" presStyleIdx="0" presStyleCnt="6" custScaleX="105480"/>
      <dgm:spPr/>
      <dgm:t>
        <a:bodyPr/>
        <a:lstStyle/>
        <a:p>
          <a:endParaRPr lang="en-US"/>
        </a:p>
      </dgm:t>
    </dgm:pt>
    <dgm:pt modelId="{5B21588C-23F5-48C3-909F-9FBD540C2C81}" type="pres">
      <dgm:prSet presAssocID="{EC69803B-C823-4A4C-8264-1CBB3E17CF56}" presName="hierChild3" presStyleCnt="0"/>
      <dgm:spPr/>
      <dgm:t>
        <a:bodyPr/>
        <a:lstStyle/>
        <a:p>
          <a:endParaRPr lang="en-US"/>
        </a:p>
      </dgm:t>
    </dgm:pt>
    <dgm:pt modelId="{A516E11D-657E-45BA-9850-86B9CE930765}" type="pres">
      <dgm:prSet presAssocID="{A893B4F5-5C98-4735-BD68-3922A62C50B4}" presName="Name25" presStyleLbl="parChTrans1D2" presStyleIdx="1" presStyleCnt="6"/>
      <dgm:spPr/>
      <dgm:t>
        <a:bodyPr/>
        <a:lstStyle/>
        <a:p>
          <a:endParaRPr lang="en-US"/>
        </a:p>
      </dgm:t>
    </dgm:pt>
    <dgm:pt modelId="{0A92CB47-4492-4B3E-9C0E-DABF190D94F8}" type="pres">
      <dgm:prSet presAssocID="{A893B4F5-5C98-4735-BD68-3922A62C50B4}" presName="connTx" presStyleLbl="parChTrans1D2" presStyleIdx="1" presStyleCnt="6"/>
      <dgm:spPr/>
      <dgm:t>
        <a:bodyPr/>
        <a:lstStyle/>
        <a:p>
          <a:endParaRPr lang="en-US"/>
        </a:p>
      </dgm:t>
    </dgm:pt>
    <dgm:pt modelId="{F21FAF48-380E-4B28-8288-CFFB95CCED8D}" type="pres">
      <dgm:prSet presAssocID="{FAED277D-B6C8-4F72-9AB3-5A782DF7792B}" presName="Name30" presStyleCnt="0"/>
      <dgm:spPr/>
      <dgm:t>
        <a:bodyPr/>
        <a:lstStyle/>
        <a:p>
          <a:endParaRPr lang="en-US"/>
        </a:p>
      </dgm:t>
    </dgm:pt>
    <dgm:pt modelId="{2362D9AA-1302-474A-B7A9-5520052271E6}" type="pres">
      <dgm:prSet presAssocID="{FAED277D-B6C8-4F72-9AB3-5A782DF7792B}" presName="level2Shape" presStyleLbl="node2" presStyleIdx="1" presStyleCnt="6" custLinFactNeighborY="-3092"/>
      <dgm:spPr/>
      <dgm:t>
        <a:bodyPr/>
        <a:lstStyle/>
        <a:p>
          <a:endParaRPr lang="en-US"/>
        </a:p>
      </dgm:t>
    </dgm:pt>
    <dgm:pt modelId="{C556BF04-890A-4D1F-97DB-0331064B8A79}" type="pres">
      <dgm:prSet presAssocID="{FAED277D-B6C8-4F72-9AB3-5A782DF7792B}" presName="hierChild3" presStyleCnt="0"/>
      <dgm:spPr/>
      <dgm:t>
        <a:bodyPr/>
        <a:lstStyle/>
        <a:p>
          <a:endParaRPr lang="en-US"/>
        </a:p>
      </dgm:t>
    </dgm:pt>
    <dgm:pt modelId="{1C395E22-5C6A-4CE5-894E-692CB60964BB}" type="pres">
      <dgm:prSet presAssocID="{F87CC484-FAE4-49ED-AE71-C7D700FF8340}" presName="Name25" presStyleLbl="parChTrans1D2" presStyleIdx="2" presStyleCnt="6"/>
      <dgm:spPr/>
      <dgm:t>
        <a:bodyPr/>
        <a:lstStyle/>
        <a:p>
          <a:endParaRPr lang="en-US"/>
        </a:p>
      </dgm:t>
    </dgm:pt>
    <dgm:pt modelId="{88BD04B5-9EB6-449F-830E-135C902A1C24}" type="pres">
      <dgm:prSet presAssocID="{F87CC484-FAE4-49ED-AE71-C7D700FF8340}" presName="connTx" presStyleLbl="parChTrans1D2" presStyleIdx="2" presStyleCnt="6"/>
      <dgm:spPr/>
      <dgm:t>
        <a:bodyPr/>
        <a:lstStyle/>
        <a:p>
          <a:endParaRPr lang="en-US"/>
        </a:p>
      </dgm:t>
    </dgm:pt>
    <dgm:pt modelId="{4957FCD4-FC82-47CC-93F6-3221194B5A13}" type="pres">
      <dgm:prSet presAssocID="{68CA9CF0-12E1-4364-9882-9D55BCD3CC19}" presName="Name30" presStyleCnt="0"/>
      <dgm:spPr/>
      <dgm:t>
        <a:bodyPr/>
        <a:lstStyle/>
        <a:p>
          <a:endParaRPr lang="en-US"/>
        </a:p>
      </dgm:t>
    </dgm:pt>
    <dgm:pt modelId="{EEDE89B9-3110-4A0F-BDEA-0FDA88E4A901}" type="pres">
      <dgm:prSet presAssocID="{68CA9CF0-12E1-4364-9882-9D55BCD3CC19}" presName="level2Shape" presStyleLbl="node2" presStyleIdx="2" presStyleCnt="6"/>
      <dgm:spPr/>
      <dgm:t>
        <a:bodyPr/>
        <a:lstStyle/>
        <a:p>
          <a:endParaRPr lang="en-US"/>
        </a:p>
      </dgm:t>
    </dgm:pt>
    <dgm:pt modelId="{62866690-E357-4E15-BD18-22EB0C595A1B}" type="pres">
      <dgm:prSet presAssocID="{68CA9CF0-12E1-4364-9882-9D55BCD3CC19}" presName="hierChild3" presStyleCnt="0"/>
      <dgm:spPr/>
      <dgm:t>
        <a:bodyPr/>
        <a:lstStyle/>
        <a:p>
          <a:endParaRPr lang="en-US"/>
        </a:p>
      </dgm:t>
    </dgm:pt>
    <dgm:pt modelId="{9273DD87-8241-40F4-B72B-F75AF80B85C2}" type="pres">
      <dgm:prSet presAssocID="{0B6220FA-1D40-4927-978A-E5AC28D97EA7}" presName="Name25" presStyleLbl="parChTrans1D2" presStyleIdx="3" presStyleCnt="6"/>
      <dgm:spPr/>
      <dgm:t>
        <a:bodyPr/>
        <a:lstStyle/>
        <a:p>
          <a:endParaRPr lang="en-US"/>
        </a:p>
      </dgm:t>
    </dgm:pt>
    <dgm:pt modelId="{3BFA495E-5A60-4DD6-A14D-B5F8FC0850B2}" type="pres">
      <dgm:prSet presAssocID="{0B6220FA-1D40-4927-978A-E5AC28D97EA7}" presName="connTx" presStyleLbl="parChTrans1D2" presStyleIdx="3" presStyleCnt="6"/>
      <dgm:spPr/>
      <dgm:t>
        <a:bodyPr/>
        <a:lstStyle/>
        <a:p>
          <a:endParaRPr lang="en-US"/>
        </a:p>
      </dgm:t>
    </dgm:pt>
    <dgm:pt modelId="{7773E3F2-5102-4098-88C0-F908536103CF}" type="pres">
      <dgm:prSet presAssocID="{3E287E0B-779B-432A-99FF-4F9A3EA4AA53}" presName="Name30" presStyleCnt="0"/>
      <dgm:spPr/>
      <dgm:t>
        <a:bodyPr/>
        <a:lstStyle/>
        <a:p>
          <a:endParaRPr lang="en-US"/>
        </a:p>
      </dgm:t>
    </dgm:pt>
    <dgm:pt modelId="{21F6195E-4D60-4405-BB4F-478933B58BF2}" type="pres">
      <dgm:prSet presAssocID="{3E287E0B-779B-432A-99FF-4F9A3EA4AA53}" presName="level2Shape" presStyleLbl="node2" presStyleIdx="3" presStyleCnt="6"/>
      <dgm:spPr/>
      <dgm:t>
        <a:bodyPr/>
        <a:lstStyle/>
        <a:p>
          <a:endParaRPr lang="en-US"/>
        </a:p>
      </dgm:t>
    </dgm:pt>
    <dgm:pt modelId="{5CEE050A-DEEF-4C41-8213-119781BAEBA7}" type="pres">
      <dgm:prSet presAssocID="{3E287E0B-779B-432A-99FF-4F9A3EA4AA53}" presName="hierChild3" presStyleCnt="0"/>
      <dgm:spPr/>
      <dgm:t>
        <a:bodyPr/>
        <a:lstStyle/>
        <a:p>
          <a:endParaRPr lang="en-US"/>
        </a:p>
      </dgm:t>
    </dgm:pt>
    <dgm:pt modelId="{4F82CB59-3436-427F-A04F-087D63EAA186}" type="pres">
      <dgm:prSet presAssocID="{4C437D16-B365-47E7-826C-2AC4F657D767}" presName="Name25" presStyleLbl="parChTrans1D2" presStyleIdx="4" presStyleCnt="6"/>
      <dgm:spPr/>
      <dgm:t>
        <a:bodyPr/>
        <a:lstStyle/>
        <a:p>
          <a:endParaRPr lang="en-US"/>
        </a:p>
      </dgm:t>
    </dgm:pt>
    <dgm:pt modelId="{AA246C7D-EE51-4428-8A34-F9D190356218}" type="pres">
      <dgm:prSet presAssocID="{4C437D16-B365-47E7-826C-2AC4F657D767}" presName="connTx" presStyleLbl="parChTrans1D2" presStyleIdx="4" presStyleCnt="6"/>
      <dgm:spPr/>
      <dgm:t>
        <a:bodyPr/>
        <a:lstStyle/>
        <a:p>
          <a:endParaRPr lang="en-US"/>
        </a:p>
      </dgm:t>
    </dgm:pt>
    <dgm:pt modelId="{CBC0DD69-66D8-47B6-95B8-F7FEDCE98927}" type="pres">
      <dgm:prSet presAssocID="{539D671C-E1FC-44B6-9A03-FD8AE75C63DB}" presName="Name30" presStyleCnt="0"/>
      <dgm:spPr/>
      <dgm:t>
        <a:bodyPr/>
        <a:lstStyle/>
        <a:p>
          <a:endParaRPr lang="en-US"/>
        </a:p>
      </dgm:t>
    </dgm:pt>
    <dgm:pt modelId="{D697E22D-2C0B-471D-9C23-26AD7011D2AE}" type="pres">
      <dgm:prSet presAssocID="{539D671C-E1FC-44B6-9A03-FD8AE75C63DB}" presName="level2Shape" presStyleLbl="node2" presStyleIdx="4" presStyleCnt="6"/>
      <dgm:spPr/>
      <dgm:t>
        <a:bodyPr/>
        <a:lstStyle/>
        <a:p>
          <a:endParaRPr lang="en-US"/>
        </a:p>
      </dgm:t>
    </dgm:pt>
    <dgm:pt modelId="{72782A96-8B9C-4822-957C-DAE3045D0E33}" type="pres">
      <dgm:prSet presAssocID="{539D671C-E1FC-44B6-9A03-FD8AE75C63DB}" presName="hierChild3" presStyleCnt="0"/>
      <dgm:spPr/>
      <dgm:t>
        <a:bodyPr/>
        <a:lstStyle/>
        <a:p>
          <a:endParaRPr lang="en-US"/>
        </a:p>
      </dgm:t>
    </dgm:pt>
    <dgm:pt modelId="{FA7CB554-067F-4B42-B5AF-784170FFD4A4}" type="pres">
      <dgm:prSet presAssocID="{4715BD4D-9248-462B-8207-2BBDCA0711EE}" presName="Name25" presStyleLbl="parChTrans1D2" presStyleIdx="5" presStyleCnt="6"/>
      <dgm:spPr/>
      <dgm:t>
        <a:bodyPr/>
        <a:lstStyle/>
        <a:p>
          <a:endParaRPr lang="en-US"/>
        </a:p>
      </dgm:t>
    </dgm:pt>
    <dgm:pt modelId="{872C7906-1723-4374-BECC-CDD8F39496AB}" type="pres">
      <dgm:prSet presAssocID="{4715BD4D-9248-462B-8207-2BBDCA0711EE}" presName="connTx" presStyleLbl="parChTrans1D2" presStyleIdx="5" presStyleCnt="6"/>
      <dgm:spPr/>
      <dgm:t>
        <a:bodyPr/>
        <a:lstStyle/>
        <a:p>
          <a:endParaRPr lang="en-US"/>
        </a:p>
      </dgm:t>
    </dgm:pt>
    <dgm:pt modelId="{B49D41FC-90F8-4D25-9E39-6E3E93FAE7B5}" type="pres">
      <dgm:prSet presAssocID="{A31317AD-EADC-44FF-9C75-C678FFD000B0}" presName="Name30" presStyleCnt="0"/>
      <dgm:spPr/>
      <dgm:t>
        <a:bodyPr/>
        <a:lstStyle/>
        <a:p>
          <a:endParaRPr lang="en-US"/>
        </a:p>
      </dgm:t>
    </dgm:pt>
    <dgm:pt modelId="{3AB1FDAF-E5B0-4223-B5F6-90CBC5A21B6F}" type="pres">
      <dgm:prSet presAssocID="{A31317AD-EADC-44FF-9C75-C678FFD000B0}" presName="level2Shape" presStyleLbl="node2" presStyleIdx="5" presStyleCnt="6" custLinFactNeighborY="-3732"/>
      <dgm:spPr/>
      <dgm:t>
        <a:bodyPr/>
        <a:lstStyle/>
        <a:p>
          <a:endParaRPr lang="en-US"/>
        </a:p>
      </dgm:t>
    </dgm:pt>
    <dgm:pt modelId="{A61D314F-D5E8-4001-9753-3D2E1D1D6D79}" type="pres">
      <dgm:prSet presAssocID="{A31317AD-EADC-44FF-9C75-C678FFD000B0}" presName="hierChild3" presStyleCnt="0"/>
      <dgm:spPr/>
      <dgm:t>
        <a:bodyPr/>
        <a:lstStyle/>
        <a:p>
          <a:endParaRPr lang="en-US"/>
        </a:p>
      </dgm:t>
    </dgm:pt>
    <dgm:pt modelId="{19024BB6-AE5B-49D1-B426-417FD0D0CCBC}" type="pres">
      <dgm:prSet presAssocID="{B60396FB-5FE5-4991-84E9-BC915D12CFFE}" presName="bgShapesFlow" presStyleCnt="0"/>
      <dgm:spPr/>
      <dgm:t>
        <a:bodyPr/>
        <a:lstStyle/>
        <a:p>
          <a:endParaRPr lang="en-US"/>
        </a:p>
      </dgm:t>
    </dgm:pt>
  </dgm:ptLst>
  <dgm:cxnLst>
    <dgm:cxn modelId="{2FF49D68-3E3B-42FF-A828-BBD42223358C}" srcId="{B60396FB-5FE5-4991-84E9-BC915D12CFFE}" destId="{FFCB61A4-2478-455F-AA0A-EA3EF86A981C}" srcOrd="0" destOrd="0" parTransId="{E9489CA5-2D0C-43FE-9C22-BCE0BEFFD398}" sibTransId="{1C857065-D366-4297-A655-1E3FB050F9CE}"/>
    <dgm:cxn modelId="{5D62FC43-B09A-4250-9A69-7DC57DCE83D2}" type="presOf" srcId="{F87CC484-FAE4-49ED-AE71-C7D700FF8340}" destId="{1C395E22-5C6A-4CE5-894E-692CB60964BB}" srcOrd="0" destOrd="0" presId="urn:microsoft.com/office/officeart/2005/8/layout/hierarchy5"/>
    <dgm:cxn modelId="{DAAC2795-D5B1-4E54-B59A-671B20BDA0AC}" srcId="{FFCB61A4-2478-455F-AA0A-EA3EF86A981C}" destId="{539D671C-E1FC-44B6-9A03-FD8AE75C63DB}" srcOrd="4" destOrd="0" parTransId="{4C437D16-B365-47E7-826C-2AC4F657D767}" sibTransId="{322A0D4A-29E1-4953-ADA8-22CF3D8614D9}"/>
    <dgm:cxn modelId="{6C3C3B89-C09F-418E-897D-72959F8C294E}" srcId="{FFCB61A4-2478-455F-AA0A-EA3EF86A981C}" destId="{A31317AD-EADC-44FF-9C75-C678FFD000B0}" srcOrd="5" destOrd="0" parTransId="{4715BD4D-9248-462B-8207-2BBDCA0711EE}" sibTransId="{437880C6-AF3B-42B2-BB01-9D32DD836A97}"/>
    <dgm:cxn modelId="{82F0109C-3451-4B4D-80F9-ED8EF6C7FA19}" type="presOf" srcId="{13F02A25-C5E1-498E-B4CF-A5AA74136816}" destId="{C677ED86-B162-40DA-B4D4-62D76D139306}" srcOrd="0" destOrd="0" presId="urn:microsoft.com/office/officeart/2005/8/layout/hierarchy5"/>
    <dgm:cxn modelId="{5B53428B-9226-4939-A524-C38A630605B3}" type="presOf" srcId="{FAED277D-B6C8-4F72-9AB3-5A782DF7792B}" destId="{2362D9AA-1302-474A-B7A9-5520052271E6}" srcOrd="0" destOrd="0" presId="urn:microsoft.com/office/officeart/2005/8/layout/hierarchy5"/>
    <dgm:cxn modelId="{836C7ABC-3D2E-48FE-A61E-5F53FA8D0A24}" srcId="{FFCB61A4-2478-455F-AA0A-EA3EF86A981C}" destId="{EC69803B-C823-4A4C-8264-1CBB3E17CF56}" srcOrd="0" destOrd="0" parTransId="{13F02A25-C5E1-498E-B4CF-A5AA74136816}" sibTransId="{FDC89AC1-5B46-4759-9F31-C21E31F5BE3D}"/>
    <dgm:cxn modelId="{931C5B99-80CB-4354-8895-6C06F2888D1B}" srcId="{FFCB61A4-2478-455F-AA0A-EA3EF86A981C}" destId="{68CA9CF0-12E1-4364-9882-9D55BCD3CC19}" srcOrd="2" destOrd="0" parTransId="{F87CC484-FAE4-49ED-AE71-C7D700FF8340}" sibTransId="{B6A6681E-1DFA-4FDC-8522-A03B4844BA27}"/>
    <dgm:cxn modelId="{D789B143-4B21-497D-8D32-324A8F3A57B4}" type="presOf" srcId="{13F02A25-C5E1-498E-B4CF-A5AA74136816}" destId="{992F87F1-A36E-494A-9D75-CAF56C19F641}" srcOrd="1" destOrd="0" presId="urn:microsoft.com/office/officeart/2005/8/layout/hierarchy5"/>
    <dgm:cxn modelId="{9A9F18F0-BE49-46A5-8336-66E750BB8534}" type="presOf" srcId="{4715BD4D-9248-462B-8207-2BBDCA0711EE}" destId="{FA7CB554-067F-4B42-B5AF-784170FFD4A4}" srcOrd="0" destOrd="0" presId="urn:microsoft.com/office/officeart/2005/8/layout/hierarchy5"/>
    <dgm:cxn modelId="{377440A6-C9BE-4A78-94E9-77ED41939EBB}" type="presOf" srcId="{4715BD4D-9248-462B-8207-2BBDCA0711EE}" destId="{872C7906-1723-4374-BECC-CDD8F39496AB}" srcOrd="1" destOrd="0" presId="urn:microsoft.com/office/officeart/2005/8/layout/hierarchy5"/>
    <dgm:cxn modelId="{D26970F7-8200-45F3-B043-9256B15D1083}" type="presOf" srcId="{0B6220FA-1D40-4927-978A-E5AC28D97EA7}" destId="{3BFA495E-5A60-4DD6-A14D-B5F8FC0850B2}" srcOrd="1" destOrd="0" presId="urn:microsoft.com/office/officeart/2005/8/layout/hierarchy5"/>
    <dgm:cxn modelId="{A821D48C-497E-4950-A24E-9829C717DB15}" type="presOf" srcId="{FFCB61A4-2478-455F-AA0A-EA3EF86A981C}" destId="{9E0C0463-56CE-4F0B-A89B-84FE2D0FA645}" srcOrd="0" destOrd="0" presId="urn:microsoft.com/office/officeart/2005/8/layout/hierarchy5"/>
    <dgm:cxn modelId="{2918E8AE-CB11-48A6-9C96-E43EAA26C5D2}" type="presOf" srcId="{EC69803B-C823-4A4C-8264-1CBB3E17CF56}" destId="{87010AA8-B2AB-49B2-91FE-B22B603CEBC7}" srcOrd="0" destOrd="0" presId="urn:microsoft.com/office/officeart/2005/8/layout/hierarchy5"/>
    <dgm:cxn modelId="{23D645D7-F723-482B-AD3E-A73D75E31194}" type="presOf" srcId="{3E287E0B-779B-432A-99FF-4F9A3EA4AA53}" destId="{21F6195E-4D60-4405-BB4F-478933B58BF2}" srcOrd="0" destOrd="0" presId="urn:microsoft.com/office/officeart/2005/8/layout/hierarchy5"/>
    <dgm:cxn modelId="{DDD495A4-75A0-4391-818F-5869328EA57D}" type="presOf" srcId="{4C437D16-B365-47E7-826C-2AC4F657D767}" destId="{4F82CB59-3436-427F-A04F-087D63EAA186}" srcOrd="0" destOrd="0" presId="urn:microsoft.com/office/officeart/2005/8/layout/hierarchy5"/>
    <dgm:cxn modelId="{3B24069A-624D-4CD4-B95F-58177D2C7DF4}" type="presOf" srcId="{A31317AD-EADC-44FF-9C75-C678FFD000B0}" destId="{3AB1FDAF-E5B0-4223-B5F6-90CBC5A21B6F}" srcOrd="0" destOrd="0" presId="urn:microsoft.com/office/officeart/2005/8/layout/hierarchy5"/>
    <dgm:cxn modelId="{9A6BAEAE-9F30-4E1C-A2C5-593B15A74B1B}" type="presOf" srcId="{B60396FB-5FE5-4991-84E9-BC915D12CFFE}" destId="{ED9431D6-812C-45F2-89CA-62C49CC71A5C}" srcOrd="0" destOrd="0" presId="urn:microsoft.com/office/officeart/2005/8/layout/hierarchy5"/>
    <dgm:cxn modelId="{7DCC2A12-5103-4CCF-B600-A3CC1714D684}" type="presOf" srcId="{A893B4F5-5C98-4735-BD68-3922A62C50B4}" destId="{0A92CB47-4492-4B3E-9C0E-DABF190D94F8}" srcOrd="1" destOrd="0" presId="urn:microsoft.com/office/officeart/2005/8/layout/hierarchy5"/>
    <dgm:cxn modelId="{41A07D7A-F5F1-465D-A0E8-CBEE786B3919}" type="presOf" srcId="{0B6220FA-1D40-4927-978A-E5AC28D97EA7}" destId="{9273DD87-8241-40F4-B72B-F75AF80B85C2}" srcOrd="0" destOrd="0" presId="urn:microsoft.com/office/officeart/2005/8/layout/hierarchy5"/>
    <dgm:cxn modelId="{DA83ED01-DD30-4359-8A60-6380392A8837}" srcId="{FFCB61A4-2478-455F-AA0A-EA3EF86A981C}" destId="{3E287E0B-779B-432A-99FF-4F9A3EA4AA53}" srcOrd="3" destOrd="0" parTransId="{0B6220FA-1D40-4927-978A-E5AC28D97EA7}" sibTransId="{BB1E7000-D227-4491-9050-F28A6C51CB81}"/>
    <dgm:cxn modelId="{2FB2A2FB-53AC-41A0-B1E8-33FCEF4FA9A2}" type="presOf" srcId="{539D671C-E1FC-44B6-9A03-FD8AE75C63DB}" destId="{D697E22D-2C0B-471D-9C23-26AD7011D2AE}" srcOrd="0" destOrd="0" presId="urn:microsoft.com/office/officeart/2005/8/layout/hierarchy5"/>
    <dgm:cxn modelId="{F7E16229-2D64-4893-968B-7B7FA13690D8}" type="presOf" srcId="{68CA9CF0-12E1-4364-9882-9D55BCD3CC19}" destId="{EEDE89B9-3110-4A0F-BDEA-0FDA88E4A901}" srcOrd="0" destOrd="0" presId="urn:microsoft.com/office/officeart/2005/8/layout/hierarchy5"/>
    <dgm:cxn modelId="{B86DDE94-0C8C-42C8-8EF3-78AFCA10487A}" type="presOf" srcId="{F87CC484-FAE4-49ED-AE71-C7D700FF8340}" destId="{88BD04B5-9EB6-449F-830E-135C902A1C24}" srcOrd="1" destOrd="0" presId="urn:microsoft.com/office/officeart/2005/8/layout/hierarchy5"/>
    <dgm:cxn modelId="{32DAF5BF-CCB1-408D-9821-433F7C1E975B}" type="presOf" srcId="{A893B4F5-5C98-4735-BD68-3922A62C50B4}" destId="{A516E11D-657E-45BA-9850-86B9CE930765}" srcOrd="0" destOrd="0" presId="urn:microsoft.com/office/officeart/2005/8/layout/hierarchy5"/>
    <dgm:cxn modelId="{A4C39206-FF57-437E-B35B-F090BB4691FA}" srcId="{FFCB61A4-2478-455F-AA0A-EA3EF86A981C}" destId="{FAED277D-B6C8-4F72-9AB3-5A782DF7792B}" srcOrd="1" destOrd="0" parTransId="{A893B4F5-5C98-4735-BD68-3922A62C50B4}" sibTransId="{C01E18A9-4AEF-42E6-9E76-32975207C9D5}"/>
    <dgm:cxn modelId="{F933A681-754E-4254-9CAC-392C9E106405}" type="presOf" srcId="{4C437D16-B365-47E7-826C-2AC4F657D767}" destId="{AA246C7D-EE51-4428-8A34-F9D190356218}" srcOrd="1" destOrd="0" presId="urn:microsoft.com/office/officeart/2005/8/layout/hierarchy5"/>
    <dgm:cxn modelId="{B81E779C-6553-41E9-B95A-4F95D538E3E0}" type="presParOf" srcId="{ED9431D6-812C-45F2-89CA-62C49CC71A5C}" destId="{EA4ADCE6-7CEB-4CD5-A26E-C409DBBA8728}" srcOrd="0" destOrd="0" presId="urn:microsoft.com/office/officeart/2005/8/layout/hierarchy5"/>
    <dgm:cxn modelId="{7E2CFF11-2FC6-4553-B130-FAA27E321F7F}" type="presParOf" srcId="{EA4ADCE6-7CEB-4CD5-A26E-C409DBBA8728}" destId="{85C5FE52-6758-4E16-8B9A-D5DC797D83A9}" srcOrd="0" destOrd="0" presId="urn:microsoft.com/office/officeart/2005/8/layout/hierarchy5"/>
    <dgm:cxn modelId="{9B30692F-D9B8-45A3-B18C-5B54E4063426}" type="presParOf" srcId="{85C5FE52-6758-4E16-8B9A-D5DC797D83A9}" destId="{57556827-547B-4C2E-9AE4-668AACAF9CCA}" srcOrd="0" destOrd="0" presId="urn:microsoft.com/office/officeart/2005/8/layout/hierarchy5"/>
    <dgm:cxn modelId="{DC2C33B5-248A-4E24-B429-85CEF1DA9F7B}" type="presParOf" srcId="{57556827-547B-4C2E-9AE4-668AACAF9CCA}" destId="{9E0C0463-56CE-4F0B-A89B-84FE2D0FA645}" srcOrd="0" destOrd="0" presId="urn:microsoft.com/office/officeart/2005/8/layout/hierarchy5"/>
    <dgm:cxn modelId="{D0169BBE-38AD-4340-AAAE-81F58BFA80D3}" type="presParOf" srcId="{57556827-547B-4C2E-9AE4-668AACAF9CCA}" destId="{5D7865A3-65A4-4474-B1E8-BCE01630614F}" srcOrd="1" destOrd="0" presId="urn:microsoft.com/office/officeart/2005/8/layout/hierarchy5"/>
    <dgm:cxn modelId="{1F62E312-8564-46B3-9C24-1F3FF68A9FA3}" type="presParOf" srcId="{5D7865A3-65A4-4474-B1E8-BCE01630614F}" destId="{C677ED86-B162-40DA-B4D4-62D76D139306}" srcOrd="0" destOrd="0" presId="urn:microsoft.com/office/officeart/2005/8/layout/hierarchy5"/>
    <dgm:cxn modelId="{C1A4EE9B-FA61-43C7-A23C-DAB2342C5926}" type="presParOf" srcId="{C677ED86-B162-40DA-B4D4-62D76D139306}" destId="{992F87F1-A36E-494A-9D75-CAF56C19F641}" srcOrd="0" destOrd="0" presId="urn:microsoft.com/office/officeart/2005/8/layout/hierarchy5"/>
    <dgm:cxn modelId="{530269C5-BB64-4929-925B-01117863B3E6}" type="presParOf" srcId="{5D7865A3-65A4-4474-B1E8-BCE01630614F}" destId="{5704DE5D-A811-4EA8-94A8-9DC351AA7FD9}" srcOrd="1" destOrd="0" presId="urn:microsoft.com/office/officeart/2005/8/layout/hierarchy5"/>
    <dgm:cxn modelId="{3D95416A-D82A-4C16-93EA-B67AC4ED68B0}" type="presParOf" srcId="{5704DE5D-A811-4EA8-94A8-9DC351AA7FD9}" destId="{87010AA8-B2AB-49B2-91FE-B22B603CEBC7}" srcOrd="0" destOrd="0" presId="urn:microsoft.com/office/officeart/2005/8/layout/hierarchy5"/>
    <dgm:cxn modelId="{A348159E-CEFB-4B6F-A87A-E3A26F4217D9}" type="presParOf" srcId="{5704DE5D-A811-4EA8-94A8-9DC351AA7FD9}" destId="{5B21588C-23F5-48C3-909F-9FBD540C2C81}" srcOrd="1" destOrd="0" presId="urn:microsoft.com/office/officeart/2005/8/layout/hierarchy5"/>
    <dgm:cxn modelId="{C58AA206-10EB-49C6-ACFD-FE7EF597FF36}" type="presParOf" srcId="{5D7865A3-65A4-4474-B1E8-BCE01630614F}" destId="{A516E11D-657E-45BA-9850-86B9CE930765}" srcOrd="2" destOrd="0" presId="urn:microsoft.com/office/officeart/2005/8/layout/hierarchy5"/>
    <dgm:cxn modelId="{7B2ADCA8-0F72-434A-87B6-0E3AEBD2DAAB}" type="presParOf" srcId="{A516E11D-657E-45BA-9850-86B9CE930765}" destId="{0A92CB47-4492-4B3E-9C0E-DABF190D94F8}" srcOrd="0" destOrd="0" presId="urn:microsoft.com/office/officeart/2005/8/layout/hierarchy5"/>
    <dgm:cxn modelId="{26FAFFDD-8A61-4134-87E9-2D8DDD425ACC}" type="presParOf" srcId="{5D7865A3-65A4-4474-B1E8-BCE01630614F}" destId="{F21FAF48-380E-4B28-8288-CFFB95CCED8D}" srcOrd="3" destOrd="0" presId="urn:microsoft.com/office/officeart/2005/8/layout/hierarchy5"/>
    <dgm:cxn modelId="{6AC1CE2D-C79E-411A-A707-EB58074EE714}" type="presParOf" srcId="{F21FAF48-380E-4B28-8288-CFFB95CCED8D}" destId="{2362D9AA-1302-474A-B7A9-5520052271E6}" srcOrd="0" destOrd="0" presId="urn:microsoft.com/office/officeart/2005/8/layout/hierarchy5"/>
    <dgm:cxn modelId="{CD899FD4-4573-4CFA-B084-5F89AD2CA4FF}" type="presParOf" srcId="{F21FAF48-380E-4B28-8288-CFFB95CCED8D}" destId="{C556BF04-890A-4D1F-97DB-0331064B8A79}" srcOrd="1" destOrd="0" presId="urn:microsoft.com/office/officeart/2005/8/layout/hierarchy5"/>
    <dgm:cxn modelId="{56E9E31D-2FF4-4049-A310-F3E6CC58B625}" type="presParOf" srcId="{5D7865A3-65A4-4474-B1E8-BCE01630614F}" destId="{1C395E22-5C6A-4CE5-894E-692CB60964BB}" srcOrd="4" destOrd="0" presId="urn:microsoft.com/office/officeart/2005/8/layout/hierarchy5"/>
    <dgm:cxn modelId="{AB41CF37-4B6A-4DD5-AF33-7B63BCB35ABA}" type="presParOf" srcId="{1C395E22-5C6A-4CE5-894E-692CB60964BB}" destId="{88BD04B5-9EB6-449F-830E-135C902A1C24}" srcOrd="0" destOrd="0" presId="urn:microsoft.com/office/officeart/2005/8/layout/hierarchy5"/>
    <dgm:cxn modelId="{8D5A5F6B-DB16-4197-9AEE-0D9E5E61723C}" type="presParOf" srcId="{5D7865A3-65A4-4474-B1E8-BCE01630614F}" destId="{4957FCD4-FC82-47CC-93F6-3221194B5A13}" srcOrd="5" destOrd="0" presId="urn:microsoft.com/office/officeart/2005/8/layout/hierarchy5"/>
    <dgm:cxn modelId="{528BB468-E745-4328-9B55-6E4D085B1BC2}" type="presParOf" srcId="{4957FCD4-FC82-47CC-93F6-3221194B5A13}" destId="{EEDE89B9-3110-4A0F-BDEA-0FDA88E4A901}" srcOrd="0" destOrd="0" presId="urn:microsoft.com/office/officeart/2005/8/layout/hierarchy5"/>
    <dgm:cxn modelId="{C2C34978-C4D1-44CB-B8E2-E7C8FA985129}" type="presParOf" srcId="{4957FCD4-FC82-47CC-93F6-3221194B5A13}" destId="{62866690-E357-4E15-BD18-22EB0C595A1B}" srcOrd="1" destOrd="0" presId="urn:microsoft.com/office/officeart/2005/8/layout/hierarchy5"/>
    <dgm:cxn modelId="{39C7C642-BEFB-43EA-9135-31FF6D42B0B0}" type="presParOf" srcId="{5D7865A3-65A4-4474-B1E8-BCE01630614F}" destId="{9273DD87-8241-40F4-B72B-F75AF80B85C2}" srcOrd="6" destOrd="0" presId="urn:microsoft.com/office/officeart/2005/8/layout/hierarchy5"/>
    <dgm:cxn modelId="{C97CAC27-B270-4FC8-8791-D1B1D38A4A52}" type="presParOf" srcId="{9273DD87-8241-40F4-B72B-F75AF80B85C2}" destId="{3BFA495E-5A60-4DD6-A14D-B5F8FC0850B2}" srcOrd="0" destOrd="0" presId="urn:microsoft.com/office/officeart/2005/8/layout/hierarchy5"/>
    <dgm:cxn modelId="{7D04C212-1A0D-4E6D-B96A-C9D550EE7B98}" type="presParOf" srcId="{5D7865A3-65A4-4474-B1E8-BCE01630614F}" destId="{7773E3F2-5102-4098-88C0-F908536103CF}" srcOrd="7" destOrd="0" presId="urn:microsoft.com/office/officeart/2005/8/layout/hierarchy5"/>
    <dgm:cxn modelId="{98C326D8-6A6C-4F00-B9F9-ED8DE5D261D2}" type="presParOf" srcId="{7773E3F2-5102-4098-88C0-F908536103CF}" destId="{21F6195E-4D60-4405-BB4F-478933B58BF2}" srcOrd="0" destOrd="0" presId="urn:microsoft.com/office/officeart/2005/8/layout/hierarchy5"/>
    <dgm:cxn modelId="{892D9CC1-6FE0-4373-89CF-81115B04AFC5}" type="presParOf" srcId="{7773E3F2-5102-4098-88C0-F908536103CF}" destId="{5CEE050A-DEEF-4C41-8213-119781BAEBA7}" srcOrd="1" destOrd="0" presId="urn:microsoft.com/office/officeart/2005/8/layout/hierarchy5"/>
    <dgm:cxn modelId="{974982D2-DE2F-40CE-BFA4-A71E114CD5AF}" type="presParOf" srcId="{5D7865A3-65A4-4474-B1E8-BCE01630614F}" destId="{4F82CB59-3436-427F-A04F-087D63EAA186}" srcOrd="8" destOrd="0" presId="urn:microsoft.com/office/officeart/2005/8/layout/hierarchy5"/>
    <dgm:cxn modelId="{4B0AB460-5AF5-4118-B88A-4319F9E7C34D}" type="presParOf" srcId="{4F82CB59-3436-427F-A04F-087D63EAA186}" destId="{AA246C7D-EE51-4428-8A34-F9D190356218}" srcOrd="0" destOrd="0" presId="urn:microsoft.com/office/officeart/2005/8/layout/hierarchy5"/>
    <dgm:cxn modelId="{F3FD8249-841C-4361-B20D-CF3B0227ABFA}" type="presParOf" srcId="{5D7865A3-65A4-4474-B1E8-BCE01630614F}" destId="{CBC0DD69-66D8-47B6-95B8-F7FEDCE98927}" srcOrd="9" destOrd="0" presId="urn:microsoft.com/office/officeart/2005/8/layout/hierarchy5"/>
    <dgm:cxn modelId="{44F58286-3BF3-46DF-A35E-8822DF0AD56A}" type="presParOf" srcId="{CBC0DD69-66D8-47B6-95B8-F7FEDCE98927}" destId="{D697E22D-2C0B-471D-9C23-26AD7011D2AE}" srcOrd="0" destOrd="0" presId="urn:microsoft.com/office/officeart/2005/8/layout/hierarchy5"/>
    <dgm:cxn modelId="{98EC2671-905F-47FB-BD31-3847918785FA}" type="presParOf" srcId="{CBC0DD69-66D8-47B6-95B8-F7FEDCE98927}" destId="{72782A96-8B9C-4822-957C-DAE3045D0E33}" srcOrd="1" destOrd="0" presId="urn:microsoft.com/office/officeart/2005/8/layout/hierarchy5"/>
    <dgm:cxn modelId="{5AF4EAF3-7271-4F3E-A53D-97842D885209}" type="presParOf" srcId="{5D7865A3-65A4-4474-B1E8-BCE01630614F}" destId="{FA7CB554-067F-4B42-B5AF-784170FFD4A4}" srcOrd="10" destOrd="0" presId="urn:microsoft.com/office/officeart/2005/8/layout/hierarchy5"/>
    <dgm:cxn modelId="{5175334F-C9EA-4158-831F-6465669F7CEA}" type="presParOf" srcId="{FA7CB554-067F-4B42-B5AF-784170FFD4A4}" destId="{872C7906-1723-4374-BECC-CDD8F39496AB}" srcOrd="0" destOrd="0" presId="urn:microsoft.com/office/officeart/2005/8/layout/hierarchy5"/>
    <dgm:cxn modelId="{6779D93A-D8C3-418F-B7B9-AEBF77D974FB}" type="presParOf" srcId="{5D7865A3-65A4-4474-B1E8-BCE01630614F}" destId="{B49D41FC-90F8-4D25-9E39-6E3E93FAE7B5}" srcOrd="11" destOrd="0" presId="urn:microsoft.com/office/officeart/2005/8/layout/hierarchy5"/>
    <dgm:cxn modelId="{FB130A75-F8A3-40A4-9386-E85B4CA5C9A4}" type="presParOf" srcId="{B49D41FC-90F8-4D25-9E39-6E3E93FAE7B5}" destId="{3AB1FDAF-E5B0-4223-B5F6-90CBC5A21B6F}" srcOrd="0" destOrd="0" presId="urn:microsoft.com/office/officeart/2005/8/layout/hierarchy5"/>
    <dgm:cxn modelId="{FEAD8D26-7632-464B-9E8B-4C5AC4DF8C86}" type="presParOf" srcId="{B49D41FC-90F8-4D25-9E39-6E3E93FAE7B5}" destId="{A61D314F-D5E8-4001-9753-3D2E1D1D6D79}" srcOrd="1" destOrd="0" presId="urn:microsoft.com/office/officeart/2005/8/layout/hierarchy5"/>
    <dgm:cxn modelId="{F9B90C9E-48F1-4198-86F0-BC4E9EAE57F9}" type="presParOf" srcId="{ED9431D6-812C-45F2-89CA-62C49CC71A5C}" destId="{19024BB6-AE5B-49D1-B426-417FD0D0CCBC}" srcOrd="1" destOrd="0" presId="urn:microsoft.com/office/officeart/2005/8/layout/hierarchy5"/>
  </dgm:cxnLst>
  <dgm:bg/>
  <dgm:whole>
    <a:ln>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BDD66B-122C-4549-9EA6-77A32B8822EA}" type="doc">
      <dgm:prSet loTypeId="urn:microsoft.com/office/officeart/2005/8/layout/vList2" loCatId="list" qsTypeId="urn:microsoft.com/office/officeart/2005/8/quickstyle/3d1" qsCatId="3D" csTypeId="urn:microsoft.com/office/officeart/2005/8/colors/accent0_3" csCatId="mainScheme" phldr="1"/>
      <dgm:spPr/>
      <dgm:t>
        <a:bodyPr/>
        <a:lstStyle/>
        <a:p>
          <a:endParaRPr lang="en-US"/>
        </a:p>
      </dgm:t>
    </dgm:pt>
    <dgm:pt modelId="{E94E6092-9125-4EA7-A943-97647AF4107A}">
      <dgm:prSet phldrT="[Text]" custT="1"/>
      <dgm:spPr/>
      <dgm:t>
        <a:bodyPr/>
        <a:lstStyle/>
        <a:p>
          <a:r>
            <a:rPr lang="en-US" sz="1600" b="1" dirty="0" smtClean="0"/>
            <a:t>MAX </a:t>
          </a:r>
          <a:r>
            <a:rPr lang="en-US" sz="1600" b="1" dirty="0"/>
            <a:t>Super </a:t>
          </a:r>
          <a:r>
            <a:rPr lang="en-US" sz="1600" b="1" dirty="0" err="1"/>
            <a:t>Speciality</a:t>
          </a:r>
          <a:r>
            <a:rPr lang="en-US" sz="1600" b="1" dirty="0"/>
            <a:t> Hospital (A unit of </a:t>
          </a:r>
          <a:r>
            <a:rPr lang="en-US" sz="1600" b="1" dirty="0" err="1"/>
            <a:t>Devki</a:t>
          </a:r>
          <a:r>
            <a:rPr lang="en-US" sz="1600" b="1" dirty="0"/>
            <a:t/>
          </a:r>
          <a:br>
            <a:rPr lang="en-US" sz="1600" b="1" dirty="0"/>
          </a:br>
          <a:r>
            <a:rPr lang="en-US" sz="1600" b="1" dirty="0"/>
            <a:t>Devi Foundation), </a:t>
          </a:r>
          <a:r>
            <a:rPr lang="en-US" sz="1600" b="1" dirty="0" err="1"/>
            <a:t>Saket</a:t>
          </a:r>
          <a:endParaRPr lang="en-US" sz="1600" b="1" dirty="0"/>
        </a:p>
      </dgm:t>
    </dgm:pt>
    <dgm:pt modelId="{DC63C365-3790-4636-BF90-CFA00D0E103E}" type="parTrans" cxnId="{07E778B1-0473-4920-ABC7-780BCFC4FFF6}">
      <dgm:prSet/>
      <dgm:spPr/>
      <dgm:t>
        <a:bodyPr/>
        <a:lstStyle/>
        <a:p>
          <a:endParaRPr lang="en-US"/>
        </a:p>
      </dgm:t>
    </dgm:pt>
    <dgm:pt modelId="{C0B0D06C-7DCA-4A18-8109-6A36E3D411A2}" type="sibTrans" cxnId="{07E778B1-0473-4920-ABC7-780BCFC4FFF6}">
      <dgm:prSet/>
      <dgm:spPr/>
      <dgm:t>
        <a:bodyPr/>
        <a:lstStyle/>
        <a:p>
          <a:endParaRPr lang="en-US"/>
        </a:p>
      </dgm:t>
    </dgm:pt>
    <dgm:pt modelId="{973C6002-0F60-4C54-A37A-86B99416D949}">
      <dgm:prSet custT="1"/>
      <dgm:spPr/>
      <dgm:t>
        <a:bodyPr/>
        <a:lstStyle/>
        <a:p>
          <a:r>
            <a:rPr lang="en-US" sz="1600" b="1" dirty="0" smtClean="0"/>
            <a:t>MAX </a:t>
          </a:r>
          <a:r>
            <a:rPr lang="en-US" sz="1600" b="1" dirty="0"/>
            <a:t>Super </a:t>
          </a:r>
          <a:r>
            <a:rPr lang="en-US" sz="1600" b="1" dirty="0" err="1"/>
            <a:t>Speciality</a:t>
          </a:r>
          <a:r>
            <a:rPr lang="en-US" sz="1600" b="1" dirty="0"/>
            <a:t> Hospital, </a:t>
          </a:r>
          <a:r>
            <a:rPr lang="en-US" sz="1600" b="1" dirty="0" err="1"/>
            <a:t>Saket</a:t>
          </a:r>
          <a:endParaRPr lang="en-US" sz="1600" b="1" dirty="0"/>
        </a:p>
      </dgm:t>
    </dgm:pt>
    <dgm:pt modelId="{8CA047C8-5447-4CDF-94FA-B2320D8D4119}" type="parTrans" cxnId="{4E7C1274-6EF8-4B5C-B52E-7DF8B405B633}">
      <dgm:prSet/>
      <dgm:spPr/>
      <dgm:t>
        <a:bodyPr/>
        <a:lstStyle/>
        <a:p>
          <a:endParaRPr lang="en-US"/>
        </a:p>
      </dgm:t>
    </dgm:pt>
    <dgm:pt modelId="{B5324B72-D058-4E61-B27B-C2B9C43120D1}" type="sibTrans" cxnId="{4E7C1274-6EF8-4B5C-B52E-7DF8B405B633}">
      <dgm:prSet/>
      <dgm:spPr/>
      <dgm:t>
        <a:bodyPr/>
        <a:lstStyle/>
        <a:p>
          <a:endParaRPr lang="en-US"/>
        </a:p>
      </dgm:t>
    </dgm:pt>
    <dgm:pt modelId="{5CFAA670-CB8E-45D4-AAF6-6CC64F08C3C7}">
      <dgm:prSet custT="1"/>
      <dgm:spPr/>
      <dgm:t>
        <a:bodyPr/>
        <a:lstStyle/>
        <a:p>
          <a:r>
            <a:rPr lang="en-US" sz="1600" b="1" dirty="0" smtClean="0"/>
            <a:t>MAX </a:t>
          </a:r>
          <a:r>
            <a:rPr lang="en-US" sz="1600" b="1" dirty="0"/>
            <a:t>Super </a:t>
          </a:r>
          <a:r>
            <a:rPr lang="en-US" sz="1600" b="1" dirty="0" err="1"/>
            <a:t>Speciality</a:t>
          </a:r>
          <a:r>
            <a:rPr lang="en-US" sz="1600" b="1" dirty="0"/>
            <a:t> Hospital, </a:t>
          </a:r>
          <a:r>
            <a:rPr lang="en-US" sz="1600" b="1" dirty="0" err="1"/>
            <a:t>Patparganj</a:t>
          </a:r>
          <a:endParaRPr lang="en-US" sz="1600" b="1" dirty="0"/>
        </a:p>
      </dgm:t>
    </dgm:pt>
    <dgm:pt modelId="{5594E8FA-C539-45EA-B466-21B94BEC3F1B}" type="parTrans" cxnId="{FD2C6506-8821-4244-A617-1945DFF0A62B}">
      <dgm:prSet/>
      <dgm:spPr/>
      <dgm:t>
        <a:bodyPr/>
        <a:lstStyle/>
        <a:p>
          <a:endParaRPr lang="en-US"/>
        </a:p>
      </dgm:t>
    </dgm:pt>
    <dgm:pt modelId="{93AD8221-D8CC-44F7-A494-D633E300A12D}" type="sibTrans" cxnId="{FD2C6506-8821-4244-A617-1945DFF0A62B}">
      <dgm:prSet/>
      <dgm:spPr/>
      <dgm:t>
        <a:bodyPr/>
        <a:lstStyle/>
        <a:p>
          <a:endParaRPr lang="en-US"/>
        </a:p>
      </dgm:t>
    </dgm:pt>
    <dgm:pt modelId="{CBD0E651-D63C-437B-A34F-D579BE0DE175}">
      <dgm:prSet custT="1"/>
      <dgm:spPr/>
      <dgm:t>
        <a:bodyPr/>
        <a:lstStyle/>
        <a:p>
          <a:r>
            <a:rPr lang="en-US" sz="1600" b="1" dirty="0" smtClean="0"/>
            <a:t>MAX </a:t>
          </a:r>
          <a:r>
            <a:rPr lang="en-US" sz="1600" b="1" dirty="0"/>
            <a:t>Hospital – </a:t>
          </a:r>
          <a:r>
            <a:rPr lang="en-US" sz="1600" b="1" dirty="0" err="1"/>
            <a:t>Pitampura</a:t>
          </a:r>
          <a:endParaRPr lang="en-US" sz="1600" b="1" dirty="0"/>
        </a:p>
      </dgm:t>
    </dgm:pt>
    <dgm:pt modelId="{FCC3F57A-622B-47AE-B98C-1BFA3FA8A41D}" type="parTrans" cxnId="{4034BD31-23E9-45CB-8A0A-182C4F63709A}">
      <dgm:prSet/>
      <dgm:spPr/>
      <dgm:t>
        <a:bodyPr/>
        <a:lstStyle/>
        <a:p>
          <a:endParaRPr lang="en-US"/>
        </a:p>
      </dgm:t>
    </dgm:pt>
    <dgm:pt modelId="{000B339E-FB24-4968-8740-63CE67E0168B}" type="sibTrans" cxnId="{4034BD31-23E9-45CB-8A0A-182C4F63709A}">
      <dgm:prSet/>
      <dgm:spPr/>
      <dgm:t>
        <a:bodyPr/>
        <a:lstStyle/>
        <a:p>
          <a:endParaRPr lang="en-US"/>
        </a:p>
      </dgm:t>
    </dgm:pt>
    <dgm:pt modelId="{46B59B00-FC03-4F4B-A628-F28345A5B1F6}">
      <dgm:prSet custT="1"/>
      <dgm:spPr/>
      <dgm:t>
        <a:bodyPr/>
        <a:lstStyle/>
        <a:p>
          <a:r>
            <a:rPr lang="en-US" sz="1600" b="1" dirty="0" smtClean="0"/>
            <a:t>MAX </a:t>
          </a:r>
          <a:r>
            <a:rPr lang="en-US" sz="1600" b="1" dirty="0"/>
            <a:t>Hospital – </a:t>
          </a:r>
          <a:r>
            <a:rPr lang="en-US" sz="1600" b="1" dirty="0" err="1"/>
            <a:t>Noida</a:t>
          </a:r>
          <a:endParaRPr lang="en-US" sz="1600" b="1" dirty="0"/>
        </a:p>
      </dgm:t>
    </dgm:pt>
    <dgm:pt modelId="{CF1A1F4F-1E5D-4834-811C-4E5A6783D9B6}" type="parTrans" cxnId="{2E19231B-A629-4D5C-A6BE-93F1808AAE50}">
      <dgm:prSet/>
      <dgm:spPr/>
      <dgm:t>
        <a:bodyPr/>
        <a:lstStyle/>
        <a:p>
          <a:endParaRPr lang="en-US"/>
        </a:p>
      </dgm:t>
    </dgm:pt>
    <dgm:pt modelId="{BE13E9FD-EFB6-42C4-AF99-E73BE672D99C}" type="sibTrans" cxnId="{2E19231B-A629-4D5C-A6BE-93F1808AAE50}">
      <dgm:prSet/>
      <dgm:spPr/>
      <dgm:t>
        <a:bodyPr/>
        <a:lstStyle/>
        <a:p>
          <a:endParaRPr lang="en-US"/>
        </a:p>
      </dgm:t>
    </dgm:pt>
    <dgm:pt modelId="{5253EFD7-1119-43BB-B336-EEA9A401905A}">
      <dgm:prSet custT="1"/>
      <dgm:spPr/>
      <dgm:t>
        <a:bodyPr/>
        <a:lstStyle/>
        <a:p>
          <a:r>
            <a:rPr lang="en-US" sz="1600" b="1" dirty="0" smtClean="0"/>
            <a:t>MAX </a:t>
          </a:r>
          <a:r>
            <a:rPr lang="en-US" sz="1600" b="1" dirty="0" err="1" smtClean="0"/>
            <a:t>Medcentre</a:t>
          </a:r>
          <a:r>
            <a:rPr lang="en-US" sz="1600" b="1" dirty="0" smtClean="0"/>
            <a:t> </a:t>
          </a:r>
          <a:r>
            <a:rPr lang="en-US" sz="1600" b="1" dirty="0"/>
            <a:t>- </a:t>
          </a:r>
          <a:r>
            <a:rPr lang="en-US" sz="1600" b="1" dirty="0" err="1"/>
            <a:t>Panchsheel</a:t>
          </a:r>
          <a:r>
            <a:rPr lang="en-US" sz="1600" b="1" dirty="0"/>
            <a:t> Park</a:t>
          </a:r>
        </a:p>
      </dgm:t>
    </dgm:pt>
    <dgm:pt modelId="{7CB86B15-8570-4CF0-9A9E-C2DAEFAB4E31}" type="parTrans" cxnId="{939C67CF-58B6-4179-8A9B-E4EA24C0B4C7}">
      <dgm:prSet/>
      <dgm:spPr/>
      <dgm:t>
        <a:bodyPr/>
        <a:lstStyle/>
        <a:p>
          <a:endParaRPr lang="en-US"/>
        </a:p>
      </dgm:t>
    </dgm:pt>
    <dgm:pt modelId="{4FBE0D0A-A4A6-492B-80EB-AC38497F0E7F}" type="sibTrans" cxnId="{939C67CF-58B6-4179-8A9B-E4EA24C0B4C7}">
      <dgm:prSet/>
      <dgm:spPr/>
      <dgm:t>
        <a:bodyPr/>
        <a:lstStyle/>
        <a:p>
          <a:endParaRPr lang="en-US"/>
        </a:p>
      </dgm:t>
    </dgm:pt>
    <dgm:pt modelId="{AE300F4E-776E-4FAF-83EA-35EF16DBD7CF}">
      <dgm:prSet custT="1"/>
      <dgm:spPr/>
      <dgm:t>
        <a:bodyPr/>
        <a:lstStyle/>
        <a:p>
          <a:r>
            <a:rPr lang="en-US" sz="1600" b="1" dirty="0" smtClean="0"/>
            <a:t>MAX </a:t>
          </a:r>
          <a:r>
            <a:rPr lang="en-US" sz="1600" b="1" dirty="0" err="1"/>
            <a:t>Speciality</a:t>
          </a:r>
          <a:r>
            <a:rPr lang="en-US" sz="1600" b="1" dirty="0"/>
            <a:t> Centre - </a:t>
          </a:r>
          <a:r>
            <a:rPr lang="en-US" sz="1600" b="1" dirty="0" err="1"/>
            <a:t>Panchsheel</a:t>
          </a:r>
          <a:r>
            <a:rPr lang="en-US" sz="1600" b="1" dirty="0"/>
            <a:t> Park</a:t>
          </a:r>
        </a:p>
      </dgm:t>
    </dgm:pt>
    <dgm:pt modelId="{BDD16B74-6DC5-4294-900A-DA80BC251179}" type="parTrans" cxnId="{CB621DB3-B768-4344-A672-150CECF11A80}">
      <dgm:prSet/>
      <dgm:spPr/>
      <dgm:t>
        <a:bodyPr/>
        <a:lstStyle/>
        <a:p>
          <a:endParaRPr lang="en-US"/>
        </a:p>
      </dgm:t>
    </dgm:pt>
    <dgm:pt modelId="{1D44B43D-9E68-4C97-A99D-45D3908022FB}" type="sibTrans" cxnId="{CB621DB3-B768-4344-A672-150CECF11A80}">
      <dgm:prSet/>
      <dgm:spPr/>
      <dgm:t>
        <a:bodyPr/>
        <a:lstStyle/>
        <a:p>
          <a:endParaRPr lang="en-US"/>
        </a:p>
      </dgm:t>
    </dgm:pt>
    <dgm:pt modelId="{7D901B9F-67F4-4A94-8C31-8A77C37D6558}">
      <dgm:prSet custT="1"/>
      <dgm:spPr/>
      <dgm:t>
        <a:bodyPr/>
        <a:lstStyle/>
        <a:p>
          <a:r>
            <a:rPr lang="en-US" sz="1600" b="1" dirty="0" smtClean="0"/>
            <a:t>MAX Hospital </a:t>
          </a:r>
          <a:r>
            <a:rPr lang="en-US" sz="1600" b="1" dirty="0"/>
            <a:t>– </a:t>
          </a:r>
          <a:r>
            <a:rPr lang="en-US" sz="1600" b="1" dirty="0" err="1"/>
            <a:t>Gurgaon</a:t>
          </a:r>
          <a:endParaRPr lang="en-US" sz="1600" b="1" dirty="0"/>
        </a:p>
      </dgm:t>
    </dgm:pt>
    <dgm:pt modelId="{C41B7491-DDFB-433E-8DFB-C030D15E9C8C}" type="parTrans" cxnId="{D44A826F-765C-4B16-8D7D-97C5F058A3B4}">
      <dgm:prSet/>
      <dgm:spPr/>
      <dgm:t>
        <a:bodyPr/>
        <a:lstStyle/>
        <a:p>
          <a:endParaRPr lang="en-US"/>
        </a:p>
      </dgm:t>
    </dgm:pt>
    <dgm:pt modelId="{511AB1C1-F8CE-46E5-BA85-AB52F6CFF8F7}" type="sibTrans" cxnId="{D44A826F-765C-4B16-8D7D-97C5F058A3B4}">
      <dgm:prSet/>
      <dgm:spPr/>
      <dgm:t>
        <a:bodyPr/>
        <a:lstStyle/>
        <a:p>
          <a:endParaRPr lang="en-US"/>
        </a:p>
      </dgm:t>
    </dgm:pt>
    <dgm:pt modelId="{0FD4ED04-EAD0-4A17-9BAE-20BAAE53F65A}" type="pres">
      <dgm:prSet presAssocID="{2CBDD66B-122C-4549-9EA6-77A32B8822EA}" presName="linear" presStyleCnt="0">
        <dgm:presLayoutVars>
          <dgm:animLvl val="lvl"/>
          <dgm:resizeHandles val="exact"/>
        </dgm:presLayoutVars>
      </dgm:prSet>
      <dgm:spPr/>
      <dgm:t>
        <a:bodyPr/>
        <a:lstStyle/>
        <a:p>
          <a:endParaRPr lang="en-US"/>
        </a:p>
      </dgm:t>
    </dgm:pt>
    <dgm:pt modelId="{C292BFF7-614E-4E6E-890C-D87D4205DECC}" type="pres">
      <dgm:prSet presAssocID="{E94E6092-9125-4EA7-A943-97647AF4107A}" presName="parentText" presStyleLbl="node1" presStyleIdx="0" presStyleCnt="8">
        <dgm:presLayoutVars>
          <dgm:chMax val="0"/>
          <dgm:bulletEnabled val="1"/>
        </dgm:presLayoutVars>
      </dgm:prSet>
      <dgm:spPr/>
      <dgm:t>
        <a:bodyPr/>
        <a:lstStyle/>
        <a:p>
          <a:endParaRPr lang="en-US"/>
        </a:p>
      </dgm:t>
    </dgm:pt>
    <dgm:pt modelId="{D600E933-3C23-470D-96F5-EA3DE0E45F43}" type="pres">
      <dgm:prSet presAssocID="{C0B0D06C-7DCA-4A18-8109-6A36E3D411A2}" presName="spacer" presStyleCnt="0"/>
      <dgm:spPr/>
      <dgm:t>
        <a:bodyPr/>
        <a:lstStyle/>
        <a:p>
          <a:endParaRPr lang="en-US"/>
        </a:p>
      </dgm:t>
    </dgm:pt>
    <dgm:pt modelId="{9289611C-860A-402A-A888-B6E02A4F1D5A}" type="pres">
      <dgm:prSet presAssocID="{973C6002-0F60-4C54-A37A-86B99416D949}" presName="parentText" presStyleLbl="node1" presStyleIdx="1" presStyleCnt="8">
        <dgm:presLayoutVars>
          <dgm:chMax val="0"/>
          <dgm:bulletEnabled val="1"/>
        </dgm:presLayoutVars>
      </dgm:prSet>
      <dgm:spPr/>
      <dgm:t>
        <a:bodyPr/>
        <a:lstStyle/>
        <a:p>
          <a:endParaRPr lang="en-US"/>
        </a:p>
      </dgm:t>
    </dgm:pt>
    <dgm:pt modelId="{C44C7768-86FA-4F2A-B233-BE2221A5CC69}" type="pres">
      <dgm:prSet presAssocID="{B5324B72-D058-4E61-B27B-C2B9C43120D1}" presName="spacer" presStyleCnt="0"/>
      <dgm:spPr/>
      <dgm:t>
        <a:bodyPr/>
        <a:lstStyle/>
        <a:p>
          <a:endParaRPr lang="en-US"/>
        </a:p>
      </dgm:t>
    </dgm:pt>
    <dgm:pt modelId="{6C8D2753-04AB-465E-8F1F-A8AF304F76BF}" type="pres">
      <dgm:prSet presAssocID="{5CFAA670-CB8E-45D4-AAF6-6CC64F08C3C7}" presName="parentText" presStyleLbl="node1" presStyleIdx="2" presStyleCnt="8">
        <dgm:presLayoutVars>
          <dgm:chMax val="0"/>
          <dgm:bulletEnabled val="1"/>
        </dgm:presLayoutVars>
      </dgm:prSet>
      <dgm:spPr/>
      <dgm:t>
        <a:bodyPr/>
        <a:lstStyle/>
        <a:p>
          <a:endParaRPr lang="en-US"/>
        </a:p>
      </dgm:t>
    </dgm:pt>
    <dgm:pt modelId="{08F0755B-62DB-4C34-9D94-AD84AFA16018}" type="pres">
      <dgm:prSet presAssocID="{93AD8221-D8CC-44F7-A494-D633E300A12D}" presName="spacer" presStyleCnt="0"/>
      <dgm:spPr/>
      <dgm:t>
        <a:bodyPr/>
        <a:lstStyle/>
        <a:p>
          <a:endParaRPr lang="en-US"/>
        </a:p>
      </dgm:t>
    </dgm:pt>
    <dgm:pt modelId="{E873AB0D-1E85-4256-A649-817BAB0C0756}" type="pres">
      <dgm:prSet presAssocID="{CBD0E651-D63C-437B-A34F-D579BE0DE175}" presName="parentText" presStyleLbl="node1" presStyleIdx="3" presStyleCnt="8">
        <dgm:presLayoutVars>
          <dgm:chMax val="0"/>
          <dgm:bulletEnabled val="1"/>
        </dgm:presLayoutVars>
      </dgm:prSet>
      <dgm:spPr/>
      <dgm:t>
        <a:bodyPr/>
        <a:lstStyle/>
        <a:p>
          <a:endParaRPr lang="en-US"/>
        </a:p>
      </dgm:t>
    </dgm:pt>
    <dgm:pt modelId="{21E7DAD5-1DC7-4A12-91D8-443962B829DF}" type="pres">
      <dgm:prSet presAssocID="{000B339E-FB24-4968-8740-63CE67E0168B}" presName="spacer" presStyleCnt="0"/>
      <dgm:spPr/>
      <dgm:t>
        <a:bodyPr/>
        <a:lstStyle/>
        <a:p>
          <a:endParaRPr lang="en-US"/>
        </a:p>
      </dgm:t>
    </dgm:pt>
    <dgm:pt modelId="{486E0437-F17D-4DE1-B9DC-24C134C1C868}" type="pres">
      <dgm:prSet presAssocID="{46B59B00-FC03-4F4B-A628-F28345A5B1F6}" presName="parentText" presStyleLbl="node1" presStyleIdx="4" presStyleCnt="8">
        <dgm:presLayoutVars>
          <dgm:chMax val="0"/>
          <dgm:bulletEnabled val="1"/>
        </dgm:presLayoutVars>
      </dgm:prSet>
      <dgm:spPr/>
      <dgm:t>
        <a:bodyPr/>
        <a:lstStyle/>
        <a:p>
          <a:endParaRPr lang="en-US"/>
        </a:p>
      </dgm:t>
    </dgm:pt>
    <dgm:pt modelId="{6615A9D5-9CB6-432C-BA33-E73DC262D637}" type="pres">
      <dgm:prSet presAssocID="{BE13E9FD-EFB6-42C4-AF99-E73BE672D99C}" presName="spacer" presStyleCnt="0"/>
      <dgm:spPr/>
      <dgm:t>
        <a:bodyPr/>
        <a:lstStyle/>
        <a:p>
          <a:endParaRPr lang="en-US"/>
        </a:p>
      </dgm:t>
    </dgm:pt>
    <dgm:pt modelId="{B19E6605-C4D8-4D57-96E8-1A90E57AFF35}" type="pres">
      <dgm:prSet presAssocID="{5253EFD7-1119-43BB-B336-EEA9A401905A}" presName="parentText" presStyleLbl="node1" presStyleIdx="5" presStyleCnt="8">
        <dgm:presLayoutVars>
          <dgm:chMax val="0"/>
          <dgm:bulletEnabled val="1"/>
        </dgm:presLayoutVars>
      </dgm:prSet>
      <dgm:spPr/>
      <dgm:t>
        <a:bodyPr/>
        <a:lstStyle/>
        <a:p>
          <a:endParaRPr lang="en-US"/>
        </a:p>
      </dgm:t>
    </dgm:pt>
    <dgm:pt modelId="{0DB7FA59-CBFC-4AAF-8AA0-0C7C82B6CC95}" type="pres">
      <dgm:prSet presAssocID="{4FBE0D0A-A4A6-492B-80EB-AC38497F0E7F}" presName="spacer" presStyleCnt="0"/>
      <dgm:spPr/>
      <dgm:t>
        <a:bodyPr/>
        <a:lstStyle/>
        <a:p>
          <a:endParaRPr lang="en-US"/>
        </a:p>
      </dgm:t>
    </dgm:pt>
    <dgm:pt modelId="{8B050D1F-7AAA-47A7-A79F-C2D7186471EB}" type="pres">
      <dgm:prSet presAssocID="{AE300F4E-776E-4FAF-83EA-35EF16DBD7CF}" presName="parentText" presStyleLbl="node1" presStyleIdx="6" presStyleCnt="8">
        <dgm:presLayoutVars>
          <dgm:chMax val="0"/>
          <dgm:bulletEnabled val="1"/>
        </dgm:presLayoutVars>
      </dgm:prSet>
      <dgm:spPr/>
      <dgm:t>
        <a:bodyPr/>
        <a:lstStyle/>
        <a:p>
          <a:endParaRPr lang="en-US"/>
        </a:p>
      </dgm:t>
    </dgm:pt>
    <dgm:pt modelId="{C044CABA-4192-4070-B065-52F3C40BE64E}" type="pres">
      <dgm:prSet presAssocID="{1D44B43D-9E68-4C97-A99D-45D3908022FB}" presName="spacer" presStyleCnt="0"/>
      <dgm:spPr/>
      <dgm:t>
        <a:bodyPr/>
        <a:lstStyle/>
        <a:p>
          <a:endParaRPr lang="en-US"/>
        </a:p>
      </dgm:t>
    </dgm:pt>
    <dgm:pt modelId="{5F993969-6F03-4F5F-887F-1F6E95FE8760}" type="pres">
      <dgm:prSet presAssocID="{7D901B9F-67F4-4A94-8C31-8A77C37D6558}" presName="parentText" presStyleLbl="node1" presStyleIdx="7" presStyleCnt="8">
        <dgm:presLayoutVars>
          <dgm:chMax val="0"/>
          <dgm:bulletEnabled val="1"/>
        </dgm:presLayoutVars>
      </dgm:prSet>
      <dgm:spPr/>
      <dgm:t>
        <a:bodyPr/>
        <a:lstStyle/>
        <a:p>
          <a:endParaRPr lang="en-US"/>
        </a:p>
      </dgm:t>
    </dgm:pt>
  </dgm:ptLst>
  <dgm:cxnLst>
    <dgm:cxn modelId="{028C736F-F35A-4E53-985F-2CCE73C93DA3}" type="presOf" srcId="{5CFAA670-CB8E-45D4-AAF6-6CC64F08C3C7}" destId="{6C8D2753-04AB-465E-8F1F-A8AF304F76BF}" srcOrd="0" destOrd="0" presId="urn:microsoft.com/office/officeart/2005/8/layout/vList2"/>
    <dgm:cxn modelId="{939C67CF-58B6-4179-8A9B-E4EA24C0B4C7}" srcId="{2CBDD66B-122C-4549-9EA6-77A32B8822EA}" destId="{5253EFD7-1119-43BB-B336-EEA9A401905A}" srcOrd="5" destOrd="0" parTransId="{7CB86B15-8570-4CF0-9A9E-C2DAEFAB4E31}" sibTransId="{4FBE0D0A-A4A6-492B-80EB-AC38497F0E7F}"/>
    <dgm:cxn modelId="{94C0804B-4702-4B23-8964-061841CA2AC5}" type="presOf" srcId="{2CBDD66B-122C-4549-9EA6-77A32B8822EA}" destId="{0FD4ED04-EAD0-4A17-9BAE-20BAAE53F65A}" srcOrd="0" destOrd="0" presId="urn:microsoft.com/office/officeart/2005/8/layout/vList2"/>
    <dgm:cxn modelId="{4E7C1274-6EF8-4B5C-B52E-7DF8B405B633}" srcId="{2CBDD66B-122C-4549-9EA6-77A32B8822EA}" destId="{973C6002-0F60-4C54-A37A-86B99416D949}" srcOrd="1" destOrd="0" parTransId="{8CA047C8-5447-4CDF-94FA-B2320D8D4119}" sibTransId="{B5324B72-D058-4E61-B27B-C2B9C43120D1}"/>
    <dgm:cxn modelId="{297C2FAC-FF51-4746-9B66-B7D91DA2A3D7}" type="presOf" srcId="{E94E6092-9125-4EA7-A943-97647AF4107A}" destId="{C292BFF7-614E-4E6E-890C-D87D4205DECC}" srcOrd="0" destOrd="0" presId="urn:microsoft.com/office/officeart/2005/8/layout/vList2"/>
    <dgm:cxn modelId="{4034BD31-23E9-45CB-8A0A-182C4F63709A}" srcId="{2CBDD66B-122C-4549-9EA6-77A32B8822EA}" destId="{CBD0E651-D63C-437B-A34F-D579BE0DE175}" srcOrd="3" destOrd="0" parTransId="{FCC3F57A-622B-47AE-B98C-1BFA3FA8A41D}" sibTransId="{000B339E-FB24-4968-8740-63CE67E0168B}"/>
    <dgm:cxn modelId="{2E19231B-A629-4D5C-A6BE-93F1808AAE50}" srcId="{2CBDD66B-122C-4549-9EA6-77A32B8822EA}" destId="{46B59B00-FC03-4F4B-A628-F28345A5B1F6}" srcOrd="4" destOrd="0" parTransId="{CF1A1F4F-1E5D-4834-811C-4E5A6783D9B6}" sibTransId="{BE13E9FD-EFB6-42C4-AF99-E73BE672D99C}"/>
    <dgm:cxn modelId="{07D0CA50-D350-4641-BE9B-9138253BB2B5}" type="presOf" srcId="{AE300F4E-776E-4FAF-83EA-35EF16DBD7CF}" destId="{8B050D1F-7AAA-47A7-A79F-C2D7186471EB}" srcOrd="0" destOrd="0" presId="urn:microsoft.com/office/officeart/2005/8/layout/vList2"/>
    <dgm:cxn modelId="{76A4BC95-09F4-4D28-BF7A-0E57BA91D1F9}" type="presOf" srcId="{46B59B00-FC03-4F4B-A628-F28345A5B1F6}" destId="{486E0437-F17D-4DE1-B9DC-24C134C1C868}" srcOrd="0" destOrd="0" presId="urn:microsoft.com/office/officeart/2005/8/layout/vList2"/>
    <dgm:cxn modelId="{0425D1ED-7942-43DB-9F9A-7E947F47D2A8}" type="presOf" srcId="{7D901B9F-67F4-4A94-8C31-8A77C37D6558}" destId="{5F993969-6F03-4F5F-887F-1F6E95FE8760}" srcOrd="0" destOrd="0" presId="urn:microsoft.com/office/officeart/2005/8/layout/vList2"/>
    <dgm:cxn modelId="{D44A826F-765C-4B16-8D7D-97C5F058A3B4}" srcId="{2CBDD66B-122C-4549-9EA6-77A32B8822EA}" destId="{7D901B9F-67F4-4A94-8C31-8A77C37D6558}" srcOrd="7" destOrd="0" parTransId="{C41B7491-DDFB-433E-8DFB-C030D15E9C8C}" sibTransId="{511AB1C1-F8CE-46E5-BA85-AB52F6CFF8F7}"/>
    <dgm:cxn modelId="{CB621DB3-B768-4344-A672-150CECF11A80}" srcId="{2CBDD66B-122C-4549-9EA6-77A32B8822EA}" destId="{AE300F4E-776E-4FAF-83EA-35EF16DBD7CF}" srcOrd="6" destOrd="0" parTransId="{BDD16B74-6DC5-4294-900A-DA80BC251179}" sibTransId="{1D44B43D-9E68-4C97-A99D-45D3908022FB}"/>
    <dgm:cxn modelId="{FA8CA511-DCCA-42B3-861F-1340D71CDCAB}" type="presOf" srcId="{973C6002-0F60-4C54-A37A-86B99416D949}" destId="{9289611C-860A-402A-A888-B6E02A4F1D5A}" srcOrd="0" destOrd="0" presId="urn:microsoft.com/office/officeart/2005/8/layout/vList2"/>
    <dgm:cxn modelId="{07E778B1-0473-4920-ABC7-780BCFC4FFF6}" srcId="{2CBDD66B-122C-4549-9EA6-77A32B8822EA}" destId="{E94E6092-9125-4EA7-A943-97647AF4107A}" srcOrd="0" destOrd="0" parTransId="{DC63C365-3790-4636-BF90-CFA00D0E103E}" sibTransId="{C0B0D06C-7DCA-4A18-8109-6A36E3D411A2}"/>
    <dgm:cxn modelId="{5CC16590-C90D-463E-B7D0-684851BD2BFB}" type="presOf" srcId="{5253EFD7-1119-43BB-B336-EEA9A401905A}" destId="{B19E6605-C4D8-4D57-96E8-1A90E57AFF35}" srcOrd="0" destOrd="0" presId="urn:microsoft.com/office/officeart/2005/8/layout/vList2"/>
    <dgm:cxn modelId="{FD2C6506-8821-4244-A617-1945DFF0A62B}" srcId="{2CBDD66B-122C-4549-9EA6-77A32B8822EA}" destId="{5CFAA670-CB8E-45D4-AAF6-6CC64F08C3C7}" srcOrd="2" destOrd="0" parTransId="{5594E8FA-C539-45EA-B466-21B94BEC3F1B}" sibTransId="{93AD8221-D8CC-44F7-A494-D633E300A12D}"/>
    <dgm:cxn modelId="{0B6DB6DA-DD32-46C9-860C-31820AC3242B}" type="presOf" srcId="{CBD0E651-D63C-437B-A34F-D579BE0DE175}" destId="{E873AB0D-1E85-4256-A649-817BAB0C0756}" srcOrd="0" destOrd="0" presId="urn:microsoft.com/office/officeart/2005/8/layout/vList2"/>
    <dgm:cxn modelId="{D4A22E2A-3EFF-4EFF-8707-8236F1A3C45E}" type="presParOf" srcId="{0FD4ED04-EAD0-4A17-9BAE-20BAAE53F65A}" destId="{C292BFF7-614E-4E6E-890C-D87D4205DECC}" srcOrd="0" destOrd="0" presId="urn:microsoft.com/office/officeart/2005/8/layout/vList2"/>
    <dgm:cxn modelId="{D97D27EF-2EA4-443E-8BBF-6FD1FF7BF12C}" type="presParOf" srcId="{0FD4ED04-EAD0-4A17-9BAE-20BAAE53F65A}" destId="{D600E933-3C23-470D-96F5-EA3DE0E45F43}" srcOrd="1" destOrd="0" presId="urn:microsoft.com/office/officeart/2005/8/layout/vList2"/>
    <dgm:cxn modelId="{26E810BA-620B-491E-BB5D-BB322993D244}" type="presParOf" srcId="{0FD4ED04-EAD0-4A17-9BAE-20BAAE53F65A}" destId="{9289611C-860A-402A-A888-B6E02A4F1D5A}" srcOrd="2" destOrd="0" presId="urn:microsoft.com/office/officeart/2005/8/layout/vList2"/>
    <dgm:cxn modelId="{91640F22-450F-45D1-AC68-039583A8685E}" type="presParOf" srcId="{0FD4ED04-EAD0-4A17-9BAE-20BAAE53F65A}" destId="{C44C7768-86FA-4F2A-B233-BE2221A5CC69}" srcOrd="3" destOrd="0" presId="urn:microsoft.com/office/officeart/2005/8/layout/vList2"/>
    <dgm:cxn modelId="{7ADDFBB8-E3E6-4B3C-A1EC-DFBCD8DD7CCB}" type="presParOf" srcId="{0FD4ED04-EAD0-4A17-9BAE-20BAAE53F65A}" destId="{6C8D2753-04AB-465E-8F1F-A8AF304F76BF}" srcOrd="4" destOrd="0" presId="urn:microsoft.com/office/officeart/2005/8/layout/vList2"/>
    <dgm:cxn modelId="{BE3F7804-616C-4526-A9EA-F4EE682F4149}" type="presParOf" srcId="{0FD4ED04-EAD0-4A17-9BAE-20BAAE53F65A}" destId="{08F0755B-62DB-4C34-9D94-AD84AFA16018}" srcOrd="5" destOrd="0" presId="urn:microsoft.com/office/officeart/2005/8/layout/vList2"/>
    <dgm:cxn modelId="{B0515593-2539-46E8-99D5-9B77766CA62B}" type="presParOf" srcId="{0FD4ED04-EAD0-4A17-9BAE-20BAAE53F65A}" destId="{E873AB0D-1E85-4256-A649-817BAB0C0756}" srcOrd="6" destOrd="0" presId="urn:microsoft.com/office/officeart/2005/8/layout/vList2"/>
    <dgm:cxn modelId="{E8AAFC6E-6474-4B74-822D-8F7AEEBCA7DF}" type="presParOf" srcId="{0FD4ED04-EAD0-4A17-9BAE-20BAAE53F65A}" destId="{21E7DAD5-1DC7-4A12-91D8-443962B829DF}" srcOrd="7" destOrd="0" presId="urn:microsoft.com/office/officeart/2005/8/layout/vList2"/>
    <dgm:cxn modelId="{06B2BCBC-4A35-47B1-B723-7A687F06013F}" type="presParOf" srcId="{0FD4ED04-EAD0-4A17-9BAE-20BAAE53F65A}" destId="{486E0437-F17D-4DE1-B9DC-24C134C1C868}" srcOrd="8" destOrd="0" presId="urn:microsoft.com/office/officeart/2005/8/layout/vList2"/>
    <dgm:cxn modelId="{A1F541ED-7075-429D-BF6B-94EDE19EBA3E}" type="presParOf" srcId="{0FD4ED04-EAD0-4A17-9BAE-20BAAE53F65A}" destId="{6615A9D5-9CB6-432C-BA33-E73DC262D637}" srcOrd="9" destOrd="0" presId="urn:microsoft.com/office/officeart/2005/8/layout/vList2"/>
    <dgm:cxn modelId="{15CB07E2-8DA0-402C-98DA-0EE734E7C5DD}" type="presParOf" srcId="{0FD4ED04-EAD0-4A17-9BAE-20BAAE53F65A}" destId="{B19E6605-C4D8-4D57-96E8-1A90E57AFF35}" srcOrd="10" destOrd="0" presId="urn:microsoft.com/office/officeart/2005/8/layout/vList2"/>
    <dgm:cxn modelId="{F0610383-1AAF-491F-959C-9A39072D90CD}" type="presParOf" srcId="{0FD4ED04-EAD0-4A17-9BAE-20BAAE53F65A}" destId="{0DB7FA59-CBFC-4AAF-8AA0-0C7C82B6CC95}" srcOrd="11" destOrd="0" presId="urn:microsoft.com/office/officeart/2005/8/layout/vList2"/>
    <dgm:cxn modelId="{3197BF4F-6949-4DE3-A0D6-7C8FECDA2C29}" type="presParOf" srcId="{0FD4ED04-EAD0-4A17-9BAE-20BAAE53F65A}" destId="{8B050D1F-7AAA-47A7-A79F-C2D7186471EB}" srcOrd="12" destOrd="0" presId="urn:microsoft.com/office/officeart/2005/8/layout/vList2"/>
    <dgm:cxn modelId="{6D2ADE31-DAD8-4819-97E2-33300D543901}" type="presParOf" srcId="{0FD4ED04-EAD0-4A17-9BAE-20BAAE53F65A}" destId="{C044CABA-4192-4070-B065-52F3C40BE64E}" srcOrd="13" destOrd="0" presId="urn:microsoft.com/office/officeart/2005/8/layout/vList2"/>
    <dgm:cxn modelId="{179A756A-5F84-4011-8B5B-97DF269019DA}" type="presParOf" srcId="{0FD4ED04-EAD0-4A17-9BAE-20BAAE53F65A}" destId="{5F993969-6F03-4F5F-887F-1F6E95FE8760}" srcOrd="1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E3A679-137C-4F11-9014-213EF1D319B1}" type="doc">
      <dgm:prSet loTypeId="urn:microsoft.com/office/officeart/2005/8/layout/process2" loCatId="process" qsTypeId="urn:microsoft.com/office/officeart/2005/8/quickstyle/3d1" qsCatId="3D" csTypeId="urn:microsoft.com/office/officeart/2005/8/colors/accent0_3" csCatId="mainScheme" phldr="1"/>
      <dgm:spPr/>
      <dgm:t>
        <a:bodyPr/>
        <a:lstStyle/>
        <a:p>
          <a:endParaRPr lang="en-US"/>
        </a:p>
      </dgm:t>
    </dgm:pt>
    <dgm:pt modelId="{A9976C8D-B6E1-49C8-9050-5E85E2B89679}">
      <dgm:prSet phldrT="[Text]" custT="1"/>
      <dgm:spPr/>
      <dgm:t>
        <a:bodyPr/>
        <a:lstStyle/>
        <a:p>
          <a:r>
            <a:rPr lang="en-US" sz="1600" b="1" dirty="0" smtClean="0"/>
            <a:t>Requirement gathering</a:t>
          </a:r>
          <a:endParaRPr lang="en-US" sz="1600" b="1" dirty="0"/>
        </a:p>
      </dgm:t>
    </dgm:pt>
    <dgm:pt modelId="{DAA6F7A9-13CF-44A5-82FA-67E1B34ED6F3}" type="parTrans" cxnId="{3B9688BF-668C-4131-B653-89B7499DFD4D}">
      <dgm:prSet/>
      <dgm:spPr/>
      <dgm:t>
        <a:bodyPr/>
        <a:lstStyle/>
        <a:p>
          <a:endParaRPr lang="en-US"/>
        </a:p>
      </dgm:t>
    </dgm:pt>
    <dgm:pt modelId="{ED7D8448-D02C-49D0-A313-B2A263BD0097}" type="sibTrans" cxnId="{3B9688BF-668C-4131-B653-89B7499DFD4D}">
      <dgm:prSet/>
      <dgm:spPr/>
      <dgm:t>
        <a:bodyPr/>
        <a:lstStyle/>
        <a:p>
          <a:endParaRPr lang="en-US"/>
        </a:p>
      </dgm:t>
    </dgm:pt>
    <dgm:pt modelId="{75FAB4C4-826F-46C3-8295-BBC68465B0AB}">
      <dgm:prSet phldrT="[Text]" custT="1"/>
      <dgm:spPr/>
      <dgm:t>
        <a:bodyPr/>
        <a:lstStyle/>
        <a:p>
          <a:r>
            <a:rPr lang="en-US" sz="1600" b="1" dirty="0" smtClean="0"/>
            <a:t>Future state workshop</a:t>
          </a:r>
          <a:endParaRPr lang="en-US" sz="1600" b="1" dirty="0"/>
        </a:p>
      </dgm:t>
    </dgm:pt>
    <dgm:pt modelId="{43F8494E-D522-472E-99A1-5AACBF7A5D12}" type="parTrans" cxnId="{6FA6E933-3A06-45EE-91AA-980C749DF2BF}">
      <dgm:prSet/>
      <dgm:spPr/>
      <dgm:t>
        <a:bodyPr/>
        <a:lstStyle/>
        <a:p>
          <a:endParaRPr lang="en-US"/>
        </a:p>
      </dgm:t>
    </dgm:pt>
    <dgm:pt modelId="{EE312A8A-3DED-4F17-AB28-98661EBD161D}" type="sibTrans" cxnId="{6FA6E933-3A06-45EE-91AA-980C749DF2BF}">
      <dgm:prSet/>
      <dgm:spPr/>
      <dgm:t>
        <a:bodyPr/>
        <a:lstStyle/>
        <a:p>
          <a:endParaRPr lang="en-US"/>
        </a:p>
      </dgm:t>
    </dgm:pt>
    <dgm:pt modelId="{06B44F61-8AB6-445D-A3A0-822792D26D6C}">
      <dgm:prSet phldrT="[Text]" custT="1"/>
      <dgm:spPr/>
      <dgm:t>
        <a:bodyPr/>
        <a:lstStyle/>
        <a:p>
          <a:r>
            <a:rPr lang="en-US" sz="1600" b="1" dirty="0" smtClean="0"/>
            <a:t>Configuration and Integration</a:t>
          </a:r>
          <a:endParaRPr lang="en-US" sz="1600" b="1" dirty="0"/>
        </a:p>
      </dgm:t>
    </dgm:pt>
    <dgm:pt modelId="{510DD807-4169-4CD1-80DE-FE38341C6803}" type="parTrans" cxnId="{5A4A09BF-FA5F-4B0C-86CA-1A025BAAC71F}">
      <dgm:prSet/>
      <dgm:spPr/>
      <dgm:t>
        <a:bodyPr/>
        <a:lstStyle/>
        <a:p>
          <a:endParaRPr lang="en-US"/>
        </a:p>
      </dgm:t>
    </dgm:pt>
    <dgm:pt modelId="{8F970DE6-A17A-4351-8896-B009D4193C30}" type="sibTrans" cxnId="{5A4A09BF-FA5F-4B0C-86CA-1A025BAAC71F}">
      <dgm:prSet/>
      <dgm:spPr/>
      <dgm:t>
        <a:bodyPr/>
        <a:lstStyle/>
        <a:p>
          <a:endParaRPr lang="en-US"/>
        </a:p>
      </dgm:t>
    </dgm:pt>
    <dgm:pt modelId="{A1D10AF1-3274-4261-9538-7B196582D761}">
      <dgm:prSet phldrT="[Text]" custT="1"/>
      <dgm:spPr/>
      <dgm:t>
        <a:bodyPr/>
        <a:lstStyle/>
        <a:p>
          <a:r>
            <a:rPr lang="en-US" sz="1600" b="1" dirty="0" smtClean="0"/>
            <a:t>Testing</a:t>
          </a:r>
          <a:endParaRPr lang="en-US" sz="1600" b="1" dirty="0"/>
        </a:p>
      </dgm:t>
    </dgm:pt>
    <dgm:pt modelId="{EF8D50C6-87DE-47ED-8A54-424BE521FADD}" type="parTrans" cxnId="{BA272B7C-9900-4B63-B143-48B78ABDE3A7}">
      <dgm:prSet/>
      <dgm:spPr/>
      <dgm:t>
        <a:bodyPr/>
        <a:lstStyle/>
        <a:p>
          <a:endParaRPr lang="en-US"/>
        </a:p>
      </dgm:t>
    </dgm:pt>
    <dgm:pt modelId="{FD8F56B1-ECB4-4750-8186-15E3FE79190B}" type="sibTrans" cxnId="{BA272B7C-9900-4B63-B143-48B78ABDE3A7}">
      <dgm:prSet/>
      <dgm:spPr/>
      <dgm:t>
        <a:bodyPr/>
        <a:lstStyle/>
        <a:p>
          <a:endParaRPr lang="en-US"/>
        </a:p>
      </dgm:t>
    </dgm:pt>
    <dgm:pt modelId="{29269AB1-A8DB-4168-B443-F19776175601}">
      <dgm:prSet phldrT="[Text]" custT="1"/>
      <dgm:spPr/>
      <dgm:t>
        <a:bodyPr/>
        <a:lstStyle/>
        <a:p>
          <a:r>
            <a:rPr lang="en-US" sz="1600" b="1" dirty="0" smtClean="0"/>
            <a:t>Go live</a:t>
          </a:r>
          <a:endParaRPr lang="en-US" sz="1600" b="1" dirty="0"/>
        </a:p>
      </dgm:t>
    </dgm:pt>
    <dgm:pt modelId="{D2106E88-A375-4A45-B4BC-2FF9DCDEB779}" type="parTrans" cxnId="{97EA8C5E-5205-4126-92A4-7FE723EC5E74}">
      <dgm:prSet/>
      <dgm:spPr/>
      <dgm:t>
        <a:bodyPr/>
        <a:lstStyle/>
        <a:p>
          <a:endParaRPr lang="en-US"/>
        </a:p>
      </dgm:t>
    </dgm:pt>
    <dgm:pt modelId="{927BD1F0-8B57-4EDA-9D47-D6CC5B328873}" type="sibTrans" cxnId="{97EA8C5E-5205-4126-92A4-7FE723EC5E74}">
      <dgm:prSet/>
      <dgm:spPr/>
      <dgm:t>
        <a:bodyPr/>
        <a:lstStyle/>
        <a:p>
          <a:endParaRPr lang="en-US"/>
        </a:p>
      </dgm:t>
    </dgm:pt>
    <dgm:pt modelId="{B6117BE9-A77A-456D-9CAA-32620427BA0D}">
      <dgm:prSet phldrT="[Text]" custT="1"/>
      <dgm:spPr/>
      <dgm:t>
        <a:bodyPr/>
        <a:lstStyle/>
        <a:p>
          <a:r>
            <a:rPr lang="en-US" sz="1600" b="1" dirty="0"/>
            <a:t>Demonstration of product</a:t>
          </a:r>
        </a:p>
      </dgm:t>
    </dgm:pt>
    <dgm:pt modelId="{F501F52A-5C04-4DC2-BA34-D674DD3A70E1}" type="parTrans" cxnId="{8FFFFA6A-4B1D-4579-BC33-5A9FE55CD29E}">
      <dgm:prSet/>
      <dgm:spPr/>
      <dgm:t>
        <a:bodyPr/>
        <a:lstStyle/>
        <a:p>
          <a:endParaRPr lang="en-US"/>
        </a:p>
      </dgm:t>
    </dgm:pt>
    <dgm:pt modelId="{04634DE0-9776-4A27-9EFB-1F02AFE0B999}" type="sibTrans" cxnId="{8FFFFA6A-4B1D-4579-BC33-5A9FE55CD29E}">
      <dgm:prSet/>
      <dgm:spPr/>
      <dgm:t>
        <a:bodyPr/>
        <a:lstStyle/>
        <a:p>
          <a:endParaRPr lang="en-US"/>
        </a:p>
      </dgm:t>
    </dgm:pt>
    <dgm:pt modelId="{6F2282E8-D4D4-436F-82C6-30B911C238BE}">
      <dgm:prSet phldrT="[Text]" custT="1"/>
      <dgm:spPr/>
      <dgm:t>
        <a:bodyPr/>
        <a:lstStyle/>
        <a:p>
          <a:r>
            <a:rPr lang="en-US" sz="1600" b="1" dirty="0" smtClean="0"/>
            <a:t>Recommendations</a:t>
          </a:r>
          <a:endParaRPr lang="en-US" sz="1600" b="1" dirty="0"/>
        </a:p>
      </dgm:t>
    </dgm:pt>
    <dgm:pt modelId="{72A899CC-72E2-4B7D-869B-F8BF5B6EC8D0}" type="parTrans" cxnId="{985E2454-1042-4C9A-8773-6279F2420275}">
      <dgm:prSet/>
      <dgm:spPr/>
      <dgm:t>
        <a:bodyPr/>
        <a:lstStyle/>
        <a:p>
          <a:endParaRPr lang="en-US"/>
        </a:p>
      </dgm:t>
    </dgm:pt>
    <dgm:pt modelId="{A4F86031-361A-409A-A376-07AC7E38413B}" type="sibTrans" cxnId="{985E2454-1042-4C9A-8773-6279F2420275}">
      <dgm:prSet/>
      <dgm:spPr/>
      <dgm:t>
        <a:bodyPr/>
        <a:lstStyle/>
        <a:p>
          <a:endParaRPr lang="en-US"/>
        </a:p>
      </dgm:t>
    </dgm:pt>
    <dgm:pt modelId="{012E784E-8D93-4AEB-9A1B-16FBF32C8285}">
      <dgm:prSet phldrT="[Text]" custT="1"/>
      <dgm:spPr/>
      <dgm:t>
        <a:bodyPr/>
        <a:lstStyle/>
        <a:p>
          <a:r>
            <a:rPr lang="en-US" sz="1600" b="1" dirty="0"/>
            <a:t>Master data collection</a:t>
          </a:r>
        </a:p>
      </dgm:t>
    </dgm:pt>
    <dgm:pt modelId="{B1E7D713-B6B8-4538-AA32-04A883682937}" type="parTrans" cxnId="{3D624473-17B0-4B51-A04D-405A98E61BA9}">
      <dgm:prSet/>
      <dgm:spPr/>
      <dgm:t>
        <a:bodyPr/>
        <a:lstStyle/>
        <a:p>
          <a:endParaRPr lang="en-US"/>
        </a:p>
      </dgm:t>
    </dgm:pt>
    <dgm:pt modelId="{44BBF853-BB70-4DDF-8D08-251B12EC741D}" type="sibTrans" cxnId="{3D624473-17B0-4B51-A04D-405A98E61BA9}">
      <dgm:prSet/>
      <dgm:spPr/>
      <dgm:t>
        <a:bodyPr/>
        <a:lstStyle/>
        <a:p>
          <a:endParaRPr lang="en-US"/>
        </a:p>
      </dgm:t>
    </dgm:pt>
    <dgm:pt modelId="{DC4449DB-9EFD-4014-9F3A-8CE2FC109B7D}" type="pres">
      <dgm:prSet presAssocID="{FAE3A679-137C-4F11-9014-213EF1D319B1}" presName="linearFlow" presStyleCnt="0">
        <dgm:presLayoutVars>
          <dgm:resizeHandles val="exact"/>
        </dgm:presLayoutVars>
      </dgm:prSet>
      <dgm:spPr/>
      <dgm:t>
        <a:bodyPr/>
        <a:lstStyle/>
        <a:p>
          <a:endParaRPr lang="en-US"/>
        </a:p>
      </dgm:t>
    </dgm:pt>
    <dgm:pt modelId="{E3CF9561-5348-495C-A435-EC8C57451480}" type="pres">
      <dgm:prSet presAssocID="{B6117BE9-A77A-456D-9CAA-32620427BA0D}" presName="node" presStyleLbl="node1" presStyleIdx="0" presStyleCnt="8" custScaleX="375331" custLinFactNeighborX="678">
        <dgm:presLayoutVars>
          <dgm:bulletEnabled val="1"/>
        </dgm:presLayoutVars>
      </dgm:prSet>
      <dgm:spPr/>
      <dgm:t>
        <a:bodyPr/>
        <a:lstStyle/>
        <a:p>
          <a:endParaRPr lang="en-US"/>
        </a:p>
      </dgm:t>
    </dgm:pt>
    <dgm:pt modelId="{7FB9321E-D8D9-4C7F-84B3-9EE6D578EA41}" type="pres">
      <dgm:prSet presAssocID="{04634DE0-9776-4A27-9EFB-1F02AFE0B999}" presName="sibTrans" presStyleLbl="sibTrans2D1" presStyleIdx="0" presStyleCnt="7"/>
      <dgm:spPr/>
      <dgm:t>
        <a:bodyPr/>
        <a:lstStyle/>
        <a:p>
          <a:endParaRPr lang="en-US"/>
        </a:p>
      </dgm:t>
    </dgm:pt>
    <dgm:pt modelId="{FB48CE79-E134-4F48-93BC-6FFDEFC73185}" type="pres">
      <dgm:prSet presAssocID="{04634DE0-9776-4A27-9EFB-1F02AFE0B999}" presName="connectorText" presStyleLbl="sibTrans2D1" presStyleIdx="0" presStyleCnt="7"/>
      <dgm:spPr/>
      <dgm:t>
        <a:bodyPr/>
        <a:lstStyle/>
        <a:p>
          <a:endParaRPr lang="en-US"/>
        </a:p>
      </dgm:t>
    </dgm:pt>
    <dgm:pt modelId="{072B4930-2D43-41CB-A199-157D40B4246A}" type="pres">
      <dgm:prSet presAssocID="{A9976C8D-B6E1-49C8-9050-5E85E2B89679}" presName="node" presStyleLbl="node1" presStyleIdx="1" presStyleCnt="8" custScaleX="375331">
        <dgm:presLayoutVars>
          <dgm:bulletEnabled val="1"/>
        </dgm:presLayoutVars>
      </dgm:prSet>
      <dgm:spPr/>
      <dgm:t>
        <a:bodyPr/>
        <a:lstStyle/>
        <a:p>
          <a:endParaRPr lang="en-US"/>
        </a:p>
      </dgm:t>
    </dgm:pt>
    <dgm:pt modelId="{FD797B4A-799C-44FA-992B-030E390E7663}" type="pres">
      <dgm:prSet presAssocID="{ED7D8448-D02C-49D0-A313-B2A263BD0097}" presName="sibTrans" presStyleLbl="sibTrans2D1" presStyleIdx="1" presStyleCnt="7"/>
      <dgm:spPr/>
      <dgm:t>
        <a:bodyPr/>
        <a:lstStyle/>
        <a:p>
          <a:endParaRPr lang="en-US"/>
        </a:p>
      </dgm:t>
    </dgm:pt>
    <dgm:pt modelId="{23D150BD-6EE2-4A59-A78F-5AFA0538E7CB}" type="pres">
      <dgm:prSet presAssocID="{ED7D8448-D02C-49D0-A313-B2A263BD0097}" presName="connectorText" presStyleLbl="sibTrans2D1" presStyleIdx="1" presStyleCnt="7"/>
      <dgm:spPr/>
      <dgm:t>
        <a:bodyPr/>
        <a:lstStyle/>
        <a:p>
          <a:endParaRPr lang="en-US"/>
        </a:p>
      </dgm:t>
    </dgm:pt>
    <dgm:pt modelId="{679FFD90-58BA-4CBF-8949-E2B67F01BF34}" type="pres">
      <dgm:prSet presAssocID="{012E784E-8D93-4AEB-9A1B-16FBF32C8285}" presName="node" presStyleLbl="node1" presStyleIdx="2" presStyleCnt="8" custScaleX="377257">
        <dgm:presLayoutVars>
          <dgm:bulletEnabled val="1"/>
        </dgm:presLayoutVars>
      </dgm:prSet>
      <dgm:spPr/>
      <dgm:t>
        <a:bodyPr/>
        <a:lstStyle/>
        <a:p>
          <a:endParaRPr lang="en-US"/>
        </a:p>
      </dgm:t>
    </dgm:pt>
    <dgm:pt modelId="{11B0EA01-F1E5-4F3D-AECA-D8382169C690}" type="pres">
      <dgm:prSet presAssocID="{44BBF853-BB70-4DDF-8D08-251B12EC741D}" presName="sibTrans" presStyleLbl="sibTrans2D1" presStyleIdx="2" presStyleCnt="7"/>
      <dgm:spPr/>
      <dgm:t>
        <a:bodyPr/>
        <a:lstStyle/>
        <a:p>
          <a:endParaRPr lang="en-US"/>
        </a:p>
      </dgm:t>
    </dgm:pt>
    <dgm:pt modelId="{7F215FD2-3A2A-4CA8-ADFC-99AD8B919B5D}" type="pres">
      <dgm:prSet presAssocID="{44BBF853-BB70-4DDF-8D08-251B12EC741D}" presName="connectorText" presStyleLbl="sibTrans2D1" presStyleIdx="2" presStyleCnt="7"/>
      <dgm:spPr/>
      <dgm:t>
        <a:bodyPr/>
        <a:lstStyle/>
        <a:p>
          <a:endParaRPr lang="en-US"/>
        </a:p>
      </dgm:t>
    </dgm:pt>
    <dgm:pt modelId="{6A20EDF1-5C5B-4D58-806E-3320D0A5BFF8}" type="pres">
      <dgm:prSet presAssocID="{75FAB4C4-826F-46C3-8295-BBC68465B0AB}" presName="node" presStyleLbl="node1" presStyleIdx="3" presStyleCnt="8" custScaleX="375331">
        <dgm:presLayoutVars>
          <dgm:bulletEnabled val="1"/>
        </dgm:presLayoutVars>
      </dgm:prSet>
      <dgm:spPr/>
      <dgm:t>
        <a:bodyPr/>
        <a:lstStyle/>
        <a:p>
          <a:endParaRPr lang="en-US"/>
        </a:p>
      </dgm:t>
    </dgm:pt>
    <dgm:pt modelId="{3BE7AC10-11E1-43C1-9DB4-190A066AB865}" type="pres">
      <dgm:prSet presAssocID="{EE312A8A-3DED-4F17-AB28-98661EBD161D}" presName="sibTrans" presStyleLbl="sibTrans2D1" presStyleIdx="3" presStyleCnt="7"/>
      <dgm:spPr/>
      <dgm:t>
        <a:bodyPr/>
        <a:lstStyle/>
        <a:p>
          <a:endParaRPr lang="en-US"/>
        </a:p>
      </dgm:t>
    </dgm:pt>
    <dgm:pt modelId="{CAE3AC4E-9F22-455B-94BA-BE7C282F86ED}" type="pres">
      <dgm:prSet presAssocID="{EE312A8A-3DED-4F17-AB28-98661EBD161D}" presName="connectorText" presStyleLbl="sibTrans2D1" presStyleIdx="3" presStyleCnt="7"/>
      <dgm:spPr/>
      <dgm:t>
        <a:bodyPr/>
        <a:lstStyle/>
        <a:p>
          <a:endParaRPr lang="en-US"/>
        </a:p>
      </dgm:t>
    </dgm:pt>
    <dgm:pt modelId="{134BACC1-978E-48F1-8264-80E55565FF8A}" type="pres">
      <dgm:prSet presAssocID="{6F2282E8-D4D4-436F-82C6-30B911C238BE}" presName="node" presStyleLbl="node1" presStyleIdx="4" presStyleCnt="8" custScaleX="379927">
        <dgm:presLayoutVars>
          <dgm:bulletEnabled val="1"/>
        </dgm:presLayoutVars>
      </dgm:prSet>
      <dgm:spPr/>
      <dgm:t>
        <a:bodyPr/>
        <a:lstStyle/>
        <a:p>
          <a:endParaRPr lang="en-US"/>
        </a:p>
      </dgm:t>
    </dgm:pt>
    <dgm:pt modelId="{E90BBDCA-1EB5-4BBA-9AA9-F255C9860609}" type="pres">
      <dgm:prSet presAssocID="{A4F86031-361A-409A-A376-07AC7E38413B}" presName="sibTrans" presStyleLbl="sibTrans2D1" presStyleIdx="4" presStyleCnt="7"/>
      <dgm:spPr/>
      <dgm:t>
        <a:bodyPr/>
        <a:lstStyle/>
        <a:p>
          <a:endParaRPr lang="en-US"/>
        </a:p>
      </dgm:t>
    </dgm:pt>
    <dgm:pt modelId="{36C7AFBA-207A-4D0C-A20D-19333F3ED2F8}" type="pres">
      <dgm:prSet presAssocID="{A4F86031-361A-409A-A376-07AC7E38413B}" presName="connectorText" presStyleLbl="sibTrans2D1" presStyleIdx="4" presStyleCnt="7"/>
      <dgm:spPr/>
      <dgm:t>
        <a:bodyPr/>
        <a:lstStyle/>
        <a:p>
          <a:endParaRPr lang="en-US"/>
        </a:p>
      </dgm:t>
    </dgm:pt>
    <dgm:pt modelId="{5E599AE7-EAAD-4822-B750-89AC9D255E89}" type="pres">
      <dgm:prSet presAssocID="{06B44F61-8AB6-445D-A3A0-822792D26D6C}" presName="node" presStyleLbl="node1" presStyleIdx="5" presStyleCnt="8" custScaleX="375331">
        <dgm:presLayoutVars>
          <dgm:bulletEnabled val="1"/>
        </dgm:presLayoutVars>
      </dgm:prSet>
      <dgm:spPr/>
      <dgm:t>
        <a:bodyPr/>
        <a:lstStyle/>
        <a:p>
          <a:endParaRPr lang="en-US"/>
        </a:p>
      </dgm:t>
    </dgm:pt>
    <dgm:pt modelId="{AD5F769B-32C0-4086-A1B9-37E88434549C}" type="pres">
      <dgm:prSet presAssocID="{8F970DE6-A17A-4351-8896-B009D4193C30}" presName="sibTrans" presStyleLbl="sibTrans2D1" presStyleIdx="5" presStyleCnt="7"/>
      <dgm:spPr/>
      <dgm:t>
        <a:bodyPr/>
        <a:lstStyle/>
        <a:p>
          <a:endParaRPr lang="en-US"/>
        </a:p>
      </dgm:t>
    </dgm:pt>
    <dgm:pt modelId="{B6074125-79F0-457B-A539-FFC83FDC96AB}" type="pres">
      <dgm:prSet presAssocID="{8F970DE6-A17A-4351-8896-B009D4193C30}" presName="connectorText" presStyleLbl="sibTrans2D1" presStyleIdx="5" presStyleCnt="7"/>
      <dgm:spPr/>
      <dgm:t>
        <a:bodyPr/>
        <a:lstStyle/>
        <a:p>
          <a:endParaRPr lang="en-US"/>
        </a:p>
      </dgm:t>
    </dgm:pt>
    <dgm:pt modelId="{51B2F5CE-88AB-4720-9339-C6F0293F026A}" type="pres">
      <dgm:prSet presAssocID="{A1D10AF1-3274-4261-9538-7B196582D761}" presName="node" presStyleLbl="node1" presStyleIdx="6" presStyleCnt="8" custScaleX="375331">
        <dgm:presLayoutVars>
          <dgm:bulletEnabled val="1"/>
        </dgm:presLayoutVars>
      </dgm:prSet>
      <dgm:spPr/>
      <dgm:t>
        <a:bodyPr/>
        <a:lstStyle/>
        <a:p>
          <a:endParaRPr lang="en-US"/>
        </a:p>
      </dgm:t>
    </dgm:pt>
    <dgm:pt modelId="{BB9FA25D-FAA5-4846-89B6-44FF350A1EF3}" type="pres">
      <dgm:prSet presAssocID="{FD8F56B1-ECB4-4750-8186-15E3FE79190B}" presName="sibTrans" presStyleLbl="sibTrans2D1" presStyleIdx="6" presStyleCnt="7"/>
      <dgm:spPr/>
      <dgm:t>
        <a:bodyPr/>
        <a:lstStyle/>
        <a:p>
          <a:endParaRPr lang="en-US"/>
        </a:p>
      </dgm:t>
    </dgm:pt>
    <dgm:pt modelId="{94EB54A0-E5C4-4764-BE97-68F40696C55D}" type="pres">
      <dgm:prSet presAssocID="{FD8F56B1-ECB4-4750-8186-15E3FE79190B}" presName="connectorText" presStyleLbl="sibTrans2D1" presStyleIdx="6" presStyleCnt="7"/>
      <dgm:spPr/>
      <dgm:t>
        <a:bodyPr/>
        <a:lstStyle/>
        <a:p>
          <a:endParaRPr lang="en-US"/>
        </a:p>
      </dgm:t>
    </dgm:pt>
    <dgm:pt modelId="{23FBE97A-7686-4A4B-A4C9-184A6BE6430A}" type="pres">
      <dgm:prSet presAssocID="{29269AB1-A8DB-4168-B443-F19776175601}" presName="node" presStyleLbl="node1" presStyleIdx="7" presStyleCnt="8" custScaleX="375331">
        <dgm:presLayoutVars>
          <dgm:bulletEnabled val="1"/>
        </dgm:presLayoutVars>
      </dgm:prSet>
      <dgm:spPr/>
      <dgm:t>
        <a:bodyPr/>
        <a:lstStyle/>
        <a:p>
          <a:endParaRPr lang="en-US"/>
        </a:p>
      </dgm:t>
    </dgm:pt>
  </dgm:ptLst>
  <dgm:cxnLst>
    <dgm:cxn modelId="{97EA8C5E-5205-4126-92A4-7FE723EC5E74}" srcId="{FAE3A679-137C-4F11-9014-213EF1D319B1}" destId="{29269AB1-A8DB-4168-B443-F19776175601}" srcOrd="7" destOrd="0" parTransId="{D2106E88-A375-4A45-B4BC-2FF9DCDEB779}" sibTransId="{927BD1F0-8B57-4EDA-9D47-D6CC5B328873}"/>
    <dgm:cxn modelId="{6A9DC2ED-CDBB-424D-806E-F8A5A5A0E5D6}" type="presOf" srcId="{8F970DE6-A17A-4351-8896-B009D4193C30}" destId="{B6074125-79F0-457B-A539-FFC83FDC96AB}" srcOrd="1" destOrd="0" presId="urn:microsoft.com/office/officeart/2005/8/layout/process2"/>
    <dgm:cxn modelId="{985E2454-1042-4C9A-8773-6279F2420275}" srcId="{FAE3A679-137C-4F11-9014-213EF1D319B1}" destId="{6F2282E8-D4D4-436F-82C6-30B911C238BE}" srcOrd="4" destOrd="0" parTransId="{72A899CC-72E2-4B7D-869B-F8BF5B6EC8D0}" sibTransId="{A4F86031-361A-409A-A376-07AC7E38413B}"/>
    <dgm:cxn modelId="{6FA6E933-3A06-45EE-91AA-980C749DF2BF}" srcId="{FAE3A679-137C-4F11-9014-213EF1D319B1}" destId="{75FAB4C4-826F-46C3-8295-BBC68465B0AB}" srcOrd="3" destOrd="0" parTransId="{43F8494E-D522-472E-99A1-5AACBF7A5D12}" sibTransId="{EE312A8A-3DED-4F17-AB28-98661EBD161D}"/>
    <dgm:cxn modelId="{0E186A0E-2BAD-486A-82CB-59FCDB594EB7}" type="presOf" srcId="{44BBF853-BB70-4DDF-8D08-251B12EC741D}" destId="{7F215FD2-3A2A-4CA8-ADFC-99AD8B919B5D}" srcOrd="1" destOrd="0" presId="urn:microsoft.com/office/officeart/2005/8/layout/process2"/>
    <dgm:cxn modelId="{8FFFFA6A-4B1D-4579-BC33-5A9FE55CD29E}" srcId="{FAE3A679-137C-4F11-9014-213EF1D319B1}" destId="{B6117BE9-A77A-456D-9CAA-32620427BA0D}" srcOrd="0" destOrd="0" parTransId="{F501F52A-5C04-4DC2-BA34-D674DD3A70E1}" sibTransId="{04634DE0-9776-4A27-9EFB-1F02AFE0B999}"/>
    <dgm:cxn modelId="{C2C15658-4BD7-4C73-813F-8E00576B5562}" type="presOf" srcId="{FAE3A679-137C-4F11-9014-213EF1D319B1}" destId="{DC4449DB-9EFD-4014-9F3A-8CE2FC109B7D}" srcOrd="0" destOrd="0" presId="urn:microsoft.com/office/officeart/2005/8/layout/process2"/>
    <dgm:cxn modelId="{41F1E6A5-C46F-455D-994B-B2202ADD7179}" type="presOf" srcId="{04634DE0-9776-4A27-9EFB-1F02AFE0B999}" destId="{7FB9321E-D8D9-4C7F-84B3-9EE6D578EA41}" srcOrd="0" destOrd="0" presId="urn:microsoft.com/office/officeart/2005/8/layout/process2"/>
    <dgm:cxn modelId="{7F236304-1DA9-4330-B209-37330D170A0C}" type="presOf" srcId="{44BBF853-BB70-4DDF-8D08-251B12EC741D}" destId="{11B0EA01-F1E5-4F3D-AECA-D8382169C690}" srcOrd="0" destOrd="0" presId="urn:microsoft.com/office/officeart/2005/8/layout/process2"/>
    <dgm:cxn modelId="{23C9C53C-1CCC-4045-AB71-8EE6C6889366}" type="presOf" srcId="{FD8F56B1-ECB4-4750-8186-15E3FE79190B}" destId="{BB9FA25D-FAA5-4846-89B6-44FF350A1EF3}" srcOrd="0" destOrd="0" presId="urn:microsoft.com/office/officeart/2005/8/layout/process2"/>
    <dgm:cxn modelId="{31ADCBCF-3147-4FF4-BC06-22FDC1A3D422}" type="presOf" srcId="{012E784E-8D93-4AEB-9A1B-16FBF32C8285}" destId="{679FFD90-58BA-4CBF-8949-E2B67F01BF34}" srcOrd="0" destOrd="0" presId="urn:microsoft.com/office/officeart/2005/8/layout/process2"/>
    <dgm:cxn modelId="{3B9688BF-668C-4131-B653-89B7499DFD4D}" srcId="{FAE3A679-137C-4F11-9014-213EF1D319B1}" destId="{A9976C8D-B6E1-49C8-9050-5E85E2B89679}" srcOrd="1" destOrd="0" parTransId="{DAA6F7A9-13CF-44A5-82FA-67E1B34ED6F3}" sibTransId="{ED7D8448-D02C-49D0-A313-B2A263BD0097}"/>
    <dgm:cxn modelId="{A7087466-942E-4DC1-9BFD-357ACA1CEF9B}" type="presOf" srcId="{75FAB4C4-826F-46C3-8295-BBC68465B0AB}" destId="{6A20EDF1-5C5B-4D58-806E-3320D0A5BFF8}" srcOrd="0" destOrd="0" presId="urn:microsoft.com/office/officeart/2005/8/layout/process2"/>
    <dgm:cxn modelId="{5A4A09BF-FA5F-4B0C-86CA-1A025BAAC71F}" srcId="{FAE3A679-137C-4F11-9014-213EF1D319B1}" destId="{06B44F61-8AB6-445D-A3A0-822792D26D6C}" srcOrd="5" destOrd="0" parTransId="{510DD807-4169-4CD1-80DE-FE38341C6803}" sibTransId="{8F970DE6-A17A-4351-8896-B009D4193C30}"/>
    <dgm:cxn modelId="{BA272B7C-9900-4B63-B143-48B78ABDE3A7}" srcId="{FAE3A679-137C-4F11-9014-213EF1D319B1}" destId="{A1D10AF1-3274-4261-9538-7B196582D761}" srcOrd="6" destOrd="0" parTransId="{EF8D50C6-87DE-47ED-8A54-424BE521FADD}" sibTransId="{FD8F56B1-ECB4-4750-8186-15E3FE79190B}"/>
    <dgm:cxn modelId="{FC564382-1E88-4859-9FE8-C0DC7D8F4A5E}" type="presOf" srcId="{06B44F61-8AB6-445D-A3A0-822792D26D6C}" destId="{5E599AE7-EAAD-4822-B750-89AC9D255E89}" srcOrd="0" destOrd="0" presId="urn:microsoft.com/office/officeart/2005/8/layout/process2"/>
    <dgm:cxn modelId="{1A4F6A96-0E9D-42FD-BC13-6676ED199F24}" type="presOf" srcId="{A1D10AF1-3274-4261-9538-7B196582D761}" destId="{51B2F5CE-88AB-4720-9339-C6F0293F026A}" srcOrd="0" destOrd="0" presId="urn:microsoft.com/office/officeart/2005/8/layout/process2"/>
    <dgm:cxn modelId="{3D624473-17B0-4B51-A04D-405A98E61BA9}" srcId="{FAE3A679-137C-4F11-9014-213EF1D319B1}" destId="{012E784E-8D93-4AEB-9A1B-16FBF32C8285}" srcOrd="2" destOrd="0" parTransId="{B1E7D713-B6B8-4538-AA32-04A883682937}" sibTransId="{44BBF853-BB70-4DDF-8D08-251B12EC741D}"/>
    <dgm:cxn modelId="{2CD16676-16F1-4DD3-A6D9-8288518CBFDD}" type="presOf" srcId="{EE312A8A-3DED-4F17-AB28-98661EBD161D}" destId="{3BE7AC10-11E1-43C1-9DB4-190A066AB865}" srcOrd="0" destOrd="0" presId="urn:microsoft.com/office/officeart/2005/8/layout/process2"/>
    <dgm:cxn modelId="{7E39C614-55EA-4EAC-8F72-80F4FC66633C}" type="presOf" srcId="{ED7D8448-D02C-49D0-A313-B2A263BD0097}" destId="{23D150BD-6EE2-4A59-A78F-5AFA0538E7CB}" srcOrd="1" destOrd="0" presId="urn:microsoft.com/office/officeart/2005/8/layout/process2"/>
    <dgm:cxn modelId="{19169E0A-F9C3-42F3-A68A-D16F20833487}" type="presOf" srcId="{8F970DE6-A17A-4351-8896-B009D4193C30}" destId="{AD5F769B-32C0-4086-A1B9-37E88434549C}" srcOrd="0" destOrd="0" presId="urn:microsoft.com/office/officeart/2005/8/layout/process2"/>
    <dgm:cxn modelId="{591FF47A-0183-4BB3-A11D-004EDE660215}" type="presOf" srcId="{A4F86031-361A-409A-A376-07AC7E38413B}" destId="{E90BBDCA-1EB5-4BBA-9AA9-F255C9860609}" srcOrd="0" destOrd="0" presId="urn:microsoft.com/office/officeart/2005/8/layout/process2"/>
    <dgm:cxn modelId="{A843D4EC-1260-4311-ADB5-1838D7FDDACC}" type="presOf" srcId="{04634DE0-9776-4A27-9EFB-1F02AFE0B999}" destId="{FB48CE79-E134-4F48-93BC-6FFDEFC73185}" srcOrd="1" destOrd="0" presId="urn:microsoft.com/office/officeart/2005/8/layout/process2"/>
    <dgm:cxn modelId="{A7EADE3C-EF79-4D29-8C67-2A3E71A00C4C}" type="presOf" srcId="{6F2282E8-D4D4-436F-82C6-30B911C238BE}" destId="{134BACC1-978E-48F1-8264-80E55565FF8A}" srcOrd="0" destOrd="0" presId="urn:microsoft.com/office/officeart/2005/8/layout/process2"/>
    <dgm:cxn modelId="{8FC89858-AAC9-405D-8390-1EF1A37AD4A5}" type="presOf" srcId="{B6117BE9-A77A-456D-9CAA-32620427BA0D}" destId="{E3CF9561-5348-495C-A435-EC8C57451480}" srcOrd="0" destOrd="0" presId="urn:microsoft.com/office/officeart/2005/8/layout/process2"/>
    <dgm:cxn modelId="{9CBD8F54-5C32-4821-884A-9BB9313043AE}" type="presOf" srcId="{FD8F56B1-ECB4-4750-8186-15E3FE79190B}" destId="{94EB54A0-E5C4-4764-BE97-68F40696C55D}" srcOrd="1" destOrd="0" presId="urn:microsoft.com/office/officeart/2005/8/layout/process2"/>
    <dgm:cxn modelId="{DC705FE3-4EC7-4F8D-B4B0-430567EE59A6}" type="presOf" srcId="{A4F86031-361A-409A-A376-07AC7E38413B}" destId="{36C7AFBA-207A-4D0C-A20D-19333F3ED2F8}" srcOrd="1" destOrd="0" presId="urn:microsoft.com/office/officeart/2005/8/layout/process2"/>
    <dgm:cxn modelId="{737575A4-B1CD-4F44-A8B7-25FFF3CA1C81}" type="presOf" srcId="{A9976C8D-B6E1-49C8-9050-5E85E2B89679}" destId="{072B4930-2D43-41CB-A199-157D40B4246A}" srcOrd="0" destOrd="0" presId="urn:microsoft.com/office/officeart/2005/8/layout/process2"/>
    <dgm:cxn modelId="{A42D061F-5112-4320-A98D-116000B8C685}" type="presOf" srcId="{EE312A8A-3DED-4F17-AB28-98661EBD161D}" destId="{CAE3AC4E-9F22-455B-94BA-BE7C282F86ED}" srcOrd="1" destOrd="0" presId="urn:microsoft.com/office/officeart/2005/8/layout/process2"/>
    <dgm:cxn modelId="{E5ED5D30-05D3-4FD7-BAC1-00FB32811580}" type="presOf" srcId="{29269AB1-A8DB-4168-B443-F19776175601}" destId="{23FBE97A-7686-4A4B-A4C9-184A6BE6430A}" srcOrd="0" destOrd="0" presId="urn:microsoft.com/office/officeart/2005/8/layout/process2"/>
    <dgm:cxn modelId="{90CC2EAC-105A-4096-8B6F-C560108DFF3B}" type="presOf" srcId="{ED7D8448-D02C-49D0-A313-B2A263BD0097}" destId="{FD797B4A-799C-44FA-992B-030E390E7663}" srcOrd="0" destOrd="0" presId="urn:microsoft.com/office/officeart/2005/8/layout/process2"/>
    <dgm:cxn modelId="{C2CC4605-C2F8-4550-B2F4-AF568BFAF3A9}" type="presParOf" srcId="{DC4449DB-9EFD-4014-9F3A-8CE2FC109B7D}" destId="{E3CF9561-5348-495C-A435-EC8C57451480}" srcOrd="0" destOrd="0" presId="urn:microsoft.com/office/officeart/2005/8/layout/process2"/>
    <dgm:cxn modelId="{C844A954-0791-420C-B3A4-B0A8F0F0C7D2}" type="presParOf" srcId="{DC4449DB-9EFD-4014-9F3A-8CE2FC109B7D}" destId="{7FB9321E-D8D9-4C7F-84B3-9EE6D578EA41}" srcOrd="1" destOrd="0" presId="urn:microsoft.com/office/officeart/2005/8/layout/process2"/>
    <dgm:cxn modelId="{2A2134CA-6DD1-4689-825A-A1A208328313}" type="presParOf" srcId="{7FB9321E-D8D9-4C7F-84B3-9EE6D578EA41}" destId="{FB48CE79-E134-4F48-93BC-6FFDEFC73185}" srcOrd="0" destOrd="0" presId="urn:microsoft.com/office/officeart/2005/8/layout/process2"/>
    <dgm:cxn modelId="{D8C821D2-AB8A-4C21-B195-EE0C95DFE0A3}" type="presParOf" srcId="{DC4449DB-9EFD-4014-9F3A-8CE2FC109B7D}" destId="{072B4930-2D43-41CB-A199-157D40B4246A}" srcOrd="2" destOrd="0" presId="urn:microsoft.com/office/officeart/2005/8/layout/process2"/>
    <dgm:cxn modelId="{FAD99122-F7D1-45E0-A020-D51486CDFB5F}" type="presParOf" srcId="{DC4449DB-9EFD-4014-9F3A-8CE2FC109B7D}" destId="{FD797B4A-799C-44FA-992B-030E390E7663}" srcOrd="3" destOrd="0" presId="urn:microsoft.com/office/officeart/2005/8/layout/process2"/>
    <dgm:cxn modelId="{D39FA5C9-98EF-416A-ADCC-10D947CC1EEE}" type="presParOf" srcId="{FD797B4A-799C-44FA-992B-030E390E7663}" destId="{23D150BD-6EE2-4A59-A78F-5AFA0538E7CB}" srcOrd="0" destOrd="0" presId="urn:microsoft.com/office/officeart/2005/8/layout/process2"/>
    <dgm:cxn modelId="{3E914B19-3CE5-460B-A189-AC9B9DBD4C8D}" type="presParOf" srcId="{DC4449DB-9EFD-4014-9F3A-8CE2FC109B7D}" destId="{679FFD90-58BA-4CBF-8949-E2B67F01BF34}" srcOrd="4" destOrd="0" presId="urn:microsoft.com/office/officeart/2005/8/layout/process2"/>
    <dgm:cxn modelId="{DC937806-8C13-4D7C-BD13-FB91E03EEEA8}" type="presParOf" srcId="{DC4449DB-9EFD-4014-9F3A-8CE2FC109B7D}" destId="{11B0EA01-F1E5-4F3D-AECA-D8382169C690}" srcOrd="5" destOrd="0" presId="urn:microsoft.com/office/officeart/2005/8/layout/process2"/>
    <dgm:cxn modelId="{B1802964-E630-4795-90AC-F75D4D4859C1}" type="presParOf" srcId="{11B0EA01-F1E5-4F3D-AECA-D8382169C690}" destId="{7F215FD2-3A2A-4CA8-ADFC-99AD8B919B5D}" srcOrd="0" destOrd="0" presId="urn:microsoft.com/office/officeart/2005/8/layout/process2"/>
    <dgm:cxn modelId="{9A41A130-7310-4F0B-BE64-04B3A5B43FCC}" type="presParOf" srcId="{DC4449DB-9EFD-4014-9F3A-8CE2FC109B7D}" destId="{6A20EDF1-5C5B-4D58-806E-3320D0A5BFF8}" srcOrd="6" destOrd="0" presId="urn:microsoft.com/office/officeart/2005/8/layout/process2"/>
    <dgm:cxn modelId="{3AEA1399-427F-4DE7-880A-F3E95D300121}" type="presParOf" srcId="{DC4449DB-9EFD-4014-9F3A-8CE2FC109B7D}" destId="{3BE7AC10-11E1-43C1-9DB4-190A066AB865}" srcOrd="7" destOrd="0" presId="urn:microsoft.com/office/officeart/2005/8/layout/process2"/>
    <dgm:cxn modelId="{333A6709-234B-43C4-8FB7-3C3934565F1A}" type="presParOf" srcId="{3BE7AC10-11E1-43C1-9DB4-190A066AB865}" destId="{CAE3AC4E-9F22-455B-94BA-BE7C282F86ED}" srcOrd="0" destOrd="0" presId="urn:microsoft.com/office/officeart/2005/8/layout/process2"/>
    <dgm:cxn modelId="{B4D4019C-7D3F-40BA-89FA-E8AEDC875BB6}" type="presParOf" srcId="{DC4449DB-9EFD-4014-9F3A-8CE2FC109B7D}" destId="{134BACC1-978E-48F1-8264-80E55565FF8A}" srcOrd="8" destOrd="0" presId="urn:microsoft.com/office/officeart/2005/8/layout/process2"/>
    <dgm:cxn modelId="{88D3613A-8B35-4895-9E1B-8B3EFF36B9ED}" type="presParOf" srcId="{DC4449DB-9EFD-4014-9F3A-8CE2FC109B7D}" destId="{E90BBDCA-1EB5-4BBA-9AA9-F255C9860609}" srcOrd="9" destOrd="0" presId="urn:microsoft.com/office/officeart/2005/8/layout/process2"/>
    <dgm:cxn modelId="{BF300B2D-3F1E-4524-91BE-297792E6B484}" type="presParOf" srcId="{E90BBDCA-1EB5-4BBA-9AA9-F255C9860609}" destId="{36C7AFBA-207A-4D0C-A20D-19333F3ED2F8}" srcOrd="0" destOrd="0" presId="urn:microsoft.com/office/officeart/2005/8/layout/process2"/>
    <dgm:cxn modelId="{FE9CD634-228D-441A-87DE-CAA8026BA118}" type="presParOf" srcId="{DC4449DB-9EFD-4014-9F3A-8CE2FC109B7D}" destId="{5E599AE7-EAAD-4822-B750-89AC9D255E89}" srcOrd="10" destOrd="0" presId="urn:microsoft.com/office/officeart/2005/8/layout/process2"/>
    <dgm:cxn modelId="{7FFF3974-EA70-4E2A-82D7-F5E4981B1C88}" type="presParOf" srcId="{DC4449DB-9EFD-4014-9F3A-8CE2FC109B7D}" destId="{AD5F769B-32C0-4086-A1B9-37E88434549C}" srcOrd="11" destOrd="0" presId="urn:microsoft.com/office/officeart/2005/8/layout/process2"/>
    <dgm:cxn modelId="{F6660720-7939-47A7-AE31-F6D2F754E766}" type="presParOf" srcId="{AD5F769B-32C0-4086-A1B9-37E88434549C}" destId="{B6074125-79F0-457B-A539-FFC83FDC96AB}" srcOrd="0" destOrd="0" presId="urn:microsoft.com/office/officeart/2005/8/layout/process2"/>
    <dgm:cxn modelId="{0B0946CD-376C-457F-B462-4C9369A6133B}" type="presParOf" srcId="{DC4449DB-9EFD-4014-9F3A-8CE2FC109B7D}" destId="{51B2F5CE-88AB-4720-9339-C6F0293F026A}" srcOrd="12" destOrd="0" presId="urn:microsoft.com/office/officeart/2005/8/layout/process2"/>
    <dgm:cxn modelId="{21101625-2555-42CB-888C-A26CE726962A}" type="presParOf" srcId="{DC4449DB-9EFD-4014-9F3A-8CE2FC109B7D}" destId="{BB9FA25D-FAA5-4846-89B6-44FF350A1EF3}" srcOrd="13" destOrd="0" presId="urn:microsoft.com/office/officeart/2005/8/layout/process2"/>
    <dgm:cxn modelId="{58E29060-26BF-4CAA-9AE3-51B587DC82DA}" type="presParOf" srcId="{BB9FA25D-FAA5-4846-89B6-44FF350A1EF3}" destId="{94EB54A0-E5C4-4764-BE97-68F40696C55D}" srcOrd="0" destOrd="0" presId="urn:microsoft.com/office/officeart/2005/8/layout/process2"/>
    <dgm:cxn modelId="{15097A1D-A63B-4FDA-8FE0-3F507D981616}" type="presParOf" srcId="{DC4449DB-9EFD-4014-9F3A-8CE2FC109B7D}" destId="{23FBE97A-7686-4A4B-A4C9-184A6BE6430A}" srcOrd="14"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CFAA9B-33EC-4FDB-892B-DE7DC9518398}" type="doc">
      <dgm:prSet loTypeId="urn:microsoft.com/office/officeart/2005/8/layout/hProcess9" loCatId="process" qsTypeId="urn:microsoft.com/office/officeart/2005/8/quickstyle/3d3" qsCatId="3D" csTypeId="urn:microsoft.com/office/officeart/2005/8/colors/accent0_3" csCatId="mainScheme" phldr="1"/>
      <dgm:spPr/>
    </dgm:pt>
    <dgm:pt modelId="{76FD5B14-AC17-4349-859A-E85C7F5743E9}">
      <dgm:prSet phldrT="[Text]" custT="1"/>
      <dgm:spPr/>
      <dgm:t>
        <a:bodyPr/>
        <a:lstStyle/>
        <a:p>
          <a:r>
            <a:rPr lang="en-US" sz="1000" b="1" dirty="0"/>
            <a:t>Understanding the process -</a:t>
          </a:r>
          <a:r>
            <a:rPr lang="en-US" sz="1000" b="1" dirty="0" err="1"/>
            <a:t>Opreational</a:t>
          </a:r>
          <a:r>
            <a:rPr lang="en-US" sz="1000" b="1" dirty="0"/>
            <a:t> ,Clinical</a:t>
          </a:r>
          <a:endParaRPr lang="en-US" sz="1000" dirty="0"/>
        </a:p>
      </dgm:t>
    </dgm:pt>
    <dgm:pt modelId="{5384EE7B-7D99-411C-BB46-A413A244A997}" type="parTrans" cxnId="{A287D381-2106-496F-9318-BD35EE32547A}">
      <dgm:prSet/>
      <dgm:spPr/>
      <dgm:t>
        <a:bodyPr/>
        <a:lstStyle/>
        <a:p>
          <a:endParaRPr lang="en-US"/>
        </a:p>
      </dgm:t>
    </dgm:pt>
    <dgm:pt modelId="{288437C1-ECFE-4F0D-BB17-BE9F8B5F4CE7}" type="sibTrans" cxnId="{A287D381-2106-496F-9318-BD35EE32547A}">
      <dgm:prSet/>
      <dgm:spPr/>
      <dgm:t>
        <a:bodyPr/>
        <a:lstStyle/>
        <a:p>
          <a:endParaRPr lang="en-US"/>
        </a:p>
      </dgm:t>
    </dgm:pt>
    <dgm:pt modelId="{E322978E-39A9-479F-AAB6-0328B21F1BCF}">
      <dgm:prSet custT="1"/>
      <dgm:spPr/>
      <dgm:t>
        <a:bodyPr/>
        <a:lstStyle/>
        <a:p>
          <a:r>
            <a:rPr lang="en-US" sz="1000" b="1"/>
            <a:t>Charting the process flow</a:t>
          </a:r>
          <a:endParaRPr lang="en-US" sz="1000"/>
        </a:p>
      </dgm:t>
    </dgm:pt>
    <dgm:pt modelId="{9C9B9A91-4B4B-4C17-93D2-59EC093484A3}" type="parTrans" cxnId="{B0A42807-91C8-428B-8058-EE533F09961D}">
      <dgm:prSet/>
      <dgm:spPr/>
      <dgm:t>
        <a:bodyPr/>
        <a:lstStyle/>
        <a:p>
          <a:endParaRPr lang="en-US"/>
        </a:p>
      </dgm:t>
    </dgm:pt>
    <dgm:pt modelId="{CFEA3565-977B-40BA-860D-384D8259AB92}" type="sibTrans" cxnId="{B0A42807-91C8-428B-8058-EE533F09961D}">
      <dgm:prSet/>
      <dgm:spPr/>
      <dgm:t>
        <a:bodyPr/>
        <a:lstStyle/>
        <a:p>
          <a:endParaRPr lang="en-US"/>
        </a:p>
      </dgm:t>
    </dgm:pt>
    <dgm:pt modelId="{8ECEF70B-C582-4FDE-9D33-254298E1A9EF}">
      <dgm:prSet custT="1"/>
      <dgm:spPr/>
      <dgm:t>
        <a:bodyPr/>
        <a:lstStyle/>
        <a:p>
          <a:r>
            <a:rPr lang="en-US" sz="1000" b="1"/>
            <a:t>Understanding the requirements</a:t>
          </a:r>
          <a:endParaRPr lang="en-US" sz="1000"/>
        </a:p>
      </dgm:t>
    </dgm:pt>
    <dgm:pt modelId="{72A71530-DE17-4E0A-85F9-64BAADDD8E7C}" type="parTrans" cxnId="{107B2336-2C58-4101-82E6-40F49E0C4BD4}">
      <dgm:prSet/>
      <dgm:spPr/>
      <dgm:t>
        <a:bodyPr/>
        <a:lstStyle/>
        <a:p>
          <a:endParaRPr lang="en-US"/>
        </a:p>
      </dgm:t>
    </dgm:pt>
    <dgm:pt modelId="{4254B48D-A851-40B7-920E-2611EF7A763C}" type="sibTrans" cxnId="{107B2336-2C58-4101-82E6-40F49E0C4BD4}">
      <dgm:prSet/>
      <dgm:spPr/>
      <dgm:t>
        <a:bodyPr/>
        <a:lstStyle/>
        <a:p>
          <a:endParaRPr lang="en-US"/>
        </a:p>
      </dgm:t>
    </dgm:pt>
    <dgm:pt modelId="{2D602012-A56B-43C8-9376-20C08A63EC6B}">
      <dgm:prSet custT="1"/>
      <dgm:spPr/>
      <dgm:t>
        <a:bodyPr/>
        <a:lstStyle/>
        <a:p>
          <a:r>
            <a:rPr lang="en-US" sz="1000" b="1"/>
            <a:t>Recording the requirements</a:t>
          </a:r>
          <a:endParaRPr lang="en-US" sz="1000"/>
        </a:p>
      </dgm:t>
    </dgm:pt>
    <dgm:pt modelId="{669DCB95-7B80-4C7D-AB3D-CA8C53F73934}" type="parTrans" cxnId="{A48A7CB8-0619-45B1-822E-51A2EA5CA8CD}">
      <dgm:prSet/>
      <dgm:spPr/>
      <dgm:t>
        <a:bodyPr/>
        <a:lstStyle/>
        <a:p>
          <a:endParaRPr lang="en-US"/>
        </a:p>
      </dgm:t>
    </dgm:pt>
    <dgm:pt modelId="{35B9D8DA-DE00-4DDC-A7CB-F248EB2551B5}" type="sibTrans" cxnId="{A48A7CB8-0619-45B1-822E-51A2EA5CA8CD}">
      <dgm:prSet/>
      <dgm:spPr/>
      <dgm:t>
        <a:bodyPr/>
        <a:lstStyle/>
        <a:p>
          <a:endParaRPr lang="en-US"/>
        </a:p>
      </dgm:t>
    </dgm:pt>
    <dgm:pt modelId="{C0615F7B-0230-4CED-8C23-8DF389598200}">
      <dgm:prSet custT="1"/>
      <dgm:spPr/>
      <dgm:t>
        <a:bodyPr/>
        <a:lstStyle/>
        <a:p>
          <a:r>
            <a:rPr lang="en-US" sz="1000" b="1"/>
            <a:t>Analyzing the requirements-Gap analysis</a:t>
          </a:r>
          <a:endParaRPr lang="en-US" sz="1000"/>
        </a:p>
      </dgm:t>
    </dgm:pt>
    <dgm:pt modelId="{4A0583BB-FB68-4EC3-89C6-659B440C251A}" type="parTrans" cxnId="{9FD1AAFD-EAA4-492B-8BA3-3FE53C083674}">
      <dgm:prSet/>
      <dgm:spPr/>
      <dgm:t>
        <a:bodyPr/>
        <a:lstStyle/>
        <a:p>
          <a:endParaRPr lang="en-US"/>
        </a:p>
      </dgm:t>
    </dgm:pt>
    <dgm:pt modelId="{2161FC5C-23C4-4606-81F4-47B498EAA5E5}" type="sibTrans" cxnId="{9FD1AAFD-EAA4-492B-8BA3-3FE53C083674}">
      <dgm:prSet/>
      <dgm:spPr/>
      <dgm:t>
        <a:bodyPr/>
        <a:lstStyle/>
        <a:p>
          <a:endParaRPr lang="en-US"/>
        </a:p>
      </dgm:t>
    </dgm:pt>
    <dgm:pt modelId="{1E3FB9C2-9C13-4D13-AA18-EDEF17162533}">
      <dgm:prSet custT="1"/>
      <dgm:spPr/>
      <dgm:t>
        <a:bodyPr/>
        <a:lstStyle/>
        <a:p>
          <a:r>
            <a:rPr lang="en-US" sz="1000" b="1"/>
            <a:t>Freezing the requirements</a:t>
          </a:r>
          <a:endParaRPr lang="en-US" sz="1000"/>
        </a:p>
      </dgm:t>
    </dgm:pt>
    <dgm:pt modelId="{A291C317-558C-4BCF-AB80-60B3B1E257D2}" type="parTrans" cxnId="{904D095B-507F-49DF-A841-EBE7FE45D2DB}">
      <dgm:prSet/>
      <dgm:spPr/>
      <dgm:t>
        <a:bodyPr/>
        <a:lstStyle/>
        <a:p>
          <a:endParaRPr lang="en-US"/>
        </a:p>
      </dgm:t>
    </dgm:pt>
    <dgm:pt modelId="{CA1C23AD-5CC2-41DF-9939-987B396B760A}" type="sibTrans" cxnId="{904D095B-507F-49DF-A841-EBE7FE45D2DB}">
      <dgm:prSet/>
      <dgm:spPr/>
      <dgm:t>
        <a:bodyPr/>
        <a:lstStyle/>
        <a:p>
          <a:endParaRPr lang="en-US"/>
        </a:p>
      </dgm:t>
    </dgm:pt>
    <dgm:pt modelId="{6F68944E-BDBF-4009-BA93-0714495C8A21}" type="pres">
      <dgm:prSet presAssocID="{BBCFAA9B-33EC-4FDB-892B-DE7DC9518398}" presName="CompostProcess" presStyleCnt="0">
        <dgm:presLayoutVars>
          <dgm:dir/>
          <dgm:resizeHandles val="exact"/>
        </dgm:presLayoutVars>
      </dgm:prSet>
      <dgm:spPr/>
    </dgm:pt>
    <dgm:pt modelId="{F5A30993-A6F8-4068-9209-AD18C2E3A9C9}" type="pres">
      <dgm:prSet presAssocID="{BBCFAA9B-33EC-4FDB-892B-DE7DC9518398}" presName="arrow" presStyleLbl="bgShp" presStyleIdx="0" presStyleCnt="1"/>
      <dgm:spPr/>
    </dgm:pt>
    <dgm:pt modelId="{8E1E5C92-6E18-4F6D-86B7-E9A6DAA55E7E}" type="pres">
      <dgm:prSet presAssocID="{BBCFAA9B-33EC-4FDB-892B-DE7DC9518398}" presName="linearProcess" presStyleCnt="0"/>
      <dgm:spPr/>
    </dgm:pt>
    <dgm:pt modelId="{390573D9-3F40-4A54-8F27-0AEDC382322C}" type="pres">
      <dgm:prSet presAssocID="{76FD5B14-AC17-4349-859A-E85C7F5743E9}" presName="textNode" presStyleLbl="node1" presStyleIdx="0" presStyleCnt="6" custScaleX="114599">
        <dgm:presLayoutVars>
          <dgm:bulletEnabled val="1"/>
        </dgm:presLayoutVars>
      </dgm:prSet>
      <dgm:spPr/>
      <dgm:t>
        <a:bodyPr/>
        <a:lstStyle/>
        <a:p>
          <a:endParaRPr lang="en-US"/>
        </a:p>
      </dgm:t>
    </dgm:pt>
    <dgm:pt modelId="{93200E1D-C9FD-4764-A079-052B77BBE348}" type="pres">
      <dgm:prSet presAssocID="{288437C1-ECFE-4F0D-BB17-BE9F8B5F4CE7}" presName="sibTrans" presStyleCnt="0"/>
      <dgm:spPr/>
    </dgm:pt>
    <dgm:pt modelId="{7D15575C-8564-4BBC-B5BA-A086C08F4ADA}" type="pres">
      <dgm:prSet presAssocID="{E322978E-39A9-479F-AAB6-0328B21F1BCF}" presName="textNode" presStyleLbl="node1" presStyleIdx="1" presStyleCnt="6" custScaleX="84636">
        <dgm:presLayoutVars>
          <dgm:bulletEnabled val="1"/>
        </dgm:presLayoutVars>
      </dgm:prSet>
      <dgm:spPr/>
      <dgm:t>
        <a:bodyPr/>
        <a:lstStyle/>
        <a:p>
          <a:endParaRPr lang="en-US"/>
        </a:p>
      </dgm:t>
    </dgm:pt>
    <dgm:pt modelId="{A9C4D2E0-86F8-443C-911D-93B220B2C1B4}" type="pres">
      <dgm:prSet presAssocID="{CFEA3565-977B-40BA-860D-384D8259AB92}" presName="sibTrans" presStyleCnt="0"/>
      <dgm:spPr/>
    </dgm:pt>
    <dgm:pt modelId="{BA9A3E67-34FA-4666-9676-A64F39A0F119}" type="pres">
      <dgm:prSet presAssocID="{8ECEF70B-C582-4FDE-9D33-254298E1A9EF}" presName="textNode" presStyleLbl="node1" presStyleIdx="2" presStyleCnt="6" custScaleX="124970">
        <dgm:presLayoutVars>
          <dgm:bulletEnabled val="1"/>
        </dgm:presLayoutVars>
      </dgm:prSet>
      <dgm:spPr/>
      <dgm:t>
        <a:bodyPr/>
        <a:lstStyle/>
        <a:p>
          <a:endParaRPr lang="en-US"/>
        </a:p>
      </dgm:t>
    </dgm:pt>
    <dgm:pt modelId="{5FEA7DDE-C726-4E8A-BF09-08D18E5B98C1}" type="pres">
      <dgm:prSet presAssocID="{4254B48D-A851-40B7-920E-2611EF7A763C}" presName="sibTrans" presStyleCnt="0"/>
      <dgm:spPr/>
    </dgm:pt>
    <dgm:pt modelId="{3DAF06C6-BE9A-4A0A-AB55-9FBECBBCC8AC}" type="pres">
      <dgm:prSet presAssocID="{2D602012-A56B-43C8-9376-20C08A63EC6B}" presName="textNode" presStyleLbl="node1" presStyleIdx="3" presStyleCnt="6" custScaleX="113138">
        <dgm:presLayoutVars>
          <dgm:bulletEnabled val="1"/>
        </dgm:presLayoutVars>
      </dgm:prSet>
      <dgm:spPr/>
      <dgm:t>
        <a:bodyPr/>
        <a:lstStyle/>
        <a:p>
          <a:endParaRPr lang="en-US"/>
        </a:p>
      </dgm:t>
    </dgm:pt>
    <dgm:pt modelId="{C04EE96F-C7EE-43C6-AF3D-5A8D3C7D0676}" type="pres">
      <dgm:prSet presAssocID="{35B9D8DA-DE00-4DDC-A7CB-F248EB2551B5}" presName="sibTrans" presStyleCnt="0"/>
      <dgm:spPr/>
    </dgm:pt>
    <dgm:pt modelId="{C9EF881B-A15A-4E10-80E5-0BF7D3FF6EA8}" type="pres">
      <dgm:prSet presAssocID="{C0615F7B-0230-4CED-8C23-8DF389598200}" presName="textNode" presStyleLbl="node1" presStyleIdx="4" presStyleCnt="6" custScaleX="108552">
        <dgm:presLayoutVars>
          <dgm:bulletEnabled val="1"/>
        </dgm:presLayoutVars>
      </dgm:prSet>
      <dgm:spPr/>
      <dgm:t>
        <a:bodyPr/>
        <a:lstStyle/>
        <a:p>
          <a:endParaRPr lang="en-US"/>
        </a:p>
      </dgm:t>
    </dgm:pt>
    <dgm:pt modelId="{E04818A7-6896-4428-B25A-42FE215A4DCB}" type="pres">
      <dgm:prSet presAssocID="{2161FC5C-23C4-4606-81F4-47B498EAA5E5}" presName="sibTrans" presStyleCnt="0"/>
      <dgm:spPr/>
    </dgm:pt>
    <dgm:pt modelId="{6FD98187-F34C-4E49-A167-9F6B4A1AE2B8}" type="pres">
      <dgm:prSet presAssocID="{1E3FB9C2-9C13-4D13-AA18-EDEF17162533}" presName="textNode" presStyleLbl="node1" presStyleIdx="5" presStyleCnt="6" custScaleX="119851">
        <dgm:presLayoutVars>
          <dgm:bulletEnabled val="1"/>
        </dgm:presLayoutVars>
      </dgm:prSet>
      <dgm:spPr/>
      <dgm:t>
        <a:bodyPr/>
        <a:lstStyle/>
        <a:p>
          <a:endParaRPr lang="en-US"/>
        </a:p>
      </dgm:t>
    </dgm:pt>
  </dgm:ptLst>
  <dgm:cxnLst>
    <dgm:cxn modelId="{5040CBFE-B5BB-415C-A805-BC35BB44B8A2}" type="presOf" srcId="{8ECEF70B-C582-4FDE-9D33-254298E1A9EF}" destId="{BA9A3E67-34FA-4666-9676-A64F39A0F119}" srcOrd="0" destOrd="0" presId="urn:microsoft.com/office/officeart/2005/8/layout/hProcess9"/>
    <dgm:cxn modelId="{A287D381-2106-496F-9318-BD35EE32547A}" srcId="{BBCFAA9B-33EC-4FDB-892B-DE7DC9518398}" destId="{76FD5B14-AC17-4349-859A-E85C7F5743E9}" srcOrd="0" destOrd="0" parTransId="{5384EE7B-7D99-411C-BB46-A413A244A997}" sibTransId="{288437C1-ECFE-4F0D-BB17-BE9F8B5F4CE7}"/>
    <dgm:cxn modelId="{107B2336-2C58-4101-82E6-40F49E0C4BD4}" srcId="{BBCFAA9B-33EC-4FDB-892B-DE7DC9518398}" destId="{8ECEF70B-C582-4FDE-9D33-254298E1A9EF}" srcOrd="2" destOrd="0" parTransId="{72A71530-DE17-4E0A-85F9-64BAADDD8E7C}" sibTransId="{4254B48D-A851-40B7-920E-2611EF7A763C}"/>
    <dgm:cxn modelId="{06595316-BF95-42E8-AB83-78D98CC41C02}" type="presOf" srcId="{76FD5B14-AC17-4349-859A-E85C7F5743E9}" destId="{390573D9-3F40-4A54-8F27-0AEDC382322C}" srcOrd="0" destOrd="0" presId="urn:microsoft.com/office/officeart/2005/8/layout/hProcess9"/>
    <dgm:cxn modelId="{79A9E486-9F11-4B0B-BD4E-71FD3163DC92}" type="presOf" srcId="{BBCFAA9B-33EC-4FDB-892B-DE7DC9518398}" destId="{6F68944E-BDBF-4009-BA93-0714495C8A21}" srcOrd="0" destOrd="0" presId="urn:microsoft.com/office/officeart/2005/8/layout/hProcess9"/>
    <dgm:cxn modelId="{B62DE612-5065-4177-808C-A25F399D6C3B}" type="presOf" srcId="{2D602012-A56B-43C8-9376-20C08A63EC6B}" destId="{3DAF06C6-BE9A-4A0A-AB55-9FBECBBCC8AC}" srcOrd="0" destOrd="0" presId="urn:microsoft.com/office/officeart/2005/8/layout/hProcess9"/>
    <dgm:cxn modelId="{A48A7CB8-0619-45B1-822E-51A2EA5CA8CD}" srcId="{BBCFAA9B-33EC-4FDB-892B-DE7DC9518398}" destId="{2D602012-A56B-43C8-9376-20C08A63EC6B}" srcOrd="3" destOrd="0" parTransId="{669DCB95-7B80-4C7D-AB3D-CA8C53F73934}" sibTransId="{35B9D8DA-DE00-4DDC-A7CB-F248EB2551B5}"/>
    <dgm:cxn modelId="{C47084E3-F9E1-4AF1-91B6-650DDE18EC07}" type="presOf" srcId="{E322978E-39A9-479F-AAB6-0328B21F1BCF}" destId="{7D15575C-8564-4BBC-B5BA-A086C08F4ADA}" srcOrd="0" destOrd="0" presId="urn:microsoft.com/office/officeart/2005/8/layout/hProcess9"/>
    <dgm:cxn modelId="{D921D31F-D74A-4232-84F2-C18F00E42E6D}" type="presOf" srcId="{1E3FB9C2-9C13-4D13-AA18-EDEF17162533}" destId="{6FD98187-F34C-4E49-A167-9F6B4A1AE2B8}" srcOrd="0" destOrd="0" presId="urn:microsoft.com/office/officeart/2005/8/layout/hProcess9"/>
    <dgm:cxn modelId="{904D095B-507F-49DF-A841-EBE7FE45D2DB}" srcId="{BBCFAA9B-33EC-4FDB-892B-DE7DC9518398}" destId="{1E3FB9C2-9C13-4D13-AA18-EDEF17162533}" srcOrd="5" destOrd="0" parTransId="{A291C317-558C-4BCF-AB80-60B3B1E257D2}" sibTransId="{CA1C23AD-5CC2-41DF-9939-987B396B760A}"/>
    <dgm:cxn modelId="{9FD1AAFD-EAA4-492B-8BA3-3FE53C083674}" srcId="{BBCFAA9B-33EC-4FDB-892B-DE7DC9518398}" destId="{C0615F7B-0230-4CED-8C23-8DF389598200}" srcOrd="4" destOrd="0" parTransId="{4A0583BB-FB68-4EC3-89C6-659B440C251A}" sibTransId="{2161FC5C-23C4-4606-81F4-47B498EAA5E5}"/>
    <dgm:cxn modelId="{B0A42807-91C8-428B-8058-EE533F09961D}" srcId="{BBCFAA9B-33EC-4FDB-892B-DE7DC9518398}" destId="{E322978E-39A9-479F-AAB6-0328B21F1BCF}" srcOrd="1" destOrd="0" parTransId="{9C9B9A91-4B4B-4C17-93D2-59EC093484A3}" sibTransId="{CFEA3565-977B-40BA-860D-384D8259AB92}"/>
    <dgm:cxn modelId="{36DF2339-18AC-432A-8AA2-621704817FB2}" type="presOf" srcId="{C0615F7B-0230-4CED-8C23-8DF389598200}" destId="{C9EF881B-A15A-4E10-80E5-0BF7D3FF6EA8}" srcOrd="0" destOrd="0" presId="urn:microsoft.com/office/officeart/2005/8/layout/hProcess9"/>
    <dgm:cxn modelId="{7B47436B-B5A1-43F0-9004-FFB51C4820D3}" type="presParOf" srcId="{6F68944E-BDBF-4009-BA93-0714495C8A21}" destId="{F5A30993-A6F8-4068-9209-AD18C2E3A9C9}" srcOrd="0" destOrd="0" presId="urn:microsoft.com/office/officeart/2005/8/layout/hProcess9"/>
    <dgm:cxn modelId="{9EEB9DB4-1690-464E-8679-792B08E9A1E1}" type="presParOf" srcId="{6F68944E-BDBF-4009-BA93-0714495C8A21}" destId="{8E1E5C92-6E18-4F6D-86B7-E9A6DAA55E7E}" srcOrd="1" destOrd="0" presId="urn:microsoft.com/office/officeart/2005/8/layout/hProcess9"/>
    <dgm:cxn modelId="{C3C4B3C4-B911-4986-85AD-47643E00718A}" type="presParOf" srcId="{8E1E5C92-6E18-4F6D-86B7-E9A6DAA55E7E}" destId="{390573D9-3F40-4A54-8F27-0AEDC382322C}" srcOrd="0" destOrd="0" presId="urn:microsoft.com/office/officeart/2005/8/layout/hProcess9"/>
    <dgm:cxn modelId="{71DBF64E-0BED-4AF2-BDF2-1E906D5D1C98}" type="presParOf" srcId="{8E1E5C92-6E18-4F6D-86B7-E9A6DAA55E7E}" destId="{93200E1D-C9FD-4764-A079-052B77BBE348}" srcOrd="1" destOrd="0" presId="urn:microsoft.com/office/officeart/2005/8/layout/hProcess9"/>
    <dgm:cxn modelId="{16E3210C-F247-471B-B541-89F01ADCE5D7}" type="presParOf" srcId="{8E1E5C92-6E18-4F6D-86B7-E9A6DAA55E7E}" destId="{7D15575C-8564-4BBC-B5BA-A086C08F4ADA}" srcOrd="2" destOrd="0" presId="urn:microsoft.com/office/officeart/2005/8/layout/hProcess9"/>
    <dgm:cxn modelId="{52C221D7-BC2D-4533-B715-BDEC5CC309DD}" type="presParOf" srcId="{8E1E5C92-6E18-4F6D-86B7-E9A6DAA55E7E}" destId="{A9C4D2E0-86F8-443C-911D-93B220B2C1B4}" srcOrd="3" destOrd="0" presId="urn:microsoft.com/office/officeart/2005/8/layout/hProcess9"/>
    <dgm:cxn modelId="{005F10CC-8D3C-46A7-AED4-2A2BD6079567}" type="presParOf" srcId="{8E1E5C92-6E18-4F6D-86B7-E9A6DAA55E7E}" destId="{BA9A3E67-34FA-4666-9676-A64F39A0F119}" srcOrd="4" destOrd="0" presId="urn:microsoft.com/office/officeart/2005/8/layout/hProcess9"/>
    <dgm:cxn modelId="{F07F9793-57FC-4485-871C-D12DFAC06A26}" type="presParOf" srcId="{8E1E5C92-6E18-4F6D-86B7-E9A6DAA55E7E}" destId="{5FEA7DDE-C726-4E8A-BF09-08D18E5B98C1}" srcOrd="5" destOrd="0" presId="urn:microsoft.com/office/officeart/2005/8/layout/hProcess9"/>
    <dgm:cxn modelId="{C0B8E29F-A19A-4E18-A11A-1EF3AD1B8A14}" type="presParOf" srcId="{8E1E5C92-6E18-4F6D-86B7-E9A6DAA55E7E}" destId="{3DAF06C6-BE9A-4A0A-AB55-9FBECBBCC8AC}" srcOrd="6" destOrd="0" presId="urn:microsoft.com/office/officeart/2005/8/layout/hProcess9"/>
    <dgm:cxn modelId="{A4186E6E-25F0-4453-98BC-EB9896B7851C}" type="presParOf" srcId="{8E1E5C92-6E18-4F6D-86B7-E9A6DAA55E7E}" destId="{C04EE96F-C7EE-43C6-AF3D-5A8D3C7D0676}" srcOrd="7" destOrd="0" presId="urn:microsoft.com/office/officeart/2005/8/layout/hProcess9"/>
    <dgm:cxn modelId="{C2F9187A-D42A-4897-926D-67D8A1D4BB5B}" type="presParOf" srcId="{8E1E5C92-6E18-4F6D-86B7-E9A6DAA55E7E}" destId="{C9EF881B-A15A-4E10-80E5-0BF7D3FF6EA8}" srcOrd="8" destOrd="0" presId="urn:microsoft.com/office/officeart/2005/8/layout/hProcess9"/>
    <dgm:cxn modelId="{F8369DD3-959B-44DC-B761-3A490F87E3A3}" type="presParOf" srcId="{8E1E5C92-6E18-4F6D-86B7-E9A6DAA55E7E}" destId="{E04818A7-6896-4428-B25A-42FE215A4DCB}" srcOrd="9" destOrd="0" presId="urn:microsoft.com/office/officeart/2005/8/layout/hProcess9"/>
    <dgm:cxn modelId="{6B7A040F-1951-4D84-BFDA-555CF4FD39B4}" type="presParOf" srcId="{8E1E5C92-6E18-4F6D-86B7-E9A6DAA55E7E}" destId="{6FD98187-F34C-4E49-A167-9F6B4A1AE2B8}" srcOrd="10"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CEB519-41A3-4DE7-B45E-CFA9A028B770}" type="doc">
      <dgm:prSet loTypeId="urn:microsoft.com/office/officeart/2005/8/layout/process4" loCatId="process" qsTypeId="urn:microsoft.com/office/officeart/2005/8/quickstyle/3d3" qsCatId="3D" csTypeId="urn:microsoft.com/office/officeart/2005/8/colors/accent0_3" csCatId="mainScheme" phldr="1"/>
      <dgm:spPr/>
      <dgm:t>
        <a:bodyPr/>
        <a:lstStyle/>
        <a:p>
          <a:endParaRPr lang="en-US"/>
        </a:p>
      </dgm:t>
    </dgm:pt>
    <dgm:pt modelId="{7C34637D-AD87-4070-980E-2ADAA48FC5CA}">
      <dgm:prSet/>
      <dgm:spPr/>
      <dgm:t>
        <a:bodyPr/>
        <a:lstStyle/>
        <a:p>
          <a:r>
            <a:rPr lang="en-US"/>
            <a:t>The information goes to PIMS through HL7  message from HIS</a:t>
          </a:r>
        </a:p>
      </dgm:t>
    </dgm:pt>
    <dgm:pt modelId="{A822CC5D-FCC3-45A5-8205-B328CB038F72}" type="parTrans" cxnId="{C2691375-DE40-491A-87F1-6A3D0E113ACE}">
      <dgm:prSet/>
      <dgm:spPr/>
      <dgm:t>
        <a:bodyPr/>
        <a:lstStyle/>
        <a:p>
          <a:endParaRPr lang="en-US"/>
        </a:p>
      </dgm:t>
    </dgm:pt>
    <dgm:pt modelId="{03F25B49-F562-43AF-91F3-1C177E8BB376}" type="sibTrans" cxnId="{C2691375-DE40-491A-87F1-6A3D0E113ACE}">
      <dgm:prSet/>
      <dgm:spPr/>
      <dgm:t>
        <a:bodyPr/>
        <a:lstStyle/>
        <a:p>
          <a:endParaRPr lang="en-US"/>
        </a:p>
      </dgm:t>
    </dgm:pt>
    <dgm:pt modelId="{F00A5FA9-2A58-4752-9519-3B4FFF9BCD2C}">
      <dgm:prSet/>
      <dgm:spPr/>
      <dgm:t>
        <a:bodyPr/>
        <a:lstStyle/>
        <a:p>
          <a:r>
            <a:rPr lang="en-US"/>
            <a:t>Doctor can view the patient in CPRS</a:t>
          </a:r>
        </a:p>
      </dgm:t>
    </dgm:pt>
    <dgm:pt modelId="{C7650B62-B404-4801-883D-841EFC9C8502}" type="parTrans" cxnId="{9260EDED-09B1-4265-8F43-37E3619B8838}">
      <dgm:prSet/>
      <dgm:spPr/>
      <dgm:t>
        <a:bodyPr/>
        <a:lstStyle/>
        <a:p>
          <a:endParaRPr lang="en-US"/>
        </a:p>
      </dgm:t>
    </dgm:pt>
    <dgm:pt modelId="{AAB495FF-764A-495D-B7A0-4D61C3844F87}" type="sibTrans" cxnId="{9260EDED-09B1-4265-8F43-37E3619B8838}">
      <dgm:prSet/>
      <dgm:spPr/>
      <dgm:t>
        <a:bodyPr/>
        <a:lstStyle/>
        <a:p>
          <a:endParaRPr lang="en-US"/>
        </a:p>
      </dgm:t>
    </dgm:pt>
    <dgm:pt modelId="{19E56499-9B69-4BB8-BFB3-4318D507EFBA}">
      <dgm:prSet phldrT="[Text]"/>
      <dgm:spPr/>
      <dgm:t>
        <a:bodyPr/>
        <a:lstStyle/>
        <a:p>
          <a:r>
            <a:rPr lang="en-US" dirty="0"/>
            <a:t>Patient gets registered at front office in the HIS system</a:t>
          </a:r>
        </a:p>
      </dgm:t>
    </dgm:pt>
    <dgm:pt modelId="{305921F5-1220-44C7-B815-C0B7A096BC0F}" type="sibTrans" cxnId="{95D69382-EACB-4883-A5FA-7D79D16A1FD9}">
      <dgm:prSet/>
      <dgm:spPr/>
      <dgm:t>
        <a:bodyPr/>
        <a:lstStyle/>
        <a:p>
          <a:endParaRPr lang="en-US"/>
        </a:p>
      </dgm:t>
    </dgm:pt>
    <dgm:pt modelId="{39AB5DFC-07EC-43F9-ADFE-B9B9DA55100E}" type="parTrans" cxnId="{95D69382-EACB-4883-A5FA-7D79D16A1FD9}">
      <dgm:prSet/>
      <dgm:spPr/>
      <dgm:t>
        <a:bodyPr/>
        <a:lstStyle/>
        <a:p>
          <a:endParaRPr lang="en-US"/>
        </a:p>
      </dgm:t>
    </dgm:pt>
    <dgm:pt modelId="{216C43BB-DEB6-4732-93DB-A445D8A8D905}" type="pres">
      <dgm:prSet presAssocID="{E0CEB519-41A3-4DE7-B45E-CFA9A028B770}" presName="Name0" presStyleCnt="0">
        <dgm:presLayoutVars>
          <dgm:dir/>
          <dgm:animLvl val="lvl"/>
          <dgm:resizeHandles val="exact"/>
        </dgm:presLayoutVars>
      </dgm:prSet>
      <dgm:spPr/>
      <dgm:t>
        <a:bodyPr/>
        <a:lstStyle/>
        <a:p>
          <a:endParaRPr lang="en-US"/>
        </a:p>
      </dgm:t>
    </dgm:pt>
    <dgm:pt modelId="{C46C6D65-5D0A-4C63-AB33-DD0579918702}" type="pres">
      <dgm:prSet presAssocID="{F00A5FA9-2A58-4752-9519-3B4FFF9BCD2C}" presName="boxAndChildren" presStyleCnt="0"/>
      <dgm:spPr/>
      <dgm:t>
        <a:bodyPr/>
        <a:lstStyle/>
        <a:p>
          <a:endParaRPr lang="en-US"/>
        </a:p>
      </dgm:t>
    </dgm:pt>
    <dgm:pt modelId="{FE92D7BF-1F9C-4CAA-B0B9-C08B25EB5275}" type="pres">
      <dgm:prSet presAssocID="{F00A5FA9-2A58-4752-9519-3B4FFF9BCD2C}" presName="parentTextBox" presStyleLbl="node1" presStyleIdx="0" presStyleCnt="3"/>
      <dgm:spPr/>
      <dgm:t>
        <a:bodyPr/>
        <a:lstStyle/>
        <a:p>
          <a:endParaRPr lang="en-US"/>
        </a:p>
      </dgm:t>
    </dgm:pt>
    <dgm:pt modelId="{CF7571F7-8EC4-4F87-BB6D-969E95FAB244}" type="pres">
      <dgm:prSet presAssocID="{03F25B49-F562-43AF-91F3-1C177E8BB376}" presName="sp" presStyleCnt="0"/>
      <dgm:spPr/>
      <dgm:t>
        <a:bodyPr/>
        <a:lstStyle/>
        <a:p>
          <a:endParaRPr lang="en-US"/>
        </a:p>
      </dgm:t>
    </dgm:pt>
    <dgm:pt modelId="{E1E56B0C-4445-47FB-8581-38F8494B8C77}" type="pres">
      <dgm:prSet presAssocID="{7C34637D-AD87-4070-980E-2ADAA48FC5CA}" presName="arrowAndChildren" presStyleCnt="0"/>
      <dgm:spPr/>
      <dgm:t>
        <a:bodyPr/>
        <a:lstStyle/>
        <a:p>
          <a:endParaRPr lang="en-US"/>
        </a:p>
      </dgm:t>
    </dgm:pt>
    <dgm:pt modelId="{1B521B02-E121-449E-8BD7-410FAB476C2D}" type="pres">
      <dgm:prSet presAssocID="{7C34637D-AD87-4070-980E-2ADAA48FC5CA}" presName="parentTextArrow" presStyleLbl="node1" presStyleIdx="1" presStyleCnt="3"/>
      <dgm:spPr/>
      <dgm:t>
        <a:bodyPr/>
        <a:lstStyle/>
        <a:p>
          <a:endParaRPr lang="en-US"/>
        </a:p>
      </dgm:t>
    </dgm:pt>
    <dgm:pt modelId="{57B7B6D9-709B-4A2A-A43A-D37D20059A42}" type="pres">
      <dgm:prSet presAssocID="{305921F5-1220-44C7-B815-C0B7A096BC0F}" presName="sp" presStyleCnt="0"/>
      <dgm:spPr/>
      <dgm:t>
        <a:bodyPr/>
        <a:lstStyle/>
        <a:p>
          <a:endParaRPr lang="en-US"/>
        </a:p>
      </dgm:t>
    </dgm:pt>
    <dgm:pt modelId="{C820D571-6074-4BFB-B770-8EBF47C77C14}" type="pres">
      <dgm:prSet presAssocID="{19E56499-9B69-4BB8-BFB3-4318D507EFBA}" presName="arrowAndChildren" presStyleCnt="0"/>
      <dgm:spPr/>
      <dgm:t>
        <a:bodyPr/>
        <a:lstStyle/>
        <a:p>
          <a:endParaRPr lang="en-US"/>
        </a:p>
      </dgm:t>
    </dgm:pt>
    <dgm:pt modelId="{B1224BBA-51D7-4DF9-BD5D-6644D736B672}" type="pres">
      <dgm:prSet presAssocID="{19E56499-9B69-4BB8-BFB3-4318D507EFBA}" presName="parentTextArrow" presStyleLbl="node1" presStyleIdx="2" presStyleCnt="3"/>
      <dgm:spPr/>
      <dgm:t>
        <a:bodyPr/>
        <a:lstStyle/>
        <a:p>
          <a:endParaRPr lang="en-US"/>
        </a:p>
      </dgm:t>
    </dgm:pt>
  </dgm:ptLst>
  <dgm:cxnLst>
    <dgm:cxn modelId="{60AB6B69-C388-4C03-BB2B-5FB81ED2F4F0}" type="presOf" srcId="{19E56499-9B69-4BB8-BFB3-4318D507EFBA}" destId="{B1224BBA-51D7-4DF9-BD5D-6644D736B672}" srcOrd="0" destOrd="0" presId="urn:microsoft.com/office/officeart/2005/8/layout/process4"/>
    <dgm:cxn modelId="{9260EDED-09B1-4265-8F43-37E3619B8838}" srcId="{E0CEB519-41A3-4DE7-B45E-CFA9A028B770}" destId="{F00A5FA9-2A58-4752-9519-3B4FFF9BCD2C}" srcOrd="2" destOrd="0" parTransId="{C7650B62-B404-4801-883D-841EFC9C8502}" sibTransId="{AAB495FF-764A-495D-B7A0-4D61C3844F87}"/>
    <dgm:cxn modelId="{5FACCD11-6828-4D65-B954-4B54068D23D8}" type="presOf" srcId="{E0CEB519-41A3-4DE7-B45E-CFA9A028B770}" destId="{216C43BB-DEB6-4732-93DB-A445D8A8D905}" srcOrd="0" destOrd="0" presId="urn:microsoft.com/office/officeart/2005/8/layout/process4"/>
    <dgm:cxn modelId="{3AA177E0-9227-4864-9C78-7A1646DD14A9}" type="presOf" srcId="{7C34637D-AD87-4070-980E-2ADAA48FC5CA}" destId="{1B521B02-E121-449E-8BD7-410FAB476C2D}" srcOrd="0" destOrd="0" presId="urn:microsoft.com/office/officeart/2005/8/layout/process4"/>
    <dgm:cxn modelId="{C2691375-DE40-491A-87F1-6A3D0E113ACE}" srcId="{E0CEB519-41A3-4DE7-B45E-CFA9A028B770}" destId="{7C34637D-AD87-4070-980E-2ADAA48FC5CA}" srcOrd="1" destOrd="0" parTransId="{A822CC5D-FCC3-45A5-8205-B328CB038F72}" sibTransId="{03F25B49-F562-43AF-91F3-1C177E8BB376}"/>
    <dgm:cxn modelId="{95D69382-EACB-4883-A5FA-7D79D16A1FD9}" srcId="{E0CEB519-41A3-4DE7-B45E-CFA9A028B770}" destId="{19E56499-9B69-4BB8-BFB3-4318D507EFBA}" srcOrd="0" destOrd="0" parTransId="{39AB5DFC-07EC-43F9-ADFE-B9B9DA55100E}" sibTransId="{305921F5-1220-44C7-B815-C0B7A096BC0F}"/>
    <dgm:cxn modelId="{821EBDF2-B8FD-4E0E-A0ED-BC2A9449A54D}" type="presOf" srcId="{F00A5FA9-2A58-4752-9519-3B4FFF9BCD2C}" destId="{FE92D7BF-1F9C-4CAA-B0B9-C08B25EB5275}" srcOrd="0" destOrd="0" presId="urn:microsoft.com/office/officeart/2005/8/layout/process4"/>
    <dgm:cxn modelId="{3BFE3A74-C247-4361-835E-9F0D22D55E4B}" type="presParOf" srcId="{216C43BB-DEB6-4732-93DB-A445D8A8D905}" destId="{C46C6D65-5D0A-4C63-AB33-DD0579918702}" srcOrd="0" destOrd="0" presId="urn:microsoft.com/office/officeart/2005/8/layout/process4"/>
    <dgm:cxn modelId="{D70E3768-0A45-45B4-9ED5-E697C97384B7}" type="presParOf" srcId="{C46C6D65-5D0A-4C63-AB33-DD0579918702}" destId="{FE92D7BF-1F9C-4CAA-B0B9-C08B25EB5275}" srcOrd="0" destOrd="0" presId="urn:microsoft.com/office/officeart/2005/8/layout/process4"/>
    <dgm:cxn modelId="{A7889162-009B-41E8-9722-BB5CD0B89EB3}" type="presParOf" srcId="{216C43BB-DEB6-4732-93DB-A445D8A8D905}" destId="{CF7571F7-8EC4-4F87-BB6D-969E95FAB244}" srcOrd="1" destOrd="0" presId="urn:microsoft.com/office/officeart/2005/8/layout/process4"/>
    <dgm:cxn modelId="{C1D92133-B772-4BA7-8A0D-B808C3486D21}" type="presParOf" srcId="{216C43BB-DEB6-4732-93DB-A445D8A8D905}" destId="{E1E56B0C-4445-47FB-8581-38F8494B8C77}" srcOrd="2" destOrd="0" presId="urn:microsoft.com/office/officeart/2005/8/layout/process4"/>
    <dgm:cxn modelId="{E9C31A80-8339-454C-BC84-F3CC19014AB8}" type="presParOf" srcId="{E1E56B0C-4445-47FB-8581-38F8494B8C77}" destId="{1B521B02-E121-449E-8BD7-410FAB476C2D}" srcOrd="0" destOrd="0" presId="urn:microsoft.com/office/officeart/2005/8/layout/process4"/>
    <dgm:cxn modelId="{B273A613-EC5A-48CC-8D0F-0B149C788FDF}" type="presParOf" srcId="{216C43BB-DEB6-4732-93DB-A445D8A8D905}" destId="{57B7B6D9-709B-4A2A-A43A-D37D20059A42}" srcOrd="3" destOrd="0" presId="urn:microsoft.com/office/officeart/2005/8/layout/process4"/>
    <dgm:cxn modelId="{D15092A7-96AC-40F3-B727-17ACDFC9F668}" type="presParOf" srcId="{216C43BB-DEB6-4732-93DB-A445D8A8D905}" destId="{C820D571-6074-4BFB-B770-8EBF47C77C14}" srcOrd="4" destOrd="0" presId="urn:microsoft.com/office/officeart/2005/8/layout/process4"/>
    <dgm:cxn modelId="{931D8012-F0B6-481D-B502-B1DA810EEBF9}" type="presParOf" srcId="{C820D571-6074-4BFB-B770-8EBF47C77C14}" destId="{B1224BBA-51D7-4DF9-BD5D-6644D736B672}"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4A5BC1-872F-4EA9-A507-2CB88D7D496A}" type="doc">
      <dgm:prSet loTypeId="urn:microsoft.com/office/officeart/2005/8/layout/process4" loCatId="process" qsTypeId="urn:microsoft.com/office/officeart/2005/8/quickstyle/3d3" qsCatId="3D" csTypeId="urn:microsoft.com/office/officeart/2005/8/colors/accent0_3" csCatId="mainScheme" phldr="1"/>
      <dgm:spPr/>
      <dgm:t>
        <a:bodyPr/>
        <a:lstStyle/>
        <a:p>
          <a:endParaRPr lang="en-US"/>
        </a:p>
      </dgm:t>
    </dgm:pt>
    <dgm:pt modelId="{04310A44-852F-4676-8622-1C0669223EF5}">
      <dgm:prSet phldrT="[Text]" custT="1"/>
      <dgm:spPr/>
      <dgm:t>
        <a:bodyPr/>
        <a:lstStyle/>
        <a:p>
          <a:pPr algn="ctr"/>
          <a:r>
            <a:rPr lang="en-US" sz="1400"/>
            <a:t>Discharge request by physician through CPRS (VistA) </a:t>
          </a:r>
        </a:p>
      </dgm:t>
    </dgm:pt>
    <dgm:pt modelId="{954446B1-34ED-4D3B-AE04-458D911F5CAD}" type="parTrans" cxnId="{4AE9677E-04A8-4309-A83F-D7FD81C147E8}">
      <dgm:prSet/>
      <dgm:spPr/>
      <dgm:t>
        <a:bodyPr/>
        <a:lstStyle/>
        <a:p>
          <a:pPr algn="ctr"/>
          <a:endParaRPr lang="en-US"/>
        </a:p>
      </dgm:t>
    </dgm:pt>
    <dgm:pt modelId="{BFCAC307-056B-4F05-A604-7FFE8F71CA4E}" type="sibTrans" cxnId="{4AE9677E-04A8-4309-A83F-D7FD81C147E8}">
      <dgm:prSet/>
      <dgm:spPr/>
      <dgm:t>
        <a:bodyPr/>
        <a:lstStyle/>
        <a:p>
          <a:pPr algn="ctr"/>
          <a:endParaRPr lang="en-US"/>
        </a:p>
      </dgm:t>
    </dgm:pt>
    <dgm:pt modelId="{AA7952A7-326F-424E-B794-91817538E5BF}">
      <dgm:prSet custT="1"/>
      <dgm:spPr/>
      <dgm:t>
        <a:bodyPr/>
        <a:lstStyle/>
        <a:p>
          <a:pPr algn="ctr"/>
          <a:r>
            <a:rPr lang="en-US" sz="1400"/>
            <a:t>Intimation send to the IP FO in HIS IP Billing module to stop all billing activities. </a:t>
          </a:r>
        </a:p>
      </dgm:t>
    </dgm:pt>
    <dgm:pt modelId="{78F14192-8AF1-47A7-A441-F3695E908B73}" type="parTrans" cxnId="{936436C4-E497-4885-92BB-40C7B537303B}">
      <dgm:prSet/>
      <dgm:spPr/>
      <dgm:t>
        <a:bodyPr/>
        <a:lstStyle/>
        <a:p>
          <a:pPr algn="ctr"/>
          <a:endParaRPr lang="en-US"/>
        </a:p>
      </dgm:t>
    </dgm:pt>
    <dgm:pt modelId="{80F2968C-29FD-4B1A-BD1F-30AC3F8ADF98}" type="sibTrans" cxnId="{936436C4-E497-4885-92BB-40C7B537303B}">
      <dgm:prSet/>
      <dgm:spPr/>
      <dgm:t>
        <a:bodyPr/>
        <a:lstStyle/>
        <a:p>
          <a:pPr algn="ctr"/>
          <a:endParaRPr lang="en-US"/>
        </a:p>
      </dgm:t>
    </dgm:pt>
    <dgm:pt modelId="{37F167A9-CFE1-490B-8FCD-90E90A1B276F}">
      <dgm:prSet custT="1"/>
      <dgm:spPr/>
      <dgm:t>
        <a:bodyPr/>
        <a:lstStyle/>
        <a:p>
          <a:pPr algn="ctr"/>
          <a:r>
            <a:rPr lang="en-US" sz="1400"/>
            <a:t>Nurse then checks for any pending investigations and  drugs in VistA CPRS.As a parallel process discharge summary is also prepared by the Resident Medical Officer  in CPRS VistA</a:t>
          </a:r>
        </a:p>
      </dgm:t>
    </dgm:pt>
    <dgm:pt modelId="{96870814-8C13-4CF8-AFB0-81A18D568F0B}" type="parTrans" cxnId="{46D23D26-20D2-48DB-A45B-508A628D822E}">
      <dgm:prSet/>
      <dgm:spPr/>
      <dgm:t>
        <a:bodyPr/>
        <a:lstStyle/>
        <a:p>
          <a:pPr algn="ctr"/>
          <a:endParaRPr lang="en-US"/>
        </a:p>
      </dgm:t>
    </dgm:pt>
    <dgm:pt modelId="{B896C2BD-5BD6-4700-ADFC-F9F7F8638215}" type="sibTrans" cxnId="{46D23D26-20D2-48DB-A45B-508A628D822E}">
      <dgm:prSet/>
      <dgm:spPr/>
      <dgm:t>
        <a:bodyPr/>
        <a:lstStyle/>
        <a:p>
          <a:pPr algn="ctr"/>
          <a:endParaRPr lang="en-US"/>
        </a:p>
      </dgm:t>
    </dgm:pt>
    <dgm:pt modelId="{7A5686E6-7A03-446D-9B59-DC44B9CC3C6B}">
      <dgm:prSet custT="1"/>
      <dgm:spPr/>
      <dgm:t>
        <a:bodyPr/>
        <a:lstStyle/>
        <a:p>
          <a:pPr algn="ctr"/>
          <a:r>
            <a:rPr lang="en-US" sz="1400" b="1"/>
            <a:t>Pharmacy clearance</a:t>
          </a:r>
          <a:r>
            <a:rPr lang="en-US" sz="1400"/>
            <a:t> slip and activity report comes from the pharmacy (HIS) </a:t>
          </a:r>
        </a:p>
      </dgm:t>
    </dgm:pt>
    <dgm:pt modelId="{B1D6B6BC-A67F-4BA7-BFAD-00F7017E0A69}" type="parTrans" cxnId="{A00CC59F-388C-4838-A032-E18C3C5A3038}">
      <dgm:prSet/>
      <dgm:spPr/>
      <dgm:t>
        <a:bodyPr/>
        <a:lstStyle/>
        <a:p>
          <a:pPr algn="ctr"/>
          <a:endParaRPr lang="en-US"/>
        </a:p>
      </dgm:t>
    </dgm:pt>
    <dgm:pt modelId="{68B46464-0C7E-439A-8281-4079FADA017D}" type="sibTrans" cxnId="{A00CC59F-388C-4838-A032-E18C3C5A3038}">
      <dgm:prSet/>
      <dgm:spPr/>
      <dgm:t>
        <a:bodyPr/>
        <a:lstStyle/>
        <a:p>
          <a:pPr algn="ctr"/>
          <a:endParaRPr lang="en-US"/>
        </a:p>
      </dgm:t>
    </dgm:pt>
    <dgm:pt modelId="{3BE5D1BF-F2D5-4F0C-B5DF-DABD4C4F370E}">
      <dgm:prSet custT="1"/>
      <dgm:spPr/>
      <dgm:t>
        <a:bodyPr/>
        <a:lstStyle/>
        <a:p>
          <a:pPr algn="ctr"/>
          <a:r>
            <a:rPr lang="en-US" sz="1400" b="1"/>
            <a:t>Pharmacy clearance</a:t>
          </a:r>
          <a:r>
            <a:rPr lang="en-US" sz="1400"/>
            <a:t> slip is sent to the IP FO in HIS.</a:t>
          </a:r>
        </a:p>
      </dgm:t>
    </dgm:pt>
    <dgm:pt modelId="{F119F2D7-43DA-4E6B-B478-ABE4139E18E3}" type="parTrans" cxnId="{491D6821-3D7E-4F40-9312-60B74C3B36DF}">
      <dgm:prSet/>
      <dgm:spPr/>
      <dgm:t>
        <a:bodyPr/>
        <a:lstStyle/>
        <a:p>
          <a:pPr algn="ctr"/>
          <a:endParaRPr lang="en-US"/>
        </a:p>
      </dgm:t>
    </dgm:pt>
    <dgm:pt modelId="{D77FC175-F25B-4977-BB0A-009397ACF319}" type="sibTrans" cxnId="{491D6821-3D7E-4F40-9312-60B74C3B36DF}">
      <dgm:prSet/>
      <dgm:spPr/>
      <dgm:t>
        <a:bodyPr/>
        <a:lstStyle/>
        <a:p>
          <a:pPr algn="ctr"/>
          <a:endParaRPr lang="en-US"/>
        </a:p>
      </dgm:t>
    </dgm:pt>
    <dgm:pt modelId="{E46B5073-39AD-4AE6-99D7-247EA691EF0C}">
      <dgm:prSet custT="1"/>
      <dgm:spPr/>
      <dgm:t>
        <a:bodyPr/>
        <a:lstStyle/>
        <a:p>
          <a:pPr algn="ctr"/>
          <a:r>
            <a:rPr lang="en-US" sz="1400"/>
            <a:t>IP FO will start the billing process after receiving the pharmacy clearance from the ward</a:t>
          </a:r>
        </a:p>
      </dgm:t>
    </dgm:pt>
    <dgm:pt modelId="{67849CE1-0188-4B1B-8592-3A3C65BB1461}" type="parTrans" cxnId="{2AEDF220-0CDC-481A-B385-B188DBEC9875}">
      <dgm:prSet/>
      <dgm:spPr/>
      <dgm:t>
        <a:bodyPr/>
        <a:lstStyle/>
        <a:p>
          <a:pPr algn="ctr"/>
          <a:endParaRPr lang="en-US"/>
        </a:p>
      </dgm:t>
    </dgm:pt>
    <dgm:pt modelId="{30C924A1-8A21-47B0-857B-4847EFD30D79}" type="sibTrans" cxnId="{2AEDF220-0CDC-481A-B385-B188DBEC9875}">
      <dgm:prSet/>
      <dgm:spPr/>
      <dgm:t>
        <a:bodyPr/>
        <a:lstStyle/>
        <a:p>
          <a:pPr algn="ctr"/>
          <a:endParaRPr lang="en-US"/>
        </a:p>
      </dgm:t>
    </dgm:pt>
    <dgm:pt modelId="{61C61F0A-5563-45FE-811B-2A78494F7BB3}" type="pres">
      <dgm:prSet presAssocID="{C94A5BC1-872F-4EA9-A507-2CB88D7D496A}" presName="Name0" presStyleCnt="0">
        <dgm:presLayoutVars>
          <dgm:dir/>
          <dgm:animLvl val="lvl"/>
          <dgm:resizeHandles val="exact"/>
        </dgm:presLayoutVars>
      </dgm:prSet>
      <dgm:spPr/>
      <dgm:t>
        <a:bodyPr/>
        <a:lstStyle/>
        <a:p>
          <a:endParaRPr lang="en-US"/>
        </a:p>
      </dgm:t>
    </dgm:pt>
    <dgm:pt modelId="{30AD3DE2-7E41-443A-B565-790A6404A125}" type="pres">
      <dgm:prSet presAssocID="{E46B5073-39AD-4AE6-99D7-247EA691EF0C}" presName="boxAndChildren" presStyleCnt="0"/>
      <dgm:spPr/>
      <dgm:t>
        <a:bodyPr/>
        <a:lstStyle/>
        <a:p>
          <a:endParaRPr lang="en-US"/>
        </a:p>
      </dgm:t>
    </dgm:pt>
    <dgm:pt modelId="{4EA117DA-A2D8-43AF-9C00-F37084ABC283}" type="pres">
      <dgm:prSet presAssocID="{E46B5073-39AD-4AE6-99D7-247EA691EF0C}" presName="parentTextBox" presStyleLbl="node1" presStyleIdx="0" presStyleCnt="6"/>
      <dgm:spPr/>
      <dgm:t>
        <a:bodyPr/>
        <a:lstStyle/>
        <a:p>
          <a:endParaRPr lang="en-US"/>
        </a:p>
      </dgm:t>
    </dgm:pt>
    <dgm:pt modelId="{76C80C09-D453-4836-A0E5-4EF17979B26B}" type="pres">
      <dgm:prSet presAssocID="{D77FC175-F25B-4977-BB0A-009397ACF319}" presName="sp" presStyleCnt="0"/>
      <dgm:spPr/>
      <dgm:t>
        <a:bodyPr/>
        <a:lstStyle/>
        <a:p>
          <a:endParaRPr lang="en-US"/>
        </a:p>
      </dgm:t>
    </dgm:pt>
    <dgm:pt modelId="{EC8E1FC2-44DA-40E6-BAEC-D282E35D1ECC}" type="pres">
      <dgm:prSet presAssocID="{3BE5D1BF-F2D5-4F0C-B5DF-DABD4C4F370E}" presName="arrowAndChildren" presStyleCnt="0"/>
      <dgm:spPr/>
      <dgm:t>
        <a:bodyPr/>
        <a:lstStyle/>
        <a:p>
          <a:endParaRPr lang="en-US"/>
        </a:p>
      </dgm:t>
    </dgm:pt>
    <dgm:pt modelId="{DF90648C-704D-402C-A9AB-0E81E36382DB}" type="pres">
      <dgm:prSet presAssocID="{3BE5D1BF-F2D5-4F0C-B5DF-DABD4C4F370E}" presName="parentTextArrow" presStyleLbl="node1" presStyleIdx="1" presStyleCnt="6"/>
      <dgm:spPr/>
      <dgm:t>
        <a:bodyPr/>
        <a:lstStyle/>
        <a:p>
          <a:endParaRPr lang="en-US"/>
        </a:p>
      </dgm:t>
    </dgm:pt>
    <dgm:pt modelId="{825F8771-A26A-45E7-B7EA-E2E90D3CF096}" type="pres">
      <dgm:prSet presAssocID="{68B46464-0C7E-439A-8281-4079FADA017D}" presName="sp" presStyleCnt="0"/>
      <dgm:spPr/>
      <dgm:t>
        <a:bodyPr/>
        <a:lstStyle/>
        <a:p>
          <a:endParaRPr lang="en-US"/>
        </a:p>
      </dgm:t>
    </dgm:pt>
    <dgm:pt modelId="{BCEBAAF1-F03B-4D04-AD03-C07B797AC11F}" type="pres">
      <dgm:prSet presAssocID="{7A5686E6-7A03-446D-9B59-DC44B9CC3C6B}" presName="arrowAndChildren" presStyleCnt="0"/>
      <dgm:spPr/>
      <dgm:t>
        <a:bodyPr/>
        <a:lstStyle/>
        <a:p>
          <a:endParaRPr lang="en-US"/>
        </a:p>
      </dgm:t>
    </dgm:pt>
    <dgm:pt modelId="{49D02529-852F-4C22-BC44-9BE49D3ED3B9}" type="pres">
      <dgm:prSet presAssocID="{7A5686E6-7A03-446D-9B59-DC44B9CC3C6B}" presName="parentTextArrow" presStyleLbl="node1" presStyleIdx="2" presStyleCnt="6"/>
      <dgm:spPr/>
      <dgm:t>
        <a:bodyPr/>
        <a:lstStyle/>
        <a:p>
          <a:endParaRPr lang="en-US"/>
        </a:p>
      </dgm:t>
    </dgm:pt>
    <dgm:pt modelId="{9C63D7C6-84D3-4420-AE2B-D64613997936}" type="pres">
      <dgm:prSet presAssocID="{B896C2BD-5BD6-4700-ADFC-F9F7F8638215}" presName="sp" presStyleCnt="0"/>
      <dgm:spPr/>
      <dgm:t>
        <a:bodyPr/>
        <a:lstStyle/>
        <a:p>
          <a:endParaRPr lang="en-US"/>
        </a:p>
      </dgm:t>
    </dgm:pt>
    <dgm:pt modelId="{C2B5345B-C65E-435C-9298-ECB6B2D5A8CE}" type="pres">
      <dgm:prSet presAssocID="{37F167A9-CFE1-490B-8FCD-90E90A1B276F}" presName="arrowAndChildren" presStyleCnt="0"/>
      <dgm:spPr/>
      <dgm:t>
        <a:bodyPr/>
        <a:lstStyle/>
        <a:p>
          <a:endParaRPr lang="en-US"/>
        </a:p>
      </dgm:t>
    </dgm:pt>
    <dgm:pt modelId="{B1064F38-F60A-4996-B9BC-C6EED99F611D}" type="pres">
      <dgm:prSet presAssocID="{37F167A9-CFE1-490B-8FCD-90E90A1B276F}" presName="parentTextArrow" presStyleLbl="node1" presStyleIdx="3" presStyleCnt="6" custScaleY="169057"/>
      <dgm:spPr/>
      <dgm:t>
        <a:bodyPr/>
        <a:lstStyle/>
        <a:p>
          <a:endParaRPr lang="en-US"/>
        </a:p>
      </dgm:t>
    </dgm:pt>
    <dgm:pt modelId="{8C17B84F-08BD-48AD-973B-C1EDCCCF6849}" type="pres">
      <dgm:prSet presAssocID="{80F2968C-29FD-4B1A-BD1F-30AC3F8ADF98}" presName="sp" presStyleCnt="0"/>
      <dgm:spPr/>
      <dgm:t>
        <a:bodyPr/>
        <a:lstStyle/>
        <a:p>
          <a:endParaRPr lang="en-US"/>
        </a:p>
      </dgm:t>
    </dgm:pt>
    <dgm:pt modelId="{B5BA0810-61B8-483C-8877-66AA91B910B1}" type="pres">
      <dgm:prSet presAssocID="{AA7952A7-326F-424E-B794-91817538E5BF}" presName="arrowAndChildren" presStyleCnt="0"/>
      <dgm:spPr/>
      <dgm:t>
        <a:bodyPr/>
        <a:lstStyle/>
        <a:p>
          <a:endParaRPr lang="en-US"/>
        </a:p>
      </dgm:t>
    </dgm:pt>
    <dgm:pt modelId="{4DB192F8-EF6A-46D6-B047-F2A0059CB2C9}" type="pres">
      <dgm:prSet presAssocID="{AA7952A7-326F-424E-B794-91817538E5BF}" presName="parentTextArrow" presStyleLbl="node1" presStyleIdx="4" presStyleCnt="6"/>
      <dgm:spPr/>
      <dgm:t>
        <a:bodyPr/>
        <a:lstStyle/>
        <a:p>
          <a:endParaRPr lang="en-US"/>
        </a:p>
      </dgm:t>
    </dgm:pt>
    <dgm:pt modelId="{38594C37-3113-493C-ABAF-739D97F9944C}" type="pres">
      <dgm:prSet presAssocID="{BFCAC307-056B-4F05-A604-7FFE8F71CA4E}" presName="sp" presStyleCnt="0"/>
      <dgm:spPr/>
      <dgm:t>
        <a:bodyPr/>
        <a:lstStyle/>
        <a:p>
          <a:endParaRPr lang="en-US"/>
        </a:p>
      </dgm:t>
    </dgm:pt>
    <dgm:pt modelId="{29C7DDA1-B486-4A9D-A242-3257FDB924C2}" type="pres">
      <dgm:prSet presAssocID="{04310A44-852F-4676-8622-1C0669223EF5}" presName="arrowAndChildren" presStyleCnt="0"/>
      <dgm:spPr/>
      <dgm:t>
        <a:bodyPr/>
        <a:lstStyle/>
        <a:p>
          <a:endParaRPr lang="en-US"/>
        </a:p>
      </dgm:t>
    </dgm:pt>
    <dgm:pt modelId="{944D19FF-8B63-47AD-9F5E-F23E403C1C3E}" type="pres">
      <dgm:prSet presAssocID="{04310A44-852F-4676-8622-1C0669223EF5}" presName="parentTextArrow" presStyleLbl="node1" presStyleIdx="5" presStyleCnt="6" custLinFactNeighborX="-1241" custLinFactNeighborY="-212"/>
      <dgm:spPr/>
      <dgm:t>
        <a:bodyPr/>
        <a:lstStyle/>
        <a:p>
          <a:endParaRPr lang="en-US"/>
        </a:p>
      </dgm:t>
    </dgm:pt>
  </dgm:ptLst>
  <dgm:cxnLst>
    <dgm:cxn modelId="{F54B7407-2FA9-4E82-8402-DB15ED114134}" type="presOf" srcId="{7A5686E6-7A03-446D-9B59-DC44B9CC3C6B}" destId="{49D02529-852F-4C22-BC44-9BE49D3ED3B9}" srcOrd="0" destOrd="0" presId="urn:microsoft.com/office/officeart/2005/8/layout/process4"/>
    <dgm:cxn modelId="{936436C4-E497-4885-92BB-40C7B537303B}" srcId="{C94A5BC1-872F-4EA9-A507-2CB88D7D496A}" destId="{AA7952A7-326F-424E-B794-91817538E5BF}" srcOrd="1" destOrd="0" parTransId="{78F14192-8AF1-47A7-A441-F3695E908B73}" sibTransId="{80F2968C-29FD-4B1A-BD1F-30AC3F8ADF98}"/>
    <dgm:cxn modelId="{2AEDF220-0CDC-481A-B385-B188DBEC9875}" srcId="{C94A5BC1-872F-4EA9-A507-2CB88D7D496A}" destId="{E46B5073-39AD-4AE6-99D7-247EA691EF0C}" srcOrd="5" destOrd="0" parTransId="{67849CE1-0188-4B1B-8592-3A3C65BB1461}" sibTransId="{30C924A1-8A21-47B0-857B-4847EFD30D79}"/>
    <dgm:cxn modelId="{46D23D26-20D2-48DB-A45B-508A628D822E}" srcId="{C94A5BC1-872F-4EA9-A507-2CB88D7D496A}" destId="{37F167A9-CFE1-490B-8FCD-90E90A1B276F}" srcOrd="2" destOrd="0" parTransId="{96870814-8C13-4CF8-AFB0-81A18D568F0B}" sibTransId="{B896C2BD-5BD6-4700-ADFC-F9F7F8638215}"/>
    <dgm:cxn modelId="{4AE9677E-04A8-4309-A83F-D7FD81C147E8}" srcId="{C94A5BC1-872F-4EA9-A507-2CB88D7D496A}" destId="{04310A44-852F-4676-8622-1C0669223EF5}" srcOrd="0" destOrd="0" parTransId="{954446B1-34ED-4D3B-AE04-458D911F5CAD}" sibTransId="{BFCAC307-056B-4F05-A604-7FFE8F71CA4E}"/>
    <dgm:cxn modelId="{491D6821-3D7E-4F40-9312-60B74C3B36DF}" srcId="{C94A5BC1-872F-4EA9-A507-2CB88D7D496A}" destId="{3BE5D1BF-F2D5-4F0C-B5DF-DABD4C4F370E}" srcOrd="4" destOrd="0" parTransId="{F119F2D7-43DA-4E6B-B478-ABE4139E18E3}" sibTransId="{D77FC175-F25B-4977-BB0A-009397ACF319}"/>
    <dgm:cxn modelId="{EF8A9CBA-0D79-4B3F-8D1D-21B028B2FA5B}" type="presOf" srcId="{37F167A9-CFE1-490B-8FCD-90E90A1B276F}" destId="{B1064F38-F60A-4996-B9BC-C6EED99F611D}" srcOrd="0" destOrd="0" presId="urn:microsoft.com/office/officeart/2005/8/layout/process4"/>
    <dgm:cxn modelId="{A00CC59F-388C-4838-A032-E18C3C5A3038}" srcId="{C94A5BC1-872F-4EA9-A507-2CB88D7D496A}" destId="{7A5686E6-7A03-446D-9B59-DC44B9CC3C6B}" srcOrd="3" destOrd="0" parTransId="{B1D6B6BC-A67F-4BA7-BFAD-00F7017E0A69}" sibTransId="{68B46464-0C7E-439A-8281-4079FADA017D}"/>
    <dgm:cxn modelId="{E2239454-149C-4D88-A6CE-0A5B2326C451}" type="presOf" srcId="{04310A44-852F-4676-8622-1C0669223EF5}" destId="{944D19FF-8B63-47AD-9F5E-F23E403C1C3E}" srcOrd="0" destOrd="0" presId="urn:microsoft.com/office/officeart/2005/8/layout/process4"/>
    <dgm:cxn modelId="{9E90E314-D280-4D04-9A51-B3E48C09B3DA}" type="presOf" srcId="{C94A5BC1-872F-4EA9-A507-2CB88D7D496A}" destId="{61C61F0A-5563-45FE-811B-2A78494F7BB3}" srcOrd="0" destOrd="0" presId="urn:microsoft.com/office/officeart/2005/8/layout/process4"/>
    <dgm:cxn modelId="{E2251C16-9E41-4A3A-B277-01B35A6801DC}" type="presOf" srcId="{AA7952A7-326F-424E-B794-91817538E5BF}" destId="{4DB192F8-EF6A-46D6-B047-F2A0059CB2C9}" srcOrd="0" destOrd="0" presId="urn:microsoft.com/office/officeart/2005/8/layout/process4"/>
    <dgm:cxn modelId="{00D70E52-0D63-400D-91C9-2DCDFBCDC542}" type="presOf" srcId="{3BE5D1BF-F2D5-4F0C-B5DF-DABD4C4F370E}" destId="{DF90648C-704D-402C-A9AB-0E81E36382DB}" srcOrd="0" destOrd="0" presId="urn:microsoft.com/office/officeart/2005/8/layout/process4"/>
    <dgm:cxn modelId="{49406615-F600-4785-9836-05F3C73B7678}" type="presOf" srcId="{E46B5073-39AD-4AE6-99D7-247EA691EF0C}" destId="{4EA117DA-A2D8-43AF-9C00-F37084ABC283}" srcOrd="0" destOrd="0" presId="urn:microsoft.com/office/officeart/2005/8/layout/process4"/>
    <dgm:cxn modelId="{9B508508-EE67-4986-8631-CE7A420D7EDC}" type="presParOf" srcId="{61C61F0A-5563-45FE-811B-2A78494F7BB3}" destId="{30AD3DE2-7E41-443A-B565-790A6404A125}" srcOrd="0" destOrd="0" presId="urn:microsoft.com/office/officeart/2005/8/layout/process4"/>
    <dgm:cxn modelId="{07701CB9-C5A9-4367-91C1-C80A72CC13F4}" type="presParOf" srcId="{30AD3DE2-7E41-443A-B565-790A6404A125}" destId="{4EA117DA-A2D8-43AF-9C00-F37084ABC283}" srcOrd="0" destOrd="0" presId="urn:microsoft.com/office/officeart/2005/8/layout/process4"/>
    <dgm:cxn modelId="{3F0F5BD2-F845-48B4-95D5-00091FD20BDF}" type="presParOf" srcId="{61C61F0A-5563-45FE-811B-2A78494F7BB3}" destId="{76C80C09-D453-4836-A0E5-4EF17979B26B}" srcOrd="1" destOrd="0" presId="urn:microsoft.com/office/officeart/2005/8/layout/process4"/>
    <dgm:cxn modelId="{06023961-28C5-4C08-9F08-D70ED91E5FDC}" type="presParOf" srcId="{61C61F0A-5563-45FE-811B-2A78494F7BB3}" destId="{EC8E1FC2-44DA-40E6-BAEC-D282E35D1ECC}" srcOrd="2" destOrd="0" presId="urn:microsoft.com/office/officeart/2005/8/layout/process4"/>
    <dgm:cxn modelId="{12B13DB8-6393-4F88-88FA-E54D054B5ACC}" type="presParOf" srcId="{EC8E1FC2-44DA-40E6-BAEC-D282E35D1ECC}" destId="{DF90648C-704D-402C-A9AB-0E81E36382DB}" srcOrd="0" destOrd="0" presId="urn:microsoft.com/office/officeart/2005/8/layout/process4"/>
    <dgm:cxn modelId="{15F070C7-C1F8-44B2-9ADA-7220B33D5627}" type="presParOf" srcId="{61C61F0A-5563-45FE-811B-2A78494F7BB3}" destId="{825F8771-A26A-45E7-B7EA-E2E90D3CF096}" srcOrd="3" destOrd="0" presId="urn:microsoft.com/office/officeart/2005/8/layout/process4"/>
    <dgm:cxn modelId="{8CE96570-E800-4C48-9A9C-F2FEC3E8283E}" type="presParOf" srcId="{61C61F0A-5563-45FE-811B-2A78494F7BB3}" destId="{BCEBAAF1-F03B-4D04-AD03-C07B797AC11F}" srcOrd="4" destOrd="0" presId="urn:microsoft.com/office/officeart/2005/8/layout/process4"/>
    <dgm:cxn modelId="{D6B106AF-F822-48CF-9A50-CDE3B6916FDE}" type="presParOf" srcId="{BCEBAAF1-F03B-4D04-AD03-C07B797AC11F}" destId="{49D02529-852F-4C22-BC44-9BE49D3ED3B9}" srcOrd="0" destOrd="0" presId="urn:microsoft.com/office/officeart/2005/8/layout/process4"/>
    <dgm:cxn modelId="{9DDB20EE-B1DA-4B37-AB1E-508AA631B9A5}" type="presParOf" srcId="{61C61F0A-5563-45FE-811B-2A78494F7BB3}" destId="{9C63D7C6-84D3-4420-AE2B-D64613997936}" srcOrd="5" destOrd="0" presId="urn:microsoft.com/office/officeart/2005/8/layout/process4"/>
    <dgm:cxn modelId="{8916E484-13BF-4B41-8D3E-9F21AAF33AE4}" type="presParOf" srcId="{61C61F0A-5563-45FE-811B-2A78494F7BB3}" destId="{C2B5345B-C65E-435C-9298-ECB6B2D5A8CE}" srcOrd="6" destOrd="0" presId="urn:microsoft.com/office/officeart/2005/8/layout/process4"/>
    <dgm:cxn modelId="{6C514B0D-2712-48B0-B267-FCB31675C1CD}" type="presParOf" srcId="{C2B5345B-C65E-435C-9298-ECB6B2D5A8CE}" destId="{B1064F38-F60A-4996-B9BC-C6EED99F611D}" srcOrd="0" destOrd="0" presId="urn:microsoft.com/office/officeart/2005/8/layout/process4"/>
    <dgm:cxn modelId="{B6929DBE-2A34-42DF-8C2B-9FD1A4D6FF0C}" type="presParOf" srcId="{61C61F0A-5563-45FE-811B-2A78494F7BB3}" destId="{8C17B84F-08BD-48AD-973B-C1EDCCCF6849}" srcOrd="7" destOrd="0" presId="urn:microsoft.com/office/officeart/2005/8/layout/process4"/>
    <dgm:cxn modelId="{6D144E5F-578E-4BAD-8F31-EFE8D44A44F8}" type="presParOf" srcId="{61C61F0A-5563-45FE-811B-2A78494F7BB3}" destId="{B5BA0810-61B8-483C-8877-66AA91B910B1}" srcOrd="8" destOrd="0" presId="urn:microsoft.com/office/officeart/2005/8/layout/process4"/>
    <dgm:cxn modelId="{4CDA9361-A531-4902-8F41-49D923C96B1E}" type="presParOf" srcId="{B5BA0810-61B8-483C-8877-66AA91B910B1}" destId="{4DB192F8-EF6A-46D6-B047-F2A0059CB2C9}" srcOrd="0" destOrd="0" presId="urn:microsoft.com/office/officeart/2005/8/layout/process4"/>
    <dgm:cxn modelId="{3220CAE6-DC5C-4ABA-A39B-EBF077689713}" type="presParOf" srcId="{61C61F0A-5563-45FE-811B-2A78494F7BB3}" destId="{38594C37-3113-493C-ABAF-739D97F9944C}" srcOrd="9" destOrd="0" presId="urn:microsoft.com/office/officeart/2005/8/layout/process4"/>
    <dgm:cxn modelId="{CB7460FC-7F05-4D97-9D41-76FFF3E24FC6}" type="presParOf" srcId="{61C61F0A-5563-45FE-811B-2A78494F7BB3}" destId="{29C7DDA1-B486-4A9D-A242-3257FDB924C2}" srcOrd="10" destOrd="0" presId="urn:microsoft.com/office/officeart/2005/8/layout/process4"/>
    <dgm:cxn modelId="{07411318-28AD-47ED-9ED0-73E5DCFB03A5}" type="presParOf" srcId="{29C7DDA1-B486-4A9D-A242-3257FDB924C2}" destId="{944D19FF-8B63-47AD-9F5E-F23E403C1C3E}"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FFE63BE-77F7-4879-93FE-BE78C7DA6AF6}" type="doc">
      <dgm:prSet loTypeId="urn:microsoft.com/office/officeart/2005/8/layout/process4" loCatId="process" qsTypeId="urn:microsoft.com/office/officeart/2005/8/quickstyle/3d3" qsCatId="3D" csTypeId="urn:microsoft.com/office/officeart/2005/8/colors/accent0_3" csCatId="mainScheme" phldr="1"/>
      <dgm:spPr/>
      <dgm:t>
        <a:bodyPr/>
        <a:lstStyle/>
        <a:p>
          <a:endParaRPr lang="en-US"/>
        </a:p>
      </dgm:t>
    </dgm:pt>
    <dgm:pt modelId="{F4F049B1-4BE6-4464-B3A0-AE9A72A3A284}">
      <dgm:prSet custT="1"/>
      <dgm:spPr/>
      <dgm:t>
        <a:bodyPr/>
        <a:lstStyle/>
        <a:p>
          <a:r>
            <a:rPr lang="en-US" sz="1400"/>
            <a:t>Discharge information goes to PIMS through HL7 message from HIS</a:t>
          </a:r>
        </a:p>
      </dgm:t>
    </dgm:pt>
    <dgm:pt modelId="{D7B102A8-3F61-4E85-8377-BFDA1471898D}" type="parTrans" cxnId="{8766278E-C453-450E-BE3B-CA653D22CA1B}">
      <dgm:prSet/>
      <dgm:spPr/>
      <dgm:t>
        <a:bodyPr/>
        <a:lstStyle/>
        <a:p>
          <a:endParaRPr lang="en-US"/>
        </a:p>
      </dgm:t>
    </dgm:pt>
    <dgm:pt modelId="{A60153F9-6282-4D92-8D52-50C25FDD7D46}" type="sibTrans" cxnId="{8766278E-C453-450E-BE3B-CA653D22CA1B}">
      <dgm:prSet/>
      <dgm:spPr/>
      <dgm:t>
        <a:bodyPr/>
        <a:lstStyle/>
        <a:p>
          <a:endParaRPr lang="en-US"/>
        </a:p>
      </dgm:t>
    </dgm:pt>
    <dgm:pt modelId="{759260CB-E2D5-405D-8564-48AB7CBCA20F}">
      <dgm:prSet custT="1"/>
      <dgm:spPr/>
      <dgm:t>
        <a:bodyPr/>
        <a:lstStyle/>
        <a:p>
          <a:r>
            <a:rPr lang="en-US" sz="1400"/>
            <a:t>Discharge slip is generated  and handed over to the patient attendant. </a:t>
          </a:r>
        </a:p>
      </dgm:t>
    </dgm:pt>
    <dgm:pt modelId="{55B0B103-D2F5-454E-BB4B-7997BAB6733D}" type="parTrans" cxnId="{D9526D5D-E780-4B39-BFB0-C9B430FC3732}">
      <dgm:prSet/>
      <dgm:spPr/>
      <dgm:t>
        <a:bodyPr/>
        <a:lstStyle/>
        <a:p>
          <a:endParaRPr lang="en-US"/>
        </a:p>
      </dgm:t>
    </dgm:pt>
    <dgm:pt modelId="{B37860E2-CDDB-488A-BB3F-9A4539857FC1}" type="sibTrans" cxnId="{D9526D5D-E780-4B39-BFB0-C9B430FC3732}">
      <dgm:prSet/>
      <dgm:spPr/>
      <dgm:t>
        <a:bodyPr/>
        <a:lstStyle/>
        <a:p>
          <a:endParaRPr lang="en-US"/>
        </a:p>
      </dgm:t>
    </dgm:pt>
    <dgm:pt modelId="{636CE141-DB78-449D-8241-05F57EEC6D62}">
      <dgm:prSet custT="1"/>
      <dgm:spPr/>
      <dgm:t>
        <a:bodyPr/>
        <a:lstStyle/>
        <a:p>
          <a:r>
            <a:rPr lang="en-US" sz="1400" b="1"/>
            <a:t>Bed Status</a:t>
          </a:r>
          <a:r>
            <a:rPr lang="en-US" sz="1400"/>
            <a:t>: After discharge the bed status changes automatically in the system (Discharge but not vacated)</a:t>
          </a:r>
        </a:p>
      </dgm:t>
    </dgm:pt>
    <dgm:pt modelId="{0EC6F1B7-F075-42AA-B6A7-F11D909AE79A}" type="parTrans" cxnId="{5ACC6B87-6DAA-422C-BA98-37DED1A97878}">
      <dgm:prSet/>
      <dgm:spPr/>
      <dgm:t>
        <a:bodyPr/>
        <a:lstStyle/>
        <a:p>
          <a:endParaRPr lang="en-US"/>
        </a:p>
      </dgm:t>
    </dgm:pt>
    <dgm:pt modelId="{4269D30D-2CDC-4A93-876E-7AE6B784A1E6}" type="sibTrans" cxnId="{5ACC6B87-6DAA-422C-BA98-37DED1A97878}">
      <dgm:prSet/>
      <dgm:spPr/>
      <dgm:t>
        <a:bodyPr/>
        <a:lstStyle/>
        <a:p>
          <a:endParaRPr lang="en-US"/>
        </a:p>
      </dgm:t>
    </dgm:pt>
    <dgm:pt modelId="{DED82797-26E4-4469-A8C1-0DE95F6C3E02}">
      <dgm:prSet custT="1"/>
      <dgm:spPr/>
      <dgm:t>
        <a:bodyPr/>
        <a:lstStyle/>
        <a:p>
          <a:r>
            <a:rPr lang="en-US" sz="1400" b="1"/>
            <a:t>Ward clearance</a:t>
          </a:r>
          <a:r>
            <a:rPr lang="en-US" sz="1400"/>
            <a:t>: Nurse receives the discharge slip from the patient attendant; Nurse will now hand over the discharge summary and explain post discharge medication and care instructions.</a:t>
          </a:r>
        </a:p>
      </dgm:t>
    </dgm:pt>
    <dgm:pt modelId="{B33EB31D-E73A-4566-BD50-3D33725A8C60}" type="parTrans" cxnId="{EBECB3AC-42C7-4682-BD64-691A644C0134}">
      <dgm:prSet/>
      <dgm:spPr/>
      <dgm:t>
        <a:bodyPr/>
        <a:lstStyle/>
        <a:p>
          <a:endParaRPr lang="en-US"/>
        </a:p>
      </dgm:t>
    </dgm:pt>
    <dgm:pt modelId="{152AF671-125C-4358-8EF5-D5D8A9F18D00}" type="sibTrans" cxnId="{EBECB3AC-42C7-4682-BD64-691A644C0134}">
      <dgm:prSet/>
      <dgm:spPr/>
      <dgm:t>
        <a:bodyPr/>
        <a:lstStyle/>
        <a:p>
          <a:endParaRPr lang="en-US"/>
        </a:p>
      </dgm:t>
    </dgm:pt>
    <dgm:pt modelId="{BD834811-1201-4D66-B136-5096E321AF13}">
      <dgm:prSet custT="1"/>
      <dgm:spPr/>
      <dgm:t>
        <a:bodyPr/>
        <a:lstStyle/>
        <a:p>
          <a:r>
            <a:rPr lang="en-US" sz="1400"/>
            <a:t>Once the patient physically leaves the bed; bed</a:t>
          </a:r>
          <a:r>
            <a:rPr lang="en-US" sz="1400" u="sng"/>
            <a:t> </a:t>
          </a:r>
          <a:r>
            <a:rPr lang="en-US" sz="1400"/>
            <a:t>status gets changed to “Vacant”</a:t>
          </a:r>
        </a:p>
      </dgm:t>
    </dgm:pt>
    <dgm:pt modelId="{4CE2EDD0-BC72-4D85-BB1A-615AF6C49F6F}" type="parTrans" cxnId="{E0060030-C34D-4EFE-91B6-E9A00EBB7F69}">
      <dgm:prSet/>
      <dgm:spPr/>
      <dgm:t>
        <a:bodyPr/>
        <a:lstStyle/>
        <a:p>
          <a:endParaRPr lang="en-US"/>
        </a:p>
      </dgm:t>
    </dgm:pt>
    <dgm:pt modelId="{4D8FE88F-2E18-4052-8AB9-66AE9A3B9C5F}" type="sibTrans" cxnId="{E0060030-C34D-4EFE-91B6-E9A00EBB7F69}">
      <dgm:prSet/>
      <dgm:spPr/>
      <dgm:t>
        <a:bodyPr/>
        <a:lstStyle/>
        <a:p>
          <a:endParaRPr lang="en-US"/>
        </a:p>
      </dgm:t>
    </dgm:pt>
    <dgm:pt modelId="{F7E98C38-AB2E-41E1-86C4-0DF7A32B3913}">
      <dgm:prSet phldrT="[Text]" custT="1"/>
      <dgm:spPr/>
      <dgm:t>
        <a:bodyPr/>
        <a:lstStyle/>
        <a:p>
          <a:r>
            <a:rPr lang="en-US" sz="1400"/>
            <a:t>Bill is prepared at the IP billing counter and patient is discharged from the system in HIS </a:t>
          </a:r>
        </a:p>
      </dgm:t>
    </dgm:pt>
    <dgm:pt modelId="{2F591C27-CB0C-4D6D-9840-AAC1512B17AF}" type="sibTrans" cxnId="{60D017C7-7411-4BB4-A002-1FA2CC97074A}">
      <dgm:prSet/>
      <dgm:spPr/>
      <dgm:t>
        <a:bodyPr/>
        <a:lstStyle/>
        <a:p>
          <a:endParaRPr lang="en-US"/>
        </a:p>
      </dgm:t>
    </dgm:pt>
    <dgm:pt modelId="{FB95A28F-4D80-40C7-9E1A-CA04D6B96140}" type="parTrans" cxnId="{60D017C7-7411-4BB4-A002-1FA2CC97074A}">
      <dgm:prSet/>
      <dgm:spPr/>
      <dgm:t>
        <a:bodyPr/>
        <a:lstStyle/>
        <a:p>
          <a:endParaRPr lang="en-US"/>
        </a:p>
      </dgm:t>
    </dgm:pt>
    <dgm:pt modelId="{8EDB19C2-CEE4-41B6-9541-721B0AB61C80}" type="pres">
      <dgm:prSet presAssocID="{4FFE63BE-77F7-4879-93FE-BE78C7DA6AF6}" presName="Name0" presStyleCnt="0">
        <dgm:presLayoutVars>
          <dgm:dir/>
          <dgm:animLvl val="lvl"/>
          <dgm:resizeHandles val="exact"/>
        </dgm:presLayoutVars>
      </dgm:prSet>
      <dgm:spPr/>
      <dgm:t>
        <a:bodyPr/>
        <a:lstStyle/>
        <a:p>
          <a:endParaRPr lang="en-US"/>
        </a:p>
      </dgm:t>
    </dgm:pt>
    <dgm:pt modelId="{99D99218-EDF4-4226-9C4B-E2EF719B3549}" type="pres">
      <dgm:prSet presAssocID="{BD834811-1201-4D66-B136-5096E321AF13}" presName="boxAndChildren" presStyleCnt="0"/>
      <dgm:spPr/>
      <dgm:t>
        <a:bodyPr/>
        <a:lstStyle/>
        <a:p>
          <a:endParaRPr lang="en-US"/>
        </a:p>
      </dgm:t>
    </dgm:pt>
    <dgm:pt modelId="{B496BB72-A58A-4B33-BC1A-74D2C6BCE703}" type="pres">
      <dgm:prSet presAssocID="{BD834811-1201-4D66-B136-5096E321AF13}" presName="parentTextBox" presStyleLbl="node1" presStyleIdx="0" presStyleCnt="6"/>
      <dgm:spPr/>
      <dgm:t>
        <a:bodyPr/>
        <a:lstStyle/>
        <a:p>
          <a:endParaRPr lang="en-US"/>
        </a:p>
      </dgm:t>
    </dgm:pt>
    <dgm:pt modelId="{78E696FB-5A28-4F71-AB3A-CB3007EC503B}" type="pres">
      <dgm:prSet presAssocID="{152AF671-125C-4358-8EF5-D5D8A9F18D00}" presName="sp" presStyleCnt="0"/>
      <dgm:spPr/>
      <dgm:t>
        <a:bodyPr/>
        <a:lstStyle/>
        <a:p>
          <a:endParaRPr lang="en-US"/>
        </a:p>
      </dgm:t>
    </dgm:pt>
    <dgm:pt modelId="{EBB3B0C2-3E3D-47E5-84CA-B0B84D0E5A4C}" type="pres">
      <dgm:prSet presAssocID="{DED82797-26E4-4469-A8C1-0DE95F6C3E02}" presName="arrowAndChildren" presStyleCnt="0"/>
      <dgm:spPr/>
      <dgm:t>
        <a:bodyPr/>
        <a:lstStyle/>
        <a:p>
          <a:endParaRPr lang="en-US"/>
        </a:p>
      </dgm:t>
    </dgm:pt>
    <dgm:pt modelId="{A5F6B8A4-481A-4F81-BD53-17CA9081C0F9}" type="pres">
      <dgm:prSet presAssocID="{DED82797-26E4-4469-A8C1-0DE95F6C3E02}" presName="parentTextArrow" presStyleLbl="node1" presStyleIdx="1" presStyleCnt="6" custScaleY="125101"/>
      <dgm:spPr/>
      <dgm:t>
        <a:bodyPr/>
        <a:lstStyle/>
        <a:p>
          <a:endParaRPr lang="en-US"/>
        </a:p>
      </dgm:t>
    </dgm:pt>
    <dgm:pt modelId="{EB7B238B-E0D4-4081-8792-8E01D392C758}" type="pres">
      <dgm:prSet presAssocID="{4269D30D-2CDC-4A93-876E-7AE6B784A1E6}" presName="sp" presStyleCnt="0"/>
      <dgm:spPr/>
      <dgm:t>
        <a:bodyPr/>
        <a:lstStyle/>
        <a:p>
          <a:endParaRPr lang="en-US"/>
        </a:p>
      </dgm:t>
    </dgm:pt>
    <dgm:pt modelId="{5163DC84-6E78-49B7-A5D9-2DBFD567BFD0}" type="pres">
      <dgm:prSet presAssocID="{636CE141-DB78-449D-8241-05F57EEC6D62}" presName="arrowAndChildren" presStyleCnt="0"/>
      <dgm:spPr/>
      <dgm:t>
        <a:bodyPr/>
        <a:lstStyle/>
        <a:p>
          <a:endParaRPr lang="en-US"/>
        </a:p>
      </dgm:t>
    </dgm:pt>
    <dgm:pt modelId="{CB201B28-A9EC-4F7C-88F6-AF084F903EA0}" type="pres">
      <dgm:prSet presAssocID="{636CE141-DB78-449D-8241-05F57EEC6D62}" presName="parentTextArrow" presStyleLbl="node1" presStyleIdx="2" presStyleCnt="6"/>
      <dgm:spPr/>
      <dgm:t>
        <a:bodyPr/>
        <a:lstStyle/>
        <a:p>
          <a:endParaRPr lang="en-US"/>
        </a:p>
      </dgm:t>
    </dgm:pt>
    <dgm:pt modelId="{4DCB2AA0-C6CC-4AB5-B982-F36A1310B54B}" type="pres">
      <dgm:prSet presAssocID="{B37860E2-CDDB-488A-BB3F-9A4539857FC1}" presName="sp" presStyleCnt="0"/>
      <dgm:spPr/>
      <dgm:t>
        <a:bodyPr/>
        <a:lstStyle/>
        <a:p>
          <a:endParaRPr lang="en-US"/>
        </a:p>
      </dgm:t>
    </dgm:pt>
    <dgm:pt modelId="{71401B3C-DA0A-4E91-AE50-B6FC23CD19EF}" type="pres">
      <dgm:prSet presAssocID="{759260CB-E2D5-405D-8564-48AB7CBCA20F}" presName="arrowAndChildren" presStyleCnt="0"/>
      <dgm:spPr/>
      <dgm:t>
        <a:bodyPr/>
        <a:lstStyle/>
        <a:p>
          <a:endParaRPr lang="en-US"/>
        </a:p>
      </dgm:t>
    </dgm:pt>
    <dgm:pt modelId="{910237F8-A1BE-432A-9B66-F1A3DCB779D3}" type="pres">
      <dgm:prSet presAssocID="{759260CB-E2D5-405D-8564-48AB7CBCA20F}" presName="parentTextArrow" presStyleLbl="node1" presStyleIdx="3" presStyleCnt="6"/>
      <dgm:spPr/>
      <dgm:t>
        <a:bodyPr/>
        <a:lstStyle/>
        <a:p>
          <a:endParaRPr lang="en-US"/>
        </a:p>
      </dgm:t>
    </dgm:pt>
    <dgm:pt modelId="{0A7E1A13-A46B-4F67-87C5-AB14E4EAF721}" type="pres">
      <dgm:prSet presAssocID="{A60153F9-6282-4D92-8D52-50C25FDD7D46}" presName="sp" presStyleCnt="0"/>
      <dgm:spPr/>
      <dgm:t>
        <a:bodyPr/>
        <a:lstStyle/>
        <a:p>
          <a:endParaRPr lang="en-US"/>
        </a:p>
      </dgm:t>
    </dgm:pt>
    <dgm:pt modelId="{B1E7DCF3-A98C-49BE-921E-316F4AE4FC8D}" type="pres">
      <dgm:prSet presAssocID="{F4F049B1-4BE6-4464-B3A0-AE9A72A3A284}" presName="arrowAndChildren" presStyleCnt="0"/>
      <dgm:spPr/>
      <dgm:t>
        <a:bodyPr/>
        <a:lstStyle/>
        <a:p>
          <a:endParaRPr lang="en-US"/>
        </a:p>
      </dgm:t>
    </dgm:pt>
    <dgm:pt modelId="{AA22181A-4ED2-4221-9D0C-5700FA78625E}" type="pres">
      <dgm:prSet presAssocID="{F4F049B1-4BE6-4464-B3A0-AE9A72A3A284}" presName="parentTextArrow" presStyleLbl="node1" presStyleIdx="4" presStyleCnt="6"/>
      <dgm:spPr/>
      <dgm:t>
        <a:bodyPr/>
        <a:lstStyle/>
        <a:p>
          <a:endParaRPr lang="en-US"/>
        </a:p>
      </dgm:t>
    </dgm:pt>
    <dgm:pt modelId="{4A612018-A0E5-425B-AC53-DDA7D1153DEA}" type="pres">
      <dgm:prSet presAssocID="{2F591C27-CB0C-4D6D-9840-AAC1512B17AF}" presName="sp" presStyleCnt="0"/>
      <dgm:spPr/>
      <dgm:t>
        <a:bodyPr/>
        <a:lstStyle/>
        <a:p>
          <a:endParaRPr lang="en-US"/>
        </a:p>
      </dgm:t>
    </dgm:pt>
    <dgm:pt modelId="{0C8E427B-4C7D-4FA6-96DD-C2D676587E0D}" type="pres">
      <dgm:prSet presAssocID="{F7E98C38-AB2E-41E1-86C4-0DF7A32B3913}" presName="arrowAndChildren" presStyleCnt="0"/>
      <dgm:spPr/>
      <dgm:t>
        <a:bodyPr/>
        <a:lstStyle/>
        <a:p>
          <a:endParaRPr lang="en-US"/>
        </a:p>
      </dgm:t>
    </dgm:pt>
    <dgm:pt modelId="{D8DA686B-3FF9-4888-A6EB-70362B3CDDFC}" type="pres">
      <dgm:prSet presAssocID="{F7E98C38-AB2E-41E1-86C4-0DF7A32B3913}" presName="parentTextArrow" presStyleLbl="node1" presStyleIdx="5" presStyleCnt="6"/>
      <dgm:spPr/>
      <dgm:t>
        <a:bodyPr/>
        <a:lstStyle/>
        <a:p>
          <a:endParaRPr lang="en-US"/>
        </a:p>
      </dgm:t>
    </dgm:pt>
  </dgm:ptLst>
  <dgm:cxnLst>
    <dgm:cxn modelId="{5ACC6B87-6DAA-422C-BA98-37DED1A97878}" srcId="{4FFE63BE-77F7-4879-93FE-BE78C7DA6AF6}" destId="{636CE141-DB78-449D-8241-05F57EEC6D62}" srcOrd="3" destOrd="0" parTransId="{0EC6F1B7-F075-42AA-B6A7-F11D909AE79A}" sibTransId="{4269D30D-2CDC-4A93-876E-7AE6B784A1E6}"/>
    <dgm:cxn modelId="{EBECB3AC-42C7-4682-BD64-691A644C0134}" srcId="{4FFE63BE-77F7-4879-93FE-BE78C7DA6AF6}" destId="{DED82797-26E4-4469-A8C1-0DE95F6C3E02}" srcOrd="4" destOrd="0" parTransId="{B33EB31D-E73A-4566-BD50-3D33725A8C60}" sibTransId="{152AF671-125C-4358-8EF5-D5D8A9F18D00}"/>
    <dgm:cxn modelId="{E0060030-C34D-4EFE-91B6-E9A00EBB7F69}" srcId="{4FFE63BE-77F7-4879-93FE-BE78C7DA6AF6}" destId="{BD834811-1201-4D66-B136-5096E321AF13}" srcOrd="5" destOrd="0" parTransId="{4CE2EDD0-BC72-4D85-BB1A-615AF6C49F6F}" sibTransId="{4D8FE88F-2E18-4052-8AB9-66AE9A3B9C5F}"/>
    <dgm:cxn modelId="{60D017C7-7411-4BB4-A002-1FA2CC97074A}" srcId="{4FFE63BE-77F7-4879-93FE-BE78C7DA6AF6}" destId="{F7E98C38-AB2E-41E1-86C4-0DF7A32B3913}" srcOrd="0" destOrd="0" parTransId="{FB95A28F-4D80-40C7-9E1A-CA04D6B96140}" sibTransId="{2F591C27-CB0C-4D6D-9840-AAC1512B17AF}"/>
    <dgm:cxn modelId="{1B9011DC-4FA8-4DE0-9F69-598C261636F1}" type="presOf" srcId="{BD834811-1201-4D66-B136-5096E321AF13}" destId="{B496BB72-A58A-4B33-BC1A-74D2C6BCE703}" srcOrd="0" destOrd="0" presId="urn:microsoft.com/office/officeart/2005/8/layout/process4"/>
    <dgm:cxn modelId="{CE3E07A4-E381-4444-9B99-7787EB230FF3}" type="presOf" srcId="{759260CB-E2D5-405D-8564-48AB7CBCA20F}" destId="{910237F8-A1BE-432A-9B66-F1A3DCB779D3}" srcOrd="0" destOrd="0" presId="urn:microsoft.com/office/officeart/2005/8/layout/process4"/>
    <dgm:cxn modelId="{8766278E-C453-450E-BE3B-CA653D22CA1B}" srcId="{4FFE63BE-77F7-4879-93FE-BE78C7DA6AF6}" destId="{F4F049B1-4BE6-4464-B3A0-AE9A72A3A284}" srcOrd="1" destOrd="0" parTransId="{D7B102A8-3F61-4E85-8377-BFDA1471898D}" sibTransId="{A60153F9-6282-4D92-8D52-50C25FDD7D46}"/>
    <dgm:cxn modelId="{AC1028BC-8E4B-4F01-BF8D-88514EA9C9C6}" type="presOf" srcId="{F4F049B1-4BE6-4464-B3A0-AE9A72A3A284}" destId="{AA22181A-4ED2-4221-9D0C-5700FA78625E}" srcOrd="0" destOrd="0" presId="urn:microsoft.com/office/officeart/2005/8/layout/process4"/>
    <dgm:cxn modelId="{D9526D5D-E780-4B39-BFB0-C9B430FC3732}" srcId="{4FFE63BE-77F7-4879-93FE-BE78C7DA6AF6}" destId="{759260CB-E2D5-405D-8564-48AB7CBCA20F}" srcOrd="2" destOrd="0" parTransId="{55B0B103-D2F5-454E-BB4B-7997BAB6733D}" sibTransId="{B37860E2-CDDB-488A-BB3F-9A4539857FC1}"/>
    <dgm:cxn modelId="{F3261C5E-5140-4ECA-9AA9-8F564E5F31D5}" type="presOf" srcId="{DED82797-26E4-4469-A8C1-0DE95F6C3E02}" destId="{A5F6B8A4-481A-4F81-BD53-17CA9081C0F9}" srcOrd="0" destOrd="0" presId="urn:microsoft.com/office/officeart/2005/8/layout/process4"/>
    <dgm:cxn modelId="{D8CE44DE-A241-4239-A7B1-C95A429DA94B}" type="presOf" srcId="{F7E98C38-AB2E-41E1-86C4-0DF7A32B3913}" destId="{D8DA686B-3FF9-4888-A6EB-70362B3CDDFC}" srcOrd="0" destOrd="0" presId="urn:microsoft.com/office/officeart/2005/8/layout/process4"/>
    <dgm:cxn modelId="{4A7EAA2D-BC1E-4D9F-B1EA-4F8ABA87B3D6}" type="presOf" srcId="{636CE141-DB78-449D-8241-05F57EEC6D62}" destId="{CB201B28-A9EC-4F7C-88F6-AF084F903EA0}" srcOrd="0" destOrd="0" presId="urn:microsoft.com/office/officeart/2005/8/layout/process4"/>
    <dgm:cxn modelId="{2C90BE80-4913-4320-B9D5-0DED3F7A97F8}" type="presOf" srcId="{4FFE63BE-77F7-4879-93FE-BE78C7DA6AF6}" destId="{8EDB19C2-CEE4-41B6-9541-721B0AB61C80}" srcOrd="0" destOrd="0" presId="urn:microsoft.com/office/officeart/2005/8/layout/process4"/>
    <dgm:cxn modelId="{202DC0A1-4B6C-4993-B3BF-3BC920CD3F9B}" type="presParOf" srcId="{8EDB19C2-CEE4-41B6-9541-721B0AB61C80}" destId="{99D99218-EDF4-4226-9C4B-E2EF719B3549}" srcOrd="0" destOrd="0" presId="urn:microsoft.com/office/officeart/2005/8/layout/process4"/>
    <dgm:cxn modelId="{94434A94-F258-4685-82A3-C08805D98387}" type="presParOf" srcId="{99D99218-EDF4-4226-9C4B-E2EF719B3549}" destId="{B496BB72-A58A-4B33-BC1A-74D2C6BCE703}" srcOrd="0" destOrd="0" presId="urn:microsoft.com/office/officeart/2005/8/layout/process4"/>
    <dgm:cxn modelId="{130D3D88-6AC6-4BEF-A036-E15AC69F7D29}" type="presParOf" srcId="{8EDB19C2-CEE4-41B6-9541-721B0AB61C80}" destId="{78E696FB-5A28-4F71-AB3A-CB3007EC503B}" srcOrd="1" destOrd="0" presId="urn:microsoft.com/office/officeart/2005/8/layout/process4"/>
    <dgm:cxn modelId="{B1003AC8-0404-436D-A42A-BE72DF3245EA}" type="presParOf" srcId="{8EDB19C2-CEE4-41B6-9541-721B0AB61C80}" destId="{EBB3B0C2-3E3D-47E5-84CA-B0B84D0E5A4C}" srcOrd="2" destOrd="0" presId="urn:microsoft.com/office/officeart/2005/8/layout/process4"/>
    <dgm:cxn modelId="{50D0426D-F6C4-429C-90EA-FE1C5A733BAE}" type="presParOf" srcId="{EBB3B0C2-3E3D-47E5-84CA-B0B84D0E5A4C}" destId="{A5F6B8A4-481A-4F81-BD53-17CA9081C0F9}" srcOrd="0" destOrd="0" presId="urn:microsoft.com/office/officeart/2005/8/layout/process4"/>
    <dgm:cxn modelId="{ECA8F6A7-AB5A-4C0D-B191-FFEF9D147F0E}" type="presParOf" srcId="{8EDB19C2-CEE4-41B6-9541-721B0AB61C80}" destId="{EB7B238B-E0D4-4081-8792-8E01D392C758}" srcOrd="3" destOrd="0" presId="urn:microsoft.com/office/officeart/2005/8/layout/process4"/>
    <dgm:cxn modelId="{4B901A27-CB8D-4AD7-9170-76B4BBB2CBD7}" type="presParOf" srcId="{8EDB19C2-CEE4-41B6-9541-721B0AB61C80}" destId="{5163DC84-6E78-49B7-A5D9-2DBFD567BFD0}" srcOrd="4" destOrd="0" presId="urn:microsoft.com/office/officeart/2005/8/layout/process4"/>
    <dgm:cxn modelId="{F77EBCEF-BA32-483D-8AE6-4A1B9865A9EF}" type="presParOf" srcId="{5163DC84-6E78-49B7-A5D9-2DBFD567BFD0}" destId="{CB201B28-A9EC-4F7C-88F6-AF084F903EA0}" srcOrd="0" destOrd="0" presId="urn:microsoft.com/office/officeart/2005/8/layout/process4"/>
    <dgm:cxn modelId="{24C126B8-918A-4269-817B-3C294F17DFD4}" type="presParOf" srcId="{8EDB19C2-CEE4-41B6-9541-721B0AB61C80}" destId="{4DCB2AA0-C6CC-4AB5-B982-F36A1310B54B}" srcOrd="5" destOrd="0" presId="urn:microsoft.com/office/officeart/2005/8/layout/process4"/>
    <dgm:cxn modelId="{74A38CB5-4A48-4361-933A-E513E582155E}" type="presParOf" srcId="{8EDB19C2-CEE4-41B6-9541-721B0AB61C80}" destId="{71401B3C-DA0A-4E91-AE50-B6FC23CD19EF}" srcOrd="6" destOrd="0" presId="urn:microsoft.com/office/officeart/2005/8/layout/process4"/>
    <dgm:cxn modelId="{C8591CB6-8E62-40EF-B82F-0CB7A8ABE3BA}" type="presParOf" srcId="{71401B3C-DA0A-4E91-AE50-B6FC23CD19EF}" destId="{910237F8-A1BE-432A-9B66-F1A3DCB779D3}" srcOrd="0" destOrd="0" presId="urn:microsoft.com/office/officeart/2005/8/layout/process4"/>
    <dgm:cxn modelId="{3D961C04-59AA-4EB8-A1F9-78883639B155}" type="presParOf" srcId="{8EDB19C2-CEE4-41B6-9541-721B0AB61C80}" destId="{0A7E1A13-A46B-4F67-87C5-AB14E4EAF721}" srcOrd="7" destOrd="0" presId="urn:microsoft.com/office/officeart/2005/8/layout/process4"/>
    <dgm:cxn modelId="{AAE431B2-27E2-4EFE-829C-676FD007AC09}" type="presParOf" srcId="{8EDB19C2-CEE4-41B6-9541-721B0AB61C80}" destId="{B1E7DCF3-A98C-49BE-921E-316F4AE4FC8D}" srcOrd="8" destOrd="0" presId="urn:microsoft.com/office/officeart/2005/8/layout/process4"/>
    <dgm:cxn modelId="{BF284BBF-355C-4EF8-94F3-73923B2C81FB}" type="presParOf" srcId="{B1E7DCF3-A98C-49BE-921E-316F4AE4FC8D}" destId="{AA22181A-4ED2-4221-9D0C-5700FA78625E}" srcOrd="0" destOrd="0" presId="urn:microsoft.com/office/officeart/2005/8/layout/process4"/>
    <dgm:cxn modelId="{9163B504-91B4-40E7-9E31-674BBE63E87E}" type="presParOf" srcId="{8EDB19C2-CEE4-41B6-9541-721B0AB61C80}" destId="{4A612018-A0E5-425B-AC53-DDA7D1153DEA}" srcOrd="9" destOrd="0" presId="urn:microsoft.com/office/officeart/2005/8/layout/process4"/>
    <dgm:cxn modelId="{FFAD7024-B779-4F3F-8996-95486EDCEF3A}" type="presParOf" srcId="{8EDB19C2-CEE4-41B6-9541-721B0AB61C80}" destId="{0C8E427B-4C7D-4FA6-96DD-C2D676587E0D}" srcOrd="10" destOrd="0" presId="urn:microsoft.com/office/officeart/2005/8/layout/process4"/>
    <dgm:cxn modelId="{C276499A-C00F-46F5-B7C8-279B6234D332}" type="presParOf" srcId="{0C8E427B-4C7D-4FA6-96DD-C2D676587E0D}" destId="{D8DA686B-3FF9-4888-A6EB-70362B3CDDFC}"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0C0463-56CE-4F0B-A89B-84FE2D0FA645}">
      <dsp:nvSpPr>
        <dsp:cNvPr id="0" name=""/>
        <dsp:cNvSpPr/>
      </dsp:nvSpPr>
      <dsp:spPr>
        <a:xfrm>
          <a:off x="2454314" y="1947788"/>
          <a:ext cx="1352847" cy="676423"/>
        </a:xfrm>
        <a:prstGeom prst="roundRect">
          <a:avLst>
            <a:gd name="adj" fmla="val 10000"/>
          </a:avLst>
        </a:prstGeom>
        <a:solidFill>
          <a:schemeClr val="dk2">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itchFamily="34" charset="0"/>
              <a:cs typeface="Arial" pitchFamily="34" charset="0"/>
            </a:rPr>
            <a:t>Indian International Healthcare </a:t>
          </a:r>
          <a:endParaRPr lang="en-US" sz="1400" b="1" kern="1200" dirty="0">
            <a:latin typeface="Arial" pitchFamily="34" charset="0"/>
            <a:cs typeface="Arial" pitchFamily="34" charset="0"/>
          </a:endParaRPr>
        </a:p>
      </dsp:txBody>
      <dsp:txXfrm>
        <a:off x="2454314" y="1947788"/>
        <a:ext cx="1352847" cy="676423"/>
      </dsp:txXfrm>
    </dsp:sp>
    <dsp:sp modelId="{C677ED86-B162-40DA-B4D4-62D76D139306}">
      <dsp:nvSpPr>
        <dsp:cNvPr id="0" name=""/>
        <dsp:cNvSpPr/>
      </dsp:nvSpPr>
      <dsp:spPr>
        <a:xfrm rot="17132988">
          <a:off x="3068430" y="1300325"/>
          <a:ext cx="2018603" cy="26630"/>
        </a:xfrm>
        <a:custGeom>
          <a:avLst/>
          <a:gdLst/>
          <a:ahLst/>
          <a:cxnLst/>
          <a:rect l="0" t="0" r="0" b="0"/>
          <a:pathLst>
            <a:path>
              <a:moveTo>
                <a:pt x="0" y="13315"/>
              </a:moveTo>
              <a:lnTo>
                <a:pt x="2018603" y="13315"/>
              </a:lnTo>
            </a:path>
          </a:pathLst>
        </a:cu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dirty="0"/>
        </a:p>
      </dsp:txBody>
      <dsp:txXfrm rot="17132988">
        <a:off x="4027266" y="1263175"/>
        <a:ext cx="100930" cy="100930"/>
      </dsp:txXfrm>
    </dsp:sp>
    <dsp:sp modelId="{87010AA8-B2AB-49B2-91FE-B22B603CEBC7}">
      <dsp:nvSpPr>
        <dsp:cNvPr id="0" name=""/>
        <dsp:cNvSpPr/>
      </dsp:nvSpPr>
      <dsp:spPr>
        <a:xfrm>
          <a:off x="4348301" y="3069"/>
          <a:ext cx="1426983" cy="676423"/>
        </a:xfrm>
        <a:prstGeom prst="roundRect">
          <a:avLst>
            <a:gd name="adj" fmla="val 10000"/>
          </a:avLst>
        </a:prstGeom>
        <a:solidFill>
          <a:schemeClr val="dk2">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latin typeface="Arial" pitchFamily="34" charset="0"/>
              <a:cs typeface="Arial" pitchFamily="34" charset="0"/>
            </a:rPr>
            <a:t>Clinical Transformation</a:t>
          </a:r>
        </a:p>
      </dsp:txBody>
      <dsp:txXfrm>
        <a:off x="4348301" y="3069"/>
        <a:ext cx="1426983" cy="676423"/>
      </dsp:txXfrm>
    </dsp:sp>
    <dsp:sp modelId="{A516E11D-657E-45BA-9850-86B9CE930765}">
      <dsp:nvSpPr>
        <dsp:cNvPr id="0" name=""/>
        <dsp:cNvSpPr/>
      </dsp:nvSpPr>
      <dsp:spPr>
        <a:xfrm rot="17669645">
          <a:off x="3425127" y="1678811"/>
          <a:ext cx="1305209" cy="26630"/>
        </a:xfrm>
        <a:custGeom>
          <a:avLst/>
          <a:gdLst/>
          <a:ahLst/>
          <a:cxnLst/>
          <a:rect l="0" t="0" r="0" b="0"/>
          <a:pathLst>
            <a:path>
              <a:moveTo>
                <a:pt x="0" y="13315"/>
              </a:moveTo>
              <a:lnTo>
                <a:pt x="1305209" y="13315"/>
              </a:lnTo>
            </a:path>
          </a:pathLst>
        </a:cu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7669645">
        <a:off x="4045101" y="1659496"/>
        <a:ext cx="65260" cy="65260"/>
      </dsp:txXfrm>
    </dsp:sp>
    <dsp:sp modelId="{2362D9AA-1302-474A-B7A9-5520052271E6}">
      <dsp:nvSpPr>
        <dsp:cNvPr id="0" name=""/>
        <dsp:cNvSpPr/>
      </dsp:nvSpPr>
      <dsp:spPr>
        <a:xfrm>
          <a:off x="4348301" y="760041"/>
          <a:ext cx="1352847" cy="676423"/>
        </a:xfrm>
        <a:prstGeom prst="roundRect">
          <a:avLst>
            <a:gd name="adj" fmla="val 10000"/>
          </a:avLst>
        </a:prstGeom>
        <a:solidFill>
          <a:schemeClr val="dk2">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latin typeface="Arial" pitchFamily="34" charset="0"/>
              <a:cs typeface="Arial" pitchFamily="34" charset="0"/>
            </a:rPr>
            <a:t>EHR</a:t>
          </a:r>
        </a:p>
      </dsp:txBody>
      <dsp:txXfrm>
        <a:off x="4348301" y="760041"/>
        <a:ext cx="1352847" cy="676423"/>
      </dsp:txXfrm>
    </dsp:sp>
    <dsp:sp modelId="{1C395E22-5C6A-4CE5-894E-692CB60964BB}">
      <dsp:nvSpPr>
        <dsp:cNvPr id="0" name=""/>
        <dsp:cNvSpPr/>
      </dsp:nvSpPr>
      <dsp:spPr>
        <a:xfrm rot="19457599">
          <a:off x="3744524" y="2078212"/>
          <a:ext cx="666414" cy="26630"/>
        </a:xfrm>
        <a:custGeom>
          <a:avLst/>
          <a:gdLst/>
          <a:ahLst/>
          <a:cxnLst/>
          <a:rect l="0" t="0" r="0" b="0"/>
          <a:pathLst>
            <a:path>
              <a:moveTo>
                <a:pt x="0" y="13315"/>
              </a:moveTo>
              <a:lnTo>
                <a:pt x="666414" y="13315"/>
              </a:lnTo>
            </a:path>
          </a:pathLst>
        </a:cu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9457599">
        <a:off x="4061071" y="2074867"/>
        <a:ext cx="33320" cy="33320"/>
      </dsp:txXfrm>
    </dsp:sp>
    <dsp:sp modelId="{EEDE89B9-3110-4A0F-BDEA-0FDA88E4A901}">
      <dsp:nvSpPr>
        <dsp:cNvPr id="0" name=""/>
        <dsp:cNvSpPr/>
      </dsp:nvSpPr>
      <dsp:spPr>
        <a:xfrm>
          <a:off x="4348301" y="1558844"/>
          <a:ext cx="1352847" cy="676423"/>
        </a:xfrm>
        <a:prstGeom prst="roundRect">
          <a:avLst>
            <a:gd name="adj" fmla="val 10000"/>
          </a:avLst>
        </a:prstGeom>
        <a:solidFill>
          <a:schemeClr val="dk2">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latin typeface="Arial" pitchFamily="34" charset="0"/>
              <a:cs typeface="Arial" pitchFamily="34" charset="0"/>
            </a:rPr>
            <a:t>Training</a:t>
          </a:r>
        </a:p>
      </dsp:txBody>
      <dsp:txXfrm>
        <a:off x="4348301" y="1558844"/>
        <a:ext cx="1352847" cy="676423"/>
      </dsp:txXfrm>
    </dsp:sp>
    <dsp:sp modelId="{9273DD87-8241-40F4-B72B-F75AF80B85C2}">
      <dsp:nvSpPr>
        <dsp:cNvPr id="0" name=""/>
        <dsp:cNvSpPr/>
      </dsp:nvSpPr>
      <dsp:spPr>
        <a:xfrm rot="2142401">
          <a:off x="3744524" y="2467156"/>
          <a:ext cx="666414" cy="26630"/>
        </a:xfrm>
        <a:custGeom>
          <a:avLst/>
          <a:gdLst/>
          <a:ahLst/>
          <a:cxnLst/>
          <a:rect l="0" t="0" r="0" b="0"/>
          <a:pathLst>
            <a:path>
              <a:moveTo>
                <a:pt x="0" y="13315"/>
              </a:moveTo>
              <a:lnTo>
                <a:pt x="666414" y="13315"/>
              </a:lnTo>
            </a:path>
          </a:pathLst>
        </a:cu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2142401">
        <a:off x="4061071" y="2463811"/>
        <a:ext cx="33320" cy="33320"/>
      </dsp:txXfrm>
    </dsp:sp>
    <dsp:sp modelId="{21F6195E-4D60-4405-BB4F-478933B58BF2}">
      <dsp:nvSpPr>
        <dsp:cNvPr id="0" name=""/>
        <dsp:cNvSpPr/>
      </dsp:nvSpPr>
      <dsp:spPr>
        <a:xfrm>
          <a:off x="4348301" y="2336731"/>
          <a:ext cx="1352847" cy="676423"/>
        </a:xfrm>
        <a:prstGeom prst="roundRect">
          <a:avLst>
            <a:gd name="adj" fmla="val 10000"/>
          </a:avLst>
        </a:prstGeom>
        <a:solidFill>
          <a:schemeClr val="dk2">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latin typeface="Arial" pitchFamily="34" charset="0"/>
              <a:cs typeface="Arial" pitchFamily="34" charset="0"/>
            </a:rPr>
            <a:t>Technical</a:t>
          </a:r>
        </a:p>
      </dsp:txBody>
      <dsp:txXfrm>
        <a:off x="4348301" y="2336731"/>
        <a:ext cx="1352847" cy="676423"/>
      </dsp:txXfrm>
    </dsp:sp>
    <dsp:sp modelId="{4F82CB59-3436-427F-A04F-087D63EAA186}">
      <dsp:nvSpPr>
        <dsp:cNvPr id="0" name=""/>
        <dsp:cNvSpPr/>
      </dsp:nvSpPr>
      <dsp:spPr>
        <a:xfrm rot="3907178">
          <a:off x="3434628" y="2856100"/>
          <a:ext cx="1286206" cy="26630"/>
        </a:xfrm>
        <a:custGeom>
          <a:avLst/>
          <a:gdLst/>
          <a:ahLst/>
          <a:cxnLst/>
          <a:rect l="0" t="0" r="0" b="0"/>
          <a:pathLst>
            <a:path>
              <a:moveTo>
                <a:pt x="0" y="13315"/>
              </a:moveTo>
              <a:lnTo>
                <a:pt x="1286206" y="13315"/>
              </a:lnTo>
            </a:path>
          </a:pathLst>
        </a:cu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3907178">
        <a:off x="4045576" y="2837260"/>
        <a:ext cx="64310" cy="64310"/>
      </dsp:txXfrm>
    </dsp:sp>
    <dsp:sp modelId="{D697E22D-2C0B-471D-9C23-26AD7011D2AE}">
      <dsp:nvSpPr>
        <dsp:cNvPr id="0" name=""/>
        <dsp:cNvSpPr/>
      </dsp:nvSpPr>
      <dsp:spPr>
        <a:xfrm>
          <a:off x="4348301" y="3114619"/>
          <a:ext cx="1352847" cy="676423"/>
        </a:xfrm>
        <a:prstGeom prst="roundRect">
          <a:avLst>
            <a:gd name="adj" fmla="val 10000"/>
          </a:avLst>
        </a:prstGeom>
        <a:solidFill>
          <a:schemeClr val="dk2">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latin typeface="Arial" pitchFamily="34" charset="0"/>
              <a:cs typeface="Arial" pitchFamily="34" charset="0"/>
            </a:rPr>
            <a:t>Integration</a:t>
          </a:r>
        </a:p>
      </dsp:txBody>
      <dsp:txXfrm>
        <a:off x="4348301" y="3114619"/>
        <a:ext cx="1352847" cy="676423"/>
      </dsp:txXfrm>
    </dsp:sp>
    <dsp:sp modelId="{FA7CB554-067F-4B42-B5AF-784170FFD4A4}">
      <dsp:nvSpPr>
        <dsp:cNvPr id="0" name=""/>
        <dsp:cNvSpPr/>
      </dsp:nvSpPr>
      <dsp:spPr>
        <a:xfrm rot="4455346">
          <a:off x="3080584" y="3232421"/>
          <a:ext cx="1994295" cy="26630"/>
        </a:xfrm>
        <a:custGeom>
          <a:avLst/>
          <a:gdLst/>
          <a:ahLst/>
          <a:cxnLst/>
          <a:rect l="0" t="0" r="0" b="0"/>
          <a:pathLst>
            <a:path>
              <a:moveTo>
                <a:pt x="0" y="13315"/>
              </a:moveTo>
              <a:lnTo>
                <a:pt x="1994295" y="13315"/>
              </a:lnTo>
            </a:path>
          </a:pathLst>
        </a:cu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dirty="0"/>
        </a:p>
      </dsp:txBody>
      <dsp:txXfrm rot="4455346">
        <a:off x="4027874" y="3195879"/>
        <a:ext cx="99714" cy="99714"/>
      </dsp:txXfrm>
    </dsp:sp>
    <dsp:sp modelId="{3AB1FDAF-E5B0-4223-B5F6-90CBC5A21B6F}">
      <dsp:nvSpPr>
        <dsp:cNvPr id="0" name=""/>
        <dsp:cNvSpPr/>
      </dsp:nvSpPr>
      <dsp:spPr>
        <a:xfrm>
          <a:off x="4348301" y="3867262"/>
          <a:ext cx="1352847" cy="676423"/>
        </a:xfrm>
        <a:prstGeom prst="roundRect">
          <a:avLst>
            <a:gd name="adj" fmla="val 10000"/>
          </a:avLst>
        </a:prstGeom>
        <a:solidFill>
          <a:schemeClr val="dk2">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t>HIS</a:t>
          </a:r>
        </a:p>
      </dsp:txBody>
      <dsp:txXfrm>
        <a:off x="4348301" y="3867262"/>
        <a:ext cx="1352847" cy="67642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92BFF7-614E-4E6E-890C-D87D4205DECC}">
      <dsp:nvSpPr>
        <dsp:cNvPr id="0" name=""/>
        <dsp:cNvSpPr/>
      </dsp:nvSpPr>
      <dsp:spPr>
        <a:xfrm>
          <a:off x="0" y="2464"/>
          <a:ext cx="8229600" cy="559920"/>
        </a:xfrm>
        <a:prstGeom prst="roundRect">
          <a:avLst/>
        </a:prstGeom>
        <a:gradFill rotWithShape="0">
          <a:gsLst>
            <a:gs pos="0">
              <a:schemeClr val="dk2">
                <a:hueOff val="0"/>
                <a:satOff val="0"/>
                <a:lumOff val="0"/>
                <a:alphaOff val="0"/>
                <a:tint val="60000"/>
                <a:satMod val="160000"/>
              </a:schemeClr>
            </a:gs>
            <a:gs pos="46000">
              <a:schemeClr val="dk2">
                <a:hueOff val="0"/>
                <a:satOff val="0"/>
                <a:lumOff val="0"/>
                <a:alphaOff val="0"/>
                <a:tint val="86000"/>
                <a:satMod val="160000"/>
              </a:schemeClr>
            </a:gs>
            <a:gs pos="100000">
              <a:schemeClr val="dk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t>MAX </a:t>
          </a:r>
          <a:r>
            <a:rPr lang="en-US" sz="1600" b="1" kern="1200" dirty="0"/>
            <a:t>Super </a:t>
          </a:r>
          <a:r>
            <a:rPr lang="en-US" sz="1600" b="1" kern="1200" dirty="0" err="1"/>
            <a:t>Speciality</a:t>
          </a:r>
          <a:r>
            <a:rPr lang="en-US" sz="1600" b="1" kern="1200" dirty="0"/>
            <a:t> Hospital (A unit of </a:t>
          </a:r>
          <a:r>
            <a:rPr lang="en-US" sz="1600" b="1" kern="1200" dirty="0" err="1"/>
            <a:t>Devki</a:t>
          </a:r>
          <a:r>
            <a:rPr lang="en-US" sz="1600" b="1" kern="1200" dirty="0"/>
            <a:t/>
          </a:r>
          <a:br>
            <a:rPr lang="en-US" sz="1600" b="1" kern="1200" dirty="0"/>
          </a:br>
          <a:r>
            <a:rPr lang="en-US" sz="1600" b="1" kern="1200" dirty="0"/>
            <a:t>Devi Foundation), </a:t>
          </a:r>
          <a:r>
            <a:rPr lang="en-US" sz="1600" b="1" kern="1200" dirty="0" err="1"/>
            <a:t>Saket</a:t>
          </a:r>
          <a:endParaRPr lang="en-US" sz="1600" b="1" kern="1200" dirty="0"/>
        </a:p>
      </dsp:txBody>
      <dsp:txXfrm>
        <a:off x="0" y="2464"/>
        <a:ext cx="8229600" cy="559920"/>
      </dsp:txXfrm>
    </dsp:sp>
    <dsp:sp modelId="{9289611C-860A-402A-A888-B6E02A4F1D5A}">
      <dsp:nvSpPr>
        <dsp:cNvPr id="0" name=""/>
        <dsp:cNvSpPr/>
      </dsp:nvSpPr>
      <dsp:spPr>
        <a:xfrm>
          <a:off x="0" y="574914"/>
          <a:ext cx="8229600" cy="559920"/>
        </a:xfrm>
        <a:prstGeom prst="roundRect">
          <a:avLst/>
        </a:prstGeom>
        <a:gradFill rotWithShape="0">
          <a:gsLst>
            <a:gs pos="0">
              <a:schemeClr val="dk2">
                <a:hueOff val="0"/>
                <a:satOff val="0"/>
                <a:lumOff val="0"/>
                <a:alphaOff val="0"/>
                <a:tint val="60000"/>
                <a:satMod val="160000"/>
              </a:schemeClr>
            </a:gs>
            <a:gs pos="46000">
              <a:schemeClr val="dk2">
                <a:hueOff val="0"/>
                <a:satOff val="0"/>
                <a:lumOff val="0"/>
                <a:alphaOff val="0"/>
                <a:tint val="86000"/>
                <a:satMod val="160000"/>
              </a:schemeClr>
            </a:gs>
            <a:gs pos="100000">
              <a:schemeClr val="dk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t>MAX </a:t>
          </a:r>
          <a:r>
            <a:rPr lang="en-US" sz="1600" b="1" kern="1200" dirty="0"/>
            <a:t>Super </a:t>
          </a:r>
          <a:r>
            <a:rPr lang="en-US" sz="1600" b="1" kern="1200" dirty="0" err="1"/>
            <a:t>Speciality</a:t>
          </a:r>
          <a:r>
            <a:rPr lang="en-US" sz="1600" b="1" kern="1200" dirty="0"/>
            <a:t> Hospital, </a:t>
          </a:r>
          <a:r>
            <a:rPr lang="en-US" sz="1600" b="1" kern="1200" dirty="0" err="1"/>
            <a:t>Saket</a:t>
          </a:r>
          <a:endParaRPr lang="en-US" sz="1600" b="1" kern="1200" dirty="0"/>
        </a:p>
      </dsp:txBody>
      <dsp:txXfrm>
        <a:off x="0" y="574914"/>
        <a:ext cx="8229600" cy="559920"/>
      </dsp:txXfrm>
    </dsp:sp>
    <dsp:sp modelId="{6C8D2753-04AB-465E-8F1F-A8AF304F76BF}">
      <dsp:nvSpPr>
        <dsp:cNvPr id="0" name=""/>
        <dsp:cNvSpPr/>
      </dsp:nvSpPr>
      <dsp:spPr>
        <a:xfrm>
          <a:off x="0" y="1147364"/>
          <a:ext cx="8229600" cy="559920"/>
        </a:xfrm>
        <a:prstGeom prst="roundRect">
          <a:avLst/>
        </a:prstGeom>
        <a:gradFill rotWithShape="0">
          <a:gsLst>
            <a:gs pos="0">
              <a:schemeClr val="dk2">
                <a:hueOff val="0"/>
                <a:satOff val="0"/>
                <a:lumOff val="0"/>
                <a:alphaOff val="0"/>
                <a:tint val="60000"/>
                <a:satMod val="160000"/>
              </a:schemeClr>
            </a:gs>
            <a:gs pos="46000">
              <a:schemeClr val="dk2">
                <a:hueOff val="0"/>
                <a:satOff val="0"/>
                <a:lumOff val="0"/>
                <a:alphaOff val="0"/>
                <a:tint val="86000"/>
                <a:satMod val="160000"/>
              </a:schemeClr>
            </a:gs>
            <a:gs pos="100000">
              <a:schemeClr val="dk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t>MAX </a:t>
          </a:r>
          <a:r>
            <a:rPr lang="en-US" sz="1600" b="1" kern="1200" dirty="0"/>
            <a:t>Super </a:t>
          </a:r>
          <a:r>
            <a:rPr lang="en-US" sz="1600" b="1" kern="1200" dirty="0" err="1"/>
            <a:t>Speciality</a:t>
          </a:r>
          <a:r>
            <a:rPr lang="en-US" sz="1600" b="1" kern="1200" dirty="0"/>
            <a:t> Hospital, </a:t>
          </a:r>
          <a:r>
            <a:rPr lang="en-US" sz="1600" b="1" kern="1200" dirty="0" err="1"/>
            <a:t>Patparganj</a:t>
          </a:r>
          <a:endParaRPr lang="en-US" sz="1600" b="1" kern="1200" dirty="0"/>
        </a:p>
      </dsp:txBody>
      <dsp:txXfrm>
        <a:off x="0" y="1147364"/>
        <a:ext cx="8229600" cy="559920"/>
      </dsp:txXfrm>
    </dsp:sp>
    <dsp:sp modelId="{E873AB0D-1E85-4256-A649-817BAB0C0756}">
      <dsp:nvSpPr>
        <dsp:cNvPr id="0" name=""/>
        <dsp:cNvSpPr/>
      </dsp:nvSpPr>
      <dsp:spPr>
        <a:xfrm>
          <a:off x="0" y="1719814"/>
          <a:ext cx="8229600" cy="559920"/>
        </a:xfrm>
        <a:prstGeom prst="roundRect">
          <a:avLst/>
        </a:prstGeom>
        <a:gradFill rotWithShape="0">
          <a:gsLst>
            <a:gs pos="0">
              <a:schemeClr val="dk2">
                <a:hueOff val="0"/>
                <a:satOff val="0"/>
                <a:lumOff val="0"/>
                <a:alphaOff val="0"/>
                <a:tint val="60000"/>
                <a:satMod val="160000"/>
              </a:schemeClr>
            </a:gs>
            <a:gs pos="46000">
              <a:schemeClr val="dk2">
                <a:hueOff val="0"/>
                <a:satOff val="0"/>
                <a:lumOff val="0"/>
                <a:alphaOff val="0"/>
                <a:tint val="86000"/>
                <a:satMod val="160000"/>
              </a:schemeClr>
            </a:gs>
            <a:gs pos="100000">
              <a:schemeClr val="dk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t>MAX </a:t>
          </a:r>
          <a:r>
            <a:rPr lang="en-US" sz="1600" b="1" kern="1200" dirty="0"/>
            <a:t>Hospital – </a:t>
          </a:r>
          <a:r>
            <a:rPr lang="en-US" sz="1600" b="1" kern="1200" dirty="0" err="1"/>
            <a:t>Pitampura</a:t>
          </a:r>
          <a:endParaRPr lang="en-US" sz="1600" b="1" kern="1200" dirty="0"/>
        </a:p>
      </dsp:txBody>
      <dsp:txXfrm>
        <a:off x="0" y="1719814"/>
        <a:ext cx="8229600" cy="559920"/>
      </dsp:txXfrm>
    </dsp:sp>
    <dsp:sp modelId="{486E0437-F17D-4DE1-B9DC-24C134C1C868}">
      <dsp:nvSpPr>
        <dsp:cNvPr id="0" name=""/>
        <dsp:cNvSpPr/>
      </dsp:nvSpPr>
      <dsp:spPr>
        <a:xfrm>
          <a:off x="0" y="2292264"/>
          <a:ext cx="8229600" cy="559920"/>
        </a:xfrm>
        <a:prstGeom prst="roundRect">
          <a:avLst/>
        </a:prstGeom>
        <a:gradFill rotWithShape="0">
          <a:gsLst>
            <a:gs pos="0">
              <a:schemeClr val="dk2">
                <a:hueOff val="0"/>
                <a:satOff val="0"/>
                <a:lumOff val="0"/>
                <a:alphaOff val="0"/>
                <a:tint val="60000"/>
                <a:satMod val="160000"/>
              </a:schemeClr>
            </a:gs>
            <a:gs pos="46000">
              <a:schemeClr val="dk2">
                <a:hueOff val="0"/>
                <a:satOff val="0"/>
                <a:lumOff val="0"/>
                <a:alphaOff val="0"/>
                <a:tint val="86000"/>
                <a:satMod val="160000"/>
              </a:schemeClr>
            </a:gs>
            <a:gs pos="100000">
              <a:schemeClr val="dk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t>MAX </a:t>
          </a:r>
          <a:r>
            <a:rPr lang="en-US" sz="1600" b="1" kern="1200" dirty="0"/>
            <a:t>Hospital – </a:t>
          </a:r>
          <a:r>
            <a:rPr lang="en-US" sz="1600" b="1" kern="1200" dirty="0" err="1"/>
            <a:t>Noida</a:t>
          </a:r>
          <a:endParaRPr lang="en-US" sz="1600" b="1" kern="1200" dirty="0"/>
        </a:p>
      </dsp:txBody>
      <dsp:txXfrm>
        <a:off x="0" y="2292264"/>
        <a:ext cx="8229600" cy="559920"/>
      </dsp:txXfrm>
    </dsp:sp>
    <dsp:sp modelId="{B19E6605-C4D8-4D57-96E8-1A90E57AFF35}">
      <dsp:nvSpPr>
        <dsp:cNvPr id="0" name=""/>
        <dsp:cNvSpPr/>
      </dsp:nvSpPr>
      <dsp:spPr>
        <a:xfrm>
          <a:off x="0" y="2864714"/>
          <a:ext cx="8229600" cy="559920"/>
        </a:xfrm>
        <a:prstGeom prst="roundRect">
          <a:avLst/>
        </a:prstGeom>
        <a:gradFill rotWithShape="0">
          <a:gsLst>
            <a:gs pos="0">
              <a:schemeClr val="dk2">
                <a:hueOff val="0"/>
                <a:satOff val="0"/>
                <a:lumOff val="0"/>
                <a:alphaOff val="0"/>
                <a:tint val="60000"/>
                <a:satMod val="160000"/>
              </a:schemeClr>
            </a:gs>
            <a:gs pos="46000">
              <a:schemeClr val="dk2">
                <a:hueOff val="0"/>
                <a:satOff val="0"/>
                <a:lumOff val="0"/>
                <a:alphaOff val="0"/>
                <a:tint val="86000"/>
                <a:satMod val="160000"/>
              </a:schemeClr>
            </a:gs>
            <a:gs pos="100000">
              <a:schemeClr val="dk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t>MAX </a:t>
          </a:r>
          <a:r>
            <a:rPr lang="en-US" sz="1600" b="1" kern="1200" dirty="0" err="1" smtClean="0"/>
            <a:t>Medcentre</a:t>
          </a:r>
          <a:r>
            <a:rPr lang="en-US" sz="1600" b="1" kern="1200" dirty="0" smtClean="0"/>
            <a:t> </a:t>
          </a:r>
          <a:r>
            <a:rPr lang="en-US" sz="1600" b="1" kern="1200" dirty="0"/>
            <a:t>- </a:t>
          </a:r>
          <a:r>
            <a:rPr lang="en-US" sz="1600" b="1" kern="1200" dirty="0" err="1"/>
            <a:t>Panchsheel</a:t>
          </a:r>
          <a:r>
            <a:rPr lang="en-US" sz="1600" b="1" kern="1200" dirty="0"/>
            <a:t> Park</a:t>
          </a:r>
        </a:p>
      </dsp:txBody>
      <dsp:txXfrm>
        <a:off x="0" y="2864714"/>
        <a:ext cx="8229600" cy="559920"/>
      </dsp:txXfrm>
    </dsp:sp>
    <dsp:sp modelId="{8B050D1F-7AAA-47A7-A79F-C2D7186471EB}">
      <dsp:nvSpPr>
        <dsp:cNvPr id="0" name=""/>
        <dsp:cNvSpPr/>
      </dsp:nvSpPr>
      <dsp:spPr>
        <a:xfrm>
          <a:off x="0" y="3437165"/>
          <a:ext cx="8229600" cy="559920"/>
        </a:xfrm>
        <a:prstGeom prst="roundRect">
          <a:avLst/>
        </a:prstGeom>
        <a:gradFill rotWithShape="0">
          <a:gsLst>
            <a:gs pos="0">
              <a:schemeClr val="dk2">
                <a:hueOff val="0"/>
                <a:satOff val="0"/>
                <a:lumOff val="0"/>
                <a:alphaOff val="0"/>
                <a:tint val="60000"/>
                <a:satMod val="160000"/>
              </a:schemeClr>
            </a:gs>
            <a:gs pos="46000">
              <a:schemeClr val="dk2">
                <a:hueOff val="0"/>
                <a:satOff val="0"/>
                <a:lumOff val="0"/>
                <a:alphaOff val="0"/>
                <a:tint val="86000"/>
                <a:satMod val="160000"/>
              </a:schemeClr>
            </a:gs>
            <a:gs pos="100000">
              <a:schemeClr val="dk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t>MAX </a:t>
          </a:r>
          <a:r>
            <a:rPr lang="en-US" sz="1600" b="1" kern="1200" dirty="0" err="1"/>
            <a:t>Speciality</a:t>
          </a:r>
          <a:r>
            <a:rPr lang="en-US" sz="1600" b="1" kern="1200" dirty="0"/>
            <a:t> Centre - </a:t>
          </a:r>
          <a:r>
            <a:rPr lang="en-US" sz="1600" b="1" kern="1200" dirty="0" err="1"/>
            <a:t>Panchsheel</a:t>
          </a:r>
          <a:r>
            <a:rPr lang="en-US" sz="1600" b="1" kern="1200" dirty="0"/>
            <a:t> Park</a:t>
          </a:r>
        </a:p>
      </dsp:txBody>
      <dsp:txXfrm>
        <a:off x="0" y="3437165"/>
        <a:ext cx="8229600" cy="559920"/>
      </dsp:txXfrm>
    </dsp:sp>
    <dsp:sp modelId="{5F993969-6F03-4F5F-887F-1F6E95FE8760}">
      <dsp:nvSpPr>
        <dsp:cNvPr id="0" name=""/>
        <dsp:cNvSpPr/>
      </dsp:nvSpPr>
      <dsp:spPr>
        <a:xfrm>
          <a:off x="0" y="4009615"/>
          <a:ext cx="8229600" cy="559920"/>
        </a:xfrm>
        <a:prstGeom prst="roundRect">
          <a:avLst/>
        </a:prstGeom>
        <a:gradFill rotWithShape="0">
          <a:gsLst>
            <a:gs pos="0">
              <a:schemeClr val="dk2">
                <a:hueOff val="0"/>
                <a:satOff val="0"/>
                <a:lumOff val="0"/>
                <a:alphaOff val="0"/>
                <a:tint val="60000"/>
                <a:satMod val="160000"/>
              </a:schemeClr>
            </a:gs>
            <a:gs pos="46000">
              <a:schemeClr val="dk2">
                <a:hueOff val="0"/>
                <a:satOff val="0"/>
                <a:lumOff val="0"/>
                <a:alphaOff val="0"/>
                <a:tint val="86000"/>
                <a:satMod val="160000"/>
              </a:schemeClr>
            </a:gs>
            <a:gs pos="100000">
              <a:schemeClr val="dk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t>MAX Hospital </a:t>
          </a:r>
          <a:r>
            <a:rPr lang="en-US" sz="1600" b="1" kern="1200" dirty="0"/>
            <a:t>– </a:t>
          </a:r>
          <a:r>
            <a:rPr lang="en-US" sz="1600" b="1" kern="1200" dirty="0" err="1"/>
            <a:t>Gurgaon</a:t>
          </a:r>
          <a:endParaRPr lang="en-US" sz="1600" b="1" kern="1200" dirty="0"/>
        </a:p>
      </dsp:txBody>
      <dsp:txXfrm>
        <a:off x="0" y="4009615"/>
        <a:ext cx="8229600" cy="55992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CF9561-5348-495C-A435-EC8C57451480}">
      <dsp:nvSpPr>
        <dsp:cNvPr id="0" name=""/>
        <dsp:cNvSpPr/>
      </dsp:nvSpPr>
      <dsp:spPr>
        <a:xfrm>
          <a:off x="1145565" y="3347"/>
          <a:ext cx="5960001" cy="396983"/>
        </a:xfrm>
        <a:prstGeom prst="roundRect">
          <a:avLst>
            <a:gd name="adj" fmla="val 10000"/>
          </a:avLst>
        </a:prstGeom>
        <a:gradFill rotWithShape="0">
          <a:gsLst>
            <a:gs pos="0">
              <a:schemeClr val="dk2">
                <a:hueOff val="0"/>
                <a:satOff val="0"/>
                <a:lumOff val="0"/>
                <a:alphaOff val="0"/>
                <a:tint val="60000"/>
                <a:satMod val="160000"/>
              </a:schemeClr>
            </a:gs>
            <a:gs pos="46000">
              <a:schemeClr val="dk2">
                <a:hueOff val="0"/>
                <a:satOff val="0"/>
                <a:lumOff val="0"/>
                <a:alphaOff val="0"/>
                <a:tint val="86000"/>
                <a:satMod val="160000"/>
              </a:schemeClr>
            </a:gs>
            <a:gs pos="100000">
              <a:schemeClr val="dk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t>Demonstration of product</a:t>
          </a:r>
        </a:p>
      </dsp:txBody>
      <dsp:txXfrm>
        <a:off x="1145565" y="3347"/>
        <a:ext cx="5960001" cy="396983"/>
      </dsp:txXfrm>
    </dsp:sp>
    <dsp:sp modelId="{7FB9321E-D8D9-4C7F-84B3-9EE6D578EA41}">
      <dsp:nvSpPr>
        <dsp:cNvPr id="0" name=""/>
        <dsp:cNvSpPr/>
      </dsp:nvSpPr>
      <dsp:spPr>
        <a:xfrm rot="5462148">
          <a:off x="4045736" y="410255"/>
          <a:ext cx="148892" cy="178642"/>
        </a:xfrm>
        <a:prstGeom prst="rightArrow">
          <a:avLst>
            <a:gd name="adj1" fmla="val 60000"/>
            <a:gd name="adj2" fmla="val 50000"/>
          </a:avLst>
        </a:prstGeom>
        <a:gradFill rotWithShape="0">
          <a:gsLst>
            <a:gs pos="0">
              <a:schemeClr val="dk2">
                <a:tint val="60000"/>
                <a:hueOff val="0"/>
                <a:satOff val="0"/>
                <a:lumOff val="0"/>
                <a:alphaOff val="0"/>
                <a:tint val="60000"/>
                <a:satMod val="160000"/>
              </a:schemeClr>
            </a:gs>
            <a:gs pos="46000">
              <a:schemeClr val="dk2">
                <a:tint val="60000"/>
                <a:hueOff val="0"/>
                <a:satOff val="0"/>
                <a:lumOff val="0"/>
                <a:alphaOff val="0"/>
                <a:tint val="86000"/>
                <a:satMod val="160000"/>
              </a:schemeClr>
            </a:gs>
            <a:gs pos="100000">
              <a:schemeClr val="dk2">
                <a:tint val="60000"/>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5462148">
        <a:off x="4045736" y="410255"/>
        <a:ext cx="148892" cy="178642"/>
      </dsp:txXfrm>
    </dsp:sp>
    <dsp:sp modelId="{072B4930-2D43-41CB-A199-157D40B4246A}">
      <dsp:nvSpPr>
        <dsp:cNvPr id="0" name=""/>
        <dsp:cNvSpPr/>
      </dsp:nvSpPr>
      <dsp:spPr>
        <a:xfrm>
          <a:off x="1134799" y="598822"/>
          <a:ext cx="5960001" cy="396983"/>
        </a:xfrm>
        <a:prstGeom prst="roundRect">
          <a:avLst>
            <a:gd name="adj" fmla="val 10000"/>
          </a:avLst>
        </a:prstGeom>
        <a:gradFill rotWithShape="0">
          <a:gsLst>
            <a:gs pos="0">
              <a:schemeClr val="dk2">
                <a:hueOff val="0"/>
                <a:satOff val="0"/>
                <a:lumOff val="0"/>
                <a:alphaOff val="0"/>
                <a:tint val="60000"/>
                <a:satMod val="160000"/>
              </a:schemeClr>
            </a:gs>
            <a:gs pos="46000">
              <a:schemeClr val="dk2">
                <a:hueOff val="0"/>
                <a:satOff val="0"/>
                <a:lumOff val="0"/>
                <a:alphaOff val="0"/>
                <a:tint val="86000"/>
                <a:satMod val="160000"/>
              </a:schemeClr>
            </a:gs>
            <a:gs pos="100000">
              <a:schemeClr val="dk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Requirement gathering</a:t>
          </a:r>
          <a:endParaRPr lang="en-US" sz="1600" b="1" kern="1200" dirty="0"/>
        </a:p>
      </dsp:txBody>
      <dsp:txXfrm>
        <a:off x="1134799" y="598822"/>
        <a:ext cx="5960001" cy="396983"/>
      </dsp:txXfrm>
    </dsp:sp>
    <dsp:sp modelId="{FD797B4A-799C-44FA-992B-030E390E7663}">
      <dsp:nvSpPr>
        <dsp:cNvPr id="0" name=""/>
        <dsp:cNvSpPr/>
      </dsp:nvSpPr>
      <dsp:spPr>
        <a:xfrm rot="5400000">
          <a:off x="4040365" y="1005729"/>
          <a:ext cx="148868" cy="178642"/>
        </a:xfrm>
        <a:prstGeom prst="rightArrow">
          <a:avLst>
            <a:gd name="adj1" fmla="val 60000"/>
            <a:gd name="adj2" fmla="val 50000"/>
          </a:avLst>
        </a:prstGeom>
        <a:gradFill rotWithShape="0">
          <a:gsLst>
            <a:gs pos="0">
              <a:schemeClr val="dk2">
                <a:tint val="60000"/>
                <a:hueOff val="0"/>
                <a:satOff val="0"/>
                <a:lumOff val="0"/>
                <a:alphaOff val="0"/>
                <a:tint val="60000"/>
                <a:satMod val="160000"/>
              </a:schemeClr>
            </a:gs>
            <a:gs pos="46000">
              <a:schemeClr val="dk2">
                <a:tint val="60000"/>
                <a:hueOff val="0"/>
                <a:satOff val="0"/>
                <a:lumOff val="0"/>
                <a:alphaOff val="0"/>
                <a:tint val="86000"/>
                <a:satMod val="160000"/>
              </a:schemeClr>
            </a:gs>
            <a:gs pos="100000">
              <a:schemeClr val="dk2">
                <a:tint val="60000"/>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5400000">
        <a:off x="4040365" y="1005729"/>
        <a:ext cx="148868" cy="178642"/>
      </dsp:txXfrm>
    </dsp:sp>
    <dsp:sp modelId="{679FFD90-58BA-4CBF-8949-E2B67F01BF34}">
      <dsp:nvSpPr>
        <dsp:cNvPr id="0" name=""/>
        <dsp:cNvSpPr/>
      </dsp:nvSpPr>
      <dsp:spPr>
        <a:xfrm>
          <a:off x="1119507" y="1194296"/>
          <a:ext cx="5990585" cy="396983"/>
        </a:xfrm>
        <a:prstGeom prst="roundRect">
          <a:avLst>
            <a:gd name="adj" fmla="val 10000"/>
          </a:avLst>
        </a:prstGeom>
        <a:gradFill rotWithShape="0">
          <a:gsLst>
            <a:gs pos="0">
              <a:schemeClr val="dk2">
                <a:hueOff val="0"/>
                <a:satOff val="0"/>
                <a:lumOff val="0"/>
                <a:alphaOff val="0"/>
                <a:tint val="60000"/>
                <a:satMod val="160000"/>
              </a:schemeClr>
            </a:gs>
            <a:gs pos="46000">
              <a:schemeClr val="dk2">
                <a:hueOff val="0"/>
                <a:satOff val="0"/>
                <a:lumOff val="0"/>
                <a:alphaOff val="0"/>
                <a:tint val="86000"/>
                <a:satMod val="160000"/>
              </a:schemeClr>
            </a:gs>
            <a:gs pos="100000">
              <a:schemeClr val="dk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t>Master data collection</a:t>
          </a:r>
        </a:p>
      </dsp:txBody>
      <dsp:txXfrm>
        <a:off x="1119507" y="1194296"/>
        <a:ext cx="5990585" cy="396983"/>
      </dsp:txXfrm>
    </dsp:sp>
    <dsp:sp modelId="{11B0EA01-F1E5-4F3D-AECA-D8382169C690}">
      <dsp:nvSpPr>
        <dsp:cNvPr id="0" name=""/>
        <dsp:cNvSpPr/>
      </dsp:nvSpPr>
      <dsp:spPr>
        <a:xfrm rot="5400000">
          <a:off x="4040365" y="1601204"/>
          <a:ext cx="148868" cy="178642"/>
        </a:xfrm>
        <a:prstGeom prst="rightArrow">
          <a:avLst>
            <a:gd name="adj1" fmla="val 60000"/>
            <a:gd name="adj2" fmla="val 50000"/>
          </a:avLst>
        </a:prstGeom>
        <a:gradFill rotWithShape="0">
          <a:gsLst>
            <a:gs pos="0">
              <a:schemeClr val="dk2">
                <a:tint val="60000"/>
                <a:hueOff val="0"/>
                <a:satOff val="0"/>
                <a:lumOff val="0"/>
                <a:alphaOff val="0"/>
                <a:tint val="60000"/>
                <a:satMod val="160000"/>
              </a:schemeClr>
            </a:gs>
            <a:gs pos="46000">
              <a:schemeClr val="dk2">
                <a:tint val="60000"/>
                <a:hueOff val="0"/>
                <a:satOff val="0"/>
                <a:lumOff val="0"/>
                <a:alphaOff val="0"/>
                <a:tint val="86000"/>
                <a:satMod val="160000"/>
              </a:schemeClr>
            </a:gs>
            <a:gs pos="100000">
              <a:schemeClr val="dk2">
                <a:tint val="60000"/>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5400000">
        <a:off x="4040365" y="1601204"/>
        <a:ext cx="148868" cy="178642"/>
      </dsp:txXfrm>
    </dsp:sp>
    <dsp:sp modelId="{6A20EDF1-5C5B-4D58-806E-3320D0A5BFF8}">
      <dsp:nvSpPr>
        <dsp:cNvPr id="0" name=""/>
        <dsp:cNvSpPr/>
      </dsp:nvSpPr>
      <dsp:spPr>
        <a:xfrm>
          <a:off x="1134799" y="1789771"/>
          <a:ext cx="5960001" cy="396983"/>
        </a:xfrm>
        <a:prstGeom prst="roundRect">
          <a:avLst>
            <a:gd name="adj" fmla="val 10000"/>
          </a:avLst>
        </a:prstGeom>
        <a:gradFill rotWithShape="0">
          <a:gsLst>
            <a:gs pos="0">
              <a:schemeClr val="dk2">
                <a:hueOff val="0"/>
                <a:satOff val="0"/>
                <a:lumOff val="0"/>
                <a:alphaOff val="0"/>
                <a:tint val="60000"/>
                <a:satMod val="160000"/>
              </a:schemeClr>
            </a:gs>
            <a:gs pos="46000">
              <a:schemeClr val="dk2">
                <a:hueOff val="0"/>
                <a:satOff val="0"/>
                <a:lumOff val="0"/>
                <a:alphaOff val="0"/>
                <a:tint val="86000"/>
                <a:satMod val="160000"/>
              </a:schemeClr>
            </a:gs>
            <a:gs pos="100000">
              <a:schemeClr val="dk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Future state workshop</a:t>
          </a:r>
          <a:endParaRPr lang="en-US" sz="1600" b="1" kern="1200" dirty="0"/>
        </a:p>
      </dsp:txBody>
      <dsp:txXfrm>
        <a:off x="1134799" y="1789771"/>
        <a:ext cx="5960001" cy="396983"/>
      </dsp:txXfrm>
    </dsp:sp>
    <dsp:sp modelId="{3BE7AC10-11E1-43C1-9DB4-190A066AB865}">
      <dsp:nvSpPr>
        <dsp:cNvPr id="0" name=""/>
        <dsp:cNvSpPr/>
      </dsp:nvSpPr>
      <dsp:spPr>
        <a:xfrm rot="5400000">
          <a:off x="4040365" y="2196678"/>
          <a:ext cx="148868" cy="178642"/>
        </a:xfrm>
        <a:prstGeom prst="rightArrow">
          <a:avLst>
            <a:gd name="adj1" fmla="val 60000"/>
            <a:gd name="adj2" fmla="val 50000"/>
          </a:avLst>
        </a:prstGeom>
        <a:gradFill rotWithShape="0">
          <a:gsLst>
            <a:gs pos="0">
              <a:schemeClr val="dk2">
                <a:tint val="60000"/>
                <a:hueOff val="0"/>
                <a:satOff val="0"/>
                <a:lumOff val="0"/>
                <a:alphaOff val="0"/>
                <a:tint val="60000"/>
                <a:satMod val="160000"/>
              </a:schemeClr>
            </a:gs>
            <a:gs pos="46000">
              <a:schemeClr val="dk2">
                <a:tint val="60000"/>
                <a:hueOff val="0"/>
                <a:satOff val="0"/>
                <a:lumOff val="0"/>
                <a:alphaOff val="0"/>
                <a:tint val="86000"/>
                <a:satMod val="160000"/>
              </a:schemeClr>
            </a:gs>
            <a:gs pos="100000">
              <a:schemeClr val="dk2">
                <a:tint val="60000"/>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5400000">
        <a:off x="4040365" y="2196678"/>
        <a:ext cx="148868" cy="178642"/>
      </dsp:txXfrm>
    </dsp:sp>
    <dsp:sp modelId="{134BACC1-978E-48F1-8264-80E55565FF8A}">
      <dsp:nvSpPr>
        <dsp:cNvPr id="0" name=""/>
        <dsp:cNvSpPr/>
      </dsp:nvSpPr>
      <dsp:spPr>
        <a:xfrm>
          <a:off x="1098308" y="2385245"/>
          <a:ext cx="6032982" cy="396983"/>
        </a:xfrm>
        <a:prstGeom prst="roundRect">
          <a:avLst>
            <a:gd name="adj" fmla="val 10000"/>
          </a:avLst>
        </a:prstGeom>
        <a:gradFill rotWithShape="0">
          <a:gsLst>
            <a:gs pos="0">
              <a:schemeClr val="dk2">
                <a:hueOff val="0"/>
                <a:satOff val="0"/>
                <a:lumOff val="0"/>
                <a:alphaOff val="0"/>
                <a:tint val="60000"/>
                <a:satMod val="160000"/>
              </a:schemeClr>
            </a:gs>
            <a:gs pos="46000">
              <a:schemeClr val="dk2">
                <a:hueOff val="0"/>
                <a:satOff val="0"/>
                <a:lumOff val="0"/>
                <a:alphaOff val="0"/>
                <a:tint val="86000"/>
                <a:satMod val="160000"/>
              </a:schemeClr>
            </a:gs>
            <a:gs pos="100000">
              <a:schemeClr val="dk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Recommendations</a:t>
          </a:r>
          <a:endParaRPr lang="en-US" sz="1600" b="1" kern="1200" dirty="0"/>
        </a:p>
      </dsp:txBody>
      <dsp:txXfrm>
        <a:off x="1098308" y="2385245"/>
        <a:ext cx="6032982" cy="396983"/>
      </dsp:txXfrm>
    </dsp:sp>
    <dsp:sp modelId="{E90BBDCA-1EB5-4BBA-9AA9-F255C9860609}">
      <dsp:nvSpPr>
        <dsp:cNvPr id="0" name=""/>
        <dsp:cNvSpPr/>
      </dsp:nvSpPr>
      <dsp:spPr>
        <a:xfrm rot="5400000">
          <a:off x="4040365" y="2792153"/>
          <a:ext cx="148868" cy="178642"/>
        </a:xfrm>
        <a:prstGeom prst="rightArrow">
          <a:avLst>
            <a:gd name="adj1" fmla="val 60000"/>
            <a:gd name="adj2" fmla="val 50000"/>
          </a:avLst>
        </a:prstGeom>
        <a:gradFill rotWithShape="0">
          <a:gsLst>
            <a:gs pos="0">
              <a:schemeClr val="dk2">
                <a:tint val="60000"/>
                <a:hueOff val="0"/>
                <a:satOff val="0"/>
                <a:lumOff val="0"/>
                <a:alphaOff val="0"/>
                <a:tint val="60000"/>
                <a:satMod val="160000"/>
              </a:schemeClr>
            </a:gs>
            <a:gs pos="46000">
              <a:schemeClr val="dk2">
                <a:tint val="60000"/>
                <a:hueOff val="0"/>
                <a:satOff val="0"/>
                <a:lumOff val="0"/>
                <a:alphaOff val="0"/>
                <a:tint val="86000"/>
                <a:satMod val="160000"/>
              </a:schemeClr>
            </a:gs>
            <a:gs pos="100000">
              <a:schemeClr val="dk2">
                <a:tint val="60000"/>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5400000">
        <a:off x="4040365" y="2792153"/>
        <a:ext cx="148868" cy="178642"/>
      </dsp:txXfrm>
    </dsp:sp>
    <dsp:sp modelId="{5E599AE7-EAAD-4822-B750-89AC9D255E89}">
      <dsp:nvSpPr>
        <dsp:cNvPr id="0" name=""/>
        <dsp:cNvSpPr/>
      </dsp:nvSpPr>
      <dsp:spPr>
        <a:xfrm>
          <a:off x="1134799" y="2980720"/>
          <a:ext cx="5960001" cy="396983"/>
        </a:xfrm>
        <a:prstGeom prst="roundRect">
          <a:avLst>
            <a:gd name="adj" fmla="val 10000"/>
          </a:avLst>
        </a:prstGeom>
        <a:gradFill rotWithShape="0">
          <a:gsLst>
            <a:gs pos="0">
              <a:schemeClr val="dk2">
                <a:hueOff val="0"/>
                <a:satOff val="0"/>
                <a:lumOff val="0"/>
                <a:alphaOff val="0"/>
                <a:tint val="60000"/>
                <a:satMod val="160000"/>
              </a:schemeClr>
            </a:gs>
            <a:gs pos="46000">
              <a:schemeClr val="dk2">
                <a:hueOff val="0"/>
                <a:satOff val="0"/>
                <a:lumOff val="0"/>
                <a:alphaOff val="0"/>
                <a:tint val="86000"/>
                <a:satMod val="160000"/>
              </a:schemeClr>
            </a:gs>
            <a:gs pos="100000">
              <a:schemeClr val="dk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Configuration and Integration</a:t>
          </a:r>
          <a:endParaRPr lang="en-US" sz="1600" b="1" kern="1200" dirty="0"/>
        </a:p>
      </dsp:txBody>
      <dsp:txXfrm>
        <a:off x="1134799" y="2980720"/>
        <a:ext cx="5960001" cy="396983"/>
      </dsp:txXfrm>
    </dsp:sp>
    <dsp:sp modelId="{AD5F769B-32C0-4086-A1B9-37E88434549C}">
      <dsp:nvSpPr>
        <dsp:cNvPr id="0" name=""/>
        <dsp:cNvSpPr/>
      </dsp:nvSpPr>
      <dsp:spPr>
        <a:xfrm rot="5400000">
          <a:off x="4040365" y="3387627"/>
          <a:ext cx="148868" cy="178642"/>
        </a:xfrm>
        <a:prstGeom prst="rightArrow">
          <a:avLst>
            <a:gd name="adj1" fmla="val 60000"/>
            <a:gd name="adj2" fmla="val 50000"/>
          </a:avLst>
        </a:prstGeom>
        <a:gradFill rotWithShape="0">
          <a:gsLst>
            <a:gs pos="0">
              <a:schemeClr val="dk2">
                <a:tint val="60000"/>
                <a:hueOff val="0"/>
                <a:satOff val="0"/>
                <a:lumOff val="0"/>
                <a:alphaOff val="0"/>
                <a:tint val="60000"/>
                <a:satMod val="160000"/>
              </a:schemeClr>
            </a:gs>
            <a:gs pos="46000">
              <a:schemeClr val="dk2">
                <a:tint val="60000"/>
                <a:hueOff val="0"/>
                <a:satOff val="0"/>
                <a:lumOff val="0"/>
                <a:alphaOff val="0"/>
                <a:tint val="86000"/>
                <a:satMod val="160000"/>
              </a:schemeClr>
            </a:gs>
            <a:gs pos="100000">
              <a:schemeClr val="dk2">
                <a:tint val="60000"/>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5400000">
        <a:off x="4040365" y="3387627"/>
        <a:ext cx="148868" cy="178642"/>
      </dsp:txXfrm>
    </dsp:sp>
    <dsp:sp modelId="{51B2F5CE-88AB-4720-9339-C6F0293F026A}">
      <dsp:nvSpPr>
        <dsp:cNvPr id="0" name=""/>
        <dsp:cNvSpPr/>
      </dsp:nvSpPr>
      <dsp:spPr>
        <a:xfrm>
          <a:off x="1134799" y="3576194"/>
          <a:ext cx="5960001" cy="396983"/>
        </a:xfrm>
        <a:prstGeom prst="roundRect">
          <a:avLst>
            <a:gd name="adj" fmla="val 10000"/>
          </a:avLst>
        </a:prstGeom>
        <a:gradFill rotWithShape="0">
          <a:gsLst>
            <a:gs pos="0">
              <a:schemeClr val="dk2">
                <a:hueOff val="0"/>
                <a:satOff val="0"/>
                <a:lumOff val="0"/>
                <a:alphaOff val="0"/>
                <a:tint val="60000"/>
                <a:satMod val="160000"/>
              </a:schemeClr>
            </a:gs>
            <a:gs pos="46000">
              <a:schemeClr val="dk2">
                <a:hueOff val="0"/>
                <a:satOff val="0"/>
                <a:lumOff val="0"/>
                <a:alphaOff val="0"/>
                <a:tint val="86000"/>
                <a:satMod val="160000"/>
              </a:schemeClr>
            </a:gs>
            <a:gs pos="100000">
              <a:schemeClr val="dk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Testing</a:t>
          </a:r>
          <a:endParaRPr lang="en-US" sz="1600" b="1" kern="1200" dirty="0"/>
        </a:p>
      </dsp:txBody>
      <dsp:txXfrm>
        <a:off x="1134799" y="3576194"/>
        <a:ext cx="5960001" cy="396983"/>
      </dsp:txXfrm>
    </dsp:sp>
    <dsp:sp modelId="{BB9FA25D-FAA5-4846-89B6-44FF350A1EF3}">
      <dsp:nvSpPr>
        <dsp:cNvPr id="0" name=""/>
        <dsp:cNvSpPr/>
      </dsp:nvSpPr>
      <dsp:spPr>
        <a:xfrm rot="5400000">
          <a:off x="4040365" y="3983102"/>
          <a:ext cx="148868" cy="178642"/>
        </a:xfrm>
        <a:prstGeom prst="rightArrow">
          <a:avLst>
            <a:gd name="adj1" fmla="val 60000"/>
            <a:gd name="adj2" fmla="val 50000"/>
          </a:avLst>
        </a:prstGeom>
        <a:gradFill rotWithShape="0">
          <a:gsLst>
            <a:gs pos="0">
              <a:schemeClr val="dk2">
                <a:tint val="60000"/>
                <a:hueOff val="0"/>
                <a:satOff val="0"/>
                <a:lumOff val="0"/>
                <a:alphaOff val="0"/>
                <a:tint val="60000"/>
                <a:satMod val="160000"/>
              </a:schemeClr>
            </a:gs>
            <a:gs pos="46000">
              <a:schemeClr val="dk2">
                <a:tint val="60000"/>
                <a:hueOff val="0"/>
                <a:satOff val="0"/>
                <a:lumOff val="0"/>
                <a:alphaOff val="0"/>
                <a:tint val="86000"/>
                <a:satMod val="160000"/>
              </a:schemeClr>
            </a:gs>
            <a:gs pos="100000">
              <a:schemeClr val="dk2">
                <a:tint val="60000"/>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5400000">
        <a:off x="4040365" y="3983102"/>
        <a:ext cx="148868" cy="178642"/>
      </dsp:txXfrm>
    </dsp:sp>
    <dsp:sp modelId="{23FBE97A-7686-4A4B-A4C9-184A6BE6430A}">
      <dsp:nvSpPr>
        <dsp:cNvPr id="0" name=""/>
        <dsp:cNvSpPr/>
      </dsp:nvSpPr>
      <dsp:spPr>
        <a:xfrm>
          <a:off x="1134799" y="4171669"/>
          <a:ext cx="5960001" cy="396983"/>
        </a:xfrm>
        <a:prstGeom prst="roundRect">
          <a:avLst>
            <a:gd name="adj" fmla="val 10000"/>
          </a:avLst>
        </a:prstGeom>
        <a:gradFill rotWithShape="0">
          <a:gsLst>
            <a:gs pos="0">
              <a:schemeClr val="dk2">
                <a:hueOff val="0"/>
                <a:satOff val="0"/>
                <a:lumOff val="0"/>
                <a:alphaOff val="0"/>
                <a:tint val="60000"/>
                <a:satMod val="160000"/>
              </a:schemeClr>
            </a:gs>
            <a:gs pos="46000">
              <a:schemeClr val="dk2">
                <a:hueOff val="0"/>
                <a:satOff val="0"/>
                <a:lumOff val="0"/>
                <a:alphaOff val="0"/>
                <a:tint val="86000"/>
                <a:satMod val="160000"/>
              </a:schemeClr>
            </a:gs>
            <a:gs pos="100000">
              <a:schemeClr val="dk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Go live</a:t>
          </a:r>
          <a:endParaRPr lang="en-US" sz="1600" b="1" kern="1200" dirty="0"/>
        </a:p>
      </dsp:txBody>
      <dsp:txXfrm>
        <a:off x="1134799" y="4171669"/>
        <a:ext cx="5960001" cy="39698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5A30993-A6F8-4068-9209-AD18C2E3A9C9}">
      <dsp:nvSpPr>
        <dsp:cNvPr id="0" name=""/>
        <dsp:cNvSpPr/>
      </dsp:nvSpPr>
      <dsp:spPr>
        <a:xfrm>
          <a:off x="617219" y="0"/>
          <a:ext cx="6995160" cy="4572000"/>
        </a:xfrm>
        <a:prstGeom prst="rightArrow">
          <a:avLst/>
        </a:prstGeom>
        <a:solidFill>
          <a:schemeClr val="dk2">
            <a:tint val="4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390573D9-3F40-4A54-8F27-0AEDC382322C}">
      <dsp:nvSpPr>
        <dsp:cNvPr id="0" name=""/>
        <dsp:cNvSpPr/>
      </dsp:nvSpPr>
      <dsp:spPr>
        <a:xfrm>
          <a:off x="85893" y="1371599"/>
          <a:ext cx="1232736" cy="1828800"/>
        </a:xfrm>
        <a:prstGeom prst="roundRect">
          <a:avLst/>
        </a:prstGeom>
        <a:solidFill>
          <a:schemeClr val="dk2">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a:t>Understanding the process -</a:t>
          </a:r>
          <a:r>
            <a:rPr lang="en-US" sz="1000" b="1" kern="1200" dirty="0" err="1"/>
            <a:t>Opreational</a:t>
          </a:r>
          <a:r>
            <a:rPr lang="en-US" sz="1000" b="1" kern="1200" dirty="0"/>
            <a:t> ,Clinical</a:t>
          </a:r>
          <a:endParaRPr lang="en-US" sz="1000" kern="1200" dirty="0"/>
        </a:p>
      </dsp:txBody>
      <dsp:txXfrm>
        <a:off x="85893" y="1371599"/>
        <a:ext cx="1232736" cy="1828800"/>
      </dsp:txXfrm>
    </dsp:sp>
    <dsp:sp modelId="{7D15575C-8564-4BBC-B5BA-A086C08F4ADA}">
      <dsp:nvSpPr>
        <dsp:cNvPr id="0" name=""/>
        <dsp:cNvSpPr/>
      </dsp:nvSpPr>
      <dsp:spPr>
        <a:xfrm>
          <a:off x="1497912" y="1371599"/>
          <a:ext cx="910425" cy="1828800"/>
        </a:xfrm>
        <a:prstGeom prst="roundRect">
          <a:avLst/>
        </a:prstGeom>
        <a:solidFill>
          <a:schemeClr val="dk2">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a:t>Charting the process flow</a:t>
          </a:r>
          <a:endParaRPr lang="en-US" sz="1000" kern="1200"/>
        </a:p>
      </dsp:txBody>
      <dsp:txXfrm>
        <a:off x="1497912" y="1371599"/>
        <a:ext cx="910425" cy="1828800"/>
      </dsp:txXfrm>
    </dsp:sp>
    <dsp:sp modelId="{BA9A3E67-34FA-4666-9676-A64F39A0F119}">
      <dsp:nvSpPr>
        <dsp:cNvPr id="0" name=""/>
        <dsp:cNvSpPr/>
      </dsp:nvSpPr>
      <dsp:spPr>
        <a:xfrm>
          <a:off x="2587620" y="1371599"/>
          <a:ext cx="1344296" cy="1828800"/>
        </a:xfrm>
        <a:prstGeom prst="roundRect">
          <a:avLst/>
        </a:prstGeom>
        <a:solidFill>
          <a:schemeClr val="dk2">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a:t>Understanding the requirements</a:t>
          </a:r>
          <a:endParaRPr lang="en-US" sz="1000" kern="1200"/>
        </a:p>
      </dsp:txBody>
      <dsp:txXfrm>
        <a:off x="2587620" y="1371599"/>
        <a:ext cx="1344296" cy="1828800"/>
      </dsp:txXfrm>
    </dsp:sp>
    <dsp:sp modelId="{3DAF06C6-BE9A-4A0A-AB55-9FBECBBCC8AC}">
      <dsp:nvSpPr>
        <dsp:cNvPr id="0" name=""/>
        <dsp:cNvSpPr/>
      </dsp:nvSpPr>
      <dsp:spPr>
        <a:xfrm>
          <a:off x="4111200" y="1371599"/>
          <a:ext cx="1217020" cy="1828800"/>
        </a:xfrm>
        <a:prstGeom prst="roundRect">
          <a:avLst/>
        </a:prstGeom>
        <a:solidFill>
          <a:schemeClr val="dk2">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a:t>Recording the requirements</a:t>
          </a:r>
          <a:endParaRPr lang="en-US" sz="1000" kern="1200"/>
        </a:p>
      </dsp:txBody>
      <dsp:txXfrm>
        <a:off x="4111200" y="1371599"/>
        <a:ext cx="1217020" cy="1828800"/>
      </dsp:txXfrm>
    </dsp:sp>
    <dsp:sp modelId="{C9EF881B-A15A-4E10-80E5-0BF7D3FF6EA8}">
      <dsp:nvSpPr>
        <dsp:cNvPr id="0" name=""/>
        <dsp:cNvSpPr/>
      </dsp:nvSpPr>
      <dsp:spPr>
        <a:xfrm>
          <a:off x="5507503" y="1371599"/>
          <a:ext cx="1167689" cy="1828800"/>
        </a:xfrm>
        <a:prstGeom prst="roundRect">
          <a:avLst/>
        </a:prstGeom>
        <a:solidFill>
          <a:schemeClr val="dk2">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a:t>Analyzing the requirements-Gap analysis</a:t>
          </a:r>
          <a:endParaRPr lang="en-US" sz="1000" kern="1200"/>
        </a:p>
      </dsp:txBody>
      <dsp:txXfrm>
        <a:off x="5507503" y="1371599"/>
        <a:ext cx="1167689" cy="1828800"/>
      </dsp:txXfrm>
    </dsp:sp>
    <dsp:sp modelId="{6FD98187-F34C-4E49-A167-9F6B4A1AE2B8}">
      <dsp:nvSpPr>
        <dsp:cNvPr id="0" name=""/>
        <dsp:cNvSpPr/>
      </dsp:nvSpPr>
      <dsp:spPr>
        <a:xfrm>
          <a:off x="6854474" y="1371599"/>
          <a:ext cx="1289231" cy="1828800"/>
        </a:xfrm>
        <a:prstGeom prst="roundRect">
          <a:avLst/>
        </a:prstGeom>
        <a:solidFill>
          <a:schemeClr val="dk2">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a:t>Freezing the requirements</a:t>
          </a:r>
          <a:endParaRPr lang="en-US" sz="1000" kern="1200"/>
        </a:p>
      </dsp:txBody>
      <dsp:txXfrm>
        <a:off x="6854474" y="1371599"/>
        <a:ext cx="1289231" cy="18288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92D7BF-1F9C-4CAA-B0B9-C08B25EB5275}">
      <dsp:nvSpPr>
        <dsp:cNvPr id="0" name=""/>
        <dsp:cNvSpPr/>
      </dsp:nvSpPr>
      <dsp:spPr>
        <a:xfrm>
          <a:off x="0" y="3138057"/>
          <a:ext cx="8229600" cy="1029980"/>
        </a:xfrm>
        <a:prstGeom prst="rect">
          <a:avLst/>
        </a:prstGeom>
        <a:solidFill>
          <a:schemeClr val="dk2">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a:t>Doctor can view the patient in CPRS</a:t>
          </a:r>
        </a:p>
      </dsp:txBody>
      <dsp:txXfrm>
        <a:off x="0" y="3138057"/>
        <a:ext cx="8229600" cy="1029980"/>
      </dsp:txXfrm>
    </dsp:sp>
    <dsp:sp modelId="{1B521B02-E121-449E-8BD7-410FAB476C2D}">
      <dsp:nvSpPr>
        <dsp:cNvPr id="0" name=""/>
        <dsp:cNvSpPr/>
      </dsp:nvSpPr>
      <dsp:spPr>
        <a:xfrm rot="10800000">
          <a:off x="0" y="1569397"/>
          <a:ext cx="8229600" cy="1584110"/>
        </a:xfrm>
        <a:prstGeom prst="upArrowCallout">
          <a:avLst/>
        </a:prstGeom>
        <a:solidFill>
          <a:schemeClr val="dk2">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a:t>The information goes to PIMS through HL7  message from HIS</a:t>
          </a:r>
        </a:p>
      </dsp:txBody>
      <dsp:txXfrm rot="10800000">
        <a:off x="0" y="1569397"/>
        <a:ext cx="8229600" cy="1584110"/>
      </dsp:txXfrm>
    </dsp:sp>
    <dsp:sp modelId="{B1224BBA-51D7-4DF9-BD5D-6644D736B672}">
      <dsp:nvSpPr>
        <dsp:cNvPr id="0" name=""/>
        <dsp:cNvSpPr/>
      </dsp:nvSpPr>
      <dsp:spPr>
        <a:xfrm rot="10800000">
          <a:off x="0" y="736"/>
          <a:ext cx="8229600" cy="1584110"/>
        </a:xfrm>
        <a:prstGeom prst="upArrowCallout">
          <a:avLst/>
        </a:prstGeom>
        <a:solidFill>
          <a:schemeClr val="dk2">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t>Patient gets registered at front office in the HIS system</a:t>
          </a:r>
        </a:p>
      </dsp:txBody>
      <dsp:txXfrm rot="10800000">
        <a:off x="0" y="736"/>
        <a:ext cx="8229600" cy="158411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A117DA-A2D8-43AF-9C00-F37084ABC283}">
      <dsp:nvSpPr>
        <dsp:cNvPr id="0" name=""/>
        <dsp:cNvSpPr/>
      </dsp:nvSpPr>
      <dsp:spPr>
        <a:xfrm>
          <a:off x="0" y="4098398"/>
          <a:ext cx="8229600" cy="472157"/>
        </a:xfrm>
        <a:prstGeom prst="rect">
          <a:avLst/>
        </a:prstGeom>
        <a:solidFill>
          <a:schemeClr val="dk2">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a:t>IP FO will start the billing process after receiving the pharmacy clearance from the ward</a:t>
          </a:r>
        </a:p>
      </dsp:txBody>
      <dsp:txXfrm>
        <a:off x="0" y="4098398"/>
        <a:ext cx="8229600" cy="472157"/>
      </dsp:txXfrm>
    </dsp:sp>
    <dsp:sp modelId="{DF90648C-704D-402C-A9AB-0E81E36382DB}">
      <dsp:nvSpPr>
        <dsp:cNvPr id="0" name=""/>
        <dsp:cNvSpPr/>
      </dsp:nvSpPr>
      <dsp:spPr>
        <a:xfrm rot="10800000">
          <a:off x="0" y="3379302"/>
          <a:ext cx="8229600" cy="726177"/>
        </a:xfrm>
        <a:prstGeom prst="upArrowCallout">
          <a:avLst/>
        </a:prstGeom>
        <a:solidFill>
          <a:schemeClr val="dk2">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a:t>Pharmacy clearance</a:t>
          </a:r>
          <a:r>
            <a:rPr lang="en-US" sz="1400" kern="1200"/>
            <a:t> slip is sent to the IP FO in HIS.</a:t>
          </a:r>
        </a:p>
      </dsp:txBody>
      <dsp:txXfrm rot="10800000">
        <a:off x="0" y="3379302"/>
        <a:ext cx="8229600" cy="726177"/>
      </dsp:txXfrm>
    </dsp:sp>
    <dsp:sp modelId="{49D02529-852F-4C22-BC44-9BE49D3ED3B9}">
      <dsp:nvSpPr>
        <dsp:cNvPr id="0" name=""/>
        <dsp:cNvSpPr/>
      </dsp:nvSpPr>
      <dsp:spPr>
        <a:xfrm rot="10800000">
          <a:off x="0" y="2660207"/>
          <a:ext cx="8229600" cy="726177"/>
        </a:xfrm>
        <a:prstGeom prst="upArrowCallout">
          <a:avLst/>
        </a:prstGeom>
        <a:solidFill>
          <a:schemeClr val="dk2">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a:t>Pharmacy clearance</a:t>
          </a:r>
          <a:r>
            <a:rPr lang="en-US" sz="1400" kern="1200"/>
            <a:t> slip and activity report comes from the pharmacy (HIS) </a:t>
          </a:r>
        </a:p>
      </dsp:txBody>
      <dsp:txXfrm rot="10800000">
        <a:off x="0" y="2660207"/>
        <a:ext cx="8229600" cy="726177"/>
      </dsp:txXfrm>
    </dsp:sp>
    <dsp:sp modelId="{B1064F38-F60A-4996-B9BC-C6EED99F611D}">
      <dsp:nvSpPr>
        <dsp:cNvPr id="0" name=""/>
        <dsp:cNvSpPr/>
      </dsp:nvSpPr>
      <dsp:spPr>
        <a:xfrm rot="10800000">
          <a:off x="0" y="1439635"/>
          <a:ext cx="8229600" cy="1227654"/>
        </a:xfrm>
        <a:prstGeom prst="upArrowCallout">
          <a:avLst/>
        </a:prstGeom>
        <a:solidFill>
          <a:schemeClr val="dk2">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a:t>Nurse then checks for any pending investigations and  drugs in VistA CPRS.As a parallel process discharge summary is also prepared by the Resident Medical Officer  in CPRS VistA</a:t>
          </a:r>
        </a:p>
      </dsp:txBody>
      <dsp:txXfrm rot="10800000">
        <a:off x="0" y="1439635"/>
        <a:ext cx="8229600" cy="1227654"/>
      </dsp:txXfrm>
    </dsp:sp>
    <dsp:sp modelId="{4DB192F8-EF6A-46D6-B047-F2A0059CB2C9}">
      <dsp:nvSpPr>
        <dsp:cNvPr id="0" name=""/>
        <dsp:cNvSpPr/>
      </dsp:nvSpPr>
      <dsp:spPr>
        <a:xfrm rot="10800000">
          <a:off x="0" y="720539"/>
          <a:ext cx="8229600" cy="726177"/>
        </a:xfrm>
        <a:prstGeom prst="upArrowCallout">
          <a:avLst/>
        </a:prstGeom>
        <a:solidFill>
          <a:schemeClr val="dk2">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a:t>Intimation send to the IP FO in HIS IP Billing module to stop all billing activities. </a:t>
          </a:r>
        </a:p>
      </dsp:txBody>
      <dsp:txXfrm rot="10800000">
        <a:off x="0" y="720539"/>
        <a:ext cx="8229600" cy="726177"/>
      </dsp:txXfrm>
    </dsp:sp>
    <dsp:sp modelId="{944D19FF-8B63-47AD-9F5E-F23E403C1C3E}">
      <dsp:nvSpPr>
        <dsp:cNvPr id="0" name=""/>
        <dsp:cNvSpPr/>
      </dsp:nvSpPr>
      <dsp:spPr>
        <a:xfrm rot="10800000">
          <a:off x="0" y="0"/>
          <a:ext cx="8229600" cy="726177"/>
        </a:xfrm>
        <a:prstGeom prst="upArrowCallout">
          <a:avLst/>
        </a:prstGeom>
        <a:solidFill>
          <a:schemeClr val="dk2">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a:t>Discharge request by physician through CPRS (VistA) </a:t>
          </a:r>
        </a:p>
      </dsp:txBody>
      <dsp:txXfrm rot="10800000">
        <a:off x="0" y="0"/>
        <a:ext cx="8229600" cy="726177"/>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96BB72-A58A-4B33-BC1A-74D2C6BCE703}">
      <dsp:nvSpPr>
        <dsp:cNvPr id="0" name=""/>
        <dsp:cNvSpPr/>
      </dsp:nvSpPr>
      <dsp:spPr>
        <a:xfrm>
          <a:off x="0" y="4063833"/>
          <a:ext cx="8229600" cy="507875"/>
        </a:xfrm>
        <a:prstGeom prst="rect">
          <a:avLst/>
        </a:prstGeom>
        <a:solidFill>
          <a:schemeClr val="dk2">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a:t>Once the patient physically leaves the bed; bed</a:t>
          </a:r>
          <a:r>
            <a:rPr lang="en-US" sz="1400" u="sng" kern="1200"/>
            <a:t> </a:t>
          </a:r>
          <a:r>
            <a:rPr lang="en-US" sz="1400" kern="1200"/>
            <a:t>status gets changed to “Vacant”</a:t>
          </a:r>
        </a:p>
      </dsp:txBody>
      <dsp:txXfrm>
        <a:off x="0" y="4063833"/>
        <a:ext cx="8229600" cy="507875"/>
      </dsp:txXfrm>
    </dsp:sp>
    <dsp:sp modelId="{A5F6B8A4-481A-4F81-BD53-17CA9081C0F9}">
      <dsp:nvSpPr>
        <dsp:cNvPr id="0" name=""/>
        <dsp:cNvSpPr/>
      </dsp:nvSpPr>
      <dsp:spPr>
        <a:xfrm rot="10800000">
          <a:off x="0" y="3094271"/>
          <a:ext cx="8229600" cy="977180"/>
        </a:xfrm>
        <a:prstGeom prst="upArrowCallout">
          <a:avLst/>
        </a:prstGeom>
        <a:solidFill>
          <a:schemeClr val="dk2">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a:t>Ward clearance</a:t>
          </a:r>
          <a:r>
            <a:rPr lang="en-US" sz="1400" kern="1200"/>
            <a:t>: Nurse receives the discharge slip from the patient attendant; Nurse will now hand over the discharge summary and explain post discharge medication and care instructions.</a:t>
          </a:r>
        </a:p>
      </dsp:txBody>
      <dsp:txXfrm rot="10800000">
        <a:off x="0" y="3094271"/>
        <a:ext cx="8229600" cy="977180"/>
      </dsp:txXfrm>
    </dsp:sp>
    <dsp:sp modelId="{CB201B28-A9EC-4F7C-88F6-AF084F903EA0}">
      <dsp:nvSpPr>
        <dsp:cNvPr id="0" name=""/>
        <dsp:cNvSpPr/>
      </dsp:nvSpPr>
      <dsp:spPr>
        <a:xfrm rot="10800000">
          <a:off x="0" y="2320775"/>
          <a:ext cx="8229600" cy="781113"/>
        </a:xfrm>
        <a:prstGeom prst="upArrowCallout">
          <a:avLst/>
        </a:prstGeom>
        <a:solidFill>
          <a:schemeClr val="dk2">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a:t>Bed Status</a:t>
          </a:r>
          <a:r>
            <a:rPr lang="en-US" sz="1400" kern="1200"/>
            <a:t>: After discharge the bed status changes automatically in the system (Discharge but not vacated)</a:t>
          </a:r>
        </a:p>
      </dsp:txBody>
      <dsp:txXfrm rot="10800000">
        <a:off x="0" y="2320775"/>
        <a:ext cx="8229600" cy="781113"/>
      </dsp:txXfrm>
    </dsp:sp>
    <dsp:sp modelId="{910237F8-A1BE-432A-9B66-F1A3DCB779D3}">
      <dsp:nvSpPr>
        <dsp:cNvPr id="0" name=""/>
        <dsp:cNvSpPr/>
      </dsp:nvSpPr>
      <dsp:spPr>
        <a:xfrm rot="10800000">
          <a:off x="0" y="1547280"/>
          <a:ext cx="8229600" cy="781113"/>
        </a:xfrm>
        <a:prstGeom prst="upArrowCallout">
          <a:avLst/>
        </a:prstGeom>
        <a:solidFill>
          <a:schemeClr val="dk2">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a:t>Discharge slip is generated  and handed over to the patient attendant. </a:t>
          </a:r>
        </a:p>
      </dsp:txBody>
      <dsp:txXfrm rot="10800000">
        <a:off x="0" y="1547280"/>
        <a:ext cx="8229600" cy="781113"/>
      </dsp:txXfrm>
    </dsp:sp>
    <dsp:sp modelId="{AA22181A-4ED2-4221-9D0C-5700FA78625E}">
      <dsp:nvSpPr>
        <dsp:cNvPr id="0" name=""/>
        <dsp:cNvSpPr/>
      </dsp:nvSpPr>
      <dsp:spPr>
        <a:xfrm rot="10800000">
          <a:off x="0" y="773785"/>
          <a:ext cx="8229600" cy="781113"/>
        </a:xfrm>
        <a:prstGeom prst="upArrowCallout">
          <a:avLst/>
        </a:prstGeom>
        <a:solidFill>
          <a:schemeClr val="dk2">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a:t>Discharge information goes to PIMS through HL7 message from HIS</a:t>
          </a:r>
        </a:p>
      </dsp:txBody>
      <dsp:txXfrm rot="10800000">
        <a:off x="0" y="773785"/>
        <a:ext cx="8229600" cy="781113"/>
      </dsp:txXfrm>
    </dsp:sp>
    <dsp:sp modelId="{D8DA686B-3FF9-4888-A6EB-70362B3CDDFC}">
      <dsp:nvSpPr>
        <dsp:cNvPr id="0" name=""/>
        <dsp:cNvSpPr/>
      </dsp:nvSpPr>
      <dsp:spPr>
        <a:xfrm rot="10800000">
          <a:off x="0" y="290"/>
          <a:ext cx="8229600" cy="781113"/>
        </a:xfrm>
        <a:prstGeom prst="upArrowCallout">
          <a:avLst/>
        </a:prstGeom>
        <a:solidFill>
          <a:schemeClr val="dk2">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a:t>Bill is prepared at the IP billing counter and patient is discharged from the system in HIS </a:t>
          </a:r>
        </a:p>
      </dsp:txBody>
      <dsp:txXfrm rot="10800000">
        <a:off x="0" y="290"/>
        <a:ext cx="8229600" cy="78111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67BC6A-337E-464B-A0C8-D345746CF71E}" type="datetimeFigureOut">
              <a:rPr lang="en-US" smtClean="0"/>
              <a:pPr/>
              <a:t>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E46565-529B-4615-87DA-BCF2882AA2A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6B2919-DE74-41EE-A998-F39BB800EC0D}" type="slidenum">
              <a:rPr lang="en-US" smtClean="0"/>
              <a:pPr/>
              <a:t>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EHRs were originally envisioned as an electronic file cabinet for patient data from various sources (eventually integrating text, voice, images, handwritten notes, etc.). Now they are generally viewed as part of an automated order-entry and patient-tracking system providing real-time access to patient data, as well as a continuous longitudinal record of their care.</a:t>
            </a:r>
          </a:p>
          <a:p>
            <a:endParaRPr lang="en-US" dirty="0"/>
          </a:p>
        </p:txBody>
      </p:sp>
      <p:sp>
        <p:nvSpPr>
          <p:cNvPr id="4" name="Slide Number Placeholder 3"/>
          <p:cNvSpPr>
            <a:spLocks noGrp="1"/>
          </p:cNvSpPr>
          <p:nvPr>
            <p:ph type="sldNum" sz="quarter" idx="10"/>
          </p:nvPr>
        </p:nvSpPr>
        <p:spPr/>
        <p:txBody>
          <a:bodyPr/>
          <a:lstStyle/>
          <a:p>
            <a:fld id="{B2FAA8FA-7AB6-481B-BCFD-BF357758903E}"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6B2919-DE74-41EE-A998-F39BB800EC0D}" type="slidenum">
              <a:rPr lang="en-US" smtClean="0"/>
              <a:pPr/>
              <a:t>11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It consists of functionalities related to admission/discharge/transfer; clinic scheduling and patient tracking module .</a:t>
            </a:r>
          </a:p>
          <a:p>
            <a:endParaRPr lang="en-US" sz="1200" dirty="0" smtClean="0"/>
          </a:p>
          <a:p>
            <a:r>
              <a:rPr lang="en-US" sz="1200" dirty="0" smtClean="0"/>
              <a:t>PIMS enhances the patient flow from admission to discharge by developing a shared electronic record that contains all of the required information on a patient's progress report.</a:t>
            </a:r>
          </a:p>
          <a:p>
            <a:endParaRPr lang="en-US" sz="1200" dirty="0" smtClean="0"/>
          </a:p>
          <a:p>
            <a:r>
              <a:rPr lang="en-US" sz="1200" dirty="0" smtClean="0"/>
              <a:t> It enables clinicians to view the demographics, making tracking a patients a far easier and quicker process.</a:t>
            </a:r>
          </a:p>
          <a:p>
            <a:endParaRPr lang="en-US" dirty="0"/>
          </a:p>
        </p:txBody>
      </p:sp>
      <p:sp>
        <p:nvSpPr>
          <p:cNvPr id="4" name="Slide Number Placeholder 3"/>
          <p:cNvSpPr>
            <a:spLocks noGrp="1"/>
          </p:cNvSpPr>
          <p:nvPr>
            <p:ph type="sldNum" sz="quarter" idx="10"/>
          </p:nvPr>
        </p:nvSpPr>
        <p:spPr/>
        <p:txBody>
          <a:bodyPr/>
          <a:lstStyle/>
          <a:p>
            <a:fld id="{D9E46565-529B-4615-87DA-BCF2882AA2AE}" type="slidenum">
              <a:rPr lang="en-US" smtClean="0"/>
              <a:pPr/>
              <a:t>17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3200" dirty="0" smtClean="0"/>
              <a:t>The system has the ability to do pre-admission activities like :</a:t>
            </a:r>
            <a:endParaRPr lang="en-US" sz="2800" dirty="0" smtClean="0"/>
          </a:p>
          <a:p>
            <a:pPr lvl="1"/>
            <a:r>
              <a:rPr lang="en-US" sz="2800" dirty="0" smtClean="0"/>
              <a:t>Block bed</a:t>
            </a:r>
            <a:endParaRPr lang="en-US" sz="2400" dirty="0" smtClean="0"/>
          </a:p>
          <a:p>
            <a:pPr lvl="1"/>
            <a:r>
              <a:rPr lang="en-US" sz="2800" dirty="0" smtClean="0"/>
              <a:t>Book medical equipment</a:t>
            </a:r>
            <a:endParaRPr lang="en-US" sz="2400" dirty="0" smtClean="0"/>
          </a:p>
          <a:p>
            <a:pPr lvl="1"/>
            <a:r>
              <a:rPr lang="en-US" sz="2800" dirty="0" smtClean="0"/>
              <a:t>Book operation room</a:t>
            </a:r>
            <a:endParaRPr lang="en-US" sz="2400" dirty="0" smtClean="0"/>
          </a:p>
          <a:p>
            <a:pPr lvl="0"/>
            <a:r>
              <a:rPr lang="en-US" sz="1200" dirty="0" smtClean="0"/>
              <a:t>Once a patient has been admitted to a ward it is possible to transfer the patient. This means that a patient can be transferred to another ward, bed, consultant, other hospital or they can be transferred home for a home leave stay. As with admissions it is possible to make a planned transfer by adding a future date to the transfer.</a:t>
            </a:r>
            <a:endParaRPr lang="en-US" sz="1100" dirty="0" smtClean="0"/>
          </a:p>
          <a:p>
            <a:r>
              <a:rPr lang="en-US" sz="1200" b="1" dirty="0" smtClean="0"/>
              <a:t> </a:t>
            </a:r>
            <a:endParaRPr lang="en-US" sz="1100" dirty="0" smtClean="0"/>
          </a:p>
          <a:p>
            <a:endParaRPr lang="en-US" dirty="0"/>
          </a:p>
        </p:txBody>
      </p:sp>
      <p:sp>
        <p:nvSpPr>
          <p:cNvPr id="4" name="Slide Number Placeholder 3"/>
          <p:cNvSpPr>
            <a:spLocks noGrp="1"/>
          </p:cNvSpPr>
          <p:nvPr>
            <p:ph type="sldNum" sz="quarter" idx="10"/>
          </p:nvPr>
        </p:nvSpPr>
        <p:spPr/>
        <p:txBody>
          <a:bodyPr/>
          <a:lstStyle/>
          <a:p>
            <a:fld id="{D9E46565-529B-4615-87DA-BCF2882AA2AE}" type="slidenum">
              <a:rPr lang="en-US" smtClean="0"/>
              <a:pPr/>
              <a:t>21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REAL TIME BED MANAGEMENT</a:t>
            </a:r>
            <a:r>
              <a:rPr lang="en-US" sz="1200" kern="1200" dirty="0" smtClean="0">
                <a:solidFill>
                  <a:schemeClr val="tx1"/>
                </a:solidFill>
                <a:latin typeface="+mn-lt"/>
                <a:ea typeface="+mn-ea"/>
                <a:cs typeface="+mn-cs"/>
              </a:rPr>
              <a:t> - This option allows the hospital to define the actual number of beds attached to each ward and actually admit patients into actual beds.</a:t>
            </a:r>
          </a:p>
          <a:p>
            <a:endParaRPr lang="en-US" dirty="0" smtClean="0"/>
          </a:p>
          <a:p>
            <a:endParaRPr lang="en-US" dirty="0" smtClean="0"/>
          </a:p>
          <a:p>
            <a:r>
              <a:rPr lang="en-US" sz="1200" kern="1200" dirty="0" smtClean="0">
                <a:solidFill>
                  <a:schemeClr val="tx1"/>
                </a:solidFill>
                <a:latin typeface="+mn-lt"/>
                <a:ea typeface="+mn-ea"/>
                <a:cs typeface="+mn-cs"/>
              </a:rPr>
              <a:t> </a:t>
            </a:r>
          </a:p>
          <a:p>
            <a:pPr lvl="0"/>
            <a:r>
              <a:rPr lang="en-US" sz="1200" b="1" kern="1200" dirty="0" smtClean="0">
                <a:solidFill>
                  <a:schemeClr val="tx1"/>
                </a:solidFill>
                <a:latin typeface="+mn-lt"/>
                <a:ea typeface="+mn-ea"/>
                <a:cs typeface="+mn-cs"/>
              </a:rPr>
              <a:t>WARD MANAGEMENT- </a:t>
            </a:r>
            <a:r>
              <a:rPr lang="en-US" sz="1200" kern="1200" dirty="0" smtClean="0">
                <a:solidFill>
                  <a:schemeClr val="tx1"/>
                </a:solidFill>
                <a:latin typeface="+mn-lt"/>
                <a:ea typeface="+mn-ea"/>
                <a:cs typeface="+mn-cs"/>
              </a:rPr>
              <a:t>The Ward view functionality enables users to view information relating to the patients that are currently occupying the wards and planned events for those wards such as admissions, discharges and transfers.</a:t>
            </a:r>
          </a:p>
          <a:p>
            <a:endParaRPr lang="en-US" dirty="0"/>
          </a:p>
        </p:txBody>
      </p:sp>
      <p:sp>
        <p:nvSpPr>
          <p:cNvPr id="4" name="Slide Number Placeholder 3"/>
          <p:cNvSpPr>
            <a:spLocks noGrp="1"/>
          </p:cNvSpPr>
          <p:nvPr>
            <p:ph type="sldNum" sz="quarter" idx="10"/>
          </p:nvPr>
        </p:nvSpPr>
        <p:spPr/>
        <p:txBody>
          <a:bodyPr/>
          <a:lstStyle/>
          <a:p>
            <a:fld id="{D9E46565-529B-4615-87DA-BCF2882AA2AE}" type="slidenum">
              <a:rPr lang="en-US" smtClean="0"/>
              <a:pPr/>
              <a:t>22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Before signing the agreement, a high level presentation of the product is given by the marketing team of the company where in all the features of the product are shown to the client and the capabilities and salient features are highlighted, then the client asks the vendor to give the following information.</a:t>
            </a:r>
          </a:p>
          <a:p>
            <a:endParaRPr lang="en-US" dirty="0"/>
          </a:p>
        </p:txBody>
      </p:sp>
      <p:sp>
        <p:nvSpPr>
          <p:cNvPr id="4" name="Slide Number Placeholder 3"/>
          <p:cNvSpPr>
            <a:spLocks noGrp="1"/>
          </p:cNvSpPr>
          <p:nvPr>
            <p:ph type="sldNum" sz="quarter" idx="10"/>
          </p:nvPr>
        </p:nvSpPr>
        <p:spPr/>
        <p:txBody>
          <a:bodyPr/>
          <a:lstStyle/>
          <a:p>
            <a:fld id="{D9E46565-529B-4615-87DA-BCF2882AA2AE}"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938DFB5F-7995-4F9A-B27A-636977CCF688}" type="datetimeFigureOut">
              <a:rPr lang="en-US" smtClean="0"/>
              <a:pPr/>
              <a:t>1/3/2011</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1744C029-3BEF-43EC-98F8-4A3BE54195A4}" type="slidenum">
              <a:rPr lang="en-US" smtClean="0"/>
              <a:pPr/>
              <a:t>‹#›</a:t>
            </a:fld>
            <a:endParaRPr lang="en-US"/>
          </a:p>
        </p:txBody>
      </p:sp>
    </p:spTree>
  </p:cSld>
  <p:clrMapOvr>
    <a:masterClrMapping/>
  </p:clrMapOvr>
  <p:transition>
    <p:split orient="ver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8DFB5F-7995-4F9A-B27A-636977CCF688}" type="datetimeFigureOut">
              <a:rPr lang="en-US" smtClean="0"/>
              <a:pPr/>
              <a:t>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4C029-3BEF-43EC-98F8-4A3BE54195A4}" type="slidenum">
              <a:rPr lang="en-US" smtClean="0"/>
              <a:pPr/>
              <a:t>‹#›</a:t>
            </a:fld>
            <a:endParaRPr lang="en-US"/>
          </a:p>
        </p:txBody>
      </p:sp>
    </p:spTree>
  </p:cSld>
  <p:clrMapOvr>
    <a:masterClrMapping/>
  </p:clrMapOvr>
  <p:transition>
    <p:split orient="vert"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8DFB5F-7995-4F9A-B27A-636977CCF688}" type="datetimeFigureOut">
              <a:rPr lang="en-US" smtClean="0"/>
              <a:pPr/>
              <a:t>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4C029-3BEF-43EC-98F8-4A3BE54195A4}" type="slidenum">
              <a:rPr lang="en-US" smtClean="0"/>
              <a:pPr/>
              <a:t>‹#›</a:t>
            </a:fld>
            <a:endParaRPr lang="en-US"/>
          </a:p>
        </p:txBody>
      </p:sp>
    </p:spTree>
  </p:cSld>
  <p:clrMapOvr>
    <a:masterClrMapping/>
  </p:clrMapOvr>
  <p:transition>
    <p:split orient="ver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938DFB5F-7995-4F9A-B27A-636977CCF688}" type="datetimeFigureOut">
              <a:rPr lang="en-US" smtClean="0"/>
              <a:pPr/>
              <a:t>1/3/2011</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1744C029-3BEF-43EC-98F8-4A3BE54195A4}" type="slidenum">
              <a:rPr lang="en-US" smtClean="0"/>
              <a:pPr/>
              <a:t>‹#›</a:t>
            </a:fld>
            <a:endParaRPr lang="en-US"/>
          </a:p>
        </p:txBody>
      </p:sp>
    </p:spTree>
  </p:cSld>
  <p:clrMapOvr>
    <a:masterClrMapping/>
  </p:clrMapOvr>
  <p:transition>
    <p:split orient="ver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938DFB5F-7995-4F9A-B27A-636977CCF688}" type="datetimeFigureOut">
              <a:rPr lang="en-US" smtClean="0"/>
              <a:pPr/>
              <a:t>1/3/2011</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1744C029-3BEF-43EC-98F8-4A3BE54195A4}"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transition>
    <p:split orient="ver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938DFB5F-7995-4F9A-B27A-636977CCF688}" type="datetimeFigureOut">
              <a:rPr lang="en-US" smtClean="0"/>
              <a:pPr/>
              <a:t>1/3/2011</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1744C029-3BEF-43EC-98F8-4A3BE54195A4}" type="slidenum">
              <a:rPr lang="en-US" smtClean="0"/>
              <a:pPr/>
              <a:t>‹#›</a:t>
            </a:fld>
            <a:endParaRPr lang="en-US"/>
          </a:p>
        </p:txBody>
      </p:sp>
    </p:spTree>
  </p:cSld>
  <p:clrMapOvr>
    <a:masterClrMapping/>
  </p:clrMapOvr>
  <p:transition>
    <p:split orient="ver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938DFB5F-7995-4F9A-B27A-636977CCF688}" type="datetimeFigureOut">
              <a:rPr lang="en-US" smtClean="0"/>
              <a:pPr/>
              <a:t>1/3/2011</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1744C029-3BEF-43EC-98F8-4A3BE54195A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split orient="ver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38DFB5F-7995-4F9A-B27A-636977CCF688}" type="datetimeFigureOut">
              <a:rPr lang="en-US" smtClean="0"/>
              <a:pPr/>
              <a:t>1/3/2011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44C029-3BEF-43EC-98F8-4A3BE54195A4}" type="slidenum">
              <a:rPr lang="en-US" smtClean="0"/>
              <a:pPr/>
              <a:t>‹#›</a:t>
            </a:fld>
            <a:endParaRPr lang="en-US"/>
          </a:p>
        </p:txBody>
      </p:sp>
    </p:spTree>
  </p:cSld>
  <p:clrMapOvr>
    <a:masterClrMapping/>
  </p:clrMapOvr>
  <p:transition>
    <p:split orient="ver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938DFB5F-7995-4F9A-B27A-636977CCF688}" type="datetimeFigureOut">
              <a:rPr lang="en-US" smtClean="0"/>
              <a:pPr/>
              <a:t>1/3/2011</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1744C029-3BEF-43EC-98F8-4A3BE54195A4}" type="slidenum">
              <a:rPr lang="en-US" smtClean="0"/>
              <a:pPr/>
              <a:t>‹#›</a:t>
            </a:fld>
            <a:endParaRPr lang="en-US"/>
          </a:p>
        </p:txBody>
      </p:sp>
    </p:spTree>
  </p:cSld>
  <p:clrMapOvr>
    <a:masterClrMapping/>
  </p:clrMapOvr>
  <p:transition>
    <p:split orient="ver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938DFB5F-7995-4F9A-B27A-636977CCF688}" type="datetimeFigureOut">
              <a:rPr lang="en-US" smtClean="0"/>
              <a:pPr/>
              <a:t>1/3/2011</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1744C029-3BEF-43EC-98F8-4A3BE54195A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split orient="vert"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938DFB5F-7995-4F9A-B27A-636977CCF688}" type="datetimeFigureOut">
              <a:rPr lang="en-US" smtClean="0"/>
              <a:pPr/>
              <a:t>1/3/2011</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1744C029-3BEF-43EC-98F8-4A3BE54195A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split orient="vert"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938DFB5F-7995-4F9A-B27A-636977CCF688}" type="datetimeFigureOut">
              <a:rPr lang="en-US" smtClean="0"/>
              <a:pPr/>
              <a:t>1/3/2011</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1744C029-3BEF-43EC-98F8-4A3BE54195A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split orient="vert" dir="in"/>
  </p:transition>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464208"/>
          </a:xfrm>
        </p:spPr>
        <p:txBody>
          <a:bodyPr>
            <a:normAutofit/>
          </a:bodyPr>
          <a:lstStyle/>
          <a:p>
            <a:pPr algn="ctr">
              <a:buNone/>
            </a:pPr>
            <a:r>
              <a:rPr lang="en-US" sz="2800" dirty="0" smtClean="0"/>
              <a:t/>
            </a:r>
            <a:br>
              <a:rPr lang="en-US" sz="2800" dirty="0" smtClean="0"/>
            </a:br>
            <a:endParaRPr lang="en-US" sz="2800" dirty="0" smtClean="0"/>
          </a:p>
          <a:p>
            <a:pPr algn="ctr">
              <a:buNone/>
            </a:pPr>
            <a:endParaRPr lang="en-US" sz="2800" b="1" dirty="0" smtClean="0"/>
          </a:p>
          <a:p>
            <a:pPr algn="ctr">
              <a:buNone/>
            </a:pPr>
            <a:r>
              <a:rPr lang="en-US" sz="2800" b="1" dirty="0" smtClean="0"/>
              <a:t>Assessing the capabilities of Patient Information Management System – a module of VistA E.H.R. for implementation in Indian Hospital</a:t>
            </a:r>
            <a:r>
              <a:rPr lang="en-US" sz="2800" dirty="0" smtClean="0"/>
              <a:t/>
            </a:r>
            <a:br>
              <a:rPr lang="en-US" sz="2800" dirty="0" smtClean="0"/>
            </a:br>
            <a:r>
              <a:rPr lang="en-US" sz="2800" b="1" dirty="0" smtClean="0"/>
              <a:t> </a:t>
            </a:r>
            <a:r>
              <a:rPr lang="en-US" sz="2800" dirty="0" smtClean="0"/>
              <a:t/>
            </a:r>
            <a:br>
              <a:rPr lang="en-US" sz="2800" dirty="0" smtClean="0"/>
            </a:br>
            <a:r>
              <a:rPr lang="en-US" sz="2800" b="1" dirty="0" smtClean="0"/>
              <a:t>(A qualitative study)</a:t>
            </a:r>
            <a:r>
              <a:rPr lang="en-US" sz="2800" u="sng" dirty="0" smtClean="0"/>
              <a:t/>
            </a:r>
            <a:br>
              <a:rPr lang="en-US" sz="2800" u="sng" dirty="0" smtClean="0"/>
            </a:br>
            <a:endParaRPr lang="en-US" sz="2800" b="1" u="sng" dirty="0"/>
          </a:p>
          <a:p>
            <a:pPr algn="ctr">
              <a:buNone/>
            </a:pPr>
            <a:r>
              <a:rPr lang="en-US" sz="2800" b="1" u="sng" dirty="0" smtClean="0"/>
              <a:t>By –Variyata Bagre</a:t>
            </a:r>
            <a:endParaRPr lang="en-US" sz="2800" u="sng" dirty="0"/>
          </a:p>
        </p:txBody>
      </p:sp>
      <p:pic>
        <p:nvPicPr>
          <p:cNvPr id="4" name="Picture 3"/>
          <p:cNvPicPr/>
          <p:nvPr/>
        </p:nvPicPr>
        <p:blipFill>
          <a:blip r:embed="rId2" cstate="print"/>
          <a:srcRect/>
          <a:stretch>
            <a:fillRect/>
          </a:stretch>
        </p:blipFill>
        <p:spPr bwMode="auto">
          <a:xfrm>
            <a:off x="152400" y="5562600"/>
            <a:ext cx="1143000" cy="107632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6324600" y="304800"/>
            <a:ext cx="2667000" cy="106680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Limitations </a:t>
            </a:r>
            <a:r>
              <a:rPr lang="en-US" sz="2000" dirty="0" smtClean="0"/>
              <a:t>(4/2)</a:t>
            </a:r>
            <a:br>
              <a:rPr lang="en-US" sz="2000" dirty="0" smtClean="0"/>
            </a:br>
            <a:endParaRPr lang="en-US" sz="3600" dirty="0"/>
          </a:p>
        </p:txBody>
      </p:sp>
      <p:sp>
        <p:nvSpPr>
          <p:cNvPr id="3" name="Content Placeholder 2"/>
          <p:cNvSpPr>
            <a:spLocks noGrp="1"/>
          </p:cNvSpPr>
          <p:nvPr>
            <p:ph idx="1"/>
          </p:nvPr>
        </p:nvSpPr>
        <p:spPr/>
        <p:txBody>
          <a:bodyPr>
            <a:normAutofit/>
          </a:bodyPr>
          <a:lstStyle/>
          <a:p>
            <a:pPr>
              <a:buNone/>
            </a:pPr>
            <a:r>
              <a:rPr lang="en-US" sz="2000" dirty="0" smtClean="0"/>
              <a:t> </a:t>
            </a:r>
          </a:p>
          <a:p>
            <a:pPr marL="521208" lvl="0" indent="-457200">
              <a:buFont typeface="+mj-lt"/>
              <a:buAutoNum type="arabicPeriod"/>
            </a:pPr>
            <a:r>
              <a:rPr lang="en-US" sz="2000" dirty="0" smtClean="0"/>
              <a:t>The secondary data collected were allowed to be used in a limited amount.</a:t>
            </a:r>
          </a:p>
          <a:p>
            <a:pPr marL="521208" lvl="0" indent="-457200">
              <a:buFont typeface="+mj-lt"/>
              <a:buAutoNum type="arabicPeriod"/>
            </a:pPr>
            <a:r>
              <a:rPr lang="en-US" sz="2000" dirty="0" smtClean="0"/>
              <a:t>Questionnaire made was not allowed to be used.</a:t>
            </a:r>
            <a:endParaRPr lang="en-US" sz="2000" dirty="0"/>
          </a:p>
          <a:p>
            <a:pPr marL="521208" lvl="0" indent="-457200">
              <a:buFont typeface="+mj-lt"/>
              <a:buAutoNum type="arabicPeriod"/>
            </a:pPr>
            <a:r>
              <a:rPr lang="en-US" sz="2000" dirty="0" smtClean="0"/>
              <a:t>We will not be present at the time of implementation and sustenance </a:t>
            </a:r>
            <a:r>
              <a:rPr lang="en-US" sz="2000" smtClean="0"/>
              <a:t>and hence </a:t>
            </a:r>
            <a:r>
              <a:rPr lang="en-US" sz="2000" dirty="0" smtClean="0"/>
              <a:t>will not be able to face the real barrier at that time.</a:t>
            </a:r>
          </a:p>
        </p:txBody>
      </p:sp>
    </p:spTree>
  </p:cSld>
  <p:clrMapOvr>
    <a:masterClrMapping/>
  </p:clrMapOvr>
  <p:transition>
    <p:split orient="ver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normAutofit/>
          </a:bodyPr>
          <a:lstStyle/>
          <a:p>
            <a:pPr algn="ctr"/>
            <a:r>
              <a:rPr lang="en-US" sz="3600" dirty="0" smtClean="0">
                <a:cs typeface="Arial" pitchFamily="34" charset="0"/>
              </a:rPr>
              <a:t>VistA </a:t>
            </a:r>
            <a:r>
              <a:rPr lang="en-US" sz="2000" dirty="0" smtClean="0">
                <a:cs typeface="Arial" pitchFamily="34" charset="0"/>
              </a:rPr>
              <a:t>(5/1)</a:t>
            </a:r>
            <a:endParaRPr lang="en-US" sz="2000" dirty="0"/>
          </a:p>
        </p:txBody>
      </p:sp>
      <p:sp>
        <p:nvSpPr>
          <p:cNvPr id="3" name="Content Placeholder 2"/>
          <p:cNvSpPr>
            <a:spLocks noGrp="1"/>
          </p:cNvSpPr>
          <p:nvPr>
            <p:ph sz="quarter" idx="1"/>
          </p:nvPr>
        </p:nvSpPr>
        <p:spPr/>
        <p:txBody>
          <a:bodyPr/>
          <a:lstStyle/>
          <a:p>
            <a:endParaRPr lang="en-US" dirty="0"/>
          </a:p>
        </p:txBody>
      </p:sp>
      <p:sp>
        <p:nvSpPr>
          <p:cNvPr id="4" name="Rounded Rectangle 3"/>
          <p:cNvSpPr/>
          <p:nvPr/>
        </p:nvSpPr>
        <p:spPr>
          <a:xfrm>
            <a:off x="381000" y="2209800"/>
            <a:ext cx="8382000" cy="35052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r>
              <a:rPr lang="en-US" sz="2000" b="1" dirty="0" smtClean="0">
                <a:latin typeface="Arial" pitchFamily="34" charset="0"/>
                <a:cs typeface="Arial" pitchFamily="34" charset="0"/>
              </a:rPr>
              <a:t>The Veterans Health Information Systems and Technology Architecture (Vista) is an enterprise-wide information system built around an electronic health record, used throughout the United States Department of Veterans Affairs (VA) medical system, known as the Veterans Health Administration (VHA). </a:t>
            </a:r>
            <a:endParaRPr lang="en-US" sz="2000" b="1" dirty="0">
              <a:latin typeface="Arial" pitchFamily="34" charset="0"/>
              <a:cs typeface="Arial" pitchFamily="34" charset="0"/>
            </a:endParaRPr>
          </a:p>
        </p:txBody>
      </p:sp>
      <p:pic>
        <p:nvPicPr>
          <p:cNvPr id="5" name="Picture 4"/>
          <p:cNvPicPr/>
          <p:nvPr/>
        </p:nvPicPr>
        <p:blipFill>
          <a:blip r:embed="rId3" cstate="print"/>
          <a:srcRect/>
          <a:stretch>
            <a:fillRect/>
          </a:stretch>
        </p:blipFill>
        <p:spPr bwMode="auto">
          <a:xfrm>
            <a:off x="5486400" y="6134100"/>
            <a:ext cx="3657600" cy="72390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VistA Information system </a:t>
            </a:r>
            <a:r>
              <a:rPr lang="en-US" sz="2000" dirty="0" smtClean="0"/>
              <a:t>(5/2)</a:t>
            </a:r>
            <a:endParaRPr lang="en-US" sz="3600" dirty="0"/>
          </a:p>
        </p:txBody>
      </p:sp>
      <p:pic>
        <p:nvPicPr>
          <p:cNvPr id="4" name="Content Placeholder 3"/>
          <p:cNvPicPr>
            <a:picLocks noGrp="1"/>
          </p:cNvPicPr>
          <p:nvPr>
            <p:ph idx="1"/>
          </p:nvPr>
        </p:nvPicPr>
        <p:blipFill>
          <a:blip r:embed="rId2" cstate="print"/>
          <a:srcRect/>
          <a:stretch>
            <a:fillRect/>
          </a:stretch>
        </p:blipFill>
        <p:spPr bwMode="auto">
          <a:xfrm>
            <a:off x="457200" y="1752600"/>
            <a:ext cx="8229600" cy="487680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Authentication and access security of VistA </a:t>
            </a:r>
            <a:r>
              <a:rPr lang="en-US" sz="2000" dirty="0" smtClean="0"/>
              <a:t>(5/3)</a:t>
            </a:r>
            <a:endParaRPr lang="en-US" sz="3600" dirty="0"/>
          </a:p>
        </p:txBody>
      </p:sp>
      <p:sp>
        <p:nvSpPr>
          <p:cNvPr id="3" name="Content Placeholder 2"/>
          <p:cNvSpPr>
            <a:spLocks noGrp="1"/>
          </p:cNvSpPr>
          <p:nvPr>
            <p:ph idx="1"/>
          </p:nvPr>
        </p:nvSpPr>
        <p:spPr/>
        <p:txBody>
          <a:bodyPr>
            <a:normAutofit/>
          </a:bodyPr>
          <a:lstStyle/>
          <a:p>
            <a:pPr>
              <a:buNone/>
            </a:pPr>
            <a:r>
              <a:rPr lang="en-US" sz="2000" u="sng" dirty="0" smtClean="0"/>
              <a:t>AUTHENTICATION</a:t>
            </a:r>
          </a:p>
          <a:p>
            <a:pPr lvl="0"/>
            <a:r>
              <a:rPr lang="en-US" sz="2000" dirty="0" smtClean="0"/>
              <a:t>Process to prove the identity of user accessing the application.</a:t>
            </a:r>
          </a:p>
          <a:p>
            <a:pPr lvl="0"/>
            <a:r>
              <a:rPr lang="en-US" sz="2000" dirty="0" smtClean="0"/>
              <a:t>Each user accessing EHR will have an entry in NEW PERSON file in database. The EHR application will authenticate the user entry in NEW PERSON file when he attempts login in system.</a:t>
            </a:r>
          </a:p>
          <a:p>
            <a:pPr>
              <a:buNone/>
            </a:pPr>
            <a:r>
              <a:rPr lang="en-US" sz="2000" dirty="0" smtClean="0"/>
              <a:t> </a:t>
            </a:r>
          </a:p>
          <a:p>
            <a:pPr>
              <a:buNone/>
            </a:pPr>
            <a:r>
              <a:rPr lang="en-US" sz="2000" u="sng" dirty="0" smtClean="0"/>
              <a:t>SENSITIVE RECORD ACCESS </a:t>
            </a:r>
          </a:p>
          <a:p>
            <a:pPr lvl="0"/>
            <a:r>
              <a:rPr lang="en-US" sz="2000" dirty="0" smtClean="0"/>
              <a:t>Critical Patient records can be made sensitive and any user attempting to access these records will get recorded as audit log</a:t>
            </a:r>
          </a:p>
          <a:p>
            <a:endParaRPr lang="en-US" sz="2000" dirty="0"/>
          </a:p>
        </p:txBody>
      </p:sp>
    </p:spTree>
  </p:cSld>
  <p:clrMapOvr>
    <a:masterClrMapping/>
  </p:clrMapOvr>
  <p:transition>
    <p:split orient="ver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Cont</a:t>
            </a:r>
            <a:r>
              <a:rPr lang="en-US" sz="2000" dirty="0" smtClean="0"/>
              <a:t>…(5/4)</a:t>
            </a:r>
            <a:endParaRPr lang="en-US" sz="2000" dirty="0"/>
          </a:p>
        </p:txBody>
      </p:sp>
      <p:sp>
        <p:nvSpPr>
          <p:cNvPr id="3" name="Content Placeholder 2"/>
          <p:cNvSpPr>
            <a:spLocks noGrp="1"/>
          </p:cNvSpPr>
          <p:nvPr>
            <p:ph idx="1"/>
          </p:nvPr>
        </p:nvSpPr>
        <p:spPr/>
        <p:txBody>
          <a:bodyPr>
            <a:normAutofit/>
          </a:bodyPr>
          <a:lstStyle/>
          <a:p>
            <a:pPr>
              <a:buNone/>
            </a:pPr>
            <a:r>
              <a:rPr lang="en-US" sz="2000" dirty="0" smtClean="0"/>
              <a:t>WHEN YOU USE VA FILEMAN WITHIN THE KERNEL'S MENU SYSTEM, YOU ARE SUBJECT TO THE SECURITY REQUIREMENTS:   </a:t>
            </a:r>
          </a:p>
          <a:p>
            <a:endParaRPr lang="en-US" sz="2000" dirty="0" smtClean="0"/>
          </a:p>
          <a:p>
            <a:pPr marL="521208" lvl="0" indent="-457200">
              <a:buFont typeface="+mj-lt"/>
              <a:buAutoNum type="arabicPeriod"/>
            </a:pPr>
            <a:r>
              <a:rPr lang="en-US" sz="2000" dirty="0" smtClean="0"/>
              <a:t>You must enter correct Access and Verify Codes.  </a:t>
            </a:r>
          </a:p>
          <a:p>
            <a:pPr marL="521208" lvl="0" indent="-457200">
              <a:buFont typeface="+mj-lt"/>
              <a:buAutoNum type="arabicPeriod"/>
            </a:pPr>
            <a:r>
              <a:rPr lang="en-US" sz="2000" dirty="0" smtClean="0"/>
              <a:t>You can only use menus and options to which you have been granted access</a:t>
            </a:r>
          </a:p>
          <a:p>
            <a:pPr marL="521208" lvl="0" indent="-457200">
              <a:buFont typeface="+mj-lt"/>
              <a:buAutoNum type="arabicPeriod"/>
            </a:pPr>
            <a:r>
              <a:rPr lang="en-US" sz="2000" dirty="0" smtClean="0"/>
              <a:t>You must have the proper keys to use certain locked options.</a:t>
            </a:r>
          </a:p>
          <a:p>
            <a:pPr marL="521208" indent="-457200">
              <a:buFont typeface="+mj-lt"/>
              <a:buAutoNum type="arabicPeriod"/>
            </a:pPr>
            <a:endParaRPr lang="en-US" sz="2000" dirty="0"/>
          </a:p>
        </p:txBody>
      </p:sp>
    </p:spTree>
  </p:cSld>
  <p:clrMapOvr>
    <a:masterClrMapping/>
  </p:clrMapOvr>
  <p:transition>
    <p:split orient="ver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Present software being used in MAX hospital(6/1)</a:t>
            </a:r>
            <a:endParaRPr lang="en-US" sz="3600" dirty="0"/>
          </a:p>
        </p:txBody>
      </p:sp>
      <p:pic>
        <p:nvPicPr>
          <p:cNvPr id="4" name="Content Placeholder 3"/>
          <p:cNvPicPr>
            <a:picLocks noGrp="1"/>
          </p:cNvPicPr>
          <p:nvPr>
            <p:ph idx="1"/>
          </p:nvPr>
        </p:nvPicPr>
        <p:blipFill>
          <a:blip r:embed="rId2" cstate="print"/>
          <a:srcRect/>
          <a:stretch>
            <a:fillRect/>
          </a:stretch>
        </p:blipFill>
        <p:spPr bwMode="auto">
          <a:xfrm>
            <a:off x="990600" y="2286000"/>
            <a:ext cx="6705600" cy="352381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User authentication screen of HIS </a:t>
            </a:r>
            <a:r>
              <a:rPr lang="en-US" sz="2000" dirty="0" smtClean="0"/>
              <a:t>(6/2)</a:t>
            </a:r>
            <a:endParaRPr lang="en-US" sz="3600" dirty="0"/>
          </a:p>
        </p:txBody>
      </p:sp>
      <p:pic>
        <p:nvPicPr>
          <p:cNvPr id="4" name="Content Placeholder 3"/>
          <p:cNvPicPr>
            <a:picLocks noGrp="1"/>
          </p:cNvPicPr>
          <p:nvPr>
            <p:ph idx="1"/>
          </p:nvPr>
        </p:nvPicPr>
        <p:blipFill>
          <a:blip r:embed="rId2" cstate="print"/>
          <a:srcRect/>
          <a:stretch>
            <a:fillRect/>
          </a:stretch>
        </p:blipFill>
        <p:spPr bwMode="auto">
          <a:xfrm>
            <a:off x="1143000" y="2583060"/>
            <a:ext cx="6781800" cy="3171429"/>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04106"/>
          </a:xfrm>
        </p:spPr>
        <p:txBody>
          <a:bodyPr>
            <a:normAutofit/>
          </a:bodyPr>
          <a:lstStyle/>
          <a:p>
            <a:r>
              <a:rPr lang="en-US" sz="3600" dirty="0" smtClean="0"/>
              <a:t>VistA PIMS </a:t>
            </a:r>
            <a:r>
              <a:rPr lang="en-US" sz="2000" dirty="0" smtClean="0"/>
              <a:t>(7/1)</a:t>
            </a:r>
            <a:endParaRPr lang="en-US" sz="3600" dirty="0"/>
          </a:p>
        </p:txBody>
      </p:sp>
      <p:pic>
        <p:nvPicPr>
          <p:cNvPr id="4" name="il_fi" descr="http://culinary.careeredublogs.com/files/2010/02/admissions.jpg"/>
          <p:cNvPicPr>
            <a:picLocks noGrp="1"/>
          </p:cNvPicPr>
          <p:nvPr>
            <p:ph idx="1"/>
          </p:nvPr>
        </p:nvPicPr>
        <p:blipFill>
          <a:blip r:embed="rId3" cstate="print"/>
          <a:srcRect/>
          <a:stretch>
            <a:fillRect/>
          </a:stretch>
        </p:blipFill>
        <p:spPr bwMode="auto">
          <a:xfrm>
            <a:off x="1066800" y="2133600"/>
            <a:ext cx="6667500" cy="333375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Cont</a:t>
            </a:r>
            <a:r>
              <a:rPr lang="en-US" sz="2000" dirty="0" smtClean="0"/>
              <a:t>…(7/2)</a:t>
            </a:r>
            <a:endParaRPr lang="en-US" sz="2000" dirty="0"/>
          </a:p>
        </p:txBody>
      </p:sp>
      <p:pic>
        <p:nvPicPr>
          <p:cNvPr id="4" name="il_fi" descr="http://www.etisbew.com/images/img_block-healthcare.jpg"/>
          <p:cNvPicPr>
            <a:picLocks noGrp="1"/>
          </p:cNvPicPr>
          <p:nvPr>
            <p:ph idx="1"/>
          </p:nvPr>
        </p:nvPicPr>
        <p:blipFill>
          <a:blip r:embed="rId2" cstate="print"/>
          <a:srcRect/>
          <a:stretch>
            <a:fillRect/>
          </a:stretch>
        </p:blipFill>
        <p:spPr bwMode="auto">
          <a:xfrm>
            <a:off x="1600200" y="1676400"/>
            <a:ext cx="5715000" cy="4092575"/>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Cont</a:t>
            </a:r>
            <a:r>
              <a:rPr lang="en-US" sz="2000" dirty="0" smtClean="0"/>
              <a:t>…(7/3)</a:t>
            </a:r>
            <a:endParaRPr lang="en-US" sz="2000" dirty="0"/>
          </a:p>
        </p:txBody>
      </p:sp>
      <p:pic>
        <p:nvPicPr>
          <p:cNvPr id="4" name="il_fi" descr="http://patientsafetyauthority.org/EducationalTools/PatientSafetyTools/tk_discharge/PublishingImages/wheelchair.jpg"/>
          <p:cNvPicPr>
            <a:picLocks noGrp="1"/>
          </p:cNvPicPr>
          <p:nvPr>
            <p:ph idx="1"/>
          </p:nvPr>
        </p:nvPicPr>
        <p:blipFill>
          <a:blip r:embed="rId2" cstate="print"/>
          <a:srcRect/>
          <a:stretch>
            <a:fillRect/>
          </a:stretch>
        </p:blipFill>
        <p:spPr bwMode="auto">
          <a:xfrm>
            <a:off x="1374032" y="1882775"/>
            <a:ext cx="6395936" cy="457200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Table of contents</a:t>
            </a:r>
            <a:endParaRPr lang="en-US" sz="3600" dirty="0"/>
          </a:p>
        </p:txBody>
      </p:sp>
      <p:sp>
        <p:nvSpPr>
          <p:cNvPr id="3" name="Content Placeholder 2"/>
          <p:cNvSpPr>
            <a:spLocks noGrp="1"/>
          </p:cNvSpPr>
          <p:nvPr>
            <p:ph idx="1"/>
          </p:nvPr>
        </p:nvSpPr>
        <p:spPr>
          <a:xfrm>
            <a:off x="457200" y="1752600"/>
            <a:ext cx="8229600" cy="4702208"/>
          </a:xfrm>
        </p:spPr>
        <p:txBody>
          <a:bodyPr>
            <a:normAutofit lnSpcReduction="10000"/>
          </a:bodyPr>
          <a:lstStyle/>
          <a:p>
            <a:pPr marL="521208" indent="-457200">
              <a:buFont typeface="+mj-lt"/>
              <a:buAutoNum type="arabicPeriod"/>
            </a:pPr>
            <a:r>
              <a:rPr lang="en-US" sz="2000" dirty="0" smtClean="0"/>
              <a:t>Introduction</a:t>
            </a:r>
          </a:p>
          <a:p>
            <a:pPr marL="521208" indent="-457200">
              <a:buFont typeface="+mj-lt"/>
              <a:buAutoNum type="arabicPeriod"/>
            </a:pPr>
            <a:r>
              <a:rPr lang="en-US" sz="2000" dirty="0" smtClean="0"/>
              <a:t>Client Hospital-MAX</a:t>
            </a:r>
          </a:p>
          <a:p>
            <a:pPr marL="521208" indent="-457200">
              <a:buFont typeface="+mj-lt"/>
              <a:buAutoNum type="arabicPeriod"/>
            </a:pPr>
            <a:r>
              <a:rPr lang="en-US" sz="2000" dirty="0" smtClean="0"/>
              <a:t>Objectives</a:t>
            </a:r>
          </a:p>
          <a:p>
            <a:pPr marL="521208" indent="-457200">
              <a:buFont typeface="+mj-lt"/>
              <a:buAutoNum type="arabicPeriod"/>
            </a:pPr>
            <a:r>
              <a:rPr lang="en-US" sz="2000" dirty="0" smtClean="0"/>
              <a:t>Need for the study</a:t>
            </a:r>
          </a:p>
          <a:p>
            <a:pPr marL="521208" indent="-457200">
              <a:buFont typeface="+mj-lt"/>
              <a:buAutoNum type="arabicPeriod"/>
            </a:pPr>
            <a:r>
              <a:rPr lang="en-US" sz="2000" dirty="0" smtClean="0"/>
              <a:t>Limitations</a:t>
            </a:r>
          </a:p>
          <a:p>
            <a:pPr marL="521208" indent="-457200">
              <a:buFont typeface="+mj-lt"/>
              <a:buAutoNum type="arabicPeriod"/>
            </a:pPr>
            <a:r>
              <a:rPr lang="en-US" sz="2000" dirty="0" smtClean="0"/>
              <a:t>Product to be implemented</a:t>
            </a:r>
          </a:p>
          <a:p>
            <a:pPr marL="521208" indent="-457200">
              <a:buFont typeface="+mj-lt"/>
              <a:buAutoNum type="arabicPeriod"/>
            </a:pPr>
            <a:r>
              <a:rPr lang="en-US" sz="2000" dirty="0" smtClean="0"/>
              <a:t>Present software being used in MAX hospital</a:t>
            </a:r>
          </a:p>
          <a:p>
            <a:pPr marL="521208" indent="-457200">
              <a:buFont typeface="+mj-lt"/>
              <a:buAutoNum type="arabicPeriod"/>
            </a:pPr>
            <a:r>
              <a:rPr lang="en-US" sz="2000" dirty="0" smtClean="0"/>
              <a:t>VistA PIMS</a:t>
            </a:r>
          </a:p>
          <a:p>
            <a:pPr marL="521208" indent="-457200">
              <a:buFont typeface="+mj-lt"/>
              <a:buAutoNum type="arabicPeriod"/>
            </a:pPr>
            <a:r>
              <a:rPr lang="en-US" sz="2000" dirty="0" smtClean="0"/>
              <a:t>Features of PIMS</a:t>
            </a:r>
          </a:p>
          <a:p>
            <a:pPr marL="521208" indent="-457200">
              <a:buFont typeface="+mj-lt"/>
              <a:buAutoNum type="arabicPeriod"/>
            </a:pPr>
            <a:r>
              <a:rPr lang="en-US" sz="2000" dirty="0" smtClean="0"/>
              <a:t>Data collection</a:t>
            </a:r>
          </a:p>
          <a:p>
            <a:pPr marL="521208" indent="-457200">
              <a:buFont typeface="+mj-lt"/>
              <a:buAutoNum type="arabicPeriod"/>
            </a:pPr>
            <a:r>
              <a:rPr lang="en-US" sz="2000" dirty="0" smtClean="0"/>
              <a:t>PIMS Implementation Process</a:t>
            </a:r>
          </a:p>
          <a:p>
            <a:pPr marL="521208" indent="-457200">
              <a:buFont typeface="+mj-lt"/>
              <a:buAutoNum type="arabicPeriod"/>
            </a:pPr>
            <a:r>
              <a:rPr lang="en-US" sz="2000" dirty="0" smtClean="0"/>
              <a:t>Challenges in PIMS implementation</a:t>
            </a:r>
          </a:p>
          <a:p>
            <a:pPr marL="521208" indent="-457200">
              <a:buFont typeface="+mj-lt"/>
              <a:buAutoNum type="arabicPeriod"/>
            </a:pPr>
            <a:r>
              <a:rPr lang="en-US" sz="2000" dirty="0" smtClean="0"/>
              <a:t>Conclusion</a:t>
            </a:r>
          </a:p>
          <a:p>
            <a:endParaRPr lang="en-US" sz="2000" dirty="0" smtClean="0"/>
          </a:p>
          <a:p>
            <a:endParaRPr lang="en-US" sz="2000" dirty="0" smtClean="0"/>
          </a:p>
          <a:p>
            <a:endParaRPr lang="en-US" sz="2000" dirty="0" smtClean="0"/>
          </a:p>
          <a:p>
            <a:endParaRPr lang="en-US" sz="2000" dirty="0" smtClean="0"/>
          </a:p>
          <a:p>
            <a:endParaRPr lang="en-US" sz="2000" dirty="0"/>
          </a:p>
        </p:txBody>
      </p:sp>
    </p:spTree>
  </p:cSld>
  <p:clrMapOvr>
    <a:masterClrMapping/>
  </p:clrMapOvr>
  <p:transition>
    <p:split orient="vert"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THE PIMS MODULE HAS FOUR MAIN COMPONENTS </a:t>
            </a:r>
            <a:r>
              <a:rPr lang="en-US" sz="2000" dirty="0" smtClean="0"/>
              <a:t>(8)</a:t>
            </a:r>
            <a:endParaRPr lang="en-US" sz="3600" dirty="0"/>
          </a:p>
        </p:txBody>
      </p:sp>
      <p:sp>
        <p:nvSpPr>
          <p:cNvPr id="3" name="Content Placeholder 2"/>
          <p:cNvSpPr>
            <a:spLocks noGrp="1"/>
          </p:cNvSpPr>
          <p:nvPr>
            <p:ph idx="1"/>
          </p:nvPr>
        </p:nvSpPr>
        <p:spPr/>
        <p:txBody>
          <a:bodyPr>
            <a:normAutofit/>
          </a:bodyPr>
          <a:lstStyle/>
          <a:p>
            <a:endParaRPr lang="en-US" sz="2000" dirty="0" smtClean="0"/>
          </a:p>
          <a:p>
            <a:pPr lvl="0"/>
            <a:r>
              <a:rPr lang="en-US" sz="2000" dirty="0" smtClean="0"/>
              <a:t>The Admission/Discharge/Transfer (ADT)</a:t>
            </a:r>
          </a:p>
          <a:p>
            <a:pPr lvl="0">
              <a:buNone/>
            </a:pPr>
            <a:endParaRPr lang="en-US" sz="2000" dirty="0" smtClean="0"/>
          </a:p>
          <a:p>
            <a:pPr lvl="0"/>
            <a:endParaRPr lang="en-US" sz="2000" dirty="0" smtClean="0"/>
          </a:p>
          <a:p>
            <a:pPr lvl="0"/>
            <a:r>
              <a:rPr lang="en-US" sz="2000" dirty="0" smtClean="0"/>
              <a:t>The Clinic Scheduling application</a:t>
            </a:r>
          </a:p>
          <a:p>
            <a:pPr lvl="0"/>
            <a:endParaRPr lang="en-US" sz="2000" dirty="0" smtClean="0"/>
          </a:p>
          <a:p>
            <a:pPr lvl="0"/>
            <a:endParaRPr lang="en-US" sz="2000" dirty="0" smtClean="0"/>
          </a:p>
          <a:p>
            <a:pPr lvl="0"/>
            <a:r>
              <a:rPr lang="en-US" sz="2000" dirty="0" smtClean="0"/>
              <a:t>The Sensitive Patient Tracking (SPT)</a:t>
            </a:r>
          </a:p>
          <a:p>
            <a:pPr lvl="0"/>
            <a:endParaRPr lang="en-US" sz="2000" dirty="0" smtClean="0"/>
          </a:p>
          <a:p>
            <a:pPr lvl="0"/>
            <a:endParaRPr lang="en-US" sz="2000" dirty="0" smtClean="0"/>
          </a:p>
          <a:p>
            <a:pPr lvl="0"/>
            <a:r>
              <a:rPr lang="en-US" sz="2000" dirty="0" smtClean="0"/>
              <a:t>The Patient Record Flag module</a:t>
            </a:r>
          </a:p>
          <a:p>
            <a:endParaRPr lang="en-US" sz="2000" dirty="0"/>
          </a:p>
        </p:txBody>
      </p:sp>
    </p:spTree>
  </p:cSld>
  <p:clrMapOvr>
    <a:masterClrMapping/>
  </p:clrMapOvr>
  <p:transition>
    <p:split orient="vert"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Features of PIMS </a:t>
            </a:r>
            <a:r>
              <a:rPr lang="en-US" sz="2000" dirty="0" smtClean="0"/>
              <a:t>(9)</a:t>
            </a:r>
            <a:endParaRPr lang="en-US" sz="2000" dirty="0"/>
          </a:p>
        </p:txBody>
      </p:sp>
      <p:sp>
        <p:nvSpPr>
          <p:cNvPr id="3" name="Content Placeholder 2"/>
          <p:cNvSpPr>
            <a:spLocks noGrp="1"/>
          </p:cNvSpPr>
          <p:nvPr>
            <p:ph idx="1"/>
          </p:nvPr>
        </p:nvSpPr>
        <p:spPr>
          <a:xfrm>
            <a:off x="457200" y="1524000"/>
            <a:ext cx="8229600" cy="4930808"/>
          </a:xfrm>
        </p:spPr>
        <p:txBody>
          <a:bodyPr>
            <a:normAutofit/>
          </a:bodyPr>
          <a:lstStyle/>
          <a:p>
            <a:pPr lvl="0"/>
            <a:r>
              <a:rPr lang="en-US" sz="2000" dirty="0" smtClean="0"/>
              <a:t>Cancel a scheduled admission </a:t>
            </a:r>
          </a:p>
          <a:p>
            <a:pPr lvl="0"/>
            <a:endParaRPr lang="en-US" sz="2000" dirty="0" smtClean="0"/>
          </a:p>
          <a:p>
            <a:pPr lvl="0"/>
            <a:r>
              <a:rPr lang="en-US" sz="2000" dirty="0" smtClean="0"/>
              <a:t>The system has the ability to do pre-admission activities .</a:t>
            </a:r>
          </a:p>
          <a:p>
            <a:pPr lvl="0"/>
            <a:endParaRPr lang="en-US" sz="2000" dirty="0" smtClean="0"/>
          </a:p>
          <a:p>
            <a:pPr lvl="0"/>
            <a:r>
              <a:rPr lang="en-US" sz="2000" dirty="0" smtClean="0"/>
              <a:t>The system has the capability to record all medical staff involved in the patient’s care process.</a:t>
            </a:r>
          </a:p>
          <a:p>
            <a:pPr>
              <a:buNone/>
            </a:pPr>
            <a:endParaRPr lang="en-US" sz="2000" dirty="0" smtClean="0"/>
          </a:p>
          <a:p>
            <a:pPr lvl="0"/>
            <a:r>
              <a:rPr lang="en-US" sz="2000" dirty="0" smtClean="0"/>
              <a:t>Against each admission, after the update in the CPRS  the system records and displays all the details including orders, results, surgeries, procedures, medications and all patient encounter information in CPRS. </a:t>
            </a:r>
          </a:p>
          <a:p>
            <a:pPr lvl="0"/>
            <a:endParaRPr lang="en-US" sz="2000" dirty="0" smtClean="0"/>
          </a:p>
          <a:p>
            <a:pPr lvl="0"/>
            <a:r>
              <a:rPr lang="en-US" sz="2000" b="1" dirty="0" smtClean="0"/>
              <a:t>Transfer</a:t>
            </a:r>
            <a:endParaRPr lang="en-US" sz="2000" dirty="0" smtClean="0"/>
          </a:p>
          <a:p>
            <a:pPr>
              <a:buNone/>
            </a:pPr>
            <a:r>
              <a:rPr lang="en-US" sz="2000" dirty="0" smtClean="0"/>
              <a:t> </a:t>
            </a:r>
          </a:p>
          <a:p>
            <a:endParaRPr lang="en-US" sz="2000" dirty="0"/>
          </a:p>
        </p:txBody>
      </p:sp>
    </p:spTree>
  </p:cSld>
  <p:clrMapOvr>
    <a:masterClrMapping/>
  </p:clrMapOvr>
  <p:transition>
    <p:split orient="vert"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Cont</a:t>
            </a:r>
            <a:r>
              <a:rPr lang="en-US" sz="2000" dirty="0" smtClean="0"/>
              <a:t>…(9/1)</a:t>
            </a:r>
            <a:endParaRPr lang="en-US" sz="2000" dirty="0"/>
          </a:p>
        </p:txBody>
      </p:sp>
      <p:sp>
        <p:nvSpPr>
          <p:cNvPr id="3" name="Content Placeholder 2"/>
          <p:cNvSpPr>
            <a:spLocks noGrp="1"/>
          </p:cNvSpPr>
          <p:nvPr>
            <p:ph idx="1"/>
          </p:nvPr>
        </p:nvSpPr>
        <p:spPr/>
        <p:txBody>
          <a:bodyPr>
            <a:normAutofit lnSpcReduction="10000"/>
          </a:bodyPr>
          <a:lstStyle/>
          <a:p>
            <a:pPr lvl="0"/>
            <a:r>
              <a:rPr lang="en-US" sz="2000" dirty="0" smtClean="0"/>
              <a:t>Single appointment</a:t>
            </a:r>
          </a:p>
          <a:p>
            <a:pPr lvl="0"/>
            <a:endParaRPr lang="en-US" sz="2000" dirty="0" smtClean="0"/>
          </a:p>
          <a:p>
            <a:pPr lvl="0"/>
            <a:r>
              <a:rPr lang="en-US" sz="2000" dirty="0" smtClean="0"/>
              <a:t>Multiple appointments on one day for different clinics/providers/specialties from a single point saving the hospital and the patient time and effort. </a:t>
            </a:r>
            <a:br>
              <a:rPr lang="en-US" sz="2000" dirty="0" smtClean="0"/>
            </a:br>
            <a:endParaRPr lang="en-US" sz="2000" dirty="0" smtClean="0"/>
          </a:p>
          <a:p>
            <a:r>
              <a:rPr lang="en-US" sz="2000" dirty="0" smtClean="0"/>
              <a:t>Real time bed management </a:t>
            </a:r>
          </a:p>
          <a:p>
            <a:endParaRPr lang="en-US" sz="2000" dirty="0" smtClean="0"/>
          </a:p>
          <a:p>
            <a:r>
              <a:rPr lang="en-US" sz="2000" dirty="0" smtClean="0"/>
              <a:t>Ward management</a:t>
            </a:r>
          </a:p>
          <a:p>
            <a:endParaRPr lang="en-US" sz="2000" dirty="0" smtClean="0"/>
          </a:p>
          <a:p>
            <a:pPr lvl="0"/>
            <a:r>
              <a:rPr lang="en-US" sz="2000" dirty="0" smtClean="0"/>
              <a:t>The system is compatible with HL7 </a:t>
            </a:r>
            <a:r>
              <a:rPr lang="en-US" sz="2000" baseline="30000" dirty="0" smtClean="0"/>
              <a:t>(13)</a:t>
            </a:r>
            <a:r>
              <a:rPr lang="en-US" sz="2000" dirty="0" smtClean="0"/>
              <a:t>standard.</a:t>
            </a:r>
          </a:p>
          <a:p>
            <a:pPr lvl="0"/>
            <a:endParaRPr lang="en-US" sz="2000" dirty="0" smtClean="0"/>
          </a:p>
          <a:p>
            <a:r>
              <a:rPr lang="en-US" sz="2000" dirty="0" smtClean="0"/>
              <a:t>Deduplication</a:t>
            </a:r>
          </a:p>
          <a:p>
            <a:endParaRPr lang="en-US" sz="2000" b="1" dirty="0" smtClean="0"/>
          </a:p>
          <a:p>
            <a:endParaRPr lang="en-US" sz="2000" dirty="0"/>
          </a:p>
        </p:txBody>
      </p:sp>
      <p:pic>
        <p:nvPicPr>
          <p:cNvPr id="4" name="il_fi" descr="http://images.sodahead.com/polls/000475730/polls_person_20on_20phone_2637_593225_answer_2_xlarge.jpeg"/>
          <p:cNvPicPr/>
          <p:nvPr/>
        </p:nvPicPr>
        <p:blipFill>
          <a:blip r:embed="rId3" cstate="print"/>
          <a:srcRect/>
          <a:stretch>
            <a:fillRect/>
          </a:stretch>
        </p:blipFill>
        <p:spPr bwMode="auto">
          <a:xfrm>
            <a:off x="4495800" y="228600"/>
            <a:ext cx="2305050" cy="205740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Data collection </a:t>
            </a:r>
            <a:r>
              <a:rPr lang="en-US" sz="2000" dirty="0" smtClean="0"/>
              <a:t>(10)</a:t>
            </a:r>
            <a:endParaRPr lang="en-US" sz="3600" dirty="0"/>
          </a:p>
        </p:txBody>
      </p:sp>
      <p:sp>
        <p:nvSpPr>
          <p:cNvPr id="3" name="Content Placeholder 2"/>
          <p:cNvSpPr>
            <a:spLocks noGrp="1"/>
          </p:cNvSpPr>
          <p:nvPr>
            <p:ph idx="1"/>
          </p:nvPr>
        </p:nvSpPr>
        <p:spPr>
          <a:xfrm>
            <a:off x="457200" y="1219200"/>
            <a:ext cx="8229600" cy="5235608"/>
          </a:xfrm>
        </p:spPr>
        <p:txBody>
          <a:bodyPr>
            <a:normAutofit/>
          </a:bodyPr>
          <a:lstStyle/>
          <a:p>
            <a:pPr>
              <a:buNone/>
            </a:pPr>
            <a:endParaRPr lang="en-US" sz="2000" dirty="0" smtClean="0"/>
          </a:p>
          <a:p>
            <a:pPr>
              <a:buNone/>
            </a:pPr>
            <a:r>
              <a:rPr lang="en-US" sz="2000" b="1" u="sng" dirty="0" smtClean="0"/>
              <a:t>Primary data sources:</a:t>
            </a:r>
            <a:endParaRPr lang="en-US" sz="2000" u="sng" dirty="0" smtClean="0"/>
          </a:p>
          <a:p>
            <a:r>
              <a:rPr lang="en-US" sz="2000" dirty="0" smtClean="0"/>
              <a:t>Methodology: Interaction and interview with EHR implementation team.</a:t>
            </a:r>
          </a:p>
          <a:p>
            <a:r>
              <a:rPr lang="en-US" sz="2000" dirty="0" smtClean="0"/>
              <a:t> Information related to departments in DELL services, overview of implementation, overview of other modules (LIS, PIS, and RIS), overview of VistA, PIMS features, configuration and enhancements of PIMS and integration of PIMS with HIS was collected.</a:t>
            </a:r>
          </a:p>
          <a:p>
            <a:endParaRPr lang="en-US" sz="2000" dirty="0" smtClean="0"/>
          </a:p>
          <a:p>
            <a:pPr>
              <a:buNone/>
            </a:pPr>
            <a:r>
              <a:rPr lang="en-US" sz="2000" b="1" u="sng" dirty="0" smtClean="0"/>
              <a:t>Secondary data sources:</a:t>
            </a:r>
            <a:r>
              <a:rPr lang="en-US" sz="2000" u="sng" dirty="0" smtClean="0"/>
              <a:t> </a:t>
            </a:r>
          </a:p>
          <a:p>
            <a:r>
              <a:rPr lang="en-US" sz="2000" dirty="0" smtClean="0"/>
              <a:t>Requirements recording template, gap analysis</a:t>
            </a:r>
            <a:r>
              <a:rPr lang="en-US" sz="2000" baseline="30000" dirty="0" smtClean="0"/>
              <a:t> </a:t>
            </a:r>
            <a:r>
              <a:rPr lang="en-US" sz="2000" dirty="0" smtClean="0"/>
              <a:t> template, VistA module (PIMS) workflows of ADT</a:t>
            </a:r>
            <a:r>
              <a:rPr lang="en-US" sz="2000" baseline="30000" dirty="0" smtClean="0"/>
              <a:t> </a:t>
            </a:r>
            <a:r>
              <a:rPr lang="en-US" sz="2000" dirty="0" smtClean="0"/>
              <a:t>and data collection template</a:t>
            </a:r>
          </a:p>
          <a:p>
            <a:endParaRPr lang="en-US" sz="2000" dirty="0"/>
          </a:p>
        </p:txBody>
      </p:sp>
      <p:pic>
        <p:nvPicPr>
          <p:cNvPr id="4" name="Picture 3" descr="http://www.infobarrel.com/media/image/5950.jpg"/>
          <p:cNvPicPr/>
          <p:nvPr/>
        </p:nvPicPr>
        <p:blipFill>
          <a:blip r:embed="rId2" cstate="print"/>
          <a:srcRect/>
          <a:stretch>
            <a:fillRect/>
          </a:stretch>
        </p:blipFill>
        <p:spPr bwMode="auto">
          <a:xfrm>
            <a:off x="5867400" y="1"/>
            <a:ext cx="3276600" cy="190500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PIMS Implementation Process </a:t>
            </a:r>
            <a:r>
              <a:rPr lang="en-US" sz="2000" dirty="0" smtClean="0"/>
              <a:t>(11)</a:t>
            </a:r>
            <a:endParaRPr lang="en-US" sz="2000" dirty="0"/>
          </a:p>
        </p:txBody>
      </p:sp>
      <p:graphicFrame>
        <p:nvGraphicFramePr>
          <p:cNvPr id="4" name="Content Placeholder 3"/>
          <p:cNvGraphicFramePr>
            <a:graphicFrameLocks noGrp="1"/>
          </p:cNvGraphicFramePr>
          <p:nvPr>
            <p:ph idx="1"/>
          </p:nvPr>
        </p:nvGraphicFramePr>
        <p:xfrm>
          <a:off x="457200" y="1882775"/>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plit orient="vert"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Demonstration of the product </a:t>
            </a:r>
            <a:r>
              <a:rPr lang="en-US" sz="2000" dirty="0" smtClean="0"/>
              <a:t>(12)</a:t>
            </a:r>
            <a:endParaRPr lang="en-US" sz="3600" dirty="0"/>
          </a:p>
        </p:txBody>
      </p:sp>
      <p:pic>
        <p:nvPicPr>
          <p:cNvPr id="4" name="il_fi" descr="http://www.swengcon.com/meeting.gif"/>
          <p:cNvPicPr>
            <a:picLocks noGrp="1"/>
          </p:cNvPicPr>
          <p:nvPr>
            <p:ph idx="1"/>
          </p:nvPr>
        </p:nvPicPr>
        <p:blipFill>
          <a:blip r:embed="rId3" cstate="print"/>
          <a:srcRect/>
          <a:stretch>
            <a:fillRect/>
          </a:stretch>
        </p:blipFill>
        <p:spPr bwMode="auto">
          <a:xfrm>
            <a:off x="533400" y="1524000"/>
            <a:ext cx="5029200" cy="3733800"/>
          </a:xfrm>
          <a:prstGeom prst="rect">
            <a:avLst/>
          </a:prstGeom>
          <a:noFill/>
          <a:ln w="9525">
            <a:noFill/>
            <a:miter lim="800000"/>
            <a:headEnd/>
            <a:tailEnd/>
          </a:ln>
        </p:spPr>
      </p:pic>
      <p:pic>
        <p:nvPicPr>
          <p:cNvPr id="5" name="il_fi" descr="http://www.bardllc.com/images/team.jpg"/>
          <p:cNvPicPr/>
          <p:nvPr/>
        </p:nvPicPr>
        <p:blipFill>
          <a:blip r:embed="rId4" cstate="print"/>
          <a:srcRect/>
          <a:stretch>
            <a:fillRect/>
          </a:stretch>
        </p:blipFill>
        <p:spPr bwMode="auto">
          <a:xfrm>
            <a:off x="5867400" y="3810000"/>
            <a:ext cx="2971800" cy="2752725"/>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Requirement gathering </a:t>
            </a:r>
            <a:r>
              <a:rPr lang="en-US" sz="2000" dirty="0" smtClean="0"/>
              <a:t>(13)</a:t>
            </a:r>
            <a:endParaRPr lang="en-US" sz="2000" dirty="0"/>
          </a:p>
        </p:txBody>
      </p:sp>
      <p:graphicFrame>
        <p:nvGraphicFramePr>
          <p:cNvPr id="4" name="Content Placeholder 3"/>
          <p:cNvGraphicFramePr>
            <a:graphicFrameLocks noGrp="1"/>
          </p:cNvGraphicFramePr>
          <p:nvPr>
            <p:ph idx="1"/>
          </p:nvPr>
        </p:nvGraphicFramePr>
        <p:xfrm>
          <a:off x="457200" y="1882775"/>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plit orient="vert" dir="in"/>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Cont</a:t>
            </a:r>
            <a:r>
              <a:rPr lang="en-US" sz="2000" dirty="0" smtClean="0"/>
              <a:t>…(13/1)</a:t>
            </a:r>
            <a:endParaRPr lang="en-US" sz="20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019619" y="1978298"/>
            <a:ext cx="5104762" cy="4380953"/>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Requirement </a:t>
            </a:r>
            <a:r>
              <a:rPr lang="en-US" sz="2000" dirty="0" smtClean="0"/>
              <a:t>(13/2)</a:t>
            </a:r>
            <a:br>
              <a:rPr lang="en-US" sz="2000" dirty="0" smtClean="0"/>
            </a:br>
            <a:endParaRPr lang="en-US" sz="2000" dirty="0"/>
          </a:p>
        </p:txBody>
      </p:sp>
      <p:sp>
        <p:nvSpPr>
          <p:cNvPr id="3" name="Content Placeholder 2"/>
          <p:cNvSpPr>
            <a:spLocks noGrp="1"/>
          </p:cNvSpPr>
          <p:nvPr>
            <p:ph idx="1"/>
          </p:nvPr>
        </p:nvSpPr>
        <p:spPr/>
        <p:txBody>
          <a:bodyPr>
            <a:normAutofit lnSpcReduction="10000"/>
          </a:bodyPr>
          <a:lstStyle/>
          <a:p>
            <a:r>
              <a:rPr lang="en-US" sz="2000" dirty="0" smtClean="0"/>
              <a:t>New registration should be captured and reflected in both HIS and VistA </a:t>
            </a:r>
          </a:p>
          <a:p>
            <a:endParaRPr lang="en-US" sz="2000" dirty="0" smtClean="0"/>
          </a:p>
          <a:p>
            <a:r>
              <a:rPr lang="en-US" sz="2000" dirty="0" smtClean="0"/>
              <a:t>Discharge request for a patient should be reflected in both HIS and VistA </a:t>
            </a:r>
          </a:p>
          <a:p>
            <a:endParaRPr lang="en-US" sz="2000" dirty="0" smtClean="0"/>
          </a:p>
          <a:p>
            <a:r>
              <a:rPr lang="en-US" sz="2000" dirty="0" smtClean="0"/>
              <a:t>Bed evacuation of the patient after discharge should be reflected in both HIS and VistA </a:t>
            </a:r>
            <a:endParaRPr lang="en-US" sz="2000" dirty="0" smtClean="0"/>
          </a:p>
          <a:p>
            <a:endParaRPr lang="en-US" sz="2000" dirty="0" smtClean="0"/>
          </a:p>
          <a:p>
            <a:r>
              <a:rPr lang="en-US" sz="2000" dirty="0" smtClean="0"/>
              <a:t>The System should alert the user regarding the presence of duplicate record at the time of registration </a:t>
            </a:r>
          </a:p>
          <a:p>
            <a:endParaRPr lang="en-US" sz="2000" b="1" dirty="0" smtClean="0"/>
          </a:p>
          <a:p>
            <a:endParaRPr lang="en-US" sz="2000" dirty="0" smtClean="0"/>
          </a:p>
          <a:p>
            <a:r>
              <a:rPr lang="en-US" sz="2000" dirty="0" err="1" smtClean="0"/>
              <a:t>Patiet</a:t>
            </a:r>
            <a:r>
              <a:rPr lang="en-US" sz="2000" dirty="0" smtClean="0"/>
              <a:t> Image Upload </a:t>
            </a:r>
          </a:p>
          <a:p>
            <a:endParaRPr lang="en-US" sz="2000" dirty="0" smtClean="0"/>
          </a:p>
        </p:txBody>
      </p:sp>
    </p:spTree>
  </p:cSld>
  <p:clrMapOvr>
    <a:masterClrMapping/>
  </p:clrMapOvr>
  <p:transition>
    <p:split orient="vert" dir="in"/>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r>
              <a:rPr lang="en-US" sz="2000" dirty="0" smtClean="0"/>
              <a:t>…(13/3)</a:t>
            </a:r>
            <a:endParaRPr lang="en-US" sz="2000" dirty="0"/>
          </a:p>
        </p:txBody>
      </p:sp>
      <p:sp>
        <p:nvSpPr>
          <p:cNvPr id="3" name="Content Placeholder 2"/>
          <p:cNvSpPr>
            <a:spLocks noGrp="1"/>
          </p:cNvSpPr>
          <p:nvPr>
            <p:ph idx="1"/>
          </p:nvPr>
        </p:nvSpPr>
        <p:spPr/>
        <p:txBody>
          <a:bodyPr>
            <a:normAutofit/>
          </a:bodyPr>
          <a:lstStyle/>
          <a:p>
            <a:r>
              <a:rPr lang="en-US" sz="2000" dirty="0" smtClean="0"/>
              <a:t>The System should allow the user to configure desired threshold time for Discharge processing of different patient types </a:t>
            </a:r>
          </a:p>
          <a:p>
            <a:pPr>
              <a:buNone/>
            </a:pPr>
            <a:endParaRPr lang="en-US" sz="2000" dirty="0" smtClean="0"/>
          </a:p>
          <a:p>
            <a:r>
              <a:rPr lang="en-US" sz="2000" dirty="0" smtClean="0"/>
              <a:t>The system should display the cost of the procedure/investigation before placing the order for the patient </a:t>
            </a:r>
          </a:p>
          <a:p>
            <a:endParaRPr lang="en-US" sz="2000" dirty="0" smtClean="0"/>
          </a:p>
          <a:p>
            <a:r>
              <a:rPr lang="en-US" sz="2000" dirty="0" smtClean="0"/>
              <a:t>The system should enable the user to execute his/her e-signature to place the admission request </a:t>
            </a:r>
          </a:p>
          <a:p>
            <a:endParaRPr lang="en-US" sz="2000" dirty="0"/>
          </a:p>
        </p:txBody>
      </p:sp>
    </p:spTree>
  </p:cSld>
  <p:clrMapOvr>
    <a:masterClrMapping/>
  </p:clrMapOvr>
  <p:transition>
    <p:split orient="ver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715962"/>
          </a:xfrm>
        </p:spPr>
        <p:txBody>
          <a:bodyPr>
            <a:normAutofit/>
          </a:bodyPr>
          <a:lstStyle/>
          <a:p>
            <a:r>
              <a:rPr lang="en-US" sz="3200" dirty="0" smtClean="0">
                <a:solidFill>
                  <a:schemeClr val="tx1"/>
                </a:solidFill>
              </a:rPr>
              <a:t>Introduction</a:t>
            </a:r>
            <a:r>
              <a:rPr lang="en-US" sz="2000" dirty="0" smtClean="0">
                <a:solidFill>
                  <a:schemeClr val="tx1"/>
                </a:solidFill>
                <a:effectLst/>
              </a:rPr>
              <a:t>(</a:t>
            </a:r>
            <a:r>
              <a:rPr lang="en-US" sz="2000" dirty="0" smtClean="0">
                <a:solidFill>
                  <a:schemeClr val="accent6">
                    <a:lumMod val="75000"/>
                  </a:schemeClr>
                </a:solidFill>
                <a:effectLst/>
              </a:rPr>
              <a:t>1/1)</a:t>
            </a:r>
            <a:endParaRPr lang="en-US" sz="3200" dirty="0">
              <a:solidFill>
                <a:schemeClr val="accent6">
                  <a:lumMod val="75000"/>
                </a:schemeClr>
              </a:solidFill>
              <a:effectLst/>
            </a:endParaRPr>
          </a:p>
        </p:txBody>
      </p:sp>
      <p:pic>
        <p:nvPicPr>
          <p:cNvPr id="143362" name="Picture 2" descr="C:\Documents and Settings\student\Desktop\dell\Dell-Perot-Systems.jpg"/>
          <p:cNvPicPr>
            <a:picLocks noGrp="1" noChangeAspect="1" noChangeArrowheads="1"/>
          </p:cNvPicPr>
          <p:nvPr>
            <p:ph sz="quarter" idx="1"/>
          </p:nvPr>
        </p:nvPicPr>
        <p:blipFill>
          <a:blip r:embed="rId3" cstate="print"/>
          <a:srcRect/>
          <a:stretch>
            <a:fillRect/>
          </a:stretch>
        </p:blipFill>
        <p:spPr bwMode="auto">
          <a:xfrm>
            <a:off x="5257800" y="0"/>
            <a:ext cx="3886200" cy="2108200"/>
          </a:xfrm>
          <a:prstGeom prst="rect">
            <a:avLst/>
          </a:prstGeom>
          <a:noFill/>
        </p:spPr>
      </p:pic>
      <p:pic>
        <p:nvPicPr>
          <p:cNvPr id="143363" name="Picture 3" descr="C:\Documents and Settings\student\Desktop\dell\Dell_Perot.jpg"/>
          <p:cNvPicPr>
            <a:picLocks noChangeAspect="1" noChangeArrowheads="1"/>
          </p:cNvPicPr>
          <p:nvPr/>
        </p:nvPicPr>
        <p:blipFill>
          <a:blip r:embed="rId4" cstate="print"/>
          <a:srcRect/>
          <a:stretch>
            <a:fillRect/>
          </a:stretch>
        </p:blipFill>
        <p:spPr bwMode="auto">
          <a:xfrm>
            <a:off x="4876800" y="3810000"/>
            <a:ext cx="3581400" cy="2133600"/>
          </a:xfrm>
          <a:prstGeom prst="rect">
            <a:avLst/>
          </a:prstGeom>
          <a:noFill/>
        </p:spPr>
      </p:pic>
      <p:sp>
        <p:nvSpPr>
          <p:cNvPr id="6" name="Oval 5"/>
          <p:cNvSpPr/>
          <p:nvPr/>
        </p:nvSpPr>
        <p:spPr>
          <a:xfrm>
            <a:off x="304800" y="1066800"/>
            <a:ext cx="3581400" cy="48768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b="1" dirty="0" smtClean="0">
                <a:latin typeface="Arial" pitchFamily="34" charset="0"/>
                <a:cs typeface="Arial" pitchFamily="34" charset="0"/>
              </a:rPr>
              <a:t>Dell Perot Systems is an information technology services provider based in Plano, Texas, USA</a:t>
            </a:r>
            <a:endParaRPr lang="en-US" b="1" dirty="0">
              <a:latin typeface="Arial" pitchFamily="34" charset="0"/>
              <a:cs typeface="Arial" pitchFamily="34" charset="0"/>
            </a:endParaRPr>
          </a:p>
        </p:txBody>
      </p:sp>
      <p:sp>
        <p:nvSpPr>
          <p:cNvPr id="7" name="Oval 6"/>
          <p:cNvSpPr/>
          <p:nvPr/>
        </p:nvSpPr>
        <p:spPr>
          <a:xfrm>
            <a:off x="5029200" y="1447800"/>
            <a:ext cx="3124200" cy="16764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b="1" dirty="0" smtClean="0">
                <a:latin typeface="Arial" pitchFamily="34" charset="0"/>
                <a:cs typeface="Arial" pitchFamily="34" charset="0"/>
              </a:rPr>
              <a:t>Peter Altabef</a:t>
            </a:r>
          </a:p>
          <a:p>
            <a:pPr algn="ctr"/>
            <a:r>
              <a:rPr lang="en-US" b="1" dirty="0" smtClean="0">
                <a:latin typeface="Arial" pitchFamily="34" charset="0"/>
                <a:cs typeface="Arial" pitchFamily="34" charset="0"/>
              </a:rPr>
              <a:t>H. Ross Perot</a:t>
            </a:r>
          </a:p>
          <a:p>
            <a:pPr algn="ctr"/>
            <a:r>
              <a:rPr lang="en-US" b="1" dirty="0" smtClean="0">
                <a:latin typeface="Arial" pitchFamily="34" charset="0"/>
                <a:cs typeface="Arial" pitchFamily="34" charset="0"/>
              </a:rPr>
              <a:t>September 21, 2009 ,$3.9 billion</a:t>
            </a:r>
          </a:p>
          <a:p>
            <a:pPr algn="ctr"/>
            <a:endParaRPr lang="en-US" b="1" dirty="0">
              <a:latin typeface="Arial" pitchFamily="34" charset="0"/>
              <a:cs typeface="Arial" pitchFamily="34" charset="0"/>
            </a:endParaRPr>
          </a:p>
        </p:txBody>
      </p:sp>
      <p:sp>
        <p:nvSpPr>
          <p:cNvPr id="10" name="Oval 9"/>
          <p:cNvSpPr/>
          <p:nvPr/>
        </p:nvSpPr>
        <p:spPr>
          <a:xfrm rot="10800000" flipH="1" flipV="1">
            <a:off x="7086600" y="3962400"/>
            <a:ext cx="1600679" cy="1905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b="1" dirty="0" smtClean="0">
                <a:latin typeface="Arial" pitchFamily="34" charset="0"/>
                <a:cs typeface="Arial" pitchFamily="34" charset="0"/>
              </a:rPr>
              <a:t>Dell perot system</a:t>
            </a:r>
            <a:endParaRPr lang="en-US" b="1" dirty="0">
              <a:latin typeface="Arial" pitchFamily="34" charset="0"/>
              <a:cs typeface="Arial" pitchFamily="34" charset="0"/>
            </a:endParaRPr>
          </a:p>
        </p:txBody>
      </p:sp>
      <p:sp>
        <p:nvSpPr>
          <p:cNvPr id="12" name="Down Arrow 11"/>
          <p:cNvSpPr/>
          <p:nvPr/>
        </p:nvSpPr>
        <p:spPr>
          <a:xfrm>
            <a:off x="6360602" y="283619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p:nvPr/>
        </p:nvPicPr>
        <p:blipFill>
          <a:blip r:embed="rId5" cstate="print"/>
          <a:srcRect/>
          <a:stretch>
            <a:fillRect/>
          </a:stretch>
        </p:blipFill>
        <p:spPr bwMode="auto">
          <a:xfrm>
            <a:off x="6019800" y="6134100"/>
            <a:ext cx="3124200" cy="72390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43362"/>
                                        </p:tgtEl>
                                        <p:attrNameLst>
                                          <p:attrName>style.visibility</p:attrName>
                                        </p:attrNameLst>
                                      </p:cBhvr>
                                      <p:to>
                                        <p:strVal val="visible"/>
                                      </p:to>
                                    </p:set>
                                    <p:animEffect transition="in" filter="diamond(in)">
                                      <p:cBhvr>
                                        <p:cTn id="12" dur="2000"/>
                                        <p:tgtEl>
                                          <p:spTgt spid="14336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43363"/>
                                        </p:tgtEl>
                                        <p:attrNameLst>
                                          <p:attrName>style.visibility</p:attrName>
                                        </p:attrNameLst>
                                      </p:cBhvr>
                                      <p:to>
                                        <p:strVal val="visible"/>
                                      </p:to>
                                    </p:set>
                                    <p:anim calcmode="lin" valueType="num">
                                      <p:cBhvr>
                                        <p:cTn id="28" dur="1000" fill="hold"/>
                                        <p:tgtEl>
                                          <p:spTgt spid="143363"/>
                                        </p:tgtEl>
                                        <p:attrNameLst>
                                          <p:attrName>ppt_w</p:attrName>
                                        </p:attrNameLst>
                                      </p:cBhvr>
                                      <p:tavLst>
                                        <p:tav tm="0">
                                          <p:val>
                                            <p:strVal val="#ppt_w*0.70"/>
                                          </p:val>
                                        </p:tav>
                                        <p:tav tm="100000">
                                          <p:val>
                                            <p:strVal val="#ppt_w"/>
                                          </p:val>
                                        </p:tav>
                                      </p:tavLst>
                                    </p:anim>
                                    <p:anim calcmode="lin" valueType="num">
                                      <p:cBhvr>
                                        <p:cTn id="29" dur="1000" fill="hold"/>
                                        <p:tgtEl>
                                          <p:spTgt spid="143363"/>
                                        </p:tgtEl>
                                        <p:attrNameLst>
                                          <p:attrName>ppt_h</p:attrName>
                                        </p:attrNameLst>
                                      </p:cBhvr>
                                      <p:tavLst>
                                        <p:tav tm="0">
                                          <p:val>
                                            <p:strVal val="#ppt_h"/>
                                          </p:val>
                                        </p:tav>
                                        <p:tav tm="100000">
                                          <p:val>
                                            <p:strVal val="#ppt_h"/>
                                          </p:val>
                                        </p:tav>
                                      </p:tavLst>
                                    </p:anim>
                                    <p:animEffect transition="in" filter="fade">
                                      <p:cBhvr>
                                        <p:cTn id="30" dur="1000"/>
                                        <p:tgtEl>
                                          <p:spTgt spid="143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Flow of data collection </a:t>
            </a:r>
            <a:r>
              <a:rPr lang="en-US" sz="2000" dirty="0" smtClean="0"/>
              <a:t>(14)</a:t>
            </a:r>
            <a:endParaRPr lang="en-US" sz="36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066800" y="1887822"/>
            <a:ext cx="6858000" cy="4561905"/>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Data collected </a:t>
            </a:r>
            <a:r>
              <a:rPr lang="en-US" sz="2000" dirty="0" smtClean="0"/>
              <a:t>(14/1)</a:t>
            </a:r>
            <a:endParaRPr lang="en-US" sz="20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2236032" y="1882775"/>
            <a:ext cx="4671935" cy="457200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Cont</a:t>
            </a:r>
            <a:r>
              <a:rPr lang="en-US" sz="2000" dirty="0" smtClean="0"/>
              <a:t>…(14/2)</a:t>
            </a:r>
            <a:endParaRPr lang="en-US" sz="2000"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2496444" y="1882775"/>
            <a:ext cx="4151112" cy="457200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Cont</a:t>
            </a:r>
            <a:r>
              <a:rPr lang="en-US" sz="2000" dirty="0" smtClean="0"/>
              <a:t>…(14/3)</a:t>
            </a:r>
            <a:endParaRPr lang="en-US" sz="2000"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1938666" y="1906870"/>
            <a:ext cx="5266667" cy="452381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Future state workshop Registration </a:t>
            </a:r>
            <a:r>
              <a:rPr lang="en-US" sz="2000" dirty="0" smtClean="0"/>
              <a:t>(15/1)</a:t>
            </a:r>
            <a:endParaRPr lang="en-US" sz="3600" dirty="0"/>
          </a:p>
        </p:txBody>
      </p:sp>
      <p:graphicFrame>
        <p:nvGraphicFramePr>
          <p:cNvPr id="4" name="Content Placeholder 3"/>
          <p:cNvGraphicFramePr>
            <a:graphicFrameLocks noGrp="1"/>
          </p:cNvGraphicFramePr>
          <p:nvPr>
            <p:ph idx="1"/>
          </p:nvPr>
        </p:nvGraphicFramePr>
        <p:xfrm>
          <a:off x="457200" y="2285999"/>
          <a:ext cx="8229600" cy="4168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plit orient="vert" dir="in"/>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HIS registration </a:t>
            </a:r>
            <a:r>
              <a:rPr lang="en-US" sz="2000" dirty="0" smtClean="0"/>
              <a:t>(15/2)</a:t>
            </a:r>
            <a:endParaRPr lang="en-US" sz="2000" dirty="0"/>
          </a:p>
        </p:txBody>
      </p:sp>
      <p:pic>
        <p:nvPicPr>
          <p:cNvPr id="4" name="Content Placeholder 3"/>
          <p:cNvPicPr>
            <a:picLocks noGrp="1"/>
          </p:cNvPicPr>
          <p:nvPr>
            <p:ph idx="1"/>
          </p:nvPr>
        </p:nvPicPr>
        <p:blipFill>
          <a:blip r:embed="rId2" cstate="print"/>
          <a:srcRect/>
          <a:stretch>
            <a:fillRect/>
          </a:stretch>
        </p:blipFill>
        <p:spPr bwMode="auto">
          <a:xfrm>
            <a:off x="1119619" y="2159251"/>
            <a:ext cx="6904762" cy="4019048"/>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PIMS update </a:t>
            </a:r>
            <a:r>
              <a:rPr lang="en-US" sz="2000" dirty="0" smtClean="0"/>
              <a:t>(15/3)</a:t>
            </a:r>
            <a:endParaRPr lang="en-US" sz="2000" dirty="0"/>
          </a:p>
        </p:txBody>
      </p:sp>
      <p:pic>
        <p:nvPicPr>
          <p:cNvPr id="4" name="Content Placeholder 3"/>
          <p:cNvPicPr>
            <a:picLocks noGrp="1"/>
          </p:cNvPicPr>
          <p:nvPr>
            <p:ph idx="1"/>
          </p:nvPr>
        </p:nvPicPr>
        <p:blipFill>
          <a:blip r:embed="rId2" cstate="print"/>
          <a:srcRect/>
          <a:stretch>
            <a:fillRect/>
          </a:stretch>
        </p:blipFill>
        <p:spPr bwMode="auto">
          <a:xfrm>
            <a:off x="1519619" y="2473537"/>
            <a:ext cx="6104762" cy="3390476"/>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Patient registered in CPRS </a:t>
            </a:r>
            <a:r>
              <a:rPr lang="en-US" sz="2000" dirty="0" smtClean="0"/>
              <a:t>(15/4)</a:t>
            </a:r>
            <a:endParaRPr lang="en-US" sz="2000"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2089579" y="1882775"/>
            <a:ext cx="4964841" cy="457200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Discharge Process </a:t>
            </a:r>
            <a:r>
              <a:rPr lang="en-US" sz="2000" dirty="0" smtClean="0"/>
              <a:t>(16/1)</a:t>
            </a:r>
            <a:endParaRPr lang="en-US" sz="2000" dirty="0"/>
          </a:p>
        </p:txBody>
      </p:sp>
      <p:graphicFrame>
        <p:nvGraphicFramePr>
          <p:cNvPr id="4" name="Content Placeholder 3"/>
          <p:cNvGraphicFramePr>
            <a:graphicFrameLocks noGrp="1"/>
          </p:cNvGraphicFramePr>
          <p:nvPr>
            <p:ph idx="1"/>
          </p:nvPr>
        </p:nvGraphicFramePr>
        <p:xfrm>
          <a:off x="457200" y="1882775"/>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plit orient="vert" dir="in"/>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r>
              <a:rPr lang="en-US" sz="2000" dirty="0" smtClean="0"/>
              <a:t>…(16/2)</a:t>
            </a:r>
            <a:endParaRPr lang="en-US" sz="2000" dirty="0"/>
          </a:p>
        </p:txBody>
      </p:sp>
      <p:graphicFrame>
        <p:nvGraphicFramePr>
          <p:cNvPr id="4" name="Content Placeholder 3"/>
          <p:cNvGraphicFramePr>
            <a:graphicFrameLocks noGrp="1"/>
          </p:cNvGraphicFramePr>
          <p:nvPr>
            <p:ph idx="1"/>
          </p:nvPr>
        </p:nvGraphicFramePr>
        <p:xfrm>
          <a:off x="457200" y="1882775"/>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plit orient="ver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951706"/>
          </a:xfrm>
        </p:spPr>
        <p:txBody>
          <a:bodyPr>
            <a:normAutofit fontScale="90000"/>
          </a:bodyPr>
          <a:lstStyle/>
          <a:p>
            <a:r>
              <a:rPr lang="en-US" sz="3600" dirty="0" smtClean="0"/>
              <a:t>EHR Departments in DELL Services</a:t>
            </a:r>
            <a:r>
              <a:rPr lang="en-US" sz="2200" dirty="0" smtClean="0"/>
              <a:t>(1/2)</a:t>
            </a:r>
            <a:endParaRPr lang="en-US" sz="3600" dirty="0"/>
          </a:p>
        </p:txBody>
      </p:sp>
      <p:graphicFrame>
        <p:nvGraphicFramePr>
          <p:cNvPr id="4" name="Content Placeholder 3"/>
          <p:cNvGraphicFramePr>
            <a:graphicFrameLocks noGrp="1"/>
          </p:cNvGraphicFramePr>
          <p:nvPr>
            <p:ph idx="1"/>
          </p:nvPr>
        </p:nvGraphicFramePr>
        <p:xfrm>
          <a:off x="457200" y="1882775"/>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plit orient="vert" dir="in"/>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Patient discharged in PIMS </a:t>
            </a:r>
            <a:r>
              <a:rPr lang="en-US" sz="2000" dirty="0" smtClean="0"/>
              <a:t>(16/3)</a:t>
            </a:r>
            <a:endParaRPr lang="en-US" sz="2000" dirty="0"/>
          </a:p>
        </p:txBody>
      </p:sp>
      <p:pic>
        <p:nvPicPr>
          <p:cNvPr id="4" name="Content Placeholder 3"/>
          <p:cNvPicPr>
            <a:picLocks noGrp="1"/>
          </p:cNvPicPr>
          <p:nvPr>
            <p:ph idx="1"/>
          </p:nvPr>
        </p:nvPicPr>
        <p:blipFill>
          <a:blip r:embed="rId2" cstate="print"/>
          <a:srcRect/>
          <a:stretch>
            <a:fillRect/>
          </a:stretch>
        </p:blipFill>
        <p:spPr bwMode="auto">
          <a:xfrm>
            <a:off x="762000" y="1905000"/>
            <a:ext cx="7772400" cy="449580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Bed Status in HIS  </a:t>
            </a:r>
            <a:r>
              <a:rPr lang="en-US" sz="2000" dirty="0" smtClean="0"/>
              <a:t>(16/3)</a:t>
            </a:r>
            <a:endParaRPr lang="en-US" sz="2000" dirty="0"/>
          </a:p>
        </p:txBody>
      </p:sp>
      <p:pic>
        <p:nvPicPr>
          <p:cNvPr id="4" name="Content Placeholder 3"/>
          <p:cNvPicPr>
            <a:picLocks noGrp="1"/>
          </p:cNvPicPr>
          <p:nvPr>
            <p:ph idx="1"/>
          </p:nvPr>
        </p:nvPicPr>
        <p:blipFill>
          <a:blip r:embed="rId2" cstate="print"/>
          <a:srcRect t="2851" r="38902" b="5216"/>
          <a:stretch>
            <a:fillRect/>
          </a:stretch>
        </p:blipFill>
        <p:spPr bwMode="auto">
          <a:xfrm>
            <a:off x="685800" y="1600200"/>
            <a:ext cx="7543800" cy="502920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Transfer </a:t>
            </a:r>
            <a:r>
              <a:rPr lang="en-US" sz="2000" dirty="0" smtClean="0"/>
              <a:t>(17/1)</a:t>
            </a:r>
            <a:endParaRPr lang="en-US" sz="2000"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533400" y="1371600"/>
            <a:ext cx="7924800" cy="525780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Transfer in HIS </a:t>
            </a:r>
            <a:r>
              <a:rPr lang="en-US" sz="2000" dirty="0" smtClean="0"/>
              <a:t>(17/2)</a:t>
            </a:r>
            <a:endParaRPr lang="en-US" sz="2000" dirty="0"/>
          </a:p>
        </p:txBody>
      </p:sp>
      <p:pic>
        <p:nvPicPr>
          <p:cNvPr id="4" name="Content Placeholder 3"/>
          <p:cNvPicPr>
            <a:picLocks noGrp="1"/>
          </p:cNvPicPr>
          <p:nvPr>
            <p:ph idx="1"/>
          </p:nvPr>
        </p:nvPicPr>
        <p:blipFill>
          <a:blip r:embed="rId2" cstate="print"/>
          <a:srcRect/>
          <a:stretch>
            <a:fillRect/>
          </a:stretch>
        </p:blipFill>
        <p:spPr bwMode="auto">
          <a:xfrm>
            <a:off x="457200" y="1676400"/>
            <a:ext cx="8229599" cy="480060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Transfer in PIMS </a:t>
            </a:r>
            <a:r>
              <a:rPr lang="en-US" sz="2000" dirty="0" smtClean="0"/>
              <a:t>(17/3)</a:t>
            </a:r>
            <a:endParaRPr lang="en-US" sz="2000" dirty="0"/>
          </a:p>
        </p:txBody>
      </p:sp>
      <p:pic>
        <p:nvPicPr>
          <p:cNvPr id="4" name="Content Placeholder 3"/>
          <p:cNvPicPr>
            <a:picLocks noGrp="1"/>
          </p:cNvPicPr>
          <p:nvPr>
            <p:ph idx="1"/>
          </p:nvPr>
        </p:nvPicPr>
        <p:blipFill>
          <a:blip r:embed="rId2" cstate="print"/>
          <a:srcRect/>
          <a:stretch>
            <a:fillRect/>
          </a:stretch>
        </p:blipFill>
        <p:spPr bwMode="auto">
          <a:xfrm>
            <a:off x="533400" y="1981200"/>
            <a:ext cx="8305800" cy="4495799"/>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Recommendation </a:t>
            </a:r>
            <a:r>
              <a:rPr lang="en-US" sz="2000" dirty="0" smtClean="0"/>
              <a:t>(18)</a:t>
            </a:r>
            <a:endParaRPr lang="en-US" sz="2000" dirty="0"/>
          </a:p>
        </p:txBody>
      </p:sp>
      <p:sp>
        <p:nvSpPr>
          <p:cNvPr id="3" name="Content Placeholder 2"/>
          <p:cNvSpPr>
            <a:spLocks noGrp="1"/>
          </p:cNvSpPr>
          <p:nvPr>
            <p:ph idx="1"/>
          </p:nvPr>
        </p:nvSpPr>
        <p:spPr>
          <a:xfrm>
            <a:off x="457200" y="1371600"/>
            <a:ext cx="8229600" cy="5083208"/>
          </a:xfrm>
        </p:spPr>
        <p:txBody>
          <a:bodyPr>
            <a:normAutofit fontScale="92500" lnSpcReduction="10000"/>
          </a:bodyPr>
          <a:lstStyle/>
          <a:p>
            <a:pPr>
              <a:buNone/>
            </a:pPr>
            <a:r>
              <a:rPr lang="en-US" sz="2000" dirty="0" smtClean="0"/>
              <a:t> </a:t>
            </a:r>
          </a:p>
          <a:p>
            <a:pPr lvl="0"/>
            <a:r>
              <a:rPr lang="en-US" sz="2000" dirty="0" smtClean="0"/>
              <a:t>The client assesses whether the demo system is able to fulfill the requirements. </a:t>
            </a:r>
          </a:p>
          <a:p>
            <a:pPr lvl="0"/>
            <a:r>
              <a:rPr lang="en-US" sz="2000" dirty="0" smtClean="0"/>
              <a:t>New recommendations were noted from the client side by the vendor.</a:t>
            </a:r>
          </a:p>
          <a:p>
            <a:pPr lvl="0"/>
            <a:r>
              <a:rPr lang="en-US" sz="2000" dirty="0" smtClean="0"/>
              <a:t>Those requirements were marked as, realistic or unrealistic.</a:t>
            </a:r>
          </a:p>
          <a:p>
            <a:pPr lvl="0"/>
            <a:endParaRPr lang="en-US" sz="2000" dirty="0" smtClean="0"/>
          </a:p>
          <a:p>
            <a:pPr>
              <a:buNone/>
            </a:pPr>
            <a:r>
              <a:rPr lang="en-US" sz="2000" u="sng" dirty="0" smtClean="0"/>
              <a:t>Examples </a:t>
            </a:r>
          </a:p>
          <a:p>
            <a:pPr>
              <a:buNone/>
            </a:pPr>
            <a:endParaRPr lang="en-US" sz="2000" dirty="0" smtClean="0"/>
          </a:p>
          <a:p>
            <a:pPr marL="521208" indent="-457200">
              <a:buAutoNum type="arabicPeriod"/>
            </a:pPr>
            <a:r>
              <a:rPr lang="en-US" sz="2000" dirty="0" smtClean="0"/>
              <a:t>Making SSN non mandatory and populating Pseudo SSN at time of registration.</a:t>
            </a:r>
          </a:p>
          <a:p>
            <a:pPr marL="521208" indent="-457200">
              <a:buAutoNum type="arabicPeriod"/>
            </a:pPr>
            <a:endParaRPr lang="en-US" sz="2000" dirty="0" smtClean="0"/>
          </a:p>
          <a:p>
            <a:pPr>
              <a:buNone/>
            </a:pPr>
            <a:r>
              <a:rPr lang="en-US" sz="2000" dirty="0" smtClean="0"/>
              <a:t>2. Using MRN field in VistA to store Patient Identifier.</a:t>
            </a:r>
          </a:p>
          <a:p>
            <a:pPr>
              <a:buNone/>
            </a:pPr>
            <a:endParaRPr lang="en-US" sz="2000" dirty="0" smtClean="0"/>
          </a:p>
          <a:p>
            <a:pPr>
              <a:buNone/>
            </a:pPr>
            <a:r>
              <a:rPr lang="en-US" sz="2000" dirty="0" smtClean="0"/>
              <a:t>3. MRN to be configured to store long patient ID (up to 13 length) and will be alphanumeric.</a:t>
            </a:r>
          </a:p>
          <a:p>
            <a:endParaRPr lang="en-US" sz="2000" dirty="0"/>
          </a:p>
        </p:txBody>
      </p:sp>
    </p:spTree>
  </p:cSld>
  <p:clrMapOvr>
    <a:masterClrMapping/>
  </p:clrMapOvr>
  <p:transition>
    <p:split orient="vert" dir="in"/>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Configuration and Integration </a:t>
            </a:r>
            <a:r>
              <a:rPr lang="en-US" sz="2000" dirty="0" smtClean="0"/>
              <a:t>(19/1)</a:t>
            </a:r>
            <a:endParaRPr lang="en-US" sz="2000" dirty="0"/>
          </a:p>
        </p:txBody>
      </p:sp>
      <p:pic>
        <p:nvPicPr>
          <p:cNvPr id="4" name="Content Placeholder 3"/>
          <p:cNvPicPr>
            <a:picLocks noGrp="1"/>
          </p:cNvPicPr>
          <p:nvPr>
            <p:ph idx="1"/>
          </p:nvPr>
        </p:nvPicPr>
        <p:blipFill>
          <a:blip r:embed="rId2" cstate="print"/>
          <a:srcRect/>
          <a:stretch>
            <a:fillRect/>
          </a:stretch>
        </p:blipFill>
        <p:spPr bwMode="auto">
          <a:xfrm>
            <a:off x="914400" y="1676400"/>
            <a:ext cx="7696200" cy="487680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Integration of HIS with PIMS </a:t>
            </a:r>
            <a:r>
              <a:rPr lang="en-US" sz="2000" dirty="0" smtClean="0"/>
              <a:t>(19/2)</a:t>
            </a:r>
            <a:endParaRPr lang="en-US" sz="2000" dirty="0"/>
          </a:p>
        </p:txBody>
      </p:sp>
      <p:pic>
        <p:nvPicPr>
          <p:cNvPr id="4" name="Content Placeholder 3"/>
          <p:cNvPicPr>
            <a:picLocks noGrp="1"/>
          </p:cNvPicPr>
          <p:nvPr>
            <p:ph idx="1"/>
          </p:nvPr>
        </p:nvPicPr>
        <p:blipFill>
          <a:blip r:embed="rId2" cstate="print"/>
          <a:srcRect/>
          <a:stretch>
            <a:fillRect/>
          </a:stretch>
        </p:blipFill>
        <p:spPr bwMode="auto">
          <a:xfrm>
            <a:off x="1410095" y="1916394"/>
            <a:ext cx="6323810" cy="4504762"/>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Cont</a:t>
            </a:r>
            <a:r>
              <a:rPr lang="en-US" sz="2000" dirty="0" smtClean="0"/>
              <a:t>…(19/3)</a:t>
            </a:r>
            <a:endParaRPr lang="en-US" sz="2000" dirty="0"/>
          </a:p>
        </p:txBody>
      </p:sp>
      <p:pic>
        <p:nvPicPr>
          <p:cNvPr id="4" name="Content Placeholder 3"/>
          <p:cNvPicPr>
            <a:picLocks noGrp="1"/>
          </p:cNvPicPr>
          <p:nvPr>
            <p:ph idx="1"/>
          </p:nvPr>
        </p:nvPicPr>
        <p:blipFill>
          <a:blip r:embed="rId2" cstate="print"/>
          <a:srcRect/>
          <a:stretch>
            <a:fillRect/>
          </a:stretch>
        </p:blipFill>
        <p:spPr bwMode="auto">
          <a:xfrm>
            <a:off x="609600" y="1676400"/>
            <a:ext cx="8001000" cy="495300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Testing </a:t>
            </a:r>
            <a:r>
              <a:rPr lang="en-US" sz="2000" dirty="0" smtClean="0"/>
              <a:t>(20)</a:t>
            </a:r>
            <a:endParaRPr lang="en-US" sz="2000"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1472000" y="2378298"/>
            <a:ext cx="6200000" cy="3580953"/>
          </a:xfrm>
          <a:prstGeom prst="rect">
            <a:avLst/>
          </a:prstGeom>
          <a:noFill/>
          <a:ln w="9525">
            <a:noFill/>
            <a:miter lim="800000"/>
            <a:headEnd/>
            <a:tailEnd/>
          </a:ln>
        </p:spPr>
      </p:pic>
      <p:pic>
        <p:nvPicPr>
          <p:cNvPr id="4" name="il_fi" descr="http://soft-net.net/images/SoftwareValidation.jpg"/>
          <p:cNvPicPr/>
          <p:nvPr/>
        </p:nvPicPr>
        <p:blipFill>
          <a:blip r:embed="rId3" cstate="print"/>
          <a:srcRect/>
          <a:stretch>
            <a:fillRect/>
          </a:stretch>
        </p:blipFill>
        <p:spPr bwMode="auto">
          <a:xfrm>
            <a:off x="3962400" y="152400"/>
            <a:ext cx="4724400" cy="190500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686800" cy="523220"/>
          </a:xfrm>
          <a:prstGeom prst="rect">
            <a:avLst/>
          </a:prstGeom>
          <a:solidFill>
            <a:schemeClr val="bg1"/>
          </a:solidFill>
        </p:spPr>
        <p:txBody>
          <a:bodyPr wrap="square" rtlCol="0">
            <a:spAutoFit/>
          </a:bodyPr>
          <a:lstStyle/>
          <a:p>
            <a:r>
              <a:rPr lang="en-US" sz="2800" b="1" dirty="0" smtClean="0">
                <a:solidFill>
                  <a:schemeClr val="accent6">
                    <a:lumMod val="75000"/>
                  </a:schemeClr>
                </a:solidFill>
                <a:latin typeface="Arial Black" pitchFamily="34" charset="0"/>
              </a:rPr>
              <a:t>                                 </a:t>
            </a:r>
            <a:r>
              <a:rPr lang="en-US" sz="2800" b="1" u="sng" dirty="0" smtClean="0">
                <a:solidFill>
                  <a:schemeClr val="accent6">
                    <a:lumMod val="75000"/>
                  </a:schemeClr>
                </a:solidFill>
                <a:latin typeface="Arial Black" pitchFamily="34" charset="0"/>
              </a:rPr>
              <a:t>EHR </a:t>
            </a:r>
            <a:r>
              <a:rPr lang="en-US" sz="2000" b="1" u="sng" dirty="0" smtClean="0">
                <a:solidFill>
                  <a:schemeClr val="accent6">
                    <a:lumMod val="75000"/>
                  </a:schemeClr>
                </a:solidFill>
                <a:latin typeface="Arial Black" pitchFamily="34" charset="0"/>
              </a:rPr>
              <a:t>(1/3)</a:t>
            </a:r>
            <a:endParaRPr lang="en-US" sz="2800" b="1" u="sng" dirty="0">
              <a:solidFill>
                <a:schemeClr val="accent6">
                  <a:lumMod val="75000"/>
                </a:schemeClr>
              </a:solidFill>
              <a:latin typeface="Arial Black" pitchFamily="34" charset="0"/>
            </a:endParaRPr>
          </a:p>
        </p:txBody>
      </p:sp>
      <p:pic>
        <p:nvPicPr>
          <p:cNvPr id="5" name="il_fi" descr="http://www.mentalfloss.com/blogs/wp-content/uploads/2009/07/patient-record.jpg"/>
          <p:cNvPicPr/>
          <p:nvPr/>
        </p:nvPicPr>
        <p:blipFill>
          <a:blip r:embed="rId3" cstate="print"/>
          <a:srcRect/>
          <a:stretch>
            <a:fillRect/>
          </a:stretch>
        </p:blipFill>
        <p:spPr bwMode="auto">
          <a:xfrm>
            <a:off x="4419600" y="533400"/>
            <a:ext cx="4419600" cy="3048000"/>
          </a:xfrm>
          <a:prstGeom prst="rect">
            <a:avLst/>
          </a:prstGeom>
          <a:noFill/>
          <a:ln w="9525">
            <a:noFill/>
            <a:miter lim="800000"/>
            <a:headEnd/>
            <a:tailEnd/>
          </a:ln>
        </p:spPr>
      </p:pic>
      <p:pic>
        <p:nvPicPr>
          <p:cNvPr id="7" name="il_fi" descr="http://www.alcohol-test-info.com/nurse-reviewing-records-of-alcohol-detox-patient.jpg"/>
          <p:cNvPicPr/>
          <p:nvPr/>
        </p:nvPicPr>
        <p:blipFill>
          <a:blip r:embed="rId4" cstate="print"/>
          <a:srcRect/>
          <a:stretch>
            <a:fillRect/>
          </a:stretch>
        </p:blipFill>
        <p:spPr bwMode="auto">
          <a:xfrm>
            <a:off x="0" y="457200"/>
            <a:ext cx="4276725" cy="3543300"/>
          </a:xfrm>
          <a:prstGeom prst="rect">
            <a:avLst/>
          </a:prstGeom>
          <a:noFill/>
          <a:ln w="9525">
            <a:noFill/>
            <a:miter lim="800000"/>
            <a:headEnd/>
            <a:tailEnd/>
          </a:ln>
        </p:spPr>
      </p:pic>
      <p:pic>
        <p:nvPicPr>
          <p:cNvPr id="8" name="il_fi" descr="http://www.prrplus.co.uk/LargeImages/imagethumb.php?s=163.jpg&amp;w=300"/>
          <p:cNvPicPr/>
          <p:nvPr/>
        </p:nvPicPr>
        <p:blipFill>
          <a:blip r:embed="rId5" cstate="print"/>
          <a:srcRect/>
          <a:stretch>
            <a:fillRect/>
          </a:stretch>
        </p:blipFill>
        <p:spPr bwMode="auto">
          <a:xfrm>
            <a:off x="5105400" y="4000500"/>
            <a:ext cx="2857500" cy="2857500"/>
          </a:xfrm>
          <a:prstGeom prst="rect">
            <a:avLst/>
          </a:prstGeom>
          <a:noFill/>
          <a:ln w="9525">
            <a:noFill/>
            <a:miter lim="800000"/>
            <a:headEnd/>
            <a:tailEnd/>
          </a:ln>
        </p:spPr>
      </p:pic>
      <p:pic>
        <p:nvPicPr>
          <p:cNvPr id="9" name="il_fi" descr="http://images.huffingtonpost.com/gen/113189/thumbs/s-CHRIS-TURNER-large.jpg"/>
          <p:cNvPicPr/>
          <p:nvPr/>
        </p:nvPicPr>
        <p:blipFill>
          <a:blip r:embed="rId6" cstate="print"/>
          <a:srcRect/>
          <a:stretch>
            <a:fillRect/>
          </a:stretch>
        </p:blipFill>
        <p:spPr bwMode="auto">
          <a:xfrm>
            <a:off x="990600" y="4724400"/>
            <a:ext cx="2476500" cy="180975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Go Live </a:t>
            </a:r>
            <a:r>
              <a:rPr lang="en-US" sz="2000" dirty="0" smtClean="0"/>
              <a:t>(21)</a:t>
            </a:r>
            <a:endParaRPr lang="en-US" sz="2000" dirty="0"/>
          </a:p>
        </p:txBody>
      </p:sp>
      <p:pic>
        <p:nvPicPr>
          <p:cNvPr id="4" name="il_fi" descr="http://www.rsabiomedical.se/img/training.jpg"/>
          <p:cNvPicPr>
            <a:picLocks noGrp="1"/>
          </p:cNvPicPr>
          <p:nvPr>
            <p:ph idx="1"/>
          </p:nvPr>
        </p:nvPicPr>
        <p:blipFill>
          <a:blip r:embed="rId2" cstate="print"/>
          <a:srcRect/>
          <a:stretch>
            <a:fillRect/>
          </a:stretch>
        </p:blipFill>
        <p:spPr bwMode="auto">
          <a:xfrm>
            <a:off x="1219200" y="1828800"/>
            <a:ext cx="6324600" cy="411480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Challenges in PIMS implementation </a:t>
            </a:r>
            <a:r>
              <a:rPr lang="en-US" sz="2000" dirty="0" smtClean="0"/>
              <a:t>(22/1)</a:t>
            </a:r>
            <a:endParaRPr lang="en-US" sz="2000" dirty="0"/>
          </a:p>
        </p:txBody>
      </p:sp>
      <p:sp>
        <p:nvSpPr>
          <p:cNvPr id="3" name="Content Placeholder 2"/>
          <p:cNvSpPr>
            <a:spLocks noGrp="1"/>
          </p:cNvSpPr>
          <p:nvPr>
            <p:ph idx="1"/>
          </p:nvPr>
        </p:nvSpPr>
        <p:spPr/>
        <p:txBody>
          <a:bodyPr>
            <a:normAutofit/>
          </a:bodyPr>
          <a:lstStyle/>
          <a:p>
            <a:pPr lvl="0"/>
            <a:r>
              <a:rPr lang="en-US" sz="2000" dirty="0" smtClean="0"/>
              <a:t>Code-changes in an open-source system are always a big challenge. Changing codes may/may not impact various modules across the product, therefore enhancements are not generally recommended. Some cases have been catered to as they could have been potential show-stoppers like:</a:t>
            </a:r>
          </a:p>
          <a:p>
            <a:pPr lvl="0"/>
            <a:endParaRPr lang="en-US" sz="2000" dirty="0" smtClean="0"/>
          </a:p>
          <a:p>
            <a:pPr>
              <a:buNone/>
            </a:pPr>
            <a:r>
              <a:rPr lang="en-US" sz="2000" dirty="0" smtClean="0"/>
              <a:t> </a:t>
            </a:r>
          </a:p>
          <a:p>
            <a:pPr marL="521208" lvl="0" indent="-457200">
              <a:buFont typeface="+mj-lt"/>
              <a:buAutoNum type="arabicPeriod"/>
            </a:pPr>
            <a:r>
              <a:rPr lang="en-US" sz="2000" dirty="0" smtClean="0"/>
              <a:t>Alteration of the date format in VistA</a:t>
            </a:r>
          </a:p>
          <a:p>
            <a:pPr marL="521208" lvl="0" indent="-457200">
              <a:buFont typeface="+mj-lt"/>
              <a:buAutoNum type="arabicPeriod"/>
            </a:pPr>
            <a:r>
              <a:rPr lang="en-US" sz="2000" dirty="0" smtClean="0"/>
              <a:t>Conversion of Zip Code format to Pin code in VistA</a:t>
            </a:r>
          </a:p>
          <a:p>
            <a:pPr marL="521208" indent="-457200">
              <a:buFont typeface="+mj-lt"/>
              <a:buAutoNum type="arabicPeriod"/>
            </a:pPr>
            <a:endParaRPr lang="en-US" sz="2000" dirty="0"/>
          </a:p>
        </p:txBody>
      </p:sp>
    </p:spTree>
  </p:cSld>
  <p:clrMapOvr>
    <a:masterClrMapping/>
  </p:clrMapOvr>
  <p:transition>
    <p:split orient="vert" dir="in"/>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r>
              <a:rPr lang="en-US" sz="2000" dirty="0" smtClean="0"/>
              <a:t>…(22/2)</a:t>
            </a:r>
            <a:endParaRPr lang="en-US" sz="2000" dirty="0"/>
          </a:p>
        </p:txBody>
      </p:sp>
      <p:sp>
        <p:nvSpPr>
          <p:cNvPr id="3" name="Content Placeholder 2"/>
          <p:cNvSpPr>
            <a:spLocks noGrp="1"/>
          </p:cNvSpPr>
          <p:nvPr>
            <p:ph idx="1"/>
          </p:nvPr>
        </p:nvSpPr>
        <p:spPr/>
        <p:txBody>
          <a:bodyPr>
            <a:normAutofit/>
          </a:bodyPr>
          <a:lstStyle/>
          <a:p>
            <a:pPr lvl="0"/>
            <a:r>
              <a:rPr lang="en-US" sz="2000" dirty="0" smtClean="0"/>
              <a:t> PIMS module has been developed according to the US veteran servicemen and hence its functionalities, data-elements and attributes are different from that of Indian healthcare, so it is a challenge to implement it in the Indian healthcare scenario. Some examples are:</a:t>
            </a:r>
          </a:p>
          <a:p>
            <a:endParaRPr lang="en-US" sz="2000" dirty="0"/>
          </a:p>
        </p:txBody>
      </p:sp>
      <p:pic>
        <p:nvPicPr>
          <p:cNvPr id="11266" name="Picture 2"/>
          <p:cNvPicPr>
            <a:picLocks noChangeAspect="1" noChangeArrowheads="1"/>
          </p:cNvPicPr>
          <p:nvPr/>
        </p:nvPicPr>
        <p:blipFill>
          <a:blip r:embed="rId2" cstate="print"/>
          <a:srcRect/>
          <a:stretch>
            <a:fillRect/>
          </a:stretch>
        </p:blipFill>
        <p:spPr bwMode="auto">
          <a:xfrm>
            <a:off x="1371600" y="3886200"/>
            <a:ext cx="6019800" cy="220980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Cont</a:t>
            </a:r>
            <a:r>
              <a:rPr lang="en-US" sz="2000" dirty="0" smtClean="0"/>
              <a:t>…(22/3)</a:t>
            </a:r>
            <a:endParaRPr lang="en-US" sz="2000" dirty="0"/>
          </a:p>
        </p:txBody>
      </p:sp>
      <p:sp>
        <p:nvSpPr>
          <p:cNvPr id="3" name="Content Placeholder 2"/>
          <p:cNvSpPr>
            <a:spLocks noGrp="1"/>
          </p:cNvSpPr>
          <p:nvPr>
            <p:ph idx="1"/>
          </p:nvPr>
        </p:nvSpPr>
        <p:spPr/>
        <p:txBody>
          <a:bodyPr>
            <a:noAutofit/>
          </a:bodyPr>
          <a:lstStyle/>
          <a:p>
            <a:pPr>
              <a:buNone/>
            </a:pPr>
            <a:endParaRPr lang="en-US" sz="2000" dirty="0" smtClean="0"/>
          </a:p>
          <a:p>
            <a:pPr lvl="0"/>
            <a:r>
              <a:rPr lang="en-US" sz="2000" dirty="0" smtClean="0"/>
              <a:t> To configure the health-org structure for a network of hospitals in the system with complex business rules is a challenging task.</a:t>
            </a:r>
          </a:p>
          <a:p>
            <a:endParaRPr lang="en-US" sz="2000" dirty="0" smtClean="0"/>
          </a:p>
          <a:p>
            <a:endParaRPr lang="en-US" sz="2000" dirty="0" smtClean="0"/>
          </a:p>
          <a:p>
            <a:pPr lvl="0"/>
            <a:r>
              <a:rPr lang="en-US" sz="2000" dirty="0" smtClean="0"/>
              <a:t>Ensuring that local patches, doesn’t get affected when a new patch is fixed in a system and, the local patch and new patch be conflict free is a challenge.</a:t>
            </a:r>
          </a:p>
          <a:p>
            <a:endParaRPr lang="en-US" sz="2000" dirty="0"/>
          </a:p>
        </p:txBody>
      </p:sp>
      <p:pic>
        <p:nvPicPr>
          <p:cNvPr id="4" name="il_fi" descr="http://www.buzzle.com/img/articleImages/311013-18med.jpg"/>
          <p:cNvPicPr/>
          <p:nvPr/>
        </p:nvPicPr>
        <p:blipFill>
          <a:blip r:embed="rId2" cstate="print"/>
          <a:srcRect/>
          <a:stretch>
            <a:fillRect/>
          </a:stretch>
        </p:blipFill>
        <p:spPr bwMode="auto">
          <a:xfrm>
            <a:off x="5791200" y="4800600"/>
            <a:ext cx="2990850" cy="177165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Conclusion </a:t>
            </a:r>
            <a:r>
              <a:rPr lang="en-US" sz="2000" dirty="0" smtClean="0"/>
              <a:t>(23)</a:t>
            </a:r>
            <a:endParaRPr lang="en-US" sz="2000" dirty="0"/>
          </a:p>
        </p:txBody>
      </p:sp>
      <p:sp>
        <p:nvSpPr>
          <p:cNvPr id="3" name="Content Placeholder 2"/>
          <p:cNvSpPr>
            <a:spLocks noGrp="1"/>
          </p:cNvSpPr>
          <p:nvPr>
            <p:ph idx="1"/>
          </p:nvPr>
        </p:nvSpPr>
        <p:spPr/>
        <p:txBody>
          <a:bodyPr>
            <a:normAutofit/>
          </a:bodyPr>
          <a:lstStyle/>
          <a:p>
            <a:r>
              <a:rPr lang="en-US" sz="2000" dirty="0" smtClean="0"/>
              <a:t>It is an integrated approach to complete administrative healthcare management solution that adopts a common user interface which empowers interdepartmental synergy functioning at backend.</a:t>
            </a:r>
          </a:p>
          <a:p>
            <a:endParaRPr lang="en-US" sz="2000" dirty="0" smtClean="0"/>
          </a:p>
          <a:p>
            <a:pPr>
              <a:buNone/>
            </a:pPr>
            <a:endParaRPr lang="en-US" sz="2000" dirty="0" smtClean="0"/>
          </a:p>
          <a:p>
            <a:r>
              <a:rPr lang="en-US" sz="2000" dirty="0" smtClean="0"/>
              <a:t>The quality of current and historic patient information is improved. It serves as a gateway to all other modules in VistA.</a:t>
            </a:r>
          </a:p>
          <a:p>
            <a:endParaRPr lang="en-US" sz="2000" dirty="0"/>
          </a:p>
        </p:txBody>
      </p:sp>
    </p:spTree>
  </p:cSld>
  <p:clrMapOvr>
    <a:masterClrMapping/>
  </p:clrMapOvr>
  <p:transition>
    <p:split orient="vert" dir="in"/>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16608"/>
          </a:xfrm>
        </p:spPr>
        <p:txBody>
          <a:bodyPr>
            <a:normAutofit/>
          </a:bodyPr>
          <a:lstStyle/>
          <a:p>
            <a:pPr algn="ctr"/>
            <a:r>
              <a:rPr lang="en-US" sz="8000" b="1" dirty="0" smtClean="0"/>
              <a:t>THANK YOU</a:t>
            </a:r>
            <a:endParaRPr lang="en-US" sz="8000" b="1" dirty="0"/>
          </a:p>
        </p:txBody>
      </p:sp>
      <p:pic>
        <p:nvPicPr>
          <p:cNvPr id="5" name="il_fi" descr="http://www.technicaljones.com/EHR_June%202010.jpg"/>
          <p:cNvPicPr/>
          <p:nvPr/>
        </p:nvPicPr>
        <p:blipFill>
          <a:blip r:embed="rId2" cstate="print"/>
          <a:srcRect/>
          <a:stretch>
            <a:fillRect/>
          </a:stretch>
        </p:blipFill>
        <p:spPr bwMode="auto">
          <a:xfrm>
            <a:off x="990600" y="2743200"/>
            <a:ext cx="7239000" cy="369570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r>
              <a:rPr lang="en-US" sz="2000" dirty="0" smtClean="0"/>
              <a:t>…(1/4)</a:t>
            </a:r>
            <a:endParaRPr lang="en-US" dirty="0"/>
          </a:p>
        </p:txBody>
      </p:sp>
      <p:pic>
        <p:nvPicPr>
          <p:cNvPr id="4" name="il_fi" descr="http://www.cheapestcarinsuranceshop.com/resources/Solution.jpg"/>
          <p:cNvPicPr/>
          <p:nvPr/>
        </p:nvPicPr>
        <p:blipFill>
          <a:blip r:embed="rId2" cstate="print"/>
          <a:srcRect/>
          <a:stretch>
            <a:fillRect/>
          </a:stretch>
        </p:blipFill>
        <p:spPr bwMode="auto">
          <a:xfrm>
            <a:off x="304800" y="1219200"/>
            <a:ext cx="8229600" cy="1371600"/>
          </a:xfrm>
          <a:prstGeom prst="rect">
            <a:avLst/>
          </a:prstGeom>
          <a:noFill/>
          <a:ln w="9525">
            <a:noFill/>
            <a:miter lim="800000"/>
            <a:headEnd/>
            <a:tailEnd/>
          </a:ln>
        </p:spPr>
      </p:pic>
      <p:pic>
        <p:nvPicPr>
          <p:cNvPr id="6" name="il_fi" descr="http://www.healthnutsandbolts.com/wp-content/uploads/2009/07/ehr-3.jpg"/>
          <p:cNvPicPr/>
          <p:nvPr/>
        </p:nvPicPr>
        <p:blipFill>
          <a:blip r:embed="rId3" cstate="print"/>
          <a:srcRect/>
          <a:stretch>
            <a:fillRect/>
          </a:stretch>
        </p:blipFill>
        <p:spPr bwMode="auto">
          <a:xfrm>
            <a:off x="1447800" y="3352800"/>
            <a:ext cx="6096000" cy="274320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Client Hospital-MAX</a:t>
            </a:r>
            <a:r>
              <a:rPr lang="en-US" sz="2000" dirty="0" smtClean="0"/>
              <a:t>(2/1)</a:t>
            </a:r>
            <a:endParaRPr lang="en-US" sz="3600" dirty="0"/>
          </a:p>
        </p:txBody>
      </p:sp>
      <p:graphicFrame>
        <p:nvGraphicFramePr>
          <p:cNvPr id="4" name="Content Placeholder 3"/>
          <p:cNvGraphicFramePr>
            <a:graphicFrameLocks noGrp="1"/>
          </p:cNvGraphicFramePr>
          <p:nvPr>
            <p:ph idx="1"/>
          </p:nvPr>
        </p:nvGraphicFramePr>
        <p:xfrm>
          <a:off x="457200" y="1882775"/>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l_fi" descr="http://www.wpimg.com/pk/header/medical_software_header.jpg"/>
          <p:cNvPicPr/>
          <p:nvPr/>
        </p:nvPicPr>
        <p:blipFill>
          <a:blip r:embed="rId7" cstate="print"/>
          <a:srcRect/>
          <a:stretch>
            <a:fillRect/>
          </a:stretch>
        </p:blipFill>
        <p:spPr bwMode="auto">
          <a:xfrm>
            <a:off x="6705600" y="0"/>
            <a:ext cx="2438400" cy="165735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Objectives(3)</a:t>
            </a:r>
            <a:endParaRPr lang="en-US" sz="3600" dirty="0"/>
          </a:p>
        </p:txBody>
      </p:sp>
      <p:sp>
        <p:nvSpPr>
          <p:cNvPr id="3" name="Content Placeholder 2"/>
          <p:cNvSpPr>
            <a:spLocks noGrp="1"/>
          </p:cNvSpPr>
          <p:nvPr>
            <p:ph idx="1"/>
          </p:nvPr>
        </p:nvSpPr>
        <p:spPr/>
        <p:txBody>
          <a:bodyPr>
            <a:normAutofit lnSpcReduction="10000"/>
          </a:bodyPr>
          <a:lstStyle/>
          <a:p>
            <a:pPr lvl="0"/>
            <a:r>
              <a:rPr lang="en-US" sz="2400" dirty="0" smtClean="0"/>
              <a:t>Assessing the security issues.</a:t>
            </a:r>
          </a:p>
          <a:p>
            <a:pPr lvl="0"/>
            <a:endParaRPr lang="en-US" sz="2400" dirty="0" smtClean="0"/>
          </a:p>
          <a:p>
            <a:pPr lvl="0"/>
            <a:r>
              <a:rPr lang="en-US" sz="2400" dirty="0" smtClean="0"/>
              <a:t>Gaps analysis of PIMS implementation.</a:t>
            </a:r>
          </a:p>
          <a:p>
            <a:pPr lvl="0"/>
            <a:endParaRPr lang="en-US" sz="2400" dirty="0" smtClean="0"/>
          </a:p>
          <a:p>
            <a:pPr lvl="0"/>
            <a:r>
              <a:rPr lang="en-US" sz="2400" dirty="0" smtClean="0"/>
              <a:t>Assessing the PIMS customization.</a:t>
            </a:r>
          </a:p>
          <a:p>
            <a:pPr lvl="0"/>
            <a:endParaRPr lang="en-US" sz="2400" dirty="0" smtClean="0"/>
          </a:p>
          <a:p>
            <a:pPr lvl="0"/>
            <a:r>
              <a:rPr lang="en-US" sz="2400" dirty="0" smtClean="0"/>
              <a:t>Assessing the successful integration of PIMS with HIS.</a:t>
            </a:r>
          </a:p>
          <a:p>
            <a:pPr lvl="0"/>
            <a:endParaRPr lang="en-US" sz="2400" dirty="0" smtClean="0"/>
          </a:p>
          <a:p>
            <a:pPr lvl="0"/>
            <a:r>
              <a:rPr lang="en-US" sz="2400" dirty="0" smtClean="0"/>
              <a:t>Assessing the challenges faced during implementation.</a:t>
            </a:r>
          </a:p>
          <a:p>
            <a:endParaRPr lang="en-US" dirty="0"/>
          </a:p>
        </p:txBody>
      </p:sp>
    </p:spTree>
  </p:cSld>
  <p:clrMapOvr>
    <a:masterClrMapping/>
  </p:clrMapOvr>
  <p:transition>
    <p:split orient="ver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Need for the study </a:t>
            </a:r>
            <a:r>
              <a:rPr lang="en-US" sz="2000" dirty="0" smtClean="0"/>
              <a:t>(4/1)</a:t>
            </a:r>
            <a:endParaRPr lang="en-US" sz="3600" dirty="0"/>
          </a:p>
        </p:txBody>
      </p:sp>
      <p:sp>
        <p:nvSpPr>
          <p:cNvPr id="3" name="Content Placeholder 2"/>
          <p:cNvSpPr>
            <a:spLocks noGrp="1"/>
          </p:cNvSpPr>
          <p:nvPr>
            <p:ph idx="1"/>
          </p:nvPr>
        </p:nvSpPr>
        <p:spPr/>
        <p:txBody>
          <a:bodyPr>
            <a:normAutofit/>
          </a:bodyPr>
          <a:lstStyle/>
          <a:p>
            <a:r>
              <a:rPr lang="en-US" sz="2400" dirty="0" smtClean="0"/>
              <a:t>The need of this project is to assess the capabilities of PIMS implementation and the challenges faced by the team during its implementation. </a:t>
            </a:r>
          </a:p>
          <a:p>
            <a:endParaRPr lang="en-US" sz="2400" dirty="0" smtClean="0"/>
          </a:p>
          <a:p>
            <a:r>
              <a:rPr lang="en-US" sz="2400" dirty="0" smtClean="0"/>
              <a:t>Thus, the main rationale behind this study is to understand the capabilities of a US based product, being implemented in Indian healthcare.</a:t>
            </a:r>
          </a:p>
          <a:p>
            <a:endParaRPr lang="en-US" sz="2400" dirty="0"/>
          </a:p>
        </p:txBody>
      </p:sp>
    </p:spTree>
  </p:cSld>
  <p:clrMapOvr>
    <a:masterClrMapping/>
  </p:clrMapOvr>
  <p:transition>
    <p:split orient="vert"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Paper">
      <a:dk1>
        <a:sysClr val="windowText" lastClr="00008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8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277</TotalTime>
  <Words>1630</Words>
  <Application>Microsoft Office PowerPoint</Application>
  <PresentationFormat>On-screen Show (4:3)</PresentationFormat>
  <Paragraphs>256</Paragraphs>
  <Slides>55</Slides>
  <Notes>7</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Verve</vt:lpstr>
      <vt:lpstr>Slide 1</vt:lpstr>
      <vt:lpstr>Table of contents</vt:lpstr>
      <vt:lpstr>Introduction(1/1)</vt:lpstr>
      <vt:lpstr>EHR Departments in DELL Services(1/2)</vt:lpstr>
      <vt:lpstr>Slide 5</vt:lpstr>
      <vt:lpstr>Cont…(1/4)</vt:lpstr>
      <vt:lpstr>Client Hospital-MAX(2/1)</vt:lpstr>
      <vt:lpstr>Objectives(3)</vt:lpstr>
      <vt:lpstr>Need for the study (4/1)</vt:lpstr>
      <vt:lpstr>Limitations (4/2) </vt:lpstr>
      <vt:lpstr>VistA (5/1)</vt:lpstr>
      <vt:lpstr>VistA Information system (5/2)</vt:lpstr>
      <vt:lpstr>Authentication and access security of VistA (5/3)</vt:lpstr>
      <vt:lpstr>Cont…(5/4)</vt:lpstr>
      <vt:lpstr>Present software being used in MAX hospital(6/1)</vt:lpstr>
      <vt:lpstr>User authentication screen of HIS (6/2)</vt:lpstr>
      <vt:lpstr>VistA PIMS (7/1)</vt:lpstr>
      <vt:lpstr>Cont…(7/2)</vt:lpstr>
      <vt:lpstr>Cont…(7/3)</vt:lpstr>
      <vt:lpstr>THE PIMS MODULE HAS FOUR MAIN COMPONENTS (8)</vt:lpstr>
      <vt:lpstr>Features of PIMS (9)</vt:lpstr>
      <vt:lpstr>Cont…(9/1)</vt:lpstr>
      <vt:lpstr>Data collection (10)</vt:lpstr>
      <vt:lpstr>PIMS Implementation Process (11)</vt:lpstr>
      <vt:lpstr>Demonstration of the product (12)</vt:lpstr>
      <vt:lpstr>Requirement gathering (13)</vt:lpstr>
      <vt:lpstr>Cont…(13/1)</vt:lpstr>
      <vt:lpstr>Requirement (13/2) </vt:lpstr>
      <vt:lpstr>Cont…(13/3)</vt:lpstr>
      <vt:lpstr>Flow of data collection (14)</vt:lpstr>
      <vt:lpstr>Data collected (14/1)</vt:lpstr>
      <vt:lpstr>Cont…(14/2)</vt:lpstr>
      <vt:lpstr>Cont…(14/3)</vt:lpstr>
      <vt:lpstr>Future state workshop Registration (15/1)</vt:lpstr>
      <vt:lpstr>HIS registration (15/2)</vt:lpstr>
      <vt:lpstr>PIMS update (15/3)</vt:lpstr>
      <vt:lpstr>Patient registered in CPRS (15/4)</vt:lpstr>
      <vt:lpstr>Discharge Process (16/1)</vt:lpstr>
      <vt:lpstr>Cont…(16/2)</vt:lpstr>
      <vt:lpstr>Patient discharged in PIMS (16/3)</vt:lpstr>
      <vt:lpstr>Bed Status in HIS  (16/3)</vt:lpstr>
      <vt:lpstr>Transfer (17/1)</vt:lpstr>
      <vt:lpstr>Transfer in HIS (17/2)</vt:lpstr>
      <vt:lpstr>Transfer in PIMS (17/3)</vt:lpstr>
      <vt:lpstr>Recommendation (18)</vt:lpstr>
      <vt:lpstr>Configuration and Integration (19/1)</vt:lpstr>
      <vt:lpstr>Integration of HIS with PIMS (19/2)</vt:lpstr>
      <vt:lpstr>Cont…(19/3)</vt:lpstr>
      <vt:lpstr>Testing (20)</vt:lpstr>
      <vt:lpstr>Go Live (21)</vt:lpstr>
      <vt:lpstr>Challenges in PIMS implementation (22/1)</vt:lpstr>
      <vt:lpstr>Cont…(22/2)</vt:lpstr>
      <vt:lpstr>Cont…(22/3)</vt:lpstr>
      <vt:lpstr>Conclusion (23)</vt:lpstr>
      <vt:lpstr>Slide 55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iihmr 2</dc:creator>
  <cp:lastModifiedBy>iihmr 2</cp:lastModifiedBy>
  <cp:revision>203</cp:revision>
  <dcterms:created xsi:type="dcterms:W3CDTF">2011-01-01T18:33:34Z</dcterms:created>
  <dcterms:modified xsi:type="dcterms:W3CDTF">2011-01-03T07:54:02Z</dcterms:modified>
</cp:coreProperties>
</file>