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4"/>
  </p:sldMasterIdLst>
  <p:notesMasterIdLst>
    <p:notesMasterId r:id="rId29"/>
  </p:notesMasterIdLst>
  <p:sldIdLst>
    <p:sldId id="256" r:id="rId5"/>
    <p:sldId id="274" r:id="rId6"/>
    <p:sldId id="257" r:id="rId7"/>
    <p:sldId id="258" r:id="rId8"/>
    <p:sldId id="260" r:id="rId9"/>
    <p:sldId id="259" r:id="rId10"/>
    <p:sldId id="279" r:id="rId11"/>
    <p:sldId id="261" r:id="rId12"/>
    <p:sldId id="262" r:id="rId13"/>
    <p:sldId id="277" r:id="rId14"/>
    <p:sldId id="263" r:id="rId15"/>
    <p:sldId id="264" r:id="rId16"/>
    <p:sldId id="266" r:id="rId17"/>
    <p:sldId id="265" r:id="rId18"/>
    <p:sldId id="275" r:id="rId19"/>
    <p:sldId id="267" r:id="rId20"/>
    <p:sldId id="273" r:id="rId21"/>
    <p:sldId id="272" r:id="rId22"/>
    <p:sldId id="268" r:id="rId23"/>
    <p:sldId id="269" r:id="rId24"/>
    <p:sldId id="276" r:id="rId25"/>
    <p:sldId id="270" r:id="rId26"/>
    <p:sldId id="271"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43D8D3-8A18-4CA1-8772-19DAA7F6BBC6}">
          <p14:sldIdLst>
            <p14:sldId id="256"/>
            <p14:sldId id="274"/>
            <p14:sldId id="257"/>
            <p14:sldId id="258"/>
            <p14:sldId id="260"/>
            <p14:sldId id="259"/>
            <p14:sldId id="279"/>
            <p14:sldId id="261"/>
            <p14:sldId id="262"/>
            <p14:sldId id="277"/>
            <p14:sldId id="263"/>
            <p14:sldId id="264"/>
            <p14:sldId id="266"/>
            <p14:sldId id="265"/>
            <p14:sldId id="275"/>
          </p14:sldIdLst>
        </p14:section>
        <p14:section name="Untitled Section" id="{1E10F94D-DD81-488D-9000-F03668130612}">
          <p14:sldIdLst>
            <p14:sldId id="267"/>
            <p14:sldId id="273"/>
            <p14:sldId id="272"/>
            <p14:sldId id="268"/>
            <p14:sldId id="269"/>
            <p14:sldId id="276"/>
            <p14:sldId id="270"/>
            <p14:sldId id="271"/>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1" autoAdjust="0"/>
  </p:normalViewPr>
  <p:slideViewPr>
    <p:cSldViewPr snapToGrid="0">
      <p:cViewPr varScale="1">
        <p:scale>
          <a:sx n="78" d="100"/>
          <a:sy n="78" d="100"/>
        </p:scale>
        <p:origin x="163"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presProps" Target="presProps.xml" /></Relationships>
</file>

<file path=ppt/charts/_rels/chart1.xml.rels><?xml version="1.0" encoding="UTF-8" standalone="yes"?>
<Relationships xmlns="http://schemas.openxmlformats.org/package/2006/relationships"><Relationship Id="rId3" Type="http://schemas.openxmlformats.org/officeDocument/2006/relationships/oleObject" Target="file:///C:\Users\Raghu\Downloads\Book1.xlsx" TargetMode="External" /><Relationship Id="rId2" Type="http://schemas.microsoft.com/office/2011/relationships/chartColorStyle" Target="colors1.xml" /><Relationship Id="rId1" Type="http://schemas.microsoft.com/office/2011/relationships/chartStyle" Target="style1.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Sheet1!$G$81</c:f>
              <c:strCache>
                <c:ptCount val="1"/>
                <c:pt idx="0">
                  <c:v>PHARMACY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cat>
            <c:multiLvlStrRef>
              <c:f>Sheet1!$H$79:$M$80</c:f>
              <c:multiLvlStrCache>
                <c:ptCount val="6"/>
                <c:lvl>
                  <c:pt idx="0">
                    <c:v>DONE</c:v>
                  </c:pt>
                  <c:pt idx="1">
                    <c:v>NOT DONE</c:v>
                  </c:pt>
                  <c:pt idx="2">
                    <c:v>DONE</c:v>
                  </c:pt>
                  <c:pt idx="3">
                    <c:v>NOT DONE</c:v>
                  </c:pt>
                  <c:pt idx="4">
                    <c:v>DONE</c:v>
                  </c:pt>
                  <c:pt idx="5">
                    <c:v>NOT DONE</c:v>
                  </c:pt>
                </c:lvl>
                <c:lvl>
                  <c:pt idx="0">
                    <c:v>APRIL</c:v>
                  </c:pt>
                  <c:pt idx="2">
                    <c:v>MAY</c:v>
                  </c:pt>
                  <c:pt idx="4">
                    <c:v>JUNE</c:v>
                  </c:pt>
                </c:lvl>
              </c:multiLvlStrCache>
            </c:multiLvlStrRef>
          </c:cat>
          <c:val>
            <c:numRef>
              <c:f>Sheet1!$H$81:$M$81</c:f>
              <c:numCache>
                <c:formatCode>0%</c:formatCode>
                <c:ptCount val="6"/>
                <c:pt idx="0">
                  <c:v>0.81</c:v>
                </c:pt>
                <c:pt idx="1">
                  <c:v>0.23</c:v>
                </c:pt>
                <c:pt idx="2">
                  <c:v>0.76</c:v>
                </c:pt>
                <c:pt idx="3">
                  <c:v>0.23</c:v>
                </c:pt>
                <c:pt idx="4">
                  <c:v>0.77</c:v>
                </c:pt>
                <c:pt idx="5">
                  <c:v>0.23</c:v>
                </c:pt>
              </c:numCache>
            </c:numRef>
          </c:val>
          <c:extLst>
            <c:ext xmlns:c16="http://schemas.microsoft.com/office/drawing/2014/chart" uri="{C3380CC4-5D6E-409C-BE32-E72D297353CC}">
              <c16:uniqueId val="{00000000-B096-401D-ACD5-1AA9EF73AB9E}"/>
            </c:ext>
          </c:extLst>
        </c:ser>
        <c:ser>
          <c:idx val="1"/>
          <c:order val="1"/>
          <c:tx>
            <c:strRef>
              <c:f>Sheet1!$G$82</c:f>
              <c:strCache>
                <c:ptCount val="1"/>
                <c:pt idx="0">
                  <c:v>LABORATORY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cat>
            <c:multiLvlStrRef>
              <c:f>Sheet1!$H$79:$M$80</c:f>
              <c:multiLvlStrCache>
                <c:ptCount val="6"/>
                <c:lvl>
                  <c:pt idx="0">
                    <c:v>DONE</c:v>
                  </c:pt>
                  <c:pt idx="1">
                    <c:v>NOT DONE</c:v>
                  </c:pt>
                  <c:pt idx="2">
                    <c:v>DONE</c:v>
                  </c:pt>
                  <c:pt idx="3">
                    <c:v>NOT DONE</c:v>
                  </c:pt>
                  <c:pt idx="4">
                    <c:v>DONE</c:v>
                  </c:pt>
                  <c:pt idx="5">
                    <c:v>NOT DONE</c:v>
                  </c:pt>
                </c:lvl>
                <c:lvl>
                  <c:pt idx="0">
                    <c:v>APRIL</c:v>
                  </c:pt>
                  <c:pt idx="2">
                    <c:v>MAY</c:v>
                  </c:pt>
                  <c:pt idx="4">
                    <c:v>JUNE</c:v>
                  </c:pt>
                </c:lvl>
              </c:multiLvlStrCache>
            </c:multiLvlStrRef>
          </c:cat>
          <c:val>
            <c:numRef>
              <c:f>Sheet1!$H$82:$M$82</c:f>
              <c:numCache>
                <c:formatCode>0%</c:formatCode>
                <c:ptCount val="6"/>
                <c:pt idx="0">
                  <c:v>0.53</c:v>
                </c:pt>
                <c:pt idx="1">
                  <c:v>0.43</c:v>
                </c:pt>
                <c:pt idx="2">
                  <c:v>0.46</c:v>
                </c:pt>
                <c:pt idx="3">
                  <c:v>0.52</c:v>
                </c:pt>
                <c:pt idx="4">
                  <c:v>0.55000000000000004</c:v>
                </c:pt>
                <c:pt idx="5">
                  <c:v>0.45</c:v>
                </c:pt>
              </c:numCache>
            </c:numRef>
          </c:val>
          <c:extLst>
            <c:ext xmlns:c16="http://schemas.microsoft.com/office/drawing/2014/chart" uri="{C3380CC4-5D6E-409C-BE32-E72D297353CC}">
              <c16:uniqueId val="{00000001-B096-401D-ACD5-1AA9EF73AB9E}"/>
            </c:ext>
          </c:extLst>
        </c:ser>
        <c:ser>
          <c:idx val="2"/>
          <c:order val="2"/>
          <c:tx>
            <c:strRef>
              <c:f>Sheet1!$G$83</c:f>
              <c:strCache>
                <c:ptCount val="1"/>
                <c:pt idx="0">
                  <c:v>RADIOLOGY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cat>
            <c:multiLvlStrRef>
              <c:f>Sheet1!$H$79:$M$80</c:f>
              <c:multiLvlStrCache>
                <c:ptCount val="6"/>
                <c:lvl>
                  <c:pt idx="0">
                    <c:v>DONE</c:v>
                  </c:pt>
                  <c:pt idx="1">
                    <c:v>NOT DONE</c:v>
                  </c:pt>
                  <c:pt idx="2">
                    <c:v>DONE</c:v>
                  </c:pt>
                  <c:pt idx="3">
                    <c:v>NOT DONE</c:v>
                  </c:pt>
                  <c:pt idx="4">
                    <c:v>DONE</c:v>
                  </c:pt>
                  <c:pt idx="5">
                    <c:v>NOT DONE</c:v>
                  </c:pt>
                </c:lvl>
                <c:lvl>
                  <c:pt idx="0">
                    <c:v>APRIL</c:v>
                  </c:pt>
                  <c:pt idx="2">
                    <c:v>MAY</c:v>
                  </c:pt>
                  <c:pt idx="4">
                    <c:v>JUNE</c:v>
                  </c:pt>
                </c:lvl>
              </c:multiLvlStrCache>
            </c:multiLvlStrRef>
          </c:cat>
          <c:val>
            <c:numRef>
              <c:f>Sheet1!$H$83:$M$83</c:f>
              <c:numCache>
                <c:formatCode>0%</c:formatCode>
                <c:ptCount val="6"/>
                <c:pt idx="0">
                  <c:v>0.75</c:v>
                </c:pt>
                <c:pt idx="1">
                  <c:v>0.24</c:v>
                </c:pt>
                <c:pt idx="2">
                  <c:v>0.6</c:v>
                </c:pt>
                <c:pt idx="3">
                  <c:v>0.33</c:v>
                </c:pt>
                <c:pt idx="4">
                  <c:v>0.34</c:v>
                </c:pt>
                <c:pt idx="5">
                  <c:v>0.66</c:v>
                </c:pt>
              </c:numCache>
            </c:numRef>
          </c:val>
          <c:extLst>
            <c:ext xmlns:c16="http://schemas.microsoft.com/office/drawing/2014/chart" uri="{C3380CC4-5D6E-409C-BE32-E72D297353CC}">
              <c16:uniqueId val="{00000002-B096-401D-ACD5-1AA9EF73AB9E}"/>
            </c:ext>
          </c:extLst>
        </c:ser>
        <c:ser>
          <c:idx val="3"/>
          <c:order val="3"/>
          <c:tx>
            <c:strRef>
              <c:f>Sheet1!$G$84</c:f>
              <c:strCache>
                <c:ptCount val="1"/>
                <c:pt idx="0">
                  <c:v>NIC</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cat>
            <c:multiLvlStrRef>
              <c:f>Sheet1!$H$79:$M$80</c:f>
              <c:multiLvlStrCache>
                <c:ptCount val="6"/>
                <c:lvl>
                  <c:pt idx="0">
                    <c:v>DONE</c:v>
                  </c:pt>
                  <c:pt idx="1">
                    <c:v>NOT DONE</c:v>
                  </c:pt>
                  <c:pt idx="2">
                    <c:v>DONE</c:v>
                  </c:pt>
                  <c:pt idx="3">
                    <c:v>NOT DONE</c:v>
                  </c:pt>
                  <c:pt idx="4">
                    <c:v>DONE</c:v>
                  </c:pt>
                  <c:pt idx="5">
                    <c:v>NOT DONE</c:v>
                  </c:pt>
                </c:lvl>
                <c:lvl>
                  <c:pt idx="0">
                    <c:v>APRIL</c:v>
                  </c:pt>
                  <c:pt idx="2">
                    <c:v>MAY</c:v>
                  </c:pt>
                  <c:pt idx="4">
                    <c:v>JUNE</c:v>
                  </c:pt>
                </c:lvl>
              </c:multiLvlStrCache>
            </c:multiLvlStrRef>
          </c:cat>
          <c:val>
            <c:numRef>
              <c:f>Sheet1!$H$84:$M$84</c:f>
              <c:numCache>
                <c:formatCode>0%</c:formatCode>
                <c:ptCount val="6"/>
                <c:pt idx="0">
                  <c:v>0.56000000000000005</c:v>
                </c:pt>
                <c:pt idx="1">
                  <c:v>0.43</c:v>
                </c:pt>
                <c:pt idx="2">
                  <c:v>0.51</c:v>
                </c:pt>
                <c:pt idx="3">
                  <c:v>0.48</c:v>
                </c:pt>
                <c:pt idx="4">
                  <c:v>0.52</c:v>
                </c:pt>
                <c:pt idx="5">
                  <c:v>0.48</c:v>
                </c:pt>
              </c:numCache>
            </c:numRef>
          </c:val>
          <c:extLst>
            <c:ext xmlns:c16="http://schemas.microsoft.com/office/drawing/2014/chart" uri="{C3380CC4-5D6E-409C-BE32-E72D297353CC}">
              <c16:uniqueId val="{00000003-B096-401D-ACD5-1AA9EF73AB9E}"/>
            </c:ext>
          </c:extLst>
        </c:ser>
        <c:ser>
          <c:idx val="4"/>
          <c:order val="4"/>
          <c:tx>
            <c:strRef>
              <c:f>Sheet1!$G$85</c:f>
              <c:strCache>
                <c:ptCount val="1"/>
                <c:pt idx="0">
                  <c:v>PROCEDURE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cat>
            <c:multiLvlStrRef>
              <c:f>Sheet1!$H$79:$M$80</c:f>
              <c:multiLvlStrCache>
                <c:ptCount val="6"/>
                <c:lvl>
                  <c:pt idx="0">
                    <c:v>DONE</c:v>
                  </c:pt>
                  <c:pt idx="1">
                    <c:v>NOT DONE</c:v>
                  </c:pt>
                  <c:pt idx="2">
                    <c:v>DONE</c:v>
                  </c:pt>
                  <c:pt idx="3">
                    <c:v>NOT DONE</c:v>
                  </c:pt>
                  <c:pt idx="4">
                    <c:v>DONE</c:v>
                  </c:pt>
                  <c:pt idx="5">
                    <c:v>NOT DONE</c:v>
                  </c:pt>
                </c:lvl>
                <c:lvl>
                  <c:pt idx="0">
                    <c:v>APRIL</c:v>
                  </c:pt>
                  <c:pt idx="2">
                    <c:v>MAY</c:v>
                  </c:pt>
                  <c:pt idx="4">
                    <c:v>JUNE</c:v>
                  </c:pt>
                </c:lvl>
              </c:multiLvlStrCache>
            </c:multiLvlStrRef>
          </c:cat>
          <c:val>
            <c:numRef>
              <c:f>Sheet1!$H$85:$M$85</c:f>
              <c:numCache>
                <c:formatCode>0%</c:formatCode>
                <c:ptCount val="6"/>
                <c:pt idx="0">
                  <c:v>0.44</c:v>
                </c:pt>
                <c:pt idx="1">
                  <c:v>0.55000000000000004</c:v>
                </c:pt>
                <c:pt idx="2">
                  <c:v>0.64</c:v>
                </c:pt>
                <c:pt idx="3">
                  <c:v>0.35</c:v>
                </c:pt>
                <c:pt idx="4">
                  <c:v>0.57999999999999996</c:v>
                </c:pt>
                <c:pt idx="5">
                  <c:v>0.42</c:v>
                </c:pt>
              </c:numCache>
            </c:numRef>
          </c:val>
          <c:extLst>
            <c:ext xmlns:c16="http://schemas.microsoft.com/office/drawing/2014/chart" uri="{C3380CC4-5D6E-409C-BE32-E72D297353CC}">
              <c16:uniqueId val="{00000004-B096-401D-ACD5-1AA9EF73AB9E}"/>
            </c:ext>
          </c:extLst>
        </c:ser>
        <c:dLbls>
          <c:showLegendKey val="0"/>
          <c:showVal val="0"/>
          <c:showCatName val="0"/>
          <c:showSerName val="0"/>
          <c:showPercent val="0"/>
          <c:showBubbleSize val="0"/>
        </c:dLbls>
        <c:gapWidth val="150"/>
        <c:shape val="box"/>
        <c:axId val="451470192"/>
        <c:axId val="451465392"/>
        <c:axId val="0"/>
      </c:bar3DChart>
      <c:catAx>
        <c:axId val="4514701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1465392"/>
        <c:crosses val="autoZero"/>
        <c:auto val="1"/>
        <c:lblAlgn val="ctr"/>
        <c:lblOffset val="100"/>
        <c:noMultiLvlLbl val="0"/>
      </c:catAx>
      <c:valAx>
        <c:axId val="451465392"/>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147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9.svg" /><Relationship Id="rId3" Type="http://schemas.openxmlformats.org/officeDocument/2006/relationships/image" Target="../media/image14.png" /><Relationship Id="rId7" Type="http://schemas.openxmlformats.org/officeDocument/2006/relationships/image" Target="../media/image18.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17.svg" /><Relationship Id="rId5" Type="http://schemas.openxmlformats.org/officeDocument/2006/relationships/image" Target="../media/image16.png" /><Relationship Id="rId10" Type="http://schemas.openxmlformats.org/officeDocument/2006/relationships/image" Target="../media/image21.svg" /><Relationship Id="rId4" Type="http://schemas.openxmlformats.org/officeDocument/2006/relationships/image" Target="../media/image15.svg" /><Relationship Id="rId9" Type="http://schemas.openxmlformats.org/officeDocument/2006/relationships/image" Target="../media/image20.png" /></Relationships>
</file>

<file path=ppt/diagrams/_rels/data5.xml.rels><?xml version="1.0" encoding="UTF-8" standalone="yes"?>
<Relationships xmlns="http://schemas.openxmlformats.org/package/2006/relationships"><Relationship Id="rId8" Type="http://schemas.openxmlformats.org/officeDocument/2006/relationships/image" Target="../media/image27.svg" /><Relationship Id="rId3" Type="http://schemas.openxmlformats.org/officeDocument/2006/relationships/image" Target="../media/image24.png" /><Relationship Id="rId7" Type="http://schemas.openxmlformats.org/officeDocument/2006/relationships/image" Target="../media/image26.png" /><Relationship Id="rId2" Type="http://schemas.openxmlformats.org/officeDocument/2006/relationships/image" Target="../media/image23.svg" /><Relationship Id="rId1" Type="http://schemas.openxmlformats.org/officeDocument/2006/relationships/image" Target="../media/image22.png" /><Relationship Id="rId6" Type="http://schemas.openxmlformats.org/officeDocument/2006/relationships/image" Target="../media/image13.svg" /><Relationship Id="rId5" Type="http://schemas.openxmlformats.org/officeDocument/2006/relationships/image" Target="../media/image12.png" /><Relationship Id="rId4" Type="http://schemas.openxmlformats.org/officeDocument/2006/relationships/image" Target="../media/image25.svg" /></Relationships>
</file>

<file path=ppt/diagrams/_rels/data8.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33.svg" /><Relationship Id="rId5" Type="http://schemas.openxmlformats.org/officeDocument/2006/relationships/image" Target="../media/image32.png" /><Relationship Id="rId4" Type="http://schemas.openxmlformats.org/officeDocument/2006/relationships/image" Target="../media/image31.svg" /></Relationships>
</file>

<file path=ppt/diagrams/_rels/data9.xml.rels><?xml version="1.0" encoding="UTF-8" standalone="yes"?>
<Relationships xmlns="http://schemas.openxmlformats.org/package/2006/relationships"><Relationship Id="rId8" Type="http://schemas.openxmlformats.org/officeDocument/2006/relationships/image" Target="../media/image25.svg" /><Relationship Id="rId3" Type="http://schemas.openxmlformats.org/officeDocument/2006/relationships/image" Target="../media/image18.png" /><Relationship Id="rId7" Type="http://schemas.openxmlformats.org/officeDocument/2006/relationships/image" Target="../media/image24.png" /><Relationship Id="rId2" Type="http://schemas.openxmlformats.org/officeDocument/2006/relationships/image" Target="../media/image35.svg" /><Relationship Id="rId1" Type="http://schemas.openxmlformats.org/officeDocument/2006/relationships/image" Target="../media/image34.png" /><Relationship Id="rId6" Type="http://schemas.openxmlformats.org/officeDocument/2006/relationships/image" Target="../media/image37.svg" /><Relationship Id="rId5" Type="http://schemas.openxmlformats.org/officeDocument/2006/relationships/image" Target="../media/image36.png" /><Relationship Id="rId4" Type="http://schemas.openxmlformats.org/officeDocument/2006/relationships/image" Target="../media/image19.svg" /></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 /><Relationship Id="rId3" Type="http://schemas.openxmlformats.org/officeDocument/2006/relationships/image" Target="../media/image14.png" /><Relationship Id="rId7" Type="http://schemas.openxmlformats.org/officeDocument/2006/relationships/image" Target="../media/image18.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17.svg" /><Relationship Id="rId5" Type="http://schemas.openxmlformats.org/officeDocument/2006/relationships/image" Target="../media/image16.png" /><Relationship Id="rId10" Type="http://schemas.openxmlformats.org/officeDocument/2006/relationships/image" Target="../media/image21.svg" /><Relationship Id="rId4" Type="http://schemas.openxmlformats.org/officeDocument/2006/relationships/image" Target="../media/image15.svg" /><Relationship Id="rId9" Type="http://schemas.openxmlformats.org/officeDocument/2006/relationships/image" Target="../media/image20.png" /></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 /><Relationship Id="rId3" Type="http://schemas.openxmlformats.org/officeDocument/2006/relationships/image" Target="../media/image24.png" /><Relationship Id="rId7" Type="http://schemas.openxmlformats.org/officeDocument/2006/relationships/image" Target="../media/image26.png" /><Relationship Id="rId2" Type="http://schemas.openxmlformats.org/officeDocument/2006/relationships/image" Target="../media/image23.svg" /><Relationship Id="rId1" Type="http://schemas.openxmlformats.org/officeDocument/2006/relationships/image" Target="../media/image22.png" /><Relationship Id="rId6" Type="http://schemas.openxmlformats.org/officeDocument/2006/relationships/image" Target="../media/image13.svg" /><Relationship Id="rId5" Type="http://schemas.openxmlformats.org/officeDocument/2006/relationships/image" Target="../media/image12.png" /><Relationship Id="rId4" Type="http://schemas.openxmlformats.org/officeDocument/2006/relationships/image" Target="../media/image25.svg" /></Relationships>
</file>

<file path=ppt/diagrams/_rels/drawing8.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13.svg" /><Relationship Id="rId1" Type="http://schemas.openxmlformats.org/officeDocument/2006/relationships/image" Target="../media/image12.png" /><Relationship Id="rId6" Type="http://schemas.openxmlformats.org/officeDocument/2006/relationships/image" Target="../media/image33.svg" /><Relationship Id="rId5" Type="http://schemas.openxmlformats.org/officeDocument/2006/relationships/image" Target="../media/image32.png" /><Relationship Id="rId4" Type="http://schemas.openxmlformats.org/officeDocument/2006/relationships/image" Target="../media/image31.svg" /></Relationships>
</file>

<file path=ppt/diagrams/_rels/drawing9.xml.rels><?xml version="1.0" encoding="UTF-8" standalone="yes"?>
<Relationships xmlns="http://schemas.openxmlformats.org/package/2006/relationships"><Relationship Id="rId8" Type="http://schemas.openxmlformats.org/officeDocument/2006/relationships/image" Target="../media/image25.svg" /><Relationship Id="rId3" Type="http://schemas.openxmlformats.org/officeDocument/2006/relationships/image" Target="../media/image18.png" /><Relationship Id="rId7" Type="http://schemas.openxmlformats.org/officeDocument/2006/relationships/image" Target="../media/image24.png" /><Relationship Id="rId2" Type="http://schemas.openxmlformats.org/officeDocument/2006/relationships/image" Target="../media/image35.svg" /><Relationship Id="rId1" Type="http://schemas.openxmlformats.org/officeDocument/2006/relationships/image" Target="../media/image34.png" /><Relationship Id="rId6" Type="http://schemas.openxmlformats.org/officeDocument/2006/relationships/image" Target="../media/image37.svg" /><Relationship Id="rId5" Type="http://schemas.openxmlformats.org/officeDocument/2006/relationships/image" Target="../media/image36.png" /><Relationship Id="rId4" Type="http://schemas.openxmlformats.org/officeDocument/2006/relationships/image" Target="../media/image19.sv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F6C84-B524-4CDE-8033-DA8A9D135E1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FF097E3-657E-4133-96A6-D26F93C2750D}">
      <dgm:prSet phldrT="[Text]"/>
      <dgm:spPr/>
      <dgm:t>
        <a:bodyPr/>
        <a:lstStyle/>
        <a:p>
          <a:r>
            <a:rPr lang="en-US" dirty="0"/>
            <a:t>DEPARTMENTS </a:t>
          </a:r>
        </a:p>
      </dgm:t>
    </dgm:pt>
    <dgm:pt modelId="{F8A22DAE-4398-4D64-ADD7-DD85441D54DE}" type="parTrans" cxnId="{F85E0952-7AFE-4F32-A763-059D4EE8A811}">
      <dgm:prSet/>
      <dgm:spPr/>
      <dgm:t>
        <a:bodyPr/>
        <a:lstStyle/>
        <a:p>
          <a:endParaRPr lang="en-US"/>
        </a:p>
      </dgm:t>
    </dgm:pt>
    <dgm:pt modelId="{86EFE5DA-33B2-457E-B1F7-31B348F09330}" type="sibTrans" cxnId="{F85E0952-7AFE-4F32-A763-059D4EE8A811}">
      <dgm:prSet/>
      <dgm:spPr/>
      <dgm:t>
        <a:bodyPr/>
        <a:lstStyle/>
        <a:p>
          <a:endParaRPr lang="en-US"/>
        </a:p>
      </dgm:t>
    </dgm:pt>
    <dgm:pt modelId="{D02631F8-A123-4540-A110-8A6102D495AA}">
      <dgm:prSet phldrT="[Text]"/>
      <dgm:spPr/>
      <dgm:t>
        <a:bodyPr/>
        <a:lstStyle/>
        <a:p>
          <a:r>
            <a:rPr lang="en-US" dirty="0"/>
            <a:t>BILLING </a:t>
          </a:r>
        </a:p>
      </dgm:t>
    </dgm:pt>
    <dgm:pt modelId="{CEDF8899-FC5E-412B-8C3A-755909283B17}" type="parTrans" cxnId="{E0A945E2-8533-463A-94B4-12DBC505F855}">
      <dgm:prSet/>
      <dgm:spPr/>
      <dgm:t>
        <a:bodyPr/>
        <a:lstStyle/>
        <a:p>
          <a:endParaRPr lang="en-US"/>
        </a:p>
      </dgm:t>
    </dgm:pt>
    <dgm:pt modelId="{E58C5AAE-0874-405C-8C7B-1C8A684C6080}" type="sibTrans" cxnId="{E0A945E2-8533-463A-94B4-12DBC505F855}">
      <dgm:prSet/>
      <dgm:spPr/>
      <dgm:t>
        <a:bodyPr/>
        <a:lstStyle/>
        <a:p>
          <a:endParaRPr lang="en-US"/>
        </a:p>
      </dgm:t>
    </dgm:pt>
    <dgm:pt modelId="{30DBB4D9-3BFB-4B8C-8C1F-23BEE9C2B9E8}">
      <dgm:prSet phldrT="[Text]"/>
      <dgm:spPr/>
      <dgm:t>
        <a:bodyPr/>
        <a:lstStyle/>
        <a:p>
          <a:r>
            <a:rPr lang="en-US" dirty="0"/>
            <a:t>SPECIALISATUION </a:t>
          </a:r>
        </a:p>
      </dgm:t>
    </dgm:pt>
    <dgm:pt modelId="{C26B71B4-B469-4D3B-9AC1-BD7E0D86E6B1}" type="parTrans" cxnId="{0B8F2C09-0643-41C2-8B1A-94601C00DA33}">
      <dgm:prSet/>
      <dgm:spPr/>
      <dgm:t>
        <a:bodyPr/>
        <a:lstStyle/>
        <a:p>
          <a:endParaRPr lang="en-US"/>
        </a:p>
      </dgm:t>
    </dgm:pt>
    <dgm:pt modelId="{9EF291D8-F2AE-4328-A259-91D3042A8427}" type="sibTrans" cxnId="{0B8F2C09-0643-41C2-8B1A-94601C00DA33}">
      <dgm:prSet/>
      <dgm:spPr/>
      <dgm:t>
        <a:bodyPr/>
        <a:lstStyle/>
        <a:p>
          <a:endParaRPr lang="en-US"/>
        </a:p>
      </dgm:t>
    </dgm:pt>
    <dgm:pt modelId="{AE9C27EC-1DBA-4C08-9530-1A1DC17496EB}">
      <dgm:prSet/>
      <dgm:spPr/>
      <dgm:t>
        <a:bodyPr/>
        <a:lstStyle/>
        <a:p>
          <a:r>
            <a:rPr lang="en-US" dirty="0"/>
            <a:t>ER</a:t>
          </a:r>
        </a:p>
      </dgm:t>
    </dgm:pt>
    <dgm:pt modelId="{AD1BE7C5-B229-4095-9B06-D9ACEB31CAE7}" type="parTrans" cxnId="{BFC5B959-93D7-4BE7-BFCF-B8D4F42B3C26}">
      <dgm:prSet/>
      <dgm:spPr/>
      <dgm:t>
        <a:bodyPr/>
        <a:lstStyle/>
        <a:p>
          <a:endParaRPr lang="en-US"/>
        </a:p>
      </dgm:t>
    </dgm:pt>
    <dgm:pt modelId="{F54A0128-CB6E-4463-8322-CF7A4CB61546}" type="sibTrans" cxnId="{BFC5B959-93D7-4BE7-BFCF-B8D4F42B3C26}">
      <dgm:prSet/>
      <dgm:spPr/>
      <dgm:t>
        <a:bodyPr/>
        <a:lstStyle/>
        <a:p>
          <a:endParaRPr lang="en-US"/>
        </a:p>
      </dgm:t>
    </dgm:pt>
    <dgm:pt modelId="{7CD055DA-F1D4-4D6F-A6CD-B373415CA33C}">
      <dgm:prSet/>
      <dgm:spPr/>
      <dgm:t>
        <a:bodyPr/>
        <a:lstStyle/>
        <a:p>
          <a:r>
            <a:rPr lang="en-US" dirty="0"/>
            <a:t>GEST RELATION </a:t>
          </a:r>
        </a:p>
      </dgm:t>
    </dgm:pt>
    <dgm:pt modelId="{6D3BFADF-5CAD-4AA2-B127-F50130369276}" type="parTrans" cxnId="{BFB93C90-1D3E-4D00-BD66-43E9141CF4A8}">
      <dgm:prSet/>
      <dgm:spPr/>
      <dgm:t>
        <a:bodyPr/>
        <a:lstStyle/>
        <a:p>
          <a:endParaRPr lang="en-US"/>
        </a:p>
      </dgm:t>
    </dgm:pt>
    <dgm:pt modelId="{5712E522-8955-4A0D-9FD6-A56AFA477502}" type="sibTrans" cxnId="{BFB93C90-1D3E-4D00-BD66-43E9141CF4A8}">
      <dgm:prSet/>
      <dgm:spPr/>
      <dgm:t>
        <a:bodyPr/>
        <a:lstStyle/>
        <a:p>
          <a:endParaRPr lang="en-US"/>
        </a:p>
      </dgm:t>
    </dgm:pt>
    <dgm:pt modelId="{F2E1F74B-62A5-4ACD-8FC2-B8E18921BDC3}">
      <dgm:prSet/>
      <dgm:spPr/>
      <dgm:t>
        <a:bodyPr/>
        <a:lstStyle/>
        <a:p>
          <a:r>
            <a:rPr lang="en-US" dirty="0"/>
            <a:t>TESTS AND RADIOLOGY</a:t>
          </a:r>
        </a:p>
      </dgm:t>
    </dgm:pt>
    <dgm:pt modelId="{9D58311D-D1B7-41FE-BB6D-21455D24AFD2}" type="parTrans" cxnId="{180862BA-1F79-49BC-8B3B-BA26012AD26D}">
      <dgm:prSet/>
      <dgm:spPr/>
      <dgm:t>
        <a:bodyPr/>
        <a:lstStyle/>
        <a:p>
          <a:endParaRPr lang="en-US"/>
        </a:p>
      </dgm:t>
    </dgm:pt>
    <dgm:pt modelId="{99E0339C-0B77-4E5E-AA8F-E434ACFC9A82}" type="sibTrans" cxnId="{180862BA-1F79-49BC-8B3B-BA26012AD26D}">
      <dgm:prSet/>
      <dgm:spPr/>
      <dgm:t>
        <a:bodyPr/>
        <a:lstStyle/>
        <a:p>
          <a:endParaRPr lang="en-US"/>
        </a:p>
      </dgm:t>
    </dgm:pt>
    <dgm:pt modelId="{822F79EC-8297-48B4-ABFF-A151D8C41C51}">
      <dgm:prSet/>
      <dgm:spPr/>
      <dgm:t>
        <a:bodyPr/>
        <a:lstStyle/>
        <a:p>
          <a:r>
            <a:rPr lang="en-US" dirty="0"/>
            <a:t>CONSULTANTION </a:t>
          </a:r>
        </a:p>
      </dgm:t>
    </dgm:pt>
    <dgm:pt modelId="{1576DA7E-A145-4985-B91E-E3B0C99D4391}" type="parTrans" cxnId="{E3333983-8DE8-4517-9ACF-F872839500CA}">
      <dgm:prSet/>
      <dgm:spPr/>
      <dgm:t>
        <a:bodyPr/>
        <a:lstStyle/>
        <a:p>
          <a:endParaRPr lang="en-US"/>
        </a:p>
      </dgm:t>
    </dgm:pt>
    <dgm:pt modelId="{95F8C44E-857A-41D9-8953-7E659DF12D2B}" type="sibTrans" cxnId="{E3333983-8DE8-4517-9ACF-F872839500CA}">
      <dgm:prSet/>
      <dgm:spPr/>
      <dgm:t>
        <a:bodyPr/>
        <a:lstStyle/>
        <a:p>
          <a:endParaRPr lang="en-US"/>
        </a:p>
      </dgm:t>
    </dgm:pt>
    <dgm:pt modelId="{446AA763-413C-4629-9890-A908C49DF694}">
      <dgm:prSet phldrT="[Text]"/>
      <dgm:spPr/>
      <dgm:t>
        <a:bodyPr/>
        <a:lstStyle/>
        <a:p>
          <a:r>
            <a:rPr lang="en-US" dirty="0"/>
            <a:t>IPD </a:t>
          </a:r>
        </a:p>
      </dgm:t>
    </dgm:pt>
    <dgm:pt modelId="{A191DBE3-5F82-4F42-B7B2-0F5E856615F5}" type="sibTrans" cxnId="{ADC55560-4A68-48CE-A4DF-DAD7B4877729}">
      <dgm:prSet/>
      <dgm:spPr/>
      <dgm:t>
        <a:bodyPr/>
        <a:lstStyle/>
        <a:p>
          <a:endParaRPr lang="en-US"/>
        </a:p>
      </dgm:t>
    </dgm:pt>
    <dgm:pt modelId="{10FEF1A6-651A-4B25-87B2-6DBDA70CD2BF}" type="parTrans" cxnId="{ADC55560-4A68-48CE-A4DF-DAD7B4877729}">
      <dgm:prSet/>
      <dgm:spPr/>
      <dgm:t>
        <a:bodyPr/>
        <a:lstStyle/>
        <a:p>
          <a:endParaRPr lang="en-US"/>
        </a:p>
      </dgm:t>
    </dgm:pt>
    <dgm:pt modelId="{2629A3FD-9ACC-44F0-AE98-32C8383D3AFD}">
      <dgm:prSet phldrT="[Text]"/>
      <dgm:spPr/>
      <dgm:t>
        <a:bodyPr/>
        <a:lstStyle/>
        <a:p>
          <a:r>
            <a:rPr lang="en-US" dirty="0"/>
            <a:t>OPD</a:t>
          </a:r>
        </a:p>
      </dgm:t>
    </dgm:pt>
    <dgm:pt modelId="{BE11B4DD-FB1F-420C-B3E3-89859AD07BCA}" type="sibTrans" cxnId="{B494D4B2-0E2A-4041-9320-C6F512AD50A7}">
      <dgm:prSet/>
      <dgm:spPr/>
      <dgm:t>
        <a:bodyPr/>
        <a:lstStyle/>
        <a:p>
          <a:endParaRPr lang="en-US"/>
        </a:p>
      </dgm:t>
    </dgm:pt>
    <dgm:pt modelId="{342F9AD3-56E5-4E0F-899C-2779E08479D2}" type="parTrans" cxnId="{B494D4B2-0E2A-4041-9320-C6F512AD50A7}">
      <dgm:prSet/>
      <dgm:spPr/>
      <dgm:t>
        <a:bodyPr/>
        <a:lstStyle/>
        <a:p>
          <a:endParaRPr lang="en-US"/>
        </a:p>
      </dgm:t>
    </dgm:pt>
    <dgm:pt modelId="{EF1F6A15-7DEC-4925-B5C3-68235952BF91}">
      <dgm:prSet/>
      <dgm:spPr/>
      <dgm:t>
        <a:bodyPr/>
        <a:lstStyle/>
        <a:p>
          <a:r>
            <a:rPr lang="en-US" dirty="0"/>
            <a:t>NURSING</a:t>
          </a:r>
        </a:p>
      </dgm:t>
    </dgm:pt>
    <dgm:pt modelId="{83DA9823-4B3A-42E8-B443-C22C1426B148}" type="sibTrans" cxnId="{0F9BE205-6799-4E97-A0FD-F0E6712CD9E8}">
      <dgm:prSet/>
      <dgm:spPr/>
      <dgm:t>
        <a:bodyPr/>
        <a:lstStyle/>
        <a:p>
          <a:endParaRPr lang="en-US"/>
        </a:p>
      </dgm:t>
    </dgm:pt>
    <dgm:pt modelId="{28261BD7-CF5B-4020-922A-A2F05BCD833A}" type="parTrans" cxnId="{0F9BE205-6799-4E97-A0FD-F0E6712CD9E8}">
      <dgm:prSet/>
      <dgm:spPr/>
      <dgm:t>
        <a:bodyPr/>
        <a:lstStyle/>
        <a:p>
          <a:endParaRPr lang="en-US"/>
        </a:p>
      </dgm:t>
    </dgm:pt>
    <dgm:pt modelId="{9D76FE33-658A-432D-B11F-2156120E192B}" type="pres">
      <dgm:prSet presAssocID="{E09F6C84-B524-4CDE-8033-DA8A9D135E10}" presName="hierChild1" presStyleCnt="0">
        <dgm:presLayoutVars>
          <dgm:chPref val="1"/>
          <dgm:dir/>
          <dgm:animOne val="branch"/>
          <dgm:animLvl val="lvl"/>
          <dgm:resizeHandles/>
        </dgm:presLayoutVars>
      </dgm:prSet>
      <dgm:spPr/>
    </dgm:pt>
    <dgm:pt modelId="{23232AB6-FDA0-4069-BE5D-92B52D487F98}" type="pres">
      <dgm:prSet presAssocID="{AFF097E3-657E-4133-96A6-D26F93C2750D}" presName="hierRoot1" presStyleCnt="0"/>
      <dgm:spPr/>
    </dgm:pt>
    <dgm:pt modelId="{8BA1B6EE-A2C3-4A18-B731-258113FD2CBD}" type="pres">
      <dgm:prSet presAssocID="{AFF097E3-657E-4133-96A6-D26F93C2750D}" presName="composite" presStyleCnt="0"/>
      <dgm:spPr/>
    </dgm:pt>
    <dgm:pt modelId="{5171EC61-3CF2-4B37-A1A2-D1E1271DC8C1}" type="pres">
      <dgm:prSet presAssocID="{AFF097E3-657E-4133-96A6-D26F93C2750D}" presName="background" presStyleLbl="node0" presStyleIdx="0" presStyleCnt="1"/>
      <dgm:spPr/>
    </dgm:pt>
    <dgm:pt modelId="{93F2471A-4B65-4885-AEC4-AF8B3FF38040}" type="pres">
      <dgm:prSet presAssocID="{AFF097E3-657E-4133-96A6-D26F93C2750D}" presName="text" presStyleLbl="fgAcc0" presStyleIdx="0" presStyleCnt="1" custLinFactNeighborX="54423" custLinFactNeighborY="-4733">
        <dgm:presLayoutVars>
          <dgm:chPref val="3"/>
        </dgm:presLayoutVars>
      </dgm:prSet>
      <dgm:spPr/>
    </dgm:pt>
    <dgm:pt modelId="{DF2441AC-B43F-4B5D-808A-B5A0E456A05E}" type="pres">
      <dgm:prSet presAssocID="{AFF097E3-657E-4133-96A6-D26F93C2750D}" presName="hierChild2" presStyleCnt="0"/>
      <dgm:spPr/>
    </dgm:pt>
    <dgm:pt modelId="{20B78F7E-9FD7-4AFE-9BDB-E5DEBC7AC910}" type="pres">
      <dgm:prSet presAssocID="{342F9AD3-56E5-4E0F-899C-2779E08479D2}" presName="Name10" presStyleLbl="parChTrans1D2" presStyleIdx="0" presStyleCnt="3"/>
      <dgm:spPr/>
    </dgm:pt>
    <dgm:pt modelId="{0DBCF8A1-7CDC-49E4-A91A-17E408253DFC}" type="pres">
      <dgm:prSet presAssocID="{2629A3FD-9ACC-44F0-AE98-32C8383D3AFD}" presName="hierRoot2" presStyleCnt="0"/>
      <dgm:spPr/>
    </dgm:pt>
    <dgm:pt modelId="{5887F7CC-5163-435D-8879-F1886FB7B0B8}" type="pres">
      <dgm:prSet presAssocID="{2629A3FD-9ACC-44F0-AE98-32C8383D3AFD}" presName="composite2" presStyleCnt="0"/>
      <dgm:spPr/>
    </dgm:pt>
    <dgm:pt modelId="{90084428-55AC-4607-89B3-8D89CC04DEB4}" type="pres">
      <dgm:prSet presAssocID="{2629A3FD-9ACC-44F0-AE98-32C8383D3AFD}" presName="background2" presStyleLbl="node2" presStyleIdx="0" presStyleCnt="3"/>
      <dgm:spPr/>
    </dgm:pt>
    <dgm:pt modelId="{25D53A77-B7BC-4E79-9FF0-8B0D00C3153E}" type="pres">
      <dgm:prSet presAssocID="{2629A3FD-9ACC-44F0-AE98-32C8383D3AFD}" presName="text2" presStyleLbl="fgAcc2" presStyleIdx="0" presStyleCnt="3">
        <dgm:presLayoutVars>
          <dgm:chPref val="3"/>
        </dgm:presLayoutVars>
      </dgm:prSet>
      <dgm:spPr/>
    </dgm:pt>
    <dgm:pt modelId="{1B7BB879-F68C-4322-8DAC-8428215367E2}" type="pres">
      <dgm:prSet presAssocID="{2629A3FD-9ACC-44F0-AE98-32C8383D3AFD}" presName="hierChild3" presStyleCnt="0"/>
      <dgm:spPr/>
    </dgm:pt>
    <dgm:pt modelId="{B2ACCF17-56EA-4A29-9AFC-189994A1ECAA}" type="pres">
      <dgm:prSet presAssocID="{CEDF8899-FC5E-412B-8C3A-755909283B17}" presName="Name17" presStyleLbl="parChTrans1D3" presStyleIdx="0" presStyleCnt="6"/>
      <dgm:spPr/>
    </dgm:pt>
    <dgm:pt modelId="{E02BAE2A-F1E3-4FC9-9B43-046DE973897E}" type="pres">
      <dgm:prSet presAssocID="{D02631F8-A123-4540-A110-8A6102D495AA}" presName="hierRoot3" presStyleCnt="0"/>
      <dgm:spPr/>
    </dgm:pt>
    <dgm:pt modelId="{3822FF97-67B2-4572-89FA-34CDA44DD26F}" type="pres">
      <dgm:prSet presAssocID="{D02631F8-A123-4540-A110-8A6102D495AA}" presName="composite3" presStyleCnt="0"/>
      <dgm:spPr/>
    </dgm:pt>
    <dgm:pt modelId="{C5937E34-693C-4892-9633-3EFF765832E9}" type="pres">
      <dgm:prSet presAssocID="{D02631F8-A123-4540-A110-8A6102D495AA}" presName="background3" presStyleLbl="node3" presStyleIdx="0" presStyleCnt="6"/>
      <dgm:spPr/>
    </dgm:pt>
    <dgm:pt modelId="{6E639906-F807-4030-806D-48F106C4A093}" type="pres">
      <dgm:prSet presAssocID="{D02631F8-A123-4540-A110-8A6102D495AA}" presName="text3" presStyleLbl="fgAcc3" presStyleIdx="0" presStyleCnt="6">
        <dgm:presLayoutVars>
          <dgm:chPref val="3"/>
        </dgm:presLayoutVars>
      </dgm:prSet>
      <dgm:spPr/>
    </dgm:pt>
    <dgm:pt modelId="{6ACBF599-6044-4D1A-9ADF-3FDFF96FD1D8}" type="pres">
      <dgm:prSet presAssocID="{D02631F8-A123-4540-A110-8A6102D495AA}" presName="hierChild4" presStyleCnt="0"/>
      <dgm:spPr/>
    </dgm:pt>
    <dgm:pt modelId="{DD2D1FC2-C48C-4B5F-BCD6-F0B83A9F6ACC}" type="pres">
      <dgm:prSet presAssocID="{C26B71B4-B469-4D3B-9AC1-BD7E0D86E6B1}" presName="Name17" presStyleLbl="parChTrans1D3" presStyleIdx="1" presStyleCnt="6"/>
      <dgm:spPr/>
    </dgm:pt>
    <dgm:pt modelId="{E4D67669-967A-480A-A12B-347BD138B54A}" type="pres">
      <dgm:prSet presAssocID="{30DBB4D9-3BFB-4B8C-8C1F-23BEE9C2B9E8}" presName="hierRoot3" presStyleCnt="0"/>
      <dgm:spPr/>
    </dgm:pt>
    <dgm:pt modelId="{66BA0AEB-3D93-4859-B35F-1AE5702E9925}" type="pres">
      <dgm:prSet presAssocID="{30DBB4D9-3BFB-4B8C-8C1F-23BEE9C2B9E8}" presName="composite3" presStyleCnt="0"/>
      <dgm:spPr/>
    </dgm:pt>
    <dgm:pt modelId="{27A0A79C-9482-41D1-9B67-CD8F6C49FD9C}" type="pres">
      <dgm:prSet presAssocID="{30DBB4D9-3BFB-4B8C-8C1F-23BEE9C2B9E8}" presName="background3" presStyleLbl="node3" presStyleIdx="1" presStyleCnt="6"/>
      <dgm:spPr/>
    </dgm:pt>
    <dgm:pt modelId="{9164BC66-C9CF-471B-BBE5-62F7D30A4C99}" type="pres">
      <dgm:prSet presAssocID="{30DBB4D9-3BFB-4B8C-8C1F-23BEE9C2B9E8}" presName="text3" presStyleLbl="fgAcc3" presStyleIdx="1" presStyleCnt="6">
        <dgm:presLayoutVars>
          <dgm:chPref val="3"/>
        </dgm:presLayoutVars>
      </dgm:prSet>
      <dgm:spPr/>
    </dgm:pt>
    <dgm:pt modelId="{7B4A6013-8F85-444D-8A4E-E3358F1EE3F4}" type="pres">
      <dgm:prSet presAssocID="{30DBB4D9-3BFB-4B8C-8C1F-23BEE9C2B9E8}" presName="hierChild4" presStyleCnt="0"/>
      <dgm:spPr/>
    </dgm:pt>
    <dgm:pt modelId="{56EF06EE-4D7B-4DBE-978F-86B02777D8B8}" type="pres">
      <dgm:prSet presAssocID="{6D3BFADF-5CAD-4AA2-B127-F50130369276}" presName="Name17" presStyleLbl="parChTrans1D3" presStyleIdx="2" presStyleCnt="6"/>
      <dgm:spPr/>
    </dgm:pt>
    <dgm:pt modelId="{D2BB976E-CDCF-4DF6-89DB-B7A8EE55C2CC}" type="pres">
      <dgm:prSet presAssocID="{7CD055DA-F1D4-4D6F-A6CD-B373415CA33C}" presName="hierRoot3" presStyleCnt="0"/>
      <dgm:spPr/>
    </dgm:pt>
    <dgm:pt modelId="{CDBDFB9B-8516-4004-82D0-417A59584618}" type="pres">
      <dgm:prSet presAssocID="{7CD055DA-F1D4-4D6F-A6CD-B373415CA33C}" presName="composite3" presStyleCnt="0"/>
      <dgm:spPr/>
    </dgm:pt>
    <dgm:pt modelId="{99B58D33-8202-4D93-805A-3A7685078998}" type="pres">
      <dgm:prSet presAssocID="{7CD055DA-F1D4-4D6F-A6CD-B373415CA33C}" presName="background3" presStyleLbl="node3" presStyleIdx="2" presStyleCnt="6"/>
      <dgm:spPr/>
    </dgm:pt>
    <dgm:pt modelId="{25F0942A-645A-4696-B3D9-854F3E9FAA3C}" type="pres">
      <dgm:prSet presAssocID="{7CD055DA-F1D4-4D6F-A6CD-B373415CA33C}" presName="text3" presStyleLbl="fgAcc3" presStyleIdx="2" presStyleCnt="6">
        <dgm:presLayoutVars>
          <dgm:chPref val="3"/>
        </dgm:presLayoutVars>
      </dgm:prSet>
      <dgm:spPr/>
    </dgm:pt>
    <dgm:pt modelId="{4060FD3C-999C-4D12-869A-62DF11E4FB14}" type="pres">
      <dgm:prSet presAssocID="{7CD055DA-F1D4-4D6F-A6CD-B373415CA33C}" presName="hierChild4" presStyleCnt="0"/>
      <dgm:spPr/>
    </dgm:pt>
    <dgm:pt modelId="{29FD3103-14EB-4F63-956C-1D4D34720715}" type="pres">
      <dgm:prSet presAssocID="{9D58311D-D1B7-41FE-BB6D-21455D24AFD2}" presName="Name17" presStyleLbl="parChTrans1D3" presStyleIdx="3" presStyleCnt="6"/>
      <dgm:spPr/>
    </dgm:pt>
    <dgm:pt modelId="{4E1AF262-09EB-4E21-B627-936DD044C7C5}" type="pres">
      <dgm:prSet presAssocID="{F2E1F74B-62A5-4ACD-8FC2-B8E18921BDC3}" presName="hierRoot3" presStyleCnt="0"/>
      <dgm:spPr/>
    </dgm:pt>
    <dgm:pt modelId="{CD64CE20-8688-4615-98EA-CF0B92616000}" type="pres">
      <dgm:prSet presAssocID="{F2E1F74B-62A5-4ACD-8FC2-B8E18921BDC3}" presName="composite3" presStyleCnt="0"/>
      <dgm:spPr/>
    </dgm:pt>
    <dgm:pt modelId="{402F6DF3-87E5-4E74-B284-5FB37AB28FA7}" type="pres">
      <dgm:prSet presAssocID="{F2E1F74B-62A5-4ACD-8FC2-B8E18921BDC3}" presName="background3" presStyleLbl="node3" presStyleIdx="3" presStyleCnt="6"/>
      <dgm:spPr/>
    </dgm:pt>
    <dgm:pt modelId="{30A0984E-DA3E-464A-90E9-C7FE22F24472}" type="pres">
      <dgm:prSet presAssocID="{F2E1F74B-62A5-4ACD-8FC2-B8E18921BDC3}" presName="text3" presStyleLbl="fgAcc3" presStyleIdx="3" presStyleCnt="6">
        <dgm:presLayoutVars>
          <dgm:chPref val="3"/>
        </dgm:presLayoutVars>
      </dgm:prSet>
      <dgm:spPr/>
    </dgm:pt>
    <dgm:pt modelId="{4AB4065E-C87E-4B49-8A49-C12354BA7478}" type="pres">
      <dgm:prSet presAssocID="{F2E1F74B-62A5-4ACD-8FC2-B8E18921BDC3}" presName="hierChild4" presStyleCnt="0"/>
      <dgm:spPr/>
    </dgm:pt>
    <dgm:pt modelId="{052BB2A2-ACF9-4795-AE34-C87E42B491A5}" type="pres">
      <dgm:prSet presAssocID="{1576DA7E-A145-4985-B91E-E3B0C99D4391}" presName="Name17" presStyleLbl="parChTrans1D3" presStyleIdx="4" presStyleCnt="6"/>
      <dgm:spPr/>
    </dgm:pt>
    <dgm:pt modelId="{E884D653-D7B4-4E96-9B09-B35B728D90EE}" type="pres">
      <dgm:prSet presAssocID="{822F79EC-8297-48B4-ABFF-A151D8C41C51}" presName="hierRoot3" presStyleCnt="0"/>
      <dgm:spPr/>
    </dgm:pt>
    <dgm:pt modelId="{EE6E08BE-1220-479D-B178-34056545AD94}" type="pres">
      <dgm:prSet presAssocID="{822F79EC-8297-48B4-ABFF-A151D8C41C51}" presName="composite3" presStyleCnt="0"/>
      <dgm:spPr/>
    </dgm:pt>
    <dgm:pt modelId="{9C2FC00B-1305-446F-8722-D44F4142A2FA}" type="pres">
      <dgm:prSet presAssocID="{822F79EC-8297-48B4-ABFF-A151D8C41C51}" presName="background3" presStyleLbl="node3" presStyleIdx="4" presStyleCnt="6"/>
      <dgm:spPr/>
    </dgm:pt>
    <dgm:pt modelId="{99E24199-1CBF-4C9E-A8C4-CB95F8F52EBD}" type="pres">
      <dgm:prSet presAssocID="{822F79EC-8297-48B4-ABFF-A151D8C41C51}" presName="text3" presStyleLbl="fgAcc3" presStyleIdx="4" presStyleCnt="6">
        <dgm:presLayoutVars>
          <dgm:chPref val="3"/>
        </dgm:presLayoutVars>
      </dgm:prSet>
      <dgm:spPr/>
    </dgm:pt>
    <dgm:pt modelId="{38F915E6-E976-4A5A-97DA-619AD4DA31B2}" type="pres">
      <dgm:prSet presAssocID="{822F79EC-8297-48B4-ABFF-A151D8C41C51}" presName="hierChild4" presStyleCnt="0"/>
      <dgm:spPr/>
    </dgm:pt>
    <dgm:pt modelId="{68324D62-8658-4AD6-959A-6132EE65184C}" type="pres">
      <dgm:prSet presAssocID="{28261BD7-CF5B-4020-922A-A2F05BCD833A}" presName="Name17" presStyleLbl="parChTrans1D3" presStyleIdx="5" presStyleCnt="6"/>
      <dgm:spPr/>
    </dgm:pt>
    <dgm:pt modelId="{7D863107-4654-44B7-98EA-66CD53421DFE}" type="pres">
      <dgm:prSet presAssocID="{EF1F6A15-7DEC-4925-B5C3-68235952BF91}" presName="hierRoot3" presStyleCnt="0"/>
      <dgm:spPr/>
    </dgm:pt>
    <dgm:pt modelId="{101D5323-9B5E-446D-83DC-F35F3AAA20B8}" type="pres">
      <dgm:prSet presAssocID="{EF1F6A15-7DEC-4925-B5C3-68235952BF91}" presName="composite3" presStyleCnt="0"/>
      <dgm:spPr/>
    </dgm:pt>
    <dgm:pt modelId="{80FA5D07-C5D6-4042-9585-22C46A0C4FE7}" type="pres">
      <dgm:prSet presAssocID="{EF1F6A15-7DEC-4925-B5C3-68235952BF91}" presName="background3" presStyleLbl="node3" presStyleIdx="5" presStyleCnt="6"/>
      <dgm:spPr/>
    </dgm:pt>
    <dgm:pt modelId="{6EAB094B-8148-49E4-95AA-4A8BA34072BE}" type="pres">
      <dgm:prSet presAssocID="{EF1F6A15-7DEC-4925-B5C3-68235952BF91}" presName="text3" presStyleLbl="fgAcc3" presStyleIdx="5" presStyleCnt="6">
        <dgm:presLayoutVars>
          <dgm:chPref val="3"/>
        </dgm:presLayoutVars>
      </dgm:prSet>
      <dgm:spPr/>
    </dgm:pt>
    <dgm:pt modelId="{5490FB41-A1F6-4237-A09A-EE4BB0E0AEFF}" type="pres">
      <dgm:prSet presAssocID="{EF1F6A15-7DEC-4925-B5C3-68235952BF91}" presName="hierChild4" presStyleCnt="0"/>
      <dgm:spPr/>
    </dgm:pt>
    <dgm:pt modelId="{BFCF3777-9A2C-4027-AC9A-B82034F796C8}" type="pres">
      <dgm:prSet presAssocID="{10FEF1A6-651A-4B25-87B2-6DBDA70CD2BF}" presName="Name10" presStyleLbl="parChTrans1D2" presStyleIdx="1" presStyleCnt="3"/>
      <dgm:spPr/>
    </dgm:pt>
    <dgm:pt modelId="{D4C75C62-13DA-479C-8B9B-C23E60A01F6C}" type="pres">
      <dgm:prSet presAssocID="{446AA763-413C-4629-9890-A908C49DF694}" presName="hierRoot2" presStyleCnt="0"/>
      <dgm:spPr/>
    </dgm:pt>
    <dgm:pt modelId="{37386DE7-DEE8-439B-98FF-96C2F97913F0}" type="pres">
      <dgm:prSet presAssocID="{446AA763-413C-4629-9890-A908C49DF694}" presName="composite2" presStyleCnt="0"/>
      <dgm:spPr/>
    </dgm:pt>
    <dgm:pt modelId="{35E92A0B-7395-43BA-88C7-54B614084871}" type="pres">
      <dgm:prSet presAssocID="{446AA763-413C-4629-9890-A908C49DF694}" presName="background2" presStyleLbl="node2" presStyleIdx="1" presStyleCnt="3"/>
      <dgm:spPr/>
    </dgm:pt>
    <dgm:pt modelId="{C7F02F04-50DC-4DAC-9FA3-CE2E34B5DA4D}" type="pres">
      <dgm:prSet presAssocID="{446AA763-413C-4629-9890-A908C49DF694}" presName="text2" presStyleLbl="fgAcc2" presStyleIdx="1" presStyleCnt="3">
        <dgm:presLayoutVars>
          <dgm:chPref val="3"/>
        </dgm:presLayoutVars>
      </dgm:prSet>
      <dgm:spPr/>
    </dgm:pt>
    <dgm:pt modelId="{D46B80FE-E2B5-45FC-BA1A-F24E24A96DE0}" type="pres">
      <dgm:prSet presAssocID="{446AA763-413C-4629-9890-A908C49DF694}" presName="hierChild3" presStyleCnt="0"/>
      <dgm:spPr/>
    </dgm:pt>
    <dgm:pt modelId="{47768260-97F1-4857-9EA0-CF9CDB29498F}" type="pres">
      <dgm:prSet presAssocID="{AD1BE7C5-B229-4095-9B06-D9ACEB31CAE7}" presName="Name10" presStyleLbl="parChTrans1D2" presStyleIdx="2" presStyleCnt="3"/>
      <dgm:spPr/>
    </dgm:pt>
    <dgm:pt modelId="{6AAB7476-C849-47CC-A3E8-3FE501EE78CF}" type="pres">
      <dgm:prSet presAssocID="{AE9C27EC-1DBA-4C08-9530-1A1DC17496EB}" presName="hierRoot2" presStyleCnt="0"/>
      <dgm:spPr/>
    </dgm:pt>
    <dgm:pt modelId="{45D24D72-7E1C-4C47-9C81-B38ED5197F2E}" type="pres">
      <dgm:prSet presAssocID="{AE9C27EC-1DBA-4C08-9530-1A1DC17496EB}" presName="composite2" presStyleCnt="0"/>
      <dgm:spPr/>
    </dgm:pt>
    <dgm:pt modelId="{3FD66501-0127-407B-8350-25903476098D}" type="pres">
      <dgm:prSet presAssocID="{AE9C27EC-1DBA-4C08-9530-1A1DC17496EB}" presName="background2" presStyleLbl="node2" presStyleIdx="2" presStyleCnt="3"/>
      <dgm:spPr/>
    </dgm:pt>
    <dgm:pt modelId="{A51BD01F-F2F6-48EE-B791-B069543CFC01}" type="pres">
      <dgm:prSet presAssocID="{AE9C27EC-1DBA-4C08-9530-1A1DC17496EB}" presName="text2" presStyleLbl="fgAcc2" presStyleIdx="2" presStyleCnt="3">
        <dgm:presLayoutVars>
          <dgm:chPref val="3"/>
        </dgm:presLayoutVars>
      </dgm:prSet>
      <dgm:spPr/>
    </dgm:pt>
    <dgm:pt modelId="{8BD3FE89-199D-478A-84F2-7688962A2CB0}" type="pres">
      <dgm:prSet presAssocID="{AE9C27EC-1DBA-4C08-9530-1A1DC17496EB}" presName="hierChild3" presStyleCnt="0"/>
      <dgm:spPr/>
    </dgm:pt>
  </dgm:ptLst>
  <dgm:cxnLst>
    <dgm:cxn modelId="{0F9BE205-6799-4E97-A0FD-F0E6712CD9E8}" srcId="{2629A3FD-9ACC-44F0-AE98-32C8383D3AFD}" destId="{EF1F6A15-7DEC-4925-B5C3-68235952BF91}" srcOrd="5" destOrd="0" parTransId="{28261BD7-CF5B-4020-922A-A2F05BCD833A}" sibTransId="{83DA9823-4B3A-42E8-B443-C22C1426B148}"/>
    <dgm:cxn modelId="{0B8F2C09-0643-41C2-8B1A-94601C00DA33}" srcId="{2629A3FD-9ACC-44F0-AE98-32C8383D3AFD}" destId="{30DBB4D9-3BFB-4B8C-8C1F-23BEE9C2B9E8}" srcOrd="1" destOrd="0" parTransId="{C26B71B4-B469-4D3B-9AC1-BD7E0D86E6B1}" sibTransId="{9EF291D8-F2AE-4328-A259-91D3042A8427}"/>
    <dgm:cxn modelId="{1A348B0B-AA8F-4E9C-9E23-E9E95584DB4B}" type="presOf" srcId="{7CD055DA-F1D4-4D6F-A6CD-B373415CA33C}" destId="{25F0942A-645A-4696-B3D9-854F3E9FAA3C}" srcOrd="0" destOrd="0" presId="urn:microsoft.com/office/officeart/2005/8/layout/hierarchy1"/>
    <dgm:cxn modelId="{D8154A26-0072-44C2-BDE9-064B4A8EE6AD}" type="presOf" srcId="{28261BD7-CF5B-4020-922A-A2F05BCD833A}" destId="{68324D62-8658-4AD6-959A-6132EE65184C}" srcOrd="0" destOrd="0" presId="urn:microsoft.com/office/officeart/2005/8/layout/hierarchy1"/>
    <dgm:cxn modelId="{4E3AF131-C3C7-4821-A9DE-CC704ED8FAEE}" type="presOf" srcId="{EF1F6A15-7DEC-4925-B5C3-68235952BF91}" destId="{6EAB094B-8148-49E4-95AA-4A8BA34072BE}" srcOrd="0" destOrd="0" presId="urn:microsoft.com/office/officeart/2005/8/layout/hierarchy1"/>
    <dgm:cxn modelId="{ADC55560-4A68-48CE-A4DF-DAD7B4877729}" srcId="{AFF097E3-657E-4133-96A6-D26F93C2750D}" destId="{446AA763-413C-4629-9890-A908C49DF694}" srcOrd="1" destOrd="0" parTransId="{10FEF1A6-651A-4B25-87B2-6DBDA70CD2BF}" sibTransId="{A191DBE3-5F82-4F42-B7B2-0F5E856615F5}"/>
    <dgm:cxn modelId="{C12A7B65-84B7-42FA-832A-0F4C17B35890}" type="presOf" srcId="{6D3BFADF-5CAD-4AA2-B127-F50130369276}" destId="{56EF06EE-4D7B-4DBE-978F-86B02777D8B8}" srcOrd="0" destOrd="0" presId="urn:microsoft.com/office/officeart/2005/8/layout/hierarchy1"/>
    <dgm:cxn modelId="{15D8C248-3EF6-421A-A62E-5B4DFDCFE21D}" type="presOf" srcId="{F2E1F74B-62A5-4ACD-8FC2-B8E18921BDC3}" destId="{30A0984E-DA3E-464A-90E9-C7FE22F24472}" srcOrd="0" destOrd="0" presId="urn:microsoft.com/office/officeart/2005/8/layout/hierarchy1"/>
    <dgm:cxn modelId="{F85E0952-7AFE-4F32-A763-059D4EE8A811}" srcId="{E09F6C84-B524-4CDE-8033-DA8A9D135E10}" destId="{AFF097E3-657E-4133-96A6-D26F93C2750D}" srcOrd="0" destOrd="0" parTransId="{F8A22DAE-4398-4D64-ADD7-DD85441D54DE}" sibTransId="{86EFE5DA-33B2-457E-B1F7-31B348F09330}"/>
    <dgm:cxn modelId="{89C67079-9099-452B-ADA1-FB7AF992C0B0}" type="presOf" srcId="{E09F6C84-B524-4CDE-8033-DA8A9D135E10}" destId="{9D76FE33-658A-432D-B11F-2156120E192B}" srcOrd="0" destOrd="0" presId="urn:microsoft.com/office/officeart/2005/8/layout/hierarchy1"/>
    <dgm:cxn modelId="{BFC5B959-93D7-4BE7-BFCF-B8D4F42B3C26}" srcId="{AFF097E3-657E-4133-96A6-D26F93C2750D}" destId="{AE9C27EC-1DBA-4C08-9530-1A1DC17496EB}" srcOrd="2" destOrd="0" parTransId="{AD1BE7C5-B229-4095-9B06-D9ACEB31CAE7}" sibTransId="{F54A0128-CB6E-4463-8322-CF7A4CB61546}"/>
    <dgm:cxn modelId="{E3A4B55A-19D4-4A75-9200-564DCB1A5DFC}" type="presOf" srcId="{AD1BE7C5-B229-4095-9B06-D9ACEB31CAE7}" destId="{47768260-97F1-4857-9EA0-CF9CDB29498F}" srcOrd="0" destOrd="0" presId="urn:microsoft.com/office/officeart/2005/8/layout/hierarchy1"/>
    <dgm:cxn modelId="{9C582582-2612-4D0F-B92C-05EB6004EAEF}" type="presOf" srcId="{30DBB4D9-3BFB-4B8C-8C1F-23BEE9C2B9E8}" destId="{9164BC66-C9CF-471B-BBE5-62F7D30A4C99}" srcOrd="0" destOrd="0" presId="urn:microsoft.com/office/officeart/2005/8/layout/hierarchy1"/>
    <dgm:cxn modelId="{E3333983-8DE8-4517-9ACF-F872839500CA}" srcId="{2629A3FD-9ACC-44F0-AE98-32C8383D3AFD}" destId="{822F79EC-8297-48B4-ABFF-A151D8C41C51}" srcOrd="4" destOrd="0" parTransId="{1576DA7E-A145-4985-B91E-E3B0C99D4391}" sibTransId="{95F8C44E-857A-41D9-8953-7E659DF12D2B}"/>
    <dgm:cxn modelId="{CA4D7984-658C-4044-B8F6-D84E0E31A321}" type="presOf" srcId="{342F9AD3-56E5-4E0F-899C-2779E08479D2}" destId="{20B78F7E-9FD7-4AFE-9BDB-E5DEBC7AC910}" srcOrd="0" destOrd="0" presId="urn:microsoft.com/office/officeart/2005/8/layout/hierarchy1"/>
    <dgm:cxn modelId="{BBAF8F85-1B7A-45CC-8875-04814475523C}" type="presOf" srcId="{10FEF1A6-651A-4B25-87B2-6DBDA70CD2BF}" destId="{BFCF3777-9A2C-4027-AC9A-B82034F796C8}" srcOrd="0" destOrd="0" presId="urn:microsoft.com/office/officeart/2005/8/layout/hierarchy1"/>
    <dgm:cxn modelId="{BFB93C90-1D3E-4D00-BD66-43E9141CF4A8}" srcId="{2629A3FD-9ACC-44F0-AE98-32C8383D3AFD}" destId="{7CD055DA-F1D4-4D6F-A6CD-B373415CA33C}" srcOrd="2" destOrd="0" parTransId="{6D3BFADF-5CAD-4AA2-B127-F50130369276}" sibTransId="{5712E522-8955-4A0D-9FD6-A56AFA477502}"/>
    <dgm:cxn modelId="{2BCDB991-7901-448F-8D15-C6E63FF0FB5E}" type="presOf" srcId="{AE9C27EC-1DBA-4C08-9530-1A1DC17496EB}" destId="{A51BD01F-F2F6-48EE-B791-B069543CFC01}" srcOrd="0" destOrd="0" presId="urn:microsoft.com/office/officeart/2005/8/layout/hierarchy1"/>
    <dgm:cxn modelId="{408353B2-903D-48BE-A411-5D283AC63058}" type="presOf" srcId="{C26B71B4-B469-4D3B-9AC1-BD7E0D86E6B1}" destId="{DD2D1FC2-C48C-4B5F-BCD6-F0B83A9F6ACC}" srcOrd="0" destOrd="0" presId="urn:microsoft.com/office/officeart/2005/8/layout/hierarchy1"/>
    <dgm:cxn modelId="{EF08B7B2-774A-4074-9161-5B8C77ED00D9}" type="presOf" srcId="{822F79EC-8297-48B4-ABFF-A151D8C41C51}" destId="{99E24199-1CBF-4C9E-A8C4-CB95F8F52EBD}" srcOrd="0" destOrd="0" presId="urn:microsoft.com/office/officeart/2005/8/layout/hierarchy1"/>
    <dgm:cxn modelId="{B494D4B2-0E2A-4041-9320-C6F512AD50A7}" srcId="{AFF097E3-657E-4133-96A6-D26F93C2750D}" destId="{2629A3FD-9ACC-44F0-AE98-32C8383D3AFD}" srcOrd="0" destOrd="0" parTransId="{342F9AD3-56E5-4E0F-899C-2779E08479D2}" sibTransId="{BE11B4DD-FB1F-420C-B3E3-89859AD07BCA}"/>
    <dgm:cxn modelId="{100E2EBA-9E07-4859-B560-E1CAC4BFC816}" type="presOf" srcId="{446AA763-413C-4629-9890-A908C49DF694}" destId="{C7F02F04-50DC-4DAC-9FA3-CE2E34B5DA4D}" srcOrd="0" destOrd="0" presId="urn:microsoft.com/office/officeart/2005/8/layout/hierarchy1"/>
    <dgm:cxn modelId="{180862BA-1F79-49BC-8B3B-BA26012AD26D}" srcId="{2629A3FD-9ACC-44F0-AE98-32C8383D3AFD}" destId="{F2E1F74B-62A5-4ACD-8FC2-B8E18921BDC3}" srcOrd="3" destOrd="0" parTransId="{9D58311D-D1B7-41FE-BB6D-21455D24AFD2}" sibTransId="{99E0339C-0B77-4E5E-AA8F-E434ACFC9A82}"/>
    <dgm:cxn modelId="{5B55E6C1-B342-4E0D-9F5C-D81CBDA17ED6}" type="presOf" srcId="{1576DA7E-A145-4985-B91E-E3B0C99D4391}" destId="{052BB2A2-ACF9-4795-AE34-C87E42B491A5}" srcOrd="0" destOrd="0" presId="urn:microsoft.com/office/officeart/2005/8/layout/hierarchy1"/>
    <dgm:cxn modelId="{C0B5A5C7-8FF4-4678-B98D-2E3B65C48E8C}" type="presOf" srcId="{CEDF8899-FC5E-412B-8C3A-755909283B17}" destId="{B2ACCF17-56EA-4A29-9AFC-189994A1ECAA}" srcOrd="0" destOrd="0" presId="urn:microsoft.com/office/officeart/2005/8/layout/hierarchy1"/>
    <dgm:cxn modelId="{E0A945E2-8533-463A-94B4-12DBC505F855}" srcId="{2629A3FD-9ACC-44F0-AE98-32C8383D3AFD}" destId="{D02631F8-A123-4540-A110-8A6102D495AA}" srcOrd="0" destOrd="0" parTransId="{CEDF8899-FC5E-412B-8C3A-755909283B17}" sibTransId="{E58C5AAE-0874-405C-8C7B-1C8A684C6080}"/>
    <dgm:cxn modelId="{71E29EE3-3EDA-4F69-AB2C-3DF685A3AD7C}" type="presOf" srcId="{AFF097E3-657E-4133-96A6-D26F93C2750D}" destId="{93F2471A-4B65-4885-AEC4-AF8B3FF38040}" srcOrd="0" destOrd="0" presId="urn:microsoft.com/office/officeart/2005/8/layout/hierarchy1"/>
    <dgm:cxn modelId="{E08232EB-5FA1-421D-8D6A-BF31BD7DDB77}" type="presOf" srcId="{D02631F8-A123-4540-A110-8A6102D495AA}" destId="{6E639906-F807-4030-806D-48F106C4A093}" srcOrd="0" destOrd="0" presId="urn:microsoft.com/office/officeart/2005/8/layout/hierarchy1"/>
    <dgm:cxn modelId="{428060F6-F483-4E68-BF04-B08B36AC203D}" type="presOf" srcId="{2629A3FD-9ACC-44F0-AE98-32C8383D3AFD}" destId="{25D53A77-B7BC-4E79-9FF0-8B0D00C3153E}" srcOrd="0" destOrd="0" presId="urn:microsoft.com/office/officeart/2005/8/layout/hierarchy1"/>
    <dgm:cxn modelId="{7BC531F9-893C-49B2-B35B-2E06939B01AB}" type="presOf" srcId="{9D58311D-D1B7-41FE-BB6D-21455D24AFD2}" destId="{29FD3103-14EB-4F63-956C-1D4D34720715}" srcOrd="0" destOrd="0" presId="urn:microsoft.com/office/officeart/2005/8/layout/hierarchy1"/>
    <dgm:cxn modelId="{F59EB737-5637-46CB-9231-1ABA08FF9A2F}" type="presParOf" srcId="{9D76FE33-658A-432D-B11F-2156120E192B}" destId="{23232AB6-FDA0-4069-BE5D-92B52D487F98}" srcOrd="0" destOrd="0" presId="urn:microsoft.com/office/officeart/2005/8/layout/hierarchy1"/>
    <dgm:cxn modelId="{BC86D644-1AEC-41EC-8B13-9A0439B853F9}" type="presParOf" srcId="{23232AB6-FDA0-4069-BE5D-92B52D487F98}" destId="{8BA1B6EE-A2C3-4A18-B731-258113FD2CBD}" srcOrd="0" destOrd="0" presId="urn:microsoft.com/office/officeart/2005/8/layout/hierarchy1"/>
    <dgm:cxn modelId="{9C753CEC-2616-4334-BFCF-523505017F0F}" type="presParOf" srcId="{8BA1B6EE-A2C3-4A18-B731-258113FD2CBD}" destId="{5171EC61-3CF2-4B37-A1A2-D1E1271DC8C1}" srcOrd="0" destOrd="0" presId="urn:microsoft.com/office/officeart/2005/8/layout/hierarchy1"/>
    <dgm:cxn modelId="{694A8568-0B67-4803-8F6B-71601A9A4F31}" type="presParOf" srcId="{8BA1B6EE-A2C3-4A18-B731-258113FD2CBD}" destId="{93F2471A-4B65-4885-AEC4-AF8B3FF38040}" srcOrd="1" destOrd="0" presId="urn:microsoft.com/office/officeart/2005/8/layout/hierarchy1"/>
    <dgm:cxn modelId="{862176D6-DDB0-43E8-A775-3DC40E103549}" type="presParOf" srcId="{23232AB6-FDA0-4069-BE5D-92B52D487F98}" destId="{DF2441AC-B43F-4B5D-808A-B5A0E456A05E}" srcOrd="1" destOrd="0" presId="urn:microsoft.com/office/officeart/2005/8/layout/hierarchy1"/>
    <dgm:cxn modelId="{3C8F35EF-FD4C-4A9C-B5A2-6DC0A2388D5D}" type="presParOf" srcId="{DF2441AC-B43F-4B5D-808A-B5A0E456A05E}" destId="{20B78F7E-9FD7-4AFE-9BDB-E5DEBC7AC910}" srcOrd="0" destOrd="0" presId="urn:microsoft.com/office/officeart/2005/8/layout/hierarchy1"/>
    <dgm:cxn modelId="{BA95909B-8DB5-4504-B007-FE77A188C34E}" type="presParOf" srcId="{DF2441AC-B43F-4B5D-808A-B5A0E456A05E}" destId="{0DBCF8A1-7CDC-49E4-A91A-17E408253DFC}" srcOrd="1" destOrd="0" presId="urn:microsoft.com/office/officeart/2005/8/layout/hierarchy1"/>
    <dgm:cxn modelId="{3D9F0CE9-8817-482E-8AC2-B2623633E1A7}" type="presParOf" srcId="{0DBCF8A1-7CDC-49E4-A91A-17E408253DFC}" destId="{5887F7CC-5163-435D-8879-F1886FB7B0B8}" srcOrd="0" destOrd="0" presId="urn:microsoft.com/office/officeart/2005/8/layout/hierarchy1"/>
    <dgm:cxn modelId="{49C50809-AF9F-4685-A568-B499FB741669}" type="presParOf" srcId="{5887F7CC-5163-435D-8879-F1886FB7B0B8}" destId="{90084428-55AC-4607-89B3-8D89CC04DEB4}" srcOrd="0" destOrd="0" presId="urn:microsoft.com/office/officeart/2005/8/layout/hierarchy1"/>
    <dgm:cxn modelId="{3F47CBC0-A4DB-41E7-A069-453B2C9461ED}" type="presParOf" srcId="{5887F7CC-5163-435D-8879-F1886FB7B0B8}" destId="{25D53A77-B7BC-4E79-9FF0-8B0D00C3153E}" srcOrd="1" destOrd="0" presId="urn:microsoft.com/office/officeart/2005/8/layout/hierarchy1"/>
    <dgm:cxn modelId="{1B7E8226-635C-4A4A-8C0C-6504F6C78C6F}" type="presParOf" srcId="{0DBCF8A1-7CDC-49E4-A91A-17E408253DFC}" destId="{1B7BB879-F68C-4322-8DAC-8428215367E2}" srcOrd="1" destOrd="0" presId="urn:microsoft.com/office/officeart/2005/8/layout/hierarchy1"/>
    <dgm:cxn modelId="{83914319-5448-40FD-92E1-35BAC3709748}" type="presParOf" srcId="{1B7BB879-F68C-4322-8DAC-8428215367E2}" destId="{B2ACCF17-56EA-4A29-9AFC-189994A1ECAA}" srcOrd="0" destOrd="0" presId="urn:microsoft.com/office/officeart/2005/8/layout/hierarchy1"/>
    <dgm:cxn modelId="{EC84D8B7-BD0B-4FDC-A6FD-AD0C423AC639}" type="presParOf" srcId="{1B7BB879-F68C-4322-8DAC-8428215367E2}" destId="{E02BAE2A-F1E3-4FC9-9B43-046DE973897E}" srcOrd="1" destOrd="0" presId="urn:microsoft.com/office/officeart/2005/8/layout/hierarchy1"/>
    <dgm:cxn modelId="{A1E6F3E7-0A4B-44B2-B3A3-079FF27017CE}" type="presParOf" srcId="{E02BAE2A-F1E3-4FC9-9B43-046DE973897E}" destId="{3822FF97-67B2-4572-89FA-34CDA44DD26F}" srcOrd="0" destOrd="0" presId="urn:microsoft.com/office/officeart/2005/8/layout/hierarchy1"/>
    <dgm:cxn modelId="{F89C71F8-D9E1-4047-8E7E-CD3E356EA4CF}" type="presParOf" srcId="{3822FF97-67B2-4572-89FA-34CDA44DD26F}" destId="{C5937E34-693C-4892-9633-3EFF765832E9}" srcOrd="0" destOrd="0" presId="urn:microsoft.com/office/officeart/2005/8/layout/hierarchy1"/>
    <dgm:cxn modelId="{25841469-6CA6-418A-ADFA-D2BE84169DD6}" type="presParOf" srcId="{3822FF97-67B2-4572-89FA-34CDA44DD26F}" destId="{6E639906-F807-4030-806D-48F106C4A093}" srcOrd="1" destOrd="0" presId="urn:microsoft.com/office/officeart/2005/8/layout/hierarchy1"/>
    <dgm:cxn modelId="{4BA0B225-611D-4339-A001-2A728FB7C204}" type="presParOf" srcId="{E02BAE2A-F1E3-4FC9-9B43-046DE973897E}" destId="{6ACBF599-6044-4D1A-9ADF-3FDFF96FD1D8}" srcOrd="1" destOrd="0" presId="urn:microsoft.com/office/officeart/2005/8/layout/hierarchy1"/>
    <dgm:cxn modelId="{095451E1-10EB-4010-A83A-89ED26F26E5D}" type="presParOf" srcId="{1B7BB879-F68C-4322-8DAC-8428215367E2}" destId="{DD2D1FC2-C48C-4B5F-BCD6-F0B83A9F6ACC}" srcOrd="2" destOrd="0" presId="urn:microsoft.com/office/officeart/2005/8/layout/hierarchy1"/>
    <dgm:cxn modelId="{931C106B-44AA-4B77-9867-105A7C831AD8}" type="presParOf" srcId="{1B7BB879-F68C-4322-8DAC-8428215367E2}" destId="{E4D67669-967A-480A-A12B-347BD138B54A}" srcOrd="3" destOrd="0" presId="urn:microsoft.com/office/officeart/2005/8/layout/hierarchy1"/>
    <dgm:cxn modelId="{156953F0-9BA0-4E7E-82B2-6BC6AD936A3D}" type="presParOf" srcId="{E4D67669-967A-480A-A12B-347BD138B54A}" destId="{66BA0AEB-3D93-4859-B35F-1AE5702E9925}" srcOrd="0" destOrd="0" presId="urn:microsoft.com/office/officeart/2005/8/layout/hierarchy1"/>
    <dgm:cxn modelId="{74422C9A-A3FA-46C2-B166-4A2141CC3160}" type="presParOf" srcId="{66BA0AEB-3D93-4859-B35F-1AE5702E9925}" destId="{27A0A79C-9482-41D1-9B67-CD8F6C49FD9C}" srcOrd="0" destOrd="0" presId="urn:microsoft.com/office/officeart/2005/8/layout/hierarchy1"/>
    <dgm:cxn modelId="{0343BA92-3023-4188-A7D3-FC2205410CAF}" type="presParOf" srcId="{66BA0AEB-3D93-4859-B35F-1AE5702E9925}" destId="{9164BC66-C9CF-471B-BBE5-62F7D30A4C99}" srcOrd="1" destOrd="0" presId="urn:microsoft.com/office/officeart/2005/8/layout/hierarchy1"/>
    <dgm:cxn modelId="{E21BBFCA-B74B-4967-95C2-AA4F78A7E3F5}" type="presParOf" srcId="{E4D67669-967A-480A-A12B-347BD138B54A}" destId="{7B4A6013-8F85-444D-8A4E-E3358F1EE3F4}" srcOrd="1" destOrd="0" presId="urn:microsoft.com/office/officeart/2005/8/layout/hierarchy1"/>
    <dgm:cxn modelId="{11808F38-F60E-4232-8705-40ED6D5257AE}" type="presParOf" srcId="{1B7BB879-F68C-4322-8DAC-8428215367E2}" destId="{56EF06EE-4D7B-4DBE-978F-86B02777D8B8}" srcOrd="4" destOrd="0" presId="urn:microsoft.com/office/officeart/2005/8/layout/hierarchy1"/>
    <dgm:cxn modelId="{9C24746F-0266-440B-84FC-93032D4AA312}" type="presParOf" srcId="{1B7BB879-F68C-4322-8DAC-8428215367E2}" destId="{D2BB976E-CDCF-4DF6-89DB-B7A8EE55C2CC}" srcOrd="5" destOrd="0" presId="urn:microsoft.com/office/officeart/2005/8/layout/hierarchy1"/>
    <dgm:cxn modelId="{E31BF1BD-3AE5-4ACE-A384-82ABFDCA955B}" type="presParOf" srcId="{D2BB976E-CDCF-4DF6-89DB-B7A8EE55C2CC}" destId="{CDBDFB9B-8516-4004-82D0-417A59584618}" srcOrd="0" destOrd="0" presId="urn:microsoft.com/office/officeart/2005/8/layout/hierarchy1"/>
    <dgm:cxn modelId="{53C060E0-7FF8-4644-B1D0-054C59EB404D}" type="presParOf" srcId="{CDBDFB9B-8516-4004-82D0-417A59584618}" destId="{99B58D33-8202-4D93-805A-3A7685078998}" srcOrd="0" destOrd="0" presId="urn:microsoft.com/office/officeart/2005/8/layout/hierarchy1"/>
    <dgm:cxn modelId="{1F1FECE5-1294-4AB3-AA8C-B8BC71C70769}" type="presParOf" srcId="{CDBDFB9B-8516-4004-82D0-417A59584618}" destId="{25F0942A-645A-4696-B3D9-854F3E9FAA3C}" srcOrd="1" destOrd="0" presId="urn:microsoft.com/office/officeart/2005/8/layout/hierarchy1"/>
    <dgm:cxn modelId="{D578B736-119E-4A90-B13C-43E68514AB7E}" type="presParOf" srcId="{D2BB976E-CDCF-4DF6-89DB-B7A8EE55C2CC}" destId="{4060FD3C-999C-4D12-869A-62DF11E4FB14}" srcOrd="1" destOrd="0" presId="urn:microsoft.com/office/officeart/2005/8/layout/hierarchy1"/>
    <dgm:cxn modelId="{2B1321D9-65C6-4110-84E4-232EED6CD3FE}" type="presParOf" srcId="{1B7BB879-F68C-4322-8DAC-8428215367E2}" destId="{29FD3103-14EB-4F63-956C-1D4D34720715}" srcOrd="6" destOrd="0" presId="urn:microsoft.com/office/officeart/2005/8/layout/hierarchy1"/>
    <dgm:cxn modelId="{C5336093-3AFB-4081-9D5D-102CC34F587D}" type="presParOf" srcId="{1B7BB879-F68C-4322-8DAC-8428215367E2}" destId="{4E1AF262-09EB-4E21-B627-936DD044C7C5}" srcOrd="7" destOrd="0" presId="urn:microsoft.com/office/officeart/2005/8/layout/hierarchy1"/>
    <dgm:cxn modelId="{E40DADBB-3EAC-4775-9295-CB011763BE03}" type="presParOf" srcId="{4E1AF262-09EB-4E21-B627-936DD044C7C5}" destId="{CD64CE20-8688-4615-98EA-CF0B92616000}" srcOrd="0" destOrd="0" presId="urn:microsoft.com/office/officeart/2005/8/layout/hierarchy1"/>
    <dgm:cxn modelId="{F271483B-2330-4842-B121-FD321BBCA1C3}" type="presParOf" srcId="{CD64CE20-8688-4615-98EA-CF0B92616000}" destId="{402F6DF3-87E5-4E74-B284-5FB37AB28FA7}" srcOrd="0" destOrd="0" presId="urn:microsoft.com/office/officeart/2005/8/layout/hierarchy1"/>
    <dgm:cxn modelId="{CCD88EC1-FD6E-415F-B6E8-3FFC4DC3D928}" type="presParOf" srcId="{CD64CE20-8688-4615-98EA-CF0B92616000}" destId="{30A0984E-DA3E-464A-90E9-C7FE22F24472}" srcOrd="1" destOrd="0" presId="urn:microsoft.com/office/officeart/2005/8/layout/hierarchy1"/>
    <dgm:cxn modelId="{AE8B0E9A-2DC0-4330-A96E-4E034CB5E8E4}" type="presParOf" srcId="{4E1AF262-09EB-4E21-B627-936DD044C7C5}" destId="{4AB4065E-C87E-4B49-8A49-C12354BA7478}" srcOrd="1" destOrd="0" presId="urn:microsoft.com/office/officeart/2005/8/layout/hierarchy1"/>
    <dgm:cxn modelId="{0C90A618-6F97-4279-824D-AAB1154F6B18}" type="presParOf" srcId="{1B7BB879-F68C-4322-8DAC-8428215367E2}" destId="{052BB2A2-ACF9-4795-AE34-C87E42B491A5}" srcOrd="8" destOrd="0" presId="urn:microsoft.com/office/officeart/2005/8/layout/hierarchy1"/>
    <dgm:cxn modelId="{7781DB9B-6116-4414-9795-EBA3B0CD0669}" type="presParOf" srcId="{1B7BB879-F68C-4322-8DAC-8428215367E2}" destId="{E884D653-D7B4-4E96-9B09-B35B728D90EE}" srcOrd="9" destOrd="0" presId="urn:microsoft.com/office/officeart/2005/8/layout/hierarchy1"/>
    <dgm:cxn modelId="{7EFDA177-DDB3-4AA6-8D7B-F4EB23953DC1}" type="presParOf" srcId="{E884D653-D7B4-4E96-9B09-B35B728D90EE}" destId="{EE6E08BE-1220-479D-B178-34056545AD94}" srcOrd="0" destOrd="0" presId="urn:microsoft.com/office/officeart/2005/8/layout/hierarchy1"/>
    <dgm:cxn modelId="{CCA9DAB0-464C-45C8-93F0-1F67BE173B98}" type="presParOf" srcId="{EE6E08BE-1220-479D-B178-34056545AD94}" destId="{9C2FC00B-1305-446F-8722-D44F4142A2FA}" srcOrd="0" destOrd="0" presId="urn:microsoft.com/office/officeart/2005/8/layout/hierarchy1"/>
    <dgm:cxn modelId="{B846E922-4665-4F53-8352-9A8B27D837EF}" type="presParOf" srcId="{EE6E08BE-1220-479D-B178-34056545AD94}" destId="{99E24199-1CBF-4C9E-A8C4-CB95F8F52EBD}" srcOrd="1" destOrd="0" presId="urn:microsoft.com/office/officeart/2005/8/layout/hierarchy1"/>
    <dgm:cxn modelId="{501E6F2B-C7DA-454F-BAE0-8E0D285584C3}" type="presParOf" srcId="{E884D653-D7B4-4E96-9B09-B35B728D90EE}" destId="{38F915E6-E976-4A5A-97DA-619AD4DA31B2}" srcOrd="1" destOrd="0" presId="urn:microsoft.com/office/officeart/2005/8/layout/hierarchy1"/>
    <dgm:cxn modelId="{08E03EA9-9425-4B0B-8935-CCD6DEA1F427}" type="presParOf" srcId="{1B7BB879-F68C-4322-8DAC-8428215367E2}" destId="{68324D62-8658-4AD6-959A-6132EE65184C}" srcOrd="10" destOrd="0" presId="urn:microsoft.com/office/officeart/2005/8/layout/hierarchy1"/>
    <dgm:cxn modelId="{290D91E4-1555-4BF8-B976-030D1598F7CC}" type="presParOf" srcId="{1B7BB879-F68C-4322-8DAC-8428215367E2}" destId="{7D863107-4654-44B7-98EA-66CD53421DFE}" srcOrd="11" destOrd="0" presId="urn:microsoft.com/office/officeart/2005/8/layout/hierarchy1"/>
    <dgm:cxn modelId="{6AA32BD6-9C6D-495C-933B-375026FC2EF8}" type="presParOf" srcId="{7D863107-4654-44B7-98EA-66CD53421DFE}" destId="{101D5323-9B5E-446D-83DC-F35F3AAA20B8}" srcOrd="0" destOrd="0" presId="urn:microsoft.com/office/officeart/2005/8/layout/hierarchy1"/>
    <dgm:cxn modelId="{F1E554FA-F79B-4BF4-8768-7A2DA49F0CCE}" type="presParOf" srcId="{101D5323-9B5E-446D-83DC-F35F3AAA20B8}" destId="{80FA5D07-C5D6-4042-9585-22C46A0C4FE7}" srcOrd="0" destOrd="0" presId="urn:microsoft.com/office/officeart/2005/8/layout/hierarchy1"/>
    <dgm:cxn modelId="{D0580A26-B824-43B8-B02E-1D4E5AC00C7E}" type="presParOf" srcId="{101D5323-9B5E-446D-83DC-F35F3AAA20B8}" destId="{6EAB094B-8148-49E4-95AA-4A8BA34072BE}" srcOrd="1" destOrd="0" presId="urn:microsoft.com/office/officeart/2005/8/layout/hierarchy1"/>
    <dgm:cxn modelId="{36C3E376-FBD2-4B6E-9394-F7472AD836DE}" type="presParOf" srcId="{7D863107-4654-44B7-98EA-66CD53421DFE}" destId="{5490FB41-A1F6-4237-A09A-EE4BB0E0AEFF}" srcOrd="1" destOrd="0" presId="urn:microsoft.com/office/officeart/2005/8/layout/hierarchy1"/>
    <dgm:cxn modelId="{35EC2566-0C02-43A0-8C27-D699088E078F}" type="presParOf" srcId="{DF2441AC-B43F-4B5D-808A-B5A0E456A05E}" destId="{BFCF3777-9A2C-4027-AC9A-B82034F796C8}" srcOrd="2" destOrd="0" presId="urn:microsoft.com/office/officeart/2005/8/layout/hierarchy1"/>
    <dgm:cxn modelId="{144C7BD5-3D07-4FF0-BC31-E716897CE97B}" type="presParOf" srcId="{DF2441AC-B43F-4B5D-808A-B5A0E456A05E}" destId="{D4C75C62-13DA-479C-8B9B-C23E60A01F6C}" srcOrd="3" destOrd="0" presId="urn:microsoft.com/office/officeart/2005/8/layout/hierarchy1"/>
    <dgm:cxn modelId="{EA578D51-41F3-42C2-A453-ABC34BE4F35F}" type="presParOf" srcId="{D4C75C62-13DA-479C-8B9B-C23E60A01F6C}" destId="{37386DE7-DEE8-439B-98FF-96C2F97913F0}" srcOrd="0" destOrd="0" presId="urn:microsoft.com/office/officeart/2005/8/layout/hierarchy1"/>
    <dgm:cxn modelId="{E40126D9-C2F8-4B18-A81C-C81F3372C003}" type="presParOf" srcId="{37386DE7-DEE8-439B-98FF-96C2F97913F0}" destId="{35E92A0B-7395-43BA-88C7-54B614084871}" srcOrd="0" destOrd="0" presId="urn:microsoft.com/office/officeart/2005/8/layout/hierarchy1"/>
    <dgm:cxn modelId="{7A6B21FC-0AA3-4D2B-A6B1-172BF60D0AEC}" type="presParOf" srcId="{37386DE7-DEE8-439B-98FF-96C2F97913F0}" destId="{C7F02F04-50DC-4DAC-9FA3-CE2E34B5DA4D}" srcOrd="1" destOrd="0" presId="urn:microsoft.com/office/officeart/2005/8/layout/hierarchy1"/>
    <dgm:cxn modelId="{6CE5FEC7-B3B7-457F-A54B-440507B563DA}" type="presParOf" srcId="{D4C75C62-13DA-479C-8B9B-C23E60A01F6C}" destId="{D46B80FE-E2B5-45FC-BA1A-F24E24A96DE0}" srcOrd="1" destOrd="0" presId="urn:microsoft.com/office/officeart/2005/8/layout/hierarchy1"/>
    <dgm:cxn modelId="{A562103D-481D-4BC9-BBB0-5FD219B569F8}" type="presParOf" srcId="{DF2441AC-B43F-4B5D-808A-B5A0E456A05E}" destId="{47768260-97F1-4857-9EA0-CF9CDB29498F}" srcOrd="4" destOrd="0" presId="urn:microsoft.com/office/officeart/2005/8/layout/hierarchy1"/>
    <dgm:cxn modelId="{DA5ACFB3-B631-4FB7-9CAA-456EAF2D367B}" type="presParOf" srcId="{DF2441AC-B43F-4B5D-808A-B5A0E456A05E}" destId="{6AAB7476-C849-47CC-A3E8-3FE501EE78CF}" srcOrd="5" destOrd="0" presId="urn:microsoft.com/office/officeart/2005/8/layout/hierarchy1"/>
    <dgm:cxn modelId="{EAAE3486-C1DD-4574-AE52-93449989DF0C}" type="presParOf" srcId="{6AAB7476-C849-47CC-A3E8-3FE501EE78CF}" destId="{45D24D72-7E1C-4C47-9C81-B38ED5197F2E}" srcOrd="0" destOrd="0" presId="urn:microsoft.com/office/officeart/2005/8/layout/hierarchy1"/>
    <dgm:cxn modelId="{F0B6352E-F9E9-4543-B5B7-2283737057C3}" type="presParOf" srcId="{45D24D72-7E1C-4C47-9C81-B38ED5197F2E}" destId="{3FD66501-0127-407B-8350-25903476098D}" srcOrd="0" destOrd="0" presId="urn:microsoft.com/office/officeart/2005/8/layout/hierarchy1"/>
    <dgm:cxn modelId="{FA03C709-0AEA-4E8E-BE5A-36DEDDEFD96F}" type="presParOf" srcId="{45D24D72-7E1C-4C47-9C81-B38ED5197F2E}" destId="{A51BD01F-F2F6-48EE-B791-B069543CFC01}" srcOrd="1" destOrd="0" presId="urn:microsoft.com/office/officeart/2005/8/layout/hierarchy1"/>
    <dgm:cxn modelId="{1838F4B3-BA39-47C2-99E0-839121EF7B8C}" type="presParOf" srcId="{6AAB7476-C849-47CC-A3E8-3FE501EE78CF}" destId="{8BD3FE89-199D-478A-84F2-7688962A2C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AB0C38-0806-43F1-8DC9-1952CBB9CE3E}"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82892021-D77A-4314-8A09-CB0FE851E68D}">
      <dgm:prSet/>
      <dgm:spPr/>
      <dgm:t>
        <a:bodyPr/>
        <a:lstStyle/>
        <a:p>
          <a:r>
            <a:rPr lang="en-US" b="0" i="0"/>
            <a:t>There was a problem in checking the data as I did not have the hospital ID due to which I had to check the data on the desktop of a different nursing station and then I could see the discharge summary of the patients.</a:t>
          </a:r>
          <a:endParaRPr lang="en-US"/>
        </a:p>
      </dgm:t>
    </dgm:pt>
    <dgm:pt modelId="{DDB3CFD5-C60B-460E-96DF-6E84E0598EBF}" type="parTrans" cxnId="{26D83FAC-05D7-48EC-BC2F-B029B0DC406C}">
      <dgm:prSet/>
      <dgm:spPr/>
      <dgm:t>
        <a:bodyPr/>
        <a:lstStyle/>
        <a:p>
          <a:endParaRPr lang="en-US"/>
        </a:p>
      </dgm:t>
    </dgm:pt>
    <dgm:pt modelId="{D6837DE9-8FFF-4F38-947D-5C93B1FD809C}" type="sibTrans" cxnId="{26D83FAC-05D7-48EC-BC2F-B029B0DC406C}">
      <dgm:prSet/>
      <dgm:spPr/>
      <dgm:t>
        <a:bodyPr/>
        <a:lstStyle/>
        <a:p>
          <a:endParaRPr lang="en-US"/>
        </a:p>
      </dgm:t>
    </dgm:pt>
    <dgm:pt modelId="{C051DC21-ACF7-427C-A116-5372FC676C7F}">
      <dgm:prSet/>
      <dgm:spPr/>
      <dgm:t>
        <a:bodyPr/>
        <a:lstStyle/>
        <a:p>
          <a:r>
            <a:rPr lang="en-US" b="0" i="0"/>
            <a:t>Not every patient booked an appointment and not every patient who was advised to go to the lab was willing to do so. </a:t>
          </a:r>
          <a:endParaRPr lang="en-US"/>
        </a:p>
      </dgm:t>
    </dgm:pt>
    <dgm:pt modelId="{EE5078E8-D1BD-4B9E-ACE7-4B0CB42C8B06}" type="parTrans" cxnId="{1F586079-C2DD-4FAB-841C-4C64CDAE0623}">
      <dgm:prSet/>
      <dgm:spPr/>
      <dgm:t>
        <a:bodyPr/>
        <a:lstStyle/>
        <a:p>
          <a:endParaRPr lang="en-US"/>
        </a:p>
      </dgm:t>
    </dgm:pt>
    <dgm:pt modelId="{A679A51D-D743-4855-A2BA-10A0DBFACC92}" type="sibTrans" cxnId="{1F586079-C2DD-4FAB-841C-4C64CDAE0623}">
      <dgm:prSet/>
      <dgm:spPr/>
      <dgm:t>
        <a:bodyPr/>
        <a:lstStyle/>
        <a:p>
          <a:endParaRPr lang="en-US"/>
        </a:p>
      </dgm:t>
    </dgm:pt>
    <dgm:pt modelId="{3E1DAE4A-AED8-49E9-9159-F64B9A6B2B46}">
      <dgm:prSet/>
      <dgm:spPr/>
      <dgm:t>
        <a:bodyPr/>
        <a:lstStyle/>
        <a:p>
          <a:r>
            <a:rPr lang="en-US" b="0" i="0"/>
            <a:t>Some patients used to ask to book an appointment in their own time, they said that I will call myself and do it through the hospital app as per my convenience.</a:t>
          </a:r>
          <a:endParaRPr lang="en-US"/>
        </a:p>
      </dgm:t>
    </dgm:pt>
    <dgm:pt modelId="{7EECC491-055E-4AA5-A969-DEA38B26491A}" type="parTrans" cxnId="{FCC364D3-429F-43B4-B6FD-0841841DDA59}">
      <dgm:prSet/>
      <dgm:spPr/>
      <dgm:t>
        <a:bodyPr/>
        <a:lstStyle/>
        <a:p>
          <a:endParaRPr lang="en-US"/>
        </a:p>
      </dgm:t>
    </dgm:pt>
    <dgm:pt modelId="{BD887742-517F-4DEA-8727-E6B47BC14754}" type="sibTrans" cxnId="{FCC364D3-429F-43B4-B6FD-0841841DDA59}">
      <dgm:prSet/>
      <dgm:spPr/>
      <dgm:t>
        <a:bodyPr/>
        <a:lstStyle/>
        <a:p>
          <a:endParaRPr lang="en-US"/>
        </a:p>
      </dgm:t>
    </dgm:pt>
    <dgm:pt modelId="{EE7A56A0-4D7D-414C-9AE6-B1FFDAE16729}">
      <dgm:prSet/>
      <dgm:spPr/>
      <dgm:t>
        <a:bodyPr/>
        <a:lstStyle/>
        <a:p>
          <a:r>
            <a:rPr lang="en-US" b="0" i="0"/>
            <a:t>Many patients come from far away who are not able to come for follow-up, some patients think that they will come when the need arises, otherwise they will not come at all.</a:t>
          </a:r>
          <a:endParaRPr lang="en-US"/>
        </a:p>
      </dgm:t>
    </dgm:pt>
    <dgm:pt modelId="{944F68B1-6B57-4D88-B47E-E90E5588A713}" type="parTrans" cxnId="{CEE14E23-036E-47C4-888A-30B9975F63D6}">
      <dgm:prSet/>
      <dgm:spPr/>
      <dgm:t>
        <a:bodyPr/>
        <a:lstStyle/>
        <a:p>
          <a:endParaRPr lang="en-US"/>
        </a:p>
      </dgm:t>
    </dgm:pt>
    <dgm:pt modelId="{4C557212-E213-4218-B5C1-422F1AA27D28}" type="sibTrans" cxnId="{CEE14E23-036E-47C4-888A-30B9975F63D6}">
      <dgm:prSet/>
      <dgm:spPr/>
      <dgm:t>
        <a:bodyPr/>
        <a:lstStyle/>
        <a:p>
          <a:endParaRPr lang="en-US"/>
        </a:p>
      </dgm:t>
    </dgm:pt>
    <dgm:pt modelId="{3B309785-3640-4B55-812A-D493447075D1}" type="pres">
      <dgm:prSet presAssocID="{6BAB0C38-0806-43F1-8DC9-1952CBB9CE3E}" presName="linear" presStyleCnt="0">
        <dgm:presLayoutVars>
          <dgm:animLvl val="lvl"/>
          <dgm:resizeHandles val="exact"/>
        </dgm:presLayoutVars>
      </dgm:prSet>
      <dgm:spPr/>
    </dgm:pt>
    <dgm:pt modelId="{4ED1FEC4-D4CD-4ABC-A593-33D88A566E8C}" type="pres">
      <dgm:prSet presAssocID="{82892021-D77A-4314-8A09-CB0FE851E68D}" presName="parentText" presStyleLbl="node1" presStyleIdx="0" presStyleCnt="4">
        <dgm:presLayoutVars>
          <dgm:chMax val="0"/>
          <dgm:bulletEnabled val="1"/>
        </dgm:presLayoutVars>
      </dgm:prSet>
      <dgm:spPr/>
    </dgm:pt>
    <dgm:pt modelId="{4DE533E0-2B55-4427-AE84-A3938A18DE00}" type="pres">
      <dgm:prSet presAssocID="{D6837DE9-8FFF-4F38-947D-5C93B1FD809C}" presName="spacer" presStyleCnt="0"/>
      <dgm:spPr/>
    </dgm:pt>
    <dgm:pt modelId="{98A8588B-0261-445F-A442-DF643BB70298}" type="pres">
      <dgm:prSet presAssocID="{C051DC21-ACF7-427C-A116-5372FC676C7F}" presName="parentText" presStyleLbl="node1" presStyleIdx="1" presStyleCnt="4">
        <dgm:presLayoutVars>
          <dgm:chMax val="0"/>
          <dgm:bulletEnabled val="1"/>
        </dgm:presLayoutVars>
      </dgm:prSet>
      <dgm:spPr/>
    </dgm:pt>
    <dgm:pt modelId="{7D805380-0FEA-469C-AF6C-0D715AD6FE4D}" type="pres">
      <dgm:prSet presAssocID="{A679A51D-D743-4855-A2BA-10A0DBFACC92}" presName="spacer" presStyleCnt="0"/>
      <dgm:spPr/>
    </dgm:pt>
    <dgm:pt modelId="{DCFAC546-3387-4BFD-BFB7-9B61E3E650AB}" type="pres">
      <dgm:prSet presAssocID="{3E1DAE4A-AED8-49E9-9159-F64B9A6B2B46}" presName="parentText" presStyleLbl="node1" presStyleIdx="2" presStyleCnt="4">
        <dgm:presLayoutVars>
          <dgm:chMax val="0"/>
          <dgm:bulletEnabled val="1"/>
        </dgm:presLayoutVars>
      </dgm:prSet>
      <dgm:spPr/>
    </dgm:pt>
    <dgm:pt modelId="{E76A3CB2-528C-415F-AEE3-A293A5E66133}" type="pres">
      <dgm:prSet presAssocID="{BD887742-517F-4DEA-8727-E6B47BC14754}" presName="spacer" presStyleCnt="0"/>
      <dgm:spPr/>
    </dgm:pt>
    <dgm:pt modelId="{67F394CA-D88B-4848-B2CE-16B6AFEEF60C}" type="pres">
      <dgm:prSet presAssocID="{EE7A56A0-4D7D-414C-9AE6-B1FFDAE16729}" presName="parentText" presStyleLbl="node1" presStyleIdx="3" presStyleCnt="4">
        <dgm:presLayoutVars>
          <dgm:chMax val="0"/>
          <dgm:bulletEnabled val="1"/>
        </dgm:presLayoutVars>
      </dgm:prSet>
      <dgm:spPr/>
    </dgm:pt>
  </dgm:ptLst>
  <dgm:cxnLst>
    <dgm:cxn modelId="{CEE14E23-036E-47C4-888A-30B9975F63D6}" srcId="{6BAB0C38-0806-43F1-8DC9-1952CBB9CE3E}" destId="{EE7A56A0-4D7D-414C-9AE6-B1FFDAE16729}" srcOrd="3" destOrd="0" parTransId="{944F68B1-6B57-4D88-B47E-E90E5588A713}" sibTransId="{4C557212-E213-4218-B5C1-422F1AA27D28}"/>
    <dgm:cxn modelId="{D780AD46-CE20-5B45-A4E2-AB2F28D736E2}" type="presOf" srcId="{C051DC21-ACF7-427C-A116-5372FC676C7F}" destId="{98A8588B-0261-445F-A442-DF643BB70298}" srcOrd="0" destOrd="0" presId="urn:microsoft.com/office/officeart/2005/8/layout/vList2"/>
    <dgm:cxn modelId="{81540051-94B6-2A4F-AFF2-F5C22581629E}" type="presOf" srcId="{6BAB0C38-0806-43F1-8DC9-1952CBB9CE3E}" destId="{3B309785-3640-4B55-812A-D493447075D1}" srcOrd="0" destOrd="0" presId="urn:microsoft.com/office/officeart/2005/8/layout/vList2"/>
    <dgm:cxn modelId="{1F586079-C2DD-4FAB-841C-4C64CDAE0623}" srcId="{6BAB0C38-0806-43F1-8DC9-1952CBB9CE3E}" destId="{C051DC21-ACF7-427C-A116-5372FC676C7F}" srcOrd="1" destOrd="0" parTransId="{EE5078E8-D1BD-4B9E-ACE7-4B0CB42C8B06}" sibTransId="{A679A51D-D743-4855-A2BA-10A0DBFACC92}"/>
    <dgm:cxn modelId="{26D83FAC-05D7-48EC-BC2F-B029B0DC406C}" srcId="{6BAB0C38-0806-43F1-8DC9-1952CBB9CE3E}" destId="{82892021-D77A-4314-8A09-CB0FE851E68D}" srcOrd="0" destOrd="0" parTransId="{DDB3CFD5-C60B-460E-96DF-6E84E0598EBF}" sibTransId="{D6837DE9-8FFF-4F38-947D-5C93B1FD809C}"/>
    <dgm:cxn modelId="{EA7C8EAF-E5F7-544C-885A-A7148F9AF2DE}" type="presOf" srcId="{3E1DAE4A-AED8-49E9-9159-F64B9A6B2B46}" destId="{DCFAC546-3387-4BFD-BFB7-9B61E3E650AB}" srcOrd="0" destOrd="0" presId="urn:microsoft.com/office/officeart/2005/8/layout/vList2"/>
    <dgm:cxn modelId="{35CE98BC-2189-E246-B65E-676FACE3FFD1}" type="presOf" srcId="{82892021-D77A-4314-8A09-CB0FE851E68D}" destId="{4ED1FEC4-D4CD-4ABC-A593-33D88A566E8C}" srcOrd="0" destOrd="0" presId="urn:microsoft.com/office/officeart/2005/8/layout/vList2"/>
    <dgm:cxn modelId="{545C31D1-0159-F742-AD31-1E07AAF61FE6}" type="presOf" srcId="{EE7A56A0-4D7D-414C-9AE6-B1FFDAE16729}" destId="{67F394CA-D88B-4848-B2CE-16B6AFEEF60C}" srcOrd="0" destOrd="0" presId="urn:microsoft.com/office/officeart/2005/8/layout/vList2"/>
    <dgm:cxn modelId="{FCC364D3-429F-43B4-B6FD-0841841DDA59}" srcId="{6BAB0C38-0806-43F1-8DC9-1952CBB9CE3E}" destId="{3E1DAE4A-AED8-49E9-9159-F64B9A6B2B46}" srcOrd="2" destOrd="0" parTransId="{7EECC491-055E-4AA5-A969-DEA38B26491A}" sibTransId="{BD887742-517F-4DEA-8727-E6B47BC14754}"/>
    <dgm:cxn modelId="{A0F75523-95FE-F347-B5D9-EC038C042CBC}" type="presParOf" srcId="{3B309785-3640-4B55-812A-D493447075D1}" destId="{4ED1FEC4-D4CD-4ABC-A593-33D88A566E8C}" srcOrd="0" destOrd="0" presId="urn:microsoft.com/office/officeart/2005/8/layout/vList2"/>
    <dgm:cxn modelId="{14EBD4F9-971B-BF44-BDF9-0E726824761F}" type="presParOf" srcId="{3B309785-3640-4B55-812A-D493447075D1}" destId="{4DE533E0-2B55-4427-AE84-A3938A18DE00}" srcOrd="1" destOrd="0" presId="urn:microsoft.com/office/officeart/2005/8/layout/vList2"/>
    <dgm:cxn modelId="{C13E9357-0AC6-F341-81E3-BCA18524260E}" type="presParOf" srcId="{3B309785-3640-4B55-812A-D493447075D1}" destId="{98A8588B-0261-445F-A442-DF643BB70298}" srcOrd="2" destOrd="0" presId="urn:microsoft.com/office/officeart/2005/8/layout/vList2"/>
    <dgm:cxn modelId="{4395116D-5E5A-E443-8F4A-4197C6341FAA}" type="presParOf" srcId="{3B309785-3640-4B55-812A-D493447075D1}" destId="{7D805380-0FEA-469C-AF6C-0D715AD6FE4D}" srcOrd="3" destOrd="0" presId="urn:microsoft.com/office/officeart/2005/8/layout/vList2"/>
    <dgm:cxn modelId="{598281C3-EEBB-CA4C-B9BD-984A1D5B0FF8}" type="presParOf" srcId="{3B309785-3640-4B55-812A-D493447075D1}" destId="{DCFAC546-3387-4BFD-BFB7-9B61E3E650AB}" srcOrd="4" destOrd="0" presId="urn:microsoft.com/office/officeart/2005/8/layout/vList2"/>
    <dgm:cxn modelId="{AF40C686-8EE1-0046-86A4-4478D09F678E}" type="presParOf" srcId="{3B309785-3640-4B55-812A-D493447075D1}" destId="{E76A3CB2-528C-415F-AEE3-A293A5E66133}" srcOrd="5" destOrd="0" presId="urn:microsoft.com/office/officeart/2005/8/layout/vList2"/>
    <dgm:cxn modelId="{A67C0DA1-612A-0F48-8409-8DE3AB719A38}" type="presParOf" srcId="{3B309785-3640-4B55-812A-D493447075D1}" destId="{67F394CA-D88B-4848-B2CE-16B6AFEEF60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AE4E3B-386A-4B7E-8EE5-8EEA1A73CDE9}"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53F88049-2104-4352-8914-E52B4C2BC202}">
      <dgm:prSet/>
      <dgm:spPr/>
      <dgm:t>
        <a:bodyPr/>
        <a:lstStyle/>
        <a:p>
          <a:pPr>
            <a:defRPr cap="all"/>
          </a:pPr>
          <a:r>
            <a:rPr lang="en-IN" b="1"/>
            <a:t>Project research looked at how patient Lifetime Value refers to a healthcare organization over their lifetime as a customer. It considers various factors such as the revenue generated through medical devices, treatments, procedures, and potential future referrals</a:t>
          </a:r>
          <a:r>
            <a:rPr lang="en-IN"/>
            <a:t>. </a:t>
          </a:r>
          <a:endParaRPr lang="en-US" dirty="0"/>
        </a:p>
      </dgm:t>
    </dgm:pt>
    <dgm:pt modelId="{74088EE3-7D51-4031-9879-89BF0C7DDF4B}" type="parTrans" cxnId="{CFE2CE79-AD89-49C0-BC98-347D2E3D120B}">
      <dgm:prSet/>
      <dgm:spPr/>
      <dgm:t>
        <a:bodyPr/>
        <a:lstStyle/>
        <a:p>
          <a:endParaRPr lang="en-US"/>
        </a:p>
      </dgm:t>
    </dgm:pt>
    <dgm:pt modelId="{A900820C-27AD-469F-82A9-92E4FFBF6BC6}" type="sibTrans" cxnId="{CFE2CE79-AD89-49C0-BC98-347D2E3D120B}">
      <dgm:prSet/>
      <dgm:spPr/>
      <dgm:t>
        <a:bodyPr/>
        <a:lstStyle/>
        <a:p>
          <a:endParaRPr lang="en-US"/>
        </a:p>
      </dgm:t>
    </dgm:pt>
    <dgm:pt modelId="{9C455557-2EFA-4EE1-AF40-A3D8D9908BF3}">
      <dgm:prSet/>
      <dgm:spPr/>
      <dgm:t>
        <a:bodyPr/>
        <a:lstStyle/>
        <a:p>
          <a:pPr>
            <a:defRPr cap="all"/>
          </a:pPr>
          <a:r>
            <a:rPr lang="en-IN" b="1"/>
            <a:t>PLTV analysis helps in understanding the financial impact of individual patients on the hospital's revenue.</a:t>
          </a:r>
          <a:r>
            <a:rPr lang="en-IN"/>
            <a:t> </a:t>
          </a:r>
          <a:endParaRPr lang="en-US" dirty="0"/>
        </a:p>
      </dgm:t>
    </dgm:pt>
    <dgm:pt modelId="{2AA0F953-2AF1-4472-9AF8-666DB927D0CF}" type="parTrans" cxnId="{BBE9C0CA-2E1F-4FC2-80E0-D5D866389AA0}">
      <dgm:prSet/>
      <dgm:spPr/>
      <dgm:t>
        <a:bodyPr/>
        <a:lstStyle/>
        <a:p>
          <a:endParaRPr lang="en-US"/>
        </a:p>
      </dgm:t>
    </dgm:pt>
    <dgm:pt modelId="{87B8A4E9-9CA4-4A2D-BA6E-99D2B6E36357}" type="sibTrans" cxnId="{BBE9C0CA-2E1F-4FC2-80E0-D5D866389AA0}">
      <dgm:prSet/>
      <dgm:spPr/>
      <dgm:t>
        <a:bodyPr/>
        <a:lstStyle/>
        <a:p>
          <a:endParaRPr lang="en-US"/>
        </a:p>
      </dgm:t>
    </dgm:pt>
    <dgm:pt modelId="{56438AAE-03C9-4D11-B93D-9A1013839078}">
      <dgm:prSet/>
      <dgm:spPr/>
      <dgm:t>
        <a:bodyPr/>
        <a:lstStyle/>
        <a:p>
          <a:pPr>
            <a:defRPr cap="all"/>
          </a:pPr>
          <a:r>
            <a:rPr lang="en-IN" b="1"/>
            <a:t>Evaluating PLTV can provide insights into the effectiveness of different treatments and services offered by the hospital by identifying the most profitable services or treatments</a:t>
          </a:r>
          <a:r>
            <a:rPr lang="en-IN"/>
            <a:t>. </a:t>
          </a:r>
          <a:endParaRPr lang="en-US" dirty="0"/>
        </a:p>
      </dgm:t>
    </dgm:pt>
    <dgm:pt modelId="{BCFFC249-0F93-4AE8-8E24-0DA1ED495782}" type="parTrans" cxnId="{99E80306-DDA9-415A-801A-875D5AB9AE8A}">
      <dgm:prSet/>
      <dgm:spPr/>
      <dgm:t>
        <a:bodyPr/>
        <a:lstStyle/>
        <a:p>
          <a:endParaRPr lang="en-US"/>
        </a:p>
      </dgm:t>
    </dgm:pt>
    <dgm:pt modelId="{4D27FAF0-6D39-4975-813F-4EB2DA98A928}" type="sibTrans" cxnId="{99E80306-DDA9-415A-801A-875D5AB9AE8A}">
      <dgm:prSet/>
      <dgm:spPr/>
      <dgm:t>
        <a:bodyPr/>
        <a:lstStyle/>
        <a:p>
          <a:endParaRPr lang="en-US"/>
        </a:p>
      </dgm:t>
    </dgm:pt>
    <dgm:pt modelId="{65C99D9C-83F2-4D4F-926D-1927C9329316}">
      <dgm:prSet/>
      <dgm:spPr/>
      <dgm:t>
        <a:bodyPr/>
        <a:lstStyle/>
        <a:p>
          <a:pPr>
            <a:defRPr cap="all"/>
          </a:pPr>
          <a:r>
            <a:rPr lang="en-IN" b="1"/>
            <a:t>PLTV can help in developing patient retention strategies by identifying high-value patients, hospitals can tailor their communication, follow-up care, and support to enhance patient satisfaction and loyalty, thus increasing the likelihood of long-term relationship and higher PLTV. </a:t>
          </a:r>
          <a:endParaRPr lang="en-US" b="1" dirty="0"/>
        </a:p>
      </dgm:t>
    </dgm:pt>
    <dgm:pt modelId="{760A3F57-613A-4A03-ABB1-33B5C7C167B4}" type="parTrans" cxnId="{DC7E0BB2-9972-4B14-88A4-0BD29D0F48D5}">
      <dgm:prSet/>
      <dgm:spPr/>
      <dgm:t>
        <a:bodyPr/>
        <a:lstStyle/>
        <a:p>
          <a:endParaRPr lang="en-US"/>
        </a:p>
      </dgm:t>
    </dgm:pt>
    <dgm:pt modelId="{B090BE01-9C4A-47B7-A91A-81B3E91AF36E}" type="sibTrans" cxnId="{DC7E0BB2-9972-4B14-88A4-0BD29D0F48D5}">
      <dgm:prSet/>
      <dgm:spPr/>
      <dgm:t>
        <a:bodyPr/>
        <a:lstStyle/>
        <a:p>
          <a:endParaRPr lang="en-US"/>
        </a:p>
      </dgm:t>
    </dgm:pt>
    <dgm:pt modelId="{2614D2D6-D11B-4E01-9B1E-29F739183A33}">
      <dgm:prSet/>
      <dgm:spPr/>
      <dgm:t>
        <a:bodyPr/>
        <a:lstStyle/>
        <a:p>
          <a:pPr>
            <a:defRPr cap="all"/>
          </a:pPr>
          <a:r>
            <a:rPr lang="en-IN" b="1"/>
            <a:t>PLTV can help hospitals make decisions on how to allocate their resources. Hospitals can dedicate resources, like as specialised equipment or staff, to high-value patients, ensuring the greatest care for those who significantly contribute to the PLTV.</a:t>
          </a:r>
          <a:endParaRPr lang="en-US" b="1" dirty="0"/>
        </a:p>
      </dgm:t>
    </dgm:pt>
    <dgm:pt modelId="{E9F857FD-E527-497D-BCB4-BEBE7CD06B4E}" type="parTrans" cxnId="{D37123D6-08FE-4F58-9957-6919AE6EA2BF}">
      <dgm:prSet/>
      <dgm:spPr/>
      <dgm:t>
        <a:bodyPr/>
        <a:lstStyle/>
        <a:p>
          <a:endParaRPr lang="en-US"/>
        </a:p>
      </dgm:t>
    </dgm:pt>
    <dgm:pt modelId="{71B7214A-6170-4504-853D-3EDFDAD3EEB6}" type="sibTrans" cxnId="{D37123D6-08FE-4F58-9957-6919AE6EA2BF}">
      <dgm:prSet/>
      <dgm:spPr/>
      <dgm:t>
        <a:bodyPr/>
        <a:lstStyle/>
        <a:p>
          <a:endParaRPr lang="en-US"/>
        </a:p>
      </dgm:t>
    </dgm:pt>
    <dgm:pt modelId="{21E5F4B7-500E-4236-80CB-625B02D4646F}" type="pres">
      <dgm:prSet presAssocID="{EBAE4E3B-386A-4B7E-8EE5-8EEA1A73CDE9}" presName="diagram" presStyleCnt="0">
        <dgm:presLayoutVars>
          <dgm:dir/>
          <dgm:resizeHandles val="exact"/>
        </dgm:presLayoutVars>
      </dgm:prSet>
      <dgm:spPr/>
    </dgm:pt>
    <dgm:pt modelId="{C5CBC6D0-2317-40B8-88BB-49F093756F93}" type="pres">
      <dgm:prSet presAssocID="{53F88049-2104-4352-8914-E52B4C2BC202}" presName="node" presStyleLbl="node1" presStyleIdx="0" presStyleCnt="5">
        <dgm:presLayoutVars>
          <dgm:bulletEnabled val="1"/>
        </dgm:presLayoutVars>
      </dgm:prSet>
      <dgm:spPr/>
    </dgm:pt>
    <dgm:pt modelId="{89B3B548-D645-4225-8260-4D50B8520658}" type="pres">
      <dgm:prSet presAssocID="{A900820C-27AD-469F-82A9-92E4FFBF6BC6}" presName="sibTrans" presStyleLbl="sibTrans2D1" presStyleIdx="0" presStyleCnt="4"/>
      <dgm:spPr/>
    </dgm:pt>
    <dgm:pt modelId="{614FC4FB-BFA8-4F29-92E1-1C1BC0D0A229}" type="pres">
      <dgm:prSet presAssocID="{A900820C-27AD-469F-82A9-92E4FFBF6BC6}" presName="connectorText" presStyleLbl="sibTrans2D1" presStyleIdx="0" presStyleCnt="4"/>
      <dgm:spPr/>
    </dgm:pt>
    <dgm:pt modelId="{15DAD29E-7A95-49BF-8222-538F9D7270B2}" type="pres">
      <dgm:prSet presAssocID="{9C455557-2EFA-4EE1-AF40-A3D8D9908BF3}" presName="node" presStyleLbl="node1" presStyleIdx="1" presStyleCnt="5">
        <dgm:presLayoutVars>
          <dgm:bulletEnabled val="1"/>
        </dgm:presLayoutVars>
      </dgm:prSet>
      <dgm:spPr/>
    </dgm:pt>
    <dgm:pt modelId="{1E113E19-3340-4BAE-A5BA-5AD8AEE7D0EF}" type="pres">
      <dgm:prSet presAssocID="{87B8A4E9-9CA4-4A2D-BA6E-99D2B6E36357}" presName="sibTrans" presStyleLbl="sibTrans2D1" presStyleIdx="1" presStyleCnt="4"/>
      <dgm:spPr/>
    </dgm:pt>
    <dgm:pt modelId="{7D127288-FCC2-4C6D-B268-628878935AD6}" type="pres">
      <dgm:prSet presAssocID="{87B8A4E9-9CA4-4A2D-BA6E-99D2B6E36357}" presName="connectorText" presStyleLbl="sibTrans2D1" presStyleIdx="1" presStyleCnt="4"/>
      <dgm:spPr/>
    </dgm:pt>
    <dgm:pt modelId="{5685BDAF-0834-489B-B6F1-D7F9AAD1D1DB}" type="pres">
      <dgm:prSet presAssocID="{56438AAE-03C9-4D11-B93D-9A1013839078}" presName="node" presStyleLbl="node1" presStyleIdx="2" presStyleCnt="5">
        <dgm:presLayoutVars>
          <dgm:bulletEnabled val="1"/>
        </dgm:presLayoutVars>
      </dgm:prSet>
      <dgm:spPr/>
    </dgm:pt>
    <dgm:pt modelId="{2AFC0DAB-0CA7-4890-83E6-3D4E295FEFCE}" type="pres">
      <dgm:prSet presAssocID="{4D27FAF0-6D39-4975-813F-4EB2DA98A928}" presName="sibTrans" presStyleLbl="sibTrans2D1" presStyleIdx="2" presStyleCnt="4"/>
      <dgm:spPr/>
    </dgm:pt>
    <dgm:pt modelId="{4210581F-809B-4A79-9049-3CD7F9EE0F6C}" type="pres">
      <dgm:prSet presAssocID="{4D27FAF0-6D39-4975-813F-4EB2DA98A928}" presName="connectorText" presStyleLbl="sibTrans2D1" presStyleIdx="2" presStyleCnt="4"/>
      <dgm:spPr/>
    </dgm:pt>
    <dgm:pt modelId="{25A52713-7A04-4C21-B075-A1D2E9CA4334}" type="pres">
      <dgm:prSet presAssocID="{65C99D9C-83F2-4D4F-926D-1927C9329316}" presName="node" presStyleLbl="node1" presStyleIdx="3" presStyleCnt="5">
        <dgm:presLayoutVars>
          <dgm:bulletEnabled val="1"/>
        </dgm:presLayoutVars>
      </dgm:prSet>
      <dgm:spPr/>
    </dgm:pt>
    <dgm:pt modelId="{F9384B48-64CA-4767-A43F-0E194DB8C7B7}" type="pres">
      <dgm:prSet presAssocID="{B090BE01-9C4A-47B7-A91A-81B3E91AF36E}" presName="sibTrans" presStyleLbl="sibTrans2D1" presStyleIdx="3" presStyleCnt="4"/>
      <dgm:spPr/>
    </dgm:pt>
    <dgm:pt modelId="{EE492707-B2B8-488D-86B2-05700796DBD5}" type="pres">
      <dgm:prSet presAssocID="{B090BE01-9C4A-47B7-A91A-81B3E91AF36E}" presName="connectorText" presStyleLbl="sibTrans2D1" presStyleIdx="3" presStyleCnt="4"/>
      <dgm:spPr/>
    </dgm:pt>
    <dgm:pt modelId="{E2F54EFC-5AF8-4474-BAF1-D08BDD332D2B}" type="pres">
      <dgm:prSet presAssocID="{2614D2D6-D11B-4E01-9B1E-29F739183A33}" presName="node" presStyleLbl="node1" presStyleIdx="4" presStyleCnt="5">
        <dgm:presLayoutVars>
          <dgm:bulletEnabled val="1"/>
        </dgm:presLayoutVars>
      </dgm:prSet>
      <dgm:spPr/>
    </dgm:pt>
  </dgm:ptLst>
  <dgm:cxnLst>
    <dgm:cxn modelId="{9BAAD901-1C4A-E745-9314-E9C6857FD9B5}" type="presOf" srcId="{2614D2D6-D11B-4E01-9B1E-29F739183A33}" destId="{E2F54EFC-5AF8-4474-BAF1-D08BDD332D2B}" srcOrd="0" destOrd="0" presId="urn:microsoft.com/office/officeart/2005/8/layout/process5"/>
    <dgm:cxn modelId="{99E80306-DDA9-415A-801A-875D5AB9AE8A}" srcId="{EBAE4E3B-386A-4B7E-8EE5-8EEA1A73CDE9}" destId="{56438AAE-03C9-4D11-B93D-9A1013839078}" srcOrd="2" destOrd="0" parTransId="{BCFFC249-0F93-4AE8-8E24-0DA1ED495782}" sibTransId="{4D27FAF0-6D39-4975-813F-4EB2DA98A928}"/>
    <dgm:cxn modelId="{76219E20-0FDE-214B-B61B-52E932D40BFD}" type="presOf" srcId="{87B8A4E9-9CA4-4A2D-BA6E-99D2B6E36357}" destId="{7D127288-FCC2-4C6D-B268-628878935AD6}" srcOrd="1" destOrd="0" presId="urn:microsoft.com/office/officeart/2005/8/layout/process5"/>
    <dgm:cxn modelId="{C0C87235-CAE8-F543-96EE-0572CD6F2CB7}" type="presOf" srcId="{87B8A4E9-9CA4-4A2D-BA6E-99D2B6E36357}" destId="{1E113E19-3340-4BAE-A5BA-5AD8AEE7D0EF}" srcOrd="0" destOrd="0" presId="urn:microsoft.com/office/officeart/2005/8/layout/process5"/>
    <dgm:cxn modelId="{4D630038-72BE-E443-9976-5BDA56AD9090}" type="presOf" srcId="{B090BE01-9C4A-47B7-A91A-81B3E91AF36E}" destId="{F9384B48-64CA-4767-A43F-0E194DB8C7B7}" srcOrd="0" destOrd="0" presId="urn:microsoft.com/office/officeart/2005/8/layout/process5"/>
    <dgm:cxn modelId="{F7026B39-63AC-AC4E-8385-48EAF863B55B}" type="presOf" srcId="{9C455557-2EFA-4EE1-AF40-A3D8D9908BF3}" destId="{15DAD29E-7A95-49BF-8222-538F9D7270B2}" srcOrd="0" destOrd="0" presId="urn:microsoft.com/office/officeart/2005/8/layout/process5"/>
    <dgm:cxn modelId="{B34E8E3D-442B-094D-853C-0C23776C33E7}" type="presOf" srcId="{65C99D9C-83F2-4D4F-926D-1927C9329316}" destId="{25A52713-7A04-4C21-B075-A1D2E9CA4334}" srcOrd="0" destOrd="0" presId="urn:microsoft.com/office/officeart/2005/8/layout/process5"/>
    <dgm:cxn modelId="{98076861-041F-CC4D-8893-B6664828247C}" type="presOf" srcId="{56438AAE-03C9-4D11-B93D-9A1013839078}" destId="{5685BDAF-0834-489B-B6F1-D7F9AAD1D1DB}" srcOrd="0" destOrd="0" presId="urn:microsoft.com/office/officeart/2005/8/layout/process5"/>
    <dgm:cxn modelId="{CFE2CE79-AD89-49C0-BC98-347D2E3D120B}" srcId="{EBAE4E3B-386A-4B7E-8EE5-8EEA1A73CDE9}" destId="{53F88049-2104-4352-8914-E52B4C2BC202}" srcOrd="0" destOrd="0" parTransId="{74088EE3-7D51-4031-9879-89BF0C7DDF4B}" sibTransId="{A900820C-27AD-469F-82A9-92E4FFBF6BC6}"/>
    <dgm:cxn modelId="{2F92D57D-E75D-AE4A-BA3F-A236F6DF8828}" type="presOf" srcId="{A900820C-27AD-469F-82A9-92E4FFBF6BC6}" destId="{614FC4FB-BFA8-4F29-92E1-1C1BC0D0A229}" srcOrd="1" destOrd="0" presId="urn:microsoft.com/office/officeart/2005/8/layout/process5"/>
    <dgm:cxn modelId="{7CBF7E84-0627-FA41-9A03-FB998D8F7D70}" type="presOf" srcId="{53F88049-2104-4352-8914-E52B4C2BC202}" destId="{C5CBC6D0-2317-40B8-88BB-49F093756F93}" srcOrd="0" destOrd="0" presId="urn:microsoft.com/office/officeart/2005/8/layout/process5"/>
    <dgm:cxn modelId="{3C0A44A2-EEA1-1B4E-A323-1F12F52ED3D7}" type="presOf" srcId="{4D27FAF0-6D39-4975-813F-4EB2DA98A928}" destId="{2AFC0DAB-0CA7-4890-83E6-3D4E295FEFCE}" srcOrd="0" destOrd="0" presId="urn:microsoft.com/office/officeart/2005/8/layout/process5"/>
    <dgm:cxn modelId="{3DA97DA8-2CE2-6B48-8690-D0BECCD4CC33}" type="presOf" srcId="{A900820C-27AD-469F-82A9-92E4FFBF6BC6}" destId="{89B3B548-D645-4225-8260-4D50B8520658}" srcOrd="0" destOrd="0" presId="urn:microsoft.com/office/officeart/2005/8/layout/process5"/>
    <dgm:cxn modelId="{DC7E0BB2-9972-4B14-88A4-0BD29D0F48D5}" srcId="{EBAE4E3B-386A-4B7E-8EE5-8EEA1A73CDE9}" destId="{65C99D9C-83F2-4D4F-926D-1927C9329316}" srcOrd="3" destOrd="0" parTransId="{760A3F57-613A-4A03-ABB1-33B5C7C167B4}" sibTransId="{B090BE01-9C4A-47B7-A91A-81B3E91AF36E}"/>
    <dgm:cxn modelId="{6FE679C2-C6D4-A944-ACC3-19BF9870BF16}" type="presOf" srcId="{4D27FAF0-6D39-4975-813F-4EB2DA98A928}" destId="{4210581F-809B-4A79-9049-3CD7F9EE0F6C}" srcOrd="1" destOrd="0" presId="urn:microsoft.com/office/officeart/2005/8/layout/process5"/>
    <dgm:cxn modelId="{BBE9C0CA-2E1F-4FC2-80E0-D5D866389AA0}" srcId="{EBAE4E3B-386A-4B7E-8EE5-8EEA1A73CDE9}" destId="{9C455557-2EFA-4EE1-AF40-A3D8D9908BF3}" srcOrd="1" destOrd="0" parTransId="{2AA0F953-2AF1-4472-9AF8-666DB927D0CF}" sibTransId="{87B8A4E9-9CA4-4A2D-BA6E-99D2B6E36357}"/>
    <dgm:cxn modelId="{D37123D6-08FE-4F58-9957-6919AE6EA2BF}" srcId="{EBAE4E3B-386A-4B7E-8EE5-8EEA1A73CDE9}" destId="{2614D2D6-D11B-4E01-9B1E-29F739183A33}" srcOrd="4" destOrd="0" parTransId="{E9F857FD-E527-497D-BCB4-BEBE7CD06B4E}" sibTransId="{71B7214A-6170-4504-853D-3EDFDAD3EEB6}"/>
    <dgm:cxn modelId="{329BDAE2-92D4-CB49-88E7-48EB0F5BA059}" type="presOf" srcId="{B090BE01-9C4A-47B7-A91A-81B3E91AF36E}" destId="{EE492707-B2B8-488D-86B2-05700796DBD5}" srcOrd="1" destOrd="0" presId="urn:microsoft.com/office/officeart/2005/8/layout/process5"/>
    <dgm:cxn modelId="{59E422E3-1364-404D-B74E-17D85104E2A4}" type="presOf" srcId="{EBAE4E3B-386A-4B7E-8EE5-8EEA1A73CDE9}" destId="{21E5F4B7-500E-4236-80CB-625B02D4646F}" srcOrd="0" destOrd="0" presId="urn:microsoft.com/office/officeart/2005/8/layout/process5"/>
    <dgm:cxn modelId="{C2FA9BDA-E2D3-6A40-AD6C-5AABBDD9723E}" type="presParOf" srcId="{21E5F4B7-500E-4236-80CB-625B02D4646F}" destId="{C5CBC6D0-2317-40B8-88BB-49F093756F93}" srcOrd="0" destOrd="0" presId="urn:microsoft.com/office/officeart/2005/8/layout/process5"/>
    <dgm:cxn modelId="{D9FEFDA5-4871-274C-8ECF-AB4758DF5CD6}" type="presParOf" srcId="{21E5F4B7-500E-4236-80CB-625B02D4646F}" destId="{89B3B548-D645-4225-8260-4D50B8520658}" srcOrd="1" destOrd="0" presId="urn:microsoft.com/office/officeart/2005/8/layout/process5"/>
    <dgm:cxn modelId="{4BEFBD77-2377-E947-B272-46B1357C19B8}" type="presParOf" srcId="{89B3B548-D645-4225-8260-4D50B8520658}" destId="{614FC4FB-BFA8-4F29-92E1-1C1BC0D0A229}" srcOrd="0" destOrd="0" presId="urn:microsoft.com/office/officeart/2005/8/layout/process5"/>
    <dgm:cxn modelId="{18159CB5-5FF5-D449-9CC9-93A5578A7A03}" type="presParOf" srcId="{21E5F4B7-500E-4236-80CB-625B02D4646F}" destId="{15DAD29E-7A95-49BF-8222-538F9D7270B2}" srcOrd="2" destOrd="0" presId="urn:microsoft.com/office/officeart/2005/8/layout/process5"/>
    <dgm:cxn modelId="{F004C5ED-6C13-AE4A-A6EF-FC0A3F00A9F9}" type="presParOf" srcId="{21E5F4B7-500E-4236-80CB-625B02D4646F}" destId="{1E113E19-3340-4BAE-A5BA-5AD8AEE7D0EF}" srcOrd="3" destOrd="0" presId="urn:microsoft.com/office/officeart/2005/8/layout/process5"/>
    <dgm:cxn modelId="{5E627C80-77D8-9F41-BEE9-F7F301A394BA}" type="presParOf" srcId="{1E113E19-3340-4BAE-A5BA-5AD8AEE7D0EF}" destId="{7D127288-FCC2-4C6D-B268-628878935AD6}" srcOrd="0" destOrd="0" presId="urn:microsoft.com/office/officeart/2005/8/layout/process5"/>
    <dgm:cxn modelId="{4E7DEAC4-63A9-224F-B81C-CD426A0987A0}" type="presParOf" srcId="{21E5F4B7-500E-4236-80CB-625B02D4646F}" destId="{5685BDAF-0834-489B-B6F1-D7F9AAD1D1DB}" srcOrd="4" destOrd="0" presId="urn:microsoft.com/office/officeart/2005/8/layout/process5"/>
    <dgm:cxn modelId="{1DDC3604-0858-C143-A9C3-752C9600B1B9}" type="presParOf" srcId="{21E5F4B7-500E-4236-80CB-625B02D4646F}" destId="{2AFC0DAB-0CA7-4890-83E6-3D4E295FEFCE}" srcOrd="5" destOrd="0" presId="urn:microsoft.com/office/officeart/2005/8/layout/process5"/>
    <dgm:cxn modelId="{CA2C1426-FD50-9942-8C1D-F40A9DEE364E}" type="presParOf" srcId="{2AFC0DAB-0CA7-4890-83E6-3D4E295FEFCE}" destId="{4210581F-809B-4A79-9049-3CD7F9EE0F6C}" srcOrd="0" destOrd="0" presId="urn:microsoft.com/office/officeart/2005/8/layout/process5"/>
    <dgm:cxn modelId="{41C8EF7B-4186-984F-8135-0053895BB1B6}" type="presParOf" srcId="{21E5F4B7-500E-4236-80CB-625B02D4646F}" destId="{25A52713-7A04-4C21-B075-A1D2E9CA4334}" srcOrd="6" destOrd="0" presId="urn:microsoft.com/office/officeart/2005/8/layout/process5"/>
    <dgm:cxn modelId="{F5401A78-F8E6-4E45-9B44-2578CC5E56FB}" type="presParOf" srcId="{21E5F4B7-500E-4236-80CB-625B02D4646F}" destId="{F9384B48-64CA-4767-A43F-0E194DB8C7B7}" srcOrd="7" destOrd="0" presId="urn:microsoft.com/office/officeart/2005/8/layout/process5"/>
    <dgm:cxn modelId="{5A7171F5-34C3-9C47-923B-1C8848094A00}" type="presParOf" srcId="{F9384B48-64CA-4767-A43F-0E194DB8C7B7}" destId="{EE492707-B2B8-488D-86B2-05700796DBD5}" srcOrd="0" destOrd="0" presId="urn:microsoft.com/office/officeart/2005/8/layout/process5"/>
    <dgm:cxn modelId="{99D72C24-342B-8249-BCED-6BF120F5891F}" type="presParOf" srcId="{21E5F4B7-500E-4236-80CB-625B02D4646F}" destId="{E2F54EFC-5AF8-4474-BAF1-D08BDD332D2B}"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8D98B-1187-45BC-96FD-8F5FDF41D15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AB475F4-CFA6-4D2E-8B3D-45E5A70D225B}">
      <dgm:prSet phldrT="[Text]"/>
      <dgm:spPr/>
      <dgm:t>
        <a:bodyPr/>
        <a:lstStyle/>
        <a:p>
          <a:r>
            <a:rPr lang="en-US" dirty="0"/>
            <a:t>PLTV CONVERSION</a:t>
          </a:r>
        </a:p>
      </dgm:t>
    </dgm:pt>
    <dgm:pt modelId="{E0E03AD6-B3EC-4199-8E6B-13C5197ECEAF}" type="parTrans" cxnId="{6F4D057F-C09D-49E7-8E2F-BB342082CC1F}">
      <dgm:prSet/>
      <dgm:spPr/>
      <dgm:t>
        <a:bodyPr/>
        <a:lstStyle/>
        <a:p>
          <a:endParaRPr lang="en-US"/>
        </a:p>
      </dgm:t>
    </dgm:pt>
    <dgm:pt modelId="{CE2E4EA3-62E9-4F60-BE2E-C4F7F9656452}" type="sibTrans" cxnId="{6F4D057F-C09D-49E7-8E2F-BB342082CC1F}">
      <dgm:prSet/>
      <dgm:spPr/>
      <dgm:t>
        <a:bodyPr/>
        <a:lstStyle/>
        <a:p>
          <a:endParaRPr lang="en-US"/>
        </a:p>
      </dgm:t>
    </dgm:pt>
    <dgm:pt modelId="{546C5E30-9506-4813-BD29-BDF235294869}" type="pres">
      <dgm:prSet presAssocID="{A238D98B-1187-45BC-96FD-8F5FDF41D158}" presName="hierChild1" presStyleCnt="0">
        <dgm:presLayoutVars>
          <dgm:chPref val="1"/>
          <dgm:dir/>
          <dgm:animOne val="branch"/>
          <dgm:animLvl val="lvl"/>
          <dgm:resizeHandles/>
        </dgm:presLayoutVars>
      </dgm:prSet>
      <dgm:spPr/>
    </dgm:pt>
    <dgm:pt modelId="{96EC2FAD-F3B7-4E1E-B0B6-ED33FA53BB03}" type="pres">
      <dgm:prSet presAssocID="{EAB475F4-CFA6-4D2E-8B3D-45E5A70D225B}" presName="hierRoot1" presStyleCnt="0"/>
      <dgm:spPr/>
    </dgm:pt>
    <dgm:pt modelId="{4186EDA2-97D8-4A93-B775-11F2A9F2C50D}" type="pres">
      <dgm:prSet presAssocID="{EAB475F4-CFA6-4D2E-8B3D-45E5A70D225B}" presName="composite" presStyleCnt="0"/>
      <dgm:spPr/>
    </dgm:pt>
    <dgm:pt modelId="{3BE72DA8-F890-4D81-ABD1-5CD143CA660A}" type="pres">
      <dgm:prSet presAssocID="{EAB475F4-CFA6-4D2E-8B3D-45E5A70D225B}" presName="background" presStyleLbl="node0" presStyleIdx="0" presStyleCnt="1"/>
      <dgm:spPr/>
    </dgm:pt>
    <dgm:pt modelId="{9F10FDB7-E2AA-446D-9C16-62B504F6BF99}" type="pres">
      <dgm:prSet presAssocID="{EAB475F4-CFA6-4D2E-8B3D-45E5A70D225B}" presName="text" presStyleLbl="fgAcc0" presStyleIdx="0" presStyleCnt="1" custLinFactNeighborX="3860" custLinFactNeighborY="-24536">
        <dgm:presLayoutVars>
          <dgm:chPref val="3"/>
        </dgm:presLayoutVars>
      </dgm:prSet>
      <dgm:spPr/>
    </dgm:pt>
    <dgm:pt modelId="{8D904B10-0F70-4F75-B83D-9793F066C2AD}" type="pres">
      <dgm:prSet presAssocID="{EAB475F4-CFA6-4D2E-8B3D-45E5A70D225B}" presName="hierChild2" presStyleCnt="0"/>
      <dgm:spPr/>
    </dgm:pt>
  </dgm:ptLst>
  <dgm:cxnLst>
    <dgm:cxn modelId="{6F4D057F-C09D-49E7-8E2F-BB342082CC1F}" srcId="{A238D98B-1187-45BC-96FD-8F5FDF41D158}" destId="{EAB475F4-CFA6-4D2E-8B3D-45E5A70D225B}" srcOrd="0" destOrd="0" parTransId="{E0E03AD6-B3EC-4199-8E6B-13C5197ECEAF}" sibTransId="{CE2E4EA3-62E9-4F60-BE2E-C4F7F9656452}"/>
    <dgm:cxn modelId="{ECCFF6E1-927D-4F5C-B625-9B7A4B677C7C}" type="presOf" srcId="{A238D98B-1187-45BC-96FD-8F5FDF41D158}" destId="{546C5E30-9506-4813-BD29-BDF235294869}" srcOrd="0" destOrd="0" presId="urn:microsoft.com/office/officeart/2005/8/layout/hierarchy1"/>
    <dgm:cxn modelId="{E5F5C9F6-671D-4B26-8DD9-F643465DB978}" type="presOf" srcId="{EAB475F4-CFA6-4D2E-8B3D-45E5A70D225B}" destId="{9F10FDB7-E2AA-446D-9C16-62B504F6BF99}" srcOrd="0" destOrd="0" presId="urn:microsoft.com/office/officeart/2005/8/layout/hierarchy1"/>
    <dgm:cxn modelId="{B8F446D8-2AB0-4B52-A231-EC930A2E2CAE}" type="presParOf" srcId="{546C5E30-9506-4813-BD29-BDF235294869}" destId="{96EC2FAD-F3B7-4E1E-B0B6-ED33FA53BB03}" srcOrd="0" destOrd="0" presId="urn:microsoft.com/office/officeart/2005/8/layout/hierarchy1"/>
    <dgm:cxn modelId="{2F780414-1B6C-4544-B191-67B13DF14F2E}" type="presParOf" srcId="{96EC2FAD-F3B7-4E1E-B0B6-ED33FA53BB03}" destId="{4186EDA2-97D8-4A93-B775-11F2A9F2C50D}" srcOrd="0" destOrd="0" presId="urn:microsoft.com/office/officeart/2005/8/layout/hierarchy1"/>
    <dgm:cxn modelId="{802B3926-CC4A-4F3A-AB27-12E2320FD054}" type="presParOf" srcId="{4186EDA2-97D8-4A93-B775-11F2A9F2C50D}" destId="{3BE72DA8-F890-4D81-ABD1-5CD143CA660A}" srcOrd="0" destOrd="0" presId="urn:microsoft.com/office/officeart/2005/8/layout/hierarchy1"/>
    <dgm:cxn modelId="{FB28269A-414C-4AA4-9E1C-5A96C1DF6036}" type="presParOf" srcId="{4186EDA2-97D8-4A93-B775-11F2A9F2C50D}" destId="{9F10FDB7-E2AA-446D-9C16-62B504F6BF99}" srcOrd="1" destOrd="0" presId="urn:microsoft.com/office/officeart/2005/8/layout/hierarchy1"/>
    <dgm:cxn modelId="{1E9D41CC-B434-436C-962C-2C038122A6CA}" type="presParOf" srcId="{96EC2FAD-F3B7-4E1E-B0B6-ED33FA53BB03}" destId="{8D904B10-0F70-4F75-B83D-9793F066C2AD}"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6A862-4944-465F-818D-769265CD03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668C365-DE48-4810-A63D-BFBC9502BEEE}">
      <dgm:prSet/>
      <dgm:spPr/>
      <dgm:t>
        <a:bodyPr/>
        <a:lstStyle/>
        <a:p>
          <a:r>
            <a:rPr lang="en-US" b="0" i="0"/>
            <a:t>Patient Lifetime Value (PLTV) is a concept that defines the overall monetary potential of the patient, looking at the time of his/her interaction with the given clinic. Several factors influence the lifetime value of a patients  in private healthcare stings.</a:t>
          </a:r>
          <a:endParaRPr lang="en-US"/>
        </a:p>
      </dgm:t>
    </dgm:pt>
    <dgm:pt modelId="{2DC47564-B4E7-41B9-BE04-2DE0A97BF5C1}" type="parTrans" cxnId="{1E9FF70F-F3B2-4FD3-A67F-FB470AE5BCF5}">
      <dgm:prSet/>
      <dgm:spPr/>
      <dgm:t>
        <a:bodyPr/>
        <a:lstStyle/>
        <a:p>
          <a:endParaRPr lang="en-US"/>
        </a:p>
      </dgm:t>
    </dgm:pt>
    <dgm:pt modelId="{3CB5453C-F92D-452C-8FBE-36A4AC0E1872}" type="sibTrans" cxnId="{1E9FF70F-F3B2-4FD3-A67F-FB470AE5BCF5}">
      <dgm:prSet/>
      <dgm:spPr/>
      <dgm:t>
        <a:bodyPr/>
        <a:lstStyle/>
        <a:p>
          <a:endParaRPr lang="en-US"/>
        </a:p>
      </dgm:t>
    </dgm:pt>
    <dgm:pt modelId="{FE0F3AE8-7CCC-4DCF-8D3D-66FA56BE8211}">
      <dgm:prSet/>
      <dgm:spPr/>
      <dgm:t>
        <a:bodyPr/>
        <a:lstStyle/>
        <a:p>
          <a:r>
            <a:rPr lang="en-US"/>
            <a:t>The frequency of visit : More patients  promises brings more returns for long run.</a:t>
          </a:r>
        </a:p>
      </dgm:t>
    </dgm:pt>
    <dgm:pt modelId="{D74420A0-530F-4DE2-9360-A87AB5B7C989}" type="parTrans" cxnId="{0AF65665-CCC5-4030-9E4A-56BE23372CBB}">
      <dgm:prSet/>
      <dgm:spPr/>
      <dgm:t>
        <a:bodyPr/>
        <a:lstStyle/>
        <a:p>
          <a:endParaRPr lang="en-US"/>
        </a:p>
      </dgm:t>
    </dgm:pt>
    <dgm:pt modelId="{140F0829-D76A-4AAE-9758-F04641898915}" type="sibTrans" cxnId="{0AF65665-CCC5-4030-9E4A-56BE23372CBB}">
      <dgm:prSet/>
      <dgm:spPr/>
      <dgm:t>
        <a:bodyPr/>
        <a:lstStyle/>
        <a:p>
          <a:endParaRPr lang="en-US"/>
        </a:p>
      </dgm:t>
    </dgm:pt>
    <dgm:pt modelId="{F70C7F90-5021-4662-B4C6-C8B32A8BC766}">
      <dgm:prSet/>
      <dgm:spPr/>
      <dgm:t>
        <a:bodyPr/>
        <a:lstStyle/>
        <a:p>
          <a:r>
            <a:rPr lang="en-US" b="0" i="0"/>
            <a:t>In </a:t>
          </a:r>
          <a:r>
            <a:rPr lang="en-US"/>
            <a:t>M</a:t>
          </a:r>
          <a:r>
            <a:rPr lang="en-US" b="0" i="0"/>
            <a:t>anipal </a:t>
          </a:r>
          <a:r>
            <a:rPr lang="en-US"/>
            <a:t>H</a:t>
          </a:r>
          <a:r>
            <a:rPr lang="en-US" b="0" i="0"/>
            <a:t>ospital PLTV department run </a:t>
          </a:r>
          <a:r>
            <a:rPr lang="en-US"/>
            <a:t>in operation department .It help the to analysis the mistake by patients review and find the proper solution for the problems of the patients.</a:t>
          </a:r>
        </a:p>
      </dgm:t>
    </dgm:pt>
    <dgm:pt modelId="{AA5ECCDD-D18E-4E1B-B0BD-99490E3F5AC4}" type="parTrans" cxnId="{07B96F36-E092-4167-B142-9240AFD6FBCB}">
      <dgm:prSet/>
      <dgm:spPr/>
      <dgm:t>
        <a:bodyPr/>
        <a:lstStyle/>
        <a:p>
          <a:endParaRPr lang="en-US"/>
        </a:p>
      </dgm:t>
    </dgm:pt>
    <dgm:pt modelId="{8FF25E99-DCDC-4673-91D9-30C0377BC11F}" type="sibTrans" cxnId="{07B96F36-E092-4167-B142-9240AFD6FBCB}">
      <dgm:prSet/>
      <dgm:spPr/>
      <dgm:t>
        <a:bodyPr/>
        <a:lstStyle/>
        <a:p>
          <a:endParaRPr lang="en-US"/>
        </a:p>
      </dgm:t>
    </dgm:pt>
    <dgm:pt modelId="{7B612C2C-E448-40A7-ABCD-407A06F41A9F}">
      <dgm:prSet/>
      <dgm:spPr/>
      <dgm:t>
        <a:bodyPr/>
        <a:lstStyle/>
        <a:p>
          <a:r>
            <a:rPr lang="en-US"/>
            <a:t>PLTV basically work on the patients retention for the follow-up for the long period of time.Due to that Hospital find out the how many patients had come for the follow-up and number of loyal patients are attach with us.</a:t>
          </a:r>
        </a:p>
      </dgm:t>
    </dgm:pt>
    <dgm:pt modelId="{6DDA7F2A-F6AF-49F1-B23E-BF218983E550}" type="parTrans" cxnId="{B721F6CD-4B9C-4D1D-B24E-D9703BCE1848}">
      <dgm:prSet/>
      <dgm:spPr/>
      <dgm:t>
        <a:bodyPr/>
        <a:lstStyle/>
        <a:p>
          <a:endParaRPr lang="en-US"/>
        </a:p>
      </dgm:t>
    </dgm:pt>
    <dgm:pt modelId="{04A027B1-FBB1-41C5-97CE-81B0B9BDC6D4}" type="sibTrans" cxnId="{B721F6CD-4B9C-4D1D-B24E-D9703BCE1848}">
      <dgm:prSet/>
      <dgm:spPr/>
      <dgm:t>
        <a:bodyPr/>
        <a:lstStyle/>
        <a:p>
          <a:endParaRPr lang="en-US"/>
        </a:p>
      </dgm:t>
    </dgm:pt>
    <dgm:pt modelId="{D9A19C97-5999-41E2-BEF9-C659EACE1AE1}">
      <dgm:prSet/>
      <dgm:spPr/>
      <dgm:t>
        <a:bodyPr/>
        <a:lstStyle/>
        <a:p>
          <a:r>
            <a:rPr lang="en-US"/>
            <a:t>PLTV also help in revenue growth by building  trusth in patients toward the Hospitals. </a:t>
          </a:r>
        </a:p>
      </dgm:t>
    </dgm:pt>
    <dgm:pt modelId="{9D0F0708-325D-4AAF-BE59-4981544EE682}" type="parTrans" cxnId="{1EC1AB13-C5DD-4103-955A-4049CD8FDF31}">
      <dgm:prSet/>
      <dgm:spPr/>
      <dgm:t>
        <a:bodyPr/>
        <a:lstStyle/>
        <a:p>
          <a:endParaRPr lang="en-US"/>
        </a:p>
      </dgm:t>
    </dgm:pt>
    <dgm:pt modelId="{B45E3C34-863A-45C8-8612-C5187B9538E9}" type="sibTrans" cxnId="{1EC1AB13-C5DD-4103-955A-4049CD8FDF31}">
      <dgm:prSet/>
      <dgm:spPr/>
      <dgm:t>
        <a:bodyPr/>
        <a:lstStyle/>
        <a:p>
          <a:endParaRPr lang="en-US"/>
        </a:p>
      </dgm:t>
    </dgm:pt>
    <dgm:pt modelId="{9352F7E9-262D-4EBE-80FB-21A32F2DBC41}" type="pres">
      <dgm:prSet presAssocID="{C6B6A862-4944-465F-818D-769265CD03E8}" presName="linear" presStyleCnt="0">
        <dgm:presLayoutVars>
          <dgm:animLvl val="lvl"/>
          <dgm:resizeHandles val="exact"/>
        </dgm:presLayoutVars>
      </dgm:prSet>
      <dgm:spPr/>
    </dgm:pt>
    <dgm:pt modelId="{D19605ED-BC36-481D-89F6-F45AA921EAB0}" type="pres">
      <dgm:prSet presAssocID="{5668C365-DE48-4810-A63D-BFBC9502BEEE}" presName="parentText" presStyleLbl="node1" presStyleIdx="0" presStyleCnt="5">
        <dgm:presLayoutVars>
          <dgm:chMax val="0"/>
          <dgm:bulletEnabled val="1"/>
        </dgm:presLayoutVars>
      </dgm:prSet>
      <dgm:spPr/>
    </dgm:pt>
    <dgm:pt modelId="{72D81730-5CE9-4BC8-9852-36824FFC955E}" type="pres">
      <dgm:prSet presAssocID="{3CB5453C-F92D-452C-8FBE-36A4AC0E1872}" presName="spacer" presStyleCnt="0"/>
      <dgm:spPr/>
    </dgm:pt>
    <dgm:pt modelId="{2F161C2C-11BF-4B98-932F-219DC3055F29}" type="pres">
      <dgm:prSet presAssocID="{FE0F3AE8-7CCC-4DCF-8D3D-66FA56BE8211}" presName="parentText" presStyleLbl="node1" presStyleIdx="1" presStyleCnt="5">
        <dgm:presLayoutVars>
          <dgm:chMax val="0"/>
          <dgm:bulletEnabled val="1"/>
        </dgm:presLayoutVars>
      </dgm:prSet>
      <dgm:spPr/>
    </dgm:pt>
    <dgm:pt modelId="{E5681EB9-4600-4626-9DC4-911306164059}" type="pres">
      <dgm:prSet presAssocID="{140F0829-D76A-4AAE-9758-F04641898915}" presName="spacer" presStyleCnt="0"/>
      <dgm:spPr/>
    </dgm:pt>
    <dgm:pt modelId="{82640278-0467-4411-B370-96898E202E7F}" type="pres">
      <dgm:prSet presAssocID="{F70C7F90-5021-4662-B4C6-C8B32A8BC766}" presName="parentText" presStyleLbl="node1" presStyleIdx="2" presStyleCnt="5">
        <dgm:presLayoutVars>
          <dgm:chMax val="0"/>
          <dgm:bulletEnabled val="1"/>
        </dgm:presLayoutVars>
      </dgm:prSet>
      <dgm:spPr/>
    </dgm:pt>
    <dgm:pt modelId="{4757519A-9B6E-4A50-85D7-57447103F7E9}" type="pres">
      <dgm:prSet presAssocID="{8FF25E99-DCDC-4673-91D9-30C0377BC11F}" presName="spacer" presStyleCnt="0"/>
      <dgm:spPr/>
    </dgm:pt>
    <dgm:pt modelId="{85A930E5-C3C7-4DAE-BFB4-68E8E386D4F9}" type="pres">
      <dgm:prSet presAssocID="{7B612C2C-E448-40A7-ABCD-407A06F41A9F}" presName="parentText" presStyleLbl="node1" presStyleIdx="3" presStyleCnt="5">
        <dgm:presLayoutVars>
          <dgm:chMax val="0"/>
          <dgm:bulletEnabled val="1"/>
        </dgm:presLayoutVars>
      </dgm:prSet>
      <dgm:spPr/>
    </dgm:pt>
    <dgm:pt modelId="{1C675A75-8E19-4D86-84D7-AF88AC5349D7}" type="pres">
      <dgm:prSet presAssocID="{04A027B1-FBB1-41C5-97CE-81B0B9BDC6D4}" presName="spacer" presStyleCnt="0"/>
      <dgm:spPr/>
    </dgm:pt>
    <dgm:pt modelId="{B1CF4B8B-B096-4562-885A-4D737B88529E}" type="pres">
      <dgm:prSet presAssocID="{D9A19C97-5999-41E2-BEF9-C659EACE1AE1}" presName="parentText" presStyleLbl="node1" presStyleIdx="4" presStyleCnt="5">
        <dgm:presLayoutVars>
          <dgm:chMax val="0"/>
          <dgm:bulletEnabled val="1"/>
        </dgm:presLayoutVars>
      </dgm:prSet>
      <dgm:spPr/>
    </dgm:pt>
  </dgm:ptLst>
  <dgm:cxnLst>
    <dgm:cxn modelId="{1E9FF70F-F3B2-4FD3-A67F-FB470AE5BCF5}" srcId="{C6B6A862-4944-465F-818D-769265CD03E8}" destId="{5668C365-DE48-4810-A63D-BFBC9502BEEE}" srcOrd="0" destOrd="0" parTransId="{2DC47564-B4E7-41B9-BE04-2DE0A97BF5C1}" sibTransId="{3CB5453C-F92D-452C-8FBE-36A4AC0E1872}"/>
    <dgm:cxn modelId="{1EC1AB13-C5DD-4103-955A-4049CD8FDF31}" srcId="{C6B6A862-4944-465F-818D-769265CD03E8}" destId="{D9A19C97-5999-41E2-BEF9-C659EACE1AE1}" srcOrd="4" destOrd="0" parTransId="{9D0F0708-325D-4AAF-BE59-4981544EE682}" sibTransId="{B45E3C34-863A-45C8-8612-C5187B9538E9}"/>
    <dgm:cxn modelId="{E596B72B-5269-4A02-B1EE-53E48F735268}" type="presOf" srcId="{7B612C2C-E448-40A7-ABCD-407A06F41A9F}" destId="{85A930E5-C3C7-4DAE-BFB4-68E8E386D4F9}" srcOrd="0" destOrd="0" presId="urn:microsoft.com/office/officeart/2005/8/layout/vList2"/>
    <dgm:cxn modelId="{07B96F36-E092-4167-B142-9240AFD6FBCB}" srcId="{C6B6A862-4944-465F-818D-769265CD03E8}" destId="{F70C7F90-5021-4662-B4C6-C8B32A8BC766}" srcOrd="2" destOrd="0" parTransId="{AA5ECCDD-D18E-4E1B-B0BD-99490E3F5AC4}" sibTransId="{8FF25E99-DCDC-4673-91D9-30C0377BC11F}"/>
    <dgm:cxn modelId="{0AF65665-CCC5-4030-9E4A-56BE23372CBB}" srcId="{C6B6A862-4944-465F-818D-769265CD03E8}" destId="{FE0F3AE8-7CCC-4DCF-8D3D-66FA56BE8211}" srcOrd="1" destOrd="0" parTransId="{D74420A0-530F-4DE2-9360-A87AB5B7C989}" sibTransId="{140F0829-D76A-4AAE-9758-F04641898915}"/>
    <dgm:cxn modelId="{8A912E4E-5B47-4FF1-A531-D103FDD1008F}" type="presOf" srcId="{F70C7F90-5021-4662-B4C6-C8B32A8BC766}" destId="{82640278-0467-4411-B370-96898E202E7F}" srcOrd="0" destOrd="0" presId="urn:microsoft.com/office/officeart/2005/8/layout/vList2"/>
    <dgm:cxn modelId="{C362F18D-0F3B-417B-894E-046FFB52285D}" type="presOf" srcId="{FE0F3AE8-7CCC-4DCF-8D3D-66FA56BE8211}" destId="{2F161C2C-11BF-4B98-932F-219DC3055F29}" srcOrd="0" destOrd="0" presId="urn:microsoft.com/office/officeart/2005/8/layout/vList2"/>
    <dgm:cxn modelId="{0B3B9895-F812-40BD-B708-05200F54F925}" type="presOf" srcId="{D9A19C97-5999-41E2-BEF9-C659EACE1AE1}" destId="{B1CF4B8B-B096-4562-885A-4D737B88529E}" srcOrd="0" destOrd="0" presId="urn:microsoft.com/office/officeart/2005/8/layout/vList2"/>
    <dgm:cxn modelId="{B721F6CD-4B9C-4D1D-B24E-D9703BCE1848}" srcId="{C6B6A862-4944-465F-818D-769265CD03E8}" destId="{7B612C2C-E448-40A7-ABCD-407A06F41A9F}" srcOrd="3" destOrd="0" parTransId="{6DDA7F2A-F6AF-49F1-B23E-BF218983E550}" sibTransId="{04A027B1-FBB1-41C5-97CE-81B0B9BDC6D4}"/>
    <dgm:cxn modelId="{C4E537D2-8DE0-4D53-85E8-EED532015A5C}" type="presOf" srcId="{C6B6A862-4944-465F-818D-769265CD03E8}" destId="{9352F7E9-262D-4EBE-80FB-21A32F2DBC41}" srcOrd="0" destOrd="0" presId="urn:microsoft.com/office/officeart/2005/8/layout/vList2"/>
    <dgm:cxn modelId="{C5E3C5F9-3943-4868-885F-2509734E1F08}" type="presOf" srcId="{5668C365-DE48-4810-A63D-BFBC9502BEEE}" destId="{D19605ED-BC36-481D-89F6-F45AA921EAB0}" srcOrd="0" destOrd="0" presId="urn:microsoft.com/office/officeart/2005/8/layout/vList2"/>
    <dgm:cxn modelId="{54A7B7F3-59A1-470E-ABC7-44C2CE537154}" type="presParOf" srcId="{9352F7E9-262D-4EBE-80FB-21A32F2DBC41}" destId="{D19605ED-BC36-481D-89F6-F45AA921EAB0}" srcOrd="0" destOrd="0" presId="urn:microsoft.com/office/officeart/2005/8/layout/vList2"/>
    <dgm:cxn modelId="{1BFAB303-DDE4-4A15-AD23-8C72C335B93E}" type="presParOf" srcId="{9352F7E9-262D-4EBE-80FB-21A32F2DBC41}" destId="{72D81730-5CE9-4BC8-9852-36824FFC955E}" srcOrd="1" destOrd="0" presId="urn:microsoft.com/office/officeart/2005/8/layout/vList2"/>
    <dgm:cxn modelId="{1C9CF5CB-1D4C-4812-805F-8E5686D7262C}" type="presParOf" srcId="{9352F7E9-262D-4EBE-80FB-21A32F2DBC41}" destId="{2F161C2C-11BF-4B98-932F-219DC3055F29}" srcOrd="2" destOrd="0" presId="urn:microsoft.com/office/officeart/2005/8/layout/vList2"/>
    <dgm:cxn modelId="{8AC9EC58-4299-403D-9F41-10100948C0B2}" type="presParOf" srcId="{9352F7E9-262D-4EBE-80FB-21A32F2DBC41}" destId="{E5681EB9-4600-4626-9DC4-911306164059}" srcOrd="3" destOrd="0" presId="urn:microsoft.com/office/officeart/2005/8/layout/vList2"/>
    <dgm:cxn modelId="{E1409367-2A74-42EE-A613-6049ED6751F8}" type="presParOf" srcId="{9352F7E9-262D-4EBE-80FB-21A32F2DBC41}" destId="{82640278-0467-4411-B370-96898E202E7F}" srcOrd="4" destOrd="0" presId="urn:microsoft.com/office/officeart/2005/8/layout/vList2"/>
    <dgm:cxn modelId="{94E97FFC-ED19-419E-BDF8-AAEAC7097283}" type="presParOf" srcId="{9352F7E9-262D-4EBE-80FB-21A32F2DBC41}" destId="{4757519A-9B6E-4A50-85D7-57447103F7E9}" srcOrd="5" destOrd="0" presId="urn:microsoft.com/office/officeart/2005/8/layout/vList2"/>
    <dgm:cxn modelId="{8254FC7B-51FF-42D6-BCFC-BAD4AA2C8130}" type="presParOf" srcId="{9352F7E9-262D-4EBE-80FB-21A32F2DBC41}" destId="{85A930E5-C3C7-4DAE-BFB4-68E8E386D4F9}" srcOrd="6" destOrd="0" presId="urn:microsoft.com/office/officeart/2005/8/layout/vList2"/>
    <dgm:cxn modelId="{CAF9C3EC-7C7C-4E3F-85DE-59EA94263BDB}" type="presParOf" srcId="{9352F7E9-262D-4EBE-80FB-21A32F2DBC41}" destId="{1C675A75-8E19-4D86-84D7-AF88AC5349D7}" srcOrd="7" destOrd="0" presId="urn:microsoft.com/office/officeart/2005/8/layout/vList2"/>
    <dgm:cxn modelId="{0A04E4D2-91A1-4B35-96A0-F389FB89DF26}" type="presParOf" srcId="{9352F7E9-262D-4EBE-80FB-21A32F2DBC41}" destId="{B1CF4B8B-B096-4562-885A-4D737B88529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62CB4B-4AA9-4491-8FE9-B6052914D3D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7BB2417-0897-4671-8024-48D4561784DF}">
      <dgm:prSet/>
      <dgm:spPr/>
      <dgm:t>
        <a:bodyPr/>
        <a:lstStyle/>
        <a:p>
          <a:pPr>
            <a:lnSpc>
              <a:spcPct val="100000"/>
            </a:lnSpc>
          </a:pPr>
          <a:r>
            <a:rPr lang="en-US"/>
            <a:t>General setting – Hospital</a:t>
          </a:r>
        </a:p>
      </dgm:t>
    </dgm:pt>
    <dgm:pt modelId="{34AE8261-49C8-42D7-AFE5-C7988FDFA055}" type="parTrans" cxnId="{7EFEAC6E-38DB-461F-BC6E-04D7C1A9A8E6}">
      <dgm:prSet/>
      <dgm:spPr/>
      <dgm:t>
        <a:bodyPr/>
        <a:lstStyle/>
        <a:p>
          <a:endParaRPr lang="en-US"/>
        </a:p>
      </dgm:t>
    </dgm:pt>
    <dgm:pt modelId="{8F5BA75D-81BA-4981-89B2-469D3DC8F53E}" type="sibTrans" cxnId="{7EFEAC6E-38DB-461F-BC6E-04D7C1A9A8E6}">
      <dgm:prSet/>
      <dgm:spPr/>
      <dgm:t>
        <a:bodyPr/>
        <a:lstStyle/>
        <a:p>
          <a:pPr>
            <a:lnSpc>
              <a:spcPct val="100000"/>
            </a:lnSpc>
          </a:pPr>
          <a:endParaRPr lang="en-US"/>
        </a:p>
      </dgm:t>
    </dgm:pt>
    <dgm:pt modelId="{FF8AB008-C242-4303-ADEA-9205442010D2}">
      <dgm:prSet/>
      <dgm:spPr/>
      <dgm:t>
        <a:bodyPr/>
        <a:lstStyle/>
        <a:p>
          <a:pPr>
            <a:lnSpc>
              <a:spcPct val="100000"/>
            </a:lnSpc>
          </a:pPr>
          <a:r>
            <a:rPr lang="en-US"/>
            <a:t>Place – Manipal Hospital</a:t>
          </a:r>
          <a:endParaRPr lang="en-US" dirty="0"/>
        </a:p>
      </dgm:t>
    </dgm:pt>
    <dgm:pt modelId="{20C52CC6-D4D8-40F6-B996-4C808B9BDF4A}" type="parTrans" cxnId="{5C8B4983-5815-4BB7-8FCA-219816E81CF7}">
      <dgm:prSet/>
      <dgm:spPr/>
      <dgm:t>
        <a:bodyPr/>
        <a:lstStyle/>
        <a:p>
          <a:endParaRPr lang="en-US"/>
        </a:p>
      </dgm:t>
    </dgm:pt>
    <dgm:pt modelId="{66FEDBA1-1AE3-4002-8F0F-5248935EA6F6}" type="sibTrans" cxnId="{5C8B4983-5815-4BB7-8FCA-219816E81CF7}">
      <dgm:prSet/>
      <dgm:spPr/>
      <dgm:t>
        <a:bodyPr/>
        <a:lstStyle/>
        <a:p>
          <a:pPr>
            <a:lnSpc>
              <a:spcPct val="100000"/>
            </a:lnSpc>
          </a:pPr>
          <a:endParaRPr lang="en-US"/>
        </a:p>
      </dgm:t>
    </dgm:pt>
    <dgm:pt modelId="{3C5A2133-0A29-4DC0-92A7-3D130A4A79E4}">
      <dgm:prSet/>
      <dgm:spPr/>
      <dgm:t>
        <a:bodyPr/>
        <a:lstStyle/>
        <a:p>
          <a:pPr>
            <a:lnSpc>
              <a:spcPct val="100000"/>
            </a:lnSpc>
          </a:pPr>
          <a:r>
            <a:rPr lang="en-US"/>
            <a:t>Duration- 8 weeks study</a:t>
          </a:r>
        </a:p>
      </dgm:t>
    </dgm:pt>
    <dgm:pt modelId="{8271B686-539B-426C-B2D3-22295C7D4B91}" type="parTrans" cxnId="{0465CEBA-E5DD-4049-9E8A-7B6250CC10FF}">
      <dgm:prSet/>
      <dgm:spPr/>
      <dgm:t>
        <a:bodyPr/>
        <a:lstStyle/>
        <a:p>
          <a:endParaRPr lang="en-US"/>
        </a:p>
      </dgm:t>
    </dgm:pt>
    <dgm:pt modelId="{2DA51C8E-304F-44F4-9ACF-33D7F561BE0C}" type="sibTrans" cxnId="{0465CEBA-E5DD-4049-9E8A-7B6250CC10FF}">
      <dgm:prSet/>
      <dgm:spPr/>
      <dgm:t>
        <a:bodyPr/>
        <a:lstStyle/>
        <a:p>
          <a:pPr>
            <a:lnSpc>
              <a:spcPct val="100000"/>
            </a:lnSpc>
          </a:pPr>
          <a:endParaRPr lang="en-US"/>
        </a:p>
      </dgm:t>
    </dgm:pt>
    <dgm:pt modelId="{67764C77-10DD-4A70-AB32-3EFF66A76B8D}">
      <dgm:prSet/>
      <dgm:spPr/>
      <dgm:t>
        <a:bodyPr/>
        <a:lstStyle/>
        <a:p>
          <a:pPr>
            <a:lnSpc>
              <a:spcPct val="100000"/>
            </a:lnSpc>
          </a:pPr>
          <a:r>
            <a:rPr lang="en-US"/>
            <a:t>Design- To assess the effectiveness of a structured follow-up care program in improving patient outcomes, enhancing patient retention, and generating revenue for the hospital.</a:t>
          </a:r>
        </a:p>
      </dgm:t>
    </dgm:pt>
    <dgm:pt modelId="{A0DA9062-79FD-4B2B-BCE5-7AFB9533B298}" type="parTrans" cxnId="{73B77FB6-287F-450B-85F9-284A3E51BC61}">
      <dgm:prSet/>
      <dgm:spPr/>
      <dgm:t>
        <a:bodyPr/>
        <a:lstStyle/>
        <a:p>
          <a:endParaRPr lang="en-US"/>
        </a:p>
      </dgm:t>
    </dgm:pt>
    <dgm:pt modelId="{9C6A49B3-2135-431B-B397-88BC96646514}" type="sibTrans" cxnId="{73B77FB6-287F-450B-85F9-284A3E51BC61}">
      <dgm:prSet/>
      <dgm:spPr/>
      <dgm:t>
        <a:bodyPr/>
        <a:lstStyle/>
        <a:p>
          <a:pPr>
            <a:lnSpc>
              <a:spcPct val="100000"/>
            </a:lnSpc>
          </a:pPr>
          <a:endParaRPr lang="en-US"/>
        </a:p>
      </dgm:t>
    </dgm:pt>
    <dgm:pt modelId="{24600A0E-ACDA-4271-8B0D-BCE049396828}">
      <dgm:prSet/>
      <dgm:spPr/>
      <dgm:t>
        <a:bodyPr/>
        <a:lstStyle/>
        <a:p>
          <a:pPr>
            <a:lnSpc>
              <a:spcPct val="100000"/>
            </a:lnSpc>
          </a:pPr>
          <a:r>
            <a:rPr lang="en-US"/>
            <a:t>Tools – EHR(ECTONIC HEALTH RECORDS) ,MAPP(FOR APPPOINTMENT BOOKING) ,EMAIL, MS EXCEL.</a:t>
          </a:r>
          <a:endParaRPr lang="en-US" dirty="0"/>
        </a:p>
      </dgm:t>
    </dgm:pt>
    <dgm:pt modelId="{2DE3B85C-5069-40C1-9CB9-820CE2B29EF7}" type="parTrans" cxnId="{9C7CF6BA-A020-4F88-9C7F-EA70259937F9}">
      <dgm:prSet/>
      <dgm:spPr/>
      <dgm:t>
        <a:bodyPr/>
        <a:lstStyle/>
        <a:p>
          <a:endParaRPr lang="en-US"/>
        </a:p>
      </dgm:t>
    </dgm:pt>
    <dgm:pt modelId="{B2EC7265-C5F8-41DF-B19D-41E7EB0FCB5C}" type="sibTrans" cxnId="{9C7CF6BA-A020-4F88-9C7F-EA70259937F9}">
      <dgm:prSet/>
      <dgm:spPr/>
      <dgm:t>
        <a:bodyPr/>
        <a:lstStyle/>
        <a:p>
          <a:endParaRPr lang="en-US"/>
        </a:p>
      </dgm:t>
    </dgm:pt>
    <dgm:pt modelId="{FB913AE6-1418-4661-9904-1B71E2512394}" type="pres">
      <dgm:prSet presAssocID="{2B62CB4B-4AA9-4491-8FE9-B6052914D3D9}" presName="root" presStyleCnt="0">
        <dgm:presLayoutVars>
          <dgm:dir/>
          <dgm:resizeHandles val="exact"/>
        </dgm:presLayoutVars>
      </dgm:prSet>
      <dgm:spPr/>
    </dgm:pt>
    <dgm:pt modelId="{8FD68E98-7262-41F1-80FA-49A93DA1FBEB}" type="pres">
      <dgm:prSet presAssocID="{2B62CB4B-4AA9-4491-8FE9-B6052914D3D9}" presName="container" presStyleCnt="0">
        <dgm:presLayoutVars>
          <dgm:dir/>
          <dgm:resizeHandles val="exact"/>
        </dgm:presLayoutVars>
      </dgm:prSet>
      <dgm:spPr/>
    </dgm:pt>
    <dgm:pt modelId="{42F045BC-B698-43D6-AC53-00C7D92F160C}" type="pres">
      <dgm:prSet presAssocID="{F7BB2417-0897-4671-8024-48D4561784DF}" presName="compNode" presStyleCnt="0"/>
      <dgm:spPr/>
    </dgm:pt>
    <dgm:pt modelId="{D00DB766-7986-4597-A2A1-89A38FE899C9}" type="pres">
      <dgm:prSet presAssocID="{F7BB2417-0897-4671-8024-48D4561784DF}" presName="iconBgRect" presStyleLbl="bgShp" presStyleIdx="0" presStyleCnt="5"/>
      <dgm:spPr/>
    </dgm:pt>
    <dgm:pt modelId="{A7C6B592-D6B5-4700-A9CF-08FAF6729614}" type="pres">
      <dgm:prSet presAssocID="{F7BB2417-0897-4671-8024-48D4561784D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551E9FD2-617E-4BB4-B392-ABA2444EDD3E}" type="pres">
      <dgm:prSet presAssocID="{F7BB2417-0897-4671-8024-48D4561784DF}" presName="spaceRect" presStyleCnt="0"/>
      <dgm:spPr/>
    </dgm:pt>
    <dgm:pt modelId="{BA5B97CA-F769-430B-8D54-A25968698464}" type="pres">
      <dgm:prSet presAssocID="{F7BB2417-0897-4671-8024-48D4561784DF}" presName="textRect" presStyleLbl="revTx" presStyleIdx="0" presStyleCnt="5">
        <dgm:presLayoutVars>
          <dgm:chMax val="1"/>
          <dgm:chPref val="1"/>
        </dgm:presLayoutVars>
      </dgm:prSet>
      <dgm:spPr/>
    </dgm:pt>
    <dgm:pt modelId="{89C80205-F00F-46F2-936F-51D18C543B61}" type="pres">
      <dgm:prSet presAssocID="{8F5BA75D-81BA-4981-89B2-469D3DC8F53E}" presName="sibTrans" presStyleLbl="sibTrans2D1" presStyleIdx="0" presStyleCnt="0"/>
      <dgm:spPr/>
    </dgm:pt>
    <dgm:pt modelId="{CAE0D5BB-1E12-4ECA-B8AA-CD5249862DC9}" type="pres">
      <dgm:prSet presAssocID="{FF8AB008-C242-4303-ADEA-9205442010D2}" presName="compNode" presStyleCnt="0"/>
      <dgm:spPr/>
    </dgm:pt>
    <dgm:pt modelId="{59185C16-0939-429F-8A93-4BFE4BF9C518}" type="pres">
      <dgm:prSet presAssocID="{FF8AB008-C242-4303-ADEA-9205442010D2}" presName="iconBgRect" presStyleLbl="bgShp" presStyleIdx="1" presStyleCnt="5"/>
      <dgm:spPr/>
    </dgm:pt>
    <dgm:pt modelId="{BD9318D8-CBAD-491D-AD6A-27F7B106457D}" type="pres">
      <dgm:prSet presAssocID="{FF8AB008-C242-4303-ADEA-9205442010D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2E793B09-F072-46F1-8B92-B8DF8658AF97}" type="pres">
      <dgm:prSet presAssocID="{FF8AB008-C242-4303-ADEA-9205442010D2}" presName="spaceRect" presStyleCnt="0"/>
      <dgm:spPr/>
    </dgm:pt>
    <dgm:pt modelId="{807D2D40-3FF8-40FF-9C47-E4612C0E9452}" type="pres">
      <dgm:prSet presAssocID="{FF8AB008-C242-4303-ADEA-9205442010D2}" presName="textRect" presStyleLbl="revTx" presStyleIdx="1" presStyleCnt="5">
        <dgm:presLayoutVars>
          <dgm:chMax val="1"/>
          <dgm:chPref val="1"/>
        </dgm:presLayoutVars>
      </dgm:prSet>
      <dgm:spPr/>
    </dgm:pt>
    <dgm:pt modelId="{56652965-F3EC-4207-83AB-48B1805A3042}" type="pres">
      <dgm:prSet presAssocID="{66FEDBA1-1AE3-4002-8F0F-5248935EA6F6}" presName="sibTrans" presStyleLbl="sibTrans2D1" presStyleIdx="0" presStyleCnt="0"/>
      <dgm:spPr/>
    </dgm:pt>
    <dgm:pt modelId="{4C1F81F9-F3E3-44D7-9F85-22A741DE9869}" type="pres">
      <dgm:prSet presAssocID="{3C5A2133-0A29-4DC0-92A7-3D130A4A79E4}" presName="compNode" presStyleCnt="0"/>
      <dgm:spPr/>
    </dgm:pt>
    <dgm:pt modelId="{A0A03B40-4F76-4FDE-95DA-D131EE879EA0}" type="pres">
      <dgm:prSet presAssocID="{3C5A2133-0A29-4DC0-92A7-3D130A4A79E4}" presName="iconBgRect" presStyleLbl="bgShp" presStyleIdx="2" presStyleCnt="5"/>
      <dgm:spPr/>
    </dgm:pt>
    <dgm:pt modelId="{85CAAF05-9DFD-46D0-A310-673D06B08F91}" type="pres">
      <dgm:prSet presAssocID="{3C5A2133-0A29-4DC0-92A7-3D130A4A79E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D8BA3241-A13E-4CF6-9E44-1F60F4C1429D}" type="pres">
      <dgm:prSet presAssocID="{3C5A2133-0A29-4DC0-92A7-3D130A4A79E4}" presName="spaceRect" presStyleCnt="0"/>
      <dgm:spPr/>
    </dgm:pt>
    <dgm:pt modelId="{61AB9359-6AFF-4426-B3CB-F2DCE73BCE22}" type="pres">
      <dgm:prSet presAssocID="{3C5A2133-0A29-4DC0-92A7-3D130A4A79E4}" presName="textRect" presStyleLbl="revTx" presStyleIdx="2" presStyleCnt="5">
        <dgm:presLayoutVars>
          <dgm:chMax val="1"/>
          <dgm:chPref val="1"/>
        </dgm:presLayoutVars>
      </dgm:prSet>
      <dgm:spPr/>
    </dgm:pt>
    <dgm:pt modelId="{E07E4B64-6BB5-4521-98F7-3B868C0219AE}" type="pres">
      <dgm:prSet presAssocID="{2DA51C8E-304F-44F4-9ACF-33D7F561BE0C}" presName="sibTrans" presStyleLbl="sibTrans2D1" presStyleIdx="0" presStyleCnt="0"/>
      <dgm:spPr/>
    </dgm:pt>
    <dgm:pt modelId="{EA22EDE7-840E-4BE4-8F8C-5928E51FD25B}" type="pres">
      <dgm:prSet presAssocID="{67764C77-10DD-4A70-AB32-3EFF66A76B8D}" presName="compNode" presStyleCnt="0"/>
      <dgm:spPr/>
    </dgm:pt>
    <dgm:pt modelId="{21B54D1B-6207-4CDB-9443-59BEF9E92AF4}" type="pres">
      <dgm:prSet presAssocID="{67764C77-10DD-4A70-AB32-3EFF66A76B8D}" presName="iconBgRect" presStyleLbl="bgShp" presStyleIdx="3" presStyleCnt="5"/>
      <dgm:spPr/>
    </dgm:pt>
    <dgm:pt modelId="{25338842-E52A-4E00-B36C-8A3C3135B915}" type="pres">
      <dgm:prSet presAssocID="{67764C77-10DD-4A70-AB32-3EFF66A76B8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4EEDB89B-934B-467A-B695-2BCD4B046D26}" type="pres">
      <dgm:prSet presAssocID="{67764C77-10DD-4A70-AB32-3EFF66A76B8D}" presName="spaceRect" presStyleCnt="0"/>
      <dgm:spPr/>
    </dgm:pt>
    <dgm:pt modelId="{303799F7-D6A7-41ED-BA30-2BA398881503}" type="pres">
      <dgm:prSet presAssocID="{67764C77-10DD-4A70-AB32-3EFF66A76B8D}" presName="textRect" presStyleLbl="revTx" presStyleIdx="3" presStyleCnt="5">
        <dgm:presLayoutVars>
          <dgm:chMax val="1"/>
          <dgm:chPref val="1"/>
        </dgm:presLayoutVars>
      </dgm:prSet>
      <dgm:spPr/>
    </dgm:pt>
    <dgm:pt modelId="{0B7554F3-1EB3-41F2-95B0-6A51685E0E41}" type="pres">
      <dgm:prSet presAssocID="{9C6A49B3-2135-431B-B397-88BC96646514}" presName="sibTrans" presStyleLbl="sibTrans2D1" presStyleIdx="0" presStyleCnt="0"/>
      <dgm:spPr/>
    </dgm:pt>
    <dgm:pt modelId="{CDC865B2-22CE-40A5-AE7E-F4129ADB7415}" type="pres">
      <dgm:prSet presAssocID="{24600A0E-ACDA-4271-8B0D-BCE049396828}" presName="compNode" presStyleCnt="0"/>
      <dgm:spPr/>
    </dgm:pt>
    <dgm:pt modelId="{FC516BF5-E9C5-4AE6-883D-EEE4A4ACF90C}" type="pres">
      <dgm:prSet presAssocID="{24600A0E-ACDA-4271-8B0D-BCE049396828}" presName="iconBgRect" presStyleLbl="bgShp" presStyleIdx="4" presStyleCnt="5"/>
      <dgm:spPr/>
    </dgm:pt>
    <dgm:pt modelId="{AEA9F46F-C2F8-4BDA-8502-F35A77B503EC}" type="pres">
      <dgm:prSet presAssocID="{24600A0E-ACDA-4271-8B0D-BCE04939682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rocessor"/>
        </a:ext>
      </dgm:extLst>
    </dgm:pt>
    <dgm:pt modelId="{49FE75FD-D897-411E-8A4A-78C46257A1C2}" type="pres">
      <dgm:prSet presAssocID="{24600A0E-ACDA-4271-8B0D-BCE049396828}" presName="spaceRect" presStyleCnt="0"/>
      <dgm:spPr/>
    </dgm:pt>
    <dgm:pt modelId="{F95BFDCD-F350-46E3-BF46-01FEEAF38967}" type="pres">
      <dgm:prSet presAssocID="{24600A0E-ACDA-4271-8B0D-BCE049396828}" presName="textRect" presStyleLbl="revTx" presStyleIdx="4" presStyleCnt="5">
        <dgm:presLayoutVars>
          <dgm:chMax val="1"/>
          <dgm:chPref val="1"/>
        </dgm:presLayoutVars>
      </dgm:prSet>
      <dgm:spPr/>
    </dgm:pt>
  </dgm:ptLst>
  <dgm:cxnLst>
    <dgm:cxn modelId="{21689710-388E-4849-B768-906DDCC07476}" type="presOf" srcId="{8F5BA75D-81BA-4981-89B2-469D3DC8F53E}" destId="{89C80205-F00F-46F2-936F-51D18C543B61}" srcOrd="0" destOrd="0" presId="urn:microsoft.com/office/officeart/2018/2/layout/IconCircleList"/>
    <dgm:cxn modelId="{EEC54A40-0F49-2843-B0DB-D24894B84D88}" type="presOf" srcId="{3C5A2133-0A29-4DC0-92A7-3D130A4A79E4}" destId="{61AB9359-6AFF-4426-B3CB-F2DCE73BCE22}" srcOrd="0" destOrd="0" presId="urn:microsoft.com/office/officeart/2018/2/layout/IconCircleList"/>
    <dgm:cxn modelId="{1AB3224B-028F-D642-B4F3-D8E0C972B80F}" type="presOf" srcId="{FF8AB008-C242-4303-ADEA-9205442010D2}" destId="{807D2D40-3FF8-40FF-9C47-E4612C0E9452}" srcOrd="0" destOrd="0" presId="urn:microsoft.com/office/officeart/2018/2/layout/IconCircleList"/>
    <dgm:cxn modelId="{7EFEAC6E-38DB-461F-BC6E-04D7C1A9A8E6}" srcId="{2B62CB4B-4AA9-4491-8FE9-B6052914D3D9}" destId="{F7BB2417-0897-4671-8024-48D4561784DF}" srcOrd="0" destOrd="0" parTransId="{34AE8261-49C8-42D7-AFE5-C7988FDFA055}" sibTransId="{8F5BA75D-81BA-4981-89B2-469D3DC8F53E}"/>
    <dgm:cxn modelId="{2CA15671-BD34-2844-8418-E0A15F08EE7D}" type="presOf" srcId="{9C6A49B3-2135-431B-B397-88BC96646514}" destId="{0B7554F3-1EB3-41F2-95B0-6A51685E0E41}" srcOrd="0" destOrd="0" presId="urn:microsoft.com/office/officeart/2018/2/layout/IconCircleList"/>
    <dgm:cxn modelId="{D1717776-E324-CA42-A26D-5D231C10FA94}" type="presOf" srcId="{66FEDBA1-1AE3-4002-8F0F-5248935EA6F6}" destId="{56652965-F3EC-4207-83AB-48B1805A3042}" srcOrd="0" destOrd="0" presId="urn:microsoft.com/office/officeart/2018/2/layout/IconCircleList"/>
    <dgm:cxn modelId="{5C8B4983-5815-4BB7-8FCA-219816E81CF7}" srcId="{2B62CB4B-4AA9-4491-8FE9-B6052914D3D9}" destId="{FF8AB008-C242-4303-ADEA-9205442010D2}" srcOrd="1" destOrd="0" parTransId="{20C52CC6-D4D8-40F6-B996-4C808B9BDF4A}" sibTransId="{66FEDBA1-1AE3-4002-8F0F-5248935EA6F6}"/>
    <dgm:cxn modelId="{27B12B8D-1AAA-BA43-B34B-445C31974B72}" type="presOf" srcId="{67764C77-10DD-4A70-AB32-3EFF66A76B8D}" destId="{303799F7-D6A7-41ED-BA30-2BA398881503}" srcOrd="0" destOrd="0" presId="urn:microsoft.com/office/officeart/2018/2/layout/IconCircleList"/>
    <dgm:cxn modelId="{73B77FB6-287F-450B-85F9-284A3E51BC61}" srcId="{2B62CB4B-4AA9-4491-8FE9-B6052914D3D9}" destId="{67764C77-10DD-4A70-AB32-3EFF66A76B8D}" srcOrd="3" destOrd="0" parTransId="{A0DA9062-79FD-4B2B-BCE5-7AFB9533B298}" sibTransId="{9C6A49B3-2135-431B-B397-88BC96646514}"/>
    <dgm:cxn modelId="{0465CEBA-E5DD-4049-9E8A-7B6250CC10FF}" srcId="{2B62CB4B-4AA9-4491-8FE9-B6052914D3D9}" destId="{3C5A2133-0A29-4DC0-92A7-3D130A4A79E4}" srcOrd="2" destOrd="0" parTransId="{8271B686-539B-426C-B2D3-22295C7D4B91}" sibTransId="{2DA51C8E-304F-44F4-9ACF-33D7F561BE0C}"/>
    <dgm:cxn modelId="{9C7CF6BA-A020-4F88-9C7F-EA70259937F9}" srcId="{2B62CB4B-4AA9-4491-8FE9-B6052914D3D9}" destId="{24600A0E-ACDA-4271-8B0D-BCE049396828}" srcOrd="4" destOrd="0" parTransId="{2DE3B85C-5069-40C1-9CB9-820CE2B29EF7}" sibTransId="{B2EC7265-C5F8-41DF-B19D-41E7EB0FCB5C}"/>
    <dgm:cxn modelId="{0EBF8EC0-A52C-6F40-9A55-B6C701092524}" type="presOf" srcId="{F7BB2417-0897-4671-8024-48D4561784DF}" destId="{BA5B97CA-F769-430B-8D54-A25968698464}" srcOrd="0" destOrd="0" presId="urn:microsoft.com/office/officeart/2018/2/layout/IconCircleList"/>
    <dgm:cxn modelId="{CCAFBDCA-B167-204A-BAF5-AB06E928EDD9}" type="presOf" srcId="{2B62CB4B-4AA9-4491-8FE9-B6052914D3D9}" destId="{FB913AE6-1418-4661-9904-1B71E2512394}" srcOrd="0" destOrd="0" presId="urn:microsoft.com/office/officeart/2018/2/layout/IconCircleList"/>
    <dgm:cxn modelId="{22E1CCCC-3722-444D-8BF1-D291C374C3BF}" type="presOf" srcId="{2DA51C8E-304F-44F4-9ACF-33D7F561BE0C}" destId="{E07E4B64-6BB5-4521-98F7-3B868C0219AE}" srcOrd="0" destOrd="0" presId="urn:microsoft.com/office/officeart/2018/2/layout/IconCircleList"/>
    <dgm:cxn modelId="{C6546AF0-6CFE-A94D-BAC1-BAF15D99E5DE}" type="presOf" srcId="{24600A0E-ACDA-4271-8B0D-BCE049396828}" destId="{F95BFDCD-F350-46E3-BF46-01FEEAF38967}" srcOrd="0" destOrd="0" presId="urn:microsoft.com/office/officeart/2018/2/layout/IconCircleList"/>
    <dgm:cxn modelId="{C533BF7F-9FF1-754C-BAB0-6D7956B76736}" type="presParOf" srcId="{FB913AE6-1418-4661-9904-1B71E2512394}" destId="{8FD68E98-7262-41F1-80FA-49A93DA1FBEB}" srcOrd="0" destOrd="0" presId="urn:microsoft.com/office/officeart/2018/2/layout/IconCircleList"/>
    <dgm:cxn modelId="{EC2AD962-4FD1-0D49-8121-868E8CAB137F}" type="presParOf" srcId="{8FD68E98-7262-41F1-80FA-49A93DA1FBEB}" destId="{42F045BC-B698-43D6-AC53-00C7D92F160C}" srcOrd="0" destOrd="0" presId="urn:microsoft.com/office/officeart/2018/2/layout/IconCircleList"/>
    <dgm:cxn modelId="{C57E7049-D896-4B46-BB6D-D50F1B00EE43}" type="presParOf" srcId="{42F045BC-B698-43D6-AC53-00C7D92F160C}" destId="{D00DB766-7986-4597-A2A1-89A38FE899C9}" srcOrd="0" destOrd="0" presId="urn:microsoft.com/office/officeart/2018/2/layout/IconCircleList"/>
    <dgm:cxn modelId="{5F3DF344-5C28-F14E-8B96-0F0F344402DF}" type="presParOf" srcId="{42F045BC-B698-43D6-AC53-00C7D92F160C}" destId="{A7C6B592-D6B5-4700-A9CF-08FAF6729614}" srcOrd="1" destOrd="0" presId="urn:microsoft.com/office/officeart/2018/2/layout/IconCircleList"/>
    <dgm:cxn modelId="{08A1E4CB-51A9-8B4A-A4B9-CB394D8975B0}" type="presParOf" srcId="{42F045BC-B698-43D6-AC53-00C7D92F160C}" destId="{551E9FD2-617E-4BB4-B392-ABA2444EDD3E}" srcOrd="2" destOrd="0" presId="urn:microsoft.com/office/officeart/2018/2/layout/IconCircleList"/>
    <dgm:cxn modelId="{78ADF39F-4C1C-2540-9B55-2DEDA12FC70A}" type="presParOf" srcId="{42F045BC-B698-43D6-AC53-00C7D92F160C}" destId="{BA5B97CA-F769-430B-8D54-A25968698464}" srcOrd="3" destOrd="0" presId="urn:microsoft.com/office/officeart/2018/2/layout/IconCircleList"/>
    <dgm:cxn modelId="{331C6AD3-1569-5F47-8709-E5E9D29C955F}" type="presParOf" srcId="{8FD68E98-7262-41F1-80FA-49A93DA1FBEB}" destId="{89C80205-F00F-46F2-936F-51D18C543B61}" srcOrd="1" destOrd="0" presId="urn:microsoft.com/office/officeart/2018/2/layout/IconCircleList"/>
    <dgm:cxn modelId="{251C5921-3654-C548-9220-F8EF4A7C2A84}" type="presParOf" srcId="{8FD68E98-7262-41F1-80FA-49A93DA1FBEB}" destId="{CAE0D5BB-1E12-4ECA-B8AA-CD5249862DC9}" srcOrd="2" destOrd="0" presId="urn:microsoft.com/office/officeart/2018/2/layout/IconCircleList"/>
    <dgm:cxn modelId="{73EC74EF-DC42-3F47-B53B-4D3EAEA5A012}" type="presParOf" srcId="{CAE0D5BB-1E12-4ECA-B8AA-CD5249862DC9}" destId="{59185C16-0939-429F-8A93-4BFE4BF9C518}" srcOrd="0" destOrd="0" presId="urn:microsoft.com/office/officeart/2018/2/layout/IconCircleList"/>
    <dgm:cxn modelId="{8EEAF0A4-DE6C-E84C-B713-C7C6CBAE3752}" type="presParOf" srcId="{CAE0D5BB-1E12-4ECA-B8AA-CD5249862DC9}" destId="{BD9318D8-CBAD-491D-AD6A-27F7B106457D}" srcOrd="1" destOrd="0" presId="urn:microsoft.com/office/officeart/2018/2/layout/IconCircleList"/>
    <dgm:cxn modelId="{826D765B-1185-E74B-A8AF-F2214E5B314F}" type="presParOf" srcId="{CAE0D5BB-1E12-4ECA-B8AA-CD5249862DC9}" destId="{2E793B09-F072-46F1-8B92-B8DF8658AF97}" srcOrd="2" destOrd="0" presId="urn:microsoft.com/office/officeart/2018/2/layout/IconCircleList"/>
    <dgm:cxn modelId="{39FF7B81-6C1B-5E48-890B-2274581AE960}" type="presParOf" srcId="{CAE0D5BB-1E12-4ECA-B8AA-CD5249862DC9}" destId="{807D2D40-3FF8-40FF-9C47-E4612C0E9452}" srcOrd="3" destOrd="0" presId="urn:microsoft.com/office/officeart/2018/2/layout/IconCircleList"/>
    <dgm:cxn modelId="{C655D122-F2D0-6F47-827A-1D30D98B6AFC}" type="presParOf" srcId="{8FD68E98-7262-41F1-80FA-49A93DA1FBEB}" destId="{56652965-F3EC-4207-83AB-48B1805A3042}" srcOrd="3" destOrd="0" presId="urn:microsoft.com/office/officeart/2018/2/layout/IconCircleList"/>
    <dgm:cxn modelId="{6E839150-C64A-A249-8003-D7909001C3F5}" type="presParOf" srcId="{8FD68E98-7262-41F1-80FA-49A93DA1FBEB}" destId="{4C1F81F9-F3E3-44D7-9F85-22A741DE9869}" srcOrd="4" destOrd="0" presId="urn:microsoft.com/office/officeart/2018/2/layout/IconCircleList"/>
    <dgm:cxn modelId="{04E007E0-3994-7840-97B2-0A720677F31F}" type="presParOf" srcId="{4C1F81F9-F3E3-44D7-9F85-22A741DE9869}" destId="{A0A03B40-4F76-4FDE-95DA-D131EE879EA0}" srcOrd="0" destOrd="0" presId="urn:microsoft.com/office/officeart/2018/2/layout/IconCircleList"/>
    <dgm:cxn modelId="{59C45F69-0E4A-6549-84F2-E5479EA580CF}" type="presParOf" srcId="{4C1F81F9-F3E3-44D7-9F85-22A741DE9869}" destId="{85CAAF05-9DFD-46D0-A310-673D06B08F91}" srcOrd="1" destOrd="0" presId="urn:microsoft.com/office/officeart/2018/2/layout/IconCircleList"/>
    <dgm:cxn modelId="{FDA3A645-6B83-4D41-969B-8F52172982CC}" type="presParOf" srcId="{4C1F81F9-F3E3-44D7-9F85-22A741DE9869}" destId="{D8BA3241-A13E-4CF6-9E44-1F60F4C1429D}" srcOrd="2" destOrd="0" presId="urn:microsoft.com/office/officeart/2018/2/layout/IconCircleList"/>
    <dgm:cxn modelId="{76BF3B71-6747-AE43-8EE9-0BEB499296BD}" type="presParOf" srcId="{4C1F81F9-F3E3-44D7-9F85-22A741DE9869}" destId="{61AB9359-6AFF-4426-B3CB-F2DCE73BCE22}" srcOrd="3" destOrd="0" presId="urn:microsoft.com/office/officeart/2018/2/layout/IconCircleList"/>
    <dgm:cxn modelId="{76E8EFC6-B072-374F-9195-1C8DB031415F}" type="presParOf" srcId="{8FD68E98-7262-41F1-80FA-49A93DA1FBEB}" destId="{E07E4B64-6BB5-4521-98F7-3B868C0219AE}" srcOrd="5" destOrd="0" presId="urn:microsoft.com/office/officeart/2018/2/layout/IconCircleList"/>
    <dgm:cxn modelId="{5395AF3A-FF19-8F40-854A-5C43270A16FB}" type="presParOf" srcId="{8FD68E98-7262-41F1-80FA-49A93DA1FBEB}" destId="{EA22EDE7-840E-4BE4-8F8C-5928E51FD25B}" srcOrd="6" destOrd="0" presId="urn:microsoft.com/office/officeart/2018/2/layout/IconCircleList"/>
    <dgm:cxn modelId="{E6BEC9BA-675E-934F-80FE-8C96950D1D13}" type="presParOf" srcId="{EA22EDE7-840E-4BE4-8F8C-5928E51FD25B}" destId="{21B54D1B-6207-4CDB-9443-59BEF9E92AF4}" srcOrd="0" destOrd="0" presId="urn:microsoft.com/office/officeart/2018/2/layout/IconCircleList"/>
    <dgm:cxn modelId="{E830F8E1-E0AD-E248-B85D-A5C8DB313A20}" type="presParOf" srcId="{EA22EDE7-840E-4BE4-8F8C-5928E51FD25B}" destId="{25338842-E52A-4E00-B36C-8A3C3135B915}" srcOrd="1" destOrd="0" presId="urn:microsoft.com/office/officeart/2018/2/layout/IconCircleList"/>
    <dgm:cxn modelId="{D77CF3CA-C3C2-BF4D-B802-A8BFA9165780}" type="presParOf" srcId="{EA22EDE7-840E-4BE4-8F8C-5928E51FD25B}" destId="{4EEDB89B-934B-467A-B695-2BCD4B046D26}" srcOrd="2" destOrd="0" presId="urn:microsoft.com/office/officeart/2018/2/layout/IconCircleList"/>
    <dgm:cxn modelId="{AFB03E3D-4A5A-9C4F-AEA3-0CC6B8A66669}" type="presParOf" srcId="{EA22EDE7-840E-4BE4-8F8C-5928E51FD25B}" destId="{303799F7-D6A7-41ED-BA30-2BA398881503}" srcOrd="3" destOrd="0" presId="urn:microsoft.com/office/officeart/2018/2/layout/IconCircleList"/>
    <dgm:cxn modelId="{BF9663B0-4D91-1348-BC8A-3583919F6E0A}" type="presParOf" srcId="{8FD68E98-7262-41F1-80FA-49A93DA1FBEB}" destId="{0B7554F3-1EB3-41F2-95B0-6A51685E0E41}" srcOrd="7" destOrd="0" presId="urn:microsoft.com/office/officeart/2018/2/layout/IconCircleList"/>
    <dgm:cxn modelId="{5559B228-8389-A045-8931-0A134A56EE0F}" type="presParOf" srcId="{8FD68E98-7262-41F1-80FA-49A93DA1FBEB}" destId="{CDC865B2-22CE-40A5-AE7E-F4129ADB7415}" srcOrd="8" destOrd="0" presId="urn:microsoft.com/office/officeart/2018/2/layout/IconCircleList"/>
    <dgm:cxn modelId="{D77DE30D-5F7A-884B-A0E6-7EF90BDC6155}" type="presParOf" srcId="{CDC865B2-22CE-40A5-AE7E-F4129ADB7415}" destId="{FC516BF5-E9C5-4AE6-883D-EEE4A4ACF90C}" srcOrd="0" destOrd="0" presId="urn:microsoft.com/office/officeart/2018/2/layout/IconCircleList"/>
    <dgm:cxn modelId="{BC8D088F-2E23-B842-9220-8DFA22925C73}" type="presParOf" srcId="{CDC865B2-22CE-40A5-AE7E-F4129ADB7415}" destId="{AEA9F46F-C2F8-4BDA-8502-F35A77B503EC}" srcOrd="1" destOrd="0" presId="urn:microsoft.com/office/officeart/2018/2/layout/IconCircleList"/>
    <dgm:cxn modelId="{79A152E4-5FF9-864F-98A7-816B9FA8E4FD}" type="presParOf" srcId="{CDC865B2-22CE-40A5-AE7E-F4129ADB7415}" destId="{49FE75FD-D897-411E-8A4A-78C46257A1C2}" srcOrd="2" destOrd="0" presId="urn:microsoft.com/office/officeart/2018/2/layout/IconCircleList"/>
    <dgm:cxn modelId="{688E54E7-807E-0444-881F-5C1E5F5F8067}" type="presParOf" srcId="{CDC865B2-22CE-40A5-AE7E-F4129ADB7415}" destId="{F95BFDCD-F350-46E3-BF46-01FEEAF3896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C0AA72-98CC-4882-97FC-72334564D3C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2D85618-70C5-4060-B8EF-5CD882CF5CB0}">
      <dgm:prSet custT="1"/>
      <dgm:spPr/>
      <dgm:t>
        <a:bodyPr/>
        <a:lstStyle/>
        <a:p>
          <a:pPr>
            <a:lnSpc>
              <a:spcPct val="100000"/>
            </a:lnSpc>
            <a:defRPr cap="all"/>
          </a:pPr>
          <a:r>
            <a:rPr lang="en-IN" sz="1200" b="1"/>
            <a:t>Population</a:t>
          </a:r>
          <a:r>
            <a:rPr lang="en-IN" sz="1200"/>
            <a:t>:</a:t>
          </a:r>
          <a:r>
            <a:rPr lang="en-IN" sz="1200" b="1"/>
            <a:t> </a:t>
          </a:r>
          <a:r>
            <a:rPr lang="en-IN" sz="1100" b="1"/>
            <a:t>IPD  discharge patients discharge patients in 2 month internship from April 29</a:t>
          </a:r>
          <a:r>
            <a:rPr lang="en-IN" sz="1100" b="1" baseline="30000"/>
            <a:t>th</a:t>
          </a:r>
          <a:r>
            <a:rPr lang="en-IN" sz="1100" b="1"/>
            <a:t> to June 27</a:t>
          </a:r>
          <a:r>
            <a:rPr lang="en-IN" sz="1100" b="1" baseline="30000"/>
            <a:t>th</a:t>
          </a:r>
          <a:r>
            <a:rPr lang="en-IN" sz="1100" b="1"/>
            <a:t>  2024</a:t>
          </a:r>
          <a:endParaRPr lang="en-US" sz="1100" b="1" dirty="0"/>
        </a:p>
      </dgm:t>
    </dgm:pt>
    <dgm:pt modelId="{7ACCC6E8-4539-4B8B-87A0-A17EB838F0A1}" type="parTrans" cxnId="{ED226D3C-8A84-4FCB-AD2B-9465CB0641A5}">
      <dgm:prSet/>
      <dgm:spPr/>
      <dgm:t>
        <a:bodyPr/>
        <a:lstStyle/>
        <a:p>
          <a:endParaRPr lang="en-US"/>
        </a:p>
      </dgm:t>
    </dgm:pt>
    <dgm:pt modelId="{8ED97EF1-493D-4CED-94D9-6B5F2A4F6409}" type="sibTrans" cxnId="{ED226D3C-8A84-4FCB-AD2B-9465CB0641A5}">
      <dgm:prSet/>
      <dgm:spPr/>
      <dgm:t>
        <a:bodyPr/>
        <a:lstStyle/>
        <a:p>
          <a:endParaRPr lang="en-US"/>
        </a:p>
      </dgm:t>
    </dgm:pt>
    <dgm:pt modelId="{2DA5D327-274A-4B4E-A51B-D632135A12A1}">
      <dgm:prSet custT="1"/>
      <dgm:spPr/>
      <dgm:t>
        <a:bodyPr/>
        <a:lstStyle/>
        <a:p>
          <a:pPr>
            <a:lnSpc>
              <a:spcPct val="100000"/>
            </a:lnSpc>
            <a:defRPr cap="all"/>
          </a:pPr>
          <a:r>
            <a:rPr lang="en-IN" sz="1200" b="1" i="0"/>
            <a:t>The sampling Frame</a:t>
          </a:r>
          <a:r>
            <a:rPr lang="en-IN" sz="1100" i="0"/>
            <a:t>:</a:t>
          </a:r>
          <a:r>
            <a:rPr lang="en-IN" sz="1100" i="1"/>
            <a:t> </a:t>
          </a:r>
          <a:r>
            <a:rPr lang="en-IN" sz="1100" b="1" i="0"/>
            <a:t>IPD Patients scheduled for discharge who have follow-up appointments, lab tests, or radiology tests advised.</a:t>
          </a:r>
          <a:endParaRPr lang="en-US" sz="1100" b="1" dirty="0"/>
        </a:p>
      </dgm:t>
    </dgm:pt>
    <dgm:pt modelId="{E266094F-7B33-48F7-B112-3EA026BBB533}" type="parTrans" cxnId="{3690D2D4-9C62-4EE7-BDB8-5AF926D72921}">
      <dgm:prSet/>
      <dgm:spPr/>
      <dgm:t>
        <a:bodyPr/>
        <a:lstStyle/>
        <a:p>
          <a:endParaRPr lang="en-US"/>
        </a:p>
      </dgm:t>
    </dgm:pt>
    <dgm:pt modelId="{89D93C76-61A0-4A4B-83B7-6E750CC7E648}" type="sibTrans" cxnId="{3690D2D4-9C62-4EE7-BDB8-5AF926D72921}">
      <dgm:prSet/>
      <dgm:spPr/>
      <dgm:t>
        <a:bodyPr/>
        <a:lstStyle/>
        <a:p>
          <a:endParaRPr lang="en-US"/>
        </a:p>
      </dgm:t>
    </dgm:pt>
    <dgm:pt modelId="{DE4A2FFC-4343-4D44-87F7-B32027F49591}">
      <dgm:prSet custT="1"/>
      <dgm:spPr/>
      <dgm:t>
        <a:bodyPr/>
        <a:lstStyle/>
        <a:p>
          <a:pPr>
            <a:lnSpc>
              <a:spcPct val="100000"/>
            </a:lnSpc>
            <a:defRPr cap="all"/>
          </a:pPr>
          <a:r>
            <a:rPr lang="en-IN" sz="1200" b="1"/>
            <a:t>Sampling method: </a:t>
          </a:r>
          <a:r>
            <a:rPr lang="en-IN" sz="1100" b="1"/>
            <a:t>Selecting patients based on their scheduled discharge date for practical access.</a:t>
          </a:r>
          <a:endParaRPr lang="en-US" sz="1100" b="1" dirty="0"/>
        </a:p>
      </dgm:t>
    </dgm:pt>
    <dgm:pt modelId="{01FABB85-F585-4BE3-AA92-98F62E2A6501}" type="parTrans" cxnId="{77AE6ECC-A0D4-4CD1-903A-C64DF117FEBE}">
      <dgm:prSet/>
      <dgm:spPr/>
      <dgm:t>
        <a:bodyPr/>
        <a:lstStyle/>
        <a:p>
          <a:endParaRPr lang="en-US"/>
        </a:p>
      </dgm:t>
    </dgm:pt>
    <dgm:pt modelId="{AE135520-60E4-488B-A6BB-806CD667B1B5}" type="sibTrans" cxnId="{77AE6ECC-A0D4-4CD1-903A-C64DF117FEBE}">
      <dgm:prSet/>
      <dgm:spPr/>
      <dgm:t>
        <a:bodyPr/>
        <a:lstStyle/>
        <a:p>
          <a:endParaRPr lang="en-US"/>
        </a:p>
      </dgm:t>
    </dgm:pt>
    <dgm:pt modelId="{C7F42937-535C-4127-A09C-B383E3AC08EA}">
      <dgm:prSet custT="1"/>
      <dgm:spPr/>
      <dgm:t>
        <a:bodyPr/>
        <a:lstStyle/>
        <a:p>
          <a:pPr>
            <a:lnSpc>
              <a:spcPct val="100000"/>
            </a:lnSpc>
            <a:defRPr cap="all"/>
          </a:pPr>
          <a:r>
            <a:rPr lang="en-IN" sz="1200" b="1"/>
            <a:t>Data Collection: </a:t>
          </a:r>
          <a:r>
            <a:rPr lang="en-IN" sz="1100" b="1"/>
            <a:t>Primary data was obtained through observation, whereas secondary data was obtained through previous records</a:t>
          </a:r>
          <a:r>
            <a:rPr lang="en-IN" sz="1100"/>
            <a:t>.</a:t>
          </a:r>
          <a:endParaRPr lang="en-US" sz="1100" dirty="0"/>
        </a:p>
      </dgm:t>
    </dgm:pt>
    <dgm:pt modelId="{CEE9F329-ABE4-490C-BEF0-AD8E54B2C722}" type="parTrans" cxnId="{426BF370-014A-44BF-ADCC-DF219788EF8E}">
      <dgm:prSet/>
      <dgm:spPr/>
      <dgm:t>
        <a:bodyPr/>
        <a:lstStyle/>
        <a:p>
          <a:endParaRPr lang="en-US"/>
        </a:p>
      </dgm:t>
    </dgm:pt>
    <dgm:pt modelId="{9AC40FCA-319B-40B1-A217-26084FE41017}" type="sibTrans" cxnId="{426BF370-014A-44BF-ADCC-DF219788EF8E}">
      <dgm:prSet/>
      <dgm:spPr/>
      <dgm:t>
        <a:bodyPr/>
        <a:lstStyle/>
        <a:p>
          <a:endParaRPr lang="en-US"/>
        </a:p>
      </dgm:t>
    </dgm:pt>
    <dgm:pt modelId="{6EE648D3-18FE-4DA6-BEB9-F1FB98713915}" type="pres">
      <dgm:prSet presAssocID="{7FC0AA72-98CC-4882-97FC-72334564D3CA}" presName="root" presStyleCnt="0">
        <dgm:presLayoutVars>
          <dgm:dir/>
          <dgm:resizeHandles val="exact"/>
        </dgm:presLayoutVars>
      </dgm:prSet>
      <dgm:spPr/>
    </dgm:pt>
    <dgm:pt modelId="{60E5CBA5-584C-4982-A5B3-882174096B84}" type="pres">
      <dgm:prSet presAssocID="{82D85618-70C5-4060-B8EF-5CD882CF5CB0}" presName="compNode" presStyleCnt="0"/>
      <dgm:spPr/>
    </dgm:pt>
    <dgm:pt modelId="{2F9947AC-EF31-4948-A91A-6340C4AD7AA2}" type="pres">
      <dgm:prSet presAssocID="{82D85618-70C5-4060-B8EF-5CD882CF5CB0}" presName="iconBgRect" presStyleLbl="bgShp" presStyleIdx="0" presStyleCnt="4"/>
      <dgm:spPr/>
    </dgm:pt>
    <dgm:pt modelId="{492071F0-0CB7-4002-BDA7-44489228535E}" type="pres">
      <dgm:prSet presAssocID="{82D85618-70C5-4060-B8EF-5CD882CF5C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78414B30-4FE9-4662-9BC4-4B7594A441E3}" type="pres">
      <dgm:prSet presAssocID="{82D85618-70C5-4060-B8EF-5CD882CF5CB0}" presName="spaceRect" presStyleCnt="0"/>
      <dgm:spPr/>
    </dgm:pt>
    <dgm:pt modelId="{B0CAF910-8C42-4F71-BD90-FD5E16ED1EB5}" type="pres">
      <dgm:prSet presAssocID="{82D85618-70C5-4060-B8EF-5CD882CF5CB0}" presName="textRect" presStyleLbl="revTx" presStyleIdx="0" presStyleCnt="4">
        <dgm:presLayoutVars>
          <dgm:chMax val="1"/>
          <dgm:chPref val="1"/>
        </dgm:presLayoutVars>
      </dgm:prSet>
      <dgm:spPr/>
    </dgm:pt>
    <dgm:pt modelId="{96ECFAEA-93B1-4175-9B52-38853F795782}" type="pres">
      <dgm:prSet presAssocID="{8ED97EF1-493D-4CED-94D9-6B5F2A4F6409}" presName="sibTrans" presStyleCnt="0"/>
      <dgm:spPr/>
    </dgm:pt>
    <dgm:pt modelId="{69C6E824-6663-4ADB-83FE-745BB893A838}" type="pres">
      <dgm:prSet presAssocID="{2DA5D327-274A-4B4E-A51B-D632135A12A1}" presName="compNode" presStyleCnt="0"/>
      <dgm:spPr/>
    </dgm:pt>
    <dgm:pt modelId="{C58DF990-6ACE-42AE-B912-506B72CE48F0}" type="pres">
      <dgm:prSet presAssocID="{2DA5D327-274A-4B4E-A51B-D632135A12A1}" presName="iconBgRect" presStyleLbl="bgShp" presStyleIdx="1" presStyleCnt="4"/>
      <dgm:spPr/>
    </dgm:pt>
    <dgm:pt modelId="{63693CF1-9739-4510-A141-C7F7F9666FE6}" type="pres">
      <dgm:prSet presAssocID="{2DA5D327-274A-4B4E-A51B-D632135A12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st tubes"/>
        </a:ext>
      </dgm:extLst>
    </dgm:pt>
    <dgm:pt modelId="{396F06F7-7722-4F43-AC5F-E1B1D15F9FDD}" type="pres">
      <dgm:prSet presAssocID="{2DA5D327-274A-4B4E-A51B-D632135A12A1}" presName="spaceRect" presStyleCnt="0"/>
      <dgm:spPr/>
    </dgm:pt>
    <dgm:pt modelId="{A74036BE-E527-4BD1-8EF0-0B5A9A258803}" type="pres">
      <dgm:prSet presAssocID="{2DA5D327-274A-4B4E-A51B-D632135A12A1}" presName="textRect" presStyleLbl="revTx" presStyleIdx="1" presStyleCnt="4">
        <dgm:presLayoutVars>
          <dgm:chMax val="1"/>
          <dgm:chPref val="1"/>
        </dgm:presLayoutVars>
      </dgm:prSet>
      <dgm:spPr/>
    </dgm:pt>
    <dgm:pt modelId="{A2DCB740-1DEF-42C3-B54E-7663871FE8E7}" type="pres">
      <dgm:prSet presAssocID="{89D93C76-61A0-4A4B-83B7-6E750CC7E648}" presName="sibTrans" presStyleCnt="0"/>
      <dgm:spPr/>
    </dgm:pt>
    <dgm:pt modelId="{EE671467-3F7B-4C28-89AB-A860587F5C4C}" type="pres">
      <dgm:prSet presAssocID="{DE4A2FFC-4343-4D44-87F7-B32027F49591}" presName="compNode" presStyleCnt="0"/>
      <dgm:spPr/>
    </dgm:pt>
    <dgm:pt modelId="{554912B1-C9AB-442E-AC05-403D3AD3578D}" type="pres">
      <dgm:prSet presAssocID="{DE4A2FFC-4343-4D44-87F7-B32027F49591}" presName="iconBgRect" presStyleLbl="bgShp" presStyleIdx="2" presStyleCnt="4"/>
      <dgm:spPr/>
    </dgm:pt>
    <dgm:pt modelId="{1520D625-9789-42DC-9455-E95C94A46A71}" type="pres">
      <dgm:prSet presAssocID="{DE4A2FFC-4343-4D44-87F7-B32027F495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spital"/>
        </a:ext>
      </dgm:extLst>
    </dgm:pt>
    <dgm:pt modelId="{707C5C00-3A63-4862-9057-E1CE0E742EDC}" type="pres">
      <dgm:prSet presAssocID="{DE4A2FFC-4343-4D44-87F7-B32027F49591}" presName="spaceRect" presStyleCnt="0"/>
      <dgm:spPr/>
    </dgm:pt>
    <dgm:pt modelId="{FE9E0831-51F8-41F1-9A28-BB7B57DAAC78}" type="pres">
      <dgm:prSet presAssocID="{DE4A2FFC-4343-4D44-87F7-B32027F49591}" presName="textRect" presStyleLbl="revTx" presStyleIdx="2" presStyleCnt="4">
        <dgm:presLayoutVars>
          <dgm:chMax val="1"/>
          <dgm:chPref val="1"/>
        </dgm:presLayoutVars>
      </dgm:prSet>
      <dgm:spPr/>
    </dgm:pt>
    <dgm:pt modelId="{660EB1C9-9B63-4D32-8C20-86450CF968BB}" type="pres">
      <dgm:prSet presAssocID="{AE135520-60E4-488B-A6BB-806CD667B1B5}" presName="sibTrans" presStyleCnt="0"/>
      <dgm:spPr/>
    </dgm:pt>
    <dgm:pt modelId="{83BAD17A-B3AA-44B5-BF30-026845CEF8E5}" type="pres">
      <dgm:prSet presAssocID="{C7F42937-535C-4127-A09C-B383E3AC08EA}" presName="compNode" presStyleCnt="0"/>
      <dgm:spPr/>
    </dgm:pt>
    <dgm:pt modelId="{88E0CD12-AB82-4F8B-BFDD-DC57CBBA88F2}" type="pres">
      <dgm:prSet presAssocID="{C7F42937-535C-4127-A09C-B383E3AC08EA}" presName="iconBgRect" presStyleLbl="bgShp" presStyleIdx="3" presStyleCnt="4"/>
      <dgm:spPr/>
    </dgm:pt>
    <dgm:pt modelId="{3AEA54EE-CB8D-4C4C-8429-2876E15556B7}" type="pres">
      <dgm:prSet presAssocID="{C7F42937-535C-4127-A09C-B383E3AC08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F76AFBE3-DDBF-410B-8B14-213851490971}" type="pres">
      <dgm:prSet presAssocID="{C7F42937-535C-4127-A09C-B383E3AC08EA}" presName="spaceRect" presStyleCnt="0"/>
      <dgm:spPr/>
    </dgm:pt>
    <dgm:pt modelId="{7FC879C2-F0A7-4FF3-B184-C5EAA2E019BC}" type="pres">
      <dgm:prSet presAssocID="{C7F42937-535C-4127-A09C-B383E3AC08EA}" presName="textRect" presStyleLbl="revTx" presStyleIdx="3" presStyleCnt="4">
        <dgm:presLayoutVars>
          <dgm:chMax val="1"/>
          <dgm:chPref val="1"/>
        </dgm:presLayoutVars>
      </dgm:prSet>
      <dgm:spPr/>
    </dgm:pt>
  </dgm:ptLst>
  <dgm:cxnLst>
    <dgm:cxn modelId="{DFF2E21F-93F6-40CA-8285-0268F1F5C72E}" type="presOf" srcId="{2DA5D327-274A-4B4E-A51B-D632135A12A1}" destId="{A74036BE-E527-4BD1-8EF0-0B5A9A258803}" srcOrd="0" destOrd="0" presId="urn:microsoft.com/office/officeart/2018/5/layout/IconCircleLabelList"/>
    <dgm:cxn modelId="{ED226D3C-8A84-4FCB-AD2B-9465CB0641A5}" srcId="{7FC0AA72-98CC-4882-97FC-72334564D3CA}" destId="{82D85618-70C5-4060-B8EF-5CD882CF5CB0}" srcOrd="0" destOrd="0" parTransId="{7ACCC6E8-4539-4B8B-87A0-A17EB838F0A1}" sibTransId="{8ED97EF1-493D-4CED-94D9-6B5F2A4F6409}"/>
    <dgm:cxn modelId="{DC81844D-D174-48CC-91AA-3E8B6F1BF6D4}" type="presOf" srcId="{C7F42937-535C-4127-A09C-B383E3AC08EA}" destId="{7FC879C2-F0A7-4FF3-B184-C5EAA2E019BC}" srcOrd="0" destOrd="0" presId="urn:microsoft.com/office/officeart/2018/5/layout/IconCircleLabelList"/>
    <dgm:cxn modelId="{426BF370-014A-44BF-ADCC-DF219788EF8E}" srcId="{7FC0AA72-98CC-4882-97FC-72334564D3CA}" destId="{C7F42937-535C-4127-A09C-B383E3AC08EA}" srcOrd="3" destOrd="0" parTransId="{CEE9F329-ABE4-490C-BEF0-AD8E54B2C722}" sibTransId="{9AC40FCA-319B-40B1-A217-26084FE41017}"/>
    <dgm:cxn modelId="{5C11FE57-31C3-43D3-B201-C0A2DA4FFE6D}" type="presOf" srcId="{DE4A2FFC-4343-4D44-87F7-B32027F49591}" destId="{FE9E0831-51F8-41F1-9A28-BB7B57DAAC78}" srcOrd="0" destOrd="0" presId="urn:microsoft.com/office/officeart/2018/5/layout/IconCircleLabelList"/>
    <dgm:cxn modelId="{77AE6ECC-A0D4-4CD1-903A-C64DF117FEBE}" srcId="{7FC0AA72-98CC-4882-97FC-72334564D3CA}" destId="{DE4A2FFC-4343-4D44-87F7-B32027F49591}" srcOrd="2" destOrd="0" parTransId="{01FABB85-F585-4BE3-AA92-98F62E2A6501}" sibTransId="{AE135520-60E4-488B-A6BB-806CD667B1B5}"/>
    <dgm:cxn modelId="{3690D2D4-9C62-4EE7-BDB8-5AF926D72921}" srcId="{7FC0AA72-98CC-4882-97FC-72334564D3CA}" destId="{2DA5D327-274A-4B4E-A51B-D632135A12A1}" srcOrd="1" destOrd="0" parTransId="{E266094F-7B33-48F7-B112-3EA026BBB533}" sibTransId="{89D93C76-61A0-4A4B-83B7-6E750CC7E648}"/>
    <dgm:cxn modelId="{EECA3FDF-1F75-43F9-BD4F-9F5612E095F9}" type="presOf" srcId="{82D85618-70C5-4060-B8EF-5CD882CF5CB0}" destId="{B0CAF910-8C42-4F71-BD90-FD5E16ED1EB5}" srcOrd="0" destOrd="0" presId="urn:microsoft.com/office/officeart/2018/5/layout/IconCircleLabelList"/>
    <dgm:cxn modelId="{9BEBB9EF-9E12-45CC-9A8D-7DA62634A7F5}" type="presOf" srcId="{7FC0AA72-98CC-4882-97FC-72334564D3CA}" destId="{6EE648D3-18FE-4DA6-BEB9-F1FB98713915}" srcOrd="0" destOrd="0" presId="urn:microsoft.com/office/officeart/2018/5/layout/IconCircleLabelList"/>
    <dgm:cxn modelId="{64F1E28F-97B4-4002-9D58-E4ADAAF4F44F}" type="presParOf" srcId="{6EE648D3-18FE-4DA6-BEB9-F1FB98713915}" destId="{60E5CBA5-584C-4982-A5B3-882174096B84}" srcOrd="0" destOrd="0" presId="urn:microsoft.com/office/officeart/2018/5/layout/IconCircleLabelList"/>
    <dgm:cxn modelId="{F5EFDE2B-9FC8-41A0-A65F-2A38C81AF90E}" type="presParOf" srcId="{60E5CBA5-584C-4982-A5B3-882174096B84}" destId="{2F9947AC-EF31-4948-A91A-6340C4AD7AA2}" srcOrd="0" destOrd="0" presId="urn:microsoft.com/office/officeart/2018/5/layout/IconCircleLabelList"/>
    <dgm:cxn modelId="{FA6C4FBA-C961-4D59-93FA-8E8346FEACF6}" type="presParOf" srcId="{60E5CBA5-584C-4982-A5B3-882174096B84}" destId="{492071F0-0CB7-4002-BDA7-44489228535E}" srcOrd="1" destOrd="0" presId="urn:microsoft.com/office/officeart/2018/5/layout/IconCircleLabelList"/>
    <dgm:cxn modelId="{BAB80D5F-987E-48FE-A181-0795E8A226D5}" type="presParOf" srcId="{60E5CBA5-584C-4982-A5B3-882174096B84}" destId="{78414B30-4FE9-4662-9BC4-4B7594A441E3}" srcOrd="2" destOrd="0" presId="urn:microsoft.com/office/officeart/2018/5/layout/IconCircleLabelList"/>
    <dgm:cxn modelId="{DF5DB1A9-F1D1-4779-869D-CFEEFABA0F33}" type="presParOf" srcId="{60E5CBA5-584C-4982-A5B3-882174096B84}" destId="{B0CAF910-8C42-4F71-BD90-FD5E16ED1EB5}" srcOrd="3" destOrd="0" presId="urn:microsoft.com/office/officeart/2018/5/layout/IconCircleLabelList"/>
    <dgm:cxn modelId="{A2A58BEC-3AC4-4B86-9C9F-C4905DDB2E3E}" type="presParOf" srcId="{6EE648D3-18FE-4DA6-BEB9-F1FB98713915}" destId="{96ECFAEA-93B1-4175-9B52-38853F795782}" srcOrd="1" destOrd="0" presId="urn:microsoft.com/office/officeart/2018/5/layout/IconCircleLabelList"/>
    <dgm:cxn modelId="{60EAF7E7-D5BE-45EA-9905-06A49BDA8C1D}" type="presParOf" srcId="{6EE648D3-18FE-4DA6-BEB9-F1FB98713915}" destId="{69C6E824-6663-4ADB-83FE-745BB893A838}" srcOrd="2" destOrd="0" presId="urn:microsoft.com/office/officeart/2018/5/layout/IconCircleLabelList"/>
    <dgm:cxn modelId="{83F7E4FD-C315-488F-A970-2C3DA765129E}" type="presParOf" srcId="{69C6E824-6663-4ADB-83FE-745BB893A838}" destId="{C58DF990-6ACE-42AE-B912-506B72CE48F0}" srcOrd="0" destOrd="0" presId="urn:microsoft.com/office/officeart/2018/5/layout/IconCircleLabelList"/>
    <dgm:cxn modelId="{66D24219-8C31-4A88-8DBB-B358A43875B4}" type="presParOf" srcId="{69C6E824-6663-4ADB-83FE-745BB893A838}" destId="{63693CF1-9739-4510-A141-C7F7F9666FE6}" srcOrd="1" destOrd="0" presId="urn:microsoft.com/office/officeart/2018/5/layout/IconCircleLabelList"/>
    <dgm:cxn modelId="{06F95F0D-1000-44C1-973E-B4E488FB3643}" type="presParOf" srcId="{69C6E824-6663-4ADB-83FE-745BB893A838}" destId="{396F06F7-7722-4F43-AC5F-E1B1D15F9FDD}" srcOrd="2" destOrd="0" presId="urn:microsoft.com/office/officeart/2018/5/layout/IconCircleLabelList"/>
    <dgm:cxn modelId="{3F38407F-8B9C-477A-97CF-3A7E232357E2}" type="presParOf" srcId="{69C6E824-6663-4ADB-83FE-745BB893A838}" destId="{A74036BE-E527-4BD1-8EF0-0B5A9A258803}" srcOrd="3" destOrd="0" presId="urn:microsoft.com/office/officeart/2018/5/layout/IconCircleLabelList"/>
    <dgm:cxn modelId="{4D7800A7-B0D4-4328-98D6-9499A10C9995}" type="presParOf" srcId="{6EE648D3-18FE-4DA6-BEB9-F1FB98713915}" destId="{A2DCB740-1DEF-42C3-B54E-7663871FE8E7}" srcOrd="3" destOrd="0" presId="urn:microsoft.com/office/officeart/2018/5/layout/IconCircleLabelList"/>
    <dgm:cxn modelId="{D9119747-70CD-4512-B346-B35BE2145AB5}" type="presParOf" srcId="{6EE648D3-18FE-4DA6-BEB9-F1FB98713915}" destId="{EE671467-3F7B-4C28-89AB-A860587F5C4C}" srcOrd="4" destOrd="0" presId="urn:microsoft.com/office/officeart/2018/5/layout/IconCircleLabelList"/>
    <dgm:cxn modelId="{DE2B0FFD-266E-4A02-AAC4-C6713B58199F}" type="presParOf" srcId="{EE671467-3F7B-4C28-89AB-A860587F5C4C}" destId="{554912B1-C9AB-442E-AC05-403D3AD3578D}" srcOrd="0" destOrd="0" presId="urn:microsoft.com/office/officeart/2018/5/layout/IconCircleLabelList"/>
    <dgm:cxn modelId="{B08001AD-EB3D-4A43-B8EF-2A486CD3C664}" type="presParOf" srcId="{EE671467-3F7B-4C28-89AB-A860587F5C4C}" destId="{1520D625-9789-42DC-9455-E95C94A46A71}" srcOrd="1" destOrd="0" presId="urn:microsoft.com/office/officeart/2018/5/layout/IconCircleLabelList"/>
    <dgm:cxn modelId="{3F6E4C55-19F1-4114-AF3E-92F2D5E973FF}" type="presParOf" srcId="{EE671467-3F7B-4C28-89AB-A860587F5C4C}" destId="{707C5C00-3A63-4862-9057-E1CE0E742EDC}" srcOrd="2" destOrd="0" presId="urn:microsoft.com/office/officeart/2018/5/layout/IconCircleLabelList"/>
    <dgm:cxn modelId="{AF87E6FF-7DAE-44B5-BB04-C054ED925F14}" type="presParOf" srcId="{EE671467-3F7B-4C28-89AB-A860587F5C4C}" destId="{FE9E0831-51F8-41F1-9A28-BB7B57DAAC78}" srcOrd="3" destOrd="0" presId="urn:microsoft.com/office/officeart/2018/5/layout/IconCircleLabelList"/>
    <dgm:cxn modelId="{F36296BD-901B-48CA-9AF6-08496D48F3AD}" type="presParOf" srcId="{6EE648D3-18FE-4DA6-BEB9-F1FB98713915}" destId="{660EB1C9-9B63-4D32-8C20-86450CF968BB}" srcOrd="5" destOrd="0" presId="urn:microsoft.com/office/officeart/2018/5/layout/IconCircleLabelList"/>
    <dgm:cxn modelId="{033BCFC0-5E9A-4FD8-A6A1-C9157ED5DC95}" type="presParOf" srcId="{6EE648D3-18FE-4DA6-BEB9-F1FB98713915}" destId="{83BAD17A-B3AA-44B5-BF30-026845CEF8E5}" srcOrd="6" destOrd="0" presId="urn:microsoft.com/office/officeart/2018/5/layout/IconCircleLabelList"/>
    <dgm:cxn modelId="{94FA386E-5881-473D-88A8-72013E855125}" type="presParOf" srcId="{83BAD17A-B3AA-44B5-BF30-026845CEF8E5}" destId="{88E0CD12-AB82-4F8B-BFDD-DC57CBBA88F2}" srcOrd="0" destOrd="0" presId="urn:microsoft.com/office/officeart/2018/5/layout/IconCircleLabelList"/>
    <dgm:cxn modelId="{D9D51BFE-6421-4173-9556-C5AF97608F78}" type="presParOf" srcId="{83BAD17A-B3AA-44B5-BF30-026845CEF8E5}" destId="{3AEA54EE-CB8D-4C4C-8429-2876E15556B7}" srcOrd="1" destOrd="0" presId="urn:microsoft.com/office/officeart/2018/5/layout/IconCircleLabelList"/>
    <dgm:cxn modelId="{853B9955-05A4-4538-9666-A64209435516}" type="presParOf" srcId="{83BAD17A-B3AA-44B5-BF30-026845CEF8E5}" destId="{F76AFBE3-DDBF-410B-8B14-213851490971}" srcOrd="2" destOrd="0" presId="urn:microsoft.com/office/officeart/2018/5/layout/IconCircleLabelList"/>
    <dgm:cxn modelId="{A115ECC4-4B5D-4AAE-8187-27750E4079B4}" type="presParOf" srcId="{83BAD17A-B3AA-44B5-BF30-026845CEF8E5}" destId="{7FC879C2-F0A7-4FF3-B184-C5EAA2E019B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8E2386-079D-4882-ABFB-DBFFECCCE8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A8A8B5-EAC4-4732-92FC-D9A8611D40A4}">
      <dgm:prSet/>
      <dgm:spPr/>
      <dgm:t>
        <a:bodyPr/>
        <a:lstStyle/>
        <a:p>
          <a:r>
            <a:rPr lang="en-IN" b="0" i="0"/>
            <a:t>I suppose top go each nursing station for the data to ask the ,which patients going to be discharge today .</a:t>
          </a:r>
          <a:endParaRPr lang="en-US"/>
        </a:p>
      </dgm:t>
    </dgm:pt>
    <dgm:pt modelId="{4B9C1611-96CD-40B3-AA71-5CC02718D75F}" type="parTrans" cxnId="{C2850445-E8CF-4A6D-A590-2272D0BF9367}">
      <dgm:prSet/>
      <dgm:spPr/>
      <dgm:t>
        <a:bodyPr/>
        <a:lstStyle/>
        <a:p>
          <a:endParaRPr lang="en-US"/>
        </a:p>
      </dgm:t>
    </dgm:pt>
    <dgm:pt modelId="{366DDECA-C7BC-404E-A5E2-271CB6C12E62}" type="sibTrans" cxnId="{C2850445-E8CF-4A6D-A590-2272D0BF9367}">
      <dgm:prSet/>
      <dgm:spPr/>
      <dgm:t>
        <a:bodyPr/>
        <a:lstStyle/>
        <a:p>
          <a:endParaRPr lang="en-US"/>
        </a:p>
      </dgm:t>
    </dgm:pt>
    <dgm:pt modelId="{BC8961B7-73C9-4F36-8A82-C3F7A6E0BC84}">
      <dgm:prSet/>
      <dgm:spPr/>
      <dgm:t>
        <a:bodyPr/>
        <a:lstStyle/>
        <a:p>
          <a:r>
            <a:rPr lang="en-IN" b="0" i="0"/>
            <a:t>After that I ask the discharge summary of patients ,who gonna discharge for check the what  consultant advised patients for follow-up like lab,radiology and procedure .</a:t>
          </a:r>
          <a:endParaRPr lang="en-US"/>
        </a:p>
      </dgm:t>
    </dgm:pt>
    <dgm:pt modelId="{C3E3A7CF-6901-42BE-B354-125891F8F601}" type="parTrans" cxnId="{FE28CA9E-7C4C-42C7-AD13-32D15C2EC120}">
      <dgm:prSet/>
      <dgm:spPr/>
      <dgm:t>
        <a:bodyPr/>
        <a:lstStyle/>
        <a:p>
          <a:endParaRPr lang="en-US"/>
        </a:p>
      </dgm:t>
    </dgm:pt>
    <dgm:pt modelId="{FA9A5282-F78F-4AFE-A405-B473E159DEB3}" type="sibTrans" cxnId="{FE28CA9E-7C4C-42C7-AD13-32D15C2EC120}">
      <dgm:prSet/>
      <dgm:spPr/>
      <dgm:t>
        <a:bodyPr/>
        <a:lstStyle/>
        <a:p>
          <a:endParaRPr lang="en-US"/>
        </a:p>
      </dgm:t>
    </dgm:pt>
    <dgm:pt modelId="{B284F71D-0FAA-4C04-80CF-4EF3BC0238A4}">
      <dgm:prSet/>
      <dgm:spPr/>
      <dgm:t>
        <a:bodyPr/>
        <a:lstStyle/>
        <a:p>
          <a:r>
            <a:rPr lang="en-IN" b="0" i="0"/>
            <a:t>Meet with patients for to discuss their report and suggest them for </a:t>
          </a:r>
          <a:r>
            <a:rPr lang="en-US" b="0" i="0"/>
            <a:t>appointment booking for follow-up and sample home collection for lab tests advised patients .</a:t>
          </a:r>
          <a:endParaRPr lang="en-US"/>
        </a:p>
      </dgm:t>
    </dgm:pt>
    <dgm:pt modelId="{55A61F3F-FCC4-4158-A8F2-42D0D47756D8}" type="parTrans" cxnId="{0CFE00C7-4406-42A3-B6F9-6912CD62A357}">
      <dgm:prSet/>
      <dgm:spPr/>
      <dgm:t>
        <a:bodyPr/>
        <a:lstStyle/>
        <a:p>
          <a:endParaRPr lang="en-US"/>
        </a:p>
      </dgm:t>
    </dgm:pt>
    <dgm:pt modelId="{9CBFF66A-5708-4808-B14D-93F8F50202DB}" type="sibTrans" cxnId="{0CFE00C7-4406-42A3-B6F9-6912CD62A357}">
      <dgm:prSet/>
      <dgm:spPr/>
      <dgm:t>
        <a:bodyPr/>
        <a:lstStyle/>
        <a:p>
          <a:endParaRPr lang="en-US"/>
        </a:p>
      </dgm:t>
    </dgm:pt>
    <dgm:pt modelId="{F056587D-EBCE-495D-BEC3-283315644BED}">
      <dgm:prSet/>
      <dgm:spPr/>
      <dgm:t>
        <a:bodyPr/>
        <a:lstStyle/>
        <a:p>
          <a:r>
            <a:rPr lang="en-US" b="0" i="0"/>
            <a:t>After that monitor the patients for follow</a:t>
          </a:r>
          <a:endParaRPr lang="en-US"/>
        </a:p>
      </dgm:t>
    </dgm:pt>
    <dgm:pt modelId="{BFCE0EA0-FF08-4FC6-994D-21E17F6BE141}" type="parTrans" cxnId="{F8A044DA-AA44-44BF-B3C7-77BB6023FB16}">
      <dgm:prSet/>
      <dgm:spPr/>
      <dgm:t>
        <a:bodyPr/>
        <a:lstStyle/>
        <a:p>
          <a:endParaRPr lang="en-US"/>
        </a:p>
      </dgm:t>
    </dgm:pt>
    <dgm:pt modelId="{698D6BE3-DE98-4611-AAAF-0D93782D49FC}" type="sibTrans" cxnId="{F8A044DA-AA44-44BF-B3C7-77BB6023FB16}">
      <dgm:prSet/>
      <dgm:spPr/>
      <dgm:t>
        <a:bodyPr/>
        <a:lstStyle/>
        <a:p>
          <a:endParaRPr lang="en-US"/>
        </a:p>
      </dgm:t>
    </dgm:pt>
    <dgm:pt modelId="{6BD6DF98-4662-40D3-BD1A-2C3C81C91C9E}" type="pres">
      <dgm:prSet presAssocID="{478E2386-079D-4882-ABFB-DBFFECCCE8EB}" presName="linear" presStyleCnt="0">
        <dgm:presLayoutVars>
          <dgm:animLvl val="lvl"/>
          <dgm:resizeHandles val="exact"/>
        </dgm:presLayoutVars>
      </dgm:prSet>
      <dgm:spPr/>
    </dgm:pt>
    <dgm:pt modelId="{86E6147D-0725-4EDB-B3A1-A676C41E5F9A}" type="pres">
      <dgm:prSet presAssocID="{55A8A8B5-EAC4-4732-92FC-D9A8611D40A4}" presName="parentText" presStyleLbl="node1" presStyleIdx="0" presStyleCnt="4">
        <dgm:presLayoutVars>
          <dgm:chMax val="0"/>
          <dgm:bulletEnabled val="1"/>
        </dgm:presLayoutVars>
      </dgm:prSet>
      <dgm:spPr/>
    </dgm:pt>
    <dgm:pt modelId="{ED713F48-86A4-4FF2-898C-B84EE3C99831}" type="pres">
      <dgm:prSet presAssocID="{366DDECA-C7BC-404E-A5E2-271CB6C12E62}" presName="spacer" presStyleCnt="0"/>
      <dgm:spPr/>
    </dgm:pt>
    <dgm:pt modelId="{CE754B4D-0D0D-41A0-BD53-FFF33FBE3024}" type="pres">
      <dgm:prSet presAssocID="{BC8961B7-73C9-4F36-8A82-C3F7A6E0BC84}" presName="parentText" presStyleLbl="node1" presStyleIdx="1" presStyleCnt="4">
        <dgm:presLayoutVars>
          <dgm:chMax val="0"/>
          <dgm:bulletEnabled val="1"/>
        </dgm:presLayoutVars>
      </dgm:prSet>
      <dgm:spPr/>
    </dgm:pt>
    <dgm:pt modelId="{95C4C40F-3ABE-4591-B734-46EE3099AEF2}" type="pres">
      <dgm:prSet presAssocID="{FA9A5282-F78F-4AFE-A405-B473E159DEB3}" presName="spacer" presStyleCnt="0"/>
      <dgm:spPr/>
    </dgm:pt>
    <dgm:pt modelId="{914FF8C4-D066-4915-B159-D2E4B023C3C1}" type="pres">
      <dgm:prSet presAssocID="{B284F71D-0FAA-4C04-80CF-4EF3BC0238A4}" presName="parentText" presStyleLbl="node1" presStyleIdx="2" presStyleCnt="4">
        <dgm:presLayoutVars>
          <dgm:chMax val="0"/>
          <dgm:bulletEnabled val="1"/>
        </dgm:presLayoutVars>
      </dgm:prSet>
      <dgm:spPr/>
    </dgm:pt>
    <dgm:pt modelId="{05E41CC8-2E7F-41B7-A8EF-C31461A5C1AC}" type="pres">
      <dgm:prSet presAssocID="{9CBFF66A-5708-4808-B14D-93F8F50202DB}" presName="spacer" presStyleCnt="0"/>
      <dgm:spPr/>
    </dgm:pt>
    <dgm:pt modelId="{D3071D39-D873-462C-A0CA-AF67811BA922}" type="pres">
      <dgm:prSet presAssocID="{F056587D-EBCE-495D-BEC3-283315644BED}" presName="parentText" presStyleLbl="node1" presStyleIdx="3" presStyleCnt="4">
        <dgm:presLayoutVars>
          <dgm:chMax val="0"/>
          <dgm:bulletEnabled val="1"/>
        </dgm:presLayoutVars>
      </dgm:prSet>
      <dgm:spPr/>
    </dgm:pt>
  </dgm:ptLst>
  <dgm:cxnLst>
    <dgm:cxn modelId="{C84CD70F-E83F-47E2-B4D1-28ECFD9D2FE7}" type="presOf" srcId="{55A8A8B5-EAC4-4732-92FC-D9A8611D40A4}" destId="{86E6147D-0725-4EDB-B3A1-A676C41E5F9A}" srcOrd="0" destOrd="0" presId="urn:microsoft.com/office/officeart/2005/8/layout/vList2"/>
    <dgm:cxn modelId="{8B4B2531-C52A-47BE-B969-F95126A16C91}" type="presOf" srcId="{BC8961B7-73C9-4F36-8A82-C3F7A6E0BC84}" destId="{CE754B4D-0D0D-41A0-BD53-FFF33FBE3024}" srcOrd="0" destOrd="0" presId="urn:microsoft.com/office/officeart/2005/8/layout/vList2"/>
    <dgm:cxn modelId="{A2A90D35-6CB3-4135-92BF-D197CFBFA371}" type="presOf" srcId="{B284F71D-0FAA-4C04-80CF-4EF3BC0238A4}" destId="{914FF8C4-D066-4915-B159-D2E4B023C3C1}" srcOrd="0" destOrd="0" presId="urn:microsoft.com/office/officeart/2005/8/layout/vList2"/>
    <dgm:cxn modelId="{C2850445-E8CF-4A6D-A590-2272D0BF9367}" srcId="{478E2386-079D-4882-ABFB-DBFFECCCE8EB}" destId="{55A8A8B5-EAC4-4732-92FC-D9A8611D40A4}" srcOrd="0" destOrd="0" parTransId="{4B9C1611-96CD-40B3-AA71-5CC02718D75F}" sibTransId="{366DDECA-C7BC-404E-A5E2-271CB6C12E62}"/>
    <dgm:cxn modelId="{841C8157-4816-4354-A7BA-2A70CC34DCD8}" type="presOf" srcId="{478E2386-079D-4882-ABFB-DBFFECCCE8EB}" destId="{6BD6DF98-4662-40D3-BD1A-2C3C81C91C9E}" srcOrd="0" destOrd="0" presId="urn:microsoft.com/office/officeart/2005/8/layout/vList2"/>
    <dgm:cxn modelId="{FE28CA9E-7C4C-42C7-AD13-32D15C2EC120}" srcId="{478E2386-079D-4882-ABFB-DBFFECCCE8EB}" destId="{BC8961B7-73C9-4F36-8A82-C3F7A6E0BC84}" srcOrd="1" destOrd="0" parTransId="{C3E3A7CF-6901-42BE-B354-125891F8F601}" sibTransId="{FA9A5282-F78F-4AFE-A405-B473E159DEB3}"/>
    <dgm:cxn modelId="{9E23DBA6-69D4-407B-955D-22709D310EF2}" type="presOf" srcId="{F056587D-EBCE-495D-BEC3-283315644BED}" destId="{D3071D39-D873-462C-A0CA-AF67811BA922}" srcOrd="0" destOrd="0" presId="urn:microsoft.com/office/officeart/2005/8/layout/vList2"/>
    <dgm:cxn modelId="{0CFE00C7-4406-42A3-B6F9-6912CD62A357}" srcId="{478E2386-079D-4882-ABFB-DBFFECCCE8EB}" destId="{B284F71D-0FAA-4C04-80CF-4EF3BC0238A4}" srcOrd="2" destOrd="0" parTransId="{55A61F3F-FCC4-4158-A8F2-42D0D47756D8}" sibTransId="{9CBFF66A-5708-4808-B14D-93F8F50202DB}"/>
    <dgm:cxn modelId="{F8A044DA-AA44-44BF-B3C7-77BB6023FB16}" srcId="{478E2386-079D-4882-ABFB-DBFFECCCE8EB}" destId="{F056587D-EBCE-495D-BEC3-283315644BED}" srcOrd="3" destOrd="0" parTransId="{BFCE0EA0-FF08-4FC6-994D-21E17F6BE141}" sibTransId="{698D6BE3-DE98-4611-AAAF-0D93782D49FC}"/>
    <dgm:cxn modelId="{7295EEDE-576C-4BBC-9D86-82C92B234D18}" type="presParOf" srcId="{6BD6DF98-4662-40D3-BD1A-2C3C81C91C9E}" destId="{86E6147D-0725-4EDB-B3A1-A676C41E5F9A}" srcOrd="0" destOrd="0" presId="urn:microsoft.com/office/officeart/2005/8/layout/vList2"/>
    <dgm:cxn modelId="{072CF6DE-8426-4336-992E-25E24F83F118}" type="presParOf" srcId="{6BD6DF98-4662-40D3-BD1A-2C3C81C91C9E}" destId="{ED713F48-86A4-4FF2-898C-B84EE3C99831}" srcOrd="1" destOrd="0" presId="urn:microsoft.com/office/officeart/2005/8/layout/vList2"/>
    <dgm:cxn modelId="{E9778FC9-0E30-41E9-BB55-AF99F6EEAA4D}" type="presParOf" srcId="{6BD6DF98-4662-40D3-BD1A-2C3C81C91C9E}" destId="{CE754B4D-0D0D-41A0-BD53-FFF33FBE3024}" srcOrd="2" destOrd="0" presId="urn:microsoft.com/office/officeart/2005/8/layout/vList2"/>
    <dgm:cxn modelId="{CC1EF794-79C6-44D9-AAB3-C93B93025314}" type="presParOf" srcId="{6BD6DF98-4662-40D3-BD1A-2C3C81C91C9E}" destId="{95C4C40F-3ABE-4591-B734-46EE3099AEF2}" srcOrd="3" destOrd="0" presId="urn:microsoft.com/office/officeart/2005/8/layout/vList2"/>
    <dgm:cxn modelId="{51C64A6D-1E3D-4616-89F7-A88813604D47}" type="presParOf" srcId="{6BD6DF98-4662-40D3-BD1A-2C3C81C91C9E}" destId="{914FF8C4-D066-4915-B159-D2E4B023C3C1}" srcOrd="4" destOrd="0" presId="urn:microsoft.com/office/officeart/2005/8/layout/vList2"/>
    <dgm:cxn modelId="{961E00E7-60DA-4227-BFBF-C43A1320CE48}" type="presParOf" srcId="{6BD6DF98-4662-40D3-BD1A-2C3C81C91C9E}" destId="{05E41CC8-2E7F-41B7-A8EF-C31461A5C1AC}" srcOrd="5" destOrd="0" presId="urn:microsoft.com/office/officeart/2005/8/layout/vList2"/>
    <dgm:cxn modelId="{E3BB80F7-37F7-4588-9C86-67496B8BD522}" type="presParOf" srcId="{6BD6DF98-4662-40D3-BD1A-2C3C81C91C9E}" destId="{D3071D39-D873-462C-A0CA-AF67811BA92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30C767-4142-4820-8810-5890DB28EEC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683FD00-BBFF-4992-83C7-E86B60200347}">
      <dgm:prSet/>
      <dgm:spPr/>
      <dgm:t>
        <a:bodyPr/>
        <a:lstStyle/>
        <a:p>
          <a:r>
            <a:rPr lang="en-IN" b="1"/>
            <a:t>PATIENTS RETENTION:</a:t>
          </a:r>
          <a:endParaRPr lang="en-US"/>
        </a:p>
      </dgm:t>
    </dgm:pt>
    <dgm:pt modelId="{F3361251-953D-4737-B8C0-1022549CA269}" type="parTrans" cxnId="{0F1AA3D0-CBFE-475B-9E82-84A0AC943EE5}">
      <dgm:prSet/>
      <dgm:spPr/>
      <dgm:t>
        <a:bodyPr/>
        <a:lstStyle/>
        <a:p>
          <a:endParaRPr lang="en-US"/>
        </a:p>
      </dgm:t>
    </dgm:pt>
    <dgm:pt modelId="{F46F500D-7B09-4CA2-93B2-942FB47876B5}" type="sibTrans" cxnId="{0F1AA3D0-CBFE-475B-9E82-84A0AC943EE5}">
      <dgm:prSet/>
      <dgm:spPr/>
      <dgm:t>
        <a:bodyPr/>
        <a:lstStyle/>
        <a:p>
          <a:endParaRPr lang="en-US"/>
        </a:p>
      </dgm:t>
    </dgm:pt>
    <dgm:pt modelId="{FB68E037-0B21-4FFF-A564-968019F02BEE}">
      <dgm:prSet/>
      <dgm:spPr/>
      <dgm:t>
        <a:bodyPr/>
        <a:lstStyle/>
        <a:p>
          <a:r>
            <a:rPr lang="en-IN" b="1"/>
            <a:t>75% of patients who attend their follow-up appointment returned for additional services .</a:t>
          </a:r>
          <a:endParaRPr lang="en-US" dirty="0"/>
        </a:p>
      </dgm:t>
    </dgm:pt>
    <dgm:pt modelId="{62B13FB9-F089-4997-9359-A2F3407F2926}" type="parTrans" cxnId="{68AE6CAF-DB2E-4A04-9E61-C8F90245CFCE}">
      <dgm:prSet/>
      <dgm:spPr/>
      <dgm:t>
        <a:bodyPr/>
        <a:lstStyle/>
        <a:p>
          <a:endParaRPr lang="en-US"/>
        </a:p>
      </dgm:t>
    </dgm:pt>
    <dgm:pt modelId="{B7609BCF-B32C-4A2A-BF5A-BA99D1F45A22}" type="sibTrans" cxnId="{68AE6CAF-DB2E-4A04-9E61-C8F90245CFCE}">
      <dgm:prSet/>
      <dgm:spPr/>
      <dgm:t>
        <a:bodyPr/>
        <a:lstStyle/>
        <a:p>
          <a:endParaRPr lang="en-US"/>
        </a:p>
      </dgm:t>
    </dgm:pt>
    <dgm:pt modelId="{1059EC9B-1EC0-4959-9BBD-7BCAE586B0EE}">
      <dgm:prSet/>
      <dgm:spPr/>
      <dgm:t>
        <a:bodyPr/>
        <a:lstStyle/>
        <a:p>
          <a:r>
            <a:rPr lang="en-IN" b="1"/>
            <a:t>These services include the further consultation ,additional test and procedures.</a:t>
          </a:r>
          <a:endParaRPr lang="en-US"/>
        </a:p>
      </dgm:t>
    </dgm:pt>
    <dgm:pt modelId="{A5DB99E1-DA70-451C-B256-CB24EAEAFFCE}" type="parTrans" cxnId="{6C987219-26EF-4D53-B42B-5C462115133C}">
      <dgm:prSet/>
      <dgm:spPr/>
      <dgm:t>
        <a:bodyPr/>
        <a:lstStyle/>
        <a:p>
          <a:endParaRPr lang="en-US"/>
        </a:p>
      </dgm:t>
    </dgm:pt>
    <dgm:pt modelId="{1ADC4A97-EC66-4025-97FC-16556F2589E4}" type="sibTrans" cxnId="{6C987219-26EF-4D53-B42B-5C462115133C}">
      <dgm:prSet/>
      <dgm:spPr/>
      <dgm:t>
        <a:bodyPr/>
        <a:lstStyle/>
        <a:p>
          <a:endParaRPr lang="en-US"/>
        </a:p>
      </dgm:t>
    </dgm:pt>
    <dgm:pt modelId="{27BEE878-3093-41D3-B6F7-088A5C6AD853}">
      <dgm:prSet/>
      <dgm:spPr/>
      <dgm:t>
        <a:bodyPr/>
        <a:lstStyle/>
        <a:p>
          <a:r>
            <a:rPr lang="en-IN" b="1"/>
            <a:t>30% or lower readmission within months .</a:t>
          </a:r>
          <a:endParaRPr lang="en-US"/>
        </a:p>
      </dgm:t>
    </dgm:pt>
    <dgm:pt modelId="{981E929C-EBE1-4CEB-B619-914F23432665}" type="parTrans" cxnId="{FF175517-2854-435D-A7AA-D7846CC8A815}">
      <dgm:prSet/>
      <dgm:spPr/>
      <dgm:t>
        <a:bodyPr/>
        <a:lstStyle/>
        <a:p>
          <a:endParaRPr lang="en-US"/>
        </a:p>
      </dgm:t>
    </dgm:pt>
    <dgm:pt modelId="{8C5EFA70-2CF1-4E0D-B31B-C8F7DE1A1A88}" type="sibTrans" cxnId="{FF175517-2854-435D-A7AA-D7846CC8A815}">
      <dgm:prSet/>
      <dgm:spPr/>
      <dgm:t>
        <a:bodyPr/>
        <a:lstStyle/>
        <a:p>
          <a:endParaRPr lang="en-US"/>
        </a:p>
      </dgm:t>
    </dgm:pt>
    <dgm:pt modelId="{0A668A8E-6206-4142-A069-19221D488C1E}">
      <dgm:prSet/>
      <dgm:spPr/>
      <dgm:t>
        <a:bodyPr/>
        <a:lstStyle/>
        <a:p>
          <a:endParaRPr lang="en-US"/>
        </a:p>
      </dgm:t>
    </dgm:pt>
    <dgm:pt modelId="{B20DD791-133D-4E0B-BC1B-0C874B621F3F}" type="parTrans" cxnId="{543DB3B1-490D-EF48-B7AD-0D55514DA1D4}">
      <dgm:prSet/>
      <dgm:spPr/>
      <dgm:t>
        <a:bodyPr/>
        <a:lstStyle/>
        <a:p>
          <a:endParaRPr lang="en-US"/>
        </a:p>
      </dgm:t>
    </dgm:pt>
    <dgm:pt modelId="{62B6B456-DA8C-4942-9EF1-377A510724F9}" type="sibTrans" cxnId="{543DB3B1-490D-EF48-B7AD-0D55514DA1D4}">
      <dgm:prSet/>
      <dgm:spPr/>
      <dgm:t>
        <a:bodyPr/>
        <a:lstStyle/>
        <a:p>
          <a:endParaRPr lang="en-US"/>
        </a:p>
      </dgm:t>
    </dgm:pt>
    <dgm:pt modelId="{E919709F-A926-461D-BAB9-757491B6A2BA}" type="pres">
      <dgm:prSet presAssocID="{7530C767-4142-4820-8810-5890DB28EEC6}" presName="outerComposite" presStyleCnt="0">
        <dgm:presLayoutVars>
          <dgm:chMax val="5"/>
          <dgm:dir/>
          <dgm:resizeHandles val="exact"/>
        </dgm:presLayoutVars>
      </dgm:prSet>
      <dgm:spPr/>
    </dgm:pt>
    <dgm:pt modelId="{339CD63E-EA6E-467B-A6BE-5AB5778B63FF}" type="pres">
      <dgm:prSet presAssocID="{7530C767-4142-4820-8810-5890DB28EEC6}" presName="dummyMaxCanvas" presStyleCnt="0">
        <dgm:presLayoutVars/>
      </dgm:prSet>
      <dgm:spPr/>
    </dgm:pt>
    <dgm:pt modelId="{6F8352AC-971D-4F9A-ADD8-2DCDF6F52058}" type="pres">
      <dgm:prSet presAssocID="{7530C767-4142-4820-8810-5890DB28EEC6}" presName="FiveNodes_1" presStyleLbl="node1" presStyleIdx="0" presStyleCnt="5">
        <dgm:presLayoutVars>
          <dgm:bulletEnabled val="1"/>
        </dgm:presLayoutVars>
      </dgm:prSet>
      <dgm:spPr/>
    </dgm:pt>
    <dgm:pt modelId="{368E6C6C-D4DB-4932-BF3E-9BE820FC52B1}" type="pres">
      <dgm:prSet presAssocID="{7530C767-4142-4820-8810-5890DB28EEC6}" presName="FiveNodes_2" presStyleLbl="node1" presStyleIdx="1" presStyleCnt="5">
        <dgm:presLayoutVars>
          <dgm:bulletEnabled val="1"/>
        </dgm:presLayoutVars>
      </dgm:prSet>
      <dgm:spPr/>
    </dgm:pt>
    <dgm:pt modelId="{E11F64C9-8E28-4554-9F92-B719F1EA519E}" type="pres">
      <dgm:prSet presAssocID="{7530C767-4142-4820-8810-5890DB28EEC6}" presName="FiveNodes_3" presStyleLbl="node1" presStyleIdx="2" presStyleCnt="5">
        <dgm:presLayoutVars>
          <dgm:bulletEnabled val="1"/>
        </dgm:presLayoutVars>
      </dgm:prSet>
      <dgm:spPr/>
    </dgm:pt>
    <dgm:pt modelId="{0A89B1C7-BD1B-4937-804C-33D694775187}" type="pres">
      <dgm:prSet presAssocID="{7530C767-4142-4820-8810-5890DB28EEC6}" presName="FiveNodes_4" presStyleLbl="node1" presStyleIdx="3" presStyleCnt="5">
        <dgm:presLayoutVars>
          <dgm:bulletEnabled val="1"/>
        </dgm:presLayoutVars>
      </dgm:prSet>
      <dgm:spPr/>
    </dgm:pt>
    <dgm:pt modelId="{25EF6AD9-E21E-4A62-B1CC-A6706C0007FB}" type="pres">
      <dgm:prSet presAssocID="{7530C767-4142-4820-8810-5890DB28EEC6}" presName="FiveNodes_5" presStyleLbl="node1" presStyleIdx="4" presStyleCnt="5">
        <dgm:presLayoutVars>
          <dgm:bulletEnabled val="1"/>
        </dgm:presLayoutVars>
      </dgm:prSet>
      <dgm:spPr/>
    </dgm:pt>
    <dgm:pt modelId="{65DEA76B-0B5B-4441-9A76-9C3ED6C5678B}" type="pres">
      <dgm:prSet presAssocID="{7530C767-4142-4820-8810-5890DB28EEC6}" presName="FiveConn_1-2" presStyleLbl="fgAccFollowNode1" presStyleIdx="0" presStyleCnt="4">
        <dgm:presLayoutVars>
          <dgm:bulletEnabled val="1"/>
        </dgm:presLayoutVars>
      </dgm:prSet>
      <dgm:spPr/>
    </dgm:pt>
    <dgm:pt modelId="{717A24DB-7C1A-4E80-999E-6B5BD0D21C8C}" type="pres">
      <dgm:prSet presAssocID="{7530C767-4142-4820-8810-5890DB28EEC6}" presName="FiveConn_2-3" presStyleLbl="fgAccFollowNode1" presStyleIdx="1" presStyleCnt="4">
        <dgm:presLayoutVars>
          <dgm:bulletEnabled val="1"/>
        </dgm:presLayoutVars>
      </dgm:prSet>
      <dgm:spPr/>
    </dgm:pt>
    <dgm:pt modelId="{DD39DB0E-7AF4-4F72-B0DC-B541BB400800}" type="pres">
      <dgm:prSet presAssocID="{7530C767-4142-4820-8810-5890DB28EEC6}" presName="FiveConn_3-4" presStyleLbl="fgAccFollowNode1" presStyleIdx="2" presStyleCnt="4">
        <dgm:presLayoutVars>
          <dgm:bulletEnabled val="1"/>
        </dgm:presLayoutVars>
      </dgm:prSet>
      <dgm:spPr/>
    </dgm:pt>
    <dgm:pt modelId="{DE9F0B6D-E45C-4540-BDEA-C0DFA3E9F081}" type="pres">
      <dgm:prSet presAssocID="{7530C767-4142-4820-8810-5890DB28EEC6}" presName="FiveConn_4-5" presStyleLbl="fgAccFollowNode1" presStyleIdx="3" presStyleCnt="4">
        <dgm:presLayoutVars>
          <dgm:bulletEnabled val="1"/>
        </dgm:presLayoutVars>
      </dgm:prSet>
      <dgm:spPr/>
    </dgm:pt>
    <dgm:pt modelId="{C29AEA56-6129-4F78-BA0C-B72895F870E8}" type="pres">
      <dgm:prSet presAssocID="{7530C767-4142-4820-8810-5890DB28EEC6}" presName="FiveNodes_1_text" presStyleLbl="node1" presStyleIdx="4" presStyleCnt="5">
        <dgm:presLayoutVars>
          <dgm:bulletEnabled val="1"/>
        </dgm:presLayoutVars>
      </dgm:prSet>
      <dgm:spPr/>
    </dgm:pt>
    <dgm:pt modelId="{B725E6C9-E973-4A53-ACB0-BAE2A83251D4}" type="pres">
      <dgm:prSet presAssocID="{7530C767-4142-4820-8810-5890DB28EEC6}" presName="FiveNodes_2_text" presStyleLbl="node1" presStyleIdx="4" presStyleCnt="5">
        <dgm:presLayoutVars>
          <dgm:bulletEnabled val="1"/>
        </dgm:presLayoutVars>
      </dgm:prSet>
      <dgm:spPr/>
    </dgm:pt>
    <dgm:pt modelId="{1DC9570B-77BA-4F84-87E6-E17B86EF0061}" type="pres">
      <dgm:prSet presAssocID="{7530C767-4142-4820-8810-5890DB28EEC6}" presName="FiveNodes_3_text" presStyleLbl="node1" presStyleIdx="4" presStyleCnt="5">
        <dgm:presLayoutVars>
          <dgm:bulletEnabled val="1"/>
        </dgm:presLayoutVars>
      </dgm:prSet>
      <dgm:spPr/>
    </dgm:pt>
    <dgm:pt modelId="{45316F91-8DBD-4334-89E9-1FCBAA758978}" type="pres">
      <dgm:prSet presAssocID="{7530C767-4142-4820-8810-5890DB28EEC6}" presName="FiveNodes_4_text" presStyleLbl="node1" presStyleIdx="4" presStyleCnt="5">
        <dgm:presLayoutVars>
          <dgm:bulletEnabled val="1"/>
        </dgm:presLayoutVars>
      </dgm:prSet>
      <dgm:spPr/>
    </dgm:pt>
    <dgm:pt modelId="{D8B97B41-133D-4528-AD43-FC6227287F8F}" type="pres">
      <dgm:prSet presAssocID="{7530C767-4142-4820-8810-5890DB28EEC6}" presName="FiveNodes_5_text" presStyleLbl="node1" presStyleIdx="4" presStyleCnt="5">
        <dgm:presLayoutVars>
          <dgm:bulletEnabled val="1"/>
        </dgm:presLayoutVars>
      </dgm:prSet>
      <dgm:spPr/>
    </dgm:pt>
  </dgm:ptLst>
  <dgm:cxnLst>
    <dgm:cxn modelId="{A38AF903-8B72-0D4C-A41B-68647E9D98D8}" type="presOf" srcId="{27BEE878-3093-41D3-B6F7-088A5C6AD853}" destId="{45316F91-8DBD-4334-89E9-1FCBAA758978}" srcOrd="1" destOrd="0" presId="urn:microsoft.com/office/officeart/2005/8/layout/vProcess5"/>
    <dgm:cxn modelId="{DB32030D-FA7E-B848-9D60-A2DEC47AE3EC}" type="presOf" srcId="{0A668A8E-6206-4142-A069-19221D488C1E}" destId="{D8B97B41-133D-4528-AD43-FC6227287F8F}" srcOrd="1" destOrd="0" presId="urn:microsoft.com/office/officeart/2005/8/layout/vProcess5"/>
    <dgm:cxn modelId="{5B009C13-8AC1-DE43-8D43-BD1CAF245EFE}" type="presOf" srcId="{1ADC4A97-EC66-4025-97FC-16556F2589E4}" destId="{DD39DB0E-7AF4-4F72-B0DC-B541BB400800}" srcOrd="0" destOrd="0" presId="urn:microsoft.com/office/officeart/2005/8/layout/vProcess5"/>
    <dgm:cxn modelId="{FF175517-2854-435D-A7AA-D7846CC8A815}" srcId="{7530C767-4142-4820-8810-5890DB28EEC6}" destId="{27BEE878-3093-41D3-B6F7-088A5C6AD853}" srcOrd="3" destOrd="0" parTransId="{981E929C-EBE1-4CEB-B619-914F23432665}" sibTransId="{8C5EFA70-2CF1-4E0D-B31B-C8F7DE1A1A88}"/>
    <dgm:cxn modelId="{6C987219-26EF-4D53-B42B-5C462115133C}" srcId="{7530C767-4142-4820-8810-5890DB28EEC6}" destId="{1059EC9B-1EC0-4959-9BBD-7BCAE586B0EE}" srcOrd="2" destOrd="0" parTransId="{A5DB99E1-DA70-451C-B256-CB24EAEAFFCE}" sibTransId="{1ADC4A97-EC66-4025-97FC-16556F2589E4}"/>
    <dgm:cxn modelId="{9714AB1C-7B66-6A4D-891C-295C36DC156D}" type="presOf" srcId="{B7609BCF-B32C-4A2A-BF5A-BA99D1F45A22}" destId="{717A24DB-7C1A-4E80-999E-6B5BD0D21C8C}" srcOrd="0" destOrd="0" presId="urn:microsoft.com/office/officeart/2005/8/layout/vProcess5"/>
    <dgm:cxn modelId="{51E72E1F-86BC-C544-93EE-965E2A97DC91}" type="presOf" srcId="{B683FD00-BBFF-4992-83C7-E86B60200347}" destId="{6F8352AC-971D-4F9A-ADD8-2DCDF6F52058}" srcOrd="0" destOrd="0" presId="urn:microsoft.com/office/officeart/2005/8/layout/vProcess5"/>
    <dgm:cxn modelId="{51567F2B-CA30-5D4C-8734-B9385D40D2AD}" type="presOf" srcId="{0A668A8E-6206-4142-A069-19221D488C1E}" destId="{25EF6AD9-E21E-4A62-B1CC-A6706C0007FB}" srcOrd="0" destOrd="0" presId="urn:microsoft.com/office/officeart/2005/8/layout/vProcess5"/>
    <dgm:cxn modelId="{B264DA3D-2362-BD41-89D0-80484B031C0B}" type="presOf" srcId="{27BEE878-3093-41D3-B6F7-088A5C6AD853}" destId="{0A89B1C7-BD1B-4937-804C-33D694775187}" srcOrd="0" destOrd="0" presId="urn:microsoft.com/office/officeart/2005/8/layout/vProcess5"/>
    <dgm:cxn modelId="{74868244-1CAA-41FA-8A9F-0B1C66EA73AB}" type="presOf" srcId="{7530C767-4142-4820-8810-5890DB28EEC6}" destId="{E919709F-A926-461D-BAB9-757491B6A2BA}" srcOrd="0" destOrd="0" presId="urn:microsoft.com/office/officeart/2005/8/layout/vProcess5"/>
    <dgm:cxn modelId="{59149369-EFF2-B249-B225-F04935F636F4}" type="presOf" srcId="{B683FD00-BBFF-4992-83C7-E86B60200347}" destId="{C29AEA56-6129-4F78-BA0C-B72895F870E8}" srcOrd="1" destOrd="0" presId="urn:microsoft.com/office/officeart/2005/8/layout/vProcess5"/>
    <dgm:cxn modelId="{6BE02A4C-B27E-E042-8C3F-653D99FCE3BC}" type="presOf" srcId="{F46F500D-7B09-4CA2-93B2-942FB47876B5}" destId="{65DEA76B-0B5B-4441-9A76-9C3ED6C5678B}" srcOrd="0" destOrd="0" presId="urn:microsoft.com/office/officeart/2005/8/layout/vProcess5"/>
    <dgm:cxn modelId="{1B2B67AA-BD1C-314E-8D26-F3569B48337E}" type="presOf" srcId="{1059EC9B-1EC0-4959-9BBD-7BCAE586B0EE}" destId="{E11F64C9-8E28-4554-9F92-B719F1EA519E}" srcOrd="0" destOrd="0" presId="urn:microsoft.com/office/officeart/2005/8/layout/vProcess5"/>
    <dgm:cxn modelId="{DC35E5AB-1363-8E47-AA68-5F0BA1EE6021}" type="presOf" srcId="{1059EC9B-1EC0-4959-9BBD-7BCAE586B0EE}" destId="{1DC9570B-77BA-4F84-87E6-E17B86EF0061}" srcOrd="1" destOrd="0" presId="urn:microsoft.com/office/officeart/2005/8/layout/vProcess5"/>
    <dgm:cxn modelId="{68AE6CAF-DB2E-4A04-9E61-C8F90245CFCE}" srcId="{7530C767-4142-4820-8810-5890DB28EEC6}" destId="{FB68E037-0B21-4FFF-A564-968019F02BEE}" srcOrd="1" destOrd="0" parTransId="{62B13FB9-F089-4997-9359-A2F3407F2926}" sibTransId="{B7609BCF-B32C-4A2A-BF5A-BA99D1F45A22}"/>
    <dgm:cxn modelId="{543DB3B1-490D-EF48-B7AD-0D55514DA1D4}" srcId="{7530C767-4142-4820-8810-5890DB28EEC6}" destId="{0A668A8E-6206-4142-A069-19221D488C1E}" srcOrd="4" destOrd="0" parTransId="{B20DD791-133D-4E0B-BC1B-0C874B621F3F}" sibTransId="{62B6B456-DA8C-4942-9EF1-377A510724F9}"/>
    <dgm:cxn modelId="{0F1AA3D0-CBFE-475B-9E82-84A0AC943EE5}" srcId="{7530C767-4142-4820-8810-5890DB28EEC6}" destId="{B683FD00-BBFF-4992-83C7-E86B60200347}" srcOrd="0" destOrd="0" parTransId="{F3361251-953D-4737-B8C0-1022549CA269}" sibTransId="{F46F500D-7B09-4CA2-93B2-942FB47876B5}"/>
    <dgm:cxn modelId="{34BFCEDA-FBDE-7A4D-A118-68C24CBDD8F2}" type="presOf" srcId="{FB68E037-0B21-4FFF-A564-968019F02BEE}" destId="{368E6C6C-D4DB-4932-BF3E-9BE820FC52B1}" srcOrd="0" destOrd="0" presId="urn:microsoft.com/office/officeart/2005/8/layout/vProcess5"/>
    <dgm:cxn modelId="{A8D31BE5-30FA-BE4C-AD9B-2EA701E9F1AA}" type="presOf" srcId="{8C5EFA70-2CF1-4E0D-B31B-C8F7DE1A1A88}" destId="{DE9F0B6D-E45C-4540-BDEA-C0DFA3E9F081}" srcOrd="0" destOrd="0" presId="urn:microsoft.com/office/officeart/2005/8/layout/vProcess5"/>
    <dgm:cxn modelId="{9C2C88EC-81FE-3840-8C97-14CC2ECAFFE0}" type="presOf" srcId="{FB68E037-0B21-4FFF-A564-968019F02BEE}" destId="{B725E6C9-E973-4A53-ACB0-BAE2A83251D4}" srcOrd="1" destOrd="0" presId="urn:microsoft.com/office/officeart/2005/8/layout/vProcess5"/>
    <dgm:cxn modelId="{4DB9565F-32C9-40F7-95E5-C6C257871368}" type="presParOf" srcId="{E919709F-A926-461D-BAB9-757491B6A2BA}" destId="{339CD63E-EA6E-467B-A6BE-5AB5778B63FF}" srcOrd="0" destOrd="0" presId="urn:microsoft.com/office/officeart/2005/8/layout/vProcess5"/>
    <dgm:cxn modelId="{09CFE129-A310-8B42-B062-975463406388}" type="presParOf" srcId="{E919709F-A926-461D-BAB9-757491B6A2BA}" destId="{6F8352AC-971D-4F9A-ADD8-2DCDF6F52058}" srcOrd="1" destOrd="0" presId="urn:microsoft.com/office/officeart/2005/8/layout/vProcess5"/>
    <dgm:cxn modelId="{1F6156F0-A6B4-6B40-A678-CD48D6786740}" type="presParOf" srcId="{E919709F-A926-461D-BAB9-757491B6A2BA}" destId="{368E6C6C-D4DB-4932-BF3E-9BE820FC52B1}" srcOrd="2" destOrd="0" presId="urn:microsoft.com/office/officeart/2005/8/layout/vProcess5"/>
    <dgm:cxn modelId="{E90D5CC2-ED84-C648-AFB4-B5CAA9FD1177}" type="presParOf" srcId="{E919709F-A926-461D-BAB9-757491B6A2BA}" destId="{E11F64C9-8E28-4554-9F92-B719F1EA519E}" srcOrd="3" destOrd="0" presId="urn:microsoft.com/office/officeart/2005/8/layout/vProcess5"/>
    <dgm:cxn modelId="{23B8B887-DA95-544B-8582-0EF9377E0F6F}" type="presParOf" srcId="{E919709F-A926-461D-BAB9-757491B6A2BA}" destId="{0A89B1C7-BD1B-4937-804C-33D694775187}" srcOrd="4" destOrd="0" presId="urn:microsoft.com/office/officeart/2005/8/layout/vProcess5"/>
    <dgm:cxn modelId="{3D2A891A-20AD-604C-B5B9-B219A866B6FD}" type="presParOf" srcId="{E919709F-A926-461D-BAB9-757491B6A2BA}" destId="{25EF6AD9-E21E-4A62-B1CC-A6706C0007FB}" srcOrd="5" destOrd="0" presId="urn:microsoft.com/office/officeart/2005/8/layout/vProcess5"/>
    <dgm:cxn modelId="{74A783AC-6F6F-574C-82D2-2F836D764A1D}" type="presParOf" srcId="{E919709F-A926-461D-BAB9-757491B6A2BA}" destId="{65DEA76B-0B5B-4441-9A76-9C3ED6C5678B}" srcOrd="6" destOrd="0" presId="urn:microsoft.com/office/officeart/2005/8/layout/vProcess5"/>
    <dgm:cxn modelId="{5319B94F-3E43-044D-ADDF-B75D02B7675D}" type="presParOf" srcId="{E919709F-A926-461D-BAB9-757491B6A2BA}" destId="{717A24DB-7C1A-4E80-999E-6B5BD0D21C8C}" srcOrd="7" destOrd="0" presId="urn:microsoft.com/office/officeart/2005/8/layout/vProcess5"/>
    <dgm:cxn modelId="{38F37387-452E-6E42-AFC5-4B56CE24CB92}" type="presParOf" srcId="{E919709F-A926-461D-BAB9-757491B6A2BA}" destId="{DD39DB0E-7AF4-4F72-B0DC-B541BB400800}" srcOrd="8" destOrd="0" presId="urn:microsoft.com/office/officeart/2005/8/layout/vProcess5"/>
    <dgm:cxn modelId="{787ECA80-7900-E049-935F-6A99CCED77D2}" type="presParOf" srcId="{E919709F-A926-461D-BAB9-757491B6A2BA}" destId="{DE9F0B6D-E45C-4540-BDEA-C0DFA3E9F081}" srcOrd="9" destOrd="0" presId="urn:microsoft.com/office/officeart/2005/8/layout/vProcess5"/>
    <dgm:cxn modelId="{E9E64B3E-2449-FC40-90C7-9F778E7987A7}" type="presParOf" srcId="{E919709F-A926-461D-BAB9-757491B6A2BA}" destId="{C29AEA56-6129-4F78-BA0C-B72895F870E8}" srcOrd="10" destOrd="0" presId="urn:microsoft.com/office/officeart/2005/8/layout/vProcess5"/>
    <dgm:cxn modelId="{B20D8AA6-71CC-1144-9670-57DAA6C0F84F}" type="presParOf" srcId="{E919709F-A926-461D-BAB9-757491B6A2BA}" destId="{B725E6C9-E973-4A53-ACB0-BAE2A83251D4}" srcOrd="11" destOrd="0" presId="urn:microsoft.com/office/officeart/2005/8/layout/vProcess5"/>
    <dgm:cxn modelId="{F28C0CD2-DA9B-8F43-8C08-85049385600D}" type="presParOf" srcId="{E919709F-A926-461D-BAB9-757491B6A2BA}" destId="{1DC9570B-77BA-4F84-87E6-E17B86EF0061}" srcOrd="12" destOrd="0" presId="urn:microsoft.com/office/officeart/2005/8/layout/vProcess5"/>
    <dgm:cxn modelId="{6F6F68C5-995A-4D4E-A5C9-06F14BD91AA8}" type="presParOf" srcId="{E919709F-A926-461D-BAB9-757491B6A2BA}" destId="{45316F91-8DBD-4334-89E9-1FCBAA758978}" srcOrd="13" destOrd="0" presId="urn:microsoft.com/office/officeart/2005/8/layout/vProcess5"/>
    <dgm:cxn modelId="{453EECE5-C515-B744-AF5C-A5DDB5F51DBA}" type="presParOf" srcId="{E919709F-A926-461D-BAB9-757491B6A2BA}" destId="{D8B97B41-133D-4528-AD43-FC6227287F8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CCFB0B-6836-4BB0-B2B4-613B96D9CE0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998F55A-D6D3-4394-B209-4A2C8441E145}">
      <dgm:prSet/>
      <dgm:spPr/>
      <dgm:t>
        <a:bodyPr/>
        <a:lstStyle/>
        <a:p>
          <a:pPr>
            <a:lnSpc>
              <a:spcPct val="100000"/>
            </a:lnSpc>
          </a:pPr>
          <a:r>
            <a:rPr lang="en-IN" b="1"/>
            <a:t>To see after discharge , the doctors are prescribed how many tests and medicine for patients.</a:t>
          </a:r>
          <a:endParaRPr lang="en-US"/>
        </a:p>
      </dgm:t>
    </dgm:pt>
    <dgm:pt modelId="{0FDA8858-73D8-4347-999B-0732372D361A}" type="parTrans" cxnId="{652FAF1D-2994-44B8-880A-FBB91653D118}">
      <dgm:prSet/>
      <dgm:spPr/>
      <dgm:t>
        <a:bodyPr/>
        <a:lstStyle/>
        <a:p>
          <a:endParaRPr lang="en-US"/>
        </a:p>
      </dgm:t>
    </dgm:pt>
    <dgm:pt modelId="{25E42BBB-C535-49CB-9E99-965C9E8B5FD3}" type="sibTrans" cxnId="{652FAF1D-2994-44B8-880A-FBB91653D118}">
      <dgm:prSet/>
      <dgm:spPr/>
      <dgm:t>
        <a:bodyPr/>
        <a:lstStyle/>
        <a:p>
          <a:endParaRPr lang="en-US"/>
        </a:p>
      </dgm:t>
    </dgm:pt>
    <dgm:pt modelId="{6C86D5AF-9E97-4CCE-A0C8-1498B560B490}">
      <dgm:prSet/>
      <dgm:spPr/>
      <dgm:t>
        <a:bodyPr/>
        <a:lstStyle/>
        <a:p>
          <a:pPr>
            <a:lnSpc>
              <a:spcPct val="100000"/>
            </a:lnSpc>
          </a:pPr>
          <a:r>
            <a:rPr lang="en-IN" b="1"/>
            <a:t>Guiding patients for follow up  after doctor prepare the discharge summary of patients in IPD . .</a:t>
          </a:r>
          <a:endParaRPr lang="en-US"/>
        </a:p>
      </dgm:t>
    </dgm:pt>
    <dgm:pt modelId="{9A4EB369-7F4A-44E9-B404-2661ED3C4F17}" type="parTrans" cxnId="{6135AEDC-1B3D-4697-BAEA-ED2AB5D6F4ED}">
      <dgm:prSet/>
      <dgm:spPr/>
      <dgm:t>
        <a:bodyPr/>
        <a:lstStyle/>
        <a:p>
          <a:endParaRPr lang="en-US"/>
        </a:p>
      </dgm:t>
    </dgm:pt>
    <dgm:pt modelId="{979215BF-A7BF-4F65-B29B-22308B3A09E5}" type="sibTrans" cxnId="{6135AEDC-1B3D-4697-BAEA-ED2AB5D6F4ED}">
      <dgm:prSet/>
      <dgm:spPr/>
      <dgm:t>
        <a:bodyPr/>
        <a:lstStyle/>
        <a:p>
          <a:endParaRPr lang="en-US"/>
        </a:p>
      </dgm:t>
    </dgm:pt>
    <dgm:pt modelId="{C5EE7F05-EB90-4B7A-81C8-7E406617920A}">
      <dgm:prSet/>
      <dgm:spPr/>
      <dgm:t>
        <a:bodyPr/>
        <a:lstStyle/>
        <a:p>
          <a:pPr>
            <a:lnSpc>
              <a:spcPct val="100000"/>
            </a:lnSpc>
          </a:pPr>
          <a:r>
            <a:rPr lang="en-IN" b="1"/>
            <a:t>H ow Many patients do not book the appointment and how many of them book the appointment as the same time of discharge  .</a:t>
          </a:r>
          <a:endParaRPr lang="en-US" dirty="0"/>
        </a:p>
      </dgm:t>
    </dgm:pt>
    <dgm:pt modelId="{C083143A-6F0B-4E95-ACC6-7195217C236D}" type="parTrans" cxnId="{8CC81B3D-DA7A-4D56-9AA9-235C06F1553F}">
      <dgm:prSet/>
      <dgm:spPr/>
      <dgm:t>
        <a:bodyPr/>
        <a:lstStyle/>
        <a:p>
          <a:endParaRPr lang="en-US"/>
        </a:p>
      </dgm:t>
    </dgm:pt>
    <dgm:pt modelId="{E7135755-9759-40A6-A084-AFA359AE4F2B}" type="sibTrans" cxnId="{8CC81B3D-DA7A-4D56-9AA9-235C06F1553F}">
      <dgm:prSet/>
      <dgm:spPr/>
      <dgm:t>
        <a:bodyPr/>
        <a:lstStyle/>
        <a:p>
          <a:endParaRPr lang="en-US"/>
        </a:p>
      </dgm:t>
    </dgm:pt>
    <dgm:pt modelId="{D9CD8CF3-C411-44B1-A3D0-E63AF5CE1EC0}" type="pres">
      <dgm:prSet presAssocID="{4CCCFB0B-6836-4BB0-B2B4-613B96D9CE0D}" presName="root" presStyleCnt="0">
        <dgm:presLayoutVars>
          <dgm:dir/>
          <dgm:resizeHandles val="exact"/>
        </dgm:presLayoutVars>
      </dgm:prSet>
      <dgm:spPr/>
    </dgm:pt>
    <dgm:pt modelId="{5ABFD6B0-EABF-4C01-AC50-FB46AD13A9F6}" type="pres">
      <dgm:prSet presAssocID="{F998F55A-D6D3-4394-B209-4A2C8441E145}" presName="compNode" presStyleCnt="0"/>
      <dgm:spPr/>
    </dgm:pt>
    <dgm:pt modelId="{B27E1099-EE7B-4BE8-BD5F-01BE011AB01D}" type="pres">
      <dgm:prSet presAssocID="{F998F55A-D6D3-4394-B209-4A2C8441E1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AF90D169-5A85-416B-ABB0-EA90869F0F04}" type="pres">
      <dgm:prSet presAssocID="{F998F55A-D6D3-4394-B209-4A2C8441E145}" presName="spaceRect" presStyleCnt="0"/>
      <dgm:spPr/>
    </dgm:pt>
    <dgm:pt modelId="{8BF2C1E0-F1D0-43DC-B23F-F71674C89B94}" type="pres">
      <dgm:prSet presAssocID="{F998F55A-D6D3-4394-B209-4A2C8441E145}" presName="textRect" presStyleLbl="revTx" presStyleIdx="0" presStyleCnt="3">
        <dgm:presLayoutVars>
          <dgm:chMax val="1"/>
          <dgm:chPref val="1"/>
        </dgm:presLayoutVars>
      </dgm:prSet>
      <dgm:spPr/>
    </dgm:pt>
    <dgm:pt modelId="{1C5D4A2D-4ADC-4C61-8D72-C4C0446A4143}" type="pres">
      <dgm:prSet presAssocID="{25E42BBB-C535-49CB-9E99-965C9E8B5FD3}" presName="sibTrans" presStyleCnt="0"/>
      <dgm:spPr/>
    </dgm:pt>
    <dgm:pt modelId="{F617C3CA-776E-4E82-8955-60357B94A485}" type="pres">
      <dgm:prSet presAssocID="{6C86D5AF-9E97-4CCE-A0C8-1498B560B490}" presName="compNode" presStyleCnt="0"/>
      <dgm:spPr/>
    </dgm:pt>
    <dgm:pt modelId="{966FCD49-8ACE-4B17-807C-7DFB372786C8}" type="pres">
      <dgm:prSet presAssocID="{6C86D5AF-9E97-4CCE-A0C8-1498B560B4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D0406A49-A2FA-4330-812E-11ED0C1400C0}" type="pres">
      <dgm:prSet presAssocID="{6C86D5AF-9E97-4CCE-A0C8-1498B560B490}" presName="spaceRect" presStyleCnt="0"/>
      <dgm:spPr/>
    </dgm:pt>
    <dgm:pt modelId="{843A5735-109B-4365-B75F-7C1319E8FCF6}" type="pres">
      <dgm:prSet presAssocID="{6C86D5AF-9E97-4CCE-A0C8-1498B560B490}" presName="textRect" presStyleLbl="revTx" presStyleIdx="1" presStyleCnt="3">
        <dgm:presLayoutVars>
          <dgm:chMax val="1"/>
          <dgm:chPref val="1"/>
        </dgm:presLayoutVars>
      </dgm:prSet>
      <dgm:spPr/>
    </dgm:pt>
    <dgm:pt modelId="{7008BC57-F7A3-46BA-B962-CADE624BBE5E}" type="pres">
      <dgm:prSet presAssocID="{979215BF-A7BF-4F65-B29B-22308B3A09E5}" presName="sibTrans" presStyleCnt="0"/>
      <dgm:spPr/>
    </dgm:pt>
    <dgm:pt modelId="{87775249-8EA0-4DB0-B59A-B1443F749981}" type="pres">
      <dgm:prSet presAssocID="{C5EE7F05-EB90-4B7A-81C8-7E406617920A}" presName="compNode" presStyleCnt="0"/>
      <dgm:spPr/>
    </dgm:pt>
    <dgm:pt modelId="{07A98DE1-9886-4B57-8D99-70808DC64A72}" type="pres">
      <dgm:prSet presAssocID="{C5EE7F05-EB90-4B7A-81C8-7E40661792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33D5EA29-7797-4593-9831-9B23D77B335A}" type="pres">
      <dgm:prSet presAssocID="{C5EE7F05-EB90-4B7A-81C8-7E406617920A}" presName="spaceRect" presStyleCnt="0"/>
      <dgm:spPr/>
    </dgm:pt>
    <dgm:pt modelId="{7EDAD9B6-1E2A-49A7-8260-FD719B8BDA89}" type="pres">
      <dgm:prSet presAssocID="{C5EE7F05-EB90-4B7A-81C8-7E406617920A}" presName="textRect" presStyleLbl="revTx" presStyleIdx="2" presStyleCnt="3">
        <dgm:presLayoutVars>
          <dgm:chMax val="1"/>
          <dgm:chPref val="1"/>
        </dgm:presLayoutVars>
      </dgm:prSet>
      <dgm:spPr/>
    </dgm:pt>
  </dgm:ptLst>
  <dgm:cxnLst>
    <dgm:cxn modelId="{652FAF1D-2994-44B8-880A-FBB91653D118}" srcId="{4CCCFB0B-6836-4BB0-B2B4-613B96D9CE0D}" destId="{F998F55A-D6D3-4394-B209-4A2C8441E145}" srcOrd="0" destOrd="0" parTransId="{0FDA8858-73D8-4347-999B-0732372D361A}" sibTransId="{25E42BBB-C535-49CB-9E99-965C9E8B5FD3}"/>
    <dgm:cxn modelId="{13B8202F-0EC3-6749-BA6D-15AA6C3EF002}" type="presOf" srcId="{6C86D5AF-9E97-4CCE-A0C8-1498B560B490}" destId="{843A5735-109B-4365-B75F-7C1319E8FCF6}" srcOrd="0" destOrd="0" presId="urn:microsoft.com/office/officeart/2018/2/layout/IconLabelList"/>
    <dgm:cxn modelId="{8CC81B3D-DA7A-4D56-9AA9-235C06F1553F}" srcId="{4CCCFB0B-6836-4BB0-B2B4-613B96D9CE0D}" destId="{C5EE7F05-EB90-4B7A-81C8-7E406617920A}" srcOrd="2" destOrd="0" parTransId="{C083143A-6F0B-4E95-ACC6-7195217C236D}" sibTransId="{E7135755-9759-40A6-A084-AFA359AE4F2B}"/>
    <dgm:cxn modelId="{F34B525C-89DA-5346-B434-8CB4EB1CEABD}" type="presOf" srcId="{F998F55A-D6D3-4394-B209-4A2C8441E145}" destId="{8BF2C1E0-F1D0-43DC-B23F-F71674C89B94}" srcOrd="0" destOrd="0" presId="urn:microsoft.com/office/officeart/2018/2/layout/IconLabelList"/>
    <dgm:cxn modelId="{3BC83B8A-FB0B-B44F-A817-0515E1B4F2CD}" type="presOf" srcId="{4CCCFB0B-6836-4BB0-B2B4-613B96D9CE0D}" destId="{D9CD8CF3-C411-44B1-A3D0-E63AF5CE1EC0}" srcOrd="0" destOrd="0" presId="urn:microsoft.com/office/officeart/2018/2/layout/IconLabelList"/>
    <dgm:cxn modelId="{31F2BC94-45CD-7B41-B887-3A8FE139DAF6}" type="presOf" srcId="{C5EE7F05-EB90-4B7A-81C8-7E406617920A}" destId="{7EDAD9B6-1E2A-49A7-8260-FD719B8BDA89}" srcOrd="0" destOrd="0" presId="urn:microsoft.com/office/officeart/2018/2/layout/IconLabelList"/>
    <dgm:cxn modelId="{6135AEDC-1B3D-4697-BAEA-ED2AB5D6F4ED}" srcId="{4CCCFB0B-6836-4BB0-B2B4-613B96D9CE0D}" destId="{6C86D5AF-9E97-4CCE-A0C8-1498B560B490}" srcOrd="1" destOrd="0" parTransId="{9A4EB369-7F4A-44E9-B404-2661ED3C4F17}" sibTransId="{979215BF-A7BF-4F65-B29B-22308B3A09E5}"/>
    <dgm:cxn modelId="{60E1264D-4D10-3247-9A86-BEDF3CD5A362}" type="presParOf" srcId="{D9CD8CF3-C411-44B1-A3D0-E63AF5CE1EC0}" destId="{5ABFD6B0-EABF-4C01-AC50-FB46AD13A9F6}" srcOrd="0" destOrd="0" presId="urn:microsoft.com/office/officeart/2018/2/layout/IconLabelList"/>
    <dgm:cxn modelId="{92CD2A40-720D-7143-A9BE-2E1CA91EEB9B}" type="presParOf" srcId="{5ABFD6B0-EABF-4C01-AC50-FB46AD13A9F6}" destId="{B27E1099-EE7B-4BE8-BD5F-01BE011AB01D}" srcOrd="0" destOrd="0" presId="urn:microsoft.com/office/officeart/2018/2/layout/IconLabelList"/>
    <dgm:cxn modelId="{FB2EF56F-ACB7-9941-88CD-0853D44259BE}" type="presParOf" srcId="{5ABFD6B0-EABF-4C01-AC50-FB46AD13A9F6}" destId="{AF90D169-5A85-416B-ABB0-EA90869F0F04}" srcOrd="1" destOrd="0" presId="urn:microsoft.com/office/officeart/2018/2/layout/IconLabelList"/>
    <dgm:cxn modelId="{D5ABB34E-7F5B-334D-AB43-3C2188C04701}" type="presParOf" srcId="{5ABFD6B0-EABF-4C01-AC50-FB46AD13A9F6}" destId="{8BF2C1E0-F1D0-43DC-B23F-F71674C89B94}" srcOrd="2" destOrd="0" presId="urn:microsoft.com/office/officeart/2018/2/layout/IconLabelList"/>
    <dgm:cxn modelId="{DD076213-8EED-764B-AE17-CE94594758B9}" type="presParOf" srcId="{D9CD8CF3-C411-44B1-A3D0-E63AF5CE1EC0}" destId="{1C5D4A2D-4ADC-4C61-8D72-C4C0446A4143}" srcOrd="1" destOrd="0" presId="urn:microsoft.com/office/officeart/2018/2/layout/IconLabelList"/>
    <dgm:cxn modelId="{7967BDF2-76B7-9E43-A05E-6DA76CDB739A}" type="presParOf" srcId="{D9CD8CF3-C411-44B1-A3D0-E63AF5CE1EC0}" destId="{F617C3CA-776E-4E82-8955-60357B94A485}" srcOrd="2" destOrd="0" presId="urn:microsoft.com/office/officeart/2018/2/layout/IconLabelList"/>
    <dgm:cxn modelId="{01E92886-5D49-FC4C-9C43-15A2631507D2}" type="presParOf" srcId="{F617C3CA-776E-4E82-8955-60357B94A485}" destId="{966FCD49-8ACE-4B17-807C-7DFB372786C8}" srcOrd="0" destOrd="0" presId="urn:microsoft.com/office/officeart/2018/2/layout/IconLabelList"/>
    <dgm:cxn modelId="{A3A993A8-655F-6D47-96C0-A85E1AD1009C}" type="presParOf" srcId="{F617C3CA-776E-4E82-8955-60357B94A485}" destId="{D0406A49-A2FA-4330-812E-11ED0C1400C0}" srcOrd="1" destOrd="0" presId="urn:microsoft.com/office/officeart/2018/2/layout/IconLabelList"/>
    <dgm:cxn modelId="{7F4D527A-D3E3-1E41-9262-A42C3B309E27}" type="presParOf" srcId="{F617C3CA-776E-4E82-8955-60357B94A485}" destId="{843A5735-109B-4365-B75F-7C1319E8FCF6}" srcOrd="2" destOrd="0" presId="urn:microsoft.com/office/officeart/2018/2/layout/IconLabelList"/>
    <dgm:cxn modelId="{EACD2BE7-972A-554C-8E92-4DC6E8146DD5}" type="presParOf" srcId="{D9CD8CF3-C411-44B1-A3D0-E63AF5CE1EC0}" destId="{7008BC57-F7A3-46BA-B962-CADE624BBE5E}" srcOrd="3" destOrd="0" presId="urn:microsoft.com/office/officeart/2018/2/layout/IconLabelList"/>
    <dgm:cxn modelId="{CDCAC14C-B0C8-DB44-8095-496F75D559D8}" type="presParOf" srcId="{D9CD8CF3-C411-44B1-A3D0-E63AF5CE1EC0}" destId="{87775249-8EA0-4DB0-B59A-B1443F749981}" srcOrd="4" destOrd="0" presId="urn:microsoft.com/office/officeart/2018/2/layout/IconLabelList"/>
    <dgm:cxn modelId="{FF986FF4-1656-9D4B-8811-79395D6079A5}" type="presParOf" srcId="{87775249-8EA0-4DB0-B59A-B1443F749981}" destId="{07A98DE1-9886-4B57-8D99-70808DC64A72}" srcOrd="0" destOrd="0" presId="urn:microsoft.com/office/officeart/2018/2/layout/IconLabelList"/>
    <dgm:cxn modelId="{096E1933-4B86-544C-8409-204B4EA6AF6B}" type="presParOf" srcId="{87775249-8EA0-4DB0-B59A-B1443F749981}" destId="{33D5EA29-7797-4593-9831-9B23D77B335A}" srcOrd="1" destOrd="0" presId="urn:microsoft.com/office/officeart/2018/2/layout/IconLabelList"/>
    <dgm:cxn modelId="{6CA24AF7-D3D2-BB45-94B2-1FDA1BB6B5DF}" type="presParOf" srcId="{87775249-8EA0-4DB0-B59A-B1443F749981}" destId="{7EDAD9B6-1E2A-49A7-8260-FD719B8BDA8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2F24F5-B8DB-4F23-94D7-4AAEDFDF015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048F57F-A422-400B-B892-70687ADC4098}">
      <dgm:prSet/>
      <dgm:spPr/>
      <dgm:t>
        <a:bodyPr/>
        <a:lstStyle/>
        <a:p>
          <a:pPr>
            <a:lnSpc>
              <a:spcPct val="100000"/>
            </a:lnSpc>
          </a:pPr>
          <a:r>
            <a:rPr lang="en-IN"/>
            <a:t>And make a excel sheet for that IPD patients .</a:t>
          </a:r>
          <a:endParaRPr lang="en-US"/>
        </a:p>
      </dgm:t>
    </dgm:pt>
    <dgm:pt modelId="{F684427C-89B0-4D3A-A293-8DB6CCF60E4E}" type="parTrans" cxnId="{DA8C0464-579A-455D-AC90-14AC694CD6AD}">
      <dgm:prSet/>
      <dgm:spPr/>
      <dgm:t>
        <a:bodyPr/>
        <a:lstStyle/>
        <a:p>
          <a:endParaRPr lang="en-US"/>
        </a:p>
      </dgm:t>
    </dgm:pt>
    <dgm:pt modelId="{49D7BC47-A01A-49FF-BFDD-50F340021487}" type="sibTrans" cxnId="{DA8C0464-579A-455D-AC90-14AC694CD6AD}">
      <dgm:prSet/>
      <dgm:spPr/>
      <dgm:t>
        <a:bodyPr/>
        <a:lstStyle/>
        <a:p>
          <a:endParaRPr lang="en-US"/>
        </a:p>
      </dgm:t>
    </dgm:pt>
    <dgm:pt modelId="{E15B1B89-5F98-4599-B1E0-26FB60E1EAB3}">
      <dgm:prSet/>
      <dgm:spPr/>
      <dgm:t>
        <a:bodyPr/>
        <a:lstStyle/>
        <a:p>
          <a:pPr>
            <a:lnSpc>
              <a:spcPct val="100000"/>
            </a:lnSpc>
          </a:pPr>
          <a:r>
            <a:rPr lang="en-IN"/>
            <a:t>We call for patients doctor follow-up.</a:t>
          </a:r>
          <a:endParaRPr lang="en-US"/>
        </a:p>
      </dgm:t>
    </dgm:pt>
    <dgm:pt modelId="{16B0FB3A-236B-4113-8565-B7E967CF8479}" type="parTrans" cxnId="{42EB48ED-A18A-491C-99D3-735402500CBD}">
      <dgm:prSet/>
      <dgm:spPr/>
      <dgm:t>
        <a:bodyPr/>
        <a:lstStyle/>
        <a:p>
          <a:endParaRPr lang="en-US"/>
        </a:p>
      </dgm:t>
    </dgm:pt>
    <dgm:pt modelId="{96047E7A-3CD8-4975-AB83-5AB6D1083E2E}" type="sibTrans" cxnId="{42EB48ED-A18A-491C-99D3-735402500CBD}">
      <dgm:prSet/>
      <dgm:spPr/>
      <dgm:t>
        <a:bodyPr/>
        <a:lstStyle/>
        <a:p>
          <a:endParaRPr lang="en-US"/>
        </a:p>
      </dgm:t>
    </dgm:pt>
    <dgm:pt modelId="{02028876-1281-48CB-AC99-200818A4A14B}">
      <dgm:prSet/>
      <dgm:spPr/>
      <dgm:t>
        <a:bodyPr/>
        <a:lstStyle/>
        <a:p>
          <a:pPr>
            <a:lnSpc>
              <a:spcPct val="100000"/>
            </a:lnSpc>
          </a:pPr>
          <a:r>
            <a:rPr lang="en-IN"/>
            <a:t>We help patients for sample collection from her home.</a:t>
          </a:r>
          <a:endParaRPr lang="en-US"/>
        </a:p>
      </dgm:t>
    </dgm:pt>
    <dgm:pt modelId="{28564BBA-776B-42E9-B179-5ED67993A9C3}" type="parTrans" cxnId="{70EE4F90-4ECF-475C-AE44-360C2FA090A0}">
      <dgm:prSet/>
      <dgm:spPr/>
      <dgm:t>
        <a:bodyPr/>
        <a:lstStyle/>
        <a:p>
          <a:endParaRPr lang="en-US"/>
        </a:p>
      </dgm:t>
    </dgm:pt>
    <dgm:pt modelId="{14091A4E-9C51-496E-9B53-72DDD0C5CE8B}" type="sibTrans" cxnId="{70EE4F90-4ECF-475C-AE44-360C2FA090A0}">
      <dgm:prSet/>
      <dgm:spPr/>
      <dgm:t>
        <a:bodyPr/>
        <a:lstStyle/>
        <a:p>
          <a:endParaRPr lang="en-US"/>
        </a:p>
      </dgm:t>
    </dgm:pt>
    <dgm:pt modelId="{397D1DE4-E486-44B9-824C-8AE0DCCB97AD}">
      <dgm:prSet/>
      <dgm:spPr/>
      <dgm:t>
        <a:bodyPr/>
        <a:lstStyle/>
        <a:p>
          <a:pPr>
            <a:lnSpc>
              <a:spcPct val="100000"/>
            </a:lnSpc>
          </a:pPr>
          <a:r>
            <a:rPr lang="en-IN"/>
            <a:t>We day the on the daily basics how my IPD I have convience or the appointment booking and for home collection to those have advised lab tests.</a:t>
          </a:r>
          <a:endParaRPr lang="en-US"/>
        </a:p>
      </dgm:t>
    </dgm:pt>
    <dgm:pt modelId="{6639AA66-B718-4C53-B1F4-B3516A605AB4}" type="parTrans" cxnId="{6B94394C-58EE-4D29-B135-B98FC3B92FF4}">
      <dgm:prSet/>
      <dgm:spPr/>
      <dgm:t>
        <a:bodyPr/>
        <a:lstStyle/>
        <a:p>
          <a:endParaRPr lang="en-US"/>
        </a:p>
      </dgm:t>
    </dgm:pt>
    <dgm:pt modelId="{32CEB82B-345C-4DB7-A7AA-F7F25C102D80}" type="sibTrans" cxnId="{6B94394C-58EE-4D29-B135-B98FC3B92FF4}">
      <dgm:prSet/>
      <dgm:spPr/>
      <dgm:t>
        <a:bodyPr/>
        <a:lstStyle/>
        <a:p>
          <a:endParaRPr lang="en-US"/>
        </a:p>
      </dgm:t>
    </dgm:pt>
    <dgm:pt modelId="{BE88ADD9-4999-4053-8931-A44AE83D7971}" type="pres">
      <dgm:prSet presAssocID="{512F24F5-B8DB-4F23-94D7-4AAEDFDF0155}" presName="root" presStyleCnt="0">
        <dgm:presLayoutVars>
          <dgm:dir/>
          <dgm:resizeHandles val="exact"/>
        </dgm:presLayoutVars>
      </dgm:prSet>
      <dgm:spPr/>
    </dgm:pt>
    <dgm:pt modelId="{1AAF6AB0-3551-46E7-8630-08BC18D5FF90}" type="pres">
      <dgm:prSet presAssocID="{A048F57F-A422-400B-B892-70687ADC4098}" presName="compNode" presStyleCnt="0"/>
      <dgm:spPr/>
    </dgm:pt>
    <dgm:pt modelId="{15F70B47-C126-4E0D-BEF7-5EBC0958B968}" type="pres">
      <dgm:prSet presAssocID="{A048F57F-A422-400B-B892-70687ADC40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ble"/>
        </a:ext>
      </dgm:extLst>
    </dgm:pt>
    <dgm:pt modelId="{95A22FB3-D5AF-4FF0-89C5-84D46C6C0358}" type="pres">
      <dgm:prSet presAssocID="{A048F57F-A422-400B-B892-70687ADC4098}" presName="spaceRect" presStyleCnt="0"/>
      <dgm:spPr/>
    </dgm:pt>
    <dgm:pt modelId="{7D5669B0-3139-46F8-A38F-B544128E9AAF}" type="pres">
      <dgm:prSet presAssocID="{A048F57F-A422-400B-B892-70687ADC4098}" presName="textRect" presStyleLbl="revTx" presStyleIdx="0" presStyleCnt="4">
        <dgm:presLayoutVars>
          <dgm:chMax val="1"/>
          <dgm:chPref val="1"/>
        </dgm:presLayoutVars>
      </dgm:prSet>
      <dgm:spPr/>
    </dgm:pt>
    <dgm:pt modelId="{BA80D067-7AFF-4FC1-A801-CD883ECDEC49}" type="pres">
      <dgm:prSet presAssocID="{49D7BC47-A01A-49FF-BFDD-50F340021487}" presName="sibTrans" presStyleCnt="0"/>
      <dgm:spPr/>
    </dgm:pt>
    <dgm:pt modelId="{E81CAEA8-41F1-45EC-AA79-1DC0B55247D6}" type="pres">
      <dgm:prSet presAssocID="{E15B1B89-5F98-4599-B1E0-26FB60E1EAB3}" presName="compNode" presStyleCnt="0"/>
      <dgm:spPr/>
    </dgm:pt>
    <dgm:pt modelId="{D36E9F61-245B-43D9-87E1-0627949EFE20}" type="pres">
      <dgm:prSet presAssocID="{E15B1B89-5F98-4599-B1E0-26FB60E1EA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2BC74685-080C-46D0-9BE2-72EC8ADA6096}" type="pres">
      <dgm:prSet presAssocID="{E15B1B89-5F98-4599-B1E0-26FB60E1EAB3}" presName="spaceRect" presStyleCnt="0"/>
      <dgm:spPr/>
    </dgm:pt>
    <dgm:pt modelId="{7F48D66B-5F66-4527-B710-F61FA5B08973}" type="pres">
      <dgm:prSet presAssocID="{E15B1B89-5F98-4599-B1E0-26FB60E1EAB3}" presName="textRect" presStyleLbl="revTx" presStyleIdx="1" presStyleCnt="4">
        <dgm:presLayoutVars>
          <dgm:chMax val="1"/>
          <dgm:chPref val="1"/>
        </dgm:presLayoutVars>
      </dgm:prSet>
      <dgm:spPr/>
    </dgm:pt>
    <dgm:pt modelId="{FF46FB39-5A8B-4356-AD36-F9714DAED4A3}" type="pres">
      <dgm:prSet presAssocID="{96047E7A-3CD8-4975-AB83-5AB6D1083E2E}" presName="sibTrans" presStyleCnt="0"/>
      <dgm:spPr/>
    </dgm:pt>
    <dgm:pt modelId="{8DBA1C37-4A41-4A8E-BB71-EE9EDB971AD7}" type="pres">
      <dgm:prSet presAssocID="{02028876-1281-48CB-AC99-200818A4A14B}" presName="compNode" presStyleCnt="0"/>
      <dgm:spPr/>
    </dgm:pt>
    <dgm:pt modelId="{40E00835-41D6-4A96-AD22-E95542294F19}" type="pres">
      <dgm:prSet presAssocID="{02028876-1281-48CB-AC99-200818A4A1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urban scene"/>
        </a:ext>
      </dgm:extLst>
    </dgm:pt>
    <dgm:pt modelId="{91A24C4E-AE46-4482-94BE-B9EF89EA99C6}" type="pres">
      <dgm:prSet presAssocID="{02028876-1281-48CB-AC99-200818A4A14B}" presName="spaceRect" presStyleCnt="0"/>
      <dgm:spPr/>
    </dgm:pt>
    <dgm:pt modelId="{6196054C-2226-497F-9B3E-4AF58CF60C12}" type="pres">
      <dgm:prSet presAssocID="{02028876-1281-48CB-AC99-200818A4A14B}" presName="textRect" presStyleLbl="revTx" presStyleIdx="2" presStyleCnt="4">
        <dgm:presLayoutVars>
          <dgm:chMax val="1"/>
          <dgm:chPref val="1"/>
        </dgm:presLayoutVars>
      </dgm:prSet>
      <dgm:spPr/>
    </dgm:pt>
    <dgm:pt modelId="{D2CF34C9-32CC-41AE-B4EF-56D98A835ED0}" type="pres">
      <dgm:prSet presAssocID="{14091A4E-9C51-496E-9B53-72DDD0C5CE8B}" presName="sibTrans" presStyleCnt="0"/>
      <dgm:spPr/>
    </dgm:pt>
    <dgm:pt modelId="{6DFE7C49-A3D4-4A8B-9A31-B45EC370CC9B}" type="pres">
      <dgm:prSet presAssocID="{397D1DE4-E486-44B9-824C-8AE0DCCB97AD}" presName="compNode" presStyleCnt="0"/>
      <dgm:spPr/>
    </dgm:pt>
    <dgm:pt modelId="{0E0F0856-16BA-4C1A-97EE-F57553F7CBC8}" type="pres">
      <dgm:prSet presAssocID="{397D1DE4-E486-44B9-824C-8AE0DCCB97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st tubes"/>
        </a:ext>
      </dgm:extLst>
    </dgm:pt>
    <dgm:pt modelId="{7C6E46C8-0294-4FA5-9667-9C202D296AE8}" type="pres">
      <dgm:prSet presAssocID="{397D1DE4-E486-44B9-824C-8AE0DCCB97AD}" presName="spaceRect" presStyleCnt="0"/>
      <dgm:spPr/>
    </dgm:pt>
    <dgm:pt modelId="{10CFA3ED-8E83-4E49-A422-7B1A2C834D21}" type="pres">
      <dgm:prSet presAssocID="{397D1DE4-E486-44B9-824C-8AE0DCCB97AD}" presName="textRect" presStyleLbl="revTx" presStyleIdx="3" presStyleCnt="4">
        <dgm:presLayoutVars>
          <dgm:chMax val="1"/>
          <dgm:chPref val="1"/>
        </dgm:presLayoutVars>
      </dgm:prSet>
      <dgm:spPr/>
    </dgm:pt>
  </dgm:ptLst>
  <dgm:cxnLst>
    <dgm:cxn modelId="{792A1031-C833-4E9B-AA1E-5303A38C211E}" type="presOf" srcId="{397D1DE4-E486-44B9-824C-8AE0DCCB97AD}" destId="{10CFA3ED-8E83-4E49-A422-7B1A2C834D21}" srcOrd="0" destOrd="0" presId="urn:microsoft.com/office/officeart/2018/2/layout/IconLabelList"/>
    <dgm:cxn modelId="{0FE1313D-2DE6-4223-A195-DC00496FB876}" type="presOf" srcId="{E15B1B89-5F98-4599-B1E0-26FB60E1EAB3}" destId="{7F48D66B-5F66-4527-B710-F61FA5B08973}" srcOrd="0" destOrd="0" presId="urn:microsoft.com/office/officeart/2018/2/layout/IconLabelList"/>
    <dgm:cxn modelId="{DA8C0464-579A-455D-AC90-14AC694CD6AD}" srcId="{512F24F5-B8DB-4F23-94D7-4AAEDFDF0155}" destId="{A048F57F-A422-400B-B892-70687ADC4098}" srcOrd="0" destOrd="0" parTransId="{F684427C-89B0-4D3A-A293-8DB6CCF60E4E}" sibTransId="{49D7BC47-A01A-49FF-BFDD-50F340021487}"/>
    <dgm:cxn modelId="{6B94394C-58EE-4D29-B135-B98FC3B92FF4}" srcId="{512F24F5-B8DB-4F23-94D7-4AAEDFDF0155}" destId="{397D1DE4-E486-44B9-824C-8AE0DCCB97AD}" srcOrd="3" destOrd="0" parTransId="{6639AA66-B718-4C53-B1F4-B3516A605AB4}" sibTransId="{32CEB82B-345C-4DB7-A7AA-F7F25C102D80}"/>
    <dgm:cxn modelId="{70EE4F90-4ECF-475C-AE44-360C2FA090A0}" srcId="{512F24F5-B8DB-4F23-94D7-4AAEDFDF0155}" destId="{02028876-1281-48CB-AC99-200818A4A14B}" srcOrd="2" destOrd="0" parTransId="{28564BBA-776B-42E9-B179-5ED67993A9C3}" sibTransId="{14091A4E-9C51-496E-9B53-72DDD0C5CE8B}"/>
    <dgm:cxn modelId="{74FD7790-95EF-4762-AB4B-339E84217E94}" type="presOf" srcId="{02028876-1281-48CB-AC99-200818A4A14B}" destId="{6196054C-2226-497F-9B3E-4AF58CF60C12}" srcOrd="0" destOrd="0" presId="urn:microsoft.com/office/officeart/2018/2/layout/IconLabelList"/>
    <dgm:cxn modelId="{4061B1A0-EA6D-4E78-B12F-E9955F495B24}" type="presOf" srcId="{A048F57F-A422-400B-B892-70687ADC4098}" destId="{7D5669B0-3139-46F8-A38F-B544128E9AAF}" srcOrd="0" destOrd="0" presId="urn:microsoft.com/office/officeart/2018/2/layout/IconLabelList"/>
    <dgm:cxn modelId="{42EB48ED-A18A-491C-99D3-735402500CBD}" srcId="{512F24F5-B8DB-4F23-94D7-4AAEDFDF0155}" destId="{E15B1B89-5F98-4599-B1E0-26FB60E1EAB3}" srcOrd="1" destOrd="0" parTransId="{16B0FB3A-236B-4113-8565-B7E967CF8479}" sibTransId="{96047E7A-3CD8-4975-AB83-5AB6D1083E2E}"/>
    <dgm:cxn modelId="{344E75F3-C7C0-4F56-BFF0-5D97942E3758}" type="presOf" srcId="{512F24F5-B8DB-4F23-94D7-4AAEDFDF0155}" destId="{BE88ADD9-4999-4053-8931-A44AE83D7971}" srcOrd="0" destOrd="0" presId="urn:microsoft.com/office/officeart/2018/2/layout/IconLabelList"/>
    <dgm:cxn modelId="{EA122B80-59A7-48A8-B06E-8E7F55B11BDD}" type="presParOf" srcId="{BE88ADD9-4999-4053-8931-A44AE83D7971}" destId="{1AAF6AB0-3551-46E7-8630-08BC18D5FF90}" srcOrd="0" destOrd="0" presId="urn:microsoft.com/office/officeart/2018/2/layout/IconLabelList"/>
    <dgm:cxn modelId="{652C4BF6-2AD5-47DC-AB81-AFB7D90C2972}" type="presParOf" srcId="{1AAF6AB0-3551-46E7-8630-08BC18D5FF90}" destId="{15F70B47-C126-4E0D-BEF7-5EBC0958B968}" srcOrd="0" destOrd="0" presId="urn:microsoft.com/office/officeart/2018/2/layout/IconLabelList"/>
    <dgm:cxn modelId="{32A785F3-8337-4736-981F-CB7DD3B380C5}" type="presParOf" srcId="{1AAF6AB0-3551-46E7-8630-08BC18D5FF90}" destId="{95A22FB3-D5AF-4FF0-89C5-84D46C6C0358}" srcOrd="1" destOrd="0" presId="urn:microsoft.com/office/officeart/2018/2/layout/IconLabelList"/>
    <dgm:cxn modelId="{BF0FE00E-3A5A-4889-B4A3-95516A3B7062}" type="presParOf" srcId="{1AAF6AB0-3551-46E7-8630-08BC18D5FF90}" destId="{7D5669B0-3139-46F8-A38F-B544128E9AAF}" srcOrd="2" destOrd="0" presId="urn:microsoft.com/office/officeart/2018/2/layout/IconLabelList"/>
    <dgm:cxn modelId="{989E7103-DA87-42DA-87C2-D6DB3E6F909F}" type="presParOf" srcId="{BE88ADD9-4999-4053-8931-A44AE83D7971}" destId="{BA80D067-7AFF-4FC1-A801-CD883ECDEC49}" srcOrd="1" destOrd="0" presId="urn:microsoft.com/office/officeart/2018/2/layout/IconLabelList"/>
    <dgm:cxn modelId="{5D5D9D4B-0A0C-4406-AD63-E8DF593473B8}" type="presParOf" srcId="{BE88ADD9-4999-4053-8931-A44AE83D7971}" destId="{E81CAEA8-41F1-45EC-AA79-1DC0B55247D6}" srcOrd="2" destOrd="0" presId="urn:microsoft.com/office/officeart/2018/2/layout/IconLabelList"/>
    <dgm:cxn modelId="{F776ED7B-A25F-4780-939B-C85232153E22}" type="presParOf" srcId="{E81CAEA8-41F1-45EC-AA79-1DC0B55247D6}" destId="{D36E9F61-245B-43D9-87E1-0627949EFE20}" srcOrd="0" destOrd="0" presId="urn:microsoft.com/office/officeart/2018/2/layout/IconLabelList"/>
    <dgm:cxn modelId="{0F035495-620D-4FBC-BB50-48519C36698B}" type="presParOf" srcId="{E81CAEA8-41F1-45EC-AA79-1DC0B55247D6}" destId="{2BC74685-080C-46D0-9BE2-72EC8ADA6096}" srcOrd="1" destOrd="0" presId="urn:microsoft.com/office/officeart/2018/2/layout/IconLabelList"/>
    <dgm:cxn modelId="{FB517FAB-B81C-4E19-AE3C-1C931F64EED8}" type="presParOf" srcId="{E81CAEA8-41F1-45EC-AA79-1DC0B55247D6}" destId="{7F48D66B-5F66-4527-B710-F61FA5B08973}" srcOrd="2" destOrd="0" presId="urn:microsoft.com/office/officeart/2018/2/layout/IconLabelList"/>
    <dgm:cxn modelId="{3F25E769-EE0D-4559-99F8-D8ED5BB980DE}" type="presParOf" srcId="{BE88ADD9-4999-4053-8931-A44AE83D7971}" destId="{FF46FB39-5A8B-4356-AD36-F9714DAED4A3}" srcOrd="3" destOrd="0" presId="urn:microsoft.com/office/officeart/2018/2/layout/IconLabelList"/>
    <dgm:cxn modelId="{CC9714B5-C811-4401-B745-2EA0EDC016BC}" type="presParOf" srcId="{BE88ADD9-4999-4053-8931-A44AE83D7971}" destId="{8DBA1C37-4A41-4A8E-BB71-EE9EDB971AD7}" srcOrd="4" destOrd="0" presId="urn:microsoft.com/office/officeart/2018/2/layout/IconLabelList"/>
    <dgm:cxn modelId="{9F1924F0-2024-4D53-B3A7-5F730B8F2045}" type="presParOf" srcId="{8DBA1C37-4A41-4A8E-BB71-EE9EDB971AD7}" destId="{40E00835-41D6-4A96-AD22-E95542294F19}" srcOrd="0" destOrd="0" presId="urn:microsoft.com/office/officeart/2018/2/layout/IconLabelList"/>
    <dgm:cxn modelId="{B75B38E8-7612-4B2A-B2F7-1BCE9E13DF43}" type="presParOf" srcId="{8DBA1C37-4A41-4A8E-BB71-EE9EDB971AD7}" destId="{91A24C4E-AE46-4482-94BE-B9EF89EA99C6}" srcOrd="1" destOrd="0" presId="urn:microsoft.com/office/officeart/2018/2/layout/IconLabelList"/>
    <dgm:cxn modelId="{3A32A5AF-5F41-4DB3-B6BB-BF0F2DF6F60A}" type="presParOf" srcId="{8DBA1C37-4A41-4A8E-BB71-EE9EDB971AD7}" destId="{6196054C-2226-497F-9B3E-4AF58CF60C12}" srcOrd="2" destOrd="0" presId="urn:microsoft.com/office/officeart/2018/2/layout/IconLabelList"/>
    <dgm:cxn modelId="{75106E31-0567-4F41-A116-A865BA186F76}" type="presParOf" srcId="{BE88ADD9-4999-4053-8931-A44AE83D7971}" destId="{D2CF34C9-32CC-41AE-B4EF-56D98A835ED0}" srcOrd="5" destOrd="0" presId="urn:microsoft.com/office/officeart/2018/2/layout/IconLabelList"/>
    <dgm:cxn modelId="{3E919F59-28E7-4B9B-9FEB-537726DB21CF}" type="presParOf" srcId="{BE88ADD9-4999-4053-8931-A44AE83D7971}" destId="{6DFE7C49-A3D4-4A8B-9A31-B45EC370CC9B}" srcOrd="6" destOrd="0" presId="urn:microsoft.com/office/officeart/2018/2/layout/IconLabelList"/>
    <dgm:cxn modelId="{51150915-C22C-47B7-A4CE-FFBAB78121AE}" type="presParOf" srcId="{6DFE7C49-A3D4-4A8B-9A31-B45EC370CC9B}" destId="{0E0F0856-16BA-4C1A-97EE-F57553F7CBC8}" srcOrd="0" destOrd="0" presId="urn:microsoft.com/office/officeart/2018/2/layout/IconLabelList"/>
    <dgm:cxn modelId="{6CC9D88E-D725-4427-AA08-A916F52199DF}" type="presParOf" srcId="{6DFE7C49-A3D4-4A8B-9A31-B45EC370CC9B}" destId="{7C6E46C8-0294-4FA5-9667-9C202D296AE8}" srcOrd="1" destOrd="0" presId="urn:microsoft.com/office/officeart/2018/2/layout/IconLabelList"/>
    <dgm:cxn modelId="{F10D1B1D-2014-4FD0-A9F3-64D8C23422A4}" type="presParOf" srcId="{6DFE7C49-A3D4-4A8B-9A31-B45EC370CC9B}" destId="{10CFA3ED-8E83-4E49-A422-7B1A2C834D2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68260-97F1-4857-9EA0-CF9CDB29498F}">
      <dsp:nvSpPr>
        <dsp:cNvPr id="0" name=""/>
        <dsp:cNvSpPr/>
      </dsp:nvSpPr>
      <dsp:spPr>
        <a:xfrm>
          <a:off x="5503600" y="902448"/>
          <a:ext cx="701009" cy="331781"/>
        </a:xfrm>
        <a:custGeom>
          <a:avLst/>
          <a:gdLst/>
          <a:ahLst/>
          <a:cxnLst/>
          <a:rect l="0" t="0" r="0" b="0"/>
          <a:pathLst>
            <a:path>
              <a:moveTo>
                <a:pt x="0" y="0"/>
              </a:moveTo>
              <a:lnTo>
                <a:pt x="0" y="235997"/>
              </a:lnTo>
              <a:lnTo>
                <a:pt x="701009" y="235997"/>
              </a:lnTo>
              <a:lnTo>
                <a:pt x="701009" y="3317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CF3777-9A2C-4027-AC9A-B82034F796C8}">
      <dsp:nvSpPr>
        <dsp:cNvPr id="0" name=""/>
        <dsp:cNvSpPr/>
      </dsp:nvSpPr>
      <dsp:spPr>
        <a:xfrm>
          <a:off x="4940893" y="902448"/>
          <a:ext cx="562706" cy="331781"/>
        </a:xfrm>
        <a:custGeom>
          <a:avLst/>
          <a:gdLst/>
          <a:ahLst/>
          <a:cxnLst/>
          <a:rect l="0" t="0" r="0" b="0"/>
          <a:pathLst>
            <a:path>
              <a:moveTo>
                <a:pt x="562706" y="0"/>
              </a:moveTo>
              <a:lnTo>
                <a:pt x="562706" y="235997"/>
              </a:lnTo>
              <a:lnTo>
                <a:pt x="0" y="235997"/>
              </a:lnTo>
              <a:lnTo>
                <a:pt x="0" y="3317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24D62-8658-4AD6-959A-6132EE65184C}">
      <dsp:nvSpPr>
        <dsp:cNvPr id="0" name=""/>
        <dsp:cNvSpPr/>
      </dsp:nvSpPr>
      <dsp:spPr>
        <a:xfrm>
          <a:off x="3677177" y="1890788"/>
          <a:ext cx="3159290" cy="300707"/>
        </a:xfrm>
        <a:custGeom>
          <a:avLst/>
          <a:gdLst/>
          <a:ahLst/>
          <a:cxnLst/>
          <a:rect l="0" t="0" r="0" b="0"/>
          <a:pathLst>
            <a:path>
              <a:moveTo>
                <a:pt x="0" y="0"/>
              </a:moveTo>
              <a:lnTo>
                <a:pt x="0" y="204923"/>
              </a:lnTo>
              <a:lnTo>
                <a:pt x="3159290" y="204923"/>
              </a:lnTo>
              <a:lnTo>
                <a:pt x="3159290" y="30070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BB2A2-ACF9-4795-AE34-C87E42B491A5}">
      <dsp:nvSpPr>
        <dsp:cNvPr id="0" name=""/>
        <dsp:cNvSpPr/>
      </dsp:nvSpPr>
      <dsp:spPr>
        <a:xfrm>
          <a:off x="3677177" y="1890788"/>
          <a:ext cx="1895574" cy="300707"/>
        </a:xfrm>
        <a:custGeom>
          <a:avLst/>
          <a:gdLst/>
          <a:ahLst/>
          <a:cxnLst/>
          <a:rect l="0" t="0" r="0" b="0"/>
          <a:pathLst>
            <a:path>
              <a:moveTo>
                <a:pt x="0" y="0"/>
              </a:moveTo>
              <a:lnTo>
                <a:pt x="0" y="204923"/>
              </a:lnTo>
              <a:lnTo>
                <a:pt x="1895574" y="204923"/>
              </a:lnTo>
              <a:lnTo>
                <a:pt x="1895574" y="30070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D3103-14EB-4F63-956C-1D4D34720715}">
      <dsp:nvSpPr>
        <dsp:cNvPr id="0" name=""/>
        <dsp:cNvSpPr/>
      </dsp:nvSpPr>
      <dsp:spPr>
        <a:xfrm>
          <a:off x="3677177" y="1890788"/>
          <a:ext cx="631858" cy="300707"/>
        </a:xfrm>
        <a:custGeom>
          <a:avLst/>
          <a:gdLst/>
          <a:ahLst/>
          <a:cxnLst/>
          <a:rect l="0" t="0" r="0" b="0"/>
          <a:pathLst>
            <a:path>
              <a:moveTo>
                <a:pt x="0" y="0"/>
              </a:moveTo>
              <a:lnTo>
                <a:pt x="0" y="204923"/>
              </a:lnTo>
              <a:lnTo>
                <a:pt x="631858" y="204923"/>
              </a:lnTo>
              <a:lnTo>
                <a:pt x="631858" y="30070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F06EE-4D7B-4DBE-978F-86B02777D8B8}">
      <dsp:nvSpPr>
        <dsp:cNvPr id="0" name=""/>
        <dsp:cNvSpPr/>
      </dsp:nvSpPr>
      <dsp:spPr>
        <a:xfrm>
          <a:off x="3045319" y="1890788"/>
          <a:ext cx="631858" cy="300707"/>
        </a:xfrm>
        <a:custGeom>
          <a:avLst/>
          <a:gdLst/>
          <a:ahLst/>
          <a:cxnLst/>
          <a:rect l="0" t="0" r="0" b="0"/>
          <a:pathLst>
            <a:path>
              <a:moveTo>
                <a:pt x="631858" y="0"/>
              </a:moveTo>
              <a:lnTo>
                <a:pt x="631858" y="204923"/>
              </a:lnTo>
              <a:lnTo>
                <a:pt x="0" y="204923"/>
              </a:lnTo>
              <a:lnTo>
                <a:pt x="0" y="30070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2D1FC2-C48C-4B5F-BCD6-F0B83A9F6ACC}">
      <dsp:nvSpPr>
        <dsp:cNvPr id="0" name=""/>
        <dsp:cNvSpPr/>
      </dsp:nvSpPr>
      <dsp:spPr>
        <a:xfrm>
          <a:off x="1781602" y="1890788"/>
          <a:ext cx="1895574" cy="300707"/>
        </a:xfrm>
        <a:custGeom>
          <a:avLst/>
          <a:gdLst/>
          <a:ahLst/>
          <a:cxnLst/>
          <a:rect l="0" t="0" r="0" b="0"/>
          <a:pathLst>
            <a:path>
              <a:moveTo>
                <a:pt x="1895574" y="0"/>
              </a:moveTo>
              <a:lnTo>
                <a:pt x="1895574" y="204923"/>
              </a:lnTo>
              <a:lnTo>
                <a:pt x="0" y="204923"/>
              </a:lnTo>
              <a:lnTo>
                <a:pt x="0" y="30070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CCF17-56EA-4A29-9AFC-189994A1ECAA}">
      <dsp:nvSpPr>
        <dsp:cNvPr id="0" name=""/>
        <dsp:cNvSpPr/>
      </dsp:nvSpPr>
      <dsp:spPr>
        <a:xfrm>
          <a:off x="517886" y="1890788"/>
          <a:ext cx="3159290" cy="300707"/>
        </a:xfrm>
        <a:custGeom>
          <a:avLst/>
          <a:gdLst/>
          <a:ahLst/>
          <a:cxnLst/>
          <a:rect l="0" t="0" r="0" b="0"/>
          <a:pathLst>
            <a:path>
              <a:moveTo>
                <a:pt x="3159290" y="0"/>
              </a:moveTo>
              <a:lnTo>
                <a:pt x="3159290" y="204923"/>
              </a:lnTo>
              <a:lnTo>
                <a:pt x="0" y="204923"/>
              </a:lnTo>
              <a:lnTo>
                <a:pt x="0" y="30070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78F7E-9FD7-4AFE-9BDB-E5DEBC7AC910}">
      <dsp:nvSpPr>
        <dsp:cNvPr id="0" name=""/>
        <dsp:cNvSpPr/>
      </dsp:nvSpPr>
      <dsp:spPr>
        <a:xfrm>
          <a:off x="3677177" y="902448"/>
          <a:ext cx="1826422" cy="331781"/>
        </a:xfrm>
        <a:custGeom>
          <a:avLst/>
          <a:gdLst/>
          <a:ahLst/>
          <a:cxnLst/>
          <a:rect l="0" t="0" r="0" b="0"/>
          <a:pathLst>
            <a:path>
              <a:moveTo>
                <a:pt x="1826422" y="0"/>
              </a:moveTo>
              <a:lnTo>
                <a:pt x="1826422" y="235997"/>
              </a:lnTo>
              <a:lnTo>
                <a:pt x="0" y="235997"/>
              </a:lnTo>
              <a:lnTo>
                <a:pt x="0" y="3317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1EC61-3CF2-4B37-A1A2-D1E1271DC8C1}">
      <dsp:nvSpPr>
        <dsp:cNvPr id="0" name=""/>
        <dsp:cNvSpPr/>
      </dsp:nvSpPr>
      <dsp:spPr>
        <a:xfrm>
          <a:off x="4986625" y="245890"/>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F2471A-4B65-4885-AEC4-AF8B3FF38040}">
      <dsp:nvSpPr>
        <dsp:cNvPr id="0" name=""/>
        <dsp:cNvSpPr/>
      </dsp:nvSpPr>
      <dsp:spPr>
        <a:xfrm>
          <a:off x="5101508" y="355029"/>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DEPARTMENTS </a:t>
          </a:r>
        </a:p>
      </dsp:txBody>
      <dsp:txXfrm>
        <a:off x="5120738" y="374259"/>
        <a:ext cx="995489" cy="618098"/>
      </dsp:txXfrm>
    </dsp:sp>
    <dsp:sp modelId="{90084428-55AC-4607-89B3-8D89CC04DEB4}">
      <dsp:nvSpPr>
        <dsp:cNvPr id="0" name=""/>
        <dsp:cNvSpPr/>
      </dsp:nvSpPr>
      <dsp:spPr>
        <a:xfrm>
          <a:off x="3160202" y="1234230"/>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53A77-B7BC-4E79-9FF0-8B0D00C3153E}">
      <dsp:nvSpPr>
        <dsp:cNvPr id="0" name=""/>
        <dsp:cNvSpPr/>
      </dsp:nvSpPr>
      <dsp:spPr>
        <a:xfrm>
          <a:off x="3275085" y="1343369"/>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OPD</a:t>
          </a:r>
        </a:p>
      </dsp:txBody>
      <dsp:txXfrm>
        <a:off x="3294315" y="1362599"/>
        <a:ext cx="995489" cy="618098"/>
      </dsp:txXfrm>
    </dsp:sp>
    <dsp:sp modelId="{C5937E34-693C-4892-9633-3EFF765832E9}">
      <dsp:nvSpPr>
        <dsp:cNvPr id="0" name=""/>
        <dsp:cNvSpPr/>
      </dsp:nvSpPr>
      <dsp:spPr>
        <a:xfrm>
          <a:off x="911" y="2191495"/>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39906-F807-4030-806D-48F106C4A093}">
      <dsp:nvSpPr>
        <dsp:cNvPr id="0" name=""/>
        <dsp:cNvSpPr/>
      </dsp:nvSpPr>
      <dsp:spPr>
        <a:xfrm>
          <a:off x="115795" y="2300634"/>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BILLING </a:t>
          </a:r>
        </a:p>
      </dsp:txBody>
      <dsp:txXfrm>
        <a:off x="135025" y="2319864"/>
        <a:ext cx="995489" cy="618098"/>
      </dsp:txXfrm>
    </dsp:sp>
    <dsp:sp modelId="{27A0A79C-9482-41D1-9B67-CD8F6C49FD9C}">
      <dsp:nvSpPr>
        <dsp:cNvPr id="0" name=""/>
        <dsp:cNvSpPr/>
      </dsp:nvSpPr>
      <dsp:spPr>
        <a:xfrm>
          <a:off x="1264628" y="2191495"/>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4BC66-C9CF-471B-BBE5-62F7D30A4C99}">
      <dsp:nvSpPr>
        <dsp:cNvPr id="0" name=""/>
        <dsp:cNvSpPr/>
      </dsp:nvSpPr>
      <dsp:spPr>
        <a:xfrm>
          <a:off x="1379511" y="2300634"/>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SPECIALISATUION </a:t>
          </a:r>
        </a:p>
      </dsp:txBody>
      <dsp:txXfrm>
        <a:off x="1398741" y="2319864"/>
        <a:ext cx="995489" cy="618098"/>
      </dsp:txXfrm>
    </dsp:sp>
    <dsp:sp modelId="{99B58D33-8202-4D93-805A-3A7685078998}">
      <dsp:nvSpPr>
        <dsp:cNvPr id="0" name=""/>
        <dsp:cNvSpPr/>
      </dsp:nvSpPr>
      <dsp:spPr>
        <a:xfrm>
          <a:off x="2528344" y="2191495"/>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F0942A-645A-4696-B3D9-854F3E9FAA3C}">
      <dsp:nvSpPr>
        <dsp:cNvPr id="0" name=""/>
        <dsp:cNvSpPr/>
      </dsp:nvSpPr>
      <dsp:spPr>
        <a:xfrm>
          <a:off x="2643227" y="2300634"/>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GEST RELATION </a:t>
          </a:r>
        </a:p>
      </dsp:txBody>
      <dsp:txXfrm>
        <a:off x="2662457" y="2319864"/>
        <a:ext cx="995489" cy="618098"/>
      </dsp:txXfrm>
    </dsp:sp>
    <dsp:sp modelId="{402F6DF3-87E5-4E74-B284-5FB37AB28FA7}">
      <dsp:nvSpPr>
        <dsp:cNvPr id="0" name=""/>
        <dsp:cNvSpPr/>
      </dsp:nvSpPr>
      <dsp:spPr>
        <a:xfrm>
          <a:off x="3792060" y="2191495"/>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0984E-DA3E-464A-90E9-C7FE22F24472}">
      <dsp:nvSpPr>
        <dsp:cNvPr id="0" name=""/>
        <dsp:cNvSpPr/>
      </dsp:nvSpPr>
      <dsp:spPr>
        <a:xfrm>
          <a:off x="3906943" y="2300634"/>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TESTS AND RADIOLOGY</a:t>
          </a:r>
        </a:p>
      </dsp:txBody>
      <dsp:txXfrm>
        <a:off x="3926173" y="2319864"/>
        <a:ext cx="995489" cy="618098"/>
      </dsp:txXfrm>
    </dsp:sp>
    <dsp:sp modelId="{9C2FC00B-1305-446F-8722-D44F4142A2FA}">
      <dsp:nvSpPr>
        <dsp:cNvPr id="0" name=""/>
        <dsp:cNvSpPr/>
      </dsp:nvSpPr>
      <dsp:spPr>
        <a:xfrm>
          <a:off x="5055776" y="2191495"/>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24199-1CBF-4C9E-A8C4-CB95F8F52EBD}">
      <dsp:nvSpPr>
        <dsp:cNvPr id="0" name=""/>
        <dsp:cNvSpPr/>
      </dsp:nvSpPr>
      <dsp:spPr>
        <a:xfrm>
          <a:off x="5170660" y="2300634"/>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CONSULTANTION </a:t>
          </a:r>
        </a:p>
      </dsp:txBody>
      <dsp:txXfrm>
        <a:off x="5189890" y="2319864"/>
        <a:ext cx="995489" cy="618098"/>
      </dsp:txXfrm>
    </dsp:sp>
    <dsp:sp modelId="{80FA5D07-C5D6-4042-9585-22C46A0C4FE7}">
      <dsp:nvSpPr>
        <dsp:cNvPr id="0" name=""/>
        <dsp:cNvSpPr/>
      </dsp:nvSpPr>
      <dsp:spPr>
        <a:xfrm>
          <a:off x="6319493" y="2191495"/>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B094B-8148-49E4-95AA-4A8BA34072BE}">
      <dsp:nvSpPr>
        <dsp:cNvPr id="0" name=""/>
        <dsp:cNvSpPr/>
      </dsp:nvSpPr>
      <dsp:spPr>
        <a:xfrm>
          <a:off x="6434376" y="2300634"/>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NURSING</a:t>
          </a:r>
        </a:p>
      </dsp:txBody>
      <dsp:txXfrm>
        <a:off x="6453606" y="2319864"/>
        <a:ext cx="995489" cy="618098"/>
      </dsp:txXfrm>
    </dsp:sp>
    <dsp:sp modelId="{35E92A0B-7395-43BA-88C7-54B614084871}">
      <dsp:nvSpPr>
        <dsp:cNvPr id="0" name=""/>
        <dsp:cNvSpPr/>
      </dsp:nvSpPr>
      <dsp:spPr>
        <a:xfrm>
          <a:off x="4423918" y="1234230"/>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F02F04-50DC-4DAC-9FA3-CE2E34B5DA4D}">
      <dsp:nvSpPr>
        <dsp:cNvPr id="0" name=""/>
        <dsp:cNvSpPr/>
      </dsp:nvSpPr>
      <dsp:spPr>
        <a:xfrm>
          <a:off x="4538802" y="1343369"/>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IPD </a:t>
          </a:r>
        </a:p>
      </dsp:txBody>
      <dsp:txXfrm>
        <a:off x="4558032" y="1362599"/>
        <a:ext cx="995489" cy="618098"/>
      </dsp:txXfrm>
    </dsp:sp>
    <dsp:sp modelId="{3FD66501-0127-407B-8350-25903476098D}">
      <dsp:nvSpPr>
        <dsp:cNvPr id="0" name=""/>
        <dsp:cNvSpPr/>
      </dsp:nvSpPr>
      <dsp:spPr>
        <a:xfrm>
          <a:off x="5687635" y="1234230"/>
          <a:ext cx="1033949" cy="656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BD01F-F2F6-48EE-B791-B069543CFC01}">
      <dsp:nvSpPr>
        <dsp:cNvPr id="0" name=""/>
        <dsp:cNvSpPr/>
      </dsp:nvSpPr>
      <dsp:spPr>
        <a:xfrm>
          <a:off x="5802518" y="1343369"/>
          <a:ext cx="1033949" cy="656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ER</a:t>
          </a:r>
        </a:p>
      </dsp:txBody>
      <dsp:txXfrm>
        <a:off x="5821748" y="1362599"/>
        <a:ext cx="995489" cy="6180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1FEC4-D4CD-4ABC-A593-33D88A566E8C}">
      <dsp:nvSpPr>
        <dsp:cNvPr id="0" name=""/>
        <dsp:cNvSpPr/>
      </dsp:nvSpPr>
      <dsp:spPr>
        <a:xfrm>
          <a:off x="0" y="120784"/>
          <a:ext cx="5122606" cy="828359"/>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There was a problem in checking the data as I did not have the hospital ID due to which I had to check the data on the desktop of a different nursing station and then I could see the discharge summary of the patients.</a:t>
          </a:r>
          <a:endParaRPr lang="en-US" sz="1200" kern="1200"/>
        </a:p>
      </dsp:txBody>
      <dsp:txXfrm>
        <a:off x="40437" y="161221"/>
        <a:ext cx="5041732" cy="747485"/>
      </dsp:txXfrm>
    </dsp:sp>
    <dsp:sp modelId="{98A8588B-0261-445F-A442-DF643BB70298}">
      <dsp:nvSpPr>
        <dsp:cNvPr id="0" name=""/>
        <dsp:cNvSpPr/>
      </dsp:nvSpPr>
      <dsp:spPr>
        <a:xfrm>
          <a:off x="0" y="983704"/>
          <a:ext cx="5122606" cy="828359"/>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Not every patient booked an appointment and not every patient who was advised to go to the lab was willing to do so. </a:t>
          </a:r>
          <a:endParaRPr lang="en-US" sz="1200" kern="1200"/>
        </a:p>
      </dsp:txBody>
      <dsp:txXfrm>
        <a:off x="40437" y="1024141"/>
        <a:ext cx="5041732" cy="747485"/>
      </dsp:txXfrm>
    </dsp:sp>
    <dsp:sp modelId="{DCFAC546-3387-4BFD-BFB7-9B61E3E650AB}">
      <dsp:nvSpPr>
        <dsp:cNvPr id="0" name=""/>
        <dsp:cNvSpPr/>
      </dsp:nvSpPr>
      <dsp:spPr>
        <a:xfrm>
          <a:off x="0" y="1846624"/>
          <a:ext cx="5122606" cy="828359"/>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Some patients used to ask to book an appointment in their own time, they said that I will call myself and do it through the hospital app as per my convenience.</a:t>
          </a:r>
          <a:endParaRPr lang="en-US" sz="1200" kern="1200"/>
        </a:p>
      </dsp:txBody>
      <dsp:txXfrm>
        <a:off x="40437" y="1887061"/>
        <a:ext cx="5041732" cy="747485"/>
      </dsp:txXfrm>
    </dsp:sp>
    <dsp:sp modelId="{67F394CA-D88B-4848-B2CE-16B6AFEEF60C}">
      <dsp:nvSpPr>
        <dsp:cNvPr id="0" name=""/>
        <dsp:cNvSpPr/>
      </dsp:nvSpPr>
      <dsp:spPr>
        <a:xfrm>
          <a:off x="0" y="2709544"/>
          <a:ext cx="5122606" cy="828359"/>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Many patients come from far away who are not able to come for follow-up, some patients think that they will come when the need arises, otherwise they will not come at all.</a:t>
          </a:r>
          <a:endParaRPr lang="en-US" sz="1200" kern="1200"/>
        </a:p>
      </dsp:txBody>
      <dsp:txXfrm>
        <a:off x="40437" y="2749981"/>
        <a:ext cx="5041732" cy="7474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BC6D0-2317-40B8-88BB-49F093756F93}">
      <dsp:nvSpPr>
        <dsp:cNvPr id="0" name=""/>
        <dsp:cNvSpPr/>
      </dsp:nvSpPr>
      <dsp:spPr>
        <a:xfrm>
          <a:off x="8265" y="51833"/>
          <a:ext cx="2470479" cy="14822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defRPr cap="all"/>
          </a:pPr>
          <a:r>
            <a:rPr lang="en-IN" sz="900" b="1" kern="1200"/>
            <a:t>Project research looked at how patient Lifetime Value refers to a healthcare organization over their lifetime as a customer. It considers various factors such as the revenue generated through medical devices, treatments, procedures, and potential future referrals</a:t>
          </a:r>
          <a:r>
            <a:rPr lang="en-IN" sz="900" kern="1200"/>
            <a:t>. </a:t>
          </a:r>
          <a:endParaRPr lang="en-US" sz="900" kern="1200" dirty="0"/>
        </a:p>
      </dsp:txBody>
      <dsp:txXfrm>
        <a:off x="51680" y="95248"/>
        <a:ext cx="2383649" cy="1395457"/>
      </dsp:txXfrm>
    </dsp:sp>
    <dsp:sp modelId="{89B3B548-D645-4225-8260-4D50B8520658}">
      <dsp:nvSpPr>
        <dsp:cNvPr id="0" name=""/>
        <dsp:cNvSpPr/>
      </dsp:nvSpPr>
      <dsp:spPr>
        <a:xfrm>
          <a:off x="2696146" y="486637"/>
          <a:ext cx="523741" cy="6126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696146" y="609173"/>
        <a:ext cx="366619" cy="367606"/>
      </dsp:txXfrm>
    </dsp:sp>
    <dsp:sp modelId="{15DAD29E-7A95-49BF-8222-538F9D7270B2}">
      <dsp:nvSpPr>
        <dsp:cNvPr id="0" name=""/>
        <dsp:cNvSpPr/>
      </dsp:nvSpPr>
      <dsp:spPr>
        <a:xfrm>
          <a:off x="3466936" y="51833"/>
          <a:ext cx="2470479" cy="148228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defRPr cap="all"/>
          </a:pPr>
          <a:r>
            <a:rPr lang="en-IN" sz="900" b="1" kern="1200"/>
            <a:t>PLTV analysis helps in understanding the financial impact of individual patients on the hospital's revenue.</a:t>
          </a:r>
          <a:r>
            <a:rPr lang="en-IN" sz="900" kern="1200"/>
            <a:t> </a:t>
          </a:r>
          <a:endParaRPr lang="en-US" sz="900" kern="1200" dirty="0"/>
        </a:p>
      </dsp:txBody>
      <dsp:txXfrm>
        <a:off x="3510351" y="95248"/>
        <a:ext cx="2383649" cy="1395457"/>
      </dsp:txXfrm>
    </dsp:sp>
    <dsp:sp modelId="{1E113E19-3340-4BAE-A5BA-5AD8AEE7D0EF}">
      <dsp:nvSpPr>
        <dsp:cNvPr id="0" name=""/>
        <dsp:cNvSpPr/>
      </dsp:nvSpPr>
      <dsp:spPr>
        <a:xfrm>
          <a:off x="6154817" y="486637"/>
          <a:ext cx="523741" cy="6126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154817" y="609173"/>
        <a:ext cx="366619" cy="367606"/>
      </dsp:txXfrm>
    </dsp:sp>
    <dsp:sp modelId="{5685BDAF-0834-489B-B6F1-D7F9AAD1D1DB}">
      <dsp:nvSpPr>
        <dsp:cNvPr id="0" name=""/>
        <dsp:cNvSpPr/>
      </dsp:nvSpPr>
      <dsp:spPr>
        <a:xfrm>
          <a:off x="6925607" y="51833"/>
          <a:ext cx="2470479" cy="148228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defRPr cap="all"/>
          </a:pPr>
          <a:r>
            <a:rPr lang="en-IN" sz="900" b="1" kern="1200"/>
            <a:t>Evaluating PLTV can provide insights into the effectiveness of different treatments and services offered by the hospital by identifying the most profitable services or treatments</a:t>
          </a:r>
          <a:r>
            <a:rPr lang="en-IN" sz="900" kern="1200"/>
            <a:t>. </a:t>
          </a:r>
          <a:endParaRPr lang="en-US" sz="900" kern="1200" dirty="0"/>
        </a:p>
      </dsp:txBody>
      <dsp:txXfrm>
        <a:off x="6969022" y="95248"/>
        <a:ext cx="2383649" cy="1395457"/>
      </dsp:txXfrm>
    </dsp:sp>
    <dsp:sp modelId="{2AFC0DAB-0CA7-4890-83E6-3D4E295FEFCE}">
      <dsp:nvSpPr>
        <dsp:cNvPr id="0" name=""/>
        <dsp:cNvSpPr/>
      </dsp:nvSpPr>
      <dsp:spPr>
        <a:xfrm rot="5400000">
          <a:off x="7898976" y="1707054"/>
          <a:ext cx="523741" cy="61267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7977044" y="1751522"/>
        <a:ext cx="367606" cy="366619"/>
      </dsp:txXfrm>
    </dsp:sp>
    <dsp:sp modelId="{25A52713-7A04-4C21-B075-A1D2E9CA4334}">
      <dsp:nvSpPr>
        <dsp:cNvPr id="0" name=""/>
        <dsp:cNvSpPr/>
      </dsp:nvSpPr>
      <dsp:spPr>
        <a:xfrm>
          <a:off x="6925607" y="2522312"/>
          <a:ext cx="2470479" cy="1482287"/>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defRPr cap="all"/>
          </a:pPr>
          <a:r>
            <a:rPr lang="en-IN" sz="900" b="1" kern="1200"/>
            <a:t>PLTV can help in developing patient retention strategies by identifying high-value patients, hospitals can tailor their communication, follow-up care, and support to enhance patient satisfaction and loyalty, thus increasing the likelihood of long-term relationship and higher PLTV. </a:t>
          </a:r>
          <a:endParaRPr lang="en-US" sz="900" b="1" kern="1200" dirty="0"/>
        </a:p>
      </dsp:txBody>
      <dsp:txXfrm>
        <a:off x="6969022" y="2565727"/>
        <a:ext cx="2383649" cy="1395457"/>
      </dsp:txXfrm>
    </dsp:sp>
    <dsp:sp modelId="{F9384B48-64CA-4767-A43F-0E194DB8C7B7}">
      <dsp:nvSpPr>
        <dsp:cNvPr id="0" name=""/>
        <dsp:cNvSpPr/>
      </dsp:nvSpPr>
      <dsp:spPr>
        <a:xfrm rot="10800000">
          <a:off x="6184463" y="2957117"/>
          <a:ext cx="523741" cy="6126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6341585" y="3079653"/>
        <a:ext cx="366619" cy="367606"/>
      </dsp:txXfrm>
    </dsp:sp>
    <dsp:sp modelId="{E2F54EFC-5AF8-4474-BAF1-D08BDD332D2B}">
      <dsp:nvSpPr>
        <dsp:cNvPr id="0" name=""/>
        <dsp:cNvSpPr/>
      </dsp:nvSpPr>
      <dsp:spPr>
        <a:xfrm>
          <a:off x="3466936" y="2522312"/>
          <a:ext cx="2470479" cy="148228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defRPr cap="all"/>
          </a:pPr>
          <a:r>
            <a:rPr lang="en-IN" sz="900" b="1" kern="1200"/>
            <a:t>PLTV can help hospitals make decisions on how to allocate their resources. Hospitals can dedicate resources, like as specialised equipment or staff, to high-value patients, ensuring the greatest care for those who significantly contribute to the PLTV.</a:t>
          </a:r>
          <a:endParaRPr lang="en-US" sz="900" b="1" kern="1200" dirty="0"/>
        </a:p>
      </dsp:txBody>
      <dsp:txXfrm>
        <a:off x="3510351" y="2565727"/>
        <a:ext cx="2383649" cy="1395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72DA8-F890-4D81-ABD1-5CD143CA660A}">
      <dsp:nvSpPr>
        <dsp:cNvPr id="0" name=""/>
        <dsp:cNvSpPr/>
      </dsp:nvSpPr>
      <dsp:spPr>
        <a:xfrm>
          <a:off x="620402" y="-126113"/>
          <a:ext cx="1194755" cy="7586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0FDB7-E2AA-446D-9C16-62B504F6BF99}">
      <dsp:nvSpPr>
        <dsp:cNvPr id="0" name=""/>
        <dsp:cNvSpPr/>
      </dsp:nvSpPr>
      <dsp:spPr>
        <a:xfrm>
          <a:off x="753153" y="0"/>
          <a:ext cx="1194755" cy="75866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PLTV CONVERSION</a:t>
          </a:r>
        </a:p>
      </dsp:txBody>
      <dsp:txXfrm>
        <a:off x="775374" y="22221"/>
        <a:ext cx="1150313" cy="714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605ED-BC36-481D-89F6-F45AA921EAB0}">
      <dsp:nvSpPr>
        <dsp:cNvPr id="0" name=""/>
        <dsp:cNvSpPr/>
      </dsp:nvSpPr>
      <dsp:spPr>
        <a:xfrm>
          <a:off x="0" y="133400"/>
          <a:ext cx="8946541" cy="753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Patient Lifetime Value (PLTV) is a concept that defines the overall monetary potential of the patient, looking at the time of his/her interaction with the given clinic. Several factors influence the lifetime value of a patients  in private healthcare stings.</a:t>
          </a:r>
          <a:endParaRPr lang="en-US" sz="1400" kern="1200"/>
        </a:p>
      </dsp:txBody>
      <dsp:txXfrm>
        <a:off x="36782" y="170182"/>
        <a:ext cx="8872977" cy="679916"/>
      </dsp:txXfrm>
    </dsp:sp>
    <dsp:sp modelId="{2F161C2C-11BF-4B98-932F-219DC3055F29}">
      <dsp:nvSpPr>
        <dsp:cNvPr id="0" name=""/>
        <dsp:cNvSpPr/>
      </dsp:nvSpPr>
      <dsp:spPr>
        <a:xfrm>
          <a:off x="0" y="927200"/>
          <a:ext cx="8946541" cy="753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frequency of visit : More patients  promises brings more returns for long run.</a:t>
          </a:r>
        </a:p>
      </dsp:txBody>
      <dsp:txXfrm>
        <a:off x="36782" y="963982"/>
        <a:ext cx="8872977" cy="679916"/>
      </dsp:txXfrm>
    </dsp:sp>
    <dsp:sp modelId="{82640278-0467-4411-B370-96898E202E7F}">
      <dsp:nvSpPr>
        <dsp:cNvPr id="0" name=""/>
        <dsp:cNvSpPr/>
      </dsp:nvSpPr>
      <dsp:spPr>
        <a:xfrm>
          <a:off x="0" y="1721000"/>
          <a:ext cx="8946541" cy="753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In </a:t>
          </a:r>
          <a:r>
            <a:rPr lang="en-US" sz="1400" kern="1200"/>
            <a:t>M</a:t>
          </a:r>
          <a:r>
            <a:rPr lang="en-US" sz="1400" b="0" i="0" kern="1200"/>
            <a:t>anipal </a:t>
          </a:r>
          <a:r>
            <a:rPr lang="en-US" sz="1400" kern="1200"/>
            <a:t>H</a:t>
          </a:r>
          <a:r>
            <a:rPr lang="en-US" sz="1400" b="0" i="0" kern="1200"/>
            <a:t>ospital PLTV department run </a:t>
          </a:r>
          <a:r>
            <a:rPr lang="en-US" sz="1400" kern="1200"/>
            <a:t>in operation department .It help the to analysis the mistake by patients review and find the proper solution for the problems of the patients.</a:t>
          </a:r>
        </a:p>
      </dsp:txBody>
      <dsp:txXfrm>
        <a:off x="36782" y="1757782"/>
        <a:ext cx="8872977" cy="679916"/>
      </dsp:txXfrm>
    </dsp:sp>
    <dsp:sp modelId="{85A930E5-C3C7-4DAE-BFB4-68E8E386D4F9}">
      <dsp:nvSpPr>
        <dsp:cNvPr id="0" name=""/>
        <dsp:cNvSpPr/>
      </dsp:nvSpPr>
      <dsp:spPr>
        <a:xfrm>
          <a:off x="0" y="2514800"/>
          <a:ext cx="8946541" cy="753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PLTV basically work on the patients retention for the follow-up for the long period of time.Due to that Hospital find out the how many patients had come for the follow-up and number of loyal patients are attach with us.</a:t>
          </a:r>
        </a:p>
      </dsp:txBody>
      <dsp:txXfrm>
        <a:off x="36782" y="2551582"/>
        <a:ext cx="8872977" cy="679916"/>
      </dsp:txXfrm>
    </dsp:sp>
    <dsp:sp modelId="{B1CF4B8B-B096-4562-885A-4D737B88529E}">
      <dsp:nvSpPr>
        <dsp:cNvPr id="0" name=""/>
        <dsp:cNvSpPr/>
      </dsp:nvSpPr>
      <dsp:spPr>
        <a:xfrm>
          <a:off x="0" y="3308600"/>
          <a:ext cx="8946541" cy="753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PLTV also help in revenue growth by building  trusth in patients toward the Hospitals. </a:t>
          </a:r>
        </a:p>
      </dsp:txBody>
      <dsp:txXfrm>
        <a:off x="36782" y="3345382"/>
        <a:ext cx="8872977" cy="679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DB766-7986-4597-A2A1-89A38FE899C9}">
      <dsp:nvSpPr>
        <dsp:cNvPr id="0" name=""/>
        <dsp:cNvSpPr/>
      </dsp:nvSpPr>
      <dsp:spPr>
        <a:xfrm>
          <a:off x="1067700" y="31941"/>
          <a:ext cx="901711" cy="9017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C6B592-D6B5-4700-A9CF-08FAF6729614}">
      <dsp:nvSpPr>
        <dsp:cNvPr id="0" name=""/>
        <dsp:cNvSpPr/>
      </dsp:nvSpPr>
      <dsp:spPr>
        <a:xfrm>
          <a:off x="1257059" y="221301"/>
          <a:ext cx="522992" cy="522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B97CA-F769-430B-8D54-A25968698464}">
      <dsp:nvSpPr>
        <dsp:cNvPr id="0" name=""/>
        <dsp:cNvSpPr/>
      </dsp:nvSpPr>
      <dsp:spPr>
        <a:xfrm>
          <a:off x="2162635" y="31941"/>
          <a:ext cx="2125462" cy="90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General setting – Hospital</a:t>
          </a:r>
        </a:p>
      </dsp:txBody>
      <dsp:txXfrm>
        <a:off x="2162635" y="31941"/>
        <a:ext cx="2125462" cy="901711"/>
      </dsp:txXfrm>
    </dsp:sp>
    <dsp:sp modelId="{59185C16-0939-429F-8A93-4BFE4BF9C518}">
      <dsp:nvSpPr>
        <dsp:cNvPr id="0" name=""/>
        <dsp:cNvSpPr/>
      </dsp:nvSpPr>
      <dsp:spPr>
        <a:xfrm>
          <a:off x="4658443" y="31941"/>
          <a:ext cx="901711" cy="9017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318D8-CBAD-491D-AD6A-27F7B106457D}">
      <dsp:nvSpPr>
        <dsp:cNvPr id="0" name=""/>
        <dsp:cNvSpPr/>
      </dsp:nvSpPr>
      <dsp:spPr>
        <a:xfrm>
          <a:off x="4847802" y="221301"/>
          <a:ext cx="522992" cy="522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D2D40-3FF8-40FF-9C47-E4612C0E9452}">
      <dsp:nvSpPr>
        <dsp:cNvPr id="0" name=""/>
        <dsp:cNvSpPr/>
      </dsp:nvSpPr>
      <dsp:spPr>
        <a:xfrm>
          <a:off x="5753378" y="31941"/>
          <a:ext cx="2125462" cy="90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Place – Manipal Hospital</a:t>
          </a:r>
          <a:endParaRPr lang="en-US" sz="1100" kern="1200" dirty="0"/>
        </a:p>
      </dsp:txBody>
      <dsp:txXfrm>
        <a:off x="5753378" y="31941"/>
        <a:ext cx="2125462" cy="901711"/>
      </dsp:txXfrm>
    </dsp:sp>
    <dsp:sp modelId="{A0A03B40-4F76-4FDE-95DA-D131EE879EA0}">
      <dsp:nvSpPr>
        <dsp:cNvPr id="0" name=""/>
        <dsp:cNvSpPr/>
      </dsp:nvSpPr>
      <dsp:spPr>
        <a:xfrm>
          <a:off x="1067700" y="1646884"/>
          <a:ext cx="901711" cy="9017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CAAF05-9DFD-46D0-A310-673D06B08F91}">
      <dsp:nvSpPr>
        <dsp:cNvPr id="0" name=""/>
        <dsp:cNvSpPr/>
      </dsp:nvSpPr>
      <dsp:spPr>
        <a:xfrm>
          <a:off x="1257059" y="1836244"/>
          <a:ext cx="522992" cy="522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B9359-6AFF-4426-B3CB-F2DCE73BCE22}">
      <dsp:nvSpPr>
        <dsp:cNvPr id="0" name=""/>
        <dsp:cNvSpPr/>
      </dsp:nvSpPr>
      <dsp:spPr>
        <a:xfrm>
          <a:off x="2162635" y="1646884"/>
          <a:ext cx="2125462" cy="90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Duration- 8 weeks study</a:t>
          </a:r>
        </a:p>
      </dsp:txBody>
      <dsp:txXfrm>
        <a:off x="2162635" y="1646884"/>
        <a:ext cx="2125462" cy="901711"/>
      </dsp:txXfrm>
    </dsp:sp>
    <dsp:sp modelId="{21B54D1B-6207-4CDB-9443-59BEF9E92AF4}">
      <dsp:nvSpPr>
        <dsp:cNvPr id="0" name=""/>
        <dsp:cNvSpPr/>
      </dsp:nvSpPr>
      <dsp:spPr>
        <a:xfrm>
          <a:off x="4658443" y="1646884"/>
          <a:ext cx="901711" cy="9017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38842-E52A-4E00-B36C-8A3C3135B915}">
      <dsp:nvSpPr>
        <dsp:cNvPr id="0" name=""/>
        <dsp:cNvSpPr/>
      </dsp:nvSpPr>
      <dsp:spPr>
        <a:xfrm>
          <a:off x="4847802" y="1836244"/>
          <a:ext cx="522992" cy="522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799F7-D6A7-41ED-BA30-2BA398881503}">
      <dsp:nvSpPr>
        <dsp:cNvPr id="0" name=""/>
        <dsp:cNvSpPr/>
      </dsp:nvSpPr>
      <dsp:spPr>
        <a:xfrm>
          <a:off x="5753378" y="1646884"/>
          <a:ext cx="2125462" cy="90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Design- To assess the effectiveness of a structured follow-up care program in improving patient outcomes, enhancing patient retention, and generating revenue for the hospital.</a:t>
          </a:r>
        </a:p>
      </dsp:txBody>
      <dsp:txXfrm>
        <a:off x="5753378" y="1646884"/>
        <a:ext cx="2125462" cy="901711"/>
      </dsp:txXfrm>
    </dsp:sp>
    <dsp:sp modelId="{FC516BF5-E9C5-4AE6-883D-EEE4A4ACF90C}">
      <dsp:nvSpPr>
        <dsp:cNvPr id="0" name=""/>
        <dsp:cNvSpPr/>
      </dsp:nvSpPr>
      <dsp:spPr>
        <a:xfrm>
          <a:off x="1067700" y="3261827"/>
          <a:ext cx="901711" cy="9017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A9F46F-C2F8-4BDA-8502-F35A77B503EC}">
      <dsp:nvSpPr>
        <dsp:cNvPr id="0" name=""/>
        <dsp:cNvSpPr/>
      </dsp:nvSpPr>
      <dsp:spPr>
        <a:xfrm>
          <a:off x="1257059" y="3451187"/>
          <a:ext cx="522992" cy="5229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BFDCD-F350-46E3-BF46-01FEEAF38967}">
      <dsp:nvSpPr>
        <dsp:cNvPr id="0" name=""/>
        <dsp:cNvSpPr/>
      </dsp:nvSpPr>
      <dsp:spPr>
        <a:xfrm>
          <a:off x="2162635" y="3261827"/>
          <a:ext cx="2125462" cy="90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Tools – EHR(ECTONIC HEALTH RECORDS) ,MAPP(FOR APPPOINTMENT BOOKING) ,EMAIL, MS EXCEL.</a:t>
          </a:r>
          <a:endParaRPr lang="en-US" sz="1100" kern="1200" dirty="0"/>
        </a:p>
      </dsp:txBody>
      <dsp:txXfrm>
        <a:off x="2162635" y="3261827"/>
        <a:ext cx="2125462" cy="901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947AC-EF31-4948-A91A-6340C4AD7AA2}">
      <dsp:nvSpPr>
        <dsp:cNvPr id="0" name=""/>
        <dsp:cNvSpPr/>
      </dsp:nvSpPr>
      <dsp:spPr>
        <a:xfrm>
          <a:off x="2270403" y="421"/>
          <a:ext cx="1000423" cy="10004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071F0-0CB7-4002-BDA7-44489228535E}">
      <dsp:nvSpPr>
        <dsp:cNvPr id="0" name=""/>
        <dsp:cNvSpPr/>
      </dsp:nvSpPr>
      <dsp:spPr>
        <a:xfrm>
          <a:off x="2483608" y="213626"/>
          <a:ext cx="574013" cy="574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AF910-8C42-4F71-BD90-FD5E16ED1EB5}">
      <dsp:nvSpPr>
        <dsp:cNvPr id="0" name=""/>
        <dsp:cNvSpPr/>
      </dsp:nvSpPr>
      <dsp:spPr>
        <a:xfrm>
          <a:off x="1950596" y="1312453"/>
          <a:ext cx="1640039" cy="111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N" sz="1200" b="1" kern="1200"/>
            <a:t>Population</a:t>
          </a:r>
          <a:r>
            <a:rPr lang="en-IN" sz="1200" kern="1200"/>
            <a:t>:</a:t>
          </a:r>
          <a:r>
            <a:rPr lang="en-IN" sz="1200" b="1" kern="1200"/>
            <a:t> </a:t>
          </a:r>
          <a:r>
            <a:rPr lang="en-IN" sz="1100" b="1" kern="1200"/>
            <a:t>IPD  discharge patients discharge patients in 2 month internship from April 29</a:t>
          </a:r>
          <a:r>
            <a:rPr lang="en-IN" sz="1100" b="1" kern="1200" baseline="30000"/>
            <a:t>th</a:t>
          </a:r>
          <a:r>
            <a:rPr lang="en-IN" sz="1100" b="1" kern="1200"/>
            <a:t> to June 27</a:t>
          </a:r>
          <a:r>
            <a:rPr lang="en-IN" sz="1100" b="1" kern="1200" baseline="30000"/>
            <a:t>th</a:t>
          </a:r>
          <a:r>
            <a:rPr lang="en-IN" sz="1100" b="1" kern="1200"/>
            <a:t>  2024</a:t>
          </a:r>
          <a:endParaRPr lang="en-US" sz="1100" b="1" kern="1200" dirty="0"/>
        </a:p>
      </dsp:txBody>
      <dsp:txXfrm>
        <a:off x="1950596" y="1312453"/>
        <a:ext cx="1640039" cy="1119839"/>
      </dsp:txXfrm>
    </dsp:sp>
    <dsp:sp modelId="{C58DF990-6ACE-42AE-B912-506B72CE48F0}">
      <dsp:nvSpPr>
        <dsp:cNvPr id="0" name=""/>
        <dsp:cNvSpPr/>
      </dsp:nvSpPr>
      <dsp:spPr>
        <a:xfrm>
          <a:off x="4197449" y="421"/>
          <a:ext cx="1000423" cy="10004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93CF1-9739-4510-A141-C7F7F9666FE6}">
      <dsp:nvSpPr>
        <dsp:cNvPr id="0" name=""/>
        <dsp:cNvSpPr/>
      </dsp:nvSpPr>
      <dsp:spPr>
        <a:xfrm>
          <a:off x="4410654" y="213626"/>
          <a:ext cx="574013" cy="574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036BE-E527-4BD1-8EF0-0B5A9A258803}">
      <dsp:nvSpPr>
        <dsp:cNvPr id="0" name=""/>
        <dsp:cNvSpPr/>
      </dsp:nvSpPr>
      <dsp:spPr>
        <a:xfrm>
          <a:off x="3877642" y="1312453"/>
          <a:ext cx="1640039" cy="111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N" sz="1200" b="1" i="0" kern="1200"/>
            <a:t>The sampling Frame</a:t>
          </a:r>
          <a:r>
            <a:rPr lang="en-IN" sz="1100" i="0" kern="1200"/>
            <a:t>:</a:t>
          </a:r>
          <a:r>
            <a:rPr lang="en-IN" sz="1100" i="1" kern="1200"/>
            <a:t> </a:t>
          </a:r>
          <a:r>
            <a:rPr lang="en-IN" sz="1100" b="1" i="0" kern="1200"/>
            <a:t>IPD Patients scheduled for discharge who have follow-up appointments, lab tests, or radiology tests advised.</a:t>
          </a:r>
          <a:endParaRPr lang="en-US" sz="1100" b="1" kern="1200" dirty="0"/>
        </a:p>
      </dsp:txBody>
      <dsp:txXfrm>
        <a:off x="3877642" y="1312453"/>
        <a:ext cx="1640039" cy="1119839"/>
      </dsp:txXfrm>
    </dsp:sp>
    <dsp:sp modelId="{554912B1-C9AB-442E-AC05-403D3AD3578D}">
      <dsp:nvSpPr>
        <dsp:cNvPr id="0" name=""/>
        <dsp:cNvSpPr/>
      </dsp:nvSpPr>
      <dsp:spPr>
        <a:xfrm>
          <a:off x="6124495" y="421"/>
          <a:ext cx="1000423" cy="10004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0D625-9789-42DC-9455-E95C94A46A71}">
      <dsp:nvSpPr>
        <dsp:cNvPr id="0" name=""/>
        <dsp:cNvSpPr/>
      </dsp:nvSpPr>
      <dsp:spPr>
        <a:xfrm>
          <a:off x="6337700" y="213626"/>
          <a:ext cx="574013" cy="5740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E0831-51F8-41F1-9A28-BB7B57DAAC78}">
      <dsp:nvSpPr>
        <dsp:cNvPr id="0" name=""/>
        <dsp:cNvSpPr/>
      </dsp:nvSpPr>
      <dsp:spPr>
        <a:xfrm>
          <a:off x="5804687" y="1312453"/>
          <a:ext cx="1640039" cy="111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N" sz="1200" b="1" kern="1200"/>
            <a:t>Sampling method: </a:t>
          </a:r>
          <a:r>
            <a:rPr lang="en-IN" sz="1100" b="1" kern="1200"/>
            <a:t>Selecting patients based on their scheduled discharge date for practical access.</a:t>
          </a:r>
          <a:endParaRPr lang="en-US" sz="1100" b="1" kern="1200" dirty="0"/>
        </a:p>
      </dsp:txBody>
      <dsp:txXfrm>
        <a:off x="5804687" y="1312453"/>
        <a:ext cx="1640039" cy="1119839"/>
      </dsp:txXfrm>
    </dsp:sp>
    <dsp:sp modelId="{88E0CD12-AB82-4F8B-BFDD-DC57CBBA88F2}">
      <dsp:nvSpPr>
        <dsp:cNvPr id="0" name=""/>
        <dsp:cNvSpPr/>
      </dsp:nvSpPr>
      <dsp:spPr>
        <a:xfrm>
          <a:off x="8051541" y="421"/>
          <a:ext cx="1000423" cy="100042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A54EE-CB8D-4C4C-8429-2876E15556B7}">
      <dsp:nvSpPr>
        <dsp:cNvPr id="0" name=""/>
        <dsp:cNvSpPr/>
      </dsp:nvSpPr>
      <dsp:spPr>
        <a:xfrm>
          <a:off x="8264746" y="213626"/>
          <a:ext cx="574013" cy="5740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879C2-F0A7-4FF3-B184-C5EAA2E019BC}">
      <dsp:nvSpPr>
        <dsp:cNvPr id="0" name=""/>
        <dsp:cNvSpPr/>
      </dsp:nvSpPr>
      <dsp:spPr>
        <a:xfrm>
          <a:off x="7731733" y="1312453"/>
          <a:ext cx="1640039" cy="111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N" sz="1200" b="1" kern="1200"/>
            <a:t>Data Collection: </a:t>
          </a:r>
          <a:r>
            <a:rPr lang="en-IN" sz="1100" b="1" kern="1200"/>
            <a:t>Primary data was obtained through observation, whereas secondary data was obtained through previous records</a:t>
          </a:r>
          <a:r>
            <a:rPr lang="en-IN" sz="1100" kern="1200"/>
            <a:t>.</a:t>
          </a:r>
          <a:endParaRPr lang="en-US" sz="1100" kern="1200" dirty="0"/>
        </a:p>
      </dsp:txBody>
      <dsp:txXfrm>
        <a:off x="7731733" y="1312453"/>
        <a:ext cx="1640039" cy="1119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6147D-0725-4EDB-B3A1-A676C41E5F9A}">
      <dsp:nvSpPr>
        <dsp:cNvPr id="0" name=""/>
        <dsp:cNvSpPr/>
      </dsp:nvSpPr>
      <dsp:spPr>
        <a:xfrm>
          <a:off x="0" y="6117"/>
          <a:ext cx="8946541" cy="10069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a:t>I suppose top go each nursing station for the data to ask the ,which patients going to be discharge today .</a:t>
          </a:r>
          <a:endParaRPr lang="en-US" sz="1800" kern="1200"/>
        </a:p>
      </dsp:txBody>
      <dsp:txXfrm>
        <a:off x="49154" y="55271"/>
        <a:ext cx="8848233" cy="908623"/>
      </dsp:txXfrm>
    </dsp:sp>
    <dsp:sp modelId="{CE754B4D-0D0D-41A0-BD53-FFF33FBE3024}">
      <dsp:nvSpPr>
        <dsp:cNvPr id="0" name=""/>
        <dsp:cNvSpPr/>
      </dsp:nvSpPr>
      <dsp:spPr>
        <a:xfrm>
          <a:off x="0" y="1064889"/>
          <a:ext cx="8946541" cy="10069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a:t>After that I ask the discharge summary of patients ,who gonna discharge for check the what  consultant advised patients for follow-up like lab,radiology and procedure .</a:t>
          </a:r>
          <a:endParaRPr lang="en-US" sz="1800" kern="1200"/>
        </a:p>
      </dsp:txBody>
      <dsp:txXfrm>
        <a:off x="49154" y="1114043"/>
        <a:ext cx="8848233" cy="908623"/>
      </dsp:txXfrm>
    </dsp:sp>
    <dsp:sp modelId="{914FF8C4-D066-4915-B159-D2E4B023C3C1}">
      <dsp:nvSpPr>
        <dsp:cNvPr id="0" name=""/>
        <dsp:cNvSpPr/>
      </dsp:nvSpPr>
      <dsp:spPr>
        <a:xfrm>
          <a:off x="0" y="2123660"/>
          <a:ext cx="8946541" cy="10069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a:t>Meet with patients for to discuss their report and suggest them for </a:t>
          </a:r>
          <a:r>
            <a:rPr lang="en-US" sz="1800" b="0" i="0" kern="1200"/>
            <a:t>appointment booking for follow-up and sample home collection for lab tests advised patients .</a:t>
          </a:r>
          <a:endParaRPr lang="en-US" sz="1800" kern="1200"/>
        </a:p>
      </dsp:txBody>
      <dsp:txXfrm>
        <a:off x="49154" y="2172814"/>
        <a:ext cx="8848233" cy="908623"/>
      </dsp:txXfrm>
    </dsp:sp>
    <dsp:sp modelId="{D3071D39-D873-462C-A0CA-AF67811BA922}">
      <dsp:nvSpPr>
        <dsp:cNvPr id="0" name=""/>
        <dsp:cNvSpPr/>
      </dsp:nvSpPr>
      <dsp:spPr>
        <a:xfrm>
          <a:off x="0" y="3182431"/>
          <a:ext cx="8946541" cy="100693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After that monitor the patients for follow</a:t>
          </a:r>
          <a:endParaRPr lang="en-US" sz="1800" kern="1200"/>
        </a:p>
      </dsp:txBody>
      <dsp:txXfrm>
        <a:off x="49154" y="3231585"/>
        <a:ext cx="8848233" cy="908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352AC-971D-4F9A-ADD8-2DCDF6F52058}">
      <dsp:nvSpPr>
        <dsp:cNvPr id="0" name=""/>
        <dsp:cNvSpPr/>
      </dsp:nvSpPr>
      <dsp:spPr>
        <a:xfrm>
          <a:off x="0" y="0"/>
          <a:ext cx="6192733" cy="7265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a:t>PATIENTS RETENTION:</a:t>
          </a:r>
          <a:endParaRPr lang="en-US" sz="1800" kern="1200"/>
        </a:p>
      </dsp:txBody>
      <dsp:txXfrm>
        <a:off x="21279" y="21279"/>
        <a:ext cx="5323775" cy="683947"/>
      </dsp:txXfrm>
    </dsp:sp>
    <dsp:sp modelId="{368E6C6C-D4DB-4932-BF3E-9BE820FC52B1}">
      <dsp:nvSpPr>
        <dsp:cNvPr id="0" name=""/>
        <dsp:cNvSpPr/>
      </dsp:nvSpPr>
      <dsp:spPr>
        <a:xfrm>
          <a:off x="462444" y="827408"/>
          <a:ext cx="6192733" cy="7265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a:t>75% of patients who attend their follow-up appointment returned for additional services .</a:t>
          </a:r>
          <a:endParaRPr lang="en-US" sz="1800" kern="1200" dirty="0"/>
        </a:p>
      </dsp:txBody>
      <dsp:txXfrm>
        <a:off x="483723" y="848687"/>
        <a:ext cx="5215502" cy="683947"/>
      </dsp:txXfrm>
    </dsp:sp>
    <dsp:sp modelId="{E11F64C9-8E28-4554-9F92-B719F1EA519E}">
      <dsp:nvSpPr>
        <dsp:cNvPr id="0" name=""/>
        <dsp:cNvSpPr/>
      </dsp:nvSpPr>
      <dsp:spPr>
        <a:xfrm>
          <a:off x="924888" y="1654817"/>
          <a:ext cx="6192733" cy="7265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a:t>These services include the further consultation ,additional test and procedures.</a:t>
          </a:r>
          <a:endParaRPr lang="en-US" sz="1800" kern="1200"/>
        </a:p>
      </dsp:txBody>
      <dsp:txXfrm>
        <a:off x="946167" y="1676096"/>
        <a:ext cx="5215502" cy="683947"/>
      </dsp:txXfrm>
    </dsp:sp>
    <dsp:sp modelId="{0A89B1C7-BD1B-4937-804C-33D694775187}">
      <dsp:nvSpPr>
        <dsp:cNvPr id="0" name=""/>
        <dsp:cNvSpPr/>
      </dsp:nvSpPr>
      <dsp:spPr>
        <a:xfrm>
          <a:off x="1387333" y="2482226"/>
          <a:ext cx="6192733" cy="7265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a:t>30% or lower readmission within months .</a:t>
          </a:r>
          <a:endParaRPr lang="en-US" sz="1800" kern="1200"/>
        </a:p>
      </dsp:txBody>
      <dsp:txXfrm>
        <a:off x="1408612" y="2503505"/>
        <a:ext cx="5215502" cy="683947"/>
      </dsp:txXfrm>
    </dsp:sp>
    <dsp:sp modelId="{25EF6AD9-E21E-4A62-B1CC-A6706C0007FB}">
      <dsp:nvSpPr>
        <dsp:cNvPr id="0" name=""/>
        <dsp:cNvSpPr/>
      </dsp:nvSpPr>
      <dsp:spPr>
        <a:xfrm>
          <a:off x="1849777" y="3309635"/>
          <a:ext cx="6192733" cy="7265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1871056" y="3330914"/>
        <a:ext cx="5215502" cy="683947"/>
      </dsp:txXfrm>
    </dsp:sp>
    <dsp:sp modelId="{65DEA76B-0B5B-4441-9A76-9C3ED6C5678B}">
      <dsp:nvSpPr>
        <dsp:cNvPr id="0" name=""/>
        <dsp:cNvSpPr/>
      </dsp:nvSpPr>
      <dsp:spPr>
        <a:xfrm>
          <a:off x="5720504" y="530752"/>
          <a:ext cx="472228" cy="4722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826755" y="530752"/>
        <a:ext cx="259726" cy="355352"/>
      </dsp:txXfrm>
    </dsp:sp>
    <dsp:sp modelId="{717A24DB-7C1A-4E80-999E-6B5BD0D21C8C}">
      <dsp:nvSpPr>
        <dsp:cNvPr id="0" name=""/>
        <dsp:cNvSpPr/>
      </dsp:nvSpPr>
      <dsp:spPr>
        <a:xfrm>
          <a:off x="6182949" y="1358161"/>
          <a:ext cx="472228" cy="4722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289200" y="1358161"/>
        <a:ext cx="259726" cy="355352"/>
      </dsp:txXfrm>
    </dsp:sp>
    <dsp:sp modelId="{DD39DB0E-7AF4-4F72-B0DC-B541BB400800}">
      <dsp:nvSpPr>
        <dsp:cNvPr id="0" name=""/>
        <dsp:cNvSpPr/>
      </dsp:nvSpPr>
      <dsp:spPr>
        <a:xfrm>
          <a:off x="6645393" y="2173461"/>
          <a:ext cx="472228" cy="4722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751644" y="2173461"/>
        <a:ext cx="259726" cy="355352"/>
      </dsp:txXfrm>
    </dsp:sp>
    <dsp:sp modelId="{DE9F0B6D-E45C-4540-BDEA-C0DFA3E9F081}">
      <dsp:nvSpPr>
        <dsp:cNvPr id="0" name=""/>
        <dsp:cNvSpPr/>
      </dsp:nvSpPr>
      <dsp:spPr>
        <a:xfrm>
          <a:off x="7107838" y="3008943"/>
          <a:ext cx="472228" cy="47222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214089" y="3008943"/>
        <a:ext cx="259726" cy="355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E1099-EE7B-4BE8-BD5F-01BE011AB01D}">
      <dsp:nvSpPr>
        <dsp:cNvPr id="0" name=""/>
        <dsp:cNvSpPr/>
      </dsp:nvSpPr>
      <dsp:spPr>
        <a:xfrm>
          <a:off x="710114" y="1519537"/>
          <a:ext cx="968871" cy="968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2C1E0-F1D0-43DC-B23F-F71674C89B94}">
      <dsp:nvSpPr>
        <dsp:cNvPr id="0" name=""/>
        <dsp:cNvSpPr/>
      </dsp:nvSpPr>
      <dsp:spPr>
        <a:xfrm>
          <a:off x="118026" y="2810445"/>
          <a:ext cx="2153047"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N" sz="1100" b="1" kern="1200"/>
            <a:t>To see after discharge , the doctors are prescribed how many tests and medicine for patients.</a:t>
          </a:r>
          <a:endParaRPr lang="en-US" sz="1100" kern="1200"/>
        </a:p>
      </dsp:txBody>
      <dsp:txXfrm>
        <a:off x="118026" y="2810445"/>
        <a:ext cx="2153047" cy="855000"/>
      </dsp:txXfrm>
    </dsp:sp>
    <dsp:sp modelId="{966FCD49-8ACE-4B17-807C-7DFB372786C8}">
      <dsp:nvSpPr>
        <dsp:cNvPr id="0" name=""/>
        <dsp:cNvSpPr/>
      </dsp:nvSpPr>
      <dsp:spPr>
        <a:xfrm>
          <a:off x="3239945" y="1519537"/>
          <a:ext cx="968871" cy="968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A5735-109B-4365-B75F-7C1319E8FCF6}">
      <dsp:nvSpPr>
        <dsp:cNvPr id="0" name=""/>
        <dsp:cNvSpPr/>
      </dsp:nvSpPr>
      <dsp:spPr>
        <a:xfrm>
          <a:off x="2647857" y="2810445"/>
          <a:ext cx="2153047"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N" sz="1100" b="1" kern="1200"/>
            <a:t>Guiding patients for follow up  after doctor prepare the discharge summary of patients in IPD . .</a:t>
          </a:r>
          <a:endParaRPr lang="en-US" sz="1100" kern="1200"/>
        </a:p>
      </dsp:txBody>
      <dsp:txXfrm>
        <a:off x="2647857" y="2810445"/>
        <a:ext cx="2153047" cy="855000"/>
      </dsp:txXfrm>
    </dsp:sp>
    <dsp:sp modelId="{07A98DE1-9886-4B57-8D99-70808DC64A72}">
      <dsp:nvSpPr>
        <dsp:cNvPr id="0" name=""/>
        <dsp:cNvSpPr/>
      </dsp:nvSpPr>
      <dsp:spPr>
        <a:xfrm>
          <a:off x="5769776" y="1519537"/>
          <a:ext cx="968871" cy="968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AD9B6-1E2A-49A7-8260-FD719B8BDA89}">
      <dsp:nvSpPr>
        <dsp:cNvPr id="0" name=""/>
        <dsp:cNvSpPr/>
      </dsp:nvSpPr>
      <dsp:spPr>
        <a:xfrm>
          <a:off x="5177688" y="2810445"/>
          <a:ext cx="2153047"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N" sz="1100" b="1" kern="1200"/>
            <a:t>H ow Many patients do not book the appointment and how many of them book the appointment as the same time of discharge  .</a:t>
          </a:r>
          <a:endParaRPr lang="en-US" sz="1100" kern="1200" dirty="0"/>
        </a:p>
      </dsp:txBody>
      <dsp:txXfrm>
        <a:off x="5177688" y="2810445"/>
        <a:ext cx="2153047" cy="85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70B47-C126-4E0D-BEF7-5EBC0958B968}">
      <dsp:nvSpPr>
        <dsp:cNvPr id="0" name=""/>
        <dsp:cNvSpPr/>
      </dsp:nvSpPr>
      <dsp:spPr>
        <a:xfrm>
          <a:off x="1084242" y="954499"/>
          <a:ext cx="930805" cy="9308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5669B0-3139-46F8-A38F-B544128E9AAF}">
      <dsp:nvSpPr>
        <dsp:cNvPr id="0" name=""/>
        <dsp:cNvSpPr/>
      </dsp:nvSpPr>
      <dsp:spPr>
        <a:xfrm>
          <a:off x="515416" y="2228481"/>
          <a:ext cx="2068456"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N" sz="1100" kern="1200"/>
            <a:t>And make a excel sheet for that IPD patients .</a:t>
          </a:r>
          <a:endParaRPr lang="en-US" sz="1100" kern="1200"/>
        </a:p>
      </dsp:txBody>
      <dsp:txXfrm>
        <a:off x="515416" y="2228481"/>
        <a:ext cx="2068456" cy="1012500"/>
      </dsp:txXfrm>
    </dsp:sp>
    <dsp:sp modelId="{D36E9F61-245B-43D9-87E1-0627949EFE20}">
      <dsp:nvSpPr>
        <dsp:cNvPr id="0" name=""/>
        <dsp:cNvSpPr/>
      </dsp:nvSpPr>
      <dsp:spPr>
        <a:xfrm>
          <a:off x="3514678" y="954499"/>
          <a:ext cx="930805" cy="9308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8D66B-5F66-4527-B710-F61FA5B08973}">
      <dsp:nvSpPr>
        <dsp:cNvPr id="0" name=""/>
        <dsp:cNvSpPr/>
      </dsp:nvSpPr>
      <dsp:spPr>
        <a:xfrm>
          <a:off x="2945852" y="2228481"/>
          <a:ext cx="2068456"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N" sz="1100" kern="1200"/>
            <a:t>We call for patients doctor follow-up.</a:t>
          </a:r>
          <a:endParaRPr lang="en-US" sz="1100" kern="1200"/>
        </a:p>
      </dsp:txBody>
      <dsp:txXfrm>
        <a:off x="2945852" y="2228481"/>
        <a:ext cx="2068456" cy="1012500"/>
      </dsp:txXfrm>
    </dsp:sp>
    <dsp:sp modelId="{40E00835-41D6-4A96-AD22-E95542294F19}">
      <dsp:nvSpPr>
        <dsp:cNvPr id="0" name=""/>
        <dsp:cNvSpPr/>
      </dsp:nvSpPr>
      <dsp:spPr>
        <a:xfrm>
          <a:off x="5945114" y="954499"/>
          <a:ext cx="930805" cy="9308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6054C-2226-497F-9B3E-4AF58CF60C12}">
      <dsp:nvSpPr>
        <dsp:cNvPr id="0" name=""/>
        <dsp:cNvSpPr/>
      </dsp:nvSpPr>
      <dsp:spPr>
        <a:xfrm>
          <a:off x="5376288" y="2228481"/>
          <a:ext cx="2068456"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N" sz="1100" kern="1200"/>
            <a:t>We help patients for sample collection from her home.</a:t>
          </a:r>
          <a:endParaRPr lang="en-US" sz="1100" kern="1200"/>
        </a:p>
      </dsp:txBody>
      <dsp:txXfrm>
        <a:off x="5376288" y="2228481"/>
        <a:ext cx="2068456" cy="1012500"/>
      </dsp:txXfrm>
    </dsp:sp>
    <dsp:sp modelId="{0E0F0856-16BA-4C1A-97EE-F57553F7CBC8}">
      <dsp:nvSpPr>
        <dsp:cNvPr id="0" name=""/>
        <dsp:cNvSpPr/>
      </dsp:nvSpPr>
      <dsp:spPr>
        <a:xfrm>
          <a:off x="8375550" y="954499"/>
          <a:ext cx="930805" cy="9308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CFA3ED-8E83-4E49-A422-7B1A2C834D21}">
      <dsp:nvSpPr>
        <dsp:cNvPr id="0" name=""/>
        <dsp:cNvSpPr/>
      </dsp:nvSpPr>
      <dsp:spPr>
        <a:xfrm>
          <a:off x="7806724" y="2228481"/>
          <a:ext cx="2068456"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N" sz="1100" kern="1200"/>
            <a:t>We day the on the daily basics how my IPD I have convience or the appointment booking and for home collection to those have advised lab tests.</a:t>
          </a:r>
          <a:endParaRPr lang="en-US" sz="1100" kern="1200"/>
        </a:p>
      </dsp:txBody>
      <dsp:txXfrm>
        <a:off x="7806724" y="2228481"/>
        <a:ext cx="2068456" cy="1012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27-06-2024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7BCBBF-3B14-49EE-839D-F9D0F54BECC4}" type="slidenum">
              <a:rPr lang="en-IN" smtClean="0"/>
              <a:t>1</a:t>
            </a:fld>
            <a:endParaRPr lang="en-IN"/>
          </a:p>
        </p:txBody>
      </p:sp>
    </p:spTree>
    <p:extLst>
      <p:ext uri="{BB962C8B-B14F-4D97-AF65-F5344CB8AC3E}">
        <p14:creationId xmlns:p14="http://schemas.microsoft.com/office/powerpoint/2010/main" val="318699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27-06-2024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4462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D0FD9-D178-4B94-8A44-294CA6A18ABF}" type="datetimeFigureOut">
              <a:rPr lang="en-IN" smtClean="0"/>
              <a:t>27-06-2024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DE1088-724B-425A-90A7-3380A7B70E76}" type="slidenum">
              <a:rPr lang="en-IN" smtClean="0"/>
              <a:t>‹#›</a:t>
            </a:fld>
            <a:endParaRPr lang="en-IN"/>
          </a:p>
        </p:txBody>
      </p:sp>
    </p:spTree>
    <p:extLst>
      <p:ext uri="{BB962C8B-B14F-4D97-AF65-F5344CB8AC3E}">
        <p14:creationId xmlns:p14="http://schemas.microsoft.com/office/powerpoint/2010/main" val="165914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6D0FD9-D178-4B94-8A44-294CA6A18ABF}"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DE1088-724B-425A-90A7-3380A7B70E76}" type="slidenum">
              <a:rPr lang="en-IN" smtClean="0"/>
              <a:t>‹#›</a:t>
            </a:fld>
            <a:endParaRPr lang="en-IN"/>
          </a:p>
        </p:txBody>
      </p:sp>
    </p:spTree>
    <p:extLst>
      <p:ext uri="{BB962C8B-B14F-4D97-AF65-F5344CB8AC3E}">
        <p14:creationId xmlns:p14="http://schemas.microsoft.com/office/powerpoint/2010/main" val="283924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6D0FD9-D178-4B94-8A44-294CA6A18ABF}"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DE1088-724B-425A-90A7-3380A7B70E76}"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32727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D0FD9-D178-4B94-8A44-294CA6A18ABF}"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DE1088-724B-425A-90A7-3380A7B70E76}" type="slidenum">
              <a:rPr lang="en-IN" smtClean="0"/>
              <a:t>‹#›</a:t>
            </a:fld>
            <a:endParaRPr lang="en-IN"/>
          </a:p>
        </p:txBody>
      </p:sp>
    </p:spTree>
    <p:extLst>
      <p:ext uri="{BB962C8B-B14F-4D97-AF65-F5344CB8AC3E}">
        <p14:creationId xmlns:p14="http://schemas.microsoft.com/office/powerpoint/2010/main" val="182936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6D0FD9-D178-4B94-8A44-294CA6A18ABF}" type="datetimeFigureOut">
              <a:rPr lang="en-IN" smtClean="0"/>
              <a:t>27-06-2024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DE1088-724B-425A-90A7-3380A7B70E76}" type="slidenum">
              <a:rPr lang="en-IN" smtClean="0"/>
              <a:t>‹#›</a:t>
            </a:fld>
            <a:endParaRPr lang="en-IN"/>
          </a:p>
        </p:txBody>
      </p:sp>
    </p:spTree>
    <p:extLst>
      <p:ext uri="{BB962C8B-B14F-4D97-AF65-F5344CB8AC3E}">
        <p14:creationId xmlns:p14="http://schemas.microsoft.com/office/powerpoint/2010/main" val="398038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6D0FD9-D178-4B94-8A44-294CA6A18ABF}" type="datetimeFigureOut">
              <a:rPr lang="en-IN" smtClean="0"/>
              <a:t>27-06-2024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DE1088-724B-425A-90A7-3380A7B70E76}" type="slidenum">
              <a:rPr lang="en-IN" smtClean="0"/>
              <a:t>‹#›</a:t>
            </a:fld>
            <a:endParaRPr lang="en-IN"/>
          </a:p>
        </p:txBody>
      </p:sp>
    </p:spTree>
    <p:extLst>
      <p:ext uri="{BB962C8B-B14F-4D97-AF65-F5344CB8AC3E}">
        <p14:creationId xmlns:p14="http://schemas.microsoft.com/office/powerpoint/2010/main" val="3704518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27-06-2024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10986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27-06-2024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54935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CA2FBC0-878C-4FB7-8E1F-1D6F6FF7C223}" type="datetime1">
              <a:rPr lang="en-IN" smtClean="0"/>
              <a:t>27-06-2024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7136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27-06-2024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45486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27-06-2024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0805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27-06-2024</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6039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D29E31-0E2B-4B8B-A4CD-804F6A5D47A9}" type="datetime1">
              <a:rPr lang="en-IN" smtClean="0"/>
              <a:t>27-06-2024</a:t>
            </a:fld>
            <a:endParaRPr lang="en-IN"/>
          </a:p>
        </p:txBody>
      </p:sp>
      <p:sp>
        <p:nvSpPr>
          <p:cNvPr id="5" name="Footer Placeholder 3"/>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1101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1C5607-A4BB-4D67-95B9-C9085ECC35A9}" type="datetime1">
              <a:rPr lang="en-IN" smtClean="0"/>
              <a:t>27-06-2024</a:t>
            </a:fld>
            <a:endParaRPr lang="en-IN"/>
          </a:p>
        </p:txBody>
      </p:sp>
      <p:sp>
        <p:nvSpPr>
          <p:cNvPr id="5" name="Footer Placeholder 2"/>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5296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1C99E65-501E-4E79-B301-EC94E1C8867E}" type="datetime1">
              <a:rPr lang="en-IN" smtClean="0"/>
              <a:t>27-06-2024</a:t>
            </a:fld>
            <a:endParaRPr lang="en-IN"/>
          </a:p>
        </p:txBody>
      </p:sp>
      <p:sp>
        <p:nvSpPr>
          <p:cNvPr id="5" name="Footer Placeholder 5"/>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6297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27-06-2024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6993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6D0FD9-D178-4B94-8A44-294CA6A18ABF}" type="datetimeFigureOut">
              <a:rPr lang="en-IN" smtClean="0"/>
              <a:t>27-06-2024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0DE1088-724B-425A-90A7-3380A7B70E76}" type="slidenum">
              <a:rPr lang="en-IN" smtClean="0"/>
              <a:t>‹#›</a:t>
            </a:fld>
            <a:endParaRPr lang="en-IN"/>
          </a:p>
        </p:txBody>
      </p:sp>
    </p:spTree>
    <p:extLst>
      <p:ext uri="{BB962C8B-B14F-4D97-AF65-F5344CB8AC3E}">
        <p14:creationId xmlns:p14="http://schemas.microsoft.com/office/powerpoint/2010/main" val="3441850097"/>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7.png" /><Relationship Id="rId4" Type="http://schemas.openxmlformats.org/officeDocument/2006/relationships/image" Target="../media/image6.png"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hart" Target="../charts/chart1.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 /><Relationship Id="rId7" Type="http://schemas.openxmlformats.org/officeDocument/2006/relationships/image" Target="../media/image6.png"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1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diagramData" Target="../diagrams/data8.xml" /><Relationship Id="rId7" Type="http://schemas.microsoft.com/office/2007/relationships/diagramDrawing" Target="../diagrams/drawing8.xml"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diagramColors" Target="../diagrams/colors8.xml" /><Relationship Id="rId5" Type="http://schemas.openxmlformats.org/officeDocument/2006/relationships/diagramQuickStyle" Target="../diagrams/quickStyle8.xml" /><Relationship Id="rId4" Type="http://schemas.openxmlformats.org/officeDocument/2006/relationships/diagramLayout" Target="../diagrams/layout8.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 /><Relationship Id="rId7" Type="http://schemas.openxmlformats.org/officeDocument/2006/relationships/image" Target="../media/image6.png" /><Relationship Id="rId2" Type="http://schemas.openxmlformats.org/officeDocument/2006/relationships/diagramData" Target="../diagrams/data9.xml" /><Relationship Id="rId1" Type="http://schemas.openxmlformats.org/officeDocument/2006/relationships/slideLayout" Target="../slideLayouts/slideLayout2.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 /><Relationship Id="rId7" Type="http://schemas.microsoft.com/office/2007/relationships/diagramDrawing" Target="../diagrams/drawing10.xml" /><Relationship Id="rId2" Type="http://schemas.openxmlformats.org/officeDocument/2006/relationships/image" Target="../media/image6.png" /><Relationship Id="rId1" Type="http://schemas.openxmlformats.org/officeDocument/2006/relationships/slideLayout" Target="../slideLayouts/slideLayout2.xml" /><Relationship Id="rId6" Type="http://schemas.openxmlformats.org/officeDocument/2006/relationships/diagramColors" Target="../diagrams/colors10.xml" /><Relationship Id="rId5" Type="http://schemas.openxmlformats.org/officeDocument/2006/relationships/diagramQuickStyle" Target="../diagrams/quickStyle10.xml" /><Relationship Id="rId4" Type="http://schemas.openxmlformats.org/officeDocument/2006/relationships/diagramLayout" Target="../diagrams/layout10.xml" /></Relationships>
</file>

<file path=ppt/slides/_rels/slide16.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diagramData" Target="../diagrams/data11.xml" /><Relationship Id="rId7" Type="http://schemas.microsoft.com/office/2007/relationships/diagramDrawing" Target="../diagrams/drawing11.xml"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diagramColors" Target="../diagrams/colors11.xml" /><Relationship Id="rId5" Type="http://schemas.openxmlformats.org/officeDocument/2006/relationships/diagramQuickStyle" Target="../diagrams/quickStyle11.xml" /><Relationship Id="rId4" Type="http://schemas.openxmlformats.org/officeDocument/2006/relationships/diagramLayout" Target="../diagrams/layout11.xml" /></Relationships>
</file>

<file path=ppt/slides/_rels/slide17.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39.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9.jpg" /></Relationships>
</file>

<file path=ppt/slides/_rels/slide2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40.jp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42.jpg" /><Relationship Id="rId4" Type="http://schemas.openxmlformats.org/officeDocument/2006/relationships/image" Target="../media/image41.jpg" /></Relationships>
</file>

<file path=ppt/slides/_rels/slide23.xml.rels><?xml version="1.0" encoding="UTF-8" standalone="yes"?>
<Relationships xmlns="http://schemas.openxmlformats.org/package/2006/relationships"><Relationship Id="rId3" Type="http://schemas.openxmlformats.org/officeDocument/2006/relationships/image" Target="../media/image43.jp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45.jpg" /><Relationship Id="rId4" Type="http://schemas.openxmlformats.org/officeDocument/2006/relationships/image" Target="../media/image44.jp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 /><Relationship Id="rId3" Type="http://schemas.openxmlformats.org/officeDocument/2006/relationships/diagramData" Target="../diagrams/data1.xml" /><Relationship Id="rId7" Type="http://schemas.microsoft.com/office/2007/relationships/diagramDrawing" Target="../diagrams/drawing1.xml" /><Relationship Id="rId12" Type="http://schemas.microsoft.com/office/2007/relationships/diagramDrawing" Target="../diagrams/drawing2.xml" /><Relationship Id="rId2" Type="http://schemas.openxmlformats.org/officeDocument/2006/relationships/image" Target="../media/image6.png" /><Relationship Id="rId1" Type="http://schemas.openxmlformats.org/officeDocument/2006/relationships/slideLayout" Target="../slideLayouts/slideLayout2.xml" /><Relationship Id="rId6" Type="http://schemas.openxmlformats.org/officeDocument/2006/relationships/diagramColors" Target="../diagrams/colors1.xml" /><Relationship Id="rId11" Type="http://schemas.openxmlformats.org/officeDocument/2006/relationships/diagramColors" Target="../diagrams/colors2.xml" /><Relationship Id="rId5" Type="http://schemas.openxmlformats.org/officeDocument/2006/relationships/diagramQuickStyle" Target="../diagrams/quickStyle1.xml" /><Relationship Id="rId10" Type="http://schemas.openxmlformats.org/officeDocument/2006/relationships/diagramQuickStyle" Target="../diagrams/quickStyle2.xml" /><Relationship Id="rId4" Type="http://schemas.openxmlformats.org/officeDocument/2006/relationships/diagramLayout" Target="../diagrams/layout1.xml" /><Relationship Id="rId9" Type="http://schemas.openxmlformats.org/officeDocument/2006/relationships/diagramLayout" Target="../diagrams/layout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 /><Relationship Id="rId7" Type="http://schemas.openxmlformats.org/officeDocument/2006/relationships/image" Target="../media/image6.png"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5.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11.jpg"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 /><Relationship Id="rId7" Type="http://schemas.openxmlformats.org/officeDocument/2006/relationships/image" Target="../media/image6.png"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7.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 /><Relationship Id="rId7" Type="http://schemas.openxmlformats.org/officeDocument/2006/relationships/image" Target="../media/image6.png"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28.pn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646112" y="452718"/>
            <a:ext cx="5629222" cy="1400530"/>
          </a:xfrm>
        </p:spPr>
        <p:txBody>
          <a:bodyPr vert="horz" lIns="91440" tIns="45720" rIns="91440" bIns="45720" rtlCol="0" anchor="t">
            <a:normAutofit/>
          </a:bodyPr>
          <a:lstStyle/>
          <a:p>
            <a:r>
              <a:rPr lang="en-US" sz="4200" dirty="0"/>
              <a:t>IP PLTV CONVERSION </a:t>
            </a:r>
            <a:br>
              <a:rPr lang="en-US" sz="4200" dirty="0"/>
            </a:br>
            <a:r>
              <a:rPr lang="en-US" sz="4200" dirty="0"/>
              <a:t>MANIPAL HOSPITAL </a:t>
            </a:r>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742" y="1258218"/>
            <a:ext cx="3980139" cy="2021164"/>
          </a:xfrm>
          <a:prstGeom prst="rect">
            <a:avLst/>
          </a:prstGeom>
          <a:effectLst/>
        </p:spPr>
      </p:pic>
      <p:sp>
        <p:nvSpPr>
          <p:cNvPr id="3" name="Subtitle 2">
            <a:extLst>
              <a:ext uri="{FF2B5EF4-FFF2-40B4-BE49-F238E27FC236}">
                <a16:creationId xmlns:a16="http://schemas.microsoft.com/office/drawing/2014/main" id="{7673AE62-677A-E7A9-D759-F10B648DEED4}"/>
              </a:ext>
            </a:extLst>
          </p:cNvPr>
          <p:cNvSpPr>
            <a:spLocks/>
          </p:cNvSpPr>
          <p:nvPr/>
        </p:nvSpPr>
        <p:spPr>
          <a:xfrm>
            <a:off x="646112" y="2052918"/>
            <a:ext cx="5628635" cy="419548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2800" dirty="0">
                <a:latin typeface="+mj-lt"/>
                <a:ea typeface="+mj-ea"/>
                <a:cs typeface="+mj-cs"/>
              </a:rPr>
              <a:t>SHIV NISHAD </a:t>
            </a:r>
          </a:p>
          <a:p>
            <a:pPr>
              <a:spcBef>
                <a:spcPts val="1000"/>
              </a:spcBef>
              <a:buClr>
                <a:schemeClr val="bg2">
                  <a:lumMod val="40000"/>
                  <a:lumOff val="60000"/>
                </a:schemeClr>
              </a:buClr>
              <a:buSzPct val="80000"/>
            </a:pPr>
            <a:endParaRPr lang="en-US" dirty="0">
              <a:latin typeface="+mj-lt"/>
              <a:ea typeface="+mj-ea"/>
              <a:cs typeface="+mj-cs"/>
            </a:endParaRPr>
          </a:p>
          <a:p>
            <a:pPr>
              <a:spcBef>
                <a:spcPts val="1000"/>
              </a:spcBef>
              <a:buClr>
                <a:schemeClr val="bg2">
                  <a:lumMod val="40000"/>
                  <a:lumOff val="60000"/>
                </a:schemeClr>
              </a:buClr>
              <a:buSzPct val="80000"/>
            </a:pPr>
            <a:endParaRPr lang="en-US" dirty="0">
              <a:latin typeface="+mj-lt"/>
              <a:ea typeface="+mj-ea"/>
              <a:cs typeface="+mj-cs"/>
            </a:endParaRPr>
          </a:p>
          <a:p>
            <a:pPr>
              <a:spcBef>
                <a:spcPts val="1000"/>
              </a:spcBef>
              <a:buClr>
                <a:schemeClr val="bg2">
                  <a:lumMod val="40000"/>
                  <a:lumOff val="60000"/>
                </a:schemeClr>
              </a:buClr>
              <a:buSzPct val="80000"/>
            </a:pPr>
            <a:endParaRPr lang="en-US" dirty="0">
              <a:latin typeface="+mj-lt"/>
              <a:ea typeface="+mj-ea"/>
              <a:cs typeface="+mj-cs"/>
            </a:endParaRPr>
          </a:p>
          <a:p>
            <a:pPr>
              <a:spcBef>
                <a:spcPts val="1000"/>
              </a:spcBef>
              <a:buClr>
                <a:schemeClr val="bg2">
                  <a:lumMod val="40000"/>
                  <a:lumOff val="60000"/>
                </a:schemeClr>
              </a:buClr>
              <a:buSzPct val="80000"/>
            </a:pPr>
            <a:endParaRPr lang="en-US" dirty="0">
              <a:latin typeface="+mj-lt"/>
              <a:ea typeface="+mj-ea"/>
              <a:cs typeface="+mj-cs"/>
            </a:endParaRPr>
          </a:p>
          <a:p>
            <a:pPr>
              <a:spcBef>
                <a:spcPts val="1000"/>
              </a:spcBef>
              <a:buClr>
                <a:schemeClr val="bg2">
                  <a:lumMod val="40000"/>
                  <a:lumOff val="60000"/>
                </a:schemeClr>
              </a:buClr>
              <a:buSzPct val="80000"/>
            </a:pPr>
            <a:r>
              <a:rPr lang="en-US" dirty="0">
                <a:latin typeface="+mj-lt"/>
                <a:ea typeface="+mj-ea"/>
                <a:cs typeface="+mj-cs"/>
              </a:rPr>
              <a:t>OPERATIONS DEPARTMENT.</a:t>
            </a:r>
          </a:p>
          <a:p>
            <a:pPr>
              <a:spcBef>
                <a:spcPts val="1000"/>
              </a:spcBef>
              <a:buClr>
                <a:schemeClr val="bg2">
                  <a:lumMod val="40000"/>
                  <a:lumOff val="60000"/>
                </a:schemeClr>
              </a:buClr>
              <a:buSzPct val="80000"/>
            </a:pPr>
            <a:r>
              <a:rPr lang="en-US" dirty="0" err="1">
                <a:latin typeface="+mj-lt"/>
                <a:ea typeface="+mj-ea"/>
                <a:cs typeface="+mj-cs"/>
              </a:rPr>
              <a:t>Ass.proff</a:t>
            </a:r>
            <a:r>
              <a:rPr lang="en-US" dirty="0">
                <a:latin typeface="+mj-lt"/>
                <a:ea typeface="+mj-ea"/>
                <a:cs typeface="+mj-cs"/>
              </a:rPr>
              <a:t>. </a:t>
            </a:r>
            <a:r>
              <a:rPr lang="en-US" dirty="0" err="1">
                <a:latin typeface="+mj-lt"/>
                <a:ea typeface="+mj-ea"/>
                <a:cs typeface="+mj-cs"/>
              </a:rPr>
              <a:t>Dr.Rupsa</a:t>
            </a:r>
            <a:r>
              <a:rPr lang="en-US" dirty="0">
                <a:latin typeface="+mj-lt"/>
                <a:ea typeface="+mj-ea"/>
                <a:cs typeface="+mj-cs"/>
              </a:rPr>
              <a:t> Banerjee </a:t>
            </a:r>
          </a:p>
          <a:p>
            <a:pPr>
              <a:spcBef>
                <a:spcPts val="1000"/>
              </a:spcBef>
              <a:buClr>
                <a:schemeClr val="bg2">
                  <a:lumMod val="40000"/>
                  <a:lumOff val="60000"/>
                </a:schemeClr>
              </a:buClr>
              <a:buSzPct val="80000"/>
            </a:pPr>
            <a:r>
              <a:rPr lang="en-US" dirty="0">
                <a:latin typeface="+mj-lt"/>
                <a:ea typeface="+mj-ea"/>
                <a:cs typeface="+mj-cs"/>
              </a:rPr>
              <a:t>IIHMR DELHI</a:t>
            </a:r>
          </a:p>
        </p:txBody>
      </p:sp>
      <p:pic>
        <p:nvPicPr>
          <p:cNvPr id="8" name="Picture 7" descr="A blue and green text&#10;&#10;Description automatically generated">
            <a:extLst>
              <a:ext uri="{FF2B5EF4-FFF2-40B4-BE49-F238E27FC236}">
                <a16:creationId xmlns:a16="http://schemas.microsoft.com/office/drawing/2014/main" id="{BD92D3AF-7C91-5E2A-CCDF-B29D668BC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3742" y="4715981"/>
            <a:ext cx="3980139" cy="902277"/>
          </a:xfrm>
          <a:prstGeom prst="rect">
            <a:avLst/>
          </a:prstGeom>
          <a:effectLst/>
        </p:spPr>
      </p:pic>
      <p:sp>
        <p:nvSpPr>
          <p:cNvPr id="4" name="Slide Number Placeholder 3">
            <a:extLst>
              <a:ext uri="{FF2B5EF4-FFF2-40B4-BE49-F238E27FC236}">
                <a16:creationId xmlns:a16="http://schemas.microsoft.com/office/drawing/2014/main" id="{40197BFF-5EB9-4347-6E13-67AD995EB819}"/>
              </a:ext>
            </a:extLst>
          </p:cNvPr>
          <p:cNvSpPr>
            <a:spLocks/>
          </p:cNvSpPr>
          <p:nvPr/>
        </p:nvSpPr>
        <p:spPr>
          <a:xfrm>
            <a:off x="7812167" y="5729584"/>
            <a:ext cx="441883" cy="224001"/>
          </a:xfrm>
          <a:prstGeom prst="rect">
            <a:avLst/>
          </a:prstGeom>
        </p:spPr>
        <p:txBody>
          <a:bodyPr>
            <a:normAutofit fontScale="85000" lnSpcReduction="20000"/>
          </a:bodyPr>
          <a:lstStyle/>
          <a:p>
            <a:pPr defTabSz="365669">
              <a:lnSpc>
                <a:spcPct val="90000"/>
              </a:lnSpc>
              <a:spcAft>
                <a:spcPts val="480"/>
              </a:spcAft>
            </a:pPr>
            <a:fld id="{26AD20E6-394B-4DF0-96A5-9647FF39C943}" type="slidenum">
              <a:rPr lang="en-IN" sz="1300" kern="1200" smtClean="0">
                <a:solidFill>
                  <a:srgbClr val="000000"/>
                </a:solidFill>
                <a:latin typeface="+mn-lt"/>
                <a:ea typeface="+mn-ea"/>
                <a:cs typeface="+mn-cs"/>
              </a:rPr>
              <a:pPr defTabSz="365669">
                <a:lnSpc>
                  <a:spcPct val="90000"/>
                </a:lnSpc>
                <a:spcAft>
                  <a:spcPts val="480"/>
                </a:spcAft>
              </a:pPr>
              <a:t>1</a:t>
            </a:fld>
            <a:endParaRPr lang="en-IN" sz="1300">
              <a:solidFill>
                <a:srgbClr val="000000"/>
              </a:solidFill>
            </a:endParaRPr>
          </a:p>
        </p:txBody>
      </p: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646111" y="462550"/>
            <a:ext cx="9404723" cy="1400530"/>
          </a:xfrm>
        </p:spPr>
        <p:txBody>
          <a:bodyPr/>
          <a:lstStyle/>
          <a:p>
            <a:pPr algn="ctr"/>
            <a:r>
              <a:rPr lang="en-IN" b="1" dirty="0"/>
              <a:t>Results </a:t>
            </a:r>
          </a:p>
        </p:txBody>
      </p:sp>
      <p:graphicFrame>
        <p:nvGraphicFramePr>
          <p:cNvPr id="7" name="Content Placeholder 6">
            <a:extLst>
              <a:ext uri="{FF2B5EF4-FFF2-40B4-BE49-F238E27FC236}">
                <a16:creationId xmlns:a16="http://schemas.microsoft.com/office/drawing/2014/main" id="{5022B026-18C5-086E-F736-FB0A4F38473D}"/>
              </a:ext>
            </a:extLst>
          </p:cNvPr>
          <p:cNvGraphicFramePr>
            <a:graphicFrameLocks noGrp="1"/>
          </p:cNvGraphicFramePr>
          <p:nvPr>
            <p:ph idx="1"/>
            <p:extLst>
              <p:ext uri="{D42A27DB-BD31-4B8C-83A1-F6EECF244321}">
                <p14:modId xmlns:p14="http://schemas.microsoft.com/office/powerpoint/2010/main" val="58188474"/>
              </p:ext>
            </p:extLst>
          </p:nvPr>
        </p:nvGraphicFramePr>
        <p:xfrm>
          <a:off x="5034117" y="1670416"/>
          <a:ext cx="7041974" cy="473486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66"/>
            <a:ext cx="2271252" cy="1069076"/>
          </a:xfrm>
          <a:prstGeom prst="rect">
            <a:avLst/>
          </a:prstGeom>
        </p:spPr>
      </p:pic>
      <p:sp>
        <p:nvSpPr>
          <p:cNvPr id="9" name="TextBox 8">
            <a:extLst>
              <a:ext uri="{FF2B5EF4-FFF2-40B4-BE49-F238E27FC236}">
                <a16:creationId xmlns:a16="http://schemas.microsoft.com/office/drawing/2014/main" id="{9B8C9643-FECE-4CDD-D470-9C48A91E5B0E}"/>
              </a:ext>
            </a:extLst>
          </p:cNvPr>
          <p:cNvSpPr txBox="1"/>
          <p:nvPr/>
        </p:nvSpPr>
        <p:spPr>
          <a:xfrm>
            <a:off x="471948" y="2113280"/>
            <a:ext cx="4404852"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Outcome :</a:t>
            </a:r>
            <a:r>
              <a:rPr lang="en-US" dirty="0"/>
              <a:t>40%-50% of discharged patients booked their follow-up appointment.</a:t>
            </a:r>
          </a:p>
          <a:p>
            <a:pPr marL="285750" indent="-285750">
              <a:buFont typeface="Arial" panose="020B0604020202020204" pitchFamily="34" charset="0"/>
              <a:buChar char="•"/>
            </a:pPr>
            <a:r>
              <a:rPr lang="en-US" dirty="0"/>
              <a:t>Those who booked,80% attended their schedule follow-up appointment. </a:t>
            </a:r>
          </a:p>
          <a:p>
            <a:endParaRPr lang="en-US" dirty="0"/>
          </a:p>
          <a:p>
            <a:pPr marL="285750" indent="-285750">
              <a:buFont typeface="Arial" panose="020B0604020202020204" pitchFamily="34" charset="0"/>
              <a:buChar char="•"/>
            </a:pPr>
            <a:r>
              <a:rPr lang="en-US" dirty="0"/>
              <a:t>This percentage of </a:t>
            </a:r>
            <a:r>
              <a:rPr lang="en-US" dirty="0" err="1"/>
              <a:t>pateints</a:t>
            </a:r>
            <a:r>
              <a:rPr lang="en-US" dirty="0"/>
              <a:t> took the services</a:t>
            </a:r>
          </a:p>
          <a:p>
            <a:pPr marL="285750" indent="-285750">
              <a:buFont typeface="Arial" panose="020B0604020202020204" pitchFamily="34" charset="0"/>
              <a:buChar char="•"/>
            </a:pPr>
            <a:endParaRPr lang="en-US" dirty="0"/>
          </a:p>
        </p:txBody>
      </p:sp>
      <p:graphicFrame>
        <p:nvGraphicFramePr>
          <p:cNvPr id="10" name="Table 9">
            <a:extLst>
              <a:ext uri="{FF2B5EF4-FFF2-40B4-BE49-F238E27FC236}">
                <a16:creationId xmlns:a16="http://schemas.microsoft.com/office/drawing/2014/main" id="{413498B4-CE2E-7786-04ED-19969A2009A1}"/>
              </a:ext>
            </a:extLst>
          </p:cNvPr>
          <p:cNvGraphicFramePr>
            <a:graphicFrameLocks noGrp="1"/>
          </p:cNvGraphicFramePr>
          <p:nvPr>
            <p:extLst>
              <p:ext uri="{D42A27DB-BD31-4B8C-83A1-F6EECF244321}">
                <p14:modId xmlns:p14="http://schemas.microsoft.com/office/powerpoint/2010/main" val="3772708756"/>
              </p:ext>
            </p:extLst>
          </p:nvPr>
        </p:nvGraphicFramePr>
        <p:xfrm>
          <a:off x="646111" y="4722276"/>
          <a:ext cx="3805084" cy="1821180"/>
        </p:xfrm>
        <a:graphic>
          <a:graphicData uri="http://schemas.openxmlformats.org/drawingml/2006/table">
            <a:tbl>
              <a:tblPr firstCol="1">
                <a:tableStyleId>{21E4AEA4-8DFA-4A89-87EB-49C32662AFE0}</a:tableStyleId>
              </a:tblPr>
              <a:tblGrid>
                <a:gridCol w="1902542">
                  <a:extLst>
                    <a:ext uri="{9D8B030D-6E8A-4147-A177-3AD203B41FA5}">
                      <a16:colId xmlns:a16="http://schemas.microsoft.com/office/drawing/2014/main" val="1217772455"/>
                    </a:ext>
                  </a:extLst>
                </a:gridCol>
                <a:gridCol w="1902542">
                  <a:extLst>
                    <a:ext uri="{9D8B030D-6E8A-4147-A177-3AD203B41FA5}">
                      <a16:colId xmlns:a16="http://schemas.microsoft.com/office/drawing/2014/main" val="3629478557"/>
                    </a:ext>
                  </a:extLst>
                </a:gridCol>
              </a:tblGrid>
              <a:tr h="403860">
                <a:tc>
                  <a:txBody>
                    <a:bodyPr/>
                    <a:lstStyle/>
                    <a:p>
                      <a:pPr algn="ctr" fontAlgn="ctr"/>
                      <a:r>
                        <a:rPr lang="en-IN" sz="1200" u="none" strike="noStrike" dirty="0">
                          <a:effectLst/>
                          <a:highlight>
                            <a:srgbClr val="4EA72E"/>
                          </a:highlight>
                        </a:rPr>
                        <a:t>PHARMACY</a:t>
                      </a:r>
                      <a:endParaRPr lang="en-IN" sz="1200" b="1" i="0" u="none" strike="noStrike" dirty="0">
                        <a:solidFill>
                          <a:srgbClr val="FFFFFF"/>
                        </a:solidFill>
                        <a:effectLst/>
                        <a:highlight>
                          <a:srgbClr val="4EA72E"/>
                        </a:highlight>
                        <a:latin typeface="Times New Roman" panose="02020603050405020304" pitchFamily="18" charset="0"/>
                      </a:endParaRPr>
                    </a:p>
                  </a:txBody>
                  <a:tcPr marL="7620" marR="7620" marT="7620" marB="0" anchor="ctr"/>
                </a:tc>
                <a:tc>
                  <a:txBody>
                    <a:bodyPr/>
                    <a:lstStyle/>
                    <a:p>
                      <a:pPr algn="ctr" fontAlgn="ctr"/>
                      <a:r>
                        <a:rPr lang="en-IN" sz="1200" u="none" strike="noStrike" dirty="0">
                          <a:effectLst/>
                          <a:highlight>
                            <a:srgbClr val="D9F2D0"/>
                          </a:highlight>
                        </a:rPr>
                        <a:t>81%</a:t>
                      </a:r>
                      <a:endParaRPr lang="en-IN" sz="1200" b="0" i="0" u="none" strike="noStrike" dirty="0">
                        <a:solidFill>
                          <a:srgbClr val="000000"/>
                        </a:solidFill>
                        <a:effectLst/>
                        <a:highlight>
                          <a:srgbClr val="D9F2D0"/>
                        </a:highlight>
                        <a:latin typeface="Times New Roman" panose="02020603050405020304" pitchFamily="18" charset="0"/>
                      </a:endParaRPr>
                    </a:p>
                  </a:txBody>
                  <a:tcPr marL="7620" marR="7620" marT="7620" marB="0" anchor="ctr"/>
                </a:tc>
                <a:extLst>
                  <a:ext uri="{0D108BD9-81ED-4DB2-BD59-A6C34878D82A}">
                    <a16:rowId xmlns:a16="http://schemas.microsoft.com/office/drawing/2014/main" val="3245738696"/>
                  </a:ext>
                </a:extLst>
              </a:tr>
              <a:tr h="403860">
                <a:tc>
                  <a:txBody>
                    <a:bodyPr/>
                    <a:lstStyle/>
                    <a:p>
                      <a:pPr algn="ctr" fontAlgn="ctr"/>
                      <a:r>
                        <a:rPr lang="en-IN" sz="1200" u="none" strike="noStrike" dirty="0">
                          <a:effectLst/>
                          <a:highlight>
                            <a:srgbClr val="4EA72E"/>
                          </a:highlight>
                        </a:rPr>
                        <a:t>LABORATORY</a:t>
                      </a:r>
                      <a:endParaRPr lang="en-IN" sz="1200" b="1" i="0" u="none" strike="noStrike" dirty="0">
                        <a:solidFill>
                          <a:srgbClr val="FFFFFF"/>
                        </a:solidFill>
                        <a:effectLst/>
                        <a:highlight>
                          <a:srgbClr val="4EA72E"/>
                        </a:highlight>
                        <a:latin typeface="Times New Roman" panose="02020603050405020304" pitchFamily="18" charset="0"/>
                      </a:endParaRPr>
                    </a:p>
                  </a:txBody>
                  <a:tcPr marL="7620" marR="7620" marT="7620" marB="0" anchor="ctr"/>
                </a:tc>
                <a:tc>
                  <a:txBody>
                    <a:bodyPr/>
                    <a:lstStyle/>
                    <a:p>
                      <a:pPr algn="ctr" fontAlgn="ctr"/>
                      <a:r>
                        <a:rPr lang="en-IN" sz="1200" u="none" strike="noStrike">
                          <a:effectLst/>
                          <a:highlight>
                            <a:srgbClr val="B3E5A1"/>
                          </a:highlight>
                        </a:rPr>
                        <a:t>53%</a:t>
                      </a:r>
                      <a:endParaRPr lang="en-IN" sz="1200" b="0" i="0" u="none" strike="noStrike">
                        <a:solidFill>
                          <a:srgbClr val="000000"/>
                        </a:solidFill>
                        <a:effectLst/>
                        <a:highlight>
                          <a:srgbClr val="B3E5A1"/>
                        </a:highlight>
                        <a:latin typeface="Times New Roman" panose="02020603050405020304" pitchFamily="18" charset="0"/>
                      </a:endParaRPr>
                    </a:p>
                  </a:txBody>
                  <a:tcPr marL="7620" marR="7620" marT="7620" marB="0" anchor="ctr"/>
                </a:tc>
                <a:extLst>
                  <a:ext uri="{0D108BD9-81ED-4DB2-BD59-A6C34878D82A}">
                    <a16:rowId xmlns:a16="http://schemas.microsoft.com/office/drawing/2014/main" val="399677911"/>
                  </a:ext>
                </a:extLst>
              </a:tr>
              <a:tr h="403860">
                <a:tc>
                  <a:txBody>
                    <a:bodyPr/>
                    <a:lstStyle/>
                    <a:p>
                      <a:pPr algn="ctr" fontAlgn="ctr"/>
                      <a:r>
                        <a:rPr lang="en-IN" sz="1200" u="none" strike="noStrike" dirty="0">
                          <a:effectLst/>
                          <a:highlight>
                            <a:srgbClr val="4EA72E"/>
                          </a:highlight>
                        </a:rPr>
                        <a:t>RADIOLOGY</a:t>
                      </a:r>
                      <a:endParaRPr lang="en-IN" sz="1200" b="1" i="0" u="none" strike="noStrike" dirty="0">
                        <a:solidFill>
                          <a:srgbClr val="FFFFFF"/>
                        </a:solidFill>
                        <a:effectLst/>
                        <a:highlight>
                          <a:srgbClr val="4EA72E"/>
                        </a:highlight>
                        <a:latin typeface="Times New Roman" panose="02020603050405020304" pitchFamily="18" charset="0"/>
                      </a:endParaRPr>
                    </a:p>
                  </a:txBody>
                  <a:tcPr marL="7620" marR="7620" marT="7620" marB="0" anchor="ctr"/>
                </a:tc>
                <a:tc>
                  <a:txBody>
                    <a:bodyPr/>
                    <a:lstStyle/>
                    <a:p>
                      <a:pPr algn="ctr" fontAlgn="ctr"/>
                      <a:r>
                        <a:rPr lang="en-IN" sz="1200" u="none" strike="noStrike">
                          <a:effectLst/>
                          <a:highlight>
                            <a:srgbClr val="D9F2D0"/>
                          </a:highlight>
                        </a:rPr>
                        <a:t>75%</a:t>
                      </a:r>
                      <a:endParaRPr lang="en-IN" sz="1200" b="0" i="0" u="none" strike="noStrike">
                        <a:solidFill>
                          <a:srgbClr val="000000"/>
                        </a:solidFill>
                        <a:effectLst/>
                        <a:highlight>
                          <a:srgbClr val="D9F2D0"/>
                        </a:highlight>
                        <a:latin typeface="Times New Roman" panose="02020603050405020304" pitchFamily="18" charset="0"/>
                      </a:endParaRPr>
                    </a:p>
                  </a:txBody>
                  <a:tcPr marL="7620" marR="7620" marT="7620" marB="0" anchor="ctr"/>
                </a:tc>
                <a:extLst>
                  <a:ext uri="{0D108BD9-81ED-4DB2-BD59-A6C34878D82A}">
                    <a16:rowId xmlns:a16="http://schemas.microsoft.com/office/drawing/2014/main" val="1100871881"/>
                  </a:ext>
                </a:extLst>
              </a:tr>
              <a:tr h="205740">
                <a:tc>
                  <a:txBody>
                    <a:bodyPr/>
                    <a:lstStyle/>
                    <a:p>
                      <a:pPr algn="ctr" fontAlgn="ctr"/>
                      <a:r>
                        <a:rPr lang="en-IN" sz="1200" u="none" strike="noStrike" dirty="0">
                          <a:effectLst/>
                          <a:highlight>
                            <a:srgbClr val="4EA72E"/>
                          </a:highlight>
                        </a:rPr>
                        <a:t>NIC</a:t>
                      </a:r>
                      <a:endParaRPr lang="en-IN" sz="1200" b="1" i="0" u="none" strike="noStrike" dirty="0">
                        <a:solidFill>
                          <a:srgbClr val="FFFFFF"/>
                        </a:solidFill>
                        <a:effectLst/>
                        <a:highlight>
                          <a:srgbClr val="4EA72E"/>
                        </a:highlight>
                        <a:latin typeface="Times New Roman" panose="02020603050405020304" pitchFamily="18" charset="0"/>
                      </a:endParaRPr>
                    </a:p>
                  </a:txBody>
                  <a:tcPr marL="7620" marR="7620" marT="7620" marB="0" anchor="ctr"/>
                </a:tc>
                <a:tc>
                  <a:txBody>
                    <a:bodyPr/>
                    <a:lstStyle/>
                    <a:p>
                      <a:pPr algn="ctr" fontAlgn="ctr"/>
                      <a:r>
                        <a:rPr lang="en-IN" sz="1200" u="none" strike="noStrike">
                          <a:effectLst/>
                          <a:highlight>
                            <a:srgbClr val="B3E5A1"/>
                          </a:highlight>
                        </a:rPr>
                        <a:t>56%</a:t>
                      </a:r>
                      <a:endParaRPr lang="en-IN" sz="1200" b="0" i="0" u="none" strike="noStrike">
                        <a:solidFill>
                          <a:srgbClr val="000000"/>
                        </a:solidFill>
                        <a:effectLst/>
                        <a:highlight>
                          <a:srgbClr val="B3E5A1"/>
                        </a:highlight>
                        <a:latin typeface="Times New Roman" panose="02020603050405020304" pitchFamily="18" charset="0"/>
                      </a:endParaRPr>
                    </a:p>
                  </a:txBody>
                  <a:tcPr marL="7620" marR="7620" marT="7620" marB="0" anchor="ctr"/>
                </a:tc>
                <a:extLst>
                  <a:ext uri="{0D108BD9-81ED-4DB2-BD59-A6C34878D82A}">
                    <a16:rowId xmlns:a16="http://schemas.microsoft.com/office/drawing/2014/main" val="3654835839"/>
                  </a:ext>
                </a:extLst>
              </a:tr>
              <a:tr h="403860">
                <a:tc>
                  <a:txBody>
                    <a:bodyPr/>
                    <a:lstStyle/>
                    <a:p>
                      <a:pPr algn="ctr" fontAlgn="ctr"/>
                      <a:r>
                        <a:rPr lang="en-IN" sz="1200" u="none" strike="noStrike" dirty="0">
                          <a:effectLst/>
                          <a:highlight>
                            <a:srgbClr val="4EA72E"/>
                          </a:highlight>
                        </a:rPr>
                        <a:t>PROCEDURE</a:t>
                      </a:r>
                      <a:endParaRPr lang="en-IN" sz="1200" b="1" i="0" u="none" strike="noStrike" dirty="0">
                        <a:solidFill>
                          <a:srgbClr val="FFFFFF"/>
                        </a:solidFill>
                        <a:effectLst/>
                        <a:highlight>
                          <a:srgbClr val="4EA72E"/>
                        </a:highlight>
                        <a:latin typeface="Times New Roman" panose="02020603050405020304" pitchFamily="18" charset="0"/>
                      </a:endParaRPr>
                    </a:p>
                  </a:txBody>
                  <a:tcPr marL="7620" marR="7620" marT="7620" marB="0" anchor="ctr"/>
                </a:tc>
                <a:tc>
                  <a:txBody>
                    <a:bodyPr/>
                    <a:lstStyle/>
                    <a:p>
                      <a:pPr algn="ctr" fontAlgn="ctr"/>
                      <a:r>
                        <a:rPr lang="en-IN" sz="1200" u="none" strike="noStrike" dirty="0">
                          <a:effectLst/>
                          <a:highlight>
                            <a:srgbClr val="D9F2D0"/>
                          </a:highlight>
                        </a:rPr>
                        <a:t>44%</a:t>
                      </a:r>
                      <a:endParaRPr lang="en-IN" sz="1200" b="0" i="0" u="none" strike="noStrike" dirty="0">
                        <a:solidFill>
                          <a:srgbClr val="000000"/>
                        </a:solidFill>
                        <a:effectLst/>
                        <a:highlight>
                          <a:srgbClr val="D9F2D0"/>
                        </a:highlight>
                        <a:latin typeface="Times New Roman" panose="02020603050405020304" pitchFamily="18" charset="0"/>
                      </a:endParaRPr>
                    </a:p>
                  </a:txBody>
                  <a:tcPr marL="7620" marR="7620" marT="7620" marB="0" anchor="ctr"/>
                </a:tc>
                <a:extLst>
                  <a:ext uri="{0D108BD9-81ED-4DB2-BD59-A6C34878D82A}">
                    <a16:rowId xmlns:a16="http://schemas.microsoft.com/office/drawing/2014/main" val="1376987532"/>
                  </a:ext>
                </a:extLst>
              </a:tr>
            </a:tbl>
          </a:graphicData>
        </a:graphic>
      </p:graphicFrame>
      <p:sp>
        <p:nvSpPr>
          <p:cNvPr id="3" name="TextBox 2">
            <a:extLst>
              <a:ext uri="{FF2B5EF4-FFF2-40B4-BE49-F238E27FC236}">
                <a16:creationId xmlns:a16="http://schemas.microsoft.com/office/drawing/2014/main" id="{05085AF9-AEE5-471C-7702-E701D3E2FBE1}"/>
              </a:ext>
            </a:extLst>
          </p:cNvPr>
          <p:cNvSpPr txBox="1"/>
          <p:nvPr/>
        </p:nvSpPr>
        <p:spPr>
          <a:xfrm>
            <a:off x="10886388" y="6405281"/>
            <a:ext cx="1347020" cy="369332"/>
          </a:xfrm>
          <a:prstGeom prst="rect">
            <a:avLst/>
          </a:prstGeom>
          <a:noFill/>
        </p:spPr>
        <p:txBody>
          <a:bodyPr wrap="square" rtlCol="0">
            <a:spAutoFit/>
          </a:bodyPr>
          <a:lstStyle/>
          <a:p>
            <a:r>
              <a:rPr lang="en-US" b="1" dirty="0"/>
              <a:t>Conti...</a:t>
            </a:r>
          </a:p>
        </p:txBody>
      </p:sp>
    </p:spTree>
    <p:extLst>
      <p:ext uri="{BB962C8B-B14F-4D97-AF65-F5344CB8AC3E}">
        <p14:creationId xmlns:p14="http://schemas.microsoft.com/office/powerpoint/2010/main" val="388672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a:t>
            </a:r>
          </a:p>
        </p:txBody>
      </p:sp>
      <p:graphicFrame>
        <p:nvGraphicFramePr>
          <p:cNvPr id="10" name="Content Placeholder 2">
            <a:extLst>
              <a:ext uri="{FF2B5EF4-FFF2-40B4-BE49-F238E27FC236}">
                <a16:creationId xmlns:a16="http://schemas.microsoft.com/office/drawing/2014/main" id="{6466465D-B505-F437-520C-B4A0D750D50C}"/>
              </a:ext>
            </a:extLst>
          </p:cNvPr>
          <p:cNvGraphicFramePr>
            <a:graphicFrameLocks noGrp="1"/>
          </p:cNvGraphicFramePr>
          <p:nvPr>
            <p:ph idx="1"/>
            <p:extLst>
              <p:ext uri="{D42A27DB-BD31-4B8C-83A1-F6EECF244321}">
                <p14:modId xmlns:p14="http://schemas.microsoft.com/office/powerpoint/2010/main" val="1763318538"/>
              </p:ext>
            </p:extLst>
          </p:nvPr>
        </p:nvGraphicFramePr>
        <p:xfrm>
          <a:off x="2389514" y="1853248"/>
          <a:ext cx="8042511" cy="40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483" y="45093"/>
            <a:ext cx="2242031" cy="1055322"/>
          </a:xfrm>
          <a:prstGeom prst="rect">
            <a:avLst/>
          </a:prstGeom>
        </p:spPr>
      </p:pic>
      <p:sp>
        <p:nvSpPr>
          <p:cNvPr id="8" name="TextBox 7">
            <a:extLst>
              <a:ext uri="{FF2B5EF4-FFF2-40B4-BE49-F238E27FC236}">
                <a16:creationId xmlns:a16="http://schemas.microsoft.com/office/drawing/2014/main" id="{524B5BC6-0436-78F0-DA18-D90FFD69385B}"/>
              </a:ext>
            </a:extLst>
          </p:cNvPr>
          <p:cNvSpPr txBox="1"/>
          <p:nvPr/>
        </p:nvSpPr>
        <p:spPr>
          <a:xfrm>
            <a:off x="11033871" y="6377605"/>
            <a:ext cx="1002890" cy="369332"/>
          </a:xfrm>
          <a:prstGeom prst="rect">
            <a:avLst/>
          </a:prstGeom>
          <a:noFill/>
        </p:spPr>
        <p:txBody>
          <a:bodyPr wrap="square">
            <a:spAutoFit/>
          </a:bodyPr>
          <a:lstStyle/>
          <a:p>
            <a:r>
              <a:rPr lang="en-US" b="1" dirty="0"/>
              <a:t>Conti...</a:t>
            </a:r>
          </a:p>
        </p:txBody>
      </p:sp>
    </p:spTree>
    <p:extLst>
      <p:ext uri="{BB962C8B-B14F-4D97-AF65-F5344CB8AC3E}">
        <p14:creationId xmlns:p14="http://schemas.microsoft.com/office/powerpoint/2010/main" val="19112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524191" y="-26833"/>
            <a:ext cx="9404723" cy="1400530"/>
          </a:xfrm>
        </p:spPr>
        <p:txBody>
          <a:bodyPr/>
          <a:lstStyle/>
          <a:p>
            <a:pPr algn="ctr"/>
            <a:r>
              <a:rPr lang="en-IN" b="1" dirty="0"/>
              <a:t>Results </a:t>
            </a:r>
          </a:p>
        </p:txBody>
      </p:sp>
      <p:pic>
        <p:nvPicPr>
          <p:cNvPr id="9" name="Content Placeholder 8" descr="A screenshot of a computer&#10;&#10;Description automatically generated">
            <a:extLst>
              <a:ext uri="{FF2B5EF4-FFF2-40B4-BE49-F238E27FC236}">
                <a16:creationId xmlns:a16="http://schemas.microsoft.com/office/drawing/2014/main" id="{A064AC1C-D9FE-D9B2-0B23-5E59940D44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3920" y="1373697"/>
            <a:ext cx="10424160" cy="5374093"/>
          </a:xfrm>
        </p:spPr>
      </p:pic>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1956619" cy="920979"/>
          </a:xfrm>
          <a:prstGeom prst="rect">
            <a:avLst/>
          </a:prstGeom>
        </p:spPr>
      </p:pic>
      <p:sp>
        <p:nvSpPr>
          <p:cNvPr id="7" name="TextBox 6">
            <a:extLst>
              <a:ext uri="{FF2B5EF4-FFF2-40B4-BE49-F238E27FC236}">
                <a16:creationId xmlns:a16="http://schemas.microsoft.com/office/drawing/2014/main" id="{340C71C7-F31F-0930-3267-BC50EE030ADB}"/>
              </a:ext>
            </a:extLst>
          </p:cNvPr>
          <p:cNvSpPr txBox="1"/>
          <p:nvPr/>
        </p:nvSpPr>
        <p:spPr>
          <a:xfrm>
            <a:off x="2712720" y="853440"/>
            <a:ext cx="3738880" cy="369332"/>
          </a:xfrm>
          <a:prstGeom prst="rect">
            <a:avLst/>
          </a:prstGeom>
          <a:noFill/>
        </p:spPr>
        <p:txBody>
          <a:bodyPr wrap="square" rtlCol="0">
            <a:spAutoFit/>
          </a:bodyPr>
          <a:lstStyle/>
          <a:p>
            <a:pPr marL="285750" indent="-285750">
              <a:buFont typeface="Wingdings" panose="05000000000000000000" pitchFamily="2" charset="2"/>
              <a:buChar char="v"/>
            </a:pPr>
            <a:r>
              <a:rPr lang="en-US" b="1" u="sng" dirty="0"/>
              <a:t>PLTV DASHBOARD </a:t>
            </a:r>
          </a:p>
        </p:txBody>
      </p:sp>
    </p:spTree>
    <p:extLst>
      <p:ext uri="{BB962C8B-B14F-4D97-AF65-F5344CB8AC3E}">
        <p14:creationId xmlns:p14="http://schemas.microsoft.com/office/powerpoint/2010/main" val="149861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4497658" y="47270"/>
            <a:ext cx="3196684" cy="850941"/>
          </a:xfrm>
        </p:spPr>
        <p:txBody>
          <a:bodyPr>
            <a:normAutofit/>
          </a:bodyPr>
          <a:lstStyle/>
          <a:p>
            <a:r>
              <a:rPr lang="en-IN" b="1" dirty="0"/>
              <a:t>Discussion</a:t>
            </a:r>
          </a:p>
        </p:txBody>
      </p:sp>
      <p:graphicFrame>
        <p:nvGraphicFramePr>
          <p:cNvPr id="16" name="Content Placeholder 11">
            <a:extLst>
              <a:ext uri="{FF2B5EF4-FFF2-40B4-BE49-F238E27FC236}">
                <a16:creationId xmlns:a16="http://schemas.microsoft.com/office/drawing/2014/main" id="{E077CEB2-7CA0-85A9-6410-5101DCDC7490}"/>
              </a:ext>
            </a:extLst>
          </p:cNvPr>
          <p:cNvGraphicFramePr>
            <a:graphicFrameLocks noGrp="1"/>
          </p:cNvGraphicFramePr>
          <p:nvPr>
            <p:ph idx="1"/>
            <p:extLst>
              <p:ext uri="{D42A27DB-BD31-4B8C-83A1-F6EECF244321}">
                <p14:modId xmlns:p14="http://schemas.microsoft.com/office/powerpoint/2010/main" val="187644512"/>
              </p:ext>
            </p:extLst>
          </p:nvPr>
        </p:nvGraphicFramePr>
        <p:xfrm>
          <a:off x="2452321" y="1377943"/>
          <a:ext cx="7448763" cy="5184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normAutofit/>
          </a:bodyPr>
          <a:lstStyle/>
          <a:p>
            <a:pPr>
              <a:spcAft>
                <a:spcPts val="600"/>
              </a:spcAft>
            </a:pPr>
            <a:fld id="{26AD20E6-394B-4DF0-96A5-9647FF39C943}" type="slidenum">
              <a:rPr lang="en-IN" smtClean="0"/>
              <a:pPr>
                <a:spcAft>
                  <a:spcPts val="600"/>
                </a:spcAft>
              </a:pPr>
              <a:t>13</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rotWithShape="1">
          <a:blip r:embed="rId8">
            <a:extLst>
              <a:ext uri="{28A0092B-C50C-407E-A947-70E740481C1C}">
                <a14:useLocalDpi xmlns:a14="http://schemas.microsoft.com/office/drawing/2010/main" val="0"/>
              </a:ext>
            </a:extLst>
          </a:blip>
          <a:srcRect t="8993" r="-2" b="10293"/>
          <a:stretch/>
        </p:blipFill>
        <p:spPr>
          <a:xfrm>
            <a:off x="0" y="47271"/>
            <a:ext cx="2452321" cy="1005120"/>
          </a:xfrm>
          <a:prstGeom prst="rect">
            <a:avLst/>
          </a:prstGeom>
          <a:effectLst>
            <a:outerShdw blurRad="50800" dist="38100" dir="5400000" algn="t" rotWithShape="0">
              <a:prstClr val="black">
                <a:alpha val="43000"/>
              </a:prstClr>
            </a:outerShdw>
          </a:effectLst>
        </p:spPr>
      </p:pic>
      <p:sp>
        <p:nvSpPr>
          <p:cNvPr id="7" name="TextBox 6">
            <a:extLst>
              <a:ext uri="{FF2B5EF4-FFF2-40B4-BE49-F238E27FC236}">
                <a16:creationId xmlns:a16="http://schemas.microsoft.com/office/drawing/2014/main" id="{26298E3B-ECC2-8E3C-DB62-73052397D6A8}"/>
              </a:ext>
            </a:extLst>
          </p:cNvPr>
          <p:cNvSpPr txBox="1"/>
          <p:nvPr/>
        </p:nvSpPr>
        <p:spPr>
          <a:xfrm>
            <a:off x="10881470" y="6377605"/>
            <a:ext cx="1172497" cy="369332"/>
          </a:xfrm>
          <a:prstGeom prst="rect">
            <a:avLst/>
          </a:prstGeom>
          <a:noFill/>
        </p:spPr>
        <p:txBody>
          <a:bodyPr wrap="square">
            <a:spAutoFit/>
          </a:bodyPr>
          <a:lstStyle/>
          <a:p>
            <a:r>
              <a:rPr lang="en-US" b="1" dirty="0"/>
              <a:t>Conti...</a:t>
            </a:r>
          </a:p>
        </p:txBody>
      </p:sp>
    </p:spTree>
    <p:extLst>
      <p:ext uri="{BB962C8B-B14F-4D97-AF65-F5344CB8AC3E}">
        <p14:creationId xmlns:p14="http://schemas.microsoft.com/office/powerpoint/2010/main" val="23883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graphicFrame>
        <p:nvGraphicFramePr>
          <p:cNvPr id="8" name="Content Placeholder 2">
            <a:extLst>
              <a:ext uri="{FF2B5EF4-FFF2-40B4-BE49-F238E27FC236}">
                <a16:creationId xmlns:a16="http://schemas.microsoft.com/office/drawing/2014/main" id="{2B7A5A09-D756-0936-5B12-D45ABF45B30C}"/>
              </a:ext>
            </a:extLst>
          </p:cNvPr>
          <p:cNvGraphicFramePr>
            <a:graphicFrameLocks noGrp="1"/>
          </p:cNvGraphicFramePr>
          <p:nvPr>
            <p:ph idx="1"/>
            <p:extLst>
              <p:ext uri="{D42A27DB-BD31-4B8C-83A1-F6EECF244321}">
                <p14:modId xmlns:p14="http://schemas.microsoft.com/office/powerpoint/2010/main" val="2021388780"/>
              </p:ext>
            </p:extLst>
          </p:nvPr>
        </p:nvGraphicFramePr>
        <p:xfrm>
          <a:off x="1103312" y="2052918"/>
          <a:ext cx="10390598"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3"/>
            <a:ext cx="2141166" cy="1007845"/>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a:xfrm>
            <a:off x="648930" y="649587"/>
            <a:ext cx="9252154" cy="1016654"/>
          </a:xfrm>
        </p:spPr>
        <p:txBody>
          <a:bodyPr>
            <a:normAutofit/>
          </a:bodyPr>
          <a:lstStyle/>
          <a:p>
            <a:r>
              <a:rPr lang="en-IN" b="1">
                <a:solidFill>
                  <a:srgbClr val="EBEBEB"/>
                </a:solidFill>
              </a:rPr>
              <a:t>Limitations of Study </a:t>
            </a:r>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a:xfrm>
            <a:off x="10352540" y="295729"/>
            <a:ext cx="838199" cy="767687"/>
          </a:xfrm>
        </p:spPr>
        <p:txBody>
          <a:bodyPr>
            <a:normAutofit/>
          </a:bodyPr>
          <a:lstStyle/>
          <a:p>
            <a:pPr>
              <a:spcAft>
                <a:spcPts val="600"/>
              </a:spcAft>
            </a:pPr>
            <a:fld id="{26AD20E6-394B-4DF0-96A5-9647FF39C943}" type="slidenum">
              <a:rPr lang="en-IN">
                <a:solidFill>
                  <a:srgbClr val="FFFFFF"/>
                </a:solidFill>
              </a:rPr>
              <a:pPr>
                <a:spcAft>
                  <a:spcPts val="600"/>
                </a:spcAft>
              </a:pPr>
              <a:t>15</a:t>
            </a:fld>
            <a:endParaRPr lang="en-IN">
              <a:solidFill>
                <a:srgbClr val="FFFFFF"/>
              </a:solidFill>
            </a:endParaRPr>
          </a:p>
        </p:txBody>
      </p:sp>
      <p:sp useBgFill="1">
        <p:nvSpPr>
          <p:cNvPr id="57" name="Freeform: Shape 5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6" name="Picture 5">
            <a:extLst>
              <a:ext uri="{FF2B5EF4-FFF2-40B4-BE49-F238E27FC236}">
                <a16:creationId xmlns:a16="http://schemas.microsoft.com/office/drawing/2014/main" id="{DF8E2F2A-8773-8566-BA13-BCC1F29E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916" y="2995088"/>
            <a:ext cx="5451627" cy="2768404"/>
          </a:xfrm>
          <a:prstGeom prst="rect">
            <a:avLst/>
          </a:prstGeom>
          <a:effectLst/>
        </p:spPr>
      </p:pic>
      <p:graphicFrame>
        <p:nvGraphicFramePr>
          <p:cNvPr id="8" name="Content Placeholder 2">
            <a:extLst>
              <a:ext uri="{FF2B5EF4-FFF2-40B4-BE49-F238E27FC236}">
                <a16:creationId xmlns:a16="http://schemas.microsoft.com/office/drawing/2014/main" id="{4F247088-5EA7-92CA-B4BF-F8D07A88B2F5}"/>
              </a:ext>
            </a:extLst>
          </p:cNvPr>
          <p:cNvGraphicFramePr>
            <a:graphicFrameLocks noGrp="1"/>
          </p:cNvGraphicFramePr>
          <p:nvPr>
            <p:ph idx="1"/>
            <p:extLst>
              <p:ext uri="{D42A27DB-BD31-4B8C-83A1-F6EECF244321}">
                <p14:modId xmlns:p14="http://schemas.microsoft.com/office/powerpoint/2010/main" val="2068722212"/>
              </p:ext>
            </p:extLst>
          </p:nvPr>
        </p:nvGraphicFramePr>
        <p:xfrm>
          <a:off x="648931" y="2548281"/>
          <a:ext cx="5122606" cy="365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5448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2208637" y="295729"/>
            <a:ext cx="9404723" cy="1400530"/>
          </a:xfrm>
        </p:spPr>
        <p:txBody>
          <a:bodyPr>
            <a:normAutofit/>
          </a:bodyPr>
          <a:lstStyle/>
          <a:p>
            <a:r>
              <a:rPr lang="en-IN" b="1" dirty="0"/>
              <a:t>Conclusion</a:t>
            </a:r>
          </a:p>
        </p:txBody>
      </p:sp>
      <p:graphicFrame>
        <p:nvGraphicFramePr>
          <p:cNvPr id="8" name="Content Placeholder 2">
            <a:extLst>
              <a:ext uri="{FF2B5EF4-FFF2-40B4-BE49-F238E27FC236}">
                <a16:creationId xmlns:a16="http://schemas.microsoft.com/office/drawing/2014/main" id="{3DD37EF8-F95A-0D85-D687-E870347582FE}"/>
              </a:ext>
            </a:extLst>
          </p:cNvPr>
          <p:cNvGraphicFramePr>
            <a:graphicFrameLocks noGrp="1"/>
          </p:cNvGraphicFramePr>
          <p:nvPr>
            <p:ph idx="1"/>
            <p:extLst>
              <p:ext uri="{D42A27DB-BD31-4B8C-83A1-F6EECF244321}">
                <p14:modId xmlns:p14="http://schemas.microsoft.com/office/powerpoint/2010/main" val="699791939"/>
              </p:ext>
            </p:extLst>
          </p:nvPr>
        </p:nvGraphicFramePr>
        <p:xfrm>
          <a:off x="646111" y="210075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normAutofit/>
          </a:bodyPr>
          <a:lstStyle/>
          <a:p>
            <a:pPr>
              <a:spcAft>
                <a:spcPts val="600"/>
              </a:spcAft>
            </a:pPr>
            <a:fld id="{26AD20E6-394B-4DF0-96A5-9647FF39C943}" type="slidenum">
              <a:rPr lang="en-IN" smtClean="0"/>
              <a:pPr>
                <a:spcAft>
                  <a:spcPts val="600"/>
                </a:spcAft>
              </a:pPr>
              <a:t>16</a:t>
            </a:fld>
            <a:endParaRPr lang="en-IN"/>
          </a:p>
        </p:txBody>
      </p:sp>
      <p:pic>
        <p:nvPicPr>
          <p:cNvPr id="6" name="Picture 5" descr="A black and white logo&#10;&#10;Description automatically generated">
            <a:extLst>
              <a:ext uri="{FF2B5EF4-FFF2-40B4-BE49-F238E27FC236}">
                <a16:creationId xmlns:a16="http://schemas.microsoft.com/office/drawing/2014/main" id="{945CF6E8-DCFB-270F-3407-DF7FB02549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3813"/>
            <a:ext cx="2208636" cy="1039603"/>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4631188" y="-1770440"/>
            <a:ext cx="6161859" cy="3320845"/>
          </a:xfrm>
        </p:spPr>
        <p:txBody>
          <a:bodyPr vert="horz" lIns="91440" tIns="45720" rIns="91440" bIns="45720" rtlCol="0" anchor="b">
            <a:normAutofit/>
          </a:bodyPr>
          <a:lstStyle/>
          <a:p>
            <a:pPr>
              <a:lnSpc>
                <a:spcPct val="90000"/>
              </a:lnSpc>
            </a:pPr>
            <a:r>
              <a:rPr lang="en-US" sz="2000" dirty="0">
                <a:solidFill>
                  <a:srgbClr val="EBEBEB"/>
                </a:solidFill>
              </a:rPr>
              <a:t>References (Only Vancouver Style</a:t>
            </a:r>
            <a:r>
              <a:rPr lang="en-US" sz="2400" dirty="0">
                <a:solidFill>
                  <a:srgbClr val="EBEBEB"/>
                </a:solidFill>
              </a:rPr>
              <a:t>)</a:t>
            </a: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vert="horz" lIns="91440" tIns="45720" rIns="91440" bIns="45720" rtlCol="0" anchor="b">
            <a:normAutofit/>
          </a:bodyPr>
          <a:lstStyle/>
          <a:p>
            <a:pPr defTabSz="914400">
              <a:spcAft>
                <a:spcPts val="600"/>
              </a:spcAft>
            </a:pPr>
            <a:fld id="{26AD20E6-394B-4DF0-96A5-9647FF39C943}" type="slidenum">
              <a:rPr lang="en-US">
                <a:solidFill>
                  <a:srgbClr val="FFFFFF"/>
                </a:solidFill>
              </a:rPr>
              <a:pPr defTabSz="914400">
                <a:spcAft>
                  <a:spcPts val="600"/>
                </a:spcAft>
              </a:pPr>
              <a:t>17</a:t>
            </a:fld>
            <a:endParaRPr lang="en-US">
              <a:solidFill>
                <a:srgbClr val="FFFFFF"/>
              </a:solidFill>
            </a:endParaRPr>
          </a:p>
        </p:txBody>
      </p:sp>
      <p:pic>
        <p:nvPicPr>
          <p:cNvPr id="7" name="Picture 6" descr="Analogue board showing flight information">
            <a:extLst>
              <a:ext uri="{FF2B5EF4-FFF2-40B4-BE49-F238E27FC236}">
                <a16:creationId xmlns:a16="http://schemas.microsoft.com/office/drawing/2014/main" id="{61CBBF10-18E2-BD22-5D6E-DE7E35E9738F}"/>
              </a:ext>
            </a:extLst>
          </p:cNvPr>
          <p:cNvPicPr>
            <a:picLocks noChangeAspect="1"/>
          </p:cNvPicPr>
          <p:nvPr/>
        </p:nvPicPr>
        <p:blipFill rotWithShape="1">
          <a:blip r:embed="rId3"/>
          <a:srcRect l="25691" r="30685" b="-1"/>
          <a:stretch/>
        </p:blipFill>
        <p:spPr>
          <a:xfrm>
            <a:off x="31181"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6" name="TextBox 5">
            <a:extLst>
              <a:ext uri="{FF2B5EF4-FFF2-40B4-BE49-F238E27FC236}">
                <a16:creationId xmlns:a16="http://schemas.microsoft.com/office/drawing/2014/main" id="{D5D0960A-1EBA-5623-3DC9-1D6FC1B6AC0D}"/>
              </a:ext>
            </a:extLst>
          </p:cNvPr>
          <p:cNvSpPr txBox="1"/>
          <p:nvPr/>
        </p:nvSpPr>
        <p:spPr>
          <a:xfrm>
            <a:off x="4695164" y="2182761"/>
            <a:ext cx="5588954" cy="1754326"/>
          </a:xfrm>
          <a:prstGeom prst="rect">
            <a:avLst/>
          </a:prstGeom>
          <a:noFill/>
        </p:spPr>
        <p:txBody>
          <a:bodyPr wrap="square" rtlCol="0">
            <a:spAutoFit/>
          </a:bodyPr>
          <a:lstStyle/>
          <a:p>
            <a:r>
              <a:rPr lang="en-US" dirty="0" err="1"/>
              <a:t>Downen</a:t>
            </a:r>
            <a:r>
              <a:rPr lang="en-US" dirty="0"/>
              <a:t> J, Jaeger C. Quality improvement of intravenous to oral medication conversion using Lean Six Sigma methodologies. BMJ Open Qual. 2020;9(1) </a:t>
            </a:r>
          </a:p>
          <a:p>
            <a:r>
              <a:rPr lang="en-US" dirty="0"/>
              <a:t>Al-Mutairi</a:t>
            </a:r>
          </a:p>
          <a:p>
            <a:r>
              <a:rPr lang="en-US" dirty="0"/>
              <a:t> </a:t>
            </a:r>
          </a:p>
        </p:txBody>
      </p:sp>
      <p:sp>
        <p:nvSpPr>
          <p:cNvPr id="10" name="Rectangle 3">
            <a:extLst>
              <a:ext uri="{FF2B5EF4-FFF2-40B4-BE49-F238E27FC236}">
                <a16:creationId xmlns:a16="http://schemas.microsoft.com/office/drawing/2014/main" id="{90101C83-68ED-7CA1-8AA2-D42E1759DCCC}"/>
              </a:ext>
            </a:extLst>
          </p:cNvPr>
          <p:cNvSpPr>
            <a:spLocks noChangeArrowheads="1"/>
          </p:cNvSpPr>
          <p:nvPr/>
        </p:nvSpPr>
        <p:spPr bwMode="auto">
          <a:xfrm>
            <a:off x="4695164" y="3591821"/>
            <a:ext cx="41864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Simmons AV, Atkinson K, Atkinson P, et al. Failure of patients to attend a medical outpatient clinic. J R Coll Physicians Lond. 1997;31:70–73.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Allen D, </a:t>
            </a:r>
            <a:r>
              <a:rPr kumimoji="0" lang="en-US" altLang="en-US" sz="1800" b="0" i="0" u="none" strike="noStrike" cap="none" normalizeH="0" baseline="0" dirty="0" err="1">
                <a:ln>
                  <a:noFill/>
                </a:ln>
                <a:solidFill>
                  <a:schemeClr val="tx1"/>
                </a:solidFill>
                <a:effectLst/>
                <a:latin typeface="Arial" panose="020B0604020202020204" pitchFamily="34" charset="0"/>
              </a:rPr>
              <a:t>Popert</a:t>
            </a:r>
            <a:r>
              <a:rPr kumimoji="0" lang="en-US" altLang="en-US" sz="1800" b="0" i="0" u="none" strike="noStrike" cap="none" normalizeH="0" baseline="0" dirty="0">
                <a:ln>
                  <a:noFill/>
                </a:ln>
                <a:solidFill>
                  <a:schemeClr val="tx1"/>
                </a:solidFill>
                <a:effectLst/>
                <a:latin typeface="Arial" panose="020B0604020202020204" pitchFamily="34" charset="0"/>
              </a:rPr>
              <a:t> R, O'Brien T. The two week cancer initiative in urology: useful </a:t>
            </a:r>
            <a:r>
              <a:rPr kumimoji="0" lang="en-US" altLang="en-US" sz="1800" b="0" i="0" u="none" strike="noStrike" cap="none" normalizeH="0" baseline="0" dirty="0" err="1">
                <a:ln>
                  <a:noFill/>
                </a:ln>
                <a:solidFill>
                  <a:schemeClr val="tx1"/>
                </a:solidFill>
                <a:effectLst/>
                <a:latin typeface="Arial" panose="020B0604020202020204" pitchFamily="34" charset="0"/>
              </a:rPr>
              <a:t>modernisation</a:t>
            </a:r>
            <a:r>
              <a:rPr kumimoji="0" lang="en-US" altLang="en-US" sz="1800" b="0" i="0" u="none" strike="noStrike" cap="none" normalizeH="0" baseline="0" dirty="0">
                <a:ln>
                  <a:noFill/>
                </a:ln>
                <a:solidFill>
                  <a:schemeClr val="tx1"/>
                </a:solidFill>
                <a:effectLst/>
                <a:latin typeface="Arial" panose="020B0604020202020204" pitchFamily="34" charset="0"/>
              </a:rPr>
              <a:t>? J R Soc Med. 2004;97:279–28.</a:t>
            </a:r>
          </a:p>
        </p:txBody>
      </p:sp>
    </p:spTree>
    <p:extLst>
      <p:ext uri="{BB962C8B-B14F-4D97-AF65-F5344CB8AC3E}">
        <p14:creationId xmlns:p14="http://schemas.microsoft.com/office/powerpoint/2010/main" val="14924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Content Placeholder 5" descr="A diagram of a health care system&#10;&#10;Description automatically generated with medium confidence">
            <a:extLst>
              <a:ext uri="{FF2B5EF4-FFF2-40B4-BE49-F238E27FC236}">
                <a16:creationId xmlns:a16="http://schemas.microsoft.com/office/drawing/2014/main" id="{A7695360-15B2-6A45-9A2C-5951552944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29289" cy="6858000"/>
          </a:xfrm>
        </p:spPr>
      </p:pic>
      <p:sp>
        <p:nvSpPr>
          <p:cNvPr id="4" name="Slide Number Placeholder 3">
            <a:extLst>
              <a:ext uri="{FF2B5EF4-FFF2-40B4-BE49-F238E27FC236}">
                <a16:creationId xmlns:a16="http://schemas.microsoft.com/office/drawing/2014/main" id="{CDD8BC78-C32C-0418-AFFE-4F5A9860E9BD}"/>
              </a:ext>
            </a:extLst>
          </p:cNvPr>
          <p:cNvSpPr>
            <a:spLocks noGrp="1"/>
          </p:cNvSpPr>
          <p:nvPr>
            <p:ph type="sldNum" sz="quarter" idx="12"/>
          </p:nvPr>
        </p:nvSpPr>
        <p:spPr/>
        <p:txBody>
          <a:bodyPr vert="horz" lIns="91440" tIns="45720" rIns="91440" bIns="45720" rtlCol="0">
            <a:normAutofit/>
          </a:bodyPr>
          <a:lstStyle/>
          <a:p>
            <a:pPr defTabSz="914400">
              <a:spcAft>
                <a:spcPts val="600"/>
              </a:spcAft>
            </a:pPr>
            <a:fld id="{26AD20E6-394B-4DF0-96A5-9647FF39C943}" type="slidenum">
              <a:rPr lang="en-US" smtClean="0"/>
              <a:pPr defTabSz="914400">
                <a:spcAft>
                  <a:spcPts val="600"/>
                </a:spcAft>
              </a:pPr>
              <a:t>18</a:t>
            </a:fld>
            <a:endParaRPr lang="en-US"/>
          </a:p>
        </p:txBody>
      </p:sp>
    </p:spTree>
    <p:extLst>
      <p:ext uri="{BB962C8B-B14F-4D97-AF65-F5344CB8AC3E}">
        <p14:creationId xmlns:p14="http://schemas.microsoft.com/office/powerpoint/2010/main" val="356493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a:xfrm>
            <a:off x="1154955" y="4787212"/>
            <a:ext cx="8825658" cy="861420"/>
          </a:xfrm>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19</a:t>
            </a:fld>
            <a:endParaRPr lang="en-IN" dirty="0"/>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431" y="1082600"/>
            <a:ext cx="3939137" cy="1854148"/>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635458" y="4854344"/>
            <a:ext cx="9345155" cy="861802"/>
          </a:xfrm>
        </p:spPr>
        <p:txBody>
          <a:bodyPr vert="horz" lIns="91440" tIns="45720" rIns="91440" bIns="45720" rtlCol="0" anchor="b">
            <a:normAutofit/>
          </a:bodyPr>
          <a:lstStyle/>
          <a:p>
            <a:r>
              <a:rPr lang="en-US" sz="4800"/>
              <a:t>Screenshot of Approval</a:t>
            </a:r>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vert="horz" lIns="91440" tIns="45720" rIns="91440" bIns="45720" rtlCol="0" anchor="b">
            <a:normAutofit/>
          </a:bodyPr>
          <a:lstStyle/>
          <a:p>
            <a:pPr defTabSz="914400">
              <a:spcAft>
                <a:spcPts val="600"/>
              </a:spcAft>
            </a:pPr>
            <a:fld id="{26AD20E6-394B-4DF0-96A5-9647FF39C943}" type="slidenum">
              <a:rPr lang="en-US"/>
              <a:pPr defTabSz="914400">
                <a:spcAft>
                  <a:spcPts val="600"/>
                </a:spcAft>
              </a:pPr>
              <a:t>2</a:t>
            </a:fld>
            <a:endParaRPr lang="en-US"/>
          </a:p>
        </p:txBody>
      </p:sp>
      <p:pic>
        <p:nvPicPr>
          <p:cNvPr id="40" name="Picture 39" descr="Light bulb on yellow background with sketched light beams and cord">
            <a:extLst>
              <a:ext uri="{FF2B5EF4-FFF2-40B4-BE49-F238E27FC236}">
                <a16:creationId xmlns:a16="http://schemas.microsoft.com/office/drawing/2014/main" id="{5A7457F1-02F9-B8F6-301C-5A5CD352362C}"/>
              </a:ext>
            </a:extLst>
          </p:cNvPr>
          <p:cNvPicPr>
            <a:picLocks noChangeAspect="1"/>
          </p:cNvPicPr>
          <p:nvPr/>
        </p:nvPicPr>
        <p:blipFill rotWithShape="1">
          <a:blip r:embed="rId3"/>
          <a:srcRect l="25322" r="-2" b="-2"/>
          <a:stretch/>
        </p:blipFill>
        <p:spPr>
          <a:xfrm>
            <a:off x="1002166" y="279148"/>
            <a:ext cx="4468571" cy="3680002"/>
          </a:xfrm>
          <a:prstGeom prst="rect">
            <a:avLst/>
          </a:prstGeom>
          <a:effectLst/>
        </p:spPr>
      </p:pic>
      <p:pic>
        <p:nvPicPr>
          <p:cNvPr id="7" name="Picture 6">
            <a:extLst>
              <a:ext uri="{FF2B5EF4-FFF2-40B4-BE49-F238E27FC236}">
                <a16:creationId xmlns:a16="http://schemas.microsoft.com/office/drawing/2014/main" id="{CF79EF7F-5C7A-4A45-6247-1B5423B6C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674" y="273905"/>
            <a:ext cx="4037012" cy="3685245"/>
          </a:xfrm>
          <a:prstGeom prst="rect">
            <a:avLst/>
          </a:prstGeom>
        </p:spPr>
      </p:pic>
    </p:spTree>
    <p:extLst>
      <p:ext uri="{BB962C8B-B14F-4D97-AF65-F5344CB8AC3E}">
        <p14:creationId xmlns:p14="http://schemas.microsoft.com/office/powerpoint/2010/main" val="1061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1158129" y="334356"/>
            <a:ext cx="9404723" cy="1400530"/>
          </a:xfrm>
        </p:spPr>
        <p:txBody>
          <a:bodyPr/>
          <a:lstStyle/>
          <a:p>
            <a:pPr algn="ctr"/>
            <a:r>
              <a:rPr lang="en-IN" b="1" dirty="0"/>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a:xfrm>
            <a:off x="1447191" y="2746332"/>
            <a:ext cx="4645152" cy="3379886"/>
          </a:xfrm>
        </p:spPr>
        <p:txBody>
          <a:bodyPr>
            <a:noAutofit/>
          </a:bodyPr>
          <a:lstStyle/>
          <a:p>
            <a:r>
              <a:rPr lang="en-IN" sz="1400" dirty="0"/>
              <a:t>Conversate with patients .</a:t>
            </a:r>
          </a:p>
          <a:p>
            <a:r>
              <a:rPr lang="en-IN" sz="1400" dirty="0"/>
              <a:t>Problem solving .</a:t>
            </a:r>
          </a:p>
          <a:p>
            <a:r>
              <a:rPr lang="en-IN" sz="1400" dirty="0"/>
              <a:t>Improve my technical skill.</a:t>
            </a:r>
          </a:p>
          <a:p>
            <a:r>
              <a:rPr lang="en-IN" sz="1400" dirty="0"/>
              <a:t>Patients Retention.</a:t>
            </a:r>
          </a:p>
          <a:p>
            <a:r>
              <a:rPr lang="en-IN" sz="1400" dirty="0"/>
              <a:t>To make patients to  use hospital services .</a:t>
            </a:r>
          </a:p>
          <a:p>
            <a:r>
              <a:rPr lang="en-US" sz="1400" dirty="0"/>
              <a:t>Improved my ability to explain medical information in a clear, empathetic manner, ensuring patients understand their next steps for recovery.</a:t>
            </a:r>
          </a:p>
          <a:p>
            <a:pPr marL="0" indent="0">
              <a:buNone/>
            </a:pPr>
            <a:endParaRPr lang="en-IN" sz="1400"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Internship</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a:xfrm>
            <a:off x="6412361" y="2821491"/>
            <a:ext cx="5592825" cy="3229568"/>
          </a:xfrm>
        </p:spPr>
        <p:txBody>
          <a:bodyPr>
            <a:normAutofit/>
          </a:bodyPr>
          <a:lstStyle/>
          <a:p>
            <a:r>
              <a:rPr lang="en-IN" sz="1600" dirty="0"/>
              <a:t>Learning and growth gained the deep </a:t>
            </a:r>
            <a:r>
              <a:rPr lang="en-US" sz="1600" dirty="0"/>
              <a:t>understanding od patients care and processes, particularly in the context od follow-up.</a:t>
            </a:r>
          </a:p>
          <a:p>
            <a:r>
              <a:rPr lang="en-US" sz="1600" dirty="0"/>
              <a:t>Skill development in data analysis ,patients communication and time management.</a:t>
            </a:r>
          </a:p>
          <a:p>
            <a:r>
              <a:rPr lang="en-US" sz="1600" dirty="0"/>
              <a:t>Understanding hospital operations by observing the workflow of the various department (ICU,NICU,HDU,OPD AND NURSING STAIONS)</a:t>
            </a:r>
          </a:p>
          <a:p>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20</a:t>
            </a:fld>
            <a:endParaRPr lang="en-IN" dirty="0"/>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2261419" cy="1064448"/>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a:xfrm>
            <a:off x="1667889" y="1154637"/>
            <a:ext cx="9603275" cy="1049235"/>
          </a:xfrm>
        </p:spPr>
        <p:txBody>
          <a:bodyPr/>
          <a:lstStyle/>
          <a:p>
            <a:pPr algn="ctr"/>
            <a:r>
              <a:rPr lang="en-IN" b="1" dirty="0"/>
              <a:t>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p:txBody>
          <a:bodyPr/>
          <a:lstStyle/>
          <a:p>
            <a:r>
              <a:rPr lang="en-IN" b="1" dirty="0"/>
              <a:t>Personal follow up calls </a:t>
            </a:r>
            <a:r>
              <a:rPr lang="en-IN" dirty="0"/>
              <a:t>: Established a team dedicate for making calls to remind for follow up and book their appointment before there follow up date ,so that patients who had not book appointment on the discharge days and not agree for sample home collection make them agree.</a:t>
            </a:r>
          </a:p>
          <a:p>
            <a:r>
              <a:rPr lang="en-IN" b="1" dirty="0"/>
              <a:t>Feedback : Take daily round every morning and meet with each patients and ask about their problem regarding services which were proving are good and on timely reaching or not to them .</a:t>
            </a:r>
          </a:p>
          <a:p>
            <a:r>
              <a:rPr lang="en-IN" b="1" dirty="0"/>
              <a:t>After that they make a team which name is GURDIAN ANGEL .</a:t>
            </a:r>
          </a:p>
        </p:txBody>
      </p:sp>
      <p:sp>
        <p:nvSpPr>
          <p:cNvPr id="4" name="Footer Placeholder 3">
            <a:extLst>
              <a:ext uri="{FF2B5EF4-FFF2-40B4-BE49-F238E27FC236}">
                <a16:creationId xmlns:a16="http://schemas.microsoft.com/office/drawing/2014/main" id="{CFB24201-39E0-0177-4FEA-D5D081F0FDC8}"/>
              </a:ext>
            </a:extLst>
          </p:cNvPr>
          <p:cNvSpPr>
            <a:spLocks noGrp="1"/>
          </p:cNvSpPr>
          <p:nvPr>
            <p:ph type="ftr" sz="quarter" idx="11"/>
          </p:nvPr>
        </p:nvSpPr>
        <p:spPr>
          <a:xfrm>
            <a:off x="2778934" y="249145"/>
            <a:ext cx="5938836" cy="309201"/>
          </a:xfrm>
        </p:spPr>
        <p:txBody>
          <a:bodyPr/>
          <a:lstStyle/>
          <a:p>
            <a:r>
              <a:rPr lang="en-US" dirty="0"/>
              <a:t>You are not allowed to add slides to this presentation</a:t>
            </a:r>
            <a:endParaRPr lang="en-IN" dirty="0"/>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21</a:t>
            </a:fld>
            <a:endParaRPr lang="en-IN" dirty="0"/>
          </a:p>
        </p:txBody>
      </p:sp>
      <p:pic>
        <p:nvPicPr>
          <p:cNvPr id="6" name="Picture 5">
            <a:extLst>
              <a:ext uri="{FF2B5EF4-FFF2-40B4-BE49-F238E27FC236}">
                <a16:creationId xmlns:a16="http://schemas.microsoft.com/office/drawing/2014/main" id="{E26EE7B1-5136-58FC-218C-162FDFFC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349062" cy="1268959"/>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646111" y="2644877"/>
            <a:ext cx="3105075" cy="1435510"/>
          </a:xfrm>
        </p:spPr>
        <p:txBody>
          <a:bodyPr vert="horz" lIns="91440" tIns="45720" rIns="91440" bIns="45720" rtlCol="0" anchor="b">
            <a:normAutofit/>
          </a:bodyPr>
          <a:lstStyle/>
          <a:p>
            <a:r>
              <a:rPr lang="en-US" sz="3200" dirty="0"/>
              <a:t>Pictorial Journey</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vert="horz" lIns="91440" tIns="45720" rIns="91440" bIns="45720" rtlCol="0">
            <a:normAutofit/>
          </a:bodyPr>
          <a:lstStyle/>
          <a:p>
            <a:pPr defTabSz="914400">
              <a:spcAft>
                <a:spcPts val="600"/>
              </a:spcAft>
            </a:pPr>
            <a:fld id="{26AD20E6-394B-4DF0-96A5-9647FF39C943}" type="slidenum">
              <a:rPr lang="en-US" smtClean="0"/>
              <a:pPr defTabSz="914400">
                <a:spcAft>
                  <a:spcPts val="600"/>
                </a:spcAft>
              </a:pPr>
              <a:t>22</a:t>
            </a:fld>
            <a:endParaRPr lang="en-US"/>
          </a:p>
        </p:txBody>
      </p:sp>
      <p:pic>
        <p:nvPicPr>
          <p:cNvPr id="9" name="Picture 8" descr="A person sitting at a desk with a computer&#10;&#10;Description automatically generated">
            <a:extLst>
              <a:ext uri="{FF2B5EF4-FFF2-40B4-BE49-F238E27FC236}">
                <a16:creationId xmlns:a16="http://schemas.microsoft.com/office/drawing/2014/main" id="{4E8DB90B-B873-BB41-E2BD-E73C348FA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452" y="1656670"/>
            <a:ext cx="3148022" cy="1770762"/>
          </a:xfrm>
          <a:prstGeom prst="rect">
            <a:avLst/>
          </a:prstGeom>
          <a:effectLst/>
        </p:spPr>
      </p:pic>
      <p:pic>
        <p:nvPicPr>
          <p:cNvPr id="11" name="Picture 10" descr="A building with a blue sign&#10;&#10;Description automatically generated">
            <a:extLst>
              <a:ext uri="{FF2B5EF4-FFF2-40B4-BE49-F238E27FC236}">
                <a16:creationId xmlns:a16="http://schemas.microsoft.com/office/drawing/2014/main" id="{7A224C61-1915-2A5C-C5B2-91F016644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452" y="4429735"/>
            <a:ext cx="3148022" cy="991626"/>
          </a:xfrm>
          <a:prstGeom prst="rect">
            <a:avLst/>
          </a:prstGeom>
          <a:effectLst/>
        </p:spPr>
      </p:pic>
      <p:pic>
        <p:nvPicPr>
          <p:cNvPr id="7" name="Content Placeholder 6" descr="A group of people standing in a room&#10;&#10;Description automatically generated">
            <a:extLst>
              <a:ext uri="{FF2B5EF4-FFF2-40B4-BE49-F238E27FC236}">
                <a16:creationId xmlns:a16="http://schemas.microsoft.com/office/drawing/2014/main" id="{6B6018DC-B759-3CA7-448D-39D05D17D2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091" y="1635118"/>
            <a:ext cx="3148022" cy="4197362"/>
          </a:xfrm>
          <a:prstGeom prst="rect">
            <a:avLst/>
          </a:prstGeom>
          <a:effectLst/>
        </p:spPr>
      </p:pic>
    </p:spTree>
    <p:extLst>
      <p:ext uri="{BB962C8B-B14F-4D97-AF65-F5344CB8AC3E}">
        <p14:creationId xmlns:p14="http://schemas.microsoft.com/office/powerpoint/2010/main" val="233393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646111" y="1447799"/>
            <a:ext cx="3105075" cy="1444750"/>
          </a:xfrm>
        </p:spPr>
        <p:txBody>
          <a:bodyPr vert="horz" lIns="91440" tIns="45720" rIns="91440" bIns="45720" rtlCol="0" anchor="b">
            <a:normAutofit fontScale="90000"/>
          </a:bodyPr>
          <a:lstStyle/>
          <a:p>
            <a:r>
              <a:rPr lang="en-US" sz="3200" dirty="0"/>
              <a:t>HEALTH AND WELLNESS SYSTEM</a:t>
            </a:r>
          </a:p>
        </p:txBody>
      </p:sp>
      <p:sp>
        <p:nvSpPr>
          <p:cNvPr id="41" name="Content Placeholder 40">
            <a:extLst>
              <a:ext uri="{FF2B5EF4-FFF2-40B4-BE49-F238E27FC236}">
                <a16:creationId xmlns:a16="http://schemas.microsoft.com/office/drawing/2014/main" id="{54C919B6-9B72-F793-A752-CC9FA68D3AAA}"/>
              </a:ext>
            </a:extLst>
          </p:cNvPr>
          <p:cNvSpPr>
            <a:spLocks noGrp="1"/>
          </p:cNvSpPr>
          <p:nvPr>
            <p:ph idx="1"/>
          </p:nvPr>
        </p:nvSpPr>
        <p:spPr>
          <a:xfrm>
            <a:off x="646111" y="3088493"/>
            <a:ext cx="3104751" cy="2931307"/>
          </a:xfrm>
        </p:spPr>
        <p:txBody>
          <a:bodyPr>
            <a:normAutofit/>
          </a:bodyPr>
          <a:lstStyle/>
          <a:p>
            <a:pPr marL="0" indent="0">
              <a:buNone/>
            </a:pPr>
            <a:endParaRPr lang="en-US" sz="1600" b="1" dirty="0"/>
          </a:p>
        </p:txBody>
      </p:sp>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a:xfrm>
            <a:off x="643855" y="6400567"/>
            <a:ext cx="3859795" cy="304801"/>
          </a:xfrm>
        </p:spPr>
        <p:txBody>
          <a:bodyPr vert="horz" lIns="91440" tIns="45720" rIns="91440" bIns="45720" rtlCol="0">
            <a:normAutofit/>
          </a:bodyPr>
          <a:lstStyle/>
          <a:p>
            <a:pPr defTabSz="914400">
              <a:spcAft>
                <a:spcPts val="600"/>
              </a:spcAft>
            </a:pPr>
            <a:r>
              <a:rPr lang="en-US" b="0" i="0" kern="1200">
                <a:latin typeface="+mn-lt"/>
                <a:ea typeface="+mn-ea"/>
                <a:cs typeface="+mn-cs"/>
              </a:rPr>
              <a:t>You are not allowed to add slides to this presentation</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vert="horz" lIns="91440" tIns="45720" rIns="91440" bIns="45720" rtlCol="0">
            <a:normAutofit/>
          </a:bodyPr>
          <a:lstStyle/>
          <a:p>
            <a:pPr defTabSz="914400">
              <a:spcAft>
                <a:spcPts val="600"/>
              </a:spcAft>
            </a:pPr>
            <a:fld id="{26AD20E6-394B-4DF0-96A5-9647FF39C943}" type="slidenum">
              <a:rPr lang="en-US" smtClean="0"/>
              <a:pPr defTabSz="914400">
                <a:spcAft>
                  <a:spcPts val="600"/>
                </a:spcAft>
              </a:pPr>
              <a:t>23</a:t>
            </a:fld>
            <a:endParaRPr lang="en-US"/>
          </a:p>
        </p:txBody>
      </p:sp>
      <p:pic>
        <p:nvPicPr>
          <p:cNvPr id="11" name="Picture 10" descr="A building with a sign&#10;&#10;Description automatically generated">
            <a:extLst>
              <a:ext uri="{FF2B5EF4-FFF2-40B4-BE49-F238E27FC236}">
                <a16:creationId xmlns:a16="http://schemas.microsoft.com/office/drawing/2014/main" id="{3E132839-ADD6-D64E-556E-94A9F07F5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452" y="1656670"/>
            <a:ext cx="3148022" cy="1770762"/>
          </a:xfrm>
          <a:prstGeom prst="rect">
            <a:avLst/>
          </a:prstGeom>
          <a:effectLst/>
        </p:spPr>
      </p:pic>
      <p:pic>
        <p:nvPicPr>
          <p:cNvPr id="9" name="Picture 8" descr="A group of men standing in front of a building&#10;&#10;Description automatically generated">
            <a:extLst>
              <a:ext uri="{FF2B5EF4-FFF2-40B4-BE49-F238E27FC236}">
                <a16:creationId xmlns:a16="http://schemas.microsoft.com/office/drawing/2014/main" id="{6EFEB76B-F22B-3ACA-0B5A-8FAF44C49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452" y="4040167"/>
            <a:ext cx="3148022" cy="1770762"/>
          </a:xfrm>
          <a:prstGeom prst="rect">
            <a:avLst/>
          </a:prstGeom>
          <a:effectLst/>
        </p:spPr>
      </p:pic>
      <p:pic>
        <p:nvPicPr>
          <p:cNvPr id="7" name="Content Placeholder 6" descr="A person standing in front of a building&#10;&#10;Description automatically generated">
            <a:extLst>
              <a:ext uri="{FF2B5EF4-FFF2-40B4-BE49-F238E27FC236}">
                <a16:creationId xmlns:a16="http://schemas.microsoft.com/office/drawing/2014/main" id="{5FE60212-5190-116B-81FB-41BBD45E4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2227" y="1447799"/>
            <a:ext cx="2571750" cy="4572001"/>
          </a:xfrm>
          <a:prstGeom prst="rect">
            <a:avLst/>
          </a:prstGeom>
          <a:effectLst/>
        </p:spPr>
      </p:pic>
    </p:spTree>
    <p:extLst>
      <p:ext uri="{BB962C8B-B14F-4D97-AF65-F5344CB8AC3E}">
        <p14:creationId xmlns:p14="http://schemas.microsoft.com/office/powerpoint/2010/main" val="411228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8846-3B0A-C01A-364B-FDC8490F4A26}"/>
              </a:ext>
            </a:extLst>
          </p:cNvPr>
          <p:cNvSpPr>
            <a:spLocks noGrp="1"/>
          </p:cNvSpPr>
          <p:nvPr>
            <p:ph type="title"/>
          </p:nvPr>
        </p:nvSpPr>
        <p:spPr/>
        <p:txBody>
          <a:bodyPr/>
          <a:lstStyle/>
          <a:p>
            <a:r>
              <a:rPr lang="en-US" dirty="0"/>
              <a:t>HEALTH AND WELLNESS CENTRE </a:t>
            </a:r>
            <a:br>
              <a:rPr lang="en-US" dirty="0"/>
            </a:br>
            <a:endParaRPr lang="en-US" dirty="0"/>
          </a:p>
        </p:txBody>
      </p:sp>
      <p:sp>
        <p:nvSpPr>
          <p:cNvPr id="3" name="Content Placeholder 2">
            <a:extLst>
              <a:ext uri="{FF2B5EF4-FFF2-40B4-BE49-F238E27FC236}">
                <a16:creationId xmlns:a16="http://schemas.microsoft.com/office/drawing/2014/main" id="{77D09D2E-ED3B-B445-100F-797B09A24B3E}"/>
              </a:ext>
            </a:extLst>
          </p:cNvPr>
          <p:cNvSpPr>
            <a:spLocks noGrp="1"/>
          </p:cNvSpPr>
          <p:nvPr>
            <p:ph idx="1"/>
          </p:nvPr>
        </p:nvSpPr>
        <p:spPr>
          <a:xfrm>
            <a:off x="1103312" y="2072582"/>
            <a:ext cx="8946541" cy="4195481"/>
          </a:xfrm>
        </p:spPr>
        <p:txBody>
          <a:bodyPr/>
          <a:lstStyle/>
          <a:p>
            <a:r>
              <a:rPr lang="en-US" sz="2000" b="1" dirty="0"/>
              <a:t>RECOMMENDATION :- There should be a knowledgeable person at the registration desk. Who can give the right information to patients </a:t>
            </a:r>
          </a:p>
          <a:p>
            <a:r>
              <a:rPr lang="en-US" b="1" dirty="0"/>
              <a:t>1  Doctor( visiting consultant )</a:t>
            </a:r>
          </a:p>
          <a:p>
            <a:r>
              <a:rPr lang="en-US" b="1" dirty="0"/>
              <a:t>1 Pharmacist</a:t>
            </a:r>
          </a:p>
          <a:p>
            <a:r>
              <a:rPr lang="en-US" b="1" dirty="0"/>
              <a:t>2 ANM</a:t>
            </a:r>
          </a:p>
          <a:p>
            <a:r>
              <a:rPr lang="en-US" b="1" dirty="0"/>
              <a:t>1 OPD </a:t>
            </a:r>
            <a:endParaRPr lang="en-US" dirty="0"/>
          </a:p>
        </p:txBody>
      </p:sp>
      <p:sp>
        <p:nvSpPr>
          <p:cNvPr id="4" name="Footer Placeholder 3">
            <a:extLst>
              <a:ext uri="{FF2B5EF4-FFF2-40B4-BE49-F238E27FC236}">
                <a16:creationId xmlns:a16="http://schemas.microsoft.com/office/drawing/2014/main" id="{9ACC23F4-B785-F701-078A-5312171EFD78}"/>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B38302A-2E1F-F8ED-8A92-EA7C867DF493}"/>
              </a:ext>
            </a:extLst>
          </p:cNvPr>
          <p:cNvSpPr>
            <a:spLocks noGrp="1"/>
          </p:cNvSpPr>
          <p:nvPr>
            <p:ph type="sldNum" sz="quarter" idx="12"/>
          </p:nvPr>
        </p:nvSpPr>
        <p:spPr/>
        <p:txBody>
          <a:bodyPr/>
          <a:lstStyle/>
          <a:p>
            <a:fld id="{26AD20E6-394B-4DF0-96A5-9647FF39C943}" type="slidenum">
              <a:rPr lang="en-IN" smtClean="0"/>
              <a:t>24</a:t>
            </a:fld>
            <a:endParaRPr lang="en-IN"/>
          </a:p>
        </p:txBody>
      </p:sp>
    </p:spTree>
    <p:extLst>
      <p:ext uri="{BB962C8B-B14F-4D97-AF65-F5344CB8AC3E}">
        <p14:creationId xmlns:p14="http://schemas.microsoft.com/office/powerpoint/2010/main" val="372670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57316" y="1447800"/>
            <a:ext cx="9892538" cy="4800600"/>
          </a:xfrm>
        </p:spPr>
        <p:txBody>
          <a:bodyPr>
            <a:normAutofit/>
          </a:bodyPr>
          <a:lstStyle/>
          <a:p>
            <a:pPr>
              <a:buFont typeface="Wingdings" panose="05000000000000000000" pitchFamily="2" charset="2"/>
              <a:buChar char="v"/>
            </a:pPr>
            <a:r>
              <a:rPr lang="en-US" b="0" i="0" dirty="0">
                <a:effectLst/>
                <a:latin typeface="__Inter_aaf875"/>
              </a:rPr>
              <a:t>HIERARCHY OD PLTV IN </a:t>
            </a:r>
            <a:r>
              <a:rPr lang="en-US" dirty="0">
                <a:latin typeface="__Inter_aaf875"/>
              </a:rPr>
              <a:t>MANIPAL HOSPITAL .  </a:t>
            </a:r>
            <a:endParaRPr lang="en-US" b="0" i="0" dirty="0">
              <a:effectLst/>
              <a:latin typeface="__Inter_aaf875"/>
            </a:endParaRPr>
          </a:p>
          <a:p>
            <a:pPr marL="0" indent="0">
              <a:buNone/>
            </a:pPr>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9" name="Diagram 8">
            <a:extLst>
              <a:ext uri="{FF2B5EF4-FFF2-40B4-BE49-F238E27FC236}">
                <a16:creationId xmlns:a16="http://schemas.microsoft.com/office/drawing/2014/main" id="{DD32A6FF-4ADB-0AF3-715A-C8324F97C204}"/>
              </a:ext>
            </a:extLst>
          </p:cNvPr>
          <p:cNvGraphicFramePr/>
          <p:nvPr>
            <p:extLst>
              <p:ext uri="{D42A27DB-BD31-4B8C-83A1-F6EECF244321}">
                <p14:modId xmlns:p14="http://schemas.microsoft.com/office/powerpoint/2010/main" val="1458253054"/>
              </p:ext>
            </p:extLst>
          </p:nvPr>
        </p:nvGraphicFramePr>
        <p:xfrm>
          <a:off x="1843319" y="1947220"/>
          <a:ext cx="7469238" cy="3234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Connector 12">
            <a:extLst>
              <a:ext uri="{FF2B5EF4-FFF2-40B4-BE49-F238E27FC236}">
                <a16:creationId xmlns:a16="http://schemas.microsoft.com/office/drawing/2014/main" id="{4F252DCC-35F1-3457-D124-481634D007D8}"/>
              </a:ext>
            </a:extLst>
          </p:cNvPr>
          <p:cNvCxnSpPr/>
          <p:nvPr/>
        </p:nvCxnSpPr>
        <p:spPr>
          <a:xfrm>
            <a:off x="2612457" y="5080000"/>
            <a:ext cx="6289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E61465-3D23-198C-2A72-C903A8B99A26}"/>
              </a:ext>
            </a:extLst>
          </p:cNvPr>
          <p:cNvCxnSpPr/>
          <p:nvPr/>
        </p:nvCxnSpPr>
        <p:spPr>
          <a:xfrm>
            <a:off x="2603185" y="4876800"/>
            <a:ext cx="0" cy="20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829BBE-36EB-E73F-546D-7AE14424437D}"/>
              </a:ext>
            </a:extLst>
          </p:cNvPr>
          <p:cNvCxnSpPr/>
          <p:nvPr/>
        </p:nvCxnSpPr>
        <p:spPr>
          <a:xfrm>
            <a:off x="8841205" y="4846320"/>
            <a:ext cx="0" cy="233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1D6CEE-F995-95F5-6F52-C6FC86786EBC}"/>
              </a:ext>
            </a:extLst>
          </p:cNvPr>
          <p:cNvCxnSpPr/>
          <p:nvPr/>
        </p:nvCxnSpPr>
        <p:spPr>
          <a:xfrm>
            <a:off x="5242560" y="3931920"/>
            <a:ext cx="0" cy="10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0DB94A-F938-395E-EFD8-3E3E0D35EFD9}"/>
              </a:ext>
            </a:extLst>
          </p:cNvPr>
          <p:cNvCxnSpPr/>
          <p:nvPr/>
        </p:nvCxnSpPr>
        <p:spPr>
          <a:xfrm>
            <a:off x="3921760" y="5080000"/>
            <a:ext cx="0" cy="22759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Diagram 21">
            <a:extLst>
              <a:ext uri="{FF2B5EF4-FFF2-40B4-BE49-F238E27FC236}">
                <a16:creationId xmlns:a16="http://schemas.microsoft.com/office/drawing/2014/main" id="{F0DB5ACA-597C-35E3-617D-EA18139AA9B8}"/>
              </a:ext>
            </a:extLst>
          </p:cNvPr>
          <p:cNvGraphicFramePr/>
          <p:nvPr>
            <p:extLst>
              <p:ext uri="{D42A27DB-BD31-4B8C-83A1-F6EECF244321}">
                <p14:modId xmlns:p14="http://schemas.microsoft.com/office/powerpoint/2010/main" val="2750349182"/>
              </p:ext>
            </p:extLst>
          </p:nvPr>
        </p:nvGraphicFramePr>
        <p:xfrm>
          <a:off x="2766483" y="5517832"/>
          <a:ext cx="2476077" cy="8855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Rectangle 22">
            <a:extLst>
              <a:ext uri="{FF2B5EF4-FFF2-40B4-BE49-F238E27FC236}">
                <a16:creationId xmlns:a16="http://schemas.microsoft.com/office/drawing/2014/main" id="{FAD2ADD5-D7D7-54B4-5FCB-D6EA6C06F714}"/>
              </a:ext>
            </a:extLst>
          </p:cNvPr>
          <p:cNvSpPr/>
          <p:nvPr/>
        </p:nvSpPr>
        <p:spPr>
          <a:xfrm>
            <a:off x="-1259840" y="1292772"/>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a:t>Introduction </a:t>
            </a:r>
            <a:endParaRPr lang="en-IN" b="1" dirty="0"/>
          </a:p>
        </p:txBody>
      </p:sp>
      <p:graphicFrame>
        <p:nvGraphicFramePr>
          <p:cNvPr id="19" name="Content Placeholder 2">
            <a:extLst>
              <a:ext uri="{FF2B5EF4-FFF2-40B4-BE49-F238E27FC236}">
                <a16:creationId xmlns:a16="http://schemas.microsoft.com/office/drawing/2014/main" id="{5304881A-688F-84CE-5701-84265E650909}"/>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442911" y="1371601"/>
            <a:ext cx="6246093" cy="1675975"/>
          </a:xfrm>
        </p:spPr>
        <p:txBody>
          <a:bodyPr>
            <a:normAutofit/>
          </a:bodyPr>
          <a:lstStyle/>
          <a:p>
            <a:r>
              <a:rPr lang="en-IN" b="1" dirty="0"/>
              <a:t>Objectives of the Study</a:t>
            </a:r>
          </a:p>
        </p:txBody>
      </p:sp>
      <p:sp>
        <p:nvSpPr>
          <p:cNvPr id="19" name="Content Placeholder 18">
            <a:extLst>
              <a:ext uri="{FF2B5EF4-FFF2-40B4-BE49-F238E27FC236}">
                <a16:creationId xmlns:a16="http://schemas.microsoft.com/office/drawing/2014/main" id="{96459124-4DAF-62FD-1745-15F0EEAF9671}"/>
              </a:ext>
            </a:extLst>
          </p:cNvPr>
          <p:cNvSpPr>
            <a:spLocks noGrp="1"/>
          </p:cNvSpPr>
          <p:nvPr>
            <p:ph idx="1"/>
          </p:nvPr>
        </p:nvSpPr>
        <p:spPr>
          <a:xfrm>
            <a:off x="642175" y="2484544"/>
            <a:ext cx="6253484" cy="3763855"/>
          </a:xfrm>
        </p:spPr>
        <p:txBody>
          <a:bodyPr>
            <a:normAutofit/>
          </a:bodyPr>
          <a:lstStyle/>
          <a:p>
            <a:r>
              <a:rPr lang="en-IN" kern="100">
                <a:effectLst/>
                <a:latin typeface="Times New Roman" panose="02020603050405020304" pitchFamily="18" charset="0"/>
                <a:ea typeface="Aptos" panose="020B0004020202020204" pitchFamily="34" charset="0"/>
                <a:cs typeface="Times New Roman" panose="02020603050405020304" pitchFamily="18" charset="0"/>
              </a:rPr>
              <a:t>To find total conversion of patient from IPD consultations</a:t>
            </a:r>
            <a:r>
              <a:rPr lang="en-IN" kern="100">
                <a:effectLst/>
                <a:latin typeface="Aptos" panose="020B0004020202020204" pitchFamily="34" charset="0"/>
                <a:ea typeface="Aptos" panose="020B0004020202020204" pitchFamily="34" charset="0"/>
                <a:cs typeface="Times New Roman" panose="02020603050405020304" pitchFamily="18" charset="0"/>
              </a:rPr>
              <a:t>.</a:t>
            </a:r>
            <a:endParaRPr lang="en-US" kern="100">
              <a:effectLst/>
              <a:latin typeface="Aptos" panose="020B0004020202020204" pitchFamily="34" charset="0"/>
              <a:ea typeface="Aptos" panose="020B0004020202020204" pitchFamily="34" charset="0"/>
              <a:cs typeface="Times New Roman" panose="02020603050405020304" pitchFamily="18" charset="0"/>
            </a:endParaRPr>
          </a:p>
          <a:p>
            <a:r>
              <a:rPr lang="en-IN" kern="100">
                <a:effectLst/>
                <a:latin typeface="Aptos" panose="020B0004020202020204" pitchFamily="34" charset="0"/>
                <a:ea typeface="Aptos" panose="020B0004020202020204" pitchFamily="34" charset="0"/>
                <a:cs typeface="Times New Roman" panose="02020603050405020304" pitchFamily="18" charset="0"/>
              </a:rPr>
              <a:t>To monitoring revenue generated from follow-up services and lab tests.</a:t>
            </a:r>
            <a:endParaRPr lang="en-US" kern="100">
              <a:effectLst/>
              <a:latin typeface="Aptos" panose="020B0004020202020204" pitchFamily="34" charset="0"/>
              <a:ea typeface="Aptos" panose="020B0004020202020204" pitchFamily="34" charset="0"/>
              <a:cs typeface="Times New Roman" panose="02020603050405020304" pitchFamily="18" charset="0"/>
            </a:endParaRPr>
          </a:p>
          <a:p>
            <a:r>
              <a:rPr lang="en-IN" kern="100">
                <a:effectLst/>
                <a:latin typeface="Aptos" panose="020B0004020202020204" pitchFamily="34" charset="0"/>
                <a:ea typeface="Aptos" panose="020B0004020202020204" pitchFamily="34" charset="0"/>
                <a:cs typeface="Times New Roman" panose="02020603050405020304" pitchFamily="18" charset="0"/>
              </a:rPr>
              <a:t>To increase hospital revenue by optimizing follow-up appointment bookings and lab test collections</a:t>
            </a:r>
          </a:p>
          <a:p>
            <a:r>
              <a:rPr lang="en-IN" kern="100">
                <a:effectLst/>
                <a:latin typeface="Times New Roman" panose="02020603050405020304" pitchFamily="18" charset="0"/>
                <a:ea typeface="Aptos" panose="020B0004020202020204" pitchFamily="34" charset="0"/>
                <a:cs typeface="Times New Roman" panose="02020603050405020304" pitchFamily="18" charset="0"/>
              </a:rPr>
              <a:t>To improving patient engagement.</a:t>
            </a:r>
            <a:endParaRPr lang="en-US" kern="100">
              <a:effectLst/>
              <a:latin typeface="Aptos" panose="020B0004020202020204" pitchFamily="34" charset="0"/>
              <a:ea typeface="Aptos" panose="020B0004020202020204" pitchFamily="34" charset="0"/>
              <a:cs typeface="Times New Roman" panose="02020603050405020304" pitchFamily="18" charset="0"/>
            </a:endParaRPr>
          </a:p>
          <a:p>
            <a:r>
              <a:rPr lang="en-IN" kern="100">
                <a:effectLst/>
                <a:latin typeface="Times New Roman" panose="02020603050405020304" pitchFamily="18" charset="0"/>
                <a:ea typeface="Aptos" panose="020B0004020202020204" pitchFamily="34" charset="0"/>
                <a:cs typeface="Times New Roman" panose="02020603050405020304" pitchFamily="18" charset="0"/>
              </a:rPr>
              <a:t>To maximize the area of patient interaction.</a:t>
            </a:r>
            <a:endParaRPr lang="en-US"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normAutofit/>
          </a:bodyPr>
          <a:lstStyle/>
          <a:p>
            <a:pPr>
              <a:spcAft>
                <a:spcPts val="600"/>
              </a:spcAft>
            </a:pPr>
            <a:fld id="{26AD20E6-394B-4DF0-96A5-9647FF39C943}" type="slidenum">
              <a:rPr lang="en-IN"/>
              <a:pPr>
                <a:spcAft>
                  <a:spcPts val="600"/>
                </a:spcAft>
              </a:pPr>
              <a:t>5</a:t>
            </a:fld>
            <a:endParaRPr lang="en-IN"/>
          </a:p>
        </p:txBody>
      </p:sp>
      <p:pic>
        <p:nvPicPr>
          <p:cNvPr id="21" name="Picture 20" descr="Chart made of arrows">
            <a:extLst>
              <a:ext uri="{FF2B5EF4-FFF2-40B4-BE49-F238E27FC236}">
                <a16:creationId xmlns:a16="http://schemas.microsoft.com/office/drawing/2014/main" id="{C59D5A70-AB05-1283-E528-E3EF8DC57916}"/>
              </a:ext>
            </a:extLst>
          </p:cNvPr>
          <p:cNvPicPr>
            <a:picLocks noChangeAspect="1"/>
          </p:cNvPicPr>
          <p:nvPr/>
        </p:nvPicPr>
        <p:blipFill rotWithShape="1">
          <a:blip r:embed="rId3">
            <a:extLst>
              <a:ext uri="{28A0092B-C50C-407E-A947-70E740481C1C}">
                <a14:useLocalDpi xmlns:a14="http://schemas.microsoft.com/office/drawing/2010/main" val="0"/>
              </a:ext>
            </a:extLst>
          </a:blip>
          <a:srcRect l="3013" r="709" b="4"/>
          <a:stretch/>
        </p:blipFill>
        <p:spPr>
          <a:xfrm>
            <a:off x="7554138" y="609137"/>
            <a:ext cx="3990161" cy="2766290"/>
          </a:xfrm>
          <a:prstGeom prst="rect">
            <a:avLst/>
          </a:prstGeom>
          <a:effectLst>
            <a:outerShdw blurRad="50800" dist="38100" dir="5400000" algn="t" rotWithShape="0">
              <a:prstClr val="black">
                <a:alpha val="43000"/>
              </a:prstClr>
            </a:outerShdw>
          </a:effectLst>
        </p:spPr>
      </p:pic>
      <p:pic>
        <p:nvPicPr>
          <p:cNvPr id="23" name="Picture 22" descr="Clasping hands">
            <a:extLst>
              <a:ext uri="{FF2B5EF4-FFF2-40B4-BE49-F238E27FC236}">
                <a16:creationId xmlns:a16="http://schemas.microsoft.com/office/drawing/2014/main" id="{9228E37B-8447-9395-DA16-2B5DCB7D5408}"/>
              </a:ext>
            </a:extLst>
          </p:cNvPr>
          <p:cNvPicPr>
            <a:picLocks noChangeAspect="1"/>
          </p:cNvPicPr>
          <p:nvPr/>
        </p:nvPicPr>
        <p:blipFill rotWithShape="1">
          <a:blip r:embed="rId4">
            <a:extLst>
              <a:ext uri="{28A0092B-C50C-407E-A947-70E740481C1C}">
                <a14:useLocalDpi xmlns:a14="http://schemas.microsoft.com/office/drawing/2010/main" val="0"/>
              </a:ext>
            </a:extLst>
          </a:blip>
          <a:srcRect l="2213" r="1509" b="4"/>
          <a:stretch/>
        </p:blipFill>
        <p:spPr>
          <a:xfrm>
            <a:off x="7554138" y="3482108"/>
            <a:ext cx="3990161" cy="2766290"/>
          </a:xfrm>
          <a:prstGeom prst="rect">
            <a:avLst/>
          </a:prstGeom>
          <a:effectLst>
            <a:outerShdw blurRad="50800" dist="38100" dir="5400000" algn="t" rotWithShape="0">
              <a:prstClr val="black">
                <a:alpha val="43000"/>
              </a:prstClr>
            </a:outerShdw>
          </a:effectLst>
        </p:spPr>
      </p:pic>
      <p:pic>
        <p:nvPicPr>
          <p:cNvPr id="3" name="Picture 2">
            <a:extLst>
              <a:ext uri="{FF2B5EF4-FFF2-40B4-BE49-F238E27FC236}">
                <a16:creationId xmlns:a16="http://schemas.microsoft.com/office/drawing/2014/main" id="{D9DEF262-9A4B-3C0D-F5EA-32F522F8A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3813"/>
            <a:ext cx="2208636" cy="1039603"/>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a:t>
            </a:r>
          </a:p>
        </p:txBody>
      </p:sp>
      <p:graphicFrame>
        <p:nvGraphicFramePr>
          <p:cNvPr id="11" name="Content Placeholder 6">
            <a:extLst>
              <a:ext uri="{FF2B5EF4-FFF2-40B4-BE49-F238E27FC236}">
                <a16:creationId xmlns:a16="http://schemas.microsoft.com/office/drawing/2014/main" id="{B4C981C2-60E1-54B1-5B59-7FDCF3C136EB}"/>
              </a:ext>
            </a:extLst>
          </p:cNvPr>
          <p:cNvGraphicFramePr>
            <a:graphicFrameLocks noGrp="1"/>
          </p:cNvGraphicFramePr>
          <p:nvPr>
            <p:ph idx="1"/>
            <p:extLst>
              <p:ext uri="{D42A27DB-BD31-4B8C-83A1-F6EECF244321}">
                <p14:modId xmlns:p14="http://schemas.microsoft.com/office/powerpoint/2010/main" val="691398118"/>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a:xfrm rot="5400000">
            <a:off x="10441901" y="4483826"/>
            <a:ext cx="3859795" cy="304801"/>
          </a:xfrm>
        </p:spPr>
        <p:txBody>
          <a:bodyPr/>
          <a:lstStyle/>
          <a:p>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9" name="TextBox 8">
            <a:extLst>
              <a:ext uri="{FF2B5EF4-FFF2-40B4-BE49-F238E27FC236}">
                <a16:creationId xmlns:a16="http://schemas.microsoft.com/office/drawing/2014/main" id="{D7F197D6-DD8E-7159-F935-F5DC720F3626}"/>
              </a:ext>
            </a:extLst>
          </p:cNvPr>
          <p:cNvSpPr txBox="1"/>
          <p:nvPr/>
        </p:nvSpPr>
        <p:spPr>
          <a:xfrm>
            <a:off x="10960509" y="6357941"/>
            <a:ext cx="1093839" cy="369332"/>
          </a:xfrm>
          <a:prstGeom prst="rect">
            <a:avLst/>
          </a:prstGeom>
          <a:noFill/>
        </p:spPr>
        <p:txBody>
          <a:bodyPr wrap="square">
            <a:spAutoFit/>
          </a:bodyPr>
          <a:lstStyle/>
          <a:p>
            <a:r>
              <a:rPr lang="en-US" b="1" dirty="0"/>
              <a:t>Conti...</a:t>
            </a:r>
          </a:p>
        </p:txBody>
      </p:sp>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EF72-9918-6AF6-77D3-A1395E02178E}"/>
              </a:ext>
            </a:extLst>
          </p:cNvPr>
          <p:cNvSpPr>
            <a:spLocks noGrp="1"/>
          </p:cNvSpPr>
          <p:nvPr>
            <p:ph type="title"/>
          </p:nvPr>
        </p:nvSpPr>
        <p:spPr/>
        <p:txBody>
          <a:bodyPr>
            <a:normAutofit/>
          </a:bodyPr>
          <a:lstStyle/>
          <a:p>
            <a:r>
              <a:rPr lang="en-US" dirty="0"/>
              <a:t>Methodology </a:t>
            </a:r>
          </a:p>
        </p:txBody>
      </p:sp>
      <p:graphicFrame>
        <p:nvGraphicFramePr>
          <p:cNvPr id="8" name="Content Placeholder 2">
            <a:extLst>
              <a:ext uri="{FF2B5EF4-FFF2-40B4-BE49-F238E27FC236}">
                <a16:creationId xmlns:a16="http://schemas.microsoft.com/office/drawing/2014/main" id="{7C7891D7-AE1A-90D2-F4F0-49217CB1578B}"/>
              </a:ext>
            </a:extLst>
          </p:cNvPr>
          <p:cNvGraphicFramePr>
            <a:graphicFrameLocks/>
          </p:cNvGraphicFramePr>
          <p:nvPr>
            <p:extLst>
              <p:ext uri="{D42A27DB-BD31-4B8C-83A1-F6EECF244321}">
                <p14:modId xmlns:p14="http://schemas.microsoft.com/office/powerpoint/2010/main" val="3383778607"/>
              </p:ext>
            </p:extLst>
          </p:nvPr>
        </p:nvGraphicFramePr>
        <p:xfrm>
          <a:off x="646111" y="3352800"/>
          <a:ext cx="11322369" cy="2432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983BDBE-B242-9B31-8D5B-A4327DEF62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7411" y="2140085"/>
            <a:ext cx="1380240" cy="649678"/>
          </a:xfrm>
          <a:prstGeom prst="rect">
            <a:avLst/>
          </a:prstGeom>
        </p:spPr>
      </p:pic>
      <p:sp>
        <p:nvSpPr>
          <p:cNvPr id="6" name="TextBox 5">
            <a:extLst>
              <a:ext uri="{FF2B5EF4-FFF2-40B4-BE49-F238E27FC236}">
                <a16:creationId xmlns:a16="http://schemas.microsoft.com/office/drawing/2014/main" id="{A9709C76-676A-42F9-2EA4-E7ABCA63FC22}"/>
              </a:ext>
            </a:extLst>
          </p:cNvPr>
          <p:cNvSpPr txBox="1"/>
          <p:nvPr/>
        </p:nvSpPr>
        <p:spPr>
          <a:xfrm>
            <a:off x="8195770" y="5922213"/>
            <a:ext cx="703392" cy="255776"/>
          </a:xfrm>
          <a:prstGeom prst="rect">
            <a:avLst/>
          </a:prstGeom>
          <a:noFill/>
        </p:spPr>
        <p:txBody>
          <a:bodyPr wrap="square">
            <a:spAutoFit/>
          </a:bodyPr>
          <a:lstStyle/>
          <a:p>
            <a:pPr defTabSz="269768"/>
            <a:r>
              <a:rPr lang="en-US" sz="1062" b="1" kern="1200">
                <a:solidFill>
                  <a:srgbClr val="555555"/>
                </a:solidFill>
                <a:latin typeface="+mn-lt"/>
                <a:ea typeface="+mn-ea"/>
                <a:cs typeface="+mn-cs"/>
              </a:rPr>
              <a:t>Conti...</a:t>
            </a:r>
            <a:endParaRPr lang="en-US" b="1"/>
          </a:p>
        </p:txBody>
      </p:sp>
    </p:spTree>
    <p:extLst>
      <p:ext uri="{BB962C8B-B14F-4D97-AF65-F5344CB8AC3E}">
        <p14:creationId xmlns:p14="http://schemas.microsoft.com/office/powerpoint/2010/main" val="377585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t>Methodology </a:t>
            </a:r>
            <a:endParaRPr lang="en-IN" dirty="0"/>
          </a:p>
        </p:txBody>
      </p:sp>
      <p:graphicFrame>
        <p:nvGraphicFramePr>
          <p:cNvPr id="10" name="Content Placeholder 2">
            <a:extLst>
              <a:ext uri="{FF2B5EF4-FFF2-40B4-BE49-F238E27FC236}">
                <a16:creationId xmlns:a16="http://schemas.microsoft.com/office/drawing/2014/main" id="{BA5F9849-C879-C345-8624-0851989B3912}"/>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descr="A black and white logo&#10;&#10;Description automatically generated">
            <a:extLst>
              <a:ext uri="{FF2B5EF4-FFF2-40B4-BE49-F238E27FC236}">
                <a16:creationId xmlns:a16="http://schemas.microsoft.com/office/drawing/2014/main" id="{7CA07901-579C-BFCC-7D89-A24BBE44C4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4"/>
            <a:ext cx="2476933" cy="1165890"/>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0" y="1219852"/>
            <a:ext cx="9404723" cy="1400530"/>
          </a:xfrm>
        </p:spPr>
        <p:txBody>
          <a:bodyPr>
            <a:normAutofit/>
          </a:bodyPr>
          <a:lstStyle/>
          <a:p>
            <a:r>
              <a:rPr lang="en-IN" b="1" dirty="0"/>
              <a:t>Data Analysis </a:t>
            </a:r>
          </a:p>
        </p:txBody>
      </p:sp>
      <p:sp>
        <p:nvSpPr>
          <p:cNvPr id="3" name="Content Placeholder 2">
            <a:extLst>
              <a:ext uri="{FF2B5EF4-FFF2-40B4-BE49-F238E27FC236}">
                <a16:creationId xmlns:a16="http://schemas.microsoft.com/office/drawing/2014/main" id="{2DD0E2DC-1F64-6150-E936-2EFC08A56F0F}"/>
              </a:ext>
            </a:extLst>
          </p:cNvPr>
          <p:cNvSpPr>
            <a:spLocks/>
          </p:cNvSpPr>
          <p:nvPr/>
        </p:nvSpPr>
        <p:spPr>
          <a:xfrm>
            <a:off x="182880" y="2846670"/>
            <a:ext cx="4093773" cy="3301867"/>
          </a:xfrm>
          <a:prstGeom prst="rect">
            <a:avLst/>
          </a:prstGeom>
        </p:spPr>
        <p:txBody>
          <a:bodyPr>
            <a:normAutofit/>
          </a:bodyPr>
          <a:lstStyle/>
          <a:p>
            <a:pPr defTabSz="278892">
              <a:lnSpc>
                <a:spcPct val="90000"/>
              </a:lnSpc>
              <a:buFont typeface="Wingdings" panose="05000000000000000000" pitchFamily="2" charset="2"/>
              <a:buChar char="v"/>
            </a:pPr>
            <a:r>
              <a:rPr lang="en-IN" b="1" kern="1200" dirty="0">
                <a:solidFill>
                  <a:schemeClr val="tx1"/>
                </a:solidFill>
                <a:latin typeface="+mn-lt"/>
                <a:ea typeface="+mn-ea"/>
                <a:cs typeface="+mn-cs"/>
              </a:rPr>
              <a:t>DATA COLLECTION:</a:t>
            </a:r>
          </a:p>
          <a:p>
            <a:pPr defTabSz="278892">
              <a:lnSpc>
                <a:spcPct val="90000"/>
              </a:lnSpc>
            </a:pPr>
            <a:r>
              <a:rPr lang="en-IN" kern="1200" dirty="0">
                <a:solidFill>
                  <a:schemeClr val="tx1"/>
                </a:solidFill>
                <a:latin typeface="+mn-lt"/>
                <a:ea typeface="+mn-ea"/>
                <a:cs typeface="+mn-cs"/>
              </a:rPr>
              <a:t>Number of patients discharged daily .</a:t>
            </a:r>
          </a:p>
          <a:p>
            <a:pPr defTabSz="278892">
              <a:lnSpc>
                <a:spcPct val="90000"/>
              </a:lnSpc>
            </a:pPr>
            <a:r>
              <a:rPr lang="en-IN" kern="1200" dirty="0">
                <a:solidFill>
                  <a:schemeClr val="tx1"/>
                </a:solidFill>
                <a:latin typeface="+mn-lt"/>
                <a:ea typeface="+mn-ea"/>
                <a:cs typeface="+mn-cs"/>
              </a:rPr>
              <a:t>Follow-up appointment booked</a:t>
            </a:r>
          </a:p>
          <a:p>
            <a:pPr defTabSz="278892">
              <a:lnSpc>
                <a:spcPct val="90000"/>
              </a:lnSpc>
            </a:pPr>
            <a:r>
              <a:rPr lang="en-IN" kern="1200" dirty="0">
                <a:solidFill>
                  <a:schemeClr val="tx1"/>
                </a:solidFill>
                <a:latin typeface="+mn-lt"/>
                <a:ea typeface="+mn-ea"/>
                <a:cs typeface="+mn-cs"/>
              </a:rPr>
              <a:t>Home sample collection scheduled.</a:t>
            </a:r>
          </a:p>
          <a:p>
            <a:pPr defTabSz="278892">
              <a:lnSpc>
                <a:spcPct val="90000"/>
              </a:lnSpc>
            </a:pPr>
            <a:r>
              <a:rPr lang="en-IN" kern="1200" dirty="0">
                <a:solidFill>
                  <a:schemeClr val="tx1"/>
                </a:solidFill>
                <a:latin typeface="+mn-lt"/>
                <a:ea typeface="+mn-ea"/>
                <a:cs typeface="+mn-cs"/>
              </a:rPr>
              <a:t>Completion of lab and radiology tests.</a:t>
            </a:r>
          </a:p>
          <a:p>
            <a:pPr defTabSz="278892">
              <a:lnSpc>
                <a:spcPct val="90000"/>
              </a:lnSpc>
            </a:pPr>
            <a:endParaRPr lang="en-IN" sz="1098" kern="1200" dirty="0">
              <a:solidFill>
                <a:schemeClr val="tx1"/>
              </a:solidFill>
              <a:latin typeface="+mn-lt"/>
              <a:ea typeface="+mn-ea"/>
              <a:cs typeface="+mn-cs"/>
            </a:endParaRPr>
          </a:p>
          <a:p>
            <a:pPr marL="0" indent="0">
              <a:lnSpc>
                <a:spcPct val="90000"/>
              </a:lnSpc>
              <a:buNone/>
            </a:pPr>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p:cNvSpPr>
          <p:nvPr/>
        </p:nvSpPr>
        <p:spPr>
          <a:xfrm>
            <a:off x="8074890" y="2292197"/>
            <a:ext cx="514224" cy="470966"/>
          </a:xfrm>
          <a:prstGeom prst="rect">
            <a:avLst/>
          </a:prstGeom>
        </p:spPr>
        <p:txBody>
          <a:bodyPr>
            <a:normAutofit/>
          </a:bodyPr>
          <a:lstStyle/>
          <a:p>
            <a:pPr defTabSz="278892">
              <a:spcAft>
                <a:spcPts val="366"/>
              </a:spcAft>
            </a:pPr>
            <a:fld id="{26AD20E6-394B-4DF0-96A5-9647FF39C943}" type="slidenum">
              <a:rPr lang="en-IN" sz="1098" kern="1200">
                <a:solidFill>
                  <a:srgbClr val="FFFFFF"/>
                </a:solidFill>
                <a:latin typeface="+mn-lt"/>
                <a:ea typeface="+mn-ea"/>
                <a:cs typeface="+mn-cs"/>
              </a:rPr>
              <a:pPr defTabSz="278892">
                <a:spcAft>
                  <a:spcPts val="366"/>
                </a:spcAft>
              </a:pPr>
              <a:t>9</a:t>
            </a:fld>
            <a:endParaRPr lang="en-IN">
              <a:solidFill>
                <a:srgbClr val="FFFFFF"/>
              </a:solidFill>
            </a:endParaRPr>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79"/>
            <a:ext cx="1919183" cy="974585"/>
          </a:xfrm>
          <a:prstGeom prst="rect">
            <a:avLst/>
          </a:prstGeom>
          <a:effectLst/>
        </p:spPr>
      </p:pic>
      <p:pic>
        <p:nvPicPr>
          <p:cNvPr id="10" name="Picture 9">
            <a:extLst>
              <a:ext uri="{FF2B5EF4-FFF2-40B4-BE49-F238E27FC236}">
                <a16:creationId xmlns:a16="http://schemas.microsoft.com/office/drawing/2014/main" id="{85FB669F-5BD8-302C-A136-5C96ECA28E34}"/>
              </a:ext>
            </a:extLst>
          </p:cNvPr>
          <p:cNvPicPr>
            <a:picLocks noChangeAspect="1"/>
          </p:cNvPicPr>
          <p:nvPr/>
        </p:nvPicPr>
        <p:blipFill>
          <a:blip r:embed="rId4"/>
          <a:stretch>
            <a:fillRect/>
          </a:stretch>
        </p:blipFill>
        <p:spPr>
          <a:xfrm>
            <a:off x="4667391" y="1104875"/>
            <a:ext cx="7341729" cy="5049858"/>
          </a:xfrm>
          <a:prstGeom prst="rect">
            <a:avLst/>
          </a:prstGeom>
        </p:spPr>
      </p:pic>
      <p:sp>
        <p:nvSpPr>
          <p:cNvPr id="12" name="TextBox 11">
            <a:extLst>
              <a:ext uri="{FF2B5EF4-FFF2-40B4-BE49-F238E27FC236}">
                <a16:creationId xmlns:a16="http://schemas.microsoft.com/office/drawing/2014/main" id="{0A7B3935-719A-03C3-554F-F2B59DDAFE42}"/>
              </a:ext>
            </a:extLst>
          </p:cNvPr>
          <p:cNvSpPr txBox="1"/>
          <p:nvPr/>
        </p:nvSpPr>
        <p:spPr>
          <a:xfrm>
            <a:off x="4667391" y="452718"/>
            <a:ext cx="3275888" cy="338554"/>
          </a:xfrm>
          <a:prstGeom prst="rect">
            <a:avLst/>
          </a:prstGeom>
          <a:noFill/>
        </p:spPr>
        <p:txBody>
          <a:bodyPr wrap="square" rtlCol="0">
            <a:spAutoFit/>
          </a:bodyPr>
          <a:lstStyle/>
          <a:p>
            <a:pPr defTabSz="278892"/>
            <a:r>
              <a:rPr lang="en-US" sz="1600" b="1" u="sng" kern="1200" dirty="0">
                <a:solidFill>
                  <a:schemeClr val="tx1"/>
                </a:solidFill>
                <a:highlight>
                  <a:srgbClr val="008000"/>
                </a:highlight>
                <a:latin typeface="+mn-lt"/>
                <a:ea typeface="+mn-ea"/>
                <a:cs typeface="+mn-cs"/>
              </a:rPr>
              <a:t>DISCHARGE PATEINST STATUS</a:t>
            </a:r>
            <a:endParaRPr lang="en-US" sz="1600" b="1" u="sng" dirty="0">
              <a:highlight>
                <a:srgbClr val="008000"/>
              </a:highlight>
            </a:endParaRPr>
          </a:p>
        </p:txBody>
      </p:sp>
    </p:spTree>
    <p:extLst>
      <p:ext uri="{BB962C8B-B14F-4D97-AF65-F5344CB8AC3E}">
        <p14:creationId xmlns:p14="http://schemas.microsoft.com/office/powerpoint/2010/main" val="1373306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35C7C7569C5498EEE45A248B6CFF5" ma:contentTypeVersion="9" ma:contentTypeDescription="Create a new document." ma:contentTypeScope="" ma:versionID="7e7ea02300462ec53c867ade44cc3ebf">
  <xsd:schema xmlns:xsd="http://www.w3.org/2001/XMLSchema" xmlns:xs="http://www.w3.org/2001/XMLSchema" xmlns:p="http://schemas.microsoft.com/office/2006/metadata/properties" xmlns:ns3="4b1ad8bf-a722-400c-8ba4-934463fe9f36" xmlns:ns4="d4faadd2-a6bd-41c4-a1d6-3346113a53a9" targetNamespace="http://schemas.microsoft.com/office/2006/metadata/properties" ma:root="true" ma:fieldsID="5ded99b5325a138309742371d74fc8c3" ns3:_="" ns4:_="">
    <xsd:import namespace="4b1ad8bf-a722-400c-8ba4-934463fe9f36"/>
    <xsd:import namespace="d4faadd2-a6bd-41c4-a1d6-3346113a53a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ad8bf-a722-400c-8ba4-934463fe9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faadd2-a6bd-41c4-a1d6-3346113a53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b1ad8bf-a722-400c-8ba4-934463fe9f36" xsi:nil="true"/>
  </documentManagement>
</p:properties>
</file>

<file path=customXml/itemProps1.xml><?xml version="1.0" encoding="utf-8"?>
<ds:datastoreItem xmlns:ds="http://schemas.openxmlformats.org/officeDocument/2006/customXml" ds:itemID="{844909C0-676B-4C58-871F-8518FF2D80B9}">
  <ds:schemaRefs>
    <ds:schemaRef ds:uri="http://schemas.microsoft.com/office/2006/metadata/contentType"/>
    <ds:schemaRef ds:uri="http://schemas.microsoft.com/office/2006/metadata/properties/metaAttributes"/>
    <ds:schemaRef ds:uri="http://www.w3.org/2000/xmlns/"/>
    <ds:schemaRef ds:uri="http://www.w3.org/2001/XMLSchema"/>
    <ds:schemaRef ds:uri="4b1ad8bf-a722-400c-8ba4-934463fe9f36"/>
    <ds:schemaRef ds:uri="d4faadd2-a6bd-41c4-a1d6-3346113a53a9"/>
  </ds:schemaRefs>
</ds:datastoreItem>
</file>

<file path=customXml/itemProps2.xml><?xml version="1.0" encoding="utf-8"?>
<ds:datastoreItem xmlns:ds="http://schemas.openxmlformats.org/officeDocument/2006/customXml" ds:itemID="{C3C31872-B3E6-4845-9EC7-C3037094B2E2}">
  <ds:schemaRefs>
    <ds:schemaRef ds:uri="http://schemas.microsoft.com/sharepoint/v3/contenttype/forms"/>
  </ds:schemaRefs>
</ds:datastoreItem>
</file>

<file path=customXml/itemProps3.xml><?xml version="1.0" encoding="utf-8"?>
<ds:datastoreItem xmlns:ds="http://schemas.openxmlformats.org/officeDocument/2006/customXml" ds:itemID="{3B256088-E100-42E3-9E7D-DA73F93FE769}">
  <ds:schemaRefs>
    <ds:schemaRef ds:uri="http://schemas.microsoft.com/office/2006/metadata/properties"/>
    <ds:schemaRef ds:uri="http://www.w3.org/2000/xmlns/"/>
    <ds:schemaRef ds:uri="4b1ad8bf-a722-400c-8ba4-934463fe9f36"/>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Ion</Template>
  <TotalTime>774</TotalTime>
  <Words>1393</Words>
  <Application>Microsoft Office PowerPoint</Application>
  <PresentationFormat>Widescreen</PresentationFormat>
  <Paragraphs>155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vt:lpstr>
      <vt:lpstr>IP PLTV CONVERSION  MANIPAL HOSPITAL </vt:lpstr>
      <vt:lpstr>Screenshot of Approval</vt:lpstr>
      <vt:lpstr>Introduction </vt:lpstr>
      <vt:lpstr>Introduction </vt:lpstr>
      <vt:lpstr>Objectives of the Study</vt:lpstr>
      <vt:lpstr>Methodology </vt:lpstr>
      <vt:lpstr>Methodology </vt:lpstr>
      <vt:lpstr>Methodology </vt:lpstr>
      <vt:lpstr>Data Analysis </vt:lpstr>
      <vt:lpstr>Results </vt:lpstr>
      <vt:lpstr>Results </vt:lpstr>
      <vt:lpstr>Results </vt:lpstr>
      <vt:lpstr>Discussion</vt:lpstr>
      <vt:lpstr>Discussion </vt:lpstr>
      <vt:lpstr>Limitations of Study </vt:lpstr>
      <vt:lpstr>Conclusion</vt:lpstr>
      <vt:lpstr>References (Only Vancouver Style)</vt:lpstr>
      <vt:lpstr>PowerPoint Presentation</vt:lpstr>
      <vt:lpstr>Thank You</vt:lpstr>
      <vt:lpstr>Internship Experiences</vt:lpstr>
      <vt:lpstr>Suggestions Given to Organization </vt:lpstr>
      <vt:lpstr>Pictorial Journey</vt:lpstr>
      <vt:lpstr>HEALTH AND WELLNESS SYSTEM</vt:lpstr>
      <vt:lpstr>HEALTH AND WELLNESS CENTRE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shiv nishad</cp:lastModifiedBy>
  <cp:revision>25</cp:revision>
  <dcterms:created xsi:type="dcterms:W3CDTF">2022-05-20T15:11:38Z</dcterms:created>
  <dcterms:modified xsi:type="dcterms:W3CDTF">2024-06-27T06:23:31Z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0x01010099535C7C7569C5498EEE45A248B6CFF5</vt:lpwstr>
  </property>
</Properties>
</file>